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3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7"/>
  </p:notesMasterIdLst>
  <p:handoutMasterIdLst>
    <p:handoutMasterId r:id="rId38"/>
  </p:handoutMasterIdLst>
  <p:sldIdLst>
    <p:sldId id="875" r:id="rId2"/>
    <p:sldId id="1245" r:id="rId3"/>
    <p:sldId id="1093" r:id="rId4"/>
    <p:sldId id="1222" r:id="rId5"/>
    <p:sldId id="1223" r:id="rId6"/>
    <p:sldId id="1224" r:id="rId7"/>
    <p:sldId id="1225" r:id="rId8"/>
    <p:sldId id="1226" r:id="rId9"/>
    <p:sldId id="1227" r:id="rId10"/>
    <p:sldId id="1228" r:id="rId11"/>
    <p:sldId id="1263" r:id="rId12"/>
    <p:sldId id="1264" r:id="rId13"/>
    <p:sldId id="1139" r:id="rId14"/>
    <p:sldId id="1262" r:id="rId15"/>
    <p:sldId id="1230" r:id="rId16"/>
    <p:sldId id="1231" r:id="rId17"/>
    <p:sldId id="1232" r:id="rId18"/>
    <p:sldId id="1233" r:id="rId19"/>
    <p:sldId id="1234" r:id="rId20"/>
    <p:sldId id="1235" r:id="rId21"/>
    <p:sldId id="1236" r:id="rId22"/>
    <p:sldId id="1237" r:id="rId23"/>
    <p:sldId id="1266" r:id="rId24"/>
    <p:sldId id="1267" r:id="rId25"/>
    <p:sldId id="1239" r:id="rId26"/>
    <p:sldId id="1240" r:id="rId27"/>
    <p:sldId id="1269" r:id="rId28"/>
    <p:sldId id="1270" r:id="rId29"/>
    <p:sldId id="1268" r:id="rId30"/>
    <p:sldId id="1271" r:id="rId31"/>
    <p:sldId id="1242" r:id="rId32"/>
    <p:sldId id="1273" r:id="rId33"/>
    <p:sldId id="1243" r:id="rId34"/>
    <p:sldId id="1244" r:id="rId35"/>
    <p:sldId id="1272" r:id="rId36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hammad Ashrafal Alam" initials="MA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BFBFBF"/>
    <a:srgbClr val="99FF66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92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288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45:42.7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30688 8288 765 0,'0'0'49'15,"0"0"-125"1,0 0-42-16,0 0 111 0,0 0 7 16,0 0 0-16,0 0-17 15,-72 327 7-15,47-256 6 0,2 0 5 16,2-2 0-16,1 2-1 15,2 2 0-15,-4 2 1 16,-1 2-1-16,1 2 1 16,-2 1-1-16,1-5 2 0,2-5-2 31,2-6 5-31,1-7 20 0,9-5-2 0,5-9-10 16,4-5-4-16,8-5 0 15,13-6 1 1,8-7 4-16,11-9 6 0,11-6-12 15,12-5-3-15,4-5 1 16,7-6-3-16,2-2 1 16,2 2-3-1,0 3 0-15,-6 1-1 0,-3 5 1 0,-2 1-1 0,-5 0-1 16,-1 3 3-16,-3-1 16 31,-2 3-4-31,-2 1-9 16,-1 2 2-16,-4-1-1 0,1-1 3 15,0 1 1-15,2-4 1 16,-2 0 1-16,0-2-3 0,-4 1-6 16,-6 1-2-16,-2-2 0 15,-7 0-1-15,-4 1 2 16,-2 0-1-16,-5-1 0 0,0 0-1 16,-2-1 0-16,0 0 0 15,-3-1 0-15,4-2 0 16,-2-3-1-16,3-6 1 15,7-5-1 1,2-10-1-16,3-5-1 0,3-10-10 0,1-7-16 16,2-4-4-1,-1-7-3-15,0-3 10 16,-4-3 13-16,-2-3 3 16,-3-1 8-16,-5-2 2 15,-2 2 0-15,-3 0 1 0,-1 4 3 16,0 2 22-16,2 4 1 15,2 4-6-15,5 1-9 16,1 4-9-16,-2 4 0 16,-1 8-2-16,-4 3 1 0,-5 10-2 15,-11 6 1-15,-4 4 1 16,-6 4 2-16,-9 6 2 16,-12 3-1-16,-6 3-4 15,-5 1 1-15,-5 2 3 0,-1 2 16 16,-2 1 7-16,0-4-12 15,1-1-11-15,1 0-4 0,-1-7 0 16,-2 0 0-16,0-3 1 16,-4-4 1-16,-1 0 12 0,1-1 5 31,-5 0-11-31,-2-2-8 0,-4 2 1 16,-5 1 3-16,-3 0 6 15,-4 1 15-15,-4 3-1 16,-2 2-6-16,-1 2-14 0,3 1-1 15,1 1-3-15,2 2 1 16,3-1-2 0,5-1 2-16,7 1-4 0,4-3-2 15,5 3-27-15,3 2-77 16,2-3-103-16,3-4-276 16</inkml:trace>
  <inkml:trace contextRef="#ctx0" brushRef="#br0" timeOffset="1496.71">27713 7101 713 0,'-5'3'-7'0,"-4"-1"-22"0,3 3-3 16,1 2 30-16,1 9 1 0,0 4 0 31,-3 8 2-31,-1 8-1 16,0 10 0-16,0 10 1 16,-2 6 1-16,3 12-1 15,0 1 1-15,1 8 1 0,-1 2-3 0,2 2 0 16,-1-2 0-16,1-3 1 15,1-4-2-15,0-5 1 16,1-5 1 0,-1-9 0-16,-1-6-1 15,3-6 0-15,2-8 1 16,-2-8 1-16,2-7 15 0,9-9 7 16,-2-2-8-16,4-6-5 15,3-2 1-15,3-3 3 16,6 0 1-16,1-2 0 0,5 0-4 15,1-2-6 1,7-2-2-16,3-2-2 0,6-1-1 0,6 0 0 16,2-1 0-1,6-2 0-15,3-2-2 16,2 0 2-16,4-1-1 0,3 1 0 16,1 1 2-16,2-1-3 15,2 3 1-15,1 0 2 16,-4 1-3-16,-2 2 2 15,0-1 0-15,-3 1 0 0,-4 2 4 16,-4 1 12 0,-3 2-6-16,-3 1-6 15,-8 0-2-15,-2 0 0 0,-7 2-2 16,-5 3 1-16,-10-1-1 0,-2 0 0 16,-4 2 1-16,-6-3 0 15,0 0-1-15,-6 1 3 16,1-3-3-16,-4 1 1 15,0-2 0-15,-2 0 0 0,0 0 13 16,1 0-4 0,-1 0 6-16,0 0 13 15,-1-7 3-15,-1-5-12 0,1-8-19 0,-2-11-4 32,1-9-3-32,2-14-7 15,2-14-37-15,4-10 6 0,5-10-5 16,1-3-23-16,3-3 32 0,0 1 14 0,-2 3 19 15,0 8 5-15,-4 5 2 32,0 9 2-32,0 10 1 0,-6 8 7 15,-1 9 8-15,-4 8-1 16,-6 9 16-16,0 6 4 16,-4 5-12-16,-1 6-10 0,0 0-5 15,-2 3-4-15,0 3-7 16,-3 1 0-16,1 0-2 15,-2 4 1-15,-5 1 1 16,-2 0 0-16,-1 0 2 0,-6 0-1 16,-6 0 0-1,-4-1 0-15,-6 2 0 0,-4-2 0 16,-5 2 0 0,-3-2 1-16,-7 1 8 0,-5 0-4 15,0-2 20-15,-1-2-18 16,-2-1 17-16,2 0-14 0,0-4 1 0,1-5-1 31,4 1-1-31,-4-1-8 16,2 1 0-16,-3 1-4 0,3 4 1 15,0 1 1-15,3 2-3 16,6 0 0-16,8 5-41 16,9 2-24-16,9 0-71 0,3-3-74 15,8-4-210-15</inkml:trace>
  <inkml:trace contextRef="#ctx0" brushRef="#br0" timeOffset="5403.3">27934 8714 854 0,'-9'-4'20'0,"-5"-3"-18"0,8 3 0 16,4 2-1-16,4 2-6 15,2 0-76-15,6 0-13 16,1 0 85-16,1 3 0 16,0 1 0-16,-1 3 0 0,-6 4 6 15,-3 7-1-15,0 7 0 16,-6 7 3-16,-3 9 1 15,-4 1 1-15,-3 5 0 0,3 3 0 16,-2 1 1-16,4-1-2 16,2 0 2-16,-1 1 2 15,1 1 0-15,0-1-3 0,1-1 2 16,-1-6 2 0,4-5 2-16,1-9 13 0,1-6 9 15,2-6-16-15,2-5-7 16,5-3-4-16,-3 0 1 15,6-2 0-15,2-2-1 16,1 0 1-16,2-2 2 16,3 2-1-16,4-1-1 15,3 1-3-15,1 1 0 16,1 1 1-16,3 1 0 16,2-2-2-16,3 0 2 15,2-3-1-15,4-1 1 0,3-3-2 16,6 0 2-16,-1-2-1 15,1 2 1-15,1-2-1 16,-2 0 0-16,0 2 0 16,-1-1 1-16,-4 3-2 15,0 0 2-15,-2 3-2 0,-6 2 3 16,-3 3-3-16,-4-2 3 16,-3 4-1-16,-1-1 0 15,-6-1-1-15,-1 0 4 0,-3-2-2 16,-7-2-1-16,-2 1 2 15,-3-4 0-15,0 0 20 16,-1-1 19-16,-1-2 6 16,-2 2-1-16,0-2-9 0,0-2-19 15,-2 0-13-15,4-8-4 16,-1-11-2-16,1-12-1 0,9-18-2 16,5-17-1-16,10-19-8 15,3-8-12-15,9-10-8 16,-2 2-4-16,0 8-2 0,-3 11 16 15,-6 12 18-15,-4 14 5 32,-4 12 1-32,-7 13-1 15,-3 8 3-15,-5 8-1 0,-2 6 8 16,0 4 30-16,-2 4-14 16,-2 1-12-16,0 1-9 15,2 1-4-15,0 0-1 0,0 0-1 16,-2 0-1-16,2 0 1 15,0 0-3-15,-2 1 2 16,1 2 1-16,-1 0 1 16,-2 3-1-16,-5-2 2 15,0 0 1-15,-2 2 4 0,-5-2 2 16,-1 2-4-16,-2-5-4 16,-5 1 1-16,-3-2 0 15,-2 0-1-15,-5-2 1 16,-4-2 3-16,-2 0 11 15,-5-3 11-15,-1 2-1 16,-2 0-15-16,-2-2 1 16,-2 1 1-16,0 0 8 0,-1 0-14 15,-5 0-6-15,0 1-2 16,-1 2 2-16,-5 2-3 16,2 1 0-16,-1 0 1 0,1 5-1 15,1 5-7 1,3 0-29-16,6 3-20 0,7 0-60 15,2-3-93-15,3-7-166 16</inkml:trace>
  <inkml:trace contextRef="#ctx0" brushRef="#br0" timeOffset="8842.2">27771 9982 830 0,'-4'-7'30'0,"-3"0"-27"15,0 2-1-15,5 3 17 16,2-1-6-16,-1 2-13 0,1 2-3 16,1 10-18-16,-1 10-13 15,0 10 31 1,2 15 1-16,-2 15 1 0,-5 11-15 15,-3 7-17 1,0 5 2-16,-3-1 0 0,1-4 16 16,3-3 10-16,-3-7 6 15,6-3 0-15,-2-1 0 16,3-4 3-16,-1 0 15 16,-3 0 0-16,4-2-4 15,-2 2 4-15,-2-1-5 0,2-2-6 16,1-2-5-16,-3-4 0 15,5-6-2-15,-1-4-1 16,2-9 1-16,0-5 1 0,1-5 0 16,1-6 2-16,0-5 1 0,3-1 4 31,4-2 8-31,-2 0 8 0,4 0-6 16,1 1-10-16,2 0-3 15,5 3-3-15,-1-1-1 16,6 2 0-16,0 0-2 15,6 1 1-15,2-4-1 16,3-1 2-16,10-5 0 0,3-3 0 16,2-5 0-16,5-4 2 15,6-4-2-15,1-5 2 0,3-2 16 16,1 2 4-16,4-2-6 16,1 2-7-1,1 3-5-15,0 4-3 0,-2 2-1 16,0 4-3-16,-1 1 2 15,-1 0-2-15,0 2 1 16,0-1 0-16,3 0 0 16,-1-2-1-16,-4-1 2 15,-1 0-1-15,-5 2 0 0,-1 1-1 16,-4 1 2-16,-5-2 0 0,0 2-2 16,-6 2 3-16,-1-1-2 0,-8-1 0 31,-3 0 1-31,-4 0 0 15,-7 0 2-15,-4 2-2 16,-5-2-1-16,-5 0 1 0,-2 1-1 16,-4 0 3-16,3-1 31 15,-2-1-1-15,-1 1-5 16,0 0-9-16,-1 0-6 16,1 0-3-16,0 0-1 0,0 0-3 15,0 0-5-15,0-1-1 0,-3 0 0 0,1 1 0 16,0-4 0-16,-3-1-1 15,-1-4 1-15,-1-1-1 16,-2-5-1-16,3-1 0 16,-3-7-5-16,2-1-3 0,-3-4 2 15,2-4 5-15,1-6 1 32,1-5 1-32,2-6-1 0,2-5-14 15,-1-6-2-15,4-3 9 16,1-2-2-16,4-1 10 15,0 4 0-15,-1 1 3 16,3 4-3-16,0-1 1 16,1 5 0-16,0 3 1 0,-1 1-1 15,-1 6 1-15,-2 2 0 16,-3 8-1 0,0 3 1-16,0 6-1 0,-2 1 1 15,-2 2-1-15,2-1 0 16,0 2-1-16,2 1 0 15,-1-1-1-15,-1 4 2 16,-1 0 0-16,1 4 1 0,-6 3 0 0,0 1 1 16,-4 2 11-16,1 0-1 15,0 0 2-15,-2 2-3 16,2 0 1-16,2 1-3 16,-1 2-1-1,0-2-5-15,4 0-2 16,0 3 0-16,1-3-1 0,-3 3-1 15,-1-1 0-15,-2 1 0 16,-2-2-1-16,0 1 2 16,-5-2 0-16,1 0 0 0,-3-1 3 15,-3-1-5-15,1-1 4 16,-4-2-1 0,-1 1-2-16,-4 1 1 0,0 1 0 15,-2-1 0-15,-5 2-1 16,1 0 1-16,-4-1 1 15,-2 1-1-15,-2 0 3 0,-5 0 0 16,2-1 0 0,-2 1-2-16,-1-1-1 0,-4 1-1 15,1 0 1-15,-4 0 1 16,1 0 5-16,-4 0-12 16,-1 1 7-16,-3 0-1 0,-3 3-2 15,0 0 2-15,1 0 0 16,-4 6 1-16,1-1-2 15,-2 2 1-15,-2 3-2 0,1 2 1 16,0 5-27-16,1 4-25 16,2 7-10-1,0 0-76-15,1-6-146 16</inkml:trace>
  <inkml:trace contextRef="#ctx0" brushRef="#br0" timeOffset="46020.06">11947 14307 428 0,'-16'0'-15'0,"-2"-5"44"16,3 0 17-16,1 2 20 16,3 2-10-16,0 0-21 15,3-1-18-15,0 5-12 16,0-2-4-16,0 7-2 0,1 4 2 15,-2 6-1-15,-4 7 0 16,1 10-1-16,-2 11 1 16,-1 9 1-16,-2 10-2 0,-3 5 2 15,-2 4-1 1,-3 1 1-16,-2 5-1 16,0-1 1-16,-3-1 0 15,4 3-1-15,-1-1 0 16,4-1 3-16,2-4-1 0,4-6-2 15,2-6 2-15,1-8 0 16,2-3-1-16,0-5 0 16,2-4 0-16,-3-1-1 0,2-5 1 15,-1-2-1-15,3-8 0 16,2-8 1-16,0-7 0 16,3-5 9-16,0-6 50 15,3-7-35-15,1-8-16 0,0-8-8 16,6-11-4-16,2-8 3 15,2-11 0-15,3-6 0 16,2-4 1-16,2-7 0 16,-1-3 0-16,3-3 0 15,3-5-1-15,-2 1 1 0,4-3 0 16,0 2-1-16,3 4-1 16,-3 1 1-16,0 6 0 15,-2 2 1-15,1 5-3 16,-4 2 2-16,1 0-3 15,3 2-29-15,2-2-30 0,-1-2-64 0,-2-2-139 16</inkml:trace>
  <inkml:trace contextRef="#ctx0" brushRef="#br0" timeOffset="46998.73">6560 13984 645 0,'-18'-18'15'0,"2"3"-12"15,2 0 19-15,8 1 35 16,1 3-39-16,3 3-16 16,0 3-2-16,-1 3 1 15,2 1-3-15,-1 8-2 16,-1 17-10-16,-1 16 1 0,-5 21 9 0,0 23 4 16,0 25 0-1,-3 16 1-15,1 9 1 0,1 2-2 16,-2-3 1-16,3-6 0 15,-3-9 1-15,-1-10 0 16,2-7-1 0,-2-13 1-16,2-14 2 0,2-16-2 15,-2-18 2-15,8-18 3 16,-3-11 20-16,4-10 13 16,-1-4-26-16,-3-14-11 15,2-12-3-15,-1-18-5 0,4-20 1 16,1-22-6-16,8-18-16 15,5-17 3-15,3-9-2 16,3-2 12-16,0-2 12 16,6 5 2-16,0 6 1 15,2 4 1-15,0 6 5 16,2 9-1-16,-1 11-2 0,-1 15-4 0,-3 18-2 16,-9 16-15-16,-9 13-206 15,-9 11-203-15</inkml:trace>
  <inkml:trace contextRef="#ctx0" brushRef="#br0" timeOffset="50564.02">11408 14480 286 0,'-2'0'178'16,"-5"0"-174"-16,-2 2 3 16,3 2 11-16,-1 4-13 15,1 6-4-15,-2 2 1 16,1 4-5-16,-2 5 7 0,1 3-7 16,-3 1 7-1,-1 3-3-15,0 3 1 0,-2 0 0 16,-2 3-4-16,1 4 3 15,-4 4 0-15,0 2 0 0,0 5-2 0,-2 4 1 16,2 2 2-16,0 2-2 16,0 0 4-16,2-2 0 15,0-2 6-15,2-1-1 16,-1-6-2-16,3-4-3 0,0-5-2 16,4-6-1-16,2-7 0 15,2-9-1-15,2-3 0 31,3-12-38-31,0-7-67 0,0-17-17 16,0-15-39-16</inkml:trace>
  <inkml:trace contextRef="#ctx0" brushRef="#br0" timeOffset="51017.3">10988 14260 550 0,'-4'-8'15'16,"1"-2"-8"-16,3 0-4 0,3 0-4 15,3 1 1 1,1 2-1-16,-1 2 2 0,2 2-2 16,-4 3 0-16,0 4-2 15,-4 10-2-15,0 12-13 16,-8 12 14-16,-5 11 10 16,-5 9-2-16,-5 10 0 15,-2 4-3-15,0-1 1 0,-2-3-3 16,-1 0 2-1,3-1-1-15,-2-3 2 0,1 0-2 16,1 0 17-16,2 1 0 16,0 2-5-16,0 1-2 15,1 5-3-15,2-2-3 16,-1 0-3-16,3-4 0 16,3-8 1-16,3-6-3 15,3-13-4-15,4-12-96 16,1-14-90-16,0-11-140 0</inkml:trace>
  <inkml:trace contextRef="#ctx0" brushRef="#br0" timeOffset="51451.25">10769 14107 561 0,'-12'-9'10'16,"0"4"39"-1,5 0-9-15,4 3-14 0,-2 0-21 0,5 1-5 16,0 2-5-16,0 8-9 15,0 7-11 1,-2 14 13-16,-3 13 12 0,-3 15 4 16,-3 16-12-16,-5 10-28 15,2 11 27-15,-3 3 8 16,-1 0-2-16,-1-1 5 16,0-4 0-16,2-7-2 15,-2-8 1-15,1-6 0 16,2-8 0-16,1-7 1 15,3-6 30-15,0-1-18 0,2-4-9 16,1-1-3-16,-2-1 0 16,0-2-1-16,2 1 0 15,-1-6-66-15,-4-6-143 0,1-11-144 16</inkml:trace>
  <inkml:trace contextRef="#ctx0" brushRef="#br0" timeOffset="51921.87">10652 13995 13 0,'-5'28'363'0,"-7"4"-363"0,-2 9-1 0,-2 11 3 16,-1 14 18-16,-5 10-6 15,-2 11 0-15,-2 9 15 0,0 4 8 16,-2-1-19-16,-1 0-8 15,1-2-6-15,1-3 6 16,-2-5 18 0,2 1 13-16,0 2-23 15,1-2-7-15,1-1-8 16,0-1 1-16,0-4-2 16,2-6-1-16,6-11 0 0,2-12 0 0,7-13-5 31,6-13-102-31,0-15-53 0,1-14-79 15</inkml:trace>
  <inkml:trace contextRef="#ctx0" brushRef="#br0" timeOffset="52363.74">10374 14041 643 0,'0'-8'11'15,"-9"1"-7"-15,1 0-2 16,4 3 5-16,0 2 28 0,-1 0-21 16,-1 4-8-16,1 4-14 0,-3 8-4 15,-1 9 7-15,-2 10 3 16,-2 11 0-16,-2 12 6 16,-1 8-4-16,0 10 2 0,-1 5 1 15,1 4-2-15,-2 3-1 31,-1 0 1-31,0 0 0 16,-2 1 0-16,1 0-2 0,-2-1 2 16,1-4 0-16,1-1-1 0,2-5 2 0,-2-3-1 15,3-5 0-15,-2 0-1 16,-1-3 0-16,0-1-66 16,-1 1-5-16,0-5-60 15,-4-5-72-15</inkml:trace>
  <inkml:trace contextRef="#ctx0" brushRef="#br0" timeOffset="52958.95">10235 13904 587 0,'-18'4'5'0,"-7"7"12"15,4 6-7-15,-4 6-3 16,3 8-9-16,0 8 3 16,-1 3-2-16,4 8 3 15,-2 6 0-15,1 6-3 0,-1 4 3 16,0 9-2 0,-3 8 1-16,-3 5-2 0,0 5 2 0,-4 7-1 15,-1 4 2-15,-1 3-2 16,1 0 2-1,1 2-2-15,3 1 1 16,5-3 1-16,1-3-2 16,6-2 1-16,6-1 0 0,5-7-2 15,2-5-50-15,-3-10-151 16</inkml:trace>
  <inkml:trace contextRef="#ctx0" brushRef="#br0" timeOffset="75772.95">27567 10103 857 0,'-6'-14'16'0,"-1"1"-38"0,5 2 20 15,1 4 4-15,0 2-1 16,2 2-2-16,0 2-4 0,-1 0-31 15,3 2 9 1,-1 6 5-16,0 3 16 16,0 5 3-16,0 3 4 0,0 3-1 15,-2 3 2-15,0 3-1 16,-1-1 0-16,0 2 0 16,-3 2 3-16,4 1 8 0,-4 2-5 15,-1 4 2 1,-2 3 0-16,1 3-2 0,-2 3-3 15,0 1-2-15,-2 2 0 16,1 0 0-16,-3 1 1 0,2 1-2 0,0 1-1 31,1 1 0-31,-1-3 1 16,3-3-2-16,3-5 2 16,0-6-1-16,2-6 1 0,0-5-1 0,2-3 0 15,1-3 1 1,0 0-1-16,-1 1 2 15,4-2-2-15,0 1 1 16,1-1 0-16,3 1 0 16,0-2 2-16,5-1-1 0,1 0-1 15,1-2 2-15,5 0-3 0,0 1 2 16,4-4-2 0,1 2 0-16,3-3-1 15,3-1 4-15,0 0-3 16,2-2 1-16,0 1 0 0,1-1 0 15,0 1 0-15,-1 1 0 16,2 2-1-16,4-1 0 16,-3 1 1-16,4 1-1 15,1 0 1-15,-1-3-1 0,2-1 0 16,5 0 1-16,-1-1 0 16,4-4 6-16,-1 1 1 15,5 2 4-15,2-1-6 16,-2 0-3-16,4-1-1 0,1 0 0 15,0-1-2-15,4-3 1 16,0 1-1-16,0-2 0 16,-1-2 1-16,1 3-1 0,-3 0 1 15,2 2-2-15,-4 3 2 16,-2 3-1 0,0 1 0-16,0 3 0 15,0-2 1-15,0 1-1 0,-3-1 2 16,3-1 21-16,0 0-15 0,-2-1-5 15,-2-2-2 1,-2-1-1-16,-3 2 1 16,-6-3-1-16,-4 2 0 0,-6-1 1 15,-6 0 0-15,-9 1-1 16,-3-1 2-16,-8-1 3 16,1 0 17-16,-5-1 4 0,0 0 3 0,0-2 0 15,-3 0 1-15,1 1-5 31,-3-1-13-31,0 0-8 16,1 1-3-16,-1-3 0 16,-2 1-1-16,1-5 0 0,0-4-1 15,-1-7-2-15,3-6-3 0,-3-7-9 16,4-8-10-16,2-5 2 16,-3-5 11-16,3-1 8 15,-3-2 3-15,1 1 1 0,-2 1 0 16,0-2 0-1,1 0 1-15,-1-2-1 16,2-3 0-16,0 0 0 0,2-2-1 0,-2-1 2 16,4 1-2-16,-2-3-10 15,4 0-10-15,3-2 3 16,3-1 3-16,4-1 1 0,0 2-13 31,1 3 9-31,-2 5 12 16,-1 4 5-16,-5 6 2 15,-3 6-1-15,-1 5 1 16,-2 4 2-16,-1 5 5 0,-8 5 22 16,3 2 2-16,-6 5-5 15,2 3-4-15,1 4-11 16,1-1-2-16,1 5-8 16,0-2-2-16,4 2 0 0,2 0 0 15,-2 1-1-15,0-2 0 16,1 0 1-16,-3 2 0 15,-2-1 1-15,0-1-1 0,0 0 0 0,-1 0 0 16,-3 1 1-16,2-2-1 31,1 1 0-31,-1-1 1 0,1 0-1 16,-2 0 0-16,3 0 0 16,-5-1 0-16,2 2 0 15,-5-1 0-15,1-1 1 16,-7 1-2-16,-3 0 1 15,-4-1 0-15,-1 1 0 0,-3 0 1 16,-2-1-1-16,-2 0 1 16,-5-4-1-16,2 2 1 15,-5-1-1-15,-1-1 0 0,-4 1 0 0,-1 0 0 32,-2 1 1-32,-3 1-1 0,1-1 0 15,-3 1 0-15,0-1 0 16,0-2 1-16,-2 3-1 15,-1-1 0-15,-1-1 1 16,0 1 4-16,-2 1-7 16,2-4 5-16,1 4-2 0,1-2-1 15,0-1 0-15,2 3 0 0,0 0-1 16,-2 0 1 0,5 2-3-16,-1 0-10 15,0 2 3-15,2-2 3 16,2 2-3-16,0 1-26 15,2-1-28-15,0 2-29 0,2 4-40 16,-4 1-81-16,-4 0-183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47:33.9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26765 6145 652 0,'-10'-1'24'0,"-1"-5"-14"0,5 1 15 15,-1 0 7-15,1-1-23 16,0-1-6-16,1 1-3 15,-2-3 1-15,2 2-1 16,-3-2-3-16,-2 2 6 0,-3 0-2 31,-2 2 1-31,-6 4-1 0,-5 1 0 16,-2 4-1 0,-3 6 1-16,-2 3 1 0,1 3 10 15,0 0 24-15,4 2-1 16,1 2-21-16,4 4-9 15,0 0-4-15,4 3 0 0,4 0-2 16,1 3 1-16,4 0 1 16,6-1-2-16,3 2-1 15,1-3 2-15,4-1-1 16,6 1 1-16,2-5-1 16,6-2-1-16,3-2 1 15,1-2 0-15,5-2 4 16,6-1-1-16,3-1 1 0,0-4-2 15,2-2 4-15,0-4-3 16,0-1 0-16,4-2 1 16,-4-5 0-16,1-6-2 15,1-7 3-15,-4-7 1 0,1-4-2 16,-5-6-1-16,-1-5 1 16,-9 0 3-16,-6-2 0 0,-4-1 4 15,-6 3 17-15,-6 1-8 16,0 0-1-1,-4 1-1-15,-1 0 10 0,-2 1-7 16,0 0 3-16,-3 4-11 0,1 2-1 16,-2 2-7-16,-2 4-1 15,-4 1-1-15,-2 4 0 16,0 2 0 0,-4 3 0-16,-3 4-4 15,-1 2 0-15,-1 2 0 16,1 6-6-16,0 1 4 0,2 0 4 15,2 4 2-15,2 3 0 0,3 2 0 16,3 5-4-16,2 4 1 16,3 8-8-16,7 8-33 15,1 4-26-15,7 6-37 0,7-1-66 16,3-8-135 0</inkml:trace>
  <inkml:trace contextRef="#ctx0" brushRef="#br0" timeOffset="78059.35">31095 16055 499 0,'-14'25'17'15,"-4"7"-16"-15,-6 8 0 16,-1 10 1-16,-2 9 0 0,3 6-1 16,-1 4 0-16,3 3 0 0,1 2 1 15,4 7 2-15,-1 2 10 31,0 6 6-31,-2 2 1 0,0-2-5 16,-3-1-8-16,1-1-5 16,-2-4 1-16,-1-7 17 15,-2-2 4-15,4-2-5 16,1-3-7-16,-2-6 1 16,5-4-9-16,4-8-4 0,5-9-1 15,6-10-4-15,4-16-45 16,4-15-127-16,4-21-153 15</inkml:trace>
  <inkml:trace contextRef="#ctx0" brushRef="#br0" timeOffset="78759.7">26336 15994 446 0,'16'-60'8'0,"-7"7"-5"0,4 8 16 32,-4 10 26-32,-3 9 9 15,-3 10-10-15,-1 7-5 16,0 6 0-16,0 2-16 0,-3 2-7 15,0 6-11-15,0 5-3 16,-2 8 3-16,1 7-3 16,-1 10-1-16,-1 8 3 0,-3 8-2 0,0 6 0 15,-2 9-2-15,-3 3 2 32,-3 5-1-32,-1 3 1 15,-7 4-1-15,-4 5-2 0,0-1 1 16,-5 3 0-16,-1-2 1 15,-1-3-1-15,3-6 3 16,2-12 18-16,6-10-13 16,7-12-6-16,4-9-4 15,9-11-2-15,3-7-8 0,5-8-107 0,6-9-59 16,0-3-3-16</inkml:trace>
  <inkml:trace contextRef="#ctx0" brushRef="#br0" timeOffset="90139.65">21251 11175 518 0,'-23'0'84'15,"1"0"-93"-15,2-1 12 16,3 1 2-16,5 2-2 16,2 2-1-16,2 1-1 0,4 2-1 15,3-1-1-15,-1 4-4 16,3 3 2-16,3 2 3 0,3 3 2 16,2 2 0-16,0 0 2 15,4 1 1-15,0-2 0 16,4-3-1-16,2-2 2 0,2-4-2 15,3-5-1 1,2-4-3-16,1-7 0 0,0-9 1 16,0-11-4-1,-2-8-2-15,-5-4 2 0,-6-6-16 16,-5-4 5-16,-6 2 13 16,-3-1 3-1,-4 8 2-15,-9 5 14 0,-6 7 43 16,-5 9 16-16,-3 9 3 15,-3 8-31-15,-2 10-35 16,1 10-10-16,3 11-3 0,4 8-4 16,6 7-3-16,7 2-33 15,8 0 4-15,5-2-2 16,6-4 9-16,11-8 8 0,3-6 10 16,4-9 8-16,2-3 3 15,0-8-1 1,-1-5 2-16,-3-4 2 15,-3-3 4-15,-2-10 19 0,-4-2 3 16,-4-8-8-16,-2-6-9 16,-4-7-8-16,-3-6 1 15,-2-3-4-15,-6-2 1 0,-7 4-2 16,-9 4 2-16,-6 9 3 16,-7 7 3-16,-3 10 6 0,-2 6 13 0,3 8 4 31,4 2-4-31,7 8-13 15,8 8-12-15,6 8-4 0,7 7-3 16,3 6 1 0,5 2 0-16,8-2-1 0,3-4-1 15,6-5-6-15,4-8 3 16,0-6 4-16,3-6 1 16,0-5 1-16,1-2 1 0,-2-5-1 15,-1-9-2-15,-2-7-2 16,-2-6-9-16,-5-6-46 15,-5-2-8-15,-7-6 2 16,-5 0 15-16,-7 4 4 16,-10 5 14-16,-7 6 29 15,-4 8 23-15,-2 9 41 0,-2 10 24 0,0 9 0 16,4 12-30-16,5 10-32 16,3 8-15-16,7 8-6 15,8 3-1-15,5 5-1 16,6-3-2-16,7-5-1 15,3-8 2-15,4-6-3 0,2-10-6 32,1-11 1-32,3-7 1 0,6-10-18 15,2-12-13-15,4-19-12 16,2-14-23-16,-1-13-37 16,-5-6-39-16,-9-7 72 15,-8 7 72-15,-10 11 13 0,-8 14 16 16,-8 14 105-16,-9 15 73 15,-2 12-108-15,-3 4-18 0,0 13 7 16,1 10-24 0,4 5-43-16,3 11-12 0,5 8-3 15,8 7-3-15,2-2-28 16,2-13-168-16,1-23-273 16</inkml:trace>
  <inkml:trace contextRef="#ctx0" brushRef="#br0" timeOffset="92142.27">26746 6023 414 0,'-15'-10'206'0,"-5"-3"-224"15,1 2 19-15,1 1 14 16,2 1 4 0,-2 5-7-16,3 1-1 0,1 2 2 15,1 1 3-15,-1 4-9 16,-1 9-6-16,0 7 0 0,-1 7 0 16,-1 7 1-1,2 6-1-15,3 6 0 0,4 1 1 16,7-1-3-16,2-1 1 15,7-5 0-15,5-3-1 16,5-9 1-16,4-4 0 16,2-9 0-16,3-8-1 15,4-7 2-15,0-12 7 16,0-11-2-16,1-9-3 0,-1-8-3 16,-2-5-2-16,-9-5-1 15,-6 2-2-15,-8 4 5 16,-6 3 3-16,-8 11 45 15,-8 5 13-15,-4 7-13 16,-4 8-12-16,-4 10-8 16,-3 11-26-16,-2 14-23 0,1 8-3 15,1 6-2-15,7 4-7 16,5-1-36-16,11-3 2 0,8-9-18 16,1-6 16-16,9-7 55 15,4-6 10 1,0-4 4-16,0-7 3 0,-1 0 13 15,-1 0 31-15,-3-6 5 16,-2 1-1-16,-3-2-7 16,0 0-20-16,3-2-19 15,0-2-7-15,0-8-132 0,-1-6-312 0</inkml:trace>
  <inkml:trace contextRef="#ctx0" brushRef="#br0" timeOffset="94868.85">21375 11207 145 0,'-12'-4'669'0,"-4"-5"-663"0,2-2-5 15,2 1 25-15,4 1 4 16,1 0-29-16,1 0 0 16,1 1-2-16,1 0-5 0,1 1 2 15,-1-1 4-15,2 3 1 16,-2-2 0-16,0 1-1 0,1-2 0 16,-1-1 3-1,1-1 2-15,1-2 1 0,1-4 5 16,-1-4-5-16,3-5-4 15,0-4-1-15,2-6-2 0,2-4 1 16,-1-2-2-16,0-4-6 16,0-2 2-16,-1-1 7 15,-1-1-1-15,-2 1 4 16,3 0 1-16,-5 1 13 16,0 0 17-1,0 1 5-15,2-2-11 0,-1-1-3 0,-1-7-5 16,3-1-6-1,2-3 0-15,1 1-5 16,1-3 4-16,0 3-7 16,0-4-4-16,-1 1-2 0,0-1 2 15,1-2-6 1,-1 0 3-16,-1 0 0 16,-2-1 2-16,0 3-1 0,0-3 2 0,-2 2 8 15,-1-1-1-15,0-2-1 16,0 0-4-16,2-3-4 15,0-1-1-15,2-3 0 16,-2 1 0-16,3-1 1 0,1 0 17 16,0 3 2-1,-2 1-7-15,0 0-9 16,1 2-1-16,1-1-3 0,0 2 1 16,-1 2-2-16,1 0-1 15,-1 3 1-15,1-1 0 0,-4 1 2 16,2-3-1-16,0 1-1 15,-1-5 1-15,1 1-1 16,1-4 3 0,0 1-3-16,1-1 3 0,0 1-3 15,-1 1 2-15,-1 6 2 16,-2-1-4-16,3 5 1 0,-5-1 1 16,1 0 0-16,0 2-1 0,2-3-1 31,0 1 3-31,3 0-6 15,0 1 5-15,1 2-1 0,1 1 1 16,-1 2 1-16,1 1-2 0,-1 1 0 16,0 3-1-1,-1 1 3-15,-2 3-2 16,-2 5 0-16,2 0 1 0,-4 1-2 16,2 1 2-1,-4 3 0-15,2-1-1 0,0 1 2 16,1 1-1-16,0 2-2 0,0 6 0 15,1 1 0-15,-1 3 2 16,0 4-2 0,-2 3 2-16,0 3 0 0,0 2-1 15,0 0 1-15,1 4 1 16,0 1-1-16,0 2 1 16,1 1-2-16,0 2 0 0,1-1 0 15,-2 2-2 1,1 0-1-16,1 0-15 15,0 0-6-15,0 0-4 0,0 0-1 16,0 0 6-16,-1 0 7 16,0 0-2-16,1 0-15 15,1 3-42-15,1 7-75 16,-2 3-103-16,0-2 9 0</inkml:trace>
  <inkml:trace contextRef="#ctx0" brushRef="#br0" timeOffset="96922.89">26346 16570 711 0,'-39'71'8'15,"3"1"2"-15,3 11 29 16,6 2 10 0,4 1-27-16,3-1-18 15,3-10-4-15,4-12 0 16,2-16 0-16,4-14 0 0,1-11 1 16,5-12 2-1,0-8-1-15,4-15-1 0,9-20 1 16,8-26 4-16,6-25-1 15,9-27-5-15,5-27 1 16,2-15 0-16,0-9 0 0,0-3 8 16,0 5 34-1,-1 4 10-15,-2 11-26 0,0 14-18 16,-6 16 9-16,-6 20 21 16,-11 20-6-16,-5 23-9 0,-4 18-9 15,-6 15-9-15,-6 14-5 16,-5 10-4-1,-5 16-35-15,-6 13-2 0,-4 14 13 16,-6 17-7-16,-2 14-2 16,-3 10 16-16,-2 15 16 15,-3 11 6-15,-4 13 0 0,-5 10-1 0,1 12 1 32,-4 18-2-32,2 3 0 0,4 1-1 0,8 0-2 0,10-10-46 31,11-17-125-31,9-32-110 15</inkml:trace>
  <inkml:trace contextRef="#ctx0" brushRef="#br0" timeOffset="97864.97">31124 15905 987 0,'-45'-1'7'0,"3"1"-4"0,1 8-1 16,7 14 0-16,3 11-2 15,2 13 1-15,3 16-2 16,-8 14 1-16,0 15 0 0,-3 14 1 16,-4 17 0-16,-8 13 0 31,-2 8 1-31,1 1-1 16,1-6 0-16,3-15 6 15,8-17-5-15,9-26 1 0,8-20 0 16,6-17-3-16,7-15 8 15,2-10 7-15,4-7-3 16,0-5-4-16,0-4 8 0,4-4 3 16,0-12-17-16,7-13-7 15,7-21 1-15,10-26 1 0,8-30-1 16,13-29 2-16,8-24-8 16,6-16-6-1,6-8-2-15,2 3 10 0,1 12 7 16,-5 18 3-1,-5 21-1-15,-11 25 2 0,-8 24 2 16,-12 24 2-16,-12 19 0 0,-5 14-1 16,-8 14 2-16,-4 9-7 15,0 8-12-15,-4 16-19 0,-2 11 20 32,-4 17 4-32,-3 19 5 15,-3 20 1-15,-5 12 0 0,-3 14 1 16,-5 12 1-16,-4 10-1 0,-6 9 0 15,-1 2-2-15,-2 7 1 16,-5 3-1 0,0 5-2-16,0-2-4 0,5-7-104 15,-2-6-107-15,-2-16-236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49:48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12897 5600 536 0,'-12'-12'9'15,"0"1"-7"1,0 2 1-16,1 2 1 15,1 2-1-15,0 2-2 16,0 0 0-16,3 3 0 0,1-1 1 16,1 1 6-16,1 0 17 0,-1 0-13 15,1 1-6 1,-1 3-4-16,0 2 0 16,-1 1 0-16,0-1 9 0,-1 2 26 15,1-1 0 1,0 2-3-16,0-2 13 0,-2 3-12 15,3 0-18-15,0 4-13 16,1 2 0-16,0 1-3 16,3 5-2-16,-1 5 4 15,2 5-3-15,0 6 0 16,0 7 1-16,-1 8-2 0,0 7 3 16,-2 2-3-16,-2 5 3 15,1-3-4-15,-1-6 3 0,0-3-2 16,0-6 3-1,1-10-4-15,1-6 4 0,0-6-2 16,-1-7 0-16,4-7 1 16,-1-3 1-16,1-3 0 0,0-3-2 15,0-1 2 1,1-3-1-16,0 1 1 16,2-1-1-16,-1 0 2 15,2 0-2-15,0 2 9 0,3-2-10 16,4 0 0-16,3 0 0 0,3 0 2 15,5 0-4-15,1-3 3 0,4-4-2 16,3-3 1-16,3 0 2 31,-1-4-3-31,2 2 1 16,-1-3 1-16,-1 5-2 0,-3 0 1 16,-4 3 1-16,-1 0-1 15,-4 2 0-15,-1 3 0 16,-3-1 0-16,-1 3 0 15,-3-2 0-15,-1 2 0 0,-3 0 0 16,-2 0 1 0,-2 0-1-16,-2 0 0 0,0 0 1 15,-1 0-1-15,0 0 0 16,0 0 0-16,-1 0 1 0,0 0 2 16,0-1 3-16,0-3 22 0,0-6-2 15,0-5-17-15,0-10-10 16,0-9-3-1,0-12 1-15,0-3-1 16,0-5 1-16,1 0 0 0,-1 3 0 0,0 4 4 31,0 4 0-31,-1 5 1 16,-1 5 1-16,2 0 0 0,0 4-1 16,0 2-1-16,0 2-1 15,0 3-1-15,3 5 2 16,-1 3-2-16,-1 3 1 15,-1 3 1-15,0 3-1 0,0 4 1 0,0 0-2 16,0-1 1-16,0 2 1 0,0-1 0 16,0 1 0-16,0 0 3 15,0 0 10-15,-3 0 1 16,0-1-7 0,-2 1 4-16,0-3 4 15,-2 3-5-15,-2-3-3 16,-3 0 0-16,0 0-1 15,-2 2-1-15,-1-5-4 16,-2 2-1-16,-2 0 0 0,0-4 0 16,-2 1 0-16,-2-2-2 15,-4 0 1-15,-2 0 0 16,-4 1 0-16,-5 2-1 16,-2 1 1-16,-3 2-3 0,-2 3 2 15,3 0-3-15,4 0 5 0,3 3-5 16,9 1-2-16,6 3-76 15,7 0-60-15,1-3-122 16,2-4-246-16</inkml:trace>
  <inkml:trace contextRef="#ctx0" brushRef="#br0" timeOffset="2049.06">7850 2657 419 0,'4'-37'96'0,"-3"2"-94"16,2 6-1-1,4 1 4-15,0 10 10 16,-2 3-9-16,-1 6-5 0,2 4 0 15,-3 2-1-15,1 1-2 16,0 2-3-16,3 0 3 16,2 5 3-16,0 5 0 15,3 4-1-15,1 4-1 0,2 4 1 16,-2 5 0-16,-1 3-2 16,0 1 2-1,-2 4 1-15,-6 5 3 16,1 3-3-16,0 6 1 0,-3 7 1 15,-2 5 32-15,0 4-17 16,0 2-11-16,0-3 1 16,1-6 2-16,3-8 9 15,2-5-4-15,1-12-7 16,4 2-4-16,-3-5-1 0,1 2 0 16,0 0 1-16,-1 4-3 15,-1-4-1-15,0-3 1 16,1-4 0-16,1-5-2 15,0-6 3-15,1-5 2 0,4-3 6 16,0-5 2-16,5-1 4 16,1 0 20-16,6-1 6 15,4-5-18-15,1 0-13 16,5-1 7-16,3 0-8 0,-3 1-4 16,2 2-4-16,0 2-1 15,4 2 0-15,-2 0-1 16,1 2 0-16,-1 2-1 15,2 2 2-15,-4 1-2 16,3-3 1-16,0 2 0 0,0-3 0 16,4 0 1-16,-3-1 0 15,1 0-1-15,0 1 2 16,-3-1-2-16,-1 4 0 16,-1-1 0-16,-2 2 0 15,0 0 1-15,-4 0 0 16,3 0 1-16,-3-1 0 0,0-1 2 15,2-1 0-15,-4-1 1 16,-1-1 0-16,-1 1 1 0,-2-2-3 16,-4-1-1-16,-3 2-1 15,-3-2 1-15,-4 1-1 16,-1-1-1 0,-4 0 0-16,-3 0 1 0,-1 0 0 15,-2 0 0-15,0 0 2 16,-1 0 3-16,0 0 3 15,1 1-2-15,-1-1-3 16,1 0-4-16,-1 0 0 16,0 0 1-16,1 0-1 0,-1 0 0 0,1 0 0 15,-1 2-1-15,0-2 1 0,0 0 0 16,0 0 0-16,0 0-1 16,0 0 1-16,1 0-1 31,0-3-2-31,1-4 4 15,0-4-1-15,2-8 2 0,-2-8-2 16,2-11 1-16,0-9-1 0,1-9-1 16,3-10-2-16,1-8 6 15,3-6-6-15,1-2 1 16,1 1-4-16,1 3 7 0,-1 4-3 16,-3 6 2-16,0 8 1 15,-6 8 1-15,-1 9-1 16,-2 9-1-16,-2 8 2 0,0 6 2 15,-4 6 2-15,1 6 34 16,-1 3-28-16,-1 2-10 16,3-1-1-16,0 3-1 15,0-2 0 1,1 2 0-16,0 1-1 16,-1 0 1-16,1 0-1 0,1 0-1 15,-4 0 3 1,2 0-1-16,-2 0 2 15,-1 2 2-15,-2 0 2 0,0 1-3 16,-1-1-1-16,-3-2-1 16,0 2 0-16,-2-2 0 0,-3 0 1 15,-2 0-2-15,-3 0 2 16,-1 0-3 0,-3 0 1-16,-4-1 1 0,1 0 3 0,-7-1 14 15,-1 2-8 1,-1 0 3-16,-4-2-2 15,-1 1-7-15,0-3 1 0,1 2 6 16,-2-3 3 0,1 0-6-16,-7 1-3 0,3 0-5 15,-4 1 2-15,1-1-2 16,-5 2 0-16,0 1 2 16,-2 1-2-16,-3 0 0 0,-1 0 1 15,0 0 0-15,-3 4 2 0,3-1 2 16,3 1-3-16,-2-1 0 15,8-3-1 1,-1-1-2-16,6-5-2 0,0-5-2 16,4-4-16-16,-1 1-61 15,-3-3-68-15,-8-1-158 16</inkml:trace>
  <inkml:trace contextRef="#ctx0" brushRef="#br0" timeOffset="11224.8">14550 14386 933 0,'-14'-16'9'0,"0"-1"11"0,2 7 7 31,5 3 3-31,2 1-23 0,2 3-6 16,1 3-4-16,-2-1-4 15,0 4-25-15,1 5-26 16,-4 6 29-16,-2 5 24 15,-4 5 2-15,0 4 1 0,-3 1 0 0,0 2 3 32,0 0 0-32,2 0 2 0,0 1-2 15,1 1 2-15,1 2-2 16,1 0 1-16,2 2 0 0,3-1 0 16,2-2 2-16,3-2-1 15,1-4-2-15,4-4 2 16,5 0-4-16,3-5 2 0,3-1 2 0,2-5-2 15,3-2 2-15,1-1 6 32,3-5-2-32,3 0-2 15,0-2 1-15,3-2-6 16,2 2 3-16,-1-5-3 0,2 2 0 0,-1-4 0 16,2-1-4-1,-3-3-48-15,-5-3-74 0,-5-3-77 16,-7-8-226-16</inkml:trace>
  <inkml:trace contextRef="#ctx0" brushRef="#br0" timeOffset="11656.67">14258 14539 846 0,'-7'0'26'16,"1"-3"-3"-16,2 0 25 0,4 3-23 15,0-1-22-15,0 2-9 16,2 2 1-16,4-2 4 0,2 3 0 16,1 0 3-16,2 1-3 0,-1-1 2 15,2 1 0-15,1-1 2 16,0-1-2-16,4 1 2 16,1 0-2-16,4-1 2 15,3 1 1 1,4-2-2-16,4-2-1 15,5 1 0-15,6-2-2 0,4-1 0 16,0-4-23-16,-4-6-243 16,-9-8-307-16</inkml:trace>
  <inkml:trace contextRef="#ctx0" brushRef="#br0" timeOffset="19330.48">5820 12800 99 0,'-4'-3'103'16,"-1"-1"-44"-16,-2 1 0 0,3 0 1 16,-1 0-21-1,1 2-15-15,0-2-15 16,-1 2-4-16,0-1-3 0,0 0 0 15,1 0-2-15,-2 0 0 0,3 0 0 0,-3 1 1 32,0-1-2-32,0 2 1 15,0-1 1-15,1 1-1 16,1-1 0-16,-2-1 1 0,3 2-1 16,-2 0 0-16,1 0 1 0,0-1 0 15,1 0 17 1,-3 1-3-16,1-2-2 0,-1 2 7 15,-2 0-7-15,2 1-7 16,0-1 3-16,1 0 11 16,-1 2 6-16,0-1-13 0,2-1-5 15,-2 3-5-15,1-1-2 16,-1-2 1-16,1 2 1 16,0 1 16-1,0 0 24-15,1-3-21 0,0 2-7 16,0-2-2-16,2 0-1 15,1 1 3-15,0 1-6 16,0-2-7-16,1 0-3 16,0 2 0-16,0-1-2 15,0 0 4-15,0 0-1 16,1 2-1-16,0-2 2 0,0 0-1 16,1-1 0-16,2 2 0 0,0 0 1 15,1 0-1 1,4-2 0-16,0 4 1 0,0-2 3 15,1 1-1-15,2-1-1 16,-3 0-2-16,0 1 1 16,3-1-1-16,0 0 1 15,0 1-1-15,-1-1 1 0,-2 0 0 0,1 2-1 16,-2-1 0-16,-1 0 1 16,3 1 0-16,-1 1 0 15,1 0-1-15,2-1 0 16,1 2 1-16,1-2-1 15,1 1 0-15,-2-3 1 16,1 1 1-16,-2-1-2 0,1-1 1 16,-1 0 0-16,-3 0 2 15,2 0 0-15,1-1-2 16,0 1 1-16,0 0-1 16,3 0-2-16,-4-1 3 15,3 2-2 1,-3-1 1-16,3-1 1 15,-4 0-2-15,2 1 1 0,1-1 1 0,-1 0-2 16,1 1 1-16,0 0 0 16,-2-1 0-16,3 2 2 15,-1-3-1-15,1 0 0 16,-1-1-1-16,1 2 3 16,-1-1-3-16,1 1-1 0,-3 0 2 15,2 1-3 1,1 0 1-16,-2 0 1 15,3-1-1-15,-1-1 1 16,2-1 0-16,2 2 1 16,-1-5 0-16,0 0 1 0,3 0 3 15,-3 1 38-15,0-1-12 16,3 0-21-16,-3 2-7 16,-1-1 0-16,2 2-4 15,0-1 1-15,0 0 0 0,-1 1-1 16,4 0 0-16,-3 0 0 0,2 1 0 0,2 1 0 15,0 0 1-15,0-2-2 32,1 1 1-32,0 0-1 15,-3 0 2-15,2 0-1 16,-1-2 0-16,0 3 1 16,-2-1-1-16,3 1-1 0,-3-1 3 15,2 1-3-15,-2 1 3 16,2-1-3-16,-3 0 0 15,2 1 2-15,0 2 0 0,-1-1-2 16,-1-1 1-16,3 2 0 16,0-2 1-16,-1 1-1 15,2-1 0-15,-2 0 0 16,0 1 0-16,0-1 0 0,0 0 0 16,0 0 0-16,-2 3 0 15,1 0-1-15,0-1 1 16,-2 1 0-16,0 0 0 15,1-1 0-15,-3 0 1 16,2 0-1-16,-2-2 1 16,1 1-1-16,-2-2 0 0,1 1 0 15,0 0 1 1,3 0 0-16,-3 0-1 0,2-1 1 16,1 2-1-16,1-1 1 15,0-1-1-15,-2 2 0 0,3-1 1 16,-6 1-3-16,4-1 3 15,-2 3 0 1,-3-1-2-16,1 1 2 0,0-1-2 16,-1-1 1-16,0 1 1 15,0-1 1-15,1 0-1 16,-2 0 1-16,0-1-1 0,2-1 1 0,-1 2 0 16,1-2 0-16,-1 0-1 15,0 2 0-15,0-1 0 16,-4-1-1-16,4 0 1 0,-3 0-1 15,2-1 3-15,0 0-1 32,-1 0 0-32,-2-1-1 15,1 1 1-15,0 0 0 0,-1-1 0 0,1 1 2 16,0-1-2 0,-2 2 1-16,2-1-3 15,0 1 1-15,0 0-2 0,-1 0 2 16,0 0-2-1,-1 0 2-15,1 0-1 16,1 0 0-16,-3 0 0 0,0 0 0 16,-1 0 1-16,-1 0-1 15,-1 0 0-15,-1 0 0 0,-1 0 0 16,0 0 1-16,0 0-2 0,-2 0 3 16,2 0 0-16,-1 0 0 15,0 0 2-15,1 0-2 16,0 0-1-1,0 0-1-15,1 0 0 16,-1-1 0-16,1 0 2 16,-1 0 0-16,1 1 0 0,-1 0 0 0,2-1-1 15,-1 1 1-15,1 0-2 16,2 0-1-16,-3 0 1 16,4 0 0-16,-1 0 0 15,-2 1 0-15,0-1 0 0,1 1-1 31,-4-1 1-31,1 1 0 0,-1 0 0 16,0-1 0-16,2 0 0 16,-3 0 1-16,1 0-1 15,2 0 0-15,-3 1 2 16,2-1-4-16,0 2 2 16,1-1 1-16,0 0-2 0,0 1 1 0,0 1-1 15,0-3 1-15,0 2-1 0,-1 0 0 16,3 1-1-16,-5-3 3 15,2 1-1-15,-1 0 1 16,-1 1 0-16,0-2-2 16,0 0 1-16,2 0 2 15,-2 0 0 1,0 0 49-16,1 0 10 16,-1 0-17-16,0 0-18 15,0-1-16-15,0 1-6 0,0 0 1 16,0 0 12-16,0 0 6 15,0 0-15-15,0 0-4 16,0 1-2-16,0-1-2 16,0 0 0-16,0 0 2 0,0 0-4 15,0 0 0-15,0-1 2 0,0 2-5 16,0 1 0 0,3 1-90-16,-2 1-99 0,-3-4-13 15,-15-14-206-15</inkml:trace>
  <inkml:trace contextRef="#ctx0" brushRef="#br0" timeOffset="22955.78">8226 15807 516 0,'-8'-5'16'0,"-2"2"49"0,2 1-9 16,2 0-29-16,1 1-24 15,1 4-4-15,0-3 0 16,2 3-11-16,1 1-36 16,-2-1 18-16,0 1 13 0,1 0 13 31,-3-1 4-31,2 2 1 15,-1-1 0-15,0-1 0 0,2 1 0 16,1-1 0-16,-1-1 1 16,2 0 0-16,0-2 2 15,0 0 14-15,0 3 21 0,0-3-11 16,0 0-14 0,0 0-7-16,0 0-3 0,0 1 0 15,3-1-2 1,2 2 0-16,2 0-1 15,1-1 1-15,3 0 1 0,1-1 1 16,3 0 7-16,-1 0 14 16,2-2-5-16,2 3-12 0,-2 0-3 15,-2-1 0-15,2 1 0 16,-1 2 0-16,0-2 5 16,0 0 2-16,1-1 5 0,0 0 3 15,1 0-11-15,-2-2-4 16,4 2 2-16,-1-1 0 15,1 1 1 1,1 0-5-16,0 0-2 16,2 0 1-16,-1 1-2 0,2 1 1 15,1-1-1-15,-1 1 1 16,0-1 0-16,-2-1 1 16,1-1-3-16,-2 0 4 15,0-1-3-15,-1 1 3 16,2 0 1-16,-4 1 0 0,3 1 0 15,1-1-1-15,-1 1-1 16,3-1 0-16,-1-2-1 16,1 2 0-16,2-4 1 15,0 0 0-15,0-2 1 0,-1 2 4 16,1-1 5-16,-1 3-3 16,0 0-4-16,2 1 1 15,1 0-2-15,-2 2-5 16,2 1 1-16,3-1 0 15,-1-1 1-15,1 0 0 16,-1-1-1-16,0 1 0 0,0 0-1 16,-1 0 2-16,-2 1-1 0,1 0 0 15,-2 4 0 1,-1-1 0-16,2 0 1 0,-1 1 0 16,2-3-1-1,2 1 1-15,0-2 0 0,0 1 0 16,-1-2 0-16,1 1-2 15,0 0 4-15,-1 1-3 0,1-2 1 0,1-1 1 32,2-1-2-32,-3 1 1 15,-1 0 3-15,2-1-1 16,-2-1 2-16,-1 1 0 0,2 0 0 0,-2-1 2 16,0 0 9-16,2 0 0 15,-3 1-5 1,1 0-2-16,0 0-4 15,-1 1-2-15,-1 0-2 16,-2 2-1-16,0 1 1 0,0-1-1 16,0 2 1-16,0-3-1 15,0 1 0-15,-2-1 1 16,2 0-2-16,-4 1 4 16,4 0-3-16,-2 0 2 15,0 0 0-15,-1 1-2 16,3-2 2-16,0 0-1 0,-3 0 0 15,4 0 0-15,-3-1 0 16,0 0-1-16,1 0 2 16,1 1-3-16,-2 0 3 15,-2 0-3-15,3 0 2 0,-1 0-1 16,-2 1 0-16,0-1-1 16,0 1 4-16,1 0-3 15,0-1 1-15,0 1-2 16,0 1 2-16,0 0-2 0,-1-2 2 15,-1 2-1-15,1-1 1 16,-2 2-1-16,1-1 0 16,-1-2 0-16,0 4 1 15,0-2-1-15,-1 0 1 16,0 1-1-16,2-1-1 0,-3 0 3 16,1 1-2-16,-1 0 0 0,0 0 0 15,1 0 0 1,-1 1 1-16,-1-1-1 15,1 0 0-15,-2 0 1 0,0 0 0 16,-2-1-2-16,-1 1 2 16,-2-2-2-16,0 1 1 15,-2 1 1-15,0-3 0 16,1 1 7-16,-2 0 11 16,1 0-12-16,0 0-5 15,-3-1 1-15,1 1-2 16,0 0 0-16,0 0 0 0,-2-1-1 0,1 1 0 15,-2 0 0-15,0-1 1 16,-1 0 1 0,1-1 13-16,-1 1 2 0,0 0-5 15,0 0-4-15,0 0-1 16,0 0 0-16,0 0 0 0,0 0 0 16,0 0 0-16,0 0-2 15,0 0-1 1,0 0 8-16,0 0 0 15,0 0-1-15,0 0-6 16,0 0-1-16,0 0-5 0,0 0 3 16,0 0 0-16,0 0 0 15,0 0 1-15,0 0 1 16,0 0-1-16,0 0-3 16,0 0 2-16,0 0-1 0,0 0 0 15,0 0 7 1,0 0 3-16,0 0-4 0,0 0-5 0,0 0-1 15,0 0 0-15,0 0-1 16,0 0-1 0,0 0 2-16,0 0-1 0,0 0 0 15,0 0 1-15,0 0-1 0,0 0 0 32,0 0 0-32,0-1 1 0,0 1-1 15,0 0-1-15,0 0 0 16,0 0 1-16,0 0 0 15,0 0-1-15,0 0 1 0,0 0-1 16,0 0 1-16,0 0-1 16,0-1 0-16,0 1-1 0,0 0 0 15,0 0-1-15,0 0-1 16,0 0-11-16,0 1-51 16,0-1-43-16,-2 0-107 15,-12-3-286-15</inkml:trace>
  <inkml:trace contextRef="#ctx0" brushRef="#br0" timeOffset="26273.4">24347 10150 676 0,'-5'-31'52'15,"-1"5"-51"-15,2 0 1 0,1 3 19 16,1 3-14-16,1 1-6 16,-1 2-2-16,0 3-9 15,-1 1-1-15,0 5 13 0,-3-1 2 0,3 3 19 31,0 2 24-31,1 2-2 0,0-2-12 0,2 4-11 16,-1-2-17-16,1 0-5 16,0 3-3-16,1-1 2 0,-1 1 1 15,2 1 3-15,-2-2-1 16,1 3-1-16,-2-1 1 31,1-2 9-31,-2 4 42 0,1 1-21 16,-1 1-20-16,1 2-8 0,0 0-2 0,2 2 1 15,0 1-2-15,0-1 1 32,1 2-2-32,-2-1 0 15,3 2 1-15,0 0 0 0,-1 1 0 16,0 6 0-16,0 0-3 16,-1 2 2-16,3 5-1 15,-1 2 2-15,0 2-2 0,0 0 2 16,2 0 0-16,1-1-1 15,3 0 0-15,-2-1 0 16,0 2 0-16,0 1 1 16,-1 4-1-16,-2 4 0 0,-1 5 1 15,-3 4-3 1,2 4-3-16,-2 3 7 16,0 0-4-16,0 2 4 0,0 1-2 15,1-1 1-15,1 0-2 16,-2 2 4-16,0-1-3 15,-3 3 1-15,2-1-1 16,-5 2 0-16,0 3 1 16,-1 0 0-16,0 2-1 0,0 0 0 0,0 0 0 15,3 0 0 1,0-1 1-16,3 0-2 0,0 2 2 16,1-1-2-16,-2 2 2 15,0 0 0-15,1 1-1 16,-2 1 1-1,0 0-1-15,-4 0 0 0,0 1-1 16,-2 1 2-16,-1 0-1 16,-2 2 0-16,-1-3 1 15,0-2 0-15,3 0 1 16,1-4-2-16,3 1 0 16,1-2 3-16,2 1 11 0,1 0-8 15,1 2-4-15,0 2-1 16,-1 1-1-16,2 1 1 15,0 0 0-15,0-2-1 16,0 2 0-16,1-4 1 0,0-3-1 16,0 2 1-16,0 2-1 0,1-2 1 15,-1 1-1 1,1-1 2-16,0 0-1 16,4-2 6-16,1-1 2 0,0-1-3 0,0 0-3 15,2-2-2-15,-2 2-1 16,-2 2 1-16,-1 1-1 15,0 2 0-15,-2 0 1 0,0-1-2 16,-2 0 1-16,1-4 0 16,0-3 0-16,-1-3 0 15,2-4 1-15,-1-4 0 16,2-4 6 0,-1-3 13-16,2-3-10 0,0-5-3 15,-1 0-4-15,-1-2 0 16,0-3 1-16,0 0-2 15,-4-3 0-15,0 0 1 16,0-5 7 0,2-3-4-16,-2-3-4 0,1-3 0 15,1-5-2-15,-2-3 2 16,2-3-1-16,0 1 1 0,0-3 1 16,1 1 7-1,-2-1 8-15,1 0 1 16,0 0-3-16,0 0-2 0,0 0-6 15,0 0-5-15,0 0-2 16,0 1-2-16,0-1 1 16,0 0 1-16,0-1 0 0,0 2 0 15,0-2 1-15,0 1 2 16,0-1 11-16,-1 1 1 16,1 0-9-16,0 0-4 0,0 0-2 15,0 0-2-15,0 0 1 16,0 0-3-1,0 0 1-15,1-4-41 16,1-10-55-16,-1-10-84 0,-6-9-131 16</inkml:trace>
  <inkml:trace contextRef="#ctx0" brushRef="#br0" timeOffset="32216.32">8027 12671 685 0,'-9'2'53'16,"1"0"-41"-1,0 0 9-15,5-1 16 0,1-1-17 0,2 2-14 32,0 0-9-32,2 6-2 0,6 6 1 0,2 7 2 15,6 11 1 1,3 8-1-16,0 10 4 15,3 7-29-15,-2 4-43 16,0 6-3-16,-2-2 17 16,-2-1 28-16,-1-4 21 0,-3-2 6 15,-1-3 1-15,0 2 0 0,-4 3 2 16,-3 7 16-16,0 6 10 16,-4 8-4-16,0 4 2 0,-3 4 1 15,-3 2-5-15,0 2 5 16,0 2-6-16,0 1-8 15,-2-1-5-15,1 1-5 16,-1 1 0-16,-4-1 13 0,1 0 1 16,2-1-4-16,-4 0-6 31,2 2 8-31,2-2 6 16,2-2 2-16,2 0-7 0,1-7-7 15,1-3-7-15,1-6 1 16,0-6-2-16,-2-7 1 15,1-8-1-15,-1-6-1 0,3-9 1 0,-4-12 0 16,3-7 1-16,1-9 14 16,-1-7 17-16,2-4 1 15,0-1 15-15,0 1 2 16,0-2-21-16,0 0-12 0,0-2-11 31,0 1-4-31,0 1-2 0,-1 0-2 16,1-1 1-16,0 2 0 0,0-1-3 15,0 0 2-15,0 0-2 16,0 0 3 0,0 0-3-16,0 0-1 15,1 0-2-15,0 0 2 16,0-1 1-16,1-1-1 16,2 1-44-16,5-5-6 15,3-6-35-15,-3-8-88 0,-4-3-135 16</inkml:trace>
  <inkml:trace contextRef="#ctx0" brushRef="#br0" timeOffset="34664.86">24461 15919 525 0,'6'0'78'16,"0"-4"-64"-16,-1-4-13 15,3 2 6-15,2-1 10 16,0-1-12-16,0-1-3 0,-3 4 0 16,-3-1 0-16,1 2 0 15,-5 1 2-15,2 1 37 16,-4 1-3-16,2 0-9 16,-4 1-8-16,0-1-11 0,-1 1-9 15,0 2 14-15,-3 0-4 0,4-1-2 16,-1 1-1-16,0 0-6 31,3 0-1-31,-1-2 2 0,1 3 18 16,-1-3 35-16,-2 0-9 15,-2 1-6-15,-2 0-8 16,-1 1-15-16,0 1-9 16,-2-1-5-16,1 1 0 0,-1 0 3 15,2-2 7-15,0-1 1 16,-3 2 2-16,-2-1 3 15,-2 0 1-15,-2 1-8 16,-3-1-6-16,1 2-5 16,0 1-1-16,-2 0-1 0,0-1 1 15,0 0 0-15,0 0-1 16,0-2 1-16,-2 1 0 16,0-1 0-16,-3 1 0 0,1 0-1 15,-3 1 4-15,-3 0 0 16,0 2-2-16,3-1-1 15,-1 1-1-15,0-1 1 16,0 0 0-16,2-1-1 16,0 1 0-16,-1-2 0 15,2 1 1-15,-1-3-1 16,0 3 0-16,0-2 1 16,1-1 0-16,-2 0 6 0,3 0 7 15,0-1-4-15,2 1-5 16,2-3-2-16,0 3 0 15,2-1-2-15,-4-1 0 16,3 2-1-16,-2-1 1 16,-1 1 0-16,0 0-1 0,0-1 0 15,2-1 1-15,-1 1-1 16,-1 0 0-16,-1 0-1 16,1 0 2-16,0-1-1 15,-1 0 0-15,-2 1 0 16,1 0 2-16,0-2-2 0,0 2 2 15,0 1-1-15,3-1-1 16,-3 0-1-16,1-1 1 16,0 0 0-16,1 0-1 15,-3-2 1-15,1 1 1 0,1 2-1 0,-4-2 1 16,1 2-2-16,0 0 2 16,0 0-1-16,2 0 0 15,-1 1 0-15,1-3 2 16,2 3-3-1,0 0 1-15,0 1 0 16,1-1 0-16,1 0 0 0,3-1 1 16,0 0-1-16,2 1 1 15,2-5 0-15,1 1 1 16,3-1 18-16,-1-1-1 16,0 1-8-16,3-2-6 15,0 1-2-15,1 1 0 0,2-1 2 16,1 0-2-16,-1 1 1 15,3 2-2-15,1-1-2 16,1 2 1-16,0 0-4 16,0 0-22-16,1 1-34 15,1 1-30-15,-1 0-34 16,2-5-75-16,4-3-167 0</inkml:trace>
  <inkml:trace contextRef="#ctx0" brushRef="#br0" timeOffset="35681.68">23855 15723 783 0,'7'-21'28'0,"-1"-5"17"15,-1 5 11-15,6 0 27 16,-1 7-40-16,-2 1-28 0,1 4-11 15,0 1-2-15,-2 4-1 16,-2 1-1-16,0 2-2 16,-1 0 1-16,2 1 1 15,-1 1-4-15,4 4 2 0,3 3-2 16,6 2 5 0,3 1-2-16,6 2 1 15,1-1 1-15,8 1 1 0,2-3-3 0,1-1 4 0,0-1-3 16,1 1 3-16,-5 1-2 15,-5-1-1-15,-4 2 0 16,-7 2 1-16,-3 1-2 16,-6-1 1-16,-3 2 0 31,-3 0 0-31,-1 1 1 16,-6 3-5-16,-3 1 5 0,-8 3 0 15,-8 0 2-15,-5 2-2 16,-6 2 1-16,-5-1 0 15,-7 4 0-15,-2 2-1 16,-3 5-7-16,-1 4-46 16,-1 1-37-16,2-5-66 0,4-8-132 15,1-15-190-15</inkml:trace>
  <inkml:trace contextRef="#ctx0" brushRef="#br0" timeOffset="36303.89">22705 15816 693 0,'-3'-27'38'0,"-2"-2"48"15,-2 2-1-15,3 7 2 16,-5 3-35-16,-1 3-36 16,-3 4-13-16,-4 3-4 15,-3 3-19 1,-2 1 20-16,-5 2-6 16,-5 1 0-16,-3 2 3 0,-7 7 0 15,-2 3 0 1,-3 5 8-16,2 2-1 15,-1 2 0-15,5 1-1 0,4 2 12 16,3-2-1-16,5 0-4 16,5 0-3-16,3-2-2 15,4 2-1-15,4-1 3 16,4 3-1-16,4-1-3 0,3 4 0 16,1 0-2-16,3 3 0 15,4-3-1-15,6 0 0 16,4-5 0-16,7 0-1 15,4-5-3-15,8 1 1 0,5-1 1 16,5 2-34 0,4-1-59-16,-2-3-124 15,-3-4-267-15</inkml:trace>
  <inkml:trace contextRef="#ctx0" brushRef="#br0" timeOffset="36749.49">23266 16252 1100 0,'13'-20'25'16,"-10"0"-24"-16,0 7 0 16,1 6 0-16,-2 5-3 0,-4 4-5 15,-5 6-29-15,-9 4-17 0,-4 5 8 16,-9 3 32 0,-8 5 4-16,-6 3 11 0,-1 2 1 15,-2 3-3-15,4 3 1 16,1 0-2-16,4 1 2 0,7-2 6 15,7-1 14-15,4-2 1 16,7-2-7-16,6-1 3 16,2-1-4-1,4 0-3-15,4-1-3 16,5 1 2-16,3-1-2 0,5-1-2 0,2-4-7 16,7 1 4-16,2-5-1 15,5-5 1 1,5-3-2-16,5-8 4 15,1-3-23-15,-1-10-72 0,-6-14-96 16,-7-13-308-16</inkml:trace>
  <inkml:trace contextRef="#ctx0" brushRef="#br0" timeOffset="36997.04">22670 16434 1182 0,'-13'-2'49'15,"3"-7"-41"-15,7 1-15 16,12 3 10-16,13 3-5 16,11 1 2-16,10-1 4 15,8 3 1-15,5 6-3 16,0 3-3-16,-2 5-1 0,-3 6-3 15,-2 3-98-15,-2 3-64 16,-2-1-67-16,-5-2-137 0</inkml:trace>
  <inkml:trace contextRef="#ctx0" brushRef="#br0" timeOffset="37497.11">23939 16774 1222 0,'-4'-4'56'0,"-7"-9"-55"16,-1 3 28-16,4 4-5 0,1 3-24 16,-5 2-36-16,-6 4-28 0,-4 4-26 31,-5 5 12-31,-4 2 34 0,-1 4 28 0,-1 2 10 15,0 0 11 1,2 1-3-16,6-3-1 16,6 0 1-16,5-2 4 0,7-1 4 15,7-1-4 1,7 0-5-16,7 1 5 0,3 3 7 16,3 0 2-16,3 1-3 15,-1-1 0-15,0 1 1 16,2 1-8-16,-2-3-1 15,-2 3 0-15,-2-2 0 0,-3 0-1 16,-1-2 26 0,-4 1-19-16,-3-2-2 0,-1-4-5 15,-5 2 3-15,1-2 7 16,-6-1 15-16,-8 0 9 16,-10 2 1-16,-7 2-9 15,-11 1-7-15,-13-1-5 0,-13 1-7 16,-9-4-7-16,-11 0-2 15,-8-2-1-15,-10-5-34 16,-6-5-111-16,-9-22-211 16</inkml:trace>
  <inkml:trace contextRef="#ctx0" brushRef="#br0" timeOffset="44293.8">11331 6046 438 0,'1'-17'79'0,"-1"-2"-44"15,0 0-8-15,1-4 9 16,-1 4-30-16,0-1-2 16,0 6-4-16,-1 3-12 0,-3 4 4 15,1 5 4-15,1-1 14 16,0 2 17-16,2 1-17 15,0 0-13-15,2 1-53 16,6 2 42-16,2-1 14 16,1 0-1-16,0 1-3 0,0-2 2 15,-1 0 0-15,0 3 4 16,-3 0 21-16,0 4 26 16,0 4 0-16,0 6 4 15,-1 7-19-15,0 7-19 16,0 8-8-16,3 5 1 15,-3 5-1-15,2 3-1 0,0 1-4 16,1-3-3-16,-1 3 1 16,-1-2-16-16,2-10-57 15,-6-13-76-15,-3-20-126 16</inkml:trace>
  <inkml:trace contextRef="#ctx0" brushRef="#br0" timeOffset="44877.95">10661 6074 881 0,'-13'10'16'0,"-5"-1"-20"16,1 8 14-16,0 7 2 16,-1 4-14-16,0 9 2 15,0 6 1-15,-2 3-2 0,2 1 0 16,1 2 2-1,0-1-3-15,2-3 3 0,2-4 1 16,2-2 0 0,2-3-1-16,4-2 0 15,2-3 1-15,3-3 0 16,0 1-3-16,8-4 1 16,3-2-1-16,3-2-1 0,4-2 1 15,4-2-1-15,-1-3 0 0,5-3-1 16,2-4 2-16,1-3-21 0,1-4-41 15,2-9-20-15,-7-8-61 16,-7-9-118-16</inkml:trace>
  <inkml:trace contextRef="#ctx0" brushRef="#br0" timeOffset="45115.43">10286 6621 1026 0,'-17'0'4'15,"2"-3"39"-15,5 0 33 16,7 2-25-16,3 1-37 16,1 0-23-16,9 0-12 0,6 0-32 15,10 4 36 1,4 6-21-16,10 0-41 0,0 2-42 15,2 3-49-15,-4-2-85 16,-4-5-105-16</inkml:trace>
  <inkml:trace contextRef="#ctx0" brushRef="#br0" timeOffset="45530.77">10863 6779 937 0,'-3'2'74'16,"-11"-2"-71"-16,1 2 15 0,0-1 16 16,3 0-28-16,0 4-5 15,0-1 1-15,2 3-15 16,1 0-37-16,1 2 4 16,-1 2 15-16,4 1-7 15,1 0-1-15,2 1 7 0,4-2-3 16,8 1 3-16,4-2 13 0,6-2 6 15,4-2 6 1,2 0 5-16,1-2 2 16,0 2 2-16,-3 1-1 15,-3-1 2-15,-3 2-2 0,-1 0 8 16,-6 0 4-16,-4 0-5 16,-3 2-3-16,-1 0 7 15,-5 1 13-15,0 2 4 16,-8 4-8-16,-5 5-1 15,-10 4-4-15,-7 3-11 16,-8 6-2-16,-10 4-6 16,-7 2 6-16,-9 3-32 0,-10 3-119 0,-9 3-167 15</inkml:trace>
  <inkml:trace contextRef="#ctx0" brushRef="#br0" timeOffset="50628.88">22378 15861 374 0,'2'-12'59'0,"-1"0"3"0,-2 2 3 16,1 1 8-16,-1 1-23 15,-2 2-6-15,0-2-9 0,0 1-7 31,1 0-8-31,0 1-1 0,0 0 8 16,0 2-9-16,-1 2-7 0,1 0-5 16,-1 1-3-16,0-1-1 0,0 2-2 15,0-2 1-15,0 2-1 16,1-1 2-16,0 0 2 31,1 0 30-31,-1-3 18 0,0 1-9 16,1 1-12-16,-1 0-13 15,0-1-13-15,1 1-3 16,-1 1-3-16,0 0 1 0,-2-2 1 16,0 0 0-1,-2-1-1-15,-2 0 0 0,0-3 3 16,-1-2-3-16,-1 2 4 16,-1-4 1-16,1 0 7 0,-3 2 9 15,1-2 4 1,-2 3-2-16,1-2-10 15,-1 3-8-15,2 0-5 0,-1 1 1 16,-2 0-1-16,1 0 0 16,0-1 0-16,0-2-2 15,-3 0 2-15,3 0 0 0,-2-2 1 0,0-1 0 16,-2-1 0-16,3 1-1 16,-2-1 1-1,-2 0 0-15,1-2 0 16,-1 1 2-16,1 3 4 15,-2-2-5-15,0 3-1 0,1 1 0 16,1 1-1-16,0 1-1 16,-1-1 0-16,-1 0 1 15,1 0-1-15,0-1 3 0,-1-1-2 16,1-1 0-16,-1 0 1 16,2-2 2-1,-1 0 7-15,1 1 3 16,0 1-2-16,1 0-1 0,1 3-8 15,0-1 2-15,1 3-5 0,-2 0 1 16,2 2 0-16,0-1 0 16,0 0 0-16,-1 0 0 15,1 0 0-15,-1 0 0 16,1-3 0-16,-2 0 2 0,1 2-3 16,-3-2 2-16,0 0 0 15,0 1-2-15,-1 1 3 16,-3-1-2-16,1 2 0 15,-2 1 2-15,-1 0-3 0,0 0 1 32,-1 0 0-32,2-1 1 0,-1-1-1 15,2 0 1-15,0-2 0 16,3-2 1-16,-2 0 2 0,0-1 3 16,1 3 2-16,-1-2-2 0,0 2-2 15,-2 1-4-15,1 0 0 16,0 3-1-16,-2-2 0 0,1 1 0 15,3 2-1-15,-3-3 1 16,2-1 0-16,2 0 0 16,0-2 1-16,0 0-1 31,-4 0 0-31,1 1 0 0,-2-2 0 16,-3 2-1-16,1 2 2 15,-2-1-1-15,2 1 0 16,0 0 1-16,-1 0-1 15,1 0 0-15,0 2 1 0,-1 1-2 16,-3 0 2-16,1 1-2 16,-1 0 1-16,-1-2-1 15,2 0 0-15,-1-2 3 0,0-1-2 16,0 0 1-16,0-2 0 16,0 2-1-1,1 2 3-15,-2 0-2 0,0 2-1 16,0 2 0-16,-1-2-1 0,-3 4 1 15,1 1-1 1,0-2 0-16,-1 0 0 16,1 0 2-16,3-2 0 15,-1 1-1-15,0-2 0 0,1 2 0 16,-3-1 1-16,0 1-1 16,-2 0 0-16,1 0-3 0,-2 0 4 15,3 1 0-15,-2 0-1 16,4-1-1-1,2 0 3-15,1 1-3 0,1-1 1 16,0 0-1-16,-3 1 1 0,1 1-3 16,-2 0 0-16,1-1 0 15,-1 1 3 1,2-1 0-16,2 0-1 0,2 0 1 16,4-1 0-16,1 1-6 15,3 0-20-15,4 1-4 16,2 0-17-16,2 5-40 0,1 4-67 15,-2-1-113-15,-1-1-124 16</inkml:trace>
  <inkml:trace contextRef="#ctx0" brushRef="#br0" timeOffset="54375.07">11317 15888 512 0,'-5'7'81'0,"0"-5"-56"0,1-1-12 0,3 0 11 15,1-1-13-15,0 2-9 16,0-2-3-16,0 0-1 16,0 1 2-1,2-1 0-15,1 0 1 16,-1-1-6-16,1 1 0 0,-1-4 3 16,3-3 8-16,-3-3 7 15,0-2 5-15,1-4 3 0,1 0 1 16,-2-4 6-16,1 1 8 15,2 0-20-15,0-2-9 16,3 0-3 0,0 0-3-16,4-1-1 15,3-2 0-15,-2-1 0 0,3-1 0 16,-1 1 1-16,-2 1 0 16,-1-1 0-1,-2 3-1-15,0-1 2 0,-3 2-2 16,1 1 0-16,-1-4 0 15,2 3 1-15,0-2-1 0,0-1 1 16,2 0-2-16,-1 0 2 16,1-3 5-16,0 2 38 0,-2-1-12 15,1 1-4-15,1-1-11 16,1 2-8-16,1-2-5 16,2-1-3-1,2-1 1-15,-1 0-2 16,1-1-1-16,-3 2 3 0,0 0-1 0,0 2-1 15,-2 4 0-15,0 2 0 16,-1 0 1-16,2 1-2 0,0 1 1 31,1 0-2-31,2 0 3 0,-1 1-2 16,1-1 1-16,1 0 0 16,1 1 0-16,0-2-1 15,-2 3 1-15,2-1 1 16,-3 2-2-16,2 0 1 15,-1 2-1-15,2-1-1 0,0-2-1 16,2 0 5-16,2-2-2 16,-2 0 0-16,1-1 1 15,0 0-2-15,-3 0 2 16,1 3 0-16,-2-1-1 16,-2 1 1-16,-2 2 28 15,2-1-14-15,-1 1-7 0,1 1-4 0,-3 2-1 16,1 2-2-16,-1 1 3 15,-2 1 3-15,2 1 0 16,-1 0-3-16,1 2-2 16,-1 0-1-16,2 1 0 0,2-1 1 15,-1 1-3 1,2 1 0-16,-1-3 3 16,-1 2-1-16,-1-2-1 15,1 2 1-15,-3-1-1 16,-2 0 1-16,2 1-1 15,-2-2 1-15,-1 1-2 0,-1 0 3 0,-1 2-2 16,0-1 0-16,-4 0 0 16,1 0 4-1,-2 2-1-15,1-1 0 0,-1 1-2 16,-1 0 1-16,1 0 1 16,-1-3-1-16,0 3 0 15,0 1-3-15,0-1-2 16,1 2-30-16,2 3-81 0,1 6 18 0,3 6 8 15,-3 5-36-15,-4 5-46 16,-3-4-98-16</inkml:trace>
  <inkml:trace contextRef="#ctx0" brushRef="#br0" timeOffset="58813.03">19159 15005 299 0,'0'0'472'0,"0"0"-462"0,0 0 0 16,0 0-4-16,0 0 3 16,0 0-6-1,0 0-3-15,-59-216 1 0,51 201-1 16,-2 2 0-16,0 2-2 0,-1 3 4 15,-1 4 30-15,-3 3-20 16,-1 7-10 0,-4 10-3-16,-2 7 3 15,0 6-1-15,1 7 0 0,1 3-1 16,4 0 0 0,2-1-1-16,6-4 1 0,4-2 2 0,2-7-1 0,2-4 0 15,2-6 1-15,5-3-1 16,4-3 2-16,4-4 3 15,7-3 0-15,2-1 7 32,4-5-2-32,4-6-8 0,0-7 2 15,0-5-6-15,-3-3 0 16,-4-6 0-16,-5-4-1 0,-5-2 1 16,-6-1 0-16,-6 1 1 15,-5 1 1-15,-6 4 3 16,-8 3 24-16,-6 5 17 15,-4 3-9-15,0 5-14 16,1 3-10-16,0 5-3 16,2 7 0-16,3 4-6 15,0 11-7-15,-2 7 0 0,1 8 2 16,2 4 0-16,1 4 1 0,5 2 1 16,4-1-2-1,6-2-1-15,3-6 2 0,5-3-1 16,8-6 1-16,4-9-1 15,7-5 2-15,6-6 3 16,5-9 2-16,5-7-1 16,-1-5 4-16,-2-3 0 15,-6-1-1-15,-7 1-4 16,-9 0 4-16,-7 4 24 16,-6 1 12-16,-7 2-11 0,-9 1-13 15,-3 4-13-15,-6 3-3 16,-2 5 1-16,-2 3-3 0,0 8-2 0,3 8-1 15,3 9 0-15,2 9-2 16,4 6 0-16,5 5-7 16,4 1-18-1,6-1 5-15,1-5 4 0,9-6 6 16,5-7 4-16,4-8 7 16,1-6 3-1,4-8 0-15,1-3 3 16,2-4-1-16,3-9 1 15,-3-5-1-15,0-8-2 0,-2-2 1 16,-5-5 1-16,-8-2 0 16,-4 1 0-16,-7 0 0 15,-1 4 2-15,-11 4 7 16,-2 6-6-16,-10 12-8 0,-10 6-17 0,-11 12-161 16,-15 0-259-16</inkml:trace>
  <inkml:trace contextRef="#ctx0" brushRef="#br0" timeOffset="67363.09">24318 9561 596 0,'-8'-9'13'0,"0"-3"-13"15,1 0 6-15,3 4 26 16,-1-1-2-16,2 3-9 0,1 1 10 16,0 2 15-16,1 1-18 15,-1 1-23-15,2 1-9 16,1 0-18-16,-1 3-5 0,0 4 20 15,0 0 8-15,-2 6 0 16,0 3-1 0,-2 6 1-16,-3 8 0 0,-5 4 2 15,1 6-1-15,-3 4 1 0,-1 3-2 16,0-1 0 0,-3 0 0-16,3-5-1 0,0-1 0 15,2-5 0-15,0-3 22 0,4-4 6 16,4-2-1-16,1-2-9 15,2-5 0-15,1-3-4 16,-1-2 5 0,2-2-1-16,3-5-1 15,-1-1 0-15,0-2-3 16,-2-1-3-16,3-1-1 0,1 0-2 16,0-1-3-16,1-1 1 15,3 2 0-15,2-4 2 16,-2 2 4-16,1-3 6 0,1 3-6 15,-1-1-7-15,-1 2-3 16,2 1 1-16,0-2-2 16,2 3-2-16,3 1 2 15,1 0 0-15,7-2-1 16,1-1-1-16,1 0 2 16,-1-3-3-16,1 2 4 15,-2-4-3-15,-1-2 2 16,-3 4 0-16,1 1-1 0,-1-2 1 0,-1 2-1 0,0-1 0 15,0 0 0-15,-1 0 1 32,-4-1-1-32,-1 0-1 15,-4 2-1-15,-3-2 2 16,-1 3 2-16,-3 0 1 0,-1-3 0 16,1 3 12-16,1 0 2 15,-2 0 3-15,0-1 1 0,0-3 2 0,0-5-4 16,1-7-13-16,1-3-6 15,1-8-3-15,3-6 1 16,1-3 0-16,1-1-14 16,2-2 1-16,-3 1 12 0,-2 0 6 15,-1 3-1-15,-1 0 0 32,-2 1-1-32,2 3 1 0,-4 5 1 15,-1 3 1-15,1 3-2 16,0 5-1-16,-1 4 1 0,0 1-1 15,1 2-1-15,-1 2-1 16,0 1 1-16,0 0 0 16,0 1 0-16,0 0 1 15,0 0-1-15,-2 1 0 16,0 0 0-16,0 1-1 0,-1-2 0 16,-1 1 0-1,-3-2 0-15,-2 1-1 0,-2-1 1 16,-4-1 0-16,-1 2-2 15,-2 0 3-15,-3 1 2 0,2 0 0 16,-3 0 0-16,-2 1-1 16,-1 0-2-16,-4 1 2 15,-4-1-1 1,1-2-3-16,-1 0-3 0,-2-1 1 16,5 0 4-16,1-4-41 0,2 0-36 31,4 0-35-31,-1-1-45 0,0-3-23 15,-1-7-83-15</inkml:trace>
  <inkml:trace contextRef="#ctx0" brushRef="#br0" timeOffset="69709">8045 12627 864 0,'-11'2'12'31,"-4"2"-18"-31,6 3 5 0,0 1 4 16,-2 4-11-16,1 0 6 15,0 1 4-15,-1 2-2 16,0-3 1-16,1-2 2 0,-1-2 1 0,0 0-1 16,-1-2-1-16,0 3-1 15,0-1 0-15,-1 3-1 0,2 2-5 32,0 3 0-32,-1 2 4 15,0 3-1-15,3 1 1 16,3 6-1-16,-1 2 1 0,4 1 0 15,1 1 0-15,2-3 1 0,1-1-2 16,6-6-4-16,4-2-3 16,1-5-1-16,6-2 4 15,-1 0 0-15,0-1 0 0,0 1 8 16,5 1 2-16,-4 1-4 16,0-1 1-16,2-1-1 15,-4-2 2-15,6-1-5 0,-5-5-4 16,2-2 13-16,1-1 7 15,1-4 5-15,0 1 1 32,-2-3-5-32,-1-2-3 0,3 2-5 15,-1-3-3-15,-2 0-1 16,-1 1-8-16,-4 0 10 16,0 1 3-16,-6 0 2 0,-1 2 11 15,-5-1 16-15,2 0-5 16,-1-2-13-1,4 1-13-15,-2-2-4 0,1-1 0 0,1-2-2 16,-1 0 2 0,1-1-1-16,-2-2 0 0,0 1 1 15,2 0 0-15,-3-4-1 0,2 1-1 16,2-2-2-16,-4-3 2 16,2 1 0-16,3-2 0 0,-6-1 1 15,2-3 1-15,1 0-1 16,1-3-1-16,2 0 0 31,-1-1 1-31,1 6-1 16,-4 0 2-16,-1 7-1 0,0 1 1 15,-3 8 1-15,0 1 4 16,-3 2 39-16,1 2-10 16,-1 1-20-16,1 0-15 15,2-2-5-15,0 3-2 0,0 0-18 16,0 0 17-16,0 1 7 15,0-1 2-15,0 0 0 16,0 0 0-16,0 0-2 0,-2 0 0 16,-1-1 6-16,0-1-3 15,-2 2-1-15,-1-4 0 16,-2-1 2-16,-2-2-2 16,-3-2 1-16,-3 2 0 0,0-5-2 15,-6 2 1 1,1-2 1-16,-5 2-2 0,0-1 2 0,-1 1-1 15,-3 2 0-15,-2 1-2 16,-4 0-4 0,1 3 0-16,1 1 2 15,-2 2-20-15,7-1-40 0,4 1-62 0,4-6-89 32,0-6-206-32</inkml:trace>
  <inkml:trace contextRef="#ctx0" brushRef="#br0" timeOffset="71256.53">7858 4358 784 0,'-15'-5'4'0,"-2"-2"17"16,9 4 27-16,5 3-7 0,2-2-39 15,1 2-11-15,2 0-17 0,4 4 3 16,1 4 13-16,1 6-11 16,2 1 3-16,-7 7 6 15,0 5 9-15,-3 1 4 16,0 5 2-1,0-2-2-15,-1-1 1 16,-1-1 1-16,0-1-3 0,1-4 1 16,-1-1-1-16,-3 1 0 15,1 0 2-15,2 3 10 0,1 3-2 0,-1 1-7 16,2 4-2-16,0 1 1 31,2 2-2-31,4-4-2 16,2-4 1-16,3-4 0 0,3-5-4 15,-2-5 1-15,5-3-5 16,1-5 0-16,4-2-4 16,-4-2 1-16,6-1 13 15,-4 0 1-15,3 1 4 16,-4-1-4-16,4 1 0 0,-1-1 0 16,0-2-1-16,2-1-4 15,2 0 7-15,-3 0 16 16,2-4-4-16,0-3-4 15,0 0 0-15,-6-3-2 0,0 3 0 16,-3-3-5-16,-5 3 5 0,-3 1 5 16,0 0 9-1,-5 2 0-15,1 1-5 16,-2 2-10-16,-1 1-6 16,4-3 0-16,-2 2-4 0,6-1 2 15,-3-1-1-15,4 0 0 16,1-2 0-16,-2-1 0 15,-1-1-1-15,-1 0 1 0,3-1 0 16,-5-1 0-16,0-1 0 16,0-4 0-1,3-5-2-15,0 0-1 16,0-4 0-16,1 0 0 0,-2-3 1 16,-1 4 2-16,-1 0 1 15,-4 4 1-15,-1 1 0 16,0 2 0-16,0 2-1 15,-3 1-1-15,-3-2-1 16,0 3 1-16,-1-2 3 16,-1 4 1-16,0-4 6 0,2 2 0 15,-2-3 0-15,5-1-4 16,1-3-6-16,2 0-2 16,0 0-1-16,1 0 3 0,1 1 0 0,-2 6 0 15,0-2 2-15,0 3-1 16,0 2 1-16,-3 0-1 15,-3 1 0-15,0-1 0 16,-2 2 1 0,0-1-2-16,-2 1 2 0,-3-2 5 15,0 1 8-15,-3-3-3 16,-2 0-1-16,-6 0 2 16,-1-3-6-16,-6 2 0 15,-6-3-5-15,-5 4 0 0,-10-2-2 0,-8 2-1 16,-8 3 3-16,-7 4-4 31,-2 3 5-31,-2 6-6 0,-2 11-76 16,-5 6-87-16,-4 2-117 15</inkml:trace>
  <inkml:trace contextRef="#ctx0" brushRef="#br0" timeOffset="80731.5">7929 15588 592 0,'-21'5'34'16,"0"0"7"-16,2 1-8 16,7 1-15-1,3 1-15-15,1 0 0 16,2 3-1-16,-2 2-3 0,3 4 1 15,-2 3 0 1,-4 7 0-16,0 7 1 0,-5 3-1 16,1 5 1-16,-3 5 0 15,3 3 0-15,1 4-1 16,1 0 0-16,3-3 0 16,2-3-1-16,5-7 0 0,3-6-1 0,0-7-3 0,3-8 0 31,4-4 0-31,3-4-3 15,1-1 2-15,4-4-2 0,0-2-2 16,3 1 4-16,2-4 2 16,-1 0 4-16,4-1 4 15,-2 0-4-15,2-2 0 16,2 0-1-16,2-1-1 16,0-2 1-16,0-2 1 0,4 0 4 15,0-2 8-15,3 0-1 16,4-2-7-16,1-2-1 0,4 0 0 15,-2 0 2-15,4-1-1 16,-7 2-2-16,0 2 0 16,-3 1-1-16,-3 2 0 15,-1 0 1-15,0 1 0 0,-2-2 2 32,-2 0 13-32,2 0-3 15,-5 0-5-15,0 1-1 0,-5-1-3 16,-3 3-2-16,-5 1 2 15,-6 1 0-15,-1 2 2 16,-2-1 14-16,-2-1 32 0,0 2 22 16,0 0-8-1,-2-1-12-15,-2 1-20 0,1-1-20 16,-5-1-6-16,3-1-1 16,-2 2 0-16,1-5-1 0,3-2-7 15,-2-3-2-15,4-7-4 16,1-9-14-16,2-10-47 0,6-11-5 15,4-9 2-15,1-5-22 16,2-3 16-16,-1 2 43 16,-3 6 30-16,-1 8 7 0,-4 8 0 15,-5 9 26-15,-1 7 14 16,0 5 17-16,-3 6-26 16,-1 5-12-16,-1 2-3 0,0 3-9 31,0 2-1-31,2 1-7 15,1-2-1-15,0 3-3 0,1 2-1 16,1-2-1-16,-2 1-10 16,0-1 6-16,-3 2 6 15,-1 0 5-15,-3-2 2 16,-2 4-5-16,-5-1 1 0,-2 1 3 16,-4 0-2-1,-4 0 4-15,-2-1 11 0,-2-1 0 0,-1-1 0 16,-4 2-8-16,1-1-5 15,-6 2 1-15,-1-1 1 16,-3 1-4-16,-2 1-2 16,1-1-1-16,0 0 2 15,0 1 0-15,4-1 3 0,4 1-1 32,-1 1-4-32,4 1-1 0,3 4-11 15,2 3-108-15,2 3-52 16,3 3-11-16,-4-3-147 15</inkml:trace>
  <inkml:trace contextRef="#ctx0" brushRef="#br0" timeOffset="82587.66">7938 4199 49 0,'-13'-10'405'16,"-4"2"-396"-16,-1 2 29 15,4 3 33-15,-1 2-29 0,4 1-39 32,2 3-5-32,2 4 2 0,2 0-3 15,2 4 1-15,2 2 2 16,1 7-1-16,0 4-1 0,0 9 0 15,3 8 1-15,2 10-1 16,1 7 3-16,-3 10-2 0,0 5-59 16,-3 5 52-16,0 4 7 15,0 2 3 1,-4-1 0-16,0-2-4 16,1-5 5-16,2-5 2 15,1-7-2-15,0-11-3 16,2-8 3-16,4-11 0 0,0-8 3 15,-3-9-2 1,1-6 4-16,0-5 1 0,-1-3 2 0,-1-2 8 16,0-1 4-16,1 0-2 15,1 0 11-15,0 0 17 16,-2 0-2 0,2-3-23-16,3 2-12 0,-2-1-7 0,5 0-4 15,2 0 0 1,3 1-1-16,2-2 1 15,5-1-2-15,-2 1 2 16,8-3-3-16,2-1 1 16,3 0-1-16,2-2-1 0,0 1 0 15,1 0 3-15,-1 0 1 0,1 2-1 16,-5 0 0-16,-1 0 1 16,0 1-1-16,-2 0 1 15,-1 1-1 1,1-1 0-16,-1 0 0 0,0 2 2 15,-3 0-2-15,1 0 1 16,-5-1-2-16,-2 1 2 16,-6 0 0-16,-3 2-1 15,-5-2 2-15,0 2 1 16,-4 1 19-16,0-2 70 0,0-1-19 16,-5 2-28-16,0-3-27 15,-1-1-9-15,-2 0 4 16,1-1 6-16,-1 2-5 15,3 1-10-15,1-1-4 0,0 1 0 0,3 0-2 16,-1 2-1-16,2 0-19 16,0 0-6-16,0 1 4 0,0-3-1 15,0 0-9-15,0-2 8 16,0-2 10-16,3-5 13 16,1-3-5-1,2-2-31-15,-1-6-24 16,0-6 15-16,1-7 26 15,1-9 22-15,-1-8 2 16,-1-6 0-16,3-4 1 0,-4-6-3 16,2-2 2-16,1 3-1 15,-1 0 0-15,1 3 1 16,-1 4 0-16,-1 8-9 16,-5 10-84-16,-7 13-61 0,-10 12-67 15,-9 14-20-15</inkml:trace>
  <inkml:trace contextRef="#ctx0" brushRef="#br0" timeOffset="87881.1">22032 15857 707 0,'7'-18'25'0,"-4"1"-24"0,4 4 44 15,3 3-14-15,5 1-31 16,2 0-2-16,3 0 0 0,3-3 2 16,4-3-12-16,-2-4 2 15,1-5 5-15,-1-4 2 0,1-5-6 16,-1-4-19-16,1-4-7 16,-5-3 6-16,-2-3 16 15,-5 2 13-15,-4 2 5 0,-5 4 21 16,-2 7 28-16,-3 3-12 15,1 7-22-15,-1 5-14 16,1 4-4-16,0 1-2 16,1 5 0-16,-1 1-2 15,2 0-1-15,0 1 0 0,0 0 2 32,-2 0 1-32,3 1 1 15,-3 1 0-15,1 1-2 16,-1 1 1-16,1 0-7 0,-1 2 3 0,1 1-1 15,-2 3 4-15,2 1 3 16,-1 5 1-16,2 1 0 16,2 4 1-16,0 1-2 0,3 3-1 31,0 3 0-31,1 3-1 0,1 2 2 16,3 2-2-16,-1 2 2 15,1-2-1-15,1 2-1 16,3-1 1-16,0 0 0 15,5 1 0-15,1-1 3 0,3 3-4 16,0-3 2-16,0 0-2 16,-1-2 0-16,-4-2 0 15,-3-4 2-15,-4-2-3 16,-3-2 2-16,-3-2 0 0,-1-3 0 0,-2-1-1 31,-3-2 2-31,1-2-2 0,-2-1 0 16,0-2 2-16,-1 0 0 15,-2-1 14-15,-7-1 21 0,-5 2 4 16,-3 1-15-16,-8 3-19 16,-5 1-5-1,-4 1-1-15,-5-2 0 0,-3 0-1 16,-5-2 3-16,-5-1-2 0,-3-4 0 16,-3-2 1-16,1 1 10 15,-1-4 15-15,0-2 10 0,2-3-22 16,2 1-9-16,1 2-7 15,1 4 0-15,-2 5-46 16,-2 7-87-16,-4 1-138 16,-5-4-237-1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53:31.6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17705 6090 730 0,'1'7'67'0,"-2"0"-74"16,2 6-35-16,1 4 40 0,4 3 2 15,1 5 0-15,3 2 1 16,0 6-1-16,-3 1 1 16,1 6-1-16,-4 3-2 15,-4 7 1-15,0 1 0 16,-1 5 2-16,-4 2-1 0,-1 6-1 16,1 4 0-1,-1 2 0-15,0 4-1 0,2 1-1 16,0 0-1-16,1-1 2 15,1 0 7-15,0-1 8 16,-1 3-9-16,0 1-1 16,-1 1-1-16,-1-3 0 0,-1 0-1 15,-1-2-1-15,0-1 0 0,-1 1 0 0,-2-1-6 32,0-2-123-32,2-2-26 15,2-9-14-15,3-10-33 16</inkml:trace>
  <inkml:trace contextRef="#ctx0" brushRef="#br0" timeOffset="2366.21">20386 2455 796 0,'-6'-3'37'0,"-4"2"-48"15,2 1 6-15,1 11-30 16,1 3-79-16,1 5 85 16,-1 4 23-16,2 2 1 0,0 2 5 15,1 1 0 1,0 1 0-16,-2 4-1 0,0 2 3 15,-2 1 0-15,4 2 8 16,-2 3 33-16,1 2-20 0,1 4 8 0,1 1-21 31,1 5-1-31,0 1 0 16,0 2 1-16,-1 2-7 0,3 1-4 16,-1 0 3-16,1 4 1 15,-1 1 1-15,-1-3-4 16,1 0 3-16,0-4-2 0,-2-2 2 0,1-5 2 15,0 1 27-15,2-4-4 16,0 2-7 0,1 1-4-16,-2 1-9 15,4 1-3-15,1 2-4 16,0 1-1-16,1 2 1 16,1 4-1-16,-1 0 1 15,-1-2-1-15,0 0 2 0,-2-2-3 16,-2 0 2-16,0-2-1 15,1-1 0-15,-1-2 1 0,0-2-1 16,0 0 1 0,1-2-1-16,-2-3 2 0,6 4-1 15,-1 1 0-15,0 2-2 16,-1 4 2-16,1 2 0 16,-1 3-2-16,-3 0 1 15,2 0 0-15,-4-2 0 16,-2 0 1-16,1-5-1 0,0-3 1 15,-1-3 0 1,0-1-1-16,2-4 7 0,-1 1 10 0,3-2 9 16,0 4-13-1,1 1-9-15,0 2-3 16,-1 1 2-16,-1 4-2 16,-2 3-1-16,2 1 0 0,-5-1 1 15,1 0-2-15,-2-2 0 16,0-3 2-16,-1-3-2 15,3-5 2-15,-1 0 0 16,0-6-1-16,2-1 1 16,3-1 0-16,-2 0-1 0,4-1 2 15,-1 0 2-15,4 0-4 16,-1-1 2-16,1-2-2 16,-1-2-1-16,1-3 3 15,0-4-3-15,-1-3 2 16,0-3-1-16,-1 0 0 0,-1-5 0 15,0 0 1-15,-1-4-1 16,0-1 0-16,1-1 0 16,-2-5 0-16,-1-1 3 0,0-1 5 15,-2-15 8 1,1-10-5-16,0-9-63 16,-2-7-247-16,-2-5-306 0</inkml:trace>
  <inkml:trace contextRef="#ctx0" brushRef="#br0" timeOffset="2989.56">20423 7149 933 0,'-7'-4'19'0,"-5"0"-29"15,0 2 16-15,5 1 9 16,2-2-15-16,-2 2-1 0,2-2 1 16,3 1-22-16,-2-1-11 15,-1 2 12 1,-2 1 18-16,-3 0-4 16,-2 4-25-16,-1 9 10 15,-5 6 13-15,2 6 6 16,-3 5 2-16,4 0 0 0,4-2 2 15,5-6 0-15,3-1-2 16,4-7 1-16,3-3 0 16,6-1 0-16,2 0 4 15,2-1 5-15,4-5 1 0,1 0 1 16,3-2-5-16,1-2-1 16,4-7 0-16,-2-6-3 15,1-4-1-15,1-7 0 16,-3-5 0-16,-3-2 0 0,-5-2 0 0,-1-3 1 15,-6 1 3-15,-4 4 12 16,-4 3-2 0,-2 5 15-16,-3 5 15 15,-6 3 4-15,-6 7-10 16,1 2-18-16,-5 0-10 16,-3 6-7-16,-2 5-5 15,-1 7-16-15,-3 8-101 16,-2 2-100-16,-2-5-126 0</inkml:trace>
  <inkml:trace contextRef="#ctx0" brushRef="#br0" timeOffset="4099.96">17685 8122 571 0,'11'-9'67'16,"-4"0"-64"-16,2 4 3 16,2 1 45-16,1 1-37 0,1 3-9 15,2 0 6-15,-1 0-1 16,4 3-1-16,1 1 3 16,4 1 2-16,4 2-2 15,3-4 6-15,6 1 6 0,3-3 10 31,5-1 3-31,3 0-3 16,4-1-9-16,3-2-2 16,0 0-6-16,2 2-10 0,0 1-2 15,-2 0-3-15,1 0-1 16,-3 0 2-16,0 0-3 0,0 0 3 16,-2-3-1-1,1 2 1-15,-2-2 0 0,-4 3 2 16,-3-1-1-16,-4 1 0 15,-6 0-2-15,-3 3 0 16,-4 2-2-16,-4 2 0 0,-3-1 0 16,-1 1 0-16,-3 1-2 15,-1 2 0-15,-1 0-5 0,-1 5-6 16,-5-3-72 0,-5 1-107-16,-3-8-106 0</inkml:trace>
  <inkml:trace contextRef="#ctx0" brushRef="#br0" timeOffset="4609.72">18953 7959 861 0,'0'-2'147'16,"0"-3"-142"-16,-1 0-1 16,0 4 4-16,3 1-8 0,7 0-3 15,3 3 3-15,6 0 0 0,6 1 0 16,3-1 2-16,4 3-2 16,0 0 1-1,0 2 0-15,-1 1-1 0,-1 0 1 16,-1 1-2-1,-3 1 1-15,-2-1 1 16,-4-2-1-16,0 1 0 0,-5-3 1 16,-3 0-1-16,-3-2 1 0,-1 0 0 0,-3 0-1 15,-2 1 1-15,1 0-1 16,-4 1 0-16,-6 3-1 31,-4 1 1-31,-4 1 3 0,-2 5-1 16,-6 1-1-16,-2 0 0 15,1 0-1-15,0 1 0 16,-1 1 0-16,-3 2-1 0,0 2-31 16,-1 2-68-16,1 2-5 0,0-2-60 15,2-4-53-15,0-7-178 16</inkml:trace>
  <inkml:trace contextRef="#ctx0" brushRef="#br0" timeOffset="5235.78">17702 8351 796 0,'-13'-16'123'15,"-3"2"-106"-15,-1 0 32 16,2 4 20-16,2 1-65 16,0 2-3-16,2 2-1 0,1 3-3 0,2-2-22 31,-1 3 17-31,0 1 8 0,0 0-1 16,0 6-1-16,0 5-6 0,-3 5 0 15,4 6 5-15,0 3 1 16,2 3 2-1,3 2-2-15,1-1 3 16,1-2-1-16,2-2 1 0,4-2-1 16,2-2 1-16,2-3 0 15,2-1 0-15,3-5 0 0,1-2 1 16,3-2 0-16,0-4 1 0,4-4 0 16,1-8 2-16,3-7-1 31,1-9-1-31,1-8-2 0,-2-3 0 15,-3-2-2-15,-3 2 1 16,-8 2 0-16,-6 4 2 16,-4 7 5-16,-5 1 1 15,-6 4 27-15,-4 4-10 0,-6 7-12 16,-6 6-12-16,-7 9-5 16,-6 19-43-16,-9 7-121 0,-4 6-132 15,-8 1-223 1</inkml:trace>
  <inkml:trace contextRef="#ctx0" brushRef="#br0" timeOffset="45429.01">20536 4259 410 0,'-7'-10'33'0,"2"0"49"16,1 0-6-16,2 3-31 0,2-1-28 0,-3 2-3 15,4 0-10-15,1 2-4 16,0-2 1-16,0 5 0 16,-2-3-2-16,2 3 2 15,-2 0-1-15,1 1 0 16,-1 0 1-16,-1 0-1 0,1 0 1 15,1 0-2-15,-2 0 1 16,-1 0-1-16,0 0 0 16,0 0-3-16,-6 2 6 15,-3 3-4 1,-4 5 0-16,-2-1 4 16,-6 5-2-16,-1 3-1 0,-1 0 1 15,-3 3 3-15,-3 0-2 16,-1 4 0-16,-2-2 0 15,-2 1 0-15,3 0-1 16,-1 0 2-16,4-2 1 0,4-3-2 16,5-3 0-16,5 1 0 15,1-4 0-15,4 1 1 16,3-3-1-16,-2 1 0 16,4-1-1-16,0 0 0 15,3 0-1-15,1-3 0 16,2-1-3-16,3-3-2 0,7-3-2 15,6-3 0-15,4-9 4 16,7-6-2-16,6-5 4 16,4-4 2-16,3-2 1 15,-1-3 0-15,1 0 0 16,1 0 0-16,0-2 1 16,1-1-2-16,2-1 3 0,1-2-2 15,-1-1 0-15,-3 1 0 16,-1 4 3-16,-5 4-3 15,-5 0 2-15,-6 8-2 0,-3 3 1 16,-6 6-2-16,-4 5-2 16,-4 4 2-16,-5 1 2 15,-1 3-1-15,0 0 2 16,-3 0 2-16,-2 3-3 16,-3 4-3-16,-5 4-2 15,-3 3 1-15,-7 9 1 0,-7 3-2 16,-7 5 4-16,-8 7 0 15,-6 5 1-15,-6 4-2 16,-6 1 1-16,-4 3-1 16,-1-1-1-16,0 0 0 0,1-4 3 15,2-2 0-15,8-4 0 16,7-7 1-16,6-5-3 16,5-5 8-16,6-5 20 15,6-6 5-15,3-4 16 0,5-2-12 16,7-3-20-16,3-2-12 15,1 1-1-15,3-2-3 16,3 0 1-16,1 0-4 0,-1 0 3 16,0-2 2-16,1 1 0 15,1-2 1-15,2-3 6 16,5-2-7 0,4-2-2-16,5-3 1 0,8-8-3 15,6-3 0-15,7-2 3 16,5-7-1-16,4 1-2 15,9-5 2-15,5-2 0 16,7-3 0-16,7-6 0 16,10-5 0-16,5-5 1 15,2-3-4-15,3-2 2 0,1-2 0 0,-1 1-1 16,-2 0 1-16,0 3 0 16,1-1 0-16,0 2 3 0,-6 0-5 15,-3 5 4-15,-7 4-1 16,-7 5-1-1,-9 5 0-15,-10 7 0 16,-7 7 2-16,-10 4-2 0,-7 6 1 16,-9 6-1-1,-5 4 0-15,-6 1 2 16,-2 2 0-16,-2 1 1 0,0-1 1 16,-1 4-2-16,-3 0-2 15,2-2 1-15,-1 2-1 16,0 0 0-16,-2 0 2 15,0 0-1-15,1 0 2 0,-2 0 1 16,2 0 2-16,-2 0 10 16,1 0 9-16,1 0-12 15,0 0-12-15,0 0 0 16,0 0-1-16,0 0-1 16,0 0 1-16,0 0-2 0,0 0 2 15,0 0 0 1,0 0-1-16,0 0 1 0,0 0-1 15,0 0-1-15,0 0-1 0,0 0-23 16,0 0-36-16,0 0-16 16,-1 6-83-16,-5 3-76 15,-8-4 41-15</inkml:trace>
  <inkml:trace contextRef="#ctx0" brushRef="#br0" timeOffset="122882.32">21025 11333 709 0,'0'-3'35'0,"-2"2"-36"31,0 0 5-31,2-1 2 16,-1 2-2-16,-1 2-8 0,0 1-4 16,3 7-25-16,-1 3-2 15,0 6 17-15,1 4 17 16,-2 4 1-16,0 4-1 16,0 2-5-16,-3 3 3 15,-3 3 4-15,-1 2-1 16,-3-2 4-16,0 1-3 0,1-2 18 0,-1 1 26 15,1 1-18-15,0 2-14 16,-1 6-9-16,2 3-2 16,-1 5 1-16,-1 3 1 15,0 3 0-15,1 1-2 16,0 0 0-16,1 1-2 0,1 1 1 16,2 1 0-1,-2 1 0-15,2 0-1 16,1-1 0-16,0-2 0 0,2-4 1 0,1 0-1 31,2-4 12-31,-2 0 3 0,2-3-9 16,2 2 1-16,-2 0-1 15,1 0 1-15,0 1-4 16,0 2-1-16,0 0 0 0,1 3 0 16,-1 1-2-1,1 3 2-15,-1 1-1 0,2 2-1 16,0-3 0-16,0 0 0 0,-1-3-1 15,-2-3 1-15,1-1 1 16,0 0-1 0,-2-2 1-16,-2 2-1 15,-1 2 0-15,0 3 1 0,-1 1-1 0,-1 3 0 16,-1 0-1-16,0 4 1 0,0 0 0 31,1 1 1-31,-1-1-1 16,2-2 0-16,1-2 0 0,2 0 0 15,1-5 0-15,0 1 0 16,1-1 0-16,-1 1-1 16,1 0 2-16,-2 1-2 15,-1-1 2-15,0 2-1 0,0 0 0 16,-1 1 0-16,-1-1 1 16,0 3-1-16,-1 2 0 15,-2 2 1-15,0 0-1 0,-2 3 2 16,0-1-2-1,1-4 2-15,-1 1 1 16,1-3 2-16,1-4-1 16,0-1-2-16,-1 0 2 0,0 1-1 0,1 3 6 15,0 2-1-15,0 0-2 16,1-1-2 0,2-2-3-16,1-5 0 0,3-7-1 15,0-9 1-15,4-8-3 16,5-9-4-1,2-12-74-15,2-14-93 0,-5-9-166 0</inkml:trace>
  <inkml:trace contextRef="#ctx0" brushRef="#br0" timeOffset="134089.91">24919 14790 957 0,'-15'-16'18'0,"1"1"-6"15,8 3 21-15,3 3-1 16,1 3-16-16,2 0-11 16,8 3-6-16,3 1-1 0,8-1-2 15,8-2 3-15,6 0 1 16,5-2-1-16,7-1 3 0,0-2 0 15,1 0-2-15,-1 1 2 16,-1 1-1 0,1 0-1-16,-1 2 0 0,7 3 0 0,2 1 1 0,4 2-2 31,4 0 4-31,5 0-3 16,3 4 2-16,2 0-1 0,5-1-1 15,0-3 1-15,7 2-2 16,-2-2 1-16,1 1 2 15,1 0-1-15,2 2 1 16,-1 3 1-16,-5-1-1 0,1 1-3 16,-4 1 2-16,-3-2-1 15,-1 0 1 1,-3-2-1-16,-2-1-1 16,-1-1 1-16,-4 1 1 0,-2-3-1 15,-4 0 1-15,-6-1 0 16,-5 2-1-16,-6 0 0 15,-10 2 0-15,-6 0-1 16,-3-1 2-16,-9 2-2 16,-3 2-1-16,-4-1 1 0,2 2 0 0,-4-1-3 15,1 0-52-15,-1 1-50 0,0-5-58 32,-6-2-93-32,-5-6-117 15</inkml:trace>
  <inkml:trace contextRef="#ctx0" brushRef="#br0" timeOffset="134750.79">26980 14245 894 0,'-14'1'-8'16,"0"-4"18"-16,6-1-6 15,4 4-2-15,3 2-4 0,2 7-2 16,5 5 4-16,0 1-1 15,4 2 2-15,5 1-1 16,0-2 1-16,6 0-1 16,2-1 2-16,6-3-2 0,4 1 1 15,3-1 0 1,9 4 0-16,2-2-1 16,5 1 2-16,5 1 1 15,1-2 1-15,6 2-2 0,-2-2 2 16,4 2-2-16,-5-1-1 15,-3 2 2-15,-5-2-4 16,-5 2 3-16,-4-2 15 16,-5 1 4-16,-2-2-11 15,-6 0-3-15,-3 1-4 16,-7-1-1-16,-3 1-1 16,-4 1 1-16,-5 1 2 0,-3 0 7 15,-6 1-2-15,0 1-1 16,-6 1 0-16,-10 2 0 15,-3 2-3-15,-10 3-2 16,-8 2-1-16,-5 2-1 0,-10 2-1 16,-8 0-1-16,-7-2 1 15,-4 0 0-15,-8-2 0 16,-5-5-1-16,-4-3 1 0,-4-4 1 16,-4 0-2-16,-4-2-20 15,-3 1-54 1,-2 2-65-16,-11 3-50 15,-9-1-127-15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56:57.2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15099 7754 762 0,'-23'-18'27'0,"-4"-3"-19"15,4 1 0 1,4 3 32-16,5 4-24 0,1 1-8 15,3 4-1-15,3 1 0 16,2 4 4-16,2 3-7 0,-1 0-4 16,3 1 0-1,1 8-4-15,0-1 2 0,7 4 0 0,2-2-2 32,5 0-9-32,6-3 3 0,4-3 8 15,5-1 2-15,3-1-1 16,4-1 1-16,3-1 0 15,4 0 1-15,3 1-1 16,3-1 0-16,0 0 2 0,4 0-1 16,-1 0-1-16,-1 0-1 15,1 1 1-15,-1 4-1 16,0 1 1-16,0 3 1 16,-3-1 0-16,1 0 0 15,-2-1 0-15,1 0 0 0,-3-3 0 16,-1-1 0-16,-4-1 2 15,-1-2-1-15,-5 1-1 16,-4-1 0-16,-4 2 1 16,-6-2 1-16,-2 1-1 0,-7-1 1 15,-1 3-3-15,-5-3 1 16,-4 0 2-16,-1 0 18 16,0 0 79-16,-1 0-13 15,-7-2-32-15,-2-3-48 16,-5-1-7-16,-6 0-1 0,-3-2 0 15,-6-3 1-15,-3 1 1 16,-3 0-1-16,-4 0 0 0,-4 0 1 0,-3 1-1 31,-5 2 1-31,-2 1 0 16,-3 1 0-16,-1 2-1 16,-2 0 1-16,-1 2-1 0,-2 1-1 0,-4 0 2 15,2 0 1 1,0 1-3-16,1 2 0 0,0-3-1 15,5 0-2 1,-2 3-53-16,-2-2-52 0,-5-1-153 16,-7 0-312-1</inkml:trace>
  <inkml:trace contextRef="#ctx0" brushRef="#br0" timeOffset="13907.6">2494 8356 221 0,'-11'45'132'0,"-3"-4"-126"15,1 1-2-15,-1 6 0 16,-1 5 2-16,-1 5-2 15,-4 5 1-15,-2 1 3 0,-3 8 0 16,-4 3-4-16,0 5 0 16,-5 5-1-16,-1 7-1 0,-3 2-1 15,2 1 0 1,-3-1 1-16,6-4 28 0,0 0 9 16,6-5-13-16,0-5-7 15,7-6-4-15,4-7-7 0,3-7 3 0,4-8 1 31,6-8-4-31,3-6-4 16,0-4-3-16,10-4 1 16,-1-3-1-16,4-6 0 0,5-3-2 0,2-4 3 15,2-5-3-15,7-2 4 16,2-2 0-16,6-2 1 0,1-1 3 16,6-1 5-16,6-2 11 31,-2-1 8-31,4-2-11 15,2-1-9-15,4-4-2 0,1 0 3 16,3 0 4-16,3 0-9 16,4 0-4-16,0 1-3 15,3-1 2-15,1 0-2 16,-2 2 1-16,-2 1 0 16,2 2 0-16,0 3 1 15,-2 0-1-15,1 3-1 16,-3 5 1-16,4 1 0 0,3 0 1 0,-2-3-4 0,1-1 3 15,1-1-1-15,-3-2 2 16,-1-2-1-16,1-2-1 16,-4 3 1-16,-2 0-1 15,-5 3 0-15,-3 0 2 0,-7 3-2 32,-4 3-2-32,-6 1 2 15,-5 0 2-15,-5 1-2 16,-2 0 1-16,-5-2-1 15,-4-2 2-15,-2-1-1 0,-4-3 0 16,-1-2 0-16,-4-1 4 16,-3 2 63-16,-1-4-36 15,0 1-9-15,-1-1-5 16,-1-2 1-16,-1-6 0 0,1-5-11 0,2-7-5 31,0-9-5-31,1-6 0 0,1-10-3 16,0-7 2-16,2-8 1 15,-2-8-1-15,3-5 0 16,-4-9-1-16,4-3 0 16,-4-7 1-16,1-1 1 0,-2-2 1 15,-1 0 1-15,4-1 1 0,-3 1 1 0,-1 3-1 32,3 4-1-32,0 0 0 15,1 6 2-15,-2 5-2 0,0 4 2 16,1 6-1-16,-1 6 3 15,-1 4-4-15,2 10 0 0,-2 2 1 0,-2 10-2 16,-1 1 1-16,-1 8-3 16,-3 5 3-16,-3 3 1 31,-3 6-1-31,-3 1 0 16,-2 3 2-16,2 1-2 0,-3 1-3 15,0 3 3-15,-2 0 3 16,-4 1-3-16,-2 1 1 0,-4 0-1 15,-6 1 1-15,-3 0 0 16,-5 2-2 0,-1 0 1-16,-8 0 0 0,-2 0 1 15,-5 0-1-15,-3-4 1 16,-5-1 0-16,-2-4-2 16,-5-1 2-16,-5 1 0 15,-2-2 0-15,-1-3-1 16,-5 1 1-16,-5 3 0 0,-1-1 7 15,1 2 8-15,-1 0-14 16,1 7-1-16,-2 2-1 0,7 5-1 16,3 8 0-16,4 1-20 15,4-2-118-15,-3-11-142 16</inkml:trace>
  <inkml:trace contextRef="#ctx0" brushRef="#br0" timeOffset="15025.6">5551 10065 535 0,'-8'-3'26'0,"3"-3"45"16,1 1 1-16,2-2 3 16,0 1-35-16,2 0-15 0,0-1-19 15,6 0-5 1,-1 1-1-16,3 1 1 16,-1 0 1-16,4 2-4 0,0-1 2 15,0 1 2-15,3 1-1 0,4 0 0 16,-1 2-1-16,4-2 1 0,4 3 1 15,-2 0-2-15,5 1 3 16,1 0-2-16,2-1 1 16,3 0-2-16,1 0 2 31,6-2-2-31,-1 1 1 0,2 0-1 16,1 0 0-16,-1 0 1 0,-2 1 0 15,-2 3-1-15,-4 2 2 0,-4 0-2 31,-3 1 0-31,-4 0 2 16,-4 0 1-16,-3-3-2 0,-1 0 2 0,-5-2-2 0,-2 0 1 31,-3-2 0-31,-3 2 4 16,0-2 44-16,-2 0 6 0,0 0 16 16,0-2-11-1,-1 0-20-15,-3 2-22 0,-7-3-16 16,0-1-3-16,-6 1-2 0,-2 0-1 15,-8 2-1 1,-6 4-2-16,-3 5-18 16,-12 2-25-16,0 2-10 0,-8-4-4 15,2-3 18-15,-2-5-32 0,2-10-64 16,1-10-66-16,-5-9-143 16</inkml:trace>
  <inkml:trace contextRef="#ctx0" brushRef="#br0" timeOffset="18534.16">9598 10608 402 0,'-1'-16'11'0,"-4"2"30"0,1 4 39 16,2 0 0-16,0 3-26 31,1 2-20-31,1-1-21 0,0 2-10 16,1 1-4-16,3 0-1 15,2 1-1-15,1 0 1 16,1 2-1-16,2-1 1 15,-2 2-1-15,3-1 2 0,0 3 0 16,2-1 2-16,1 1 0 0,6-2 3 16,-1 1 0-16,4 0-1 0,1 1 0 15,5 1-1-15,-1-1-1 16,1 1 0-16,4 1-1 16,-2 1 1-16,5-1 0 15,0-1 1-15,5 1-1 16,1-3 0-1,2 1 0-15,1-1 0 16,-1 1 0-16,0 0 1 0,-2 0 0 16,0 2-1-16,1-1 1 15,0 0 0-15,3 1 2 16,-2 1-2-16,2-2 2 0,1-1 5 16,1 0-2-16,0-2-1 15,3-2-2-15,3-2 1 16,-3-3-1-16,0 0 0 15,-2 0 0-15,-3 2-3 16,-4 2 2-16,-3 2-4 0,-5-1 3 16,-2 2-4-16,-5 2 1 15,-3 0 1 1,-4 1-1-16,-2-2 1 16,-5 0 1-16,-4 1-1 0,0-2-1 0,-5-1 0 15,-1 0 0-15,-2 3 2 16,-1-4 45-1,-2-1 51-15,-5 2-5 16,-3-4-59-16,-5 0-29 0,-5-2-4 16,-5 1-1-16,-1-2 0 15,-5 1-2-15,-6 1 1 16,-1-1-6-16,-4 3-13 16,-5-1 14-16,-3 1 5 0,-5-1 2 15,-3 2-3-15,-1 2 5 16,-3-2-5-16,-2 1 4 0,0 2 1 15,-1-1 0 1,0 2-1-16,-2-2 1 16,0 0 1-16,-2 0-2 0,-2 2 2 15,-2 0-1 1,-2 2-5-16,-3 4 3 0,-3 5-80 16,-7-2-96-16,-9-6-308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57:40.4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23193 7568 127 0,'2'-8'573'0,"-2"-5"-561"16,0 2 12-16,1 3 62 15,0 1-30-15,-1 3-50 16,-1 1-3-16,1 2-3 15,0 1-1-15,-1-2-1 0,1 2-1 16,-1 0 1-16,0 0 1 16,1 0 2-16,0 0 0 15,0 0 0-15,0 0 1 16,0 0-3-16,1 0 2 16,0-1 0-16,0 1-2 0,0-1 2 15,1 1-3 1,2 0 2-16,1 0 1 0,0 0-4 15,2 0-10-15,0-2-70 0,4-2 9 16,0-3-2-16,0-3-35 16,0 0-12-16,-2-3 22 15,-2-1 72-15,-2 1 29 16,-3-1 12-16,-1 0 62 16,3 1 53-16,-7-3 0 0,2 2-28 15,-1 0-28-15,1-2-8 16,1 1-6-16,-1-1 0 0,-2 2-13 15,2 1-9-15,-1-1-1 16,0 4 4-16,1 0-12 0,-1 5-15 31,2 1-8-31,-1 3-2 16,-1 1-2-16,3 0-2 16,0 0-1-16,0 5 1 15,1 3 2-15,-1 2 0 0,-2 4 1 16,1 2 1-16,-2 9 0 15,0 3-3-15,-4 7 3 16,-2 4 0-16,-1 6 1 0,-2 4-2 0,-2 2 0 31,-1 2 0-31,-3-1 1 0,-2 2 0 16,-3-1 0-16,-1-3-1 16,-1-1 0-16,5-5 0 15,1-5 0-15,5-7 1 16,4-7-1-16,2-7-2 15,4-5 3-15,1-4-4 16,0-5-2-16,2-3-3 0,2 2-53 16,-1-3-2-16,7-6 0 15,1-3-48-15,1-8-148 16</inkml:trace>
  <inkml:trace contextRef="#ctx0" brushRef="#br0" timeOffset="600.95">23216 8108 1022 0,'2'-13'7'16,"0"-1"-6"-16,0 2 2 15,-1 7 0-15,0 2-4 16,-2 3-1-16,-1 1-94 0,-7 9-90 0,-6 4 37 16,-2 4 76-16,-6 6 63 15,-3 4 12-15,1 2 0 31,3 4 0-31,0 2 8 16,6 1 36-16,5-1-16 0,6-1 10 16,3-4-3-16,5-4-7 15,7-3 10-15,4-3 3 0,5-3-8 0,4-2 4 16,2-3-21-16,0-3-9 31,-1-4-1-31,1-4-6 16,-1-2 1-16,-1-8 0 0,-2-9 3 15,0-7 1-15,-1-5-4 16,-3-6-2-16,-2-5 0 16,-3 0 1-16,-5 1 0 15,-1 0 34-15,-5 4 32 0,0 5-6 16,-2 4-10-16,-1 2-13 16,-5 6-7-16,-2 3-14 0,0 4-11 0,-6 4-4 15,0 6-6-15,-5 1-21 31,-4 9-36-31,-3 10-60 16,-5 5-80-16,-1 2-64 0,-1-5-296 16</inkml:trace>
  <inkml:trace contextRef="#ctx0" brushRef="#br0" timeOffset="1692.98">29134 7063 625 0,'-20'-18'137'0,"5"-1"-131"16,1-1 38 0,5 7 35-16,2 3-52 0,3 0-23 15,0 5-1-15,2 1 7 16,2 3-9-16,-3 1-2 15,6 0-1-15,-3 4-1 16,2 8-1-16,0 2 2 16,1 9 3-16,-1 5 0 15,-1 8-1-15,0 5 3 16,-1 4-3-16,-1 5 1 0,0 4 0 16,0 1 0-16,-7 5 0 15,0 4 0-15,-2 1-1 16,-3 2 0-16,-2-2 1 15,2 1 0-15,-1-7 0 0,2-3-2 16,7-7 1 0,-2-6 0-16,5-10 3 0,1-8-4 15,2-9 2-15,-1-6 2 16,2-6 26-16,-2-4 13 16,0-10 41-16,5-11 5 0,-1-10-63 0,-1-11-25 31,5-10-1-31,-1-9 5 0,3-9-8 15,-4-2-4-15,3-6 1 16,2-2 7-16,2-2-1 16,2-2 2-16,2 2 0 15,3 5 0-15,-3 7 0 16,-1 8 4-16,-4 8 12 0,-6 10-9 16,0 5-6-16,-2 7-2 15,-2 7-1-15,-4 3-4 16,-4 7-60-16,-2 6-51 0,-6 6-63 15,-2 1-190-15</inkml:trace>
  <inkml:trace contextRef="#ctx0" brushRef="#br0" timeOffset="32118.89">24039 8437 840 0,'-1'0'42'0,"-5"-2"-39"16,3 2 0-16,1 0 0 15,3 8-19-15,0 8-44 0,0 4 48 16,0 8 7-16,1 5 2 15,3 6 1-15,-2 3 1 16,-1 2 1-16,0 2 1 16,-1 1-1-16,1 2 0 0,-3 2 0 15,-1 3 1-15,1 1 0 16,0 5-1-16,-1 5 1 16,0 0-2-16,-2 7 3 15,0 4 8-15,0 3-2 16,-1 4-2-16,-1-1-1 0,1 1-1 15,1-2 2-15,0-2-5 16,3-5 0-16,-3-2 1 16,6 0-2-16,-2-1 0 15,0 0 2-15,-2 1-1 16,-3 1 0-16,-3-2-1 0,1-2 2 16,-2-2 0-16,2-5 11 15,1-4 0-15,1-2-8 16,3-5-1-16,-1-2-1 15,3-4-1-15,-2-3 1 16,4-2-2-16,-1-3 1 0,3-1 1 16,0-4-2-16,0 2 0 15,-1-5 0-15,0-1 0 16,-2-2 0 0,2-2-1-16,0-4 1 0,0-3 0 0,1-5-3 15,1-2-2 1,0-1 3-16,-1-2 4 15,3-2 18-15,2 1 5 16,0-1-2-16,1 1-8 0,3 0-6 16,2 2-7-16,3-3-2 15,2 1-1-15,4-2 1 16,1 0-1-16,2-1 1 16,2 0 2-16,2-2-2 15,3 0 1-15,-1 0 0 0,1 0-1 16,2-2 1-16,0 1-2 15,2-3 1-15,0 1-1 0,2 1 3 16,6-2-1-16,1-1 0 16,3-1 3-16,1 0-2 15,3-2 0-15,2 0-1 16,3 3 2-16,-1-1 0 0,-1 1 0 16,1 1 1-16,0 1 2 15,-2 0 0-15,2 2 0 0,1-2-1 16,-1 2-2-16,6-1 4 15,-1 0 3-15,6 0-2 16,3-3-2-16,3-1-1 16,4-4 3-16,1 2-5 0,3-1-3 31,-1 1 0-31,-1 1 1 16,-2 1-2-16,-2 2 1 0,0 1-2 15,-2 2 2-15,-3-1 6 16,-5 1 8-16,0 3-4 15,0 1-7-15,0-1-1 16,0 1 0-16,3-2 1 16,0 0-4-16,2-2 3 0,1 1-4 15,2-2 3-15,-1 0-1 16,0 0 4-16,-1 1 11 16,0 0-6-16,-2 2-5 15,-4-1-3-15,1 0 1 0,-1 2-3 16,-3 0 2-1,1 0 0-15,0 0-1 16,1 0 2-16,-1-3-2 16,0 2-1-16,2-2 0 0,0 2 1 15,-2-2 0-15,0 0 0 16,0 2-1-16,1-1-1 16,-3 2 1-16,-2-2 2 15,1 1-2-15,-2 0-1 0,-3 0 0 16,-1 1 3-16,-3-2-2 15,-1-1 0-15,-3 0 1 16,1-1-2-16,-2-1 3 16,0 1-2-16,-4-2 1 15,-4 3-2-15,-3 0 0 0,-6 0 1 16,-5 1 1 0,-8 1-2-16,-3-1 1 0,-5 1 0 0,-6-1 0 15,-2-1 2-15,-2 0-2 0,4 0 5 31,-6 0-3-31,2 0 5 16,-2-3 19-16,2 1-13 16,-2-5 0-16,-3-6-10 0,-4-3-2 15,4-4 0-15,-5-4-1 16,4-3-1-16,-4-1 2 16,3-5-2-16,0-2 2 0,-4-2-3 15,6-4 2-15,-1-5-1 16,2-1 1-16,1-2-2 15,1-3 2-15,1-3 0 16,0-3-1-16,-1 0 1 0,0-3-11 16,2 0 4-1,0-2 4-15,-2 1 2 0,-1 0 0 16,1 1 1-16,0-1 0 16,-1 1 0-16,1 0 0 0,0-1-1 15,2 2 1 1,-2 2-9-16,-2-1 2 0,-1 2 2 15,-3 1 5 1,-2 3 1-16,1 1-1 0,0-1 1 16,-1 2 0-16,0 1 1 15,3 1 0-15,-4 2-2 16,6 2 0-16,-3 2 1 0,1 3-2 16,0 0 1-1,2 3 0-15,-3 2 1 0,-1 2-1 16,4 3 0-16,-6 1 1 0,2 4 0 0,1-2 3 31,0 4 0-31,2 1-1 0,1 3 0 16,-1 1-2-16,3 5-1 15,-1-1 0-15,-1 4 1 16,1 0-2-16,3 1 0 0,-3 2 0 16,0-1 1-16,0-1 0 15,2 2 1-15,-3-1-3 16,1 0 2-16,1 2 1 0,0-2-1 15,-1 1 0-15,0 2 1 0,1 1-1 16,-1 0 0-16,0 0 2 16,0 1 1-16,-2-1-4 31,0 1 1-31,2 0 0 16,0 0 0-16,-3 1 0 0,-1-3 1 15,0 1 7-15,-1 1-6 16,2-1 1-16,-4 0 0 15,2 2-1-15,0-3 0 16,-2 3-1-16,2-1-1 0,-2-1 2 16,-1 1-4-16,0 0 2 15,-2 0-1-15,-2 0 1 16,-4 1 1-16,1-1 0 16,-5-1 0-16,0 1 1 15,-3 0-1-15,0-1 1 16,-4 1-2-16,-2 2 0 0,-3-1 1 15,-4 1-5-15,-3 1 4 16,-2-2-3-16,-4 1 4 16,1 1-2-16,-3-1 1 15,-1-2 3-15,2 2-1 0,-4-1-3 16,-1-2 3-16,3 1-1 16,-6-1-2-16,0-1 1 0,-2 2 3 15,-1 0-2-15,-2 1 0 16,-3 2-3-16,1 0 3 15,-5 0-3 1,1 0 3-16,-2 1-2 0,-1 2 2 16,-3-3-3-16,0 1 2 0,-1 0 0 15,-2 1 1-15,-2-2 1 16,4 0-1 0,-1 0-2-16,0 0 3 15,0 0-2-15,-1 0-1 16,0 0 6-16,-1 0-11 0,-1 0 6 0,-2 0 0 0,-2 3 1 31,3 0-1-31,-4 0 1 16,-1 0-3-16,-1 1 4 0,3-1-3 0,0 0-1 31,-2-2 4-31,3 0-2 0,0-1-1 16,2 0 1-16,2 0 1 15,-2 0 0-15,2 0-1 16,1 0 1-16,2 0-3 0,2 0 3 15,3 2-1-15,4-2-2 16,7 1 3-16,6 0-3 0,4 0 1 16,10-1-22-16,5 1-28 15,11 3-33-15,4-1-61 16,5-4-120 0</inkml:trace>
  <inkml:trace contextRef="#ctx0" brushRef="#br0" timeOffset="33142.28">25715 10419 536 0,'-19'-5'470'16,"-2"-5"-482"-16,1 0 10 15,1 2 35 1,2 5-26-16,0 3-13 15,-1-1 2-15,-3 6-26 16,-2 7-46-16,-1 2-7 0,-1 2 41 16,-1 2 38-16,-1 3 4 0,1 0 4 0,0 1-2 15,6 1 22-15,2 3 9 16,0 3 0-16,5 5-6 31,2 4-10-31,1 5-6 0,3 7 19 16,5 3-9-16,2 2-15 15,5 0-9-15,12-4 0 16,3-1 1-16,7-6 2 16,2-3 0-16,1-6 1 15,5-3 1-15,2-5-1 0,1-3 4 16,2-6-3-16,0-5 1 0,7-7 0 16,-4-3 1-1,3-7 1-15,-3-7 0 16,-1-7 2-16,-6-6-3 15,-2-1-2-15,-5-4 2 16,-8 2-1-16,-4-2 2 0,-4 1 17 0,-2 2 15 16,-8 0 0-1,-3-1-10-15,0-2-8 16,-7-1-5-16,-5-2-7 16,-3-2-4-16,-5-3-2 0,-2 1 1 15,-3-2-4 1,-4-2 0-16,-4 2 1 0,4-6 0 15,-1 0-4-15,3-6-14 16,3 2-8-16,5 4-5 0,3 8 19 16,-3 5 14-16,3 9 9 0,-3 10-5 15,-5 5-8 1,-5 7-44-16,-6 11-61 16,-9 17-88-16,-8 8-169 0</inkml:trace>
  <inkml:trace contextRef="#ctx0" brushRef="#br0" timeOffset="34494.85">25245 8537 890 0,'-13'-15'16'15,"0"4"-6"-15,2 0 85 16,6 4-28-16,2 3-60 0,1 0-6 15,0 4-1-15,2 0-9 16,-2 5-10-16,4 9-2 16,-1 7 13-16,-2 12 3 15,-1 12 5-15,-2 8 3 0,-5 7-1 16,-1 1 2-16,1 1-18 16,-2-4 7-16,0-5 7 0,2-7 3 15,1-7-1 1,1-3-1-16,0-6 0 0,2-6 0 15,1-4 1-15,2-1-1 16,2-3 0-16,0-3 1 0,2-1-1 16,6 0 0-16,1-2-1 15,-1 1 1-15,5-1 0 16,0-1 0-16,1 2 1 0,4-1-1 16,0 0 0-16,2 0 2 15,4 2-3-15,1 0 2 16,2 1-1-16,4-3-1 0,5 0 0 15,2-2 0-15,2-4-1 16,5-1 0-16,1-1 2 31,-1-2-1-31,0 3 0 0,-3-2 3 0,1 2-1 0,-7 1-2 32,-3 0 1-32,-2 1-1 15,-8 2 0-15,-4-4 1 16,-4 1-2-16,-6 0 2 15,-4-2 0-15,-2-1 0 0,-1-1 2 0,0 0 47 16,-2 0-15-16,0 0-9 16,0 0-2-1,0 0 2-15,0 0-11 16,1 0-9-16,-1 0-3 16,0 0-1-16,0 0-1 0,0 0-3 0,0 0 1 31,-1 0-6-31,1-6-1 0,1-5 1 15,-1-6-2-15,4-12-4 16,6-8 4-16,4-15 0 0,5-9-11 16,5-10-2-16,0-2-2 15,-1-2 10-15,1 2 14 16,1 3 2-16,0 0-2 0,-2 5 0 16,3 4 0-1,-4 8 0-15,-3 11-1 0,-5 9 3 16,-6 9-2-16,-7 10 4 0,-1 4 0 15,-2 1 1-15,-5 0-3 16,1 0 0-16,-3 1-1 16,-2-1 5-16,0 2 8 0,-5 0-3 31,0-1-7-31,-4 1 1 16,-5 1-3-16,-4 0-5 0,-8 1 1 0,-3 1 2 15,-8 3-4-15,-7 1 3 16,-7 0 3-16,-7 5-2 15,-6 1 1-15,-9 2-2 16,-4 3 0-16,-1 3 1 16,-1 3-53-16,-5 7-16 0,3 5-67 15,2-1-153 1,5-9-309-16</inkml:trace>
  <inkml:trace contextRef="#ctx0" brushRef="#br0" timeOffset="55539.17">7147 7961 905 0,'-15'-8'8'0,"2"1"-5"15,4 4 0-15,4 3 1 16,0 3-5-16,-1 10-19 16,1 7-28-16,-6 7 6 15,-3 9 6-15,-1 6 9 16,-6 5 15-16,2 2 10 16,-5 2 2-16,3 0 1 0,-2-1 0 15,6-1-1 1,1-1 0-16,3-3 0 15,4 0 0-15,4 0-1 16,1 1 1-16,4 1 1 16,0 0-2-16,7 0 5 0,1-1-3 15,5-1 0-15,4-5 0 0,1 0 0 16,4-5-1-16,2 0 2 16,2-6-2-16,2-1-1 0,2-6 0 15,0-1 0 1,4-5 1-16,-2-2 0 15,1 0-1-15,-1-5 1 16,1 1-1-16,0-3 3 0,0-1 2 16,3 0 0-16,0-1 0 15,3-1-1-15,1 1-1 16,1-1 0-16,1 0 0 0,0 0-2 0,-2 1 2 31,4 0 0-31,-2-2 0 16,1-2-2-16,2 1 4 15,-2-2-2-15,2 0 4 16,-1 0 20-16,1 0 5 0,-3 0-22 16,0 1-2-16,2 6-1 15,0 4-3-15,3 4-3 16,-2 2 2-16,1 3-3 16,1 0 1-16,-2 2-1 0,0-2 1 0,-1 3-1 15,-1 0 1-15,-5 1 0 16,0 2-1-16,-2 1 0 0,-7 2 1 15,-3 2 0-15,-4 2 1 32,-1 4-1-32,-5 1 1 15,-1 6 0-15,-3 2 7 16,1 3 1-16,-5 3-4 0,-2 1 3 16,-2 1-5-16,-4 2 0 15,-1-1 1-15,-8 0-2 16,-6 1 4-16,-4-1 1 0,-7 1 5 15,-5-2-4-15,-8 0-3 16,-4-5-2-16,-3-3 7 16,-2-6 28-16,-2-7-15 15,1-4 9-15,-6-6-16 16,0-4-9-16,-2-4 1 16,-3-1-5-16,-1-3 0 0,-3-2 5 15,-3-3 10-15,3-3-11 0,-3 0 3 16,0-2 2-16,2 0-9 15,1-2-2 1,2 0 1-16,3 0-1 0,1-3 1 16,0-2-1-16,3-1 0 15,3-1-1-15,-2-1 0 0,2-2 0 16,1-2-1 0,2-2 1-16,0-4 1 0,4-1-1 0,3-4 1 31,3-3 0-31,2-1-1 15,5 1 1-15,1-7-1 0,1 1 1 16,4 0-2-16,1-4 1 16,2-4 2-16,2-1-3 15,1-8 2-15,4-1-1 16,0-6 0-16,3-6-2 0,-3 1 2 16,3-3-3-16,-3 1 4 15,3-2-2-15,0 3 1 16,-1-2 1-16,1 2 0 15,1-1-1-15,1-3 1 0,5 2 0 16,0 1-2-16,2-1 2 16,2 2 0-16,2 1 0 15,0-2-2-15,3-3 2 16,6-1-1-16,-1-5 1 0,4-2 1 16,1 0-3-1,0 1 1-15,-3 3-1 0,-2 5 1 16,-1 8 0-16,-4 9 1 15,-1 6 0-15,-2 6 0 16,2 4 2-16,2 1-4 16,1 2 0-16,0 0 1 0,3-1 0 15,-1 1 0-15,2 5-1 16,0 0 1-16,-1 5 1 0,1 2-2 16,-3 5 3-1,3 3-4-15,-1 3 3 16,-1 3 0-16,4 0-4 15,-2 1 3-15,2 3 0 0,2 0-2 16,-1 0 1-16,2 0 1 16,-3 0 0-16,-1 2-1 15,-1-1 1-15,-2 2 1 16,-2-2-1-16,1 0 0 16,-3 0-1-16,0 0 2 15,0-1-2-15,-2 1 1 0,3-1-1 16,-4 0 4-16,0 0-4 15,0 0 3-15,0 1-4 16,2 1 1-16,-2 1 1 16,2 1 0-16,1 3-2 0,3 6-2 15,0 5 0-15,4 11-7 16,-3 8-82-16,1 10-9 16,1 12-29-16,-5 5-14 0,-3 0-75 15,-1-2-185 1</inkml:trace>
  <inkml:trace contextRef="#ctx0" brushRef="#br0" timeOffset="56518.46">6556 9904 783 0,'-5'4'16'16,"-4"-2"-12"-16,6-1-1 0,-1-1 17 15,4 0-15-15,0 1-9 16,0 2 2-16,4 1 1 15,-1 0 3-15,2 5 0 0,1 2-1 32,-3 3 0-32,0 3 0 15,-1 1-1-15,-2 1 1 16,0-1 0-16,-2-1 0 0,-4-1 1 16,-4 1 3-16,-1 2 40 15,-5 5-14-15,-3 3-14 16,-6 5-10-16,-4 5-4 15,-6 3-2-15,-3 1 2 0,-4-1-1 16,-1-3-1-16,1-5 34 16,-1-4-15-16,0-4 9 0,-2-8 9 15,0-6-26-15,-3-4-9 16,0-5 0-16,-1-4 0 0,-3-2-1 16,2-5-2-16,0-3 1 15,0-2 0 1,2-1 2-16,0 0-4 15,4-2 3-15,4 0 8 0,5-3-1 16,2-1-4-16,4-3 0 16,3-5-5-16,2-5 4 15,3-3-3-15,4-4 1 16,0-4-2-16,7-4 3 16,2-1-2-16,5-1-2 15,3-2 1-15,0 3-1 16,0 7 2-16,2 7-2 0,1 9 1 15,-1 8-1-15,0 8 2 16,-2 7-3-16,0 2-1 16,0 3-7-16,2-1 5 0,0 0-1 15,2 1-58 1,6-3-14-16,-3-1-26 16,1-3-49-16,-5-3-130 0</inkml:trace>
  <inkml:trace contextRef="#ctx0" brushRef="#br0" timeOffset="56915.61">5051 9805 1059 0,'-9'6'13'16,"-1"-6"-14"-16,10-3 0 15,8-5-6-15,5-8 3 0,6-10 8 16,8-10 0-16,6-12-1 16,3-11-2-16,3-7-14 15,-3-3-11-15,-2 4-3 16,-2 8 5-16,-7 10 4 16,-2 11 14-16,-8 12 3 0,-1 11 2 15,-5 6-1-15,-2 5-1 0,2 2 0 16,-1 8 2-16,2 6 1 15,3 9-3 1,1 3 3-16,4 7-3 0,-1 6 4 0,3 4-2 16,-1 2-3-16,0 3 4 31,-2 7-1-31,0 11-2 0,-1 11 0 16,-3 7-107-16,-4 5-123 0,-9 0-273 15</inkml:trace>
  <inkml:trace contextRef="#ctx0" brushRef="#br0" timeOffset="64381.32">11012 10840 19 0,'2'2'692'16,"-2"-3"-684"-16,0-1-10 16,0 1-1-16,0 0 2 15,2 0 0-15,1 0 2 0,2-1-2 16,1 0 1-16,1 1 1 15,1 0-2-15,0 1 1 16,1 0 0-16,-1-3-1 16,1 3 2-16,-2 0 0 15,0 0-1-15,0-1 1 0,0 0-2 16,-1 0 2-16,1 0 36 16,-1 0-21-1,5 0-9-15,-2 1-5 0,1 1-1 0,3-1 0 16,-1 1 0-16,3 0 0 0,0-1 0 15,4-1-1 1,-2-1 2 0,4 1 35-16,0 0-7 0,1-2-22 15,1 2-3-15,1-3-4 16,1 1-1 0,1-1 3-16,2 2-2 0,1-3 1 15,3 0-2-15,1-1 3 0,4 1-2 16,-2 1-2-16,2 1 3 15,-1 1-2-15,1-1 0 16,0 1 0-16,-1 0 1 16,1-1-1-16,0 0 1 15,2-1 0-15,2 0 1 0,1 1 12 16,-2-2 30 0,4 0-37-16,-1 2-4 0,3-1-4 15,-1 0 4 1,4 0-2-16,0-1 0 0,2 0-1 0,-1 1 0 15,0-2 2-15,2 1-1 0,-2 1-1 32,0 0 0-32,1 1 1 0,0 1-1 15,1 1 0 1,-1-1 0-16,2 1 0 0,0 1 1 16,1-2-1-16,2 0 0 0,-1-1 1 15,0-1-1 1,0 0 0-16,-2 0 2 0,-1 1-3 15,-3 2 1-15,-1-1 1 16,0 0-1-16,-1 2-1 16,-2 2 2-16,0-2-1 15,-1 1 1-15,1-1-2 16,0-1 2-16,2 0 1 0,0 0-1 0,2-1 1 16,-2 2 0-16,0 0 1 15,0 3 0-15,0-2-3 16,-1 2-1-16,3 1 2 15,0 1 0-15,-1-1 0 16,1 1-1 0,0-1 0-16,0 0 1 15,2 0-1-15,0 1 1 16,2-1-1-16,1 0 2 0,0-1-2 16,1 0 2-16,1 0 2 15,1-2-1-15,2 1 2 16,-1-1 0-16,2 0 1 0,1 1 1 0,1-2-4 15,0 1 1-15,1-1-2 16,0 2-1 0,-2-3 1-16,1-1 0 15,-1 0-1-15,-1 2 1 0,0-3 1 16,1 1 0 0,-2-4 6-16,5 1 21 0,-1-1-19 15,1-2-3-15,2-1-3 16,-3 2 1-16,3 0-3 0,-1 0-3 0,0 2 0 31,0-1 1-31,1 1-2 16,5-2 0-16,3 1 0 15,5 3-1-15,2-5-90 0,-2-7-145 16,-8-12-284-16</inkml:trace>
  <inkml:trace contextRef="#ctx0" brushRef="#br0" timeOffset="66016.45">18025 10650 764 0,'15'-8'29'16,"-3"-2"-30"-16,5 2 0 0,6 2 1 16,4 1 2-16,5 4-2 15,6 0 1-15,2 0-2 16,7 2 1-16,2 2 0 0,4 1 0 0,0 1 1 16,3 1-1-16,2 0 0 15,3 3-1-15,2 0 2 16,3 1-1-16,4 0 1 15,2-2 0-15,3 0 6 16,2 0 10 0,2-2-4-16,5-1 3 0,4-2-8 15,3-1 8-15,1 0 3 0,6-2-7 16,3 2 3-16,1-2-1 16,-1 1-7-1,0-1 0-15,1 0 2 16,-5 3-1-16,0-4-3 0,-2 0 2 15,-1 0-1-15,-7 0 9 0,-5-3-1 0,-8 1 8 32,-5-2-2-32,-6 2-1 15,-10-1-2-15,-6 2-8 0,-5-1-2 16,-8 1-3-16,-8 0-2 16,-6 1 0-16,-4 0-1 15,-7 1 0-15,-3 0 0 0,0 2-1 16,-1-1-2-1,-1 3-4-15,3 1-1 16,2 1 0-16,2 3-84 0,-3-2-62 16,-5-7-77-16,-5-9-191 15</inkml:trace>
  <inkml:trace contextRef="#ctx0" brushRef="#br0" timeOffset="66883.07">19804 10586 857 0,'2'-1'38'0,"-3"1"-41"16,0-3-1-16,0 3 6 0,1-1-5 16,2 2 1-16,2 4-3 15,-1 4-1-15,1 1 1 32,2 5 3-32,-1 4 0 0,-1 4 2 15,-1 7-3-15,0 2 5 16,0 4 2-16,0 4 5 15,2 1-3-15,2 3-4 16,-1-4-2-16,0 2 3 16,2-2 16-16,1 3 6 0,-1-2-3 0,-1 1-3 15,2 5-12 1,0 3-5-16,-3 4 2 16,0 3 0-16,-1 2 3 0,1 2-6 15,0 2 2-15,-2-3-1 0,1-1-1 31,0-3 2-31,1-3-2 0,1-3 0 16,0-3 2-16,-1-1 18 16,2-1 5-16,-2 1-17 15,0-1 0-15,-1 0-5 16,-1-5 0-16,0 2-1 0,-1-3 11 16,1-1-3-16,0-1-6 15,-1-3-4-15,3-1 0 16,-1-2-1-16,2-4 0 15,-2-3 0-15,0-5-2 16,1-3-62-16,-1-6-30 0,-2-6-78 16,-1-6-89-16,-4-9-79 15</inkml:trace>
  <inkml:trace contextRef="#ctx0" brushRef="#br0" timeOffset="67616.92">19863 12143 495 0,'-18'-26'7'0,"3"2"-7"0,2-3-4 15,5 3 4 1,2 0 0-16,1 3 22 0,1 3 63 16,2 3 19-16,0 4-19 0,0 2-23 15,0 5-12 1,1 2-22-16,-1 1-15 15,1-1-10-15,2 2-3 16,0 2-4-16,1 5 1 0,4 4-2 16,-2 6 0-16,4 5 2 0,0 6 3 15,1 5 0-15,0 2 0 0,-1 1 1 32,2-2-1-32,3 2 1 15,-2 0-1-15,3-3 1 16,0 2 0-16,1 2 0 0,-2 0-2 15,2 0 2-15,-1-2 0 0,0-1 0 16,1-3 1 0,-2-3 0-16,3-5-1 15,-3-2 2-15,0-3 6 0,-1-2 0 16,-2-3-4-16,0-2-2 16,-2-2 0-16,-1-4-2 15,-1-1 0-15,-1-2 0 0,-1-1 2 16,-1-2 2-16,1-5 8 0,-1-3 41 15,0-5-12-15,2-2-25 16,2-6-10-16,0-4-1 16,-1-5-3-16,1-1-1 15,0-2-2 1,-1-2 0-16,-1-1 2 0,-2 0-2 16,-1-1 0-16,1 0 2 0,-1-5-5 15,0-1 2-15,0 0 0 16,-1-1-2-1,1 1-2-15,-3 2-3 16,-1 4 7-16,-3 3 2 16,-4 4 0-16,-2 3 2 0,-1 4 0 15,-1 5 24-15,0 1 8 0,0 5-13 16,2 2-11-16,1 3-5 16,2 2-2-16,3 0-1 15,0 2-3-15,1 2-1 16,2 0 0-1,-1 2-2-15,1-2-31 0,-1 1-18 16,0 2-16-16,-1 1-23 0,-4 3-53 16,-4 1-21-16,-6-3-70 15</inkml:trace>
  <inkml:trace contextRef="#ctx0" brushRef="#br0" timeOffset="81464.95">12407 12130 161 0,'0'-6'26'15,"0"3"53"-15,-1 1-7 0,0 0-46 16,0 1-28-1,-2 1 0-15,3 0 14 16,-1 1 18-16,0-1 17 0,1 2 14 0,0 0-13 31,0-2-35-31,0 5-13 0,0 2-2 0,-1 4 5 16,0 5 6-16,-2 4-3 0,1 2 10 16,-1 5 8-16,1 1-10 31,0 2-1-31,1 2 8 0,1 0-8 15,0 3-8-15,0 2-2 16,2 1 0-16,-1 3-2 16,0 0 1-16,-1 3-1 15,0 3 1-15,-2 3-2 16,-2 5 2-16,-1 3 9 0,0 4 8 16,-3 4-8-16,2 4-4 15,-1-1-4-15,1 0-2 16,-1-2 0-16,1-2 0 15,0-4 1-15,2-3-2 16,-2-1 1-16,1 0 1 0,-1 3 9 0,0 0 12 16,1 4 2-16,1 2-3 15,0 4-2-15,0 0-9 16,1 1-8-16,0 2 0 16,-2-4-2-16,2 0 1 0,0-3 1 15,0-2-2-15,0-4-1 31,1-2 0-31,-1-7 1 0,0-2-2 16,1-4 2-16,0-4 1 16,0-6-2-16,1-3 6 15,1-2 19-15,0-5-14 16,0-1-8-16,0-4-2 0,0-1 0 16,1-4 2-16,0-3-3 15,0-1 1-15,0-5 0 16,-1 0-1-16,1-3 0 0,-1-1 2 15,1-1 0-15,-1 1 0 16,1-2 3 0,-1 0 1-16,0 0 36 0,0-2-17 15,0 1-3-15,0-1-6 16,0 2-7-16,0-3-5 0,0-3-4 16,-2 0-1-16,2-1 0 15,-1-2 0-15,1-4 2 16,-1-2-3-16,1-4 3 15,-1-4-1-15,1-5 2 16,-1-4-2-16,0-2 2 16,1-3-3-16,-3-1 3 15,1-1-4-15,0 1 2 0,-4 0 2 16,1-1-1-16,1-2-1 16,-2-2 2-16,0 0 0 0,3-3-4 15,0-3 1 1,1-2 2-16,1-1-1 15,1-5-3-15,0-4 3 16,0-1-1-16,0-1-2 0,0-2-1 16,0 2 2-16,0 3 4 0,0 3-5 0,0 3 5 15,0 1-4-15,0 1 3 16,-2 1-1-16,1-3 0 16,0-2 0-1,0-4 0-15,1-4-1 16,0-1 2-16,0-5-1 0,0-1-9 15,1 0-16-15,2 4-12 16,-2 8 21-16,0 2 4 16,-1 7 11-1,0 5 3-15,0 3-1 0,0 3 0 16,-1 0-1-16,-1 4-1 16,0 1 4-16,0 3-3 15,1 2-1-15,-1 4 2 16,0 0-1-16,0 3 0 15,0-1 1-15,1 3 0 0,0 3-2 16,-2 2 0-16,-2 3 2 0,1 4 0 16,0 1 2-16,-1 4 0 15,0 0 1-15,2 1 2 16,1 2-1 0,0-1-3-16,1-1 0 0,1 2-3 15,-3 0-2-15,3 0 1 16,0 0 0-16,0 0 3 15,0 0-3-15,0 0 3 16,0 0-2-16,0 0-2 0,0 0 1 0,0 0 1 31,0 0 1-31,0-1 0 0,0 1-1 16,0 0 3-16,0 1-2 16,0-1 3-16,0-1-1 15,0 1-1-15,0 0 0 0,0 0 1 16,0 0 1-1,-1 0 21-15,1-1-12 0,0 1-3 16,0-1-1-16,0 1 2 16,0-1 2-16,0 1-1 15,0 1-7-15,0-2-4 0,-1 1 0 0,1 0-1 16,0 0 0 0,0 0-1-16,0 0 0 15,0 0 3-15,0 1-1 0,0-2 0 0,0 2 0 31,0-1 2-31,0 0-1 16,0-1-32-16,0-2-45 0,7 2-101 16,-3-3 17-16,-2-3-78 15</inkml:trace>
  <inkml:trace contextRef="#ctx0" brushRef="#br0" timeOffset="91695.55">11153 8001 375 0,'-15'-15'272'0,"-1"-4"-254"0,3 3-7 15,3 4 25-15,3 5-1 16,1 2-30-16,2 4-5 15,0 1-1-15,-3 4-1 16,1 8-1-16,-3 7 1 16,-3 10 1-16,0 9 0 15,-1 11 0-15,1 9 1 0,2 3 1 16,2 6-1-16,2 1 3 0,3 0-2 16,0-1-2-16,3-3-13 15,0-6 9 1,3-7 5-16,2-3-4 15,0-9 2-15,2-5-3 0,0-7 1 16,2-8 0-16,-1-3 3 0,0-6 0 16,2 0-1-1,2-7-3-15,-1 1 2 0,4-2 3 16,1-1 6-16,3 0 6 16,5-1-4-16,0 0 3 0,5 0-5 15,3 0-3-15,2-1 0 16,3-2-2-1,1 1 2-15,-1 0-2 16,1 2 0-16,0 0-1 0,-1 0 0 16,-2 3 2-16,-2 2-2 15,-1 2 0-15,-5-1 0 16,-2 0 0-16,-4 0 0 16,-4 1 1-16,-3-4-1 15,-3 1 3-15,-3-3-3 0,-4 1 3 16,-1-2 8-1,-2 0 1-15,0 1 0 0,-1-1 2 0,0 0 4 16,0 0 2-16,1 0-4 16,0 0-3-16,2-1-8 15,2-5-4-15,3-7-1 16,1-5 0 0,6-14 1-16,3-10 3 0,4-13 0 15,2-9 2-15,0-4-4 16,-2-3-16-16,-1 1 6 15,-1 2 8-15,-4 7 1 16,0 3-1-16,-2 6 1 16,-2 7-2-16,-1 8 1 0,-5 8 1 15,-4 8 0-15,-2 6 1 16,0 3 1-16,-7 3 1 16,0 2 0-16,-3 0 1 15,0-1-1-15,-2 1-4 16,-3 1-1-16,-1-1 3 0,-5 3 0 15,-1-3 0-15,-5 4-10 16,-5-1 21-16,-3 1-1 16,-9 1-6-16,-4 2-3 15,-7 0-1-15,-4 0-1 16,-4 0 0-16,-3 0 1 0,0 0-2 16,-2-2 3-16,1 0-5 15,1-1 1-15,4 2-7 0,4 1-41 16,7 1-51-1,2 1-85-15,4-4-174 16</inkml:trace>
  <inkml:trace contextRef="#ctx0" brushRef="#br0" timeOffset="92619.9">11120 9857 220 0,'0'-4'705'16,"0"0"-686"-16,-4 3-19 16,4-2-6-16,0 6-9 15,0 2-47-15,2 7 7 16,1 2 28-16,0 7 1 0,-1 7 17 0,0 4 11 16,-2 8 0-16,0 6 0 15,-6 6 0-15,1 2-3 16,-3 0 6-1,0-3-11-15,1-7 11 16,2-6-4-16,3-9 0 0,1-7 4 16,1-5 5-1,1-1-1-15,4-6-5 0,1 1 2 0,3-1-1 16,0-1-3-16,2 0 0 16,4-1-2-16,0 1 0 15,4-1 1-15,2 2 1 0,1 0-1 31,1-1 0-31,1 1 0 0,1-2-1 16,0 1 0-16,-1-4 0 16,1 1-1-16,0-2 3 15,2-2-3-15,0 0 2 16,3-2-1-16,1 1 0 16,-3-3 3-16,5 1-3 0,-2-3 1 0,1-2-2 15,0-1 1-15,-1 0 1 0,1-1-3 31,0 0 6-31,-3 0 2 16,-1 1-3-16,-5 4-85 0,-4 1-76 16,-8-3-79-16,-9-1-64 15</inkml:trace>
  <inkml:trace contextRef="#ctx0" brushRef="#br0" timeOffset="93263.8">11176 9832 906 0,'-9'-11'-15'16,"-2"1"15"-16,10 4-4 15,3 1 2-15,10 2-16 16,7 0 10-16,7 1 4 16,10 2 3-16,6-2-1 0,5 2 2 15,4-2 3-15,3-1-2 16,0 3 2-16,-3-2-1 0,-3 1-20 31,-7 1 5-31,-7 0 9 0,-7 5 0 16,-7 0 1-16,-3 3-4 15,-5 0 4-15,-1 2 0 0,-1 2-2 16,-3 2 2 0,2 0 2-16,-4 2 2 0,1 0 0 15,-1 4 4-15,0-2-2 16,2 7 11-16,-2 2-4 16,1 4 0-16,0 9-3 15,1 5-6-15,0 3 2 0,0 5 1 0,-1-1-4 16,0 1 0-16,0-2 1 31,1-2 0-31,-1-5-1 0,0-2 1 16,-1-5-2-16,0-4 2 0,-2-6 0 15,1-7 0 1,-3-7-2-16,0-3 2 0,-1-6 12 16,0-1 32-16,0-2 28 15,-1 0-1-15,-4 1-10 0,-3-2-17 16,-3-2-10-1,-7 1-11-15,-4-5-18 16,-10-1-3-16,-8-3-1 16,-10 0-3-16,-9-3-1 0,-9 1-30 15,-7 2-14 1,-13 6-13-16,-8 5-13 0,-11 13-129 16,-17 13-320-16</inkml:trace>
  <inkml:trace contextRef="#ctx0" brushRef="#br0" timeOffset="110878.07">10529 15081 604 0,'-20'-18'40'0,"-2"3"44"0,0 4 11 16,7 3-35-16,5 2-23 15,4 4-27 1,2 3-9-16,4 8-2 0,0 10-33 15,4 12 8-15,0 14 23 16,4 16-7-16,-3 16-23 16,2 11-24-16,-4 10 5 15,-1 6 0-15,-2-2 12 16,0-3 16-16,0-5 16 16,0-5 8-16,0-3-1 0,0-3 8 15,0 1 23-15,0 5-4 16,0 4 2-16,0 4 3 15,0 2-7-15,0 1 2 16,2 1-18-16,1-3-4 16,0-7-2-16,0-5-2 0,-1-6-1 15,0-6 1-15,-1-8-1 0,1-11 2 16,1-6-1-16,1-12 2 16,0-7 0-16,0-8 3 0,1-5 5 15,0-2 2-15,0-2 2 16,0-4 0-1,2-1 1-15,0-1-6 16,3 0 3-16,1 0-4 16,1-1-2-16,1 1-3 15,5-1 2-15,-1-1-3 16,3-2 0-16,2-1 0 0,0 0 0 16,2-1 0-16,2-2 1 15,0-1 2-15,2 1-1 0,2 0-1 16,1 2 1-16,3 0-1 15,3 1 0-15,4 1 1 16,4 1-2 0,2 2 1-16,4-3-3 0,3 1 1 15,1 1 1-15,0-1-3 16,-2-1 1-16,0 1 1 0,-1 2-1 16,-1 0 0-16,0 3 0 15,1-1 1-15,0 0-1 16,3-3 1-16,1-1-1 15,0-2-1-15,3 0 2 0,2-2 1 16,-2 3 7-16,2-1 0 16,-1 2-2-16,1 2 0 15,-2 1-3 1,2 1-1-16,4 1-2 16,0-2 1-16,4 1-1 15,2-1-2-15,3-4 0 0,-1-2 2 16,-1-1 1-16,0 0-1 15,-3 0 8-15,-2-1 16 16,-1-1-6-16,1 1-9 16,3 1-1-16,0 4-1 15,2 1-5-15,3 0-1 0,-1-2 0 16,1-2-2-16,-2-1 0 16,-1-2 1-16,-1-3-2 15,-3-2 3-15,1 1-3 16,-1 1 3-16,0 2-1 15,-1 0 0-15,-1 5 2 0,-3 3 3 16,-2 2 2-16,-3 0 4 16,-3 3 1-16,0-2-6 15,-5-2 0-15,2 1-5 16,-3-1 1-16,0 0 0 16,-2 0 1-16,1-2-1 15,0 2 0-15,-1-1-3 0,-1-3 1 16,-1 2 0-16,-4-1 1 15,-4 1-3-15,-5 0 2 0,-5-2-1 16,-5 0 1-16,-6 1-2 16,-2 0 1-16,-4-1 2 15,-3 0-1-15,-2-2 0 0,-3 0-1 16,-2 1 1 0,0 0 2-16,0-1 4 0,0 0 6 15,0 2 3-15,0-2-15 0,0-2-3 16,0 0-1-16,0-9 1 15,0-9-2-15,0-10 4 16,0-9-4-16,-3-9-1 16,0-6-4-1,-1-3 8-15,1-2 1 0,1-3 0 16,1-1 1-16,1-2-1 16,0-3 1-16,0-3-2 0,4-3 1 15,3-7 1-15,0-1 0 16,2-10-2-1,2-5 1-15,1-7-1 0,-1-4 1 0,2 0 1 16,-2-2-1-16,-2 0-1 16,-1 5 2-16,-3 2-1 0,-2 2 1 15,-1 6-1-15,-1 6 1 16,0 6-1-16,-1 6 0 16,1 4-1-16,-1 9 2 15,0 7-2-15,0 5 3 0,0 10-2 31,0 7 0-31,-2 10-1 16,-1 6 1-16,0 6 1 16,-1 5 1-16,2 3 2 15,-1 3-3-15,3 0 0 0,-2 2-1 16,2-1-6-16,0 1-4 16,-1 1 1-16,0-1 4 15,-1 2 6-15,-1 2 1 0,-2 2-2 16,-1 2 1-1,-2 2-1-15,-4 0 1 0,-1 0 1 0,-3 0-1 16,-1-2 2 0,-4 1 0-16,-3-2-1 0,-5-1-1 15,-4 0 2-15,-4 0 2 16,-5-1 1-16,-5 0 0 0,-3-1-2 16,-3 0-1-16,-5-2 0 15,-2 0 1 1,-1-1 2-16,-3 2-2 15,-2-3-4-15,-3 0 2 16,1 2-3-16,-2-4 3 16,-1 2-2-16,-2-4 3 0,-1 1 0 15,-3-1 2-15,-1 2-2 16,-3 0-3-16,-1 3-2 16,-4 1 2-16,-2 3 0 15,0 1 0-15,2-1-2 16,-3 1 2-16,1-2-2 0,-2 0 3 15,1-1-5-15,-2-2 5 16,-2 1-3-16,3-3 3 16,1-4 0-16,0-1 2 0,-1-2 2 0,1 0 18 15,3 2-8-15,1 2-10 16,0 1 19 0,2 2-10-16,5 2-12 15,0 0 0-15,4 3-2 0,-1 0 3 16,1 0-5-1,2 0 3-15,-1 0-2 16,2 2 3-16,0-2-3 16,0 0 1-16,4-1 0 0,1-2 9 15,4 0 7-15,2 1-4 16,2-3-3-16,4 0 3 16,2-1 0-16,3 1-10 15,2 1-2-15,4-2 3 16,5 1-3-16,5 1 0 0,4 0-1 0,6 2-1 15,6-1-8 1,3 1-29-16,4-1-17 16,7 7-40-16,3 1-52 0,0 1-138 15,0-6-152-15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00:10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30456 12775 755 0,'-12'1'-8'15,"-4"1"14"-15,6 5-3 16,6 15 2-16,0 10-3 0,4 13-1 16,-2 14-1-16,2 13-1 15,5 13 3-15,-1 5-3 16,-3 11 1-16,1 6 1 31,-2 6-2-31,-2 3 1 0,-6 4-2 16,-2 1-1-16,-3-3 0 15,-2-1 2-15,0-4 2 16,-1-5 2-16,3-4 20 0,3-5 14 16,2-3-2-1,4-6-5-15,3-3-4 0,2-6-11 16,5-7-9-16,1-6-4 16,2-5-1-16,0-8 0 0,-1-7 2 15,4-4-2-15,-3-5 1 16,2-5 2-1,3-3 1-15,-1-2-2 0,1-1-1 16,-1 0-1-16,5-1 0 16,-5 1-2-16,3 0 3 15,1 0-2-15,2-1 0 0,0-3-1 0,2 3 1 16,3-6 2-16,3 1-3 16,5-6 2-16,1-2-2 15,5-2 2-15,7-3 0 0,3-2 2 16,2-6-2-1,8 2 0-15,3-4 0 16,4-6 0 0,2-2 0-16,1-2-2 0,-3 0 6 15,-2 2 0-15,-3 2 4 16,-4 2 6-16,-6 4 5 16,-4 0-12-16,-6 1-5 15,-5 2-2-15,-6 3 0 0,-6 0-1 0,-6 1 1 16,-7 1 0-16,-3 0 0 0,0 1 0 15,-4-1 0-15,-1-2 0 32,0 1 0-32,0-3-1 0,-2-2 0 15,2 2 0-15,-2-3 2 16,0 1 0-16,0-3 1 16,2-7 0-16,0-5-1 15,-1-7-4-15,3-8 1 16,2-8 0-16,4-6 2 15,3-9-3-15,1-6 2 0,5-10 1 16,2-6-1 0,4-9-1-16,2-6 0 0,2-5-3 15,2-2-12-15,2-4-10 16,-3-1-12-16,3-1 15 0,2-2 2 0,-1-2 4 16,2-2 13-16,3 3 0 31,0-2-5-31,-1 1 3 0,2 2-7 15,-2 4-5-15,-5 3 8 16,-4 2 1-16,-8 8-4 0,-3 4-10 16,-9 8 12-16,-5 6-8 15,-4 8 12 1,0 8 8-16,-6 6-1 0,-5 6 0 16,-1 5 0-16,-3 6 0 15,-1 4 1-15,-2 5 1 16,-4 3 2-16,-5 4 10 15,-4 2 1-15,-3 3-8 16,-6 2 0-16,-9 2 2 0,-1 2 0 16,-5 0-5-16,-5 2 0 0,-3-2 4 15,-5-1 6-15,3-3 10 16,-4-4 1 0,0-4 3-16,-3-6-3 0,1-5 1 15,0-2-5-15,1-6-10 0,-1 1-1 16,-3 0-4-1,0 1-5-15,1 5-1 16,-8 4-31-16,-4 5-100 16,-16-2-157-16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15:00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17521 9883 39 0,'0'0'704'0,"0"0"-694"16,0 0-7-16,0 0-1 0,0 0-1 0,0 0-3 15,0 0 0-15,-67 170-44 0,67-117-16 16,-2 4-4-16,0 8 0 15,-6 5 32-15,-3 8 25 32,-2 7 12-32,-5 7 0 15,-4 10-2-15,-1 5 1 0,-2 5-1 16,-1 3 1-16,2 0 3 16,3-1 4-16,5-4 36 15,3-5-5-15,6-1-22 0,3-6-13 16,3-5-1-16,2-3-2 15,5-4-2-15,4-5 3 16,-1-7-2-16,1-1 1 0,3-6 0 16,1-2-1-16,0-6 1 15,2-5-1-15,2-4-1 16,1-6 1 0,4-4 1-16,2-7 1 15,5-1 7-15,4-7 12 0,5-2 12 16,6-4-2-16,3-3-12 15,5-3 0-15,5-3-5 16,4-5-7-16,3-1-3 16,3-2-2-16,3-1-1 15,6-1-2-15,0-2 2 0,2 1-4 16,0 2 2-16,-1 1 0 16,0-2 0-16,-2 4 0 15,2-1 0-15,-4 2 0 16,2 1 2-16,1 0-2 0,3 2 1 15,2 1 0-15,1 2 1 16,2 0 4-16,5-2 2 16,1 1-4-16,1-3-1 15,4 0-1-15,2 0-1 16,1 1 0-16,0 1 1 0,3-1 0 16,2 2 0-16,-1-2-3 0,2 2 2 15,-2-4-2-15,3-1 2 0,-4 1 0 31,-2-1-1-31,0 0 0 16,-2-3 0-16,-1 2 1 0,-1-4 1 16,2 1 23-16,-2-2 1 15,-3-3-10-15,-1 0-12 16,-3 0-2-16,-3 0 0 0,-6 1-1 16,-1 0 1-1,-5 2 2-15,-4-1 2 0,-5 3-2 16,-6 2-3-16,-7 3 0 15,-7 3 0-15,-6 0-2 16,-7 1 2-16,-6-1 0 16,-4-2 0-16,-6 1-2 15,-1-3 2-15,-4 0 0 0,-2-2 0 16,0-1 0-16,-1 0 2 16,-1-2 6-16,2 2-1 15,-1-3-5-15,0 1-1 16,1-3-1-16,-3 0-1 15,2-4-1-15,-2-1 0 16,0-2-1-16,-1-3 1 0,2-6 0 16,2-6-2-16,-1-6 0 0,3-6-1 15,1-8 3-15,0-7-2 16,2-6 3-16,0-9 0 0,2-8 2 31,1-6-2-31,0-7-2 0,-3-3 0 16,1-5-2-16,-1-1 2 15,0-5 2-15,0-4 0 0,-1-1 1 16,0-1 0-16,-1-3-1 16,0 4-2-16,-2 1-2 15,-1 5 8 1,-2 2 12-16,0 5 0 0,-3 4-3 16,-2 5-11-16,-1 1-1 0,1 7-1 15,0 2 0 1,0 7 2-16,0 6-3 15,1 6 2-15,-1 10 0 0,-2 6-1 16,2 11 0-16,-4 5 1 16,-3 6 1-16,-2 5-2 15,-1 2-2-15,-2 5-1 16,0 2 0-16,-1 1 2 0,-1 2 2 0,0-1 1 16,-3 4 0-1,0-1 3-15,-4 3-4 16,-2 2 6-16,-4 1 0 15,-5 0 4-15,-4 0 3 0,-3 0 8 16,-7-1-3 0,-2-1 7-16,-3-3-4 0,-6 0-3 15,-2-4-9-15,-6 1-6 16,-5-3-3-16,-5-2-1 16,-8 1 0-16,-4 1 0 0,-5-1-1 15,-4 2 3-15,-5-2-3 16,-7 0 2-16,-2 0-1 0,-5 0 0 15,-4-2 1-15,-5 1 0 0,-3 2-1 16,-5-2 2-16,-3 2 7 16,-3 3 0-16,-2-1-2 15,-2 2-2-15,-4-2 12 16,2 1-2-16,-1 0-7 16,-1-5-9-16,-4 3 6 0,5-2-3 15,-2-1-2-15,1-3 0 16,4 2 1-16,0 0-1 31,3-1-2-31,1 2-36 0,1 2-37 16,0 4-72-16,-3 0-107 0,-9 2-173 15</inkml:trace>
  <inkml:trace contextRef="#ctx0" brushRef="#br0" timeOffset="12732.81">21609 11594 744 0,'-15'-8'267'0,"-2"-3"-257"0,1 0-7 0,8 5 1 31,3 1 17-31,2 3-17 0,0 0-4 0,5 5-6 32,0 5-26-32,-2 5 7 15,3 10 22-15,-1 9 1 0,0 9 2 0,-2 9-1 0,-2 7 2 31,0 7-1-31,1 1 0 16,-1-1-2-16,0 2 1 16,-1-3 0-16,1-1 1 15,0 2-1-15,-1 0 2 16,-1 0 0-16,1-1 0 0,1-3 1 16,2-5-2-16,-1-5 0 0,3-7-1 15,3-6 0-15,1-8 0 16,1-6 1-1,0-5 2-15,-1-4-1 16,0-5-3-16,1-5 0 0,5-3-3 16,1 0-3-16,3-2 8 15,3-5 6-15,4-2 0 16,2-2-3-16,4 0 1 0,3 0-1 16,5-2-1-16,3 0 2 15,7 2-3-15,5-2 0 16,4 2-2-16,4 0 2 0,1 2-1 15,2 1-1 1,-2 4 0-16,1 2 1 16,-3 0 0-16,-2 1 1 0,-1 2-1 15,-2-2-1-15,-4-1 2 0,-2 1-1 16,-5 0 0-16,-2 3 1 16,-5-2-2-16,-5 5 1 15,-4 1 0-15,-5 0 1 16,-5 1-2-1,-3 0 1-15,-4 0 0 0,-2 0-1 16,-6 1 4-16,0 0-2 16,-2-1 1-16,1-2 1 15,-2-1-2-15,-1-1 0 16,2-2 2-16,0-1-2 16,0-1 2-16,0 0-2 15,2-2-2-15,-1-1 0 0,1-6 0 16,4-2 1-16,4-6-2 15,1-3-2-15,7-6-17 0,4-3-17 16,5-4-44-16,2-5-40 16,0-3-83-16,-9-8-249 15</inkml:trace>
  <inkml:trace contextRef="#ctx0" brushRef="#br0" timeOffset="13448.7">21659 11369 730 0,'25'2'49'16,"1"0"-50"-16,7 0 4 16,6 1-2-16,7 2 2 15,4 0-1-15,8-1-1 0,4-4-1 16,4-1 1-16,5-5-3 15,0-5 2-15,0-1 0 16,-2-1 1-16,-6 4 0 16,-4 2-1-16,-6 3 1 15,-4 1-1-15,-6 3 0 0,-6-1 0 16,-3 1 0-16,-7 4 0 16,-1 3 1-16,-6 1-1 15,-4 3 3-15,2 4 3 16,-1 2 25-16,-1 6-10 15,0 2 7-15,-1 9-6 16,-1 6-3-16,-3 7-4 16,-4 7-6-16,-3 7-4 0,-3 4-3 0,-2 5-2 15,-4 4 1 1,-5 3 0-16,-6 3 0 16,-1 5-1-16,0 1-1 15,0 2 3-15,4-2-3 0,8-1 1 16,6 1-1-16,11-5-61 0,8-1-67 15,2-9-130-15</inkml:trace>
  <inkml:trace contextRef="#ctx0" brushRef="#br0" timeOffset="24304.24">28437 17143 675 0,'2'-7'50'16,"-2"0"-26"-16,5 1 20 15,-3 2 0-15,1 0-20 16,1 4-19-16,2-3-4 15,1 3-2-15,5 1 1 16,2-1-1-16,1 1 2 0,2 0 0 16,3-1 0-16,-2 0-1 15,6 0 1-15,-1 0 2 16,4-1 13-16,5 0 18 16,1-3 6-16,5 0-12 0,5 1-12 0,-1-1-8 15,2 1-1-15,4 2-5 16,-2 0 0-16,5-1-1 15,1 2 0-15,4-1-2 16,-1 2 2-16,-1 1 0 16,2-2-1-16,2 4 0 0,-1-1 0 31,3-1 0-31,1-2 2 0,1 2 15 16,1-4-2-16,2 1-6 15,-3-2 0-15,-2 2-1 16,-2 0-1-16,-4 1-1 15,-1 0-2-15,-1 1-2 16,2 0 1-16,-3 1-3 0,3-1 2 16,-3 0-1-16,-6 1 0 15,-4 2-1-15,-4-1 0 16,-7 1 1-16,-7 3-2 0,-2 0 3 16,-3-3 3-16,-1 1 8 15,-1 0 6-15,-1-3 0 16,1 2-11-16,-2-2-5 15,2-1-3-15,-1 2 2 0,1-2-3 16,1 1 2-16,-1-2-1 16,-3 1 1-16,2 1-1 15,-2 0-2-15,0 4 1 0,0-2-1 16,-4 2-1-16,-1 1-29 16,-2 3-7-16,-4 3-11 0,-2 4-33 15,-7 0-70 1,-6-4-106-16,-10-8-256 0</inkml:trace>
  <inkml:trace contextRef="#ctx0" brushRef="#br0" timeOffset="24737.1">30605 16898 777 0,'-2'-21'8'0,"-2"-1"-4"16,4 3 28-16,-3 3 17 16,6 9-12-16,-1 0-29 15,2 3-7 1,3 3-1-16,1 1 0 16,2 0 0-16,5 5-1 0,3 3 0 0,-2 2 1 15,6 3-1-15,-5 1 0 16,-2 3 1-16,-2 2 0 15,-2 2 0-15,-4 1 0 16,-5 0 1 0,-2 5-2-16,-2-4 2 15,-9 3-1-15,-5 0 16 0,-2 1 10 0,-6 0 2 16,-5 2-3-16,-1 0-8 16,-7 1 1-1,-2 1 1-15,-3 2-4 0,0 1-1 16,-3 0-11-16,0 3-3 15,-4 1-2-15,-3 0-45 16,-1-2-87-16,-7-7-115 16,-1-10-227-16</inkml:trace>
  <inkml:trace contextRef="#ctx0" brushRef="#br0" timeOffset="25309.62">28659 16777 820 0,'-6'-17'27'0,"0"-2"-18"15,4 2 29-15,2 6 2 16,-2 4-16-16,-1 2-13 16,-5 1-6-16,0 3-10 0,-5 0 8 15,-7 2-6-15,-2 5 1 16,-9 7-1-16,-7 5-11 16,-7 5-2-16,-5 4 9 0,-3 5 6 15,-1 1 2 1,1 0 1-16,8-2-1 0,4 1 1 15,8-4 17-15,8-1-3 0,6-6-9 16,10 1-4-16,2-3-4 16,6-2 1-16,6 0 0 15,7 0-1 1,3 1 3-16,5 1-2 0,5 1 0 16,4 2 1-16,2 0-1 15,6 2-1-15,6 1-1 0,5-1-54 0,3-6-78 31,-1-7-169-31</inkml:trace>
  <inkml:trace contextRef="#ctx0" brushRef="#br0" timeOffset="29254.96">30708 17074 380 0,'-5'-13'466'0,"-3"-1"-464"16,5-3-3-16,2-4 4 31,5-2 3-31,7-8-1 16,5-5-5-16,3-8 0 0,6-7 0 15,4-3-1-15,4-4 1 16,1-6 0-16,2-4-1 16,5-2 1-16,3-2 1 0,-2 2-2 0,3-1 2 31,2 3 0-31,-2 3 2 0,3 3 15 16,2 3 19-16,4 2-15 15,6 1-11-15,1 4-8 16,5 5 0-16,-1 7-2 15,0 5 1-15,-5 7-4 16,-4 7 2-16,-9 7-9 0,-4 4-48 0,-7 5-12 0,-8-1-58 31,-12-7-172-31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15:41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20739 3569 746 0,'-13'-23'18'0,"1"-4"-12"15,5 1-8-15,5 0 5 16,0 1 7-16,4 4-8 0,0 0-1 16,-1 5 2-16,1-1-3 15,1 1 0-15,-3 2 1 16,1 3 1-16,-3-1 22 0,2 3 17 16,-4 3 10-1,2 0 6-15,1 3-30 0,0 2-19 16,4 1-9-16,5 0-4 15,4 4 2-15,5 2 1 0,2 7 1 16,4 2-2-16,1 8 2 16,2 7 1-16,-1 7-4 15,3 4 3-15,0 6 0 0,0 1 0 16,1 6 1-16,-1 1-1 16,0 4 2-16,1-1 0 0,2 1-1 15,-1 1 0 1,2 0 1-16,0 1 0 15,1-3 0-15,-1 0 0 16,-1-2-2-16,1-5 2 0,-1-3-1 16,-2-2 1-16,-2-3 0 15,0-1-2 1,-4 0 2-16,0 0 0 16,-3-3-2-16,-2-1 1 0,-2-2 1 0,-2-6 0 15,-1-4-2-15,-2-5 0 0,-4-7 3 31,0-2-2-31,-3-4 1 16,-1-5-1-16,-2 0 0 0,1-2 1 16,-4-1 7-1,0-1 59-15,-4-9 0 0,-6-6-45 16,-1-5-20-16,-6-5 0 16,-2-5 1-16,-6-3-1 15,-3-6 1-15,-5-1-2 0,-4-2 2 16,-2-1 6-16,-2-4 1 15,-1 1 8-15,2-5 2 16,1-1-1-16,3-2-13 0,2-1-1 16,2 1-3-16,1-2 0 15,2-1-1-15,1 1 3 16,1-2-3-16,0 2 1 16,1 3-1-16,0 4-2 15,2 3 3-15,1 3 1 0,1 4 0 16,1 5-2-16,3 1 1 0,2 4-2 31,1 2 0-31,3 3 1 16,0 5-1-16,5 5 1 0,2 2-1 0,1 7 0 15,1-1-1-15,3 6 0 16,2 1-1-16,0 0-8 0,1 4-47 16,6 9-25-16,2 4 58 15,4 4 20-15,4 9 4 16,4 3 0-16,3 4-2 15,2 1 2-15,5 5 2 0,1 2-1 16,3 2-2-16,2 4 2 16,-1 4-1-16,1 1 0 15,1 2 2-15,0-1-2 16,3-2 0-16,-1 0 2 16,2-3-2-1,2 0 1-15,-1-2 0 16,3 0 1-16,-3-2-2 15,1-2 1-15,-3-1-2 16,0-5 1-16,-3-1 2 0,-1-3-1 16,-3-3-2-16,-4-2 3 15,-2-3-3-15,-7-2 0 16,-3-6 2-16,-5-2-3 16,-4-5 2-16,-4-4 1 0,-3-5-2 15,-1-3 0-15,-2-1 3 16,0-1 8-16,-6-11 24 15,-4-2-24-15,-3-10-11 16,-5-4 1-16,0-6 0 16,-6-1 1-16,0-6 0 0,-2 3 7 15,-2-3-3-15,-2-2 9 16,0 0-7-16,-5 1-1 16,0-2-4-16,-5 0-2 15,0-2 0-15,-2-2-2 0,0 1 3 16,0-1-8-16,2-2-10 15,0 3 18-15,3 1-2 16,3 1 5-16,1 3 2 0,2 4 8 16,2 1-9-16,1 1 1 15,3 5 2-15,2 4-4 16,1 1-2-16,4 3-1 16,-1 2 1-16,3 4-3 15,2 4 1-15,3 2-2 0,3 3 3 16,3 2-3-16,2 3 0 15,2 2 2-15,1 1-12 16,2 0-21-16,4 7-21 16,6 7 19-16,2 3 31 15,7 7 3-15,4 6 0 0,5 5 0 16,2 7 2 0,3 6-1-16,2 3 1 0,0 6-2 15,0 1 1-15,2 5 0 16,3 2 0-16,-2-1 0 15,3 1 0-15,2 0 2 0,1 1-4 16,-2-2 3-16,1 1 1 16,-2-2-3-16,0-1 1 15,-4 1 0-15,-1-3 0 0,-3-4 0 16,-2-2 0-16,-2-4 0 16,-5-7 1-16,-2-4-1 15,-5-6-1-15,-3-9 2 0,-4-6 0 31,-4-6-2-31,-2-7 1 16,-2-4-1-16,-2-1 3 16,-4-5 9-16,-6-9 40 0,-2-7-19 0,-6-9-32 15,-2-7 0-15,-6-7 0 16,-1-6 3-16,-2-2-4 16,-4-4 2-16,0-6-1 15,-2 0 0-15,-2-3 1 16,0-1 1-16,-4 0-3 0,0 0 0 15,-1 0 2-15,-2 1 0 16,2 1-1-16,0 0 4 16,-1 3-2-16,2 1 22 15,-1 2-21-15,1 1 10 16,0 3-2-16,0 2-4 0,-1 2-6 16,5-1 0-16,1 4 1 15,2 3 3-15,3 1 0 0,4 5 0 16,3 7 2-16,2 2-4 31,3 7-3-31,4 4-1 0,2 4 1 16,2 6 0-16,5 2-2 15,0 0-5-15,3 5-8 16,1 0 4-16,0 1-5 16,-1 0-1-16,3 0-2 0,0 0 1 15,0 1-17-15,4 2-18 16,4 5 10-16,5 2 17 15,2 9-31-15,6 5-43 16,3 10-4-16,4 7-46 16,-2 6-30-16,-2 1-188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16:49.1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15546 13097 814 0,'-3'-3'29'16,"-7"-1"-10"-16,6 2-5 0,3 3 13 15,1 3-27-15,0 6 0 16,5 2-1-1,3 3 0-15,-2 3-1 0,2 3 2 16,-2 0 0-16,0 1 1 16,-3 5 0-16,-3 3 1 0,0 2 0 15,-5 5-1-15,-2 5 3 16,-2 4-1-16,0 4 2 0,-2 2 0 16,2 2-2-16,1-1 1 15,0 1 2-15,2-3 1 31,0 2-2-31,2-3 0 0,1 2-3 16,-1 1-2-16,0 2 1 0,-1 5-1 16,1 2 1-16,-1 1-1 15,0 0 3 1,0-1-5-16,1-5 3 16,2-3-2-16,-1-6 2 0,3-5 1 15,0-5 0-15,4-2 11 0,2-4-4 16,0-1-3-16,2-2 2 15,2-2-6-15,2-2 0 0,0-1-1 16,3-1 1-16,0-2 0 16,3-2-1-16,-2-1 0 15,3-2 2-15,1-4-1 16,2 1 3-16,3-4 2 16,3-1-1-1,2-2-1-15,1-2-2 0,1-2 0 16,1 1-1-16,1-2 0 15,0 0-1-15,2 0 1 0,0 0-2 16,2 2 2-16,1 0-2 16,3 1 0-16,-1 0 2 15,3 0-2 1,-1-1 1-16,2 0-2 0,0-3 2 16,1 3-1-16,1-6 1 15,0 2-1-15,3 0 3 16,-4 0-2-16,4-1-1 0,-1 1 4 15,0 0-2-15,0 1-2 16,1-1 3-16,2 1-2 16,-2-2 1-16,1 1-1 15,-1 0 0-15,1 0 0 16,0 0 0-16,1 0 0 16,2-2-1-16,1 1 2 0,-1 1-3 15,1-2 3-15,1 1-3 16,1 1 2-16,0-2 1 15,-1 2-2-15,1 1 0 16,0-1 1-16,-3-1-1 16,0 4 0-16,-1-1 1 15,1 2 1-15,2 1-2 0,1 0 2 0,1 1 1 16,2-2-1-16,2-1 1 16,3 0 3-16,-2 0-3 15,1-3-1-15,3-1 0 16,-2 0 0-16,1 0 2 0,-1 1 0 15,3 0 1-15,-1 0 3 16,0-1 6-16,2 2-4 16,0 0-5-1,0 0-2-15,-3 0-2 16,0 1 2-16,-3 2-3 16,0-2 0-16,-1 1 1 15,1 1 0-15,-2-2 0 0,-1-1-2 16,0 0 1-16,-2 0 2 15,-2 0-3-15,-3-1 3 16,-4 1-2-16,-1 0 0 16,-6 1-1-16,-2-1 2 15,-4 0-1-15,1 1 1 0,-1-2 0 16,-2 1-1-16,0-2 1 16,-2 0-2-16,-1 0 1 15,-4 1 1-15,-3-2-2 0,-4 2 2 16,-3-1-1-16,-5 1 0 15,-2-1-1-15,-5 1 3 0,-2 1-3 16,-3 0 2-16,2-1 2 16,-3 1 2-1,1-2 31-15,-3-1-12 16,-2 2-19-16,-2-3-3 16,1-2-2-16,-3-1 0 0,2-1 0 15,-1-2 1-15,1 0-1 16,1-2 1-16,1-2-1 15,0-5-1-15,3-4 0 0,0-7-1 0,2-7-1 32,2-7 0-32,0-6 1 0,4-6-1 15,1-3 0-15,1-4 0 16,2-4 0-16,0-3 3 16,0-4 0-16,4-3-1 0,-1-4 1 0,2 0 0 15,1 0 1-15,1 3-2 16,0 0 2-16,1 6-1 15,-2 2 0-15,2 5 0 16,-4 6 0-16,-1 6 2 0,-4 4-4 16,-1 6 2-16,-2 5 0 15,-3 4 2 1,-1 3-2-16,-1 5 0 16,-3 2 0-16,-2 4 0 15,-1 6 1-15,-1 0 2 16,0 4-4-16,0 3 1 0,2 1 2 15,-1 1-3-15,-2 1 0 16,2 1 0-16,-2-1 0 16,-1 2 0-16,-2 1-1 15,1 0 2-15,-2-1 1 16,-2 1-2-16,0 1 2 0,-3-3-1 16,0 3 0-16,-4 2 1 15,0-1-1-15,-4 2 0 16,-3-2 1-16,-3 3 0 15,0 0 0-15,-2 1-1 16,1-1 2-16,-2-1-3 0,1 0 2 16,1-1-1-16,-2-1 1 15,-1 0-2-15,-2 1 1 16,-1-3 1-16,-2 0 0 16,-3 0-1-16,-3 0-1 0,-2 1 1 15,-1 0 1-15,1 0 0 16,-2 1 0-16,0 0 0 15,0 0-2 1,-2-2 1-16,0 0 2 0,0 0-2 16,0-1 0-16,-2 0 4 15,-2 0-3-15,1 0 2 16,-2 2-1-16,-1-4 1 16,-1 1 6-16,1-1-1 15,2-2-3-15,-2 2-4 0,0 0 2 16,1 1-3-16,-1-1-1 0,2 1 3 15,-3 2-2-15,0-2 0 16,-2 0 1-16,-1 0-2 16,0 0 1-16,-3 2 1 15,1-2 0 1,0 3-1-16,0-1 1 0,1 0-1 16,0 0-1-16,1-2 0 0,1 0 3 15,0 1 0 1,-1-1 4-16,1 2-5 15,-1 0 0-15,-3-1-1 16,3 4 1-16,0 0-3 0,1-1 3 16,0 2-2-16,1-2 3 15,1 1-3-15,0-2 4 16,-1 0-5-16,0 1 5 16,-2 1 4-16,1 0-2 0,-2-1 1 0,1 4 4 0,0 2-6 15,1 2 2-15,-1 2-4 31,-1 3 0-31,1 1-2 16,0 0 1-16,-1 1-2 0,1 0 3 0,0-2-2 16,0 0-1-16,0-1 1 0,-1-2 1 31,-1-2-5-31,0-2 1 16,-4-3-30-16,0-2-1 0,-3-1-36 15,-2-2-33-15,-5-1-51 16,-4 2-54-1,-4 3-60-15</inkml:trace>
  <inkml:trace contextRef="#ctx0" brushRef="#br0" timeOffset="3639.86">19086 3076 642 0,'-25'1'20'0,"1"2"-20"15,3 0 1-15,5 1 2 16,3-1-3-16,4 0 1 16,2-2-3-16,1-1 3 15,1 0-2-15,-2 0 3 16,0-3 5-16,-1 1 6 0,-3 0 7 15,0-2 3-15,1 3-7 16,2-1 12 0,-2 0 19-16,4 0-3 0,2 0-7 15,1 1-12-15,1-2-2 16,0 3-13-16,2-1-8 16,0 1-1-16,-2 0-2 15,3 0-2-15,1 0-6 16,0 1 1-16,4 5 6 0,4 1 1 15,2 0 1-15,4 2 0 16,4-1-2-16,2 2-2 0,3-1 3 16,4-2-2-16,2 3 3 15,1-2 0-15,2 2 1 16,-1 0-1-16,0 3 0 16,1-1 1-16,-2 4 0 15,2 0 1-15,1 5-1 0,2-1 1 16,3 0-1-16,-2 0 0 15,3 1-1 1,-2-1-1-16,1 0 2 16,-4 1-1-16,0-1 0 0,-2 0 1 15,-1 0 0-15,-1 0 1 16,-3 2-2-16,0-2 2 16,-5 1-2-16,-1-2 3 15,-3-1-1-15,0-1 0 0,-4 0-2 16,-3-2 1-16,-1-1 0 15,-2-2 0-15,-3-1 1 16,-2-1-2-16,-2-3 2 16,0-3 0-16,-3-1 0 15,2 0 4-15,-3 0 0 0,0-2 5 16,0 2 30-16,-4 1-15 16,-2-1-16-16,-3 0-5 15,-3 1-1-15,-1 2-1 16,-4-1 2-16,-3 0 2 15,1-1-1-15,-3 3 4 0,-1 0 3 16,-3 0-8-16,0 3-4 16,-2 0-2-16,-3-1 1 0,1 2 3 15,0-2-4-15,-3-1 2 16,1-4-1-16,0 2 4 16,-1-6 26-16,1 0-7 15,-3 0 13-15,1 0-13 16,-3 0-13-16,2 0-6 15,0 0 1-15,-2 0-4 0,2 3 5 0,-2 0-2 16,4 5-2-16,-2 1 0 16,3 1 1-1,0 1-2-15,3 3-1 16,2 3-2-16,1-1-1 0,5 0 4 16,0-1-1-16,3-2-1 15,4-3 2 1,-1-2 0-16,5-1-1 15,2-1 1-15,-1-1-2 0,3-2 2 16,0-1-2-16,2 1 1 16,0 0 0-16,2-2 1 15,1 1-2-15,2-2-2 0,-2 1 0 16,2-1-2-16,0 0-9 16,2 0-39-16,0 0-38 15,6 1-29-15,0-1 24 0,0-1-79 16,-1-9-37-1,-1-8-112-15</inkml:trace>
  <inkml:trace contextRef="#ctx0" brushRef="#br0" timeOffset="5504.79">18819 3457 307 0,'2'-32'353'0,"-3"3"-345"0,-1 4 9 16,1 0 87-16,0 4-53 0,0 2-25 0,-1 2-13 16,2 3-10-16,0-2-1 15,1 5-1-15,0-2-1 32,-1 2-1-32,3-1-2 0,0 0-19 15,1 0-15-15,-1 2 16 16,-1 3 14-16,1-1 6 0,-3 2 3 15,2 3 2 1,-2 0 30-16,0 3 1 0,0 0-8 16,0 0-3-16,-1 0-9 15,2 4-10-15,-1 5-4 16,1 8-4-16,0 4 0 16,2 11 3-16,-3 9 1 15,2 7 0-15,0 9-1 16,-1 4 0-16,0 7-2 0,1 0 1 15,-2-1 2-15,0-7-1 16,1-8 0-16,0-8 0 16,-1-7 0-16,0-11 2 0,1-5-2 15,-1-7 1 1,0-7 0-16,-1-1 1 0,2-5 0 16,-1-1 0-16,1-1-4 0,0-11 2 15,1-10 2-15,4-12 2 16,2-13-4-16,0-4 2 0,1-10-6 15,-2 0 6-15,-1 4-2 16,-5 7 4-16,-1 5-3 16,-3 5 11-1,-4 7 43-15,-1 6-18 16,1 4-5-16,-1 5-24 16,1 2-7-16,2 2-1 0,2 6-1 15,1 1-3 1,0 2-18-16,0 3 4 0,2 2 1 15,0 0-12-15,0 0-16 16,2 4-18-16,-2 7-3 16,2 3 58-16,0 9 3 0,0 4 2 0,0 10 3 15,-2 4-2 1,-1 6 3-16,0-1 2 16,-1 6-1-16,0-5 1 15,2 0-1-15,-2-5 1 0,1-6-2 16,0-4 1-16,2-6-2 15,-1-9 2-15,1-5 1 16,1-6-2-16,-2-3 0 16,0-3-1-16,1-2 3 15,1-10 10-15,-1-11 30 16,4-13-10-16,4-13-31 0,0-10-2 0,1-12-2 16,0 1-14-16,-2 5 2 15,-2 4 9-15,-4 9 4 0,0 10 5 31,-1 9 34-31,-2 5 1 16,-1 7-11-16,2 4-10 16,-1 5-13-16,1 5-4 15,2 3-1-15,-1 1-6 0,3 3-55 0,5 1-31 0,1 5 59 16,0 4 12-16,2 4 4 31,-2 4 12-31,0 4 3 0,-2 6 2 16,-2 8-1-16,-1 1 2 15,-2 6-1-15,-1 6 1 16,1 5-1-16,-5 3 1 16,1-2-1-16,-1-5 2 15,2-7 1-15,0-9-3 16,3-9 3-16,-1-8-3 16,2-5 3-16,1-5-3 0,2-6-3 15,1-1 1-15,1-1-1 16,2-11 2-16,2-9 2 15,3-11 16-15,2-7 0 16,1-10-10-16,-2-4-5 16,-1-1 0-16,-5 3 1 15,-2 4 0-15,-4 6-2 0,-2 9 2 16,-2 5 5-16,1 5 36 16,0 3-31-16,1 3-12 15,1 1-1-15,3-1-2 0,1 5-32 16,0 3-10-1,0 2-5-15,-1 6-6 0,0 4 15 16,-2 9 28-16,-2 8 7 16,0 3 0-16,-3 9-3 15,1 3 6-15,-1 0 4 16,1 1 2-16,2-1 2 16,1-5-1-16,2-4 2 0,2-1-4 15,-1-5 4-15,1-3-3 0,0-2-1 16,0-2-1-16,-2-4-1 0,-1-3 0 15,-1-1 2-15,-2-2-2 32,-1-4 0-32,1 0 3 0,-1 0 8 15,-2-2 71-15,-3-6 7 16,-3-3-65-16,-2-3-31 16,-6-6-21-16,0-4-3 15,-4-2 10-15,0-1 4 16,2-1 16-16,-2-1 29 0,2 1 22 15,-2 1-36-15,3 0 5 16,1 0 21-16,1 3-37 0,2-2-5 16,2 4 2-1,0 3-1-15,2 3-1 16,2 1 1-16,1 8-2 0,1 2-1 0,2 1 0 16,0 1-2-16,0 3-11 15,4 0-27-15,-2 0-25 16,6 3 14-16,1 3 44 0,5 4 8 15,1 1 2-15,5 6 1 16,0 4-2 0,4 4 4-16,5 3-2 0,1 2 0 15,6-2 2 1,5 1-3-16,3-1 3 0,4-2-5 16,0-2 4-16,2-3 0 15,-5-2-2-15,-3-1 2 0,-7-4-2 16,-5-1 0-16,-6-2 1 15,-5-2-1 1,-5-2 1-16,-4-1 0 0,-2-3 2 16,-4-1 4-16,0-1 8 15,-3 0 60-15,0 3-28 16,-5 2-29-16,-6 5-21 16,-5-4-176-16,-7-7-372 0</inkml:trace>
  <inkml:trace contextRef="#ctx0" brushRef="#br0" timeOffset="7046.65">20647 3353 965 0,'-10'-14'47'16,"-2"1"-42"-16,1 0 30 15,2 0 13-15,1 2-47 16,1 2 1-16,1 1-1 0,2-1 1 16,0 1-5-16,1 2 1 15,0 0 1-15,2 1 2 0,-1 2 0 0,2 0 1 16,0-1-5-1,-1 4-2-15,0 0 4 0,1 0-1 16,2 0-3 0,0 0-1-16,5 4-1 15,4 6 3-15,5 3 1 16,4 4 3-16,0 7-1 16,5 3 0-16,1 5 2 0,4 4 2 15,-1 1-3 1,4 4 3-16,2 2-2 0,2 1-1 15,2 1 1-15,-2 4-1 16,1 0 2-16,-3 2-2 16,0 2 0-16,-3-2 0 0,1 0 0 15,0-1 1-15,2-2 0 0,1 2 0 16,1-3-1 0,1 1 0-16,2-1 2 0,-1 0-2 15,0 0-1 1,-2 1 3-16,-3 0-2 0,-1 1 2 15,-1-1-1-15,0 0-2 0,-3-2 0 16,-1-5 3-16,0-3-2 16,-4-5 1-16,0-5-1 15,-3-5-1-15,-1-3 5 0,-1-6-2 16,-4-3 1-16,0-2-5 16,-4-2 3-16,-1-3 1 15,-5-1-2-15,-1-1 4 0,-2-1-1 31,0-1 5-31,-3 0 45 16,-1-3 5-16,-2-4-13 16,-6-3-33-16,-1-6-12 15,-4-5-2-15,-2-3 1 0,-3-7-3 16,-4-5-1-16,0-2 2 16,-3-4 5-16,-1 0-1 15,-3-3 1-15,-2 2 0 0,0-2 0 16,-1-1-1-16,1-1 1 15,-4-1 0-15,2-2 0 16,-1-2 1-16,0 2-3 16,0-1 7-16,-4 0 10 15,2-2-10-15,-2 3 0 16,4-1-2-16,-2 2-6 0,1-1 2 16,0 3-1-16,0-1 0 15,2 2-1-15,-1 1 2 0,1 0-1 16,2 2 1-16,2 0 1 0,2 1-3 15,1 3 0-15,2 1 2 32,1 4 0-32,-1 1-1 0,4 5 0 15,1 1-1-15,0 4 3 16,1 2-3-16,3 2 1 16,1 5 0-16,4 1-1 15,2 2 0-15,3 5 1 0,3 1 0 16,1 2-2-16,1 0 0 0,2 3-5 15,-2 0 2-15,3 0-8 0,0 0-6 32,0 0-17-32,3 4-2 15,2 2 21-15,4 4 8 16,1 4 2-16,3 2 1 0,4 5 4 16,2 5 0-16,1 2-7 15,3 6-21-15,4 2 13 16,3 10-30-16,3 7-34 15,3 1-104-15,-4-3-76 16,-2-3-271-16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17:21.2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21191 5402 711 0,'-23'0'108'16,"2"-6"-105"-16,2 1 12 15,6-1 31-15,2 3-27 16,5-1-12-16,3 1-6 0,1-1-6 16,4-3-12-16,1-3 6 31,4-3-2-31,3-3 7 0,1-3 4 16,2-3 7-1,5-3-3-15,0-2 2 0,4-2 4 16,3-3 1-16,3-4 10 15,4-5 5-15,2-4 6 16,1-5 9-16,4-4-17 16,1-4 1-16,3-2-9 15,2-4-5-15,5-3-3 16,3-4-2-16,4-1-1 0,3-5-1 0,1-1 0 16,3-4-1-1,1-2-1-15,0 0-1 16,-1-3 1-16,-3 1-1 0,-2 3 4 15,-2 1-2-15,-3 4 1 16,-3 1 9-16,1 3 17 16,-1 5-8-16,0-1-9 15,-2 5-7-15,0 1-3 16,-1 2-2-16,3 0 0 0,2 0 1 16,-3 1-2-16,2 3 1 15,-7 1-1-15,-4 7-1 16,-7 6 0-16,-8 10 3 15,-6 6-1-15,-6 6 2 0,-6 8-3 16,-3 6 1 0,-4 5 0-16,0 1-2 0,0 2 1 0,-1 0 5 15,-2 0-3 1,1 0-2-16,0 0-7 16,-1 5-16-16,-1 6-7 15,-3 3 3-15,-6 9 16 16,-3 5 6-16,-8 11 4 15,-5 5 1-15,-7 10 1 0,-7 7 2 16,-6 3-2-16,-4 1 1 16,-2 6-7-16,0-1 6 15,-2 2 1-15,0 2 3 16,-1 2-4-16,-4 5 2 0,-2 5 2 16,-4 2-3-16,-6 1-2 15,-6 6 5-15,-3 2-4 16,-2 0 1-16,0-5-6 0,-1 0 4 0,6-5 0 15,5-8 4-15,7-6-2 16,5-9 0-16,8-6 3 16,6-8-1-16,6-11-2 15,3-6 5-15,7-6-5 0,2-7 1 16,5 0-1-16,5-6-2 16,2-4 3-16,6-4 0 15,1 1-1-15,5-7 3 16,4 0 15-16,0 0-1 15,2-1-18-15,6-8-8 0,5-3 6 16,5-8 4-16,9-6 4 31,6-10 4-31,7-6-1 16,7-8-1-16,4-6 0 0,5-5-3 16,3-6 1-16,5-6 0 15,5-7-1-15,5-6-1 0,8-5-1 16,6-7-1-16,0-6-1 0,0-1-4 15,3 0 4-15,0 1 0 16,-5 2 0-16,-4 8-1 16,-6 9 2-1,-6 10 1-15,-8 11-1 16,-11 14-1-16,-11 12-1 16,-11 10 1-16,-9 12 2 15,-8 6-1-15,-5 5 2 0,-5 4 47 0,2 1 8 16,-3 0-12-16,1 0-22 0,-1 0-6 15,0 0 2-15,0 0-1 16,-1 0-1-16,1 0-8 16,0 0-6-16,-1 0-3 31,1 0-1-31,0 0-1 0,-1 0-4 16,2 0 2-16,0 0 1 15,0 0 0-15,0 0 0 0,0 0 1 16,0 0 0-16,0 0 0 15,0 0 0-15,0 0 1 16,0 0 0-16,0 0 0 0,0 0 0 16,0 0 0-16,0 0 1 15,0 0 1-15,0 0-1 16,0 0 3 0,0 0-4-16,0 0 2 0,0 0-4 0,0 0 2 15,0 0 0 1,2 0-1-16,-1 0-2 15,-2 0-40-15,2 0 1 0,-2 0-2 0,2 0-3 32,-2 0-3-32,2 0 6 0,-1 0 11 0,0 0 11 15,1 0-3 1,0 3-38-16,7 4-53 16,2 0-100-16,-4-6 104 0,-5-1-328 15</inkml:trace>
  <inkml:trace contextRef="#ctx0" brushRef="#br0" timeOffset="689.09">21445 4550 879 0,'2'-3'27'0,"-4"0"-39"0,4 2-6 16,-2-2 8-16,6-1 2 0,1 0 4 15,5-2 1 1,3-4 1-16,4-3 0 16,6-4 2-16,6-5 0 0,6-4 1 0,4-5-1 15,4-8 1-15,6-5-1 16,3-6 1-16,3-5-2 16,4-3 1-16,4-7 0 15,3 1-1-15,2-4 2 0,4 0 0 16,6-4 0-16,9-1-2 15,1-11 1-15,-2-16-138 16,-8-19-320-16</inkml:trace>
  <inkml:trace contextRef="#ctx0" brushRef="#br0" timeOffset="9526.2">27731 7280 841 0,'-12'18'88'0,"0"1"-129"0,4 0 26 15,4 3 14-15,6-1-1 16,0 2-10-16,8-3-22 15,0-3 15-15,2 0-6 16,2-5 11-16,0-1 13 0,1-2 0 31,-1-4 0-31,3-2 0 0,0-3 0 16,1-2 2-16,0-6-4 16,-3-2 7-16,2-4-7 15,-4-3 0-15,-2-2 4 0,-2-3 1 16,-4-1 4-16,-1-4-2 15,-2-2 9-15,-4-1 11 16,-2-1-8-16,-3 0-6 0,-3-1 0 16,-2 3-6-1,-2 3-3-15,0 8-1 16,-4 1 2-16,1 7 5 0,1 6-1 16,0 4 17-16,-2 0-6 0,5 1-6 15,-1 5-7-15,3-1 0 16,1 3 3-16,3-1 1 15,0 1 7 1,5-1-7-16,2 0-6 16,0 1-3-16,2 0-1 0,6 0-2 15,2-1 1-15,-1-1-23 0,5-4-53 16,-1-2-61 0,-1-10-22-16,1-7-51 0,-2-5 20 15</inkml:trace>
  <inkml:trace contextRef="#ctx0" brushRef="#br0" timeOffset="10349.45">25882 8858 189 0,'-4'-4'693'0,"-5"2"-678"31,-1-2-34-31,2-2 17 16,3 0 11-16,1-3-12 0,1 0-1 15,1-3 4-15,-1 0 15 16,0 0 1-16,-2 1-8 16,-2 1-3-16,-1 1 0 15,-1 4 3-15,-5 1-6 16,-1 1-8-16,1 2-11 16,-1 1 9-16,4 0 8 0,2 1 13 15,2 3 3-15,4 0-3 16,2 2-5-16,2 1-6 0,2 2-4 0,5 1 0 15,6 2 1-15,1-2-1 32,6 0 1-32,2-1-3 15,1-5 1-15,2-4 2 16,0 0-1-16,0-8-1 0,-3-9-1 16,-1-8-8-16,-2-7 1 15,-4-5-21-15,-7-6 0 16,-2 2 19-16,-6 7 12 0,-2 6 9 15,-8 7 29-15,-4 9 22 16,-3 6-17-16,-5 4-32 16,1 2 13-16,-2 7-12 15,1 3-4-15,-1 4-2 16,4 1 0-16,3 2-5 16,3 2 4-16,4 2-6 0,5 6 0 15,2-1 2-15,3 0-1 16,7 0-1-16,3-3 0 0,3-5-1 15,0-5-1 1,3-5 0-16,1-2 1 16,-1-4-2-16,0-2-8 15,1-5-68-15,1-7-20 0,-5-5-4 0,-2-8-55 16,-8-3-123-16</inkml:trace>
  <inkml:trace contextRef="#ctx0" brushRef="#br0" timeOffset="11141.19">26036 3334 1044 0,'-37'-21'-7'0,"-1"3"-16"0,0 5 22 31,4 6-1-31,-2 5-22 0,4 2-7 16,3 5 23-1,2 10 0-15,3 8-33 0,0 9 26 16,6 14 15-16,2 9 3 15,6 12 1-15,7-2-1 16,3-1-1-16,15-8 0 16,8-14 1-16,9-13-7 0,5-16 2 0,5-11 1 15,4-9-2-15,0-14 2 16,5-15-4 0,-3-12-3-16,-1-13 9 0,-6-8-98 15,-6-7-53 1,-16 1-7-16,-14 2 39 15,-8 11 61-15,-23 11 101 16,-9 14 115-16,-10 12 45 0,-11 12-42 16,-4 13-62-16,-5 4-55 15,1 10-15-15,2 9-10 16,7 1 21-16,11 6-3 16,14 1-30-16,10 6-10 0,17 4-39 15,8 6-75-15,19 1-24 0,10 1-31 16,6-11-119-16</inkml:trace>
  <inkml:trace contextRef="#ctx0" brushRef="#br0" timeOffset="13295.11">27851 7406 922 0,'0'0'24'0,"3"-2"-110"15,-2 1 50-15,2 0 31 0,-3-2-26 16,3 2 18-16,1-2 13 0,0 1 1 16,-1 0 0-16,-1 2 0 31,-2 0 1-31,0 0 3 0,2 0 33 15,-2 0 4-15,0 0 7 0,0 0-3 16,0 0-14 0,0 0-4-16,0 0 0 0,0 0-8 0,-2 0-9 15,2-2-9 1,0 2-2-16,0 0-1 16,2 0-1-16,-2 0 0 15,0 0 0-15,0-1 0 16,0 1 1-16,0 0 1 0,-2 0 4 0,2-2 4 15,0 1 9-15,0 1-2 16,0 0-4-16,-1-2-4 16,1 2-4-16,0-1-2 15,0 1 1-15,0 0-3 16,0-1 0 0,0 1 1-16,0-2-1 15,0 1 1-15,0 1-1 0,-1-3 1 16,1 0-1-16,0 2 1 15,1-2 0-15,-1-1-1 16,1 1-2-16,1-2 3 16,0 3-2-16,0-1 1 0,0-1 1 15,-2 1 0-15,0 0 1 16,0 1-1-16,0-1 1 16,0 0-1-16,0 1 1 15,0-1-1-15,1 0-1 0,0 2 2 16,-1-2-1-16,0 2 0 15,0-1 1-15,0 2 1 16,0-1-1-16,0 1 0 0,0 0 3 0,0 0 5 16,0 0-7-1,-1 0 1-15,0-2-3 0,1 1 4 16,0 1 6-16,0-1-2 16,0-1-3-16,0 1-4 15,-1-1 0-15,1 1 0 0,-1 1-1 16,-1-3 1-16,0 1-2 15,2-2 1 1,-2 0 4 0,1-2 0-16,-1 1-4 15,0-3-2-15,2 0-1 0,-2-3-1 16,0 1 2-16,0-3 1 16,0 0 0-16,1-4 0 0,0 0-1 15,-3-3 2-15,2-1-3 16,-2-6 4-16,1 0-1 0,-1-1 1 15,-2 0-2-15,4-1 0 16,-1 0 7-16,-1 1-1 16,-1-6 1-16,1 0-1 15,2-5-3-15,0-3-2 16,1-5 1-16,1 0 0 16,-1-1-1-16,-2 1 2 0,3-1-3 15,0 1 3-15,0-2-3 16,3-2 4-16,-2-1-1 15,-1-5-3-15,2 0 3 0,-1 3-2 16,0 2 0-16,0 0 1 16,-2 3 6-16,0-1 8 15,0 0 1-15,0-2-6 16,1-4 2-16,1-3-7 0,1-1-2 16,-2-1-2-16,5-3 0 15,1-1 0-15,0-2-3 16,0-1 2-16,1 4 2 15,-3 3-5-15,3 4 3 16,-5 9 1-16,-1 8-1 0,1 5 0 31,0 1 0-31,-2-2 1 0,0 0-1 16,0-2 0-16,0-4 0 16,2-1 0-16,-1 0 1 0,1 2 0 15,-1 0-1-15,0 4 0 16,0 6 0-16,-1 2 0 15,-2 8 1-15,0 1 1 16,-2 6 6-16,0 3-3 0,1-2-2 16,-2 0-3-16,-1-1 0 15,4-5-1-15,-1-2 0 16,1-4 0-16,-2-3 2 16,2 0-3-16,2 0 3 0,-2 0-2 15,1 3 2-15,0 1-1 16,-1 6 0-16,1 2 0 15,-2 3 0-15,-1 3 0 0,4 3 1 16,-2 0-1-16,1 0 0 16,-2 3 0-16,2-1-1 31,-1 2 1-31,-2 1-2 0,2 0-5 16,1 2-9-16,1 0-15 15,-1 0-12-15,0 0-11 16,-1 0-4-16,3 0-20 15,2 5-36-15,-2 4-49 0,1 3-12 16,-4-1-137-16</inkml:trace>
  <inkml:trace contextRef="#ctx0" brushRef="#br0" timeOffset="14180.88">27431 4649 1043 0,'-4'0'156'15,"-1"0"-169"-15,3 0 3 31,1-1 7-31,4-10-21 0,9-2 8 16,1-11 20-16,7-7-2 16,5-11-12-16,2-6-1 15,1-8 8-15,3-3 1 16,-2-6 4-16,0 1 0 0,-1 1-1 0,-3 2-1 16,-3 6 0-1,-1 8 0-15,-5 6 4 16,-3 11 0-16,-3 4 0 15,-3 8 1-15,1 1 7 16,-3 7-5-16,0 0-6 16,-1 6 1-16,-2-1-2 0,-1 3-1 15,0 2 0-15,-1 0 0 16,1 0 0-16,1 0 3 16,0 3 1-16,1 6-2 15,2 7-2-15,0 8 1 0,5 7 5 0,0 8-1 16,-1 7-1-16,3 6-2 15,3 2 0-15,2 3-1 16,1-2 0 0,1 2 0-16,4-3-1 15,0-1 1-15,2-1 0 16,2-3 1-16,-2-3-3 16,0-3 4-16,-1-2-5 0,-6-7 7 15,0-7-6-15,-5-3 4 16,-4-7-6-16,0-4-15 15,-5-3 10-15,-3-5 6 16,-1 1 6-16,-1-3 0 0,-7 4 0 16,-3-3 1-16,-5 3 0 15,-5 1-2-15,-6-2 2 16,-5 0-3-16,-3-1-1 16,-6-3 0-16,-2 0 2 15,-3-2 0-15,-2 0 8 16,3-3 0-16,-4-1 2 0,2-2 13 0,0 0 14 15,1 1-7-15,4-2-14 16,0 5-2-16,5-1 11 0,3 1-9 16,5 0-12-16,6 2 1 15,4 0 2-15,7 0-4 16,4-1-4-16,2 1-1 16,4-2-2-16,2 2-2 15,-2 0-7-15,2 0-22 0,8 0-54 16,4 0-92-16,2-10-147 15,0-8-326-15</inkml:trace>
  <inkml:trace contextRef="#ctx0" brushRef="#br0" timeOffset="22343.91">22695 7778 661 0,'-6'-1'163'0,"-3"1"-200"15,2 0 29-15,1 0 28 16,3 0-14-16,0 0-8 16,3 0-1-16,-1 0-22 15,0-2-33-15,1 1 25 0,0 1 26 16,0 0 10 0,0 0 2-16,0 0 23 0,-1-3 5 15,1 2-1-15,0-1-10 16,-1 0-9-16,1-3 1 15,0 0-1-15,0 0-4 16,0-3 1-16,-1-2-4 16,1 1-4-16,1-3-1 0,-1-1-1 15,0-1 0-15,1 1 2 16,0-1 3-16,-1-3-1 16,1 1-2-16,0-2-2 15,2-4 1-15,-2-2 5 16,0-4 0-16,1-1 0 0,-1-5 4 15,0-1-2-15,0 0-6 16,0 2 1-16,1 0 0 0,-2 3 17 16,0 3 18-1,1 1-13-15,1 2-15 16,0-4-8-16,-1 0-1 0,2-4-1 16,-2-3 0-16,1-2 1 0,0-1 0 0,0-1-2 31,0 1 2-31,0 1-1 15,-2 0 2-15,1 4 0 0,1-1 3 16,-4 3-2 0,1 2-2-16,1 0 1 0,-3 0-3 15,0 1 3-15,-1-3-2 0,1-3 0 16,-1-2 0-16,3-5 0 16,-1 1 0-16,0-5 0 15,2 2 1-15,1-2 11 16,-2 5 9-16,1 1 1 15,-1 4-9-15,0 1-8 16,-1 3-3-16,-3 2-1 0,1 1 3 16,-1-2 1-16,-1-5-5 15,2-4 0 1,0-4-1-16,2-4 0 0,0-2-1 16,2-1 0-16,-2 6 2 15,2 6 0-15,-1 8 3 0,0 3-1 0,1 10 27 16,-2 2 17-16,0 6-11 15,0-1-12-15,2 3-10 16,-1 0-5 0,0 0-7-16,2 1-1 15,-1 2 1-15,0-1-1 0,1 2 0 16,-1 1 0 0,2 0-1-16,-2 2 1 15,0-2 0-15,0 1 0 0,0 0-2 16,0 1 0-16,0 0-3 15,0 0-13-15,-1 0-12 16,1 0-17-16,0 0-9 0,1 0-11 16,-1 0-14-1,1 0-34-15,0 0-24 0,-1 0-42 16,2 0-58-16</inkml:trace>
  <inkml:trace contextRef="#ctx0" brushRef="#br0" timeOffset="23163.56">22382 5820 1154 0,'1'0'-7'0,"-2"0"-94"16,-1 0 102-16,1-3 3 0,0 1-7 16,3-3 2-16,1-5-9 15,5-6-55 1,0-6 41-16,3-8 22 0,-1-7 3 15,1-4 3-15,3-4-2 16,-3-1 4-16,3-1 9 16,1 1-5-16,1 0-6 0,0 0-2 15,1 5 5-15,0 2 0 16,0 7 9 0,-2 2 2-16,-3 6-12 0,-2 7-4 15,-1 4-1-15,-4 6 1 16,0 3-1-16,-4 1 1 15,0 3 0-15,1-2 3 0,-2 2 11 16,0 0 7-16,0 0-13 0,0 0-10 16,2 2-1-1,0 3-3-15,3 3 4 16,3 6 0-16,4 4 0 16,0 4 1-16,3 5 0 15,0 3-1-15,6 3 0 0,0 2 1 16,4 3-2-16,0 3 2 15,4 2-2-15,0-2 0 16,-2-3-1-16,1-1-11 0,-2-4-10 16,-5-6 10-16,-3-4 7 15,-4-4 2 1,-2-4-7-16,-6-5 9 0,-2-3 3 16,-4-3-2-16,-1 0 3 15,-4-1 9-15,-7 0 32 16,-3-2-15-16,-6 2-11 15,-5 1 5-15,-6-1 13 0,-3 2 3 16,-3-1-15-16,-4 1-10 16,-1 0 5-16,0-1 3 15,5 0-4-15,1 1-7 16,8-3 7-16,5 1-3 16,3 0-13-16,8-3-3 0,3 2-28 15,4-1-20-15,3-1-18 16,5 0-49-16,3-3-117 15,2-8-247-15</inkml:trace>
  <inkml:trace contextRef="#ctx0" brushRef="#br0" timeOffset="24872.76">22741 3874 736 0,'-8'-3'52'0,"-2"-4"-56"15,4 0 33-15,3 1 8 16,-1 0-32-16,2 0-4 16,0 1 0-1,1-2-2-15,0 3 1 16,0 0 1-16,1 2 6 0,-2 2 24 16,2 0-6-1,0 0-6-15,0 0-13 0,0 0-3 16,0 0-3-16,4 0-1 0,1 0-1 15,5 0 3 1,3 2-1-16,5 2 2 16,4-3 1-16,7 2-2 0,2 0 1 0,4 1-2 15,3-1 0-15,2-2 1 16,2 1-1-16,2-2 1 16,3 0 0-16,1 0 0 0,2-4 2 31,-2-2 3-31,2 3 12 0,-4-1 6 0,2 4-16 15,-1 0-4 1,-2 0-2-16,2 4 1 16,-1 1-1-16,1 3-1 15,0-2 0-15,-1-1 1 16,3 0 0-16,-3-4-1 16,2-1 8-16,-4 0-1 0,1 0 2 15,-3-3-1-15,-1-1 2 0,-2 0 9 16,0-1 2-1,-1 1-8-15,-1-1-9 16,1 0-3-16,-1 2-1 16,-1 0-1-16,-1 1 0 0,-3-1 3 15,0-1-3-15,-2-1 0 0,-1 1-1 16,-2-3 1 0,-1 3 0-16,-4 1 0 15,-1-2 1-15,-4 3-1 0,-6-1 0 16,-2 3 0-16,-5 0 0 15,0 0 1-15,-3 0 0 16,0 0 1-16,-1 0 0 0,0 0-1 16,0 0 0-16,-1 0 0 15,0 0-2 1,2 0-2-16,-2 0-4 16,1 0-69-16,0 0-33 0,0 0-49 15,-2-2-72-15,1-2-182 0</inkml:trace>
  <inkml:trace contextRef="#ctx0" brushRef="#br0" timeOffset="25864.58">24342 3598 1130 0,'-8'0'21'15,"-2"-4"-34"-15,5 3 19 16,3-1-1 0,1 2-7-16,3 0 0 15,1 0-38-15,5 2-37 16,4 3 67-16,3 0 7 0,1-1 5 0,3 0-1 31,2 1 0-31,4 0 0 0,2 1 0 16,3 1 0-16,3 0 0 15,0 3-1-15,2 3 1 0,-3 0-1 16,-2 2 1-16,-2 1-2 16,-2 1 1-16,-2 0 0 15,-3 0 1-15,-2-1-1 16,-1 0 1-16,-2-1-2 16,-2-2 2-16,-2-2-1 0,-2 2 0 0,-1-3 0 31,-4 0 1-31,-2 0-1 15,-3-2 0-15,1 2 1 0,-2-3 0 0,-1 2-1 16,-6 1 4-16,-3 2-1 16,-5 1-2-1,-5 4 0-15,-2 2-1 0,-5-2 1 16,-1 1-1 0,-2-1 0-16,-1-1-2 0,1-5 3 15,1-1-1-15,-1 0 2 16,1-3-3-16,-1-2 1 0,1-1-1 0,1-1-26 15,2 1-10-15,1-2-17 32,4-2-2-32,2-4 31 15,1-4 17-15,4-4-34 0,1-3-35 16,2-5-10-16,4-4-14 16,0-3 21-16,3-6-1 0,2-5 47 0,2-2 32 15,0-2 12-15,1 2 24 16,-1 7 75-16,1 2 55 15,-1 12-13-15,-1 4-65 16,0 6-55-16,2 2-25 0,0 3-6 16,-3 1 0-16,4 3 0 15,-1 0-1-15,0 0 1 32,2-1-1-32,-2 1 0 0,0 0 2 15,0 0 1-15,-2 0 0 16,4 0-1-16,-2 1 0 15,1 5 1-15,1 5 1 16,0 2 6-16,-1 7 10 0,2 4 5 0,-1 8-13 16,2 7-6-16,-2 5-3 15,4 10-2-15,1 10-1 16,3 4-11-16,0 0-152 0,-3-8-144 16</inkml:trace>
  <inkml:trace contextRef="#ctx0" brushRef="#br0" timeOffset="38992.94">23032 6507 661 0,'-5'-1'86'0,"-2"-2"-72"0,3-3 37 16,0 5 14-16,1-1-38 0,1 1-13 16,0 0-10-16,1-1-2 0,1 2-1 31,-1-1 1-31,-1 1 0 15,1 0 6-15,0-3 12 0,-1 3-3 16,1 0-9-16,0-1 2 0,-2 0 1 16,3 0 7-16,0 1 9 0,1 0-5 31,0 0-10-31,0 0-11 16,3 0-4-16,4 0 0 0,1 0 2 15,5 0 0-15,1 0 1 0,4 0 1 16,1 0-1-16,-1 0-1 15,2 0-1-15,-3 0 2 16,2 0 1-16,-2 0-1 0,-3 0-2 31,1 0 2-31,-4 0 1 0,-2 1-2 16,0-1 1-16,-3 1-1 16,-2 0 2-16,-3-1-1 0,-1 0 0 15,1 2 2-15,-2-1-1 0,-1-1 1 31,0 0 2-31,-5 0 2 0,-2 0-2 16,-6 1-2-16,-3 1-3 16,-3-1 2-16,-3 2-1 0,-1-2 0 15,0 2 3-15,1-1-4 16,3-2 2 0,-1 0 3-16,4-2 39 0,2-2-6 15,-1 1-13-15,4-1-10 16,-2 1-8-16,4 0-5 15,1 0 0-15,-1 2-2 16,2-2 1-16,0 2 0 0,1-1 0 16,0 2 0-16,2 0 0 15,1 0 0-15,1 0 0 16,2 0-1-16,-2 0-1 0,4 0-3 16,1 0-4-16,1 0-2 15,2 0 3-15,6 2 4 0,-1 0 4 16,3 1-1-16,3 0 3 15,1-2-2-15,3 1 0 16,0-2 0 0,0 0 0-16,5 0-1 0,-2 0 2 15,-1 0-3-15,-2 0 1 16,-1 0-1 0,-5 0 1-16,-2 0 1 0,-3 0 0 0,-4 0 2 0,-2 0-4 31,-2 0 3-31,1 0 1 15,0 0-1-15,-3 0 2 16,1 0 0-16,0 0 1 0,-1 0 11 16,2 0-6-16,-1 0-4 0,0 0-3 15,-1 0-2 1,2 0-1-16,0 3-51 0,0 5-56 16,-1 2-92-16,-1-3-46 15,-1-5-307 1</inkml:trace>
  <inkml:trace contextRef="#ctx0" brushRef="#br0" timeOffset="40332.51">23366 6013 669 0,'2'0'191'16,"0"-3"-167"-16,-2 2-7 15,-1-1 15-15,0 2 0 0,2 0-9 0,-2 0-6 16,2 0-5-1,-1 0-4-15,0 0 0 16,0 0-1-16,0 0 6 16,1 0-10-16,-2 0 2 0,1 0-5 15,0 0 1 1,0 0 0-16,-1 0 2 0,1 2 2 0,0 0 2 0,0 3-1 31,0 1-4-31,0 3-3 16,0 1 2-16,2 3 1 0,-2 3-2 15,1 2-1-15,-2 1 2 16,1 5-2-16,-1 0 3 0,-2 6-3 16,3 1 3-16,-2 2 1 15,0 4 6-15,1 4-4 16,-2 0 2-16,1 2-6 0,2 2 1 31,-2-5 1-31,3 2 4 0,-1-2 5 16,2 0-5-16,2 0-1 15,-2-3 0-15,0-3-2 16,-1 0 0-16,1-7-1 0,-2-4-2 16,-2-5 1-16,2-5 18 15,-2-6 16 1,1-2-6-16,0-3 2 0,0-1-9 16,1-1-3-16,0 0-4 0,0 0 0 15,0 0-4-15,0 0-2 16,-2 0-6-16,2 0-6 15,0 0 1-15,0 0-16 0,2 0-38 16,-1 0-19 0,1-3-32-16,4-5-55 15,2-2-52-15,1-10-47 16</inkml:trace>
  <inkml:trace contextRef="#ctx0" brushRef="#br0" timeOffset="41314.12">23602 6188 846 0,'-9'-5'104'0,"0"0"-89"16,1-2 6-1,2 4 41-15,3 0-26 16,1 0-28-16,1 2-6 0,-1 1-3 16,2-2 0-16,-2 2-1 15,2 0 1-15,1 0 1 16,-2 0 0-16,2 0-1 15,-1 0-1-15,0 0 1 16,0 0-1-16,0 0 2 0,1 2 0 16,0 2 0-16,0-1 0 15,1 4-2-15,0 1 1 0,3 4 2 16,1 0 0-16,0 4 1 16,0 2-1-16,1 2-1 0,2 5 0 31,-2 3 2-31,-1 5-2 0,0 5 0 15,-1 5 1-15,-1 1 1 0,1 4 0 16,-2-1 4-16,-1-3 1 0,2-2-3 31,-1-6-3-31,1-2 1 16,-2-4-3-16,1-6 3 0,0-1 4 16,0-6 3-16,2 0-1 15,-3-6-1-15,1 0 0 16,0-3 1-16,-2-4-1 15,2-1-1-15,-2-2-2 0,-1-1 0 16,1 0 4-16,0 0 4 16,1 0 6-16,-2 0 0 15,0-4 0-15,1 0 0 16,0-6-1-16,1 0-4 16,-1-6-5-16,4-1-6 0,1-4-3 15,1-2 1-15,0-1 4 16,2-3-3-16,3-1 1 0,0-2-5 15,4-3 6 1,0-4 0-16,5-1-2 16,0-3-1-16,3-2 0 15,-1-1 1-15,0 3 3 0,-3 3-5 16,-2 5 2-16,-3 3-1 16,-4 6 20-16,-2 4 1 15,0 2-7-15,-4 5-2 16,-1 4-8-16,-2 5 4 0,-1-2 2 15,1 5-1-15,-2-1-2 16,-1 2 0-16,1 0 0 16,0 0 4-16,-2 0 1 15,2 0 0-15,-1 0-6 0,1 0-4 16,-1 0 4-16,-1 0-3 16,2 0-4-16,-1 2-3 15,2-2 2-15,-2 0-5 0,2 0-31 16,-1 0-19-16,0 0 9 0,2 0-30 31,0 0-38-31,0-2-47 16,2-8-65-16,-1-4-55 15</inkml:trace>
  <inkml:trace contextRef="#ctx0" brushRef="#br0" timeOffset="42776.34">23993 6883 808 0,'-4'-5'112'0,"-1"1"-114"16,1-2-4-16,-1 5 12 0,1-1-1 0,0 2-2 0,0 0-7 31,-1 0 2-31,0 0-4 16,-2 6 2-16,-1-1 1 15,-1 4 2-15,0 1 1 0,-2 1 0 16,2-1 0-16,0 1 1 16,2 0 2-16,0-3 4 0,1-1 13 0,3 0-3 31,1-1-6-31,0 1-7 15,0 3-4-15,2 0 3 0,-2 1-1 16,4 3-2-16,-1 1 0 16,0-2 3-16,3 0-4 15,3 0 1-15,-1 0 1 0,4-1 0 16,-1 2 3-16,2-1 0 16,2-2 2-16,-1 0 0 15,0-1 1-15,-2-4-2 16,0-2 5-16,0-2 1 15,-3-2 5-15,1 0-1 0,1-3-6 16,0-6-4-16,-2-2-1 16,-1-6-6-1,1-2 4-15,-3-2-1 0,2 0 0 0,-4 0 4 16,0 2 11-16,0-1 18 0,-3 5-5 16,1 0-16-16,-3 0-5 15,-2 2-2-15,-4 2 1 16,0 0-3-16,-2 2 0 15,-3 0 1-15,-1 1-3 16,-2 2 4-16,0-1 0 0,-2 3-3 16,0 1-3-16,2 0-1 31,1 3-8-31,1 0-29 16,3 0-34-16,2 10-39 15,1 0-33-15,1 2-196 0,2 0-92 16</inkml:trace>
  <inkml:trace contextRef="#ctx0" brushRef="#br0" timeOffset="43445.81">24318 5942 312 0,'0'0'739'0,"2"0"-699"0,-4 0-42 15,2 0 3-15,0 0 10 16,0 0-6-16,0 0-7 16,0 4-7-16,1 2 2 0,-1 3 7 15,0 2 1-15,-1 6-3 16,0 3-1 0,0 4 5-16,-2 3 0 0,1 4 2 15,-1 3-3-15,-1 6-1 16,0 1 3-16,2 3 3 15,0 3-1-15,1 1 11 0,0 2-2 16,0 0-6-16,3 1-4 16,0 0-2-16,-2 2 0 15,3 3-3-15,0 1 2 16,-1 1-1-16,-1-1 1 16,1 1-1-16,-2-5 2 0,-2-3-1 15,0-8 9-15,0-6 15 31,0-4-8-31,1-5-6 0,-1-5-9 16,0-2-1-16,0-3-2 16,-2-2-22-16,-6-2-121 15,-3-4-189-15</inkml:trace>
  <inkml:trace contextRef="#ctx0" brushRef="#br0" timeOffset="52975.31">23995 8743 840 0,'3'-10'39'0,"-1"1"-40"0,0 1 7 15,0 2 20-15,2 2-21 16,-2 1-4-16,0-1 1 0,1 0 1 0,-2 1-3 31,1 0 0-31,-2-1 13 16,2 1 19-16,-4 1 11 15,1 1-11-15,-5-2-18 0,-2 2-8 16,-2-2 0-16,-3 1 12 16,-3 1 1-16,0 1-3 15,-3-2 0-15,-2 0-5 0,0 1-3 16,-2 1-3-1,-2 0-2-15,-2 0-2 16,-2 0-2-16,-2 0 2 0,-2 3 1 16,-1 2 9-16,-4 2 0 15,2 0-10-15,-2 0 3 0,2 1-1 16,1 1 2-16,3-3-1 0,3 0-2 31,3-2 0-31,4 1 1 0,3-2-3 16,4 0 4-16,3-1 0 15,3-1-2-15,1 2 0 16,-2-2-3-16,3 1 1 16,-1 2-1-16,-1-3-2 15,4 2 2-15,-1 0 2 0,2 0-1 16,2-3 2-16,1 0-2 16,0 1 3-16,0-1 0 0,1 0-4 15,1 2-2-15,3 2-2 16,2 0 2-16,3 2 3 15,5 5-3-15,4-1 5 16,3 3-2-16,3 0 1 16,3 1-3-16,3-1 3 0,2-2-3 15,4 2 5 1,1-2-4-16,-1 0 1 16,4 2 1-16,-3-1 0 0,1 0-2 15,-2 3 2-15,3 0-1 16,-1 4 0-16,0-1-1 15,0 2 2-15,-3 1-1 0,2-3 0 0,-6 2 0 16,-1-1 1-16,-5-2-3 31,-2 1 2-31,-1-2-1 0,-4-1 3 16,0-1-1-16,-4-3 0 16,0-1-1-16,-3 0 0 15,-1-4 1-15,-4-1-3 16,0-1 2-16,-2-2 3 0,-2 1-4 0,0-2 1 15,-2-1-2-15,2 0-20 16,-2 0-20-16,0-10-9 16,-3-8-6-16,-2-9-21 15,-2-7-40-15,-2-7 5 16,-1-2 95 0,0-1 36-16,-4 1 34 0,3 3-19 15,-2 1 19-15,1-1-15 0,1 2-13 0,1-2 18 16,2 3-1-16,2 0-31 15,2 2-6-15,3 5-4 16,-1 5 1-16,2 7 0 0,1 5 22 16,-1 6-3-16,0 6-13 31,0 1-9-31,-1 0 1 16,1 0 3-16,0 0 3 0,0 0-4 0,0 0-5 31,0 4 1-31,0 3 3 0,0 4 0 15,1 6 1-15,-1 3 2 16,-1 6-4-16,0 5 2 0,0 6 1 16,-3 2-2-1,-1 2 5-15,-1 1-6 0,1 0 1 0,-2-4 3 16,2 0-2-16,-1-2 4 16,1-1-7-16,1-2 4 15,2-2 0-15,0-2-2 16,3-7 0-1,-1-3-1-15,5-5 1 16,0-5-1-16,0-4-4 0,1-2-17 16,-1-3-24-16,-1 0-13 15,0 0 9-15,-4-6 14 16,2-3 29-16,-3-4 5 16,-4-1 15-16,-1-2 17 0,-1-5-10 15,-2 1-1-15,-1-3-6 0,3 0-6 16,-1-1-2-1,-1-1 3-15,3 2 10 16,0 1-9-16,0 3-7 16,0-1-1-16,-1 5-7 15,0 1-11-15,-2 0-15 0,0 1 3 16,-4 1 6-16,0 3 19 16,-4 0 3-16,2-1 1 15,-5 3 17-15,-3-1-2 0,2 1 7 16,-3 1 6-16,-3 0 5 15,-1 1-5-15,-1 1-11 16,-5 3-4-16,-1 1-4 16,-4 3-2-16,-1 4-5 0,1 2 1 15,0 0-1 1,4 0 0-16,0-2-2 16,7-1 3-16,3 0-2 15,3-2-2-15,7-3 1 0,2 0-2 16,5 0-14-16,4-1-6 15,3 0 2-15,0 0-5 0,3 0-29 0,5-3-15 16,3-1 48-16,2-2 5 16,3 0-1-16,1 2-3 15,-1 1 7-15,2-1 10 0,2 1 3 32,-1-1 1-32,3 2-1 15,0 0 0-15,2 0 2 0,1 2-10 16,2 0-30-16,-1 0 30 15,2 4 6-15,0 1 2 16,0 1 0-16,-2-1 1 0,1 2 2 16,-2 0 7-1,-3 0 7-15,2 2-1 16,0 0-5-16,-2-1 1 0,1 2-6 16,-1-1-4-16,-1-2 0 0,1 1 0 15,-3-3-2-15,-1 0 2 16,-1-2-1-16,-5-2-2 15,0 0-1 1,-4 0 1-16,-2-1 1 16,-1 0-6-16,-2 0-8 0,0 0 3 0,0 0-8 0,-1 0-24 15,0-7-21-15,-1-6 17 32,1-4 17-32,1-5-2 15,-2-3 9-15,-2 0 23 0,-1-1 14 16,-1 6 8-1,-2 3 10-15,0 3 25 0,0 3 32 16,0 5 4-16,1 0-30 16,1 3-23-16,0 0-19 0,1 2-16 15,0 1-5-15,-1 0-10 16,-1 0 9-16,2 7-1 16,0 3 4-16,0 5-3 15,3 7 3-15,0 4-1 16,0 5 2-16,7 0-3 0,1-1 2 0,3-4-1 31,-2-5-2-31,1-4 1 16,-2-7-1-16,-2-5 0 0,-2 1 2 15,-2-6 0-15,1 0 0 16,-3 0-2-16,2 0-7 0,0-13-8 16,-3-7-22-1,0-6 8-15,-3-4-27 16,-1 1-72-16,-2 1 60 0,0 6 83 0,-1 10 40 15,1 12-23-15,0 5-47 16,-4 11-108-16,-3 5-331 16</inkml:trace>
  <inkml:trace contextRef="#ctx0" brushRef="#br0" timeOffset="58463.44">23292 4127 649 0,'-7'-13'285'0,"-2"1"-283"0,-2-1 7 16,5 4 30-16,2-1-23 0,1 6-12 16,0 1-3-16,3 1-4 15,-1 1-13-15,1 1-14 16,-2 0-6-16,1 0 25 15,1 0 7-15,-2 3 4 16,-3 1 0-16,1 3 0 0,-1-1 1 16,0 0 0-16,3-2 4 15,-2-1-1-15,3-3 24 16,0 1-7-16,-1 1-14 0,1-2-4 16,-1 4-2-1,1-2 0-15,-1-1 0 16,-1 1 2-16,1-1 17 0,1 0 12 15,-1-1 2-15,1 0-11 0,-1 0-2 32,2 0-6-32,0 0 3 15,-1 0-4-15,1 0 4 0,-1 0 0 16,1 0-6-16,1 0-4 16,-2 0-6-16,2 0-1 15,-1 0 0-15,0 0-1 0,0 0 1 16,0 0-1-16,0 0-3 15,0 0-1-15,0 0 1 16,-1 0 0-16,1 0 4 0,0 0 0 16,0 0-1-1,1 0 2-15,-2 0-3 0,2 0 4 16,-1 0-2-16,-1 0-1 16,2 0 1-16,-2 0 1 0,2 0-1 15,-1 0 1-15,0 0-1 16,0 0-1-16,1 0 1 15,-2 0-2-15,1 0 1 0,0 0 0 16,1 0 0-16,-1 0 0 16,-1 0 1-16,1 0-1 15,1 0 0-15,-1 0 0 16,0 0 0-16,0 0-1 0,0 0 3 16,1 0-2-16,-2 0 1 15,1 0 0-15,-1 0 0 16,1 0 2-16,-1 0 5 15,1 0 4-15,1 0-6 16,-1 0-2-16,0 0-3 0,0 0 0 16,0 0-1-16,0 0 2 15,0 0-2-15,0 0-2 16,0 0 2-16,0 0 0 0,1 0-1 16,-1 1 0-16,0 2 1 15,1 3-2-15,0 1 2 16,-1 3 1-16,1 4-2 15,1 4 1 1,0 4 0-16,-1 3 0 16,3 2 0-16,-1 5 0 15,1-1 0-15,-3 6-1 0,0 2 1 16,-1 1-1-16,2 2 2 16,-4-4-3-16,1-2 0 0,0-7 0 15,2-6 1-15,0-3-1 16,-1-7-1-16,2-2-22 15,-1-5-6-15,0 1-14 0,-1-3-9 32,2 0-4-32,0-4-36 15,-1 0-42-15,-1-11-36 0,-1-10-90 16</inkml:trace>
  <inkml:trace contextRef="#ctx0" brushRef="#br0" timeOffset="58866.21">23006 4168 893 0,'-5'-7'137'15,"-1"-2"-133"-15,3 1 33 16,0 1 16-16,2 1-40 0,5-1-9 16,3-3-3-16,4 0-3 15,5-1 2-15,4-1-1 0,2 1 1 16,3 2 0 0,-1 4 1-16,0 1-3 15,1 1 1-15,-2 3 1 16,-1 0 0-16,0 0 1 0,0 0-3 15,-1 1 1-15,-2 2-4 0,3 0-21 16,0-2-4 0,0 2 1-16,-1-2 14 15,1-1 7-15,2 0-25 16,-2 0-8-16,0 0 12 0,1-1-31 16,-6 1-6-16,-4 1-66 0,-8 4-135 15</inkml:trace>
  <inkml:trace contextRef="#ctx0" brushRef="#br0" timeOffset="59259.25">23081 4593 873 0,'-8'4'221'0,"0"-4"-222"16,2 0 1-1,4-4 12-15,0 4-1 0,2 0-11 16,-1 0-1-16,1 0-6 16,1 0-22-16,3 0 7 15,3 1 14-15,2 2 6 16,2-2 2-16,1 1 0 0,2-2 1 15,1 0-1-15,1-6 1 16,3 1 1-16,2-3 2 16,0 1 0-16,1 0-1 15,2 0-2-15,0 1 0 0,1 1-2 16,1-1-2 0,1 2-77-16,2-1-63 0,2-2-32 15,-1-1 3-15,-3 1-46 16,-5-2-54-16</inkml:trace>
  <inkml:trace contextRef="#ctx0" brushRef="#br0" timeOffset="60664.58">23584 4779 1181 0,'1'0'16'16,"-3"-2"-16"-16,1 1 1 15,1 0-2 1,0 1-3-16,0 0-10 15,1 0-70-15,0 2-11 16,0 5 54-16,-1 2 33 16,0 5 4-16,-1 6 3 0,-1 3 1 0,-4 4 0 15,-2 5 1-15,-2 2 2 16,1 3-2-16,-3-1 0 16,1 0-1-1,0-4 1-15,1-6 1 16,2-5-1-16,2-4 0 0,2-8-2 15,1-4 1-15,3-1 0 16,-3-2 0-16,3-2 2 0,0 0 1 16,1-4 7-16,2-5 10 15,-1-8-9-15,5-8-13 16,1-10-2 0,3-9 7-16,3-2 1 0,-1-4 1 15,3 3 1-15,-2 1 12 16,5 5 0-16,-1 3-6 0,-2 4-10 15,2 1-3-15,-1 5 1 16,0 2 2-16,-3 5-2 16,0 2 1-16,-2 4-2 0,-2 5 1 15,0 1 1-15,-2 4-3 16,1 2-1-16,0 1-1 16,-2 2-2-1,-1 2-1-15,0 2-2 16,-1 3 1-16,-1 0 7 15,1 5 1-15,-5 2 0 0,1 3-3 0,-4 7 4 16,-6 3-2-16,-4 6-1 16,-5 2-6-16,-1 2-17 15,-3-3 13-15,-2-1 4 16,-2-6 5-16,0-6 5 16,0-2-4-16,-2-8-1 15,0-1-35-15,3-3 38 0,5-4-1 16,3-3 13-1,5 0 32-15,4 0-5 16,4-3-7-16,1 2-8 0,3-1-15 0,-3 1-5 16,4 0-7-1,1 0-1-15,2 0-5 0,3 0-7 0,5-1 10 32,1 2 4-32,2 0 1 15,-2 0 1-15,2 3-1 0,-1 1-3 16,-1 6 1-16,0 2 1 15,-1 2 2-15,-2 6 0 16,0-2 0-16,-3 5 1 16,0-2 0-16,-1 2 0 0,0-3 1 15,1-3-2-15,-2 0 2 16,1-2-1-16,0-3 0 16,2 1 0-16,-3-3 0 0,2-2 0 15,-2-2 0 1,-1-1 0-16,1-2 0 15,-2 0 1-15,-1-2-1 0,-1 0 5 16,-1-1 22-16,1 0-2 16,-1 0-1-16,2 0 5 15,-2 0 1-15,0 0 0 16,0 0-5-16,0 0-1 16,0 0-6-16,0 0-11 15,0 0-5-15,0 0-5 0,1 0 3 0,-1 0-2 16,0 0 0-16,1 0 0 15,-1 0 2 1,0 0-2-16,0 0 2 16,1 0 0-16,-1 0-2 15,1 0 4-15,-2 0-3 0,2 0 0 16,-2 0-2-16,0 0 3 0,2 0-1 16,-1 0 1-16,-1 0-2 15,1 0 3-15,0 0-1 16,0 0 0-1,0 0 2-15,0 0-3 16,0 0 1-16,0 0-1 0,0 0 0 16,0 0-1-16,0 0 0 15,0 0 1-15,0 0 1 16,0 0-2-16,0 0-1 0,0 0 1 16,1 0 0-16,-1 0-2 15,1 0-29-15,1 0-11 0,4 1-22 16,0 7-39-16,-5-3-87 0,-3-3-180 15</inkml:trace>
  <inkml:trace contextRef="#ctx0" brushRef="#br0" timeOffset="64063.71">24060 4148 767 0,'-16'-11'23'0,"1"1"-19"0,3-3 46 15,4 6 15 1,1-2-51-16,2 1-2 0,3 2-3 16,2-1-3-16,-2 3-3 15,2 1 0-15,4 3-2 0,3 4-2 16,1 6 1-16,1 6 0 15,0 8 0-15,2 4 0 16,-3 4 0-16,-1 3-1 0,-1 2-3 16,-2 1 5-1,0 2-1-15,-4 0 1 16,2 3-1-16,-4 1 1 16,-3 1 0-16,0-2-1 15,1-3 2-15,0-5-2 0,2-5 1 16,1-11 0-16,0-6-2 15,2-4 1-15,1-6 0 16,1-3 0-16,-3-11 2 16,2-8 19-16,0-8 21 0,-1-10-34 15,0-7-6 1,-1-3-1-16,-6-2-1 0,-1 3 2 16,-2 2 1-16,-1 4 41 15,2 2 16-15,0 1-5 16,3 3-23-16,1 0-19 15,1 1-10-15,6 5-2 16,1 1 0-16,4 1-1 0,2 2 1 16,7 0-2-16,1-2 0 15,5 2 0-15,2-2 1 0,2 4-1 16,-1 0-1-16,-2 7-1 16,-1 5-8-16,-5 3 4 15,-3 5 3 1,-4 2 2-16,0 9-8 0,-3 1 3 15,-1 5 3-15,-2 4 6 16,1 2-2-16,-2 5 1 0,-1 1-1 0,-2 3 0 16,-1 4 1-16,-3 4-3 31,-6 3 2-31,-5 2-1 0,-2 1-15 16,-5-3-6-16,-2-3 10 15,0-6 6-15,-2-8 4 16,2-7 4-16,-1-6-2 15,4-4 0-15,0-7 1 16,3 0 0-16,3 0 8 0,3-4 20 16,4-2 12-16,2 2-7 15,3 1-1-15,1 2-17 16,0 1-10-16,2-2-5 16,4 1-3-16,4 1-1 0,5 0 2 0,5 0-20 15,4 0 20 1,4 6-1-16,2-1 1 15,2 3 0-15,1 3 0 0,-2 1 0 16,2 4 1-16,-3 4 0 16,-1 3 0-1,-1 2 1-15,-3 4-2 0,-4-1 1 16,0 1 1-16,-3-1-1 0,-1-1 2 16,0-4 0-16,1-1-1 15,-1-4 0 1,0 0 0-16,-1-4-1 15,-1-1 0-15,-1-3 1 0,-2 0 0 16,-2-4-2-16,-2-1 2 16,-2-2 1-16,0 0-2 15,-3-3 2-15,0 0-2 0,-2 0 2 16,0 0 20 0,2 0-6-16,-2 0 2 0,0 0 2 15,0 0 0-15,0 0-5 16,0 0-11-16,0 0-3 0,0 0-5 15,1 1-4 1,-1-1-71-16,4 0-77 0,-4-5-182 16,-7-11-353-16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19:02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10758 5570 529 0,'-17'0'122'0,"-1"0"-120"0,4 0 5 16,4 0 11-16,5 0-4 15,1 0-9-15,3 0-4 16,1-2-2-16,-1 2-4 15,1 0-3 1,0 0-1-16,0 0 4 0,2 0 3 16,2 0 1-16,1 0-3 15,3 0 0-15,0 0-3 16,4-3-2-16,4-5 3 16,2-2 6-16,5-7 39 0,4-4 3 15,2-6-12-15,3-7 0 16,3-5-5-16,2-3-4 15,2-5 0-15,2-3 0 0,1-2 0 16,5-3-3 0,2-3-8-16,3-3-5 0,2-4-2 0,1-3 0 15,-2-6 1 1,3-4-3-16,-4 0 3 16,1-3 1-16,-1 0 19 15,0-3 9-15,-2 2-13 16,0 1-8-16,1 0-6 0,1 3-5 15,-1 1 1-15,1 3 1 16,0 7 2-16,-2 3-1 16,0 6-2-16,-6 6-1 0,-1 5-1 15,-7 7 0-15,-5 2 1 16,-6 8-1-16,-6 3 3 16,-5 7-1-16,-3 2 14 15,-6 5 32-15,-1 3 8 16,-3 3-7-16,0 2-15 15,1 0-23-15,-1 1-8 16,0 2-5-16,0-1 3 0,-1 2-3 0,1 1-1 31,-1 0 2-31,0 0-2 0,0 0 2 16,0 0 3-16,0 0-6 16,0 0 4-16,0 0-1 15,0 0-3-15,0 0 2 0,0 0 1 16,0 0 0-16,0 0 1 15,0 0-1-15,0 0-2 16,0 0-2-16,0 0-47 0,3-3-54 16,4-4-85-16,-3-10-186 15,-3-11 41 1</inkml:trace>
  <inkml:trace contextRef="#ctx0" brushRef="#br0" timeOffset="7891.19">19107 10040 677 0,'-7'13'15'31,"-3"-2"-68"-31,1 4 41 0,2 2 14 16,2 2-2-16,0 3-1 15,0 1 3-15,1 4-2 16,1 4 1-16,-2 6 0 15,-2 8-1-15,1 10 1 16,-2 9-1-16,-3 10 2 0,-1 6-3 16,0 7 2-16,-3 5 1 15,1 2 1-15,1 1 0 16,0 3 1-16,3 3 6 16,-2 2-2-16,2 3-2 15,-1 5-4-15,-2 2-1 16,0 1 1-16,-2 4-1 0,-1-1 0 15,-1 1 2-15,-1-2 2 16,2 0 1-16,-2-5 4 0,2-6-3 16,1-8-3-1,4-11-1-15,3-13 2 16,-1-12 3-16,4-11 5 16,0-10 10-16,3-11 4 0,0-6-4 0,0-5 4 15,4-4-7-15,-1-3-13 16,6-1-4-16,3 0-2 15,1 2 0-15,3 0 0 16,5 0-1-16,0 1 1 16,3-2-1-16,2 1 0 0,3-3 1 15,3-2-2-15,3-1 0 16,3-3 0-16,4-2-6 16,2 0 5-16,3-3 1 0,0 2 2 15,0-3 0-15,2 2 2 16,-3-1 1-16,1 2-2 15,1 0 2-15,3 3 1 0,1 1 2 32,2 2 1-32,5-2 7 15,3 0-5-15,3-1-7 0,4 0 1 16,2-1-2-16,2 1-2 16,2-3 0-16,2 1-1 15,0-2 0-15,0-2 2 16,4-3 0-16,1 0-1 0,3 0 1 15,-2 1 11-15,0-1 7 16,0 2-5-16,2 3-5 16,-3 0-3-16,-1-1-5 15,2 4 0-15,-1-1 0 0,3 0 1 16,0 2-3 0,-1-2 4-16,1 1-2 15,2-1-1-15,0-2 1 0,-2-1-2 16,0 1 1-16,1-1 1 0,-1 2 0 15,-2 2-1 1,-4-2 0-16,-1 4 2 16,-2 1-2-16,-2 0 2 0,-2 2 1 15,-1-1 10-15,0-1-5 16,0 0 1-16,-1 3-2 16,-1-2-4-16,-3 2-1 0,0-1 1 0,-2 1-2 15,-1-2-2-15,-3 1 2 31,0-3-2-31,-1 2 3 0,-1 0-3 16,-3 2 3-16,0-1-2 16,-1 3 1-16,-2-2 0 15,1 2 0-15,-2 1-1 16,0 0 1-16,-2 0 1 16,-4-1-4-16,-1-2 3 0,-2 1-1 15,-2-3 0-15,-1 1 0 0,-1-3 1 16,2 0-1-16,-3-1 0 0,0 0 1 15,-3 0-2-15,1 0 1 32,-3-1 1-32,-1 1-1 15,-1 0 0-15,-1 0 0 0,-2-2 0 16,-1 1-1-16,-1-1 1 16,-3 1 0-16,-4-1 0 0,-1 1 0 0,-4 0 1 31,0-1-1-31,1 1 0 0,0 0 1 15,1-2-1-15,2 2 1 16,3-2-1-16,-2 0 0 16,1-2 2-16,-2 0-4 0,0 0 1 15,-3 0-1 1,-2-2 3-16,-1 1-2 0,-3 1 0 16,-1 1 2-16,-1-1-1 15,-3 1-1-15,0 1 3 0,1-2-2 16,-2 2 1-16,0 0 0 15,0 0 2-15,0 0-3 16,0-1 0 0,0 2 0-16,0-2 2 0,0 1-4 15,0 1 4-15,0-1-3 16,-1 0 3-16,1 0-1 0,1 0 4 0,-2 0 5 16,1 0 0-16,0 0 1 31,1 0 6-31,-2 0-5 0,0 0-2 15,2 0-3-15,-1 0-2 16,-1 0 0-16,1 0 4 16,1 0-1-16,-1 0-4 15,-1 0-2-15,2 0-1 0,-1 0 0 0,0 0-1 16,0 0 0-16,0 0 1 16,0 0-1-16,0 0 1 15,0 0 0-15,0 0-1 16,0-1 0-1,0 1-2-15,1 1 0 16,-2-1 0-16,1 0-1 0,1 0 0 16,-2 0-7-16,1-1 7 15,0 1 3-15,0 0 2 16,0 0-1-16,0 0-1 0,0 0 1 16,0 0-1-16,0 0-2 15,0 0 1-15,0 0 1 0,0 0-1 16,0 0-8-16,1 0-5 15,-2 0 11-15,1-1 2 16,1 1 1-16,-1-5 0 0,1-3-1 16,1-4-3-16,0-6 1 15,5-5 1-15,-1-6-2 16,3-7-1-16,2-1-4 0,-1-6 2 16,0-2 3-1,1-2 2-15,-1 0 1 16,-1-3 1-16,-1-2 1 15,0 1 0-15,-2-4-1 16,-2 0 1-16,-2-1 0 16,-1-2 0-16,-2-3 0 15,1-4 0-15,-2-3 0 0,0-4-1 16,0-2 0 0,2-1-2-16,0 1 4 0,-1 1 16 15,-1 4 10-15,1 1-9 0,1 4-7 0,0-1-2 16,0 0-7-16,2 0-2 31,-1-2 0-31,0-2-2 0,0-2 1 16,2-2-1-16,-1-3 2 15,1-2-2-15,1-4 2 16,2-5-4-16,2 0 3 0,-1 3-4 16,3 3-5-1,-1 4 7-15,-1 8 2 16,-2 9 1-16,-3 6-1 0,-2 7 3 15,0 5-5-15,0 7 5 16,-2 6-3-16,-1 7 2 16,1 5-1-16,-1 4-2 15,0 4 2-15,-2 2-1 0,4 2-1 16,-1 2 0 0,1 0 0-16,0 0 0 0,-2 3 1 15,1-1 0-15,0 1 0 16,-1-1 2-16,1 0 0 15,-5 1-2-15,0 0 0 16,-2 1 1-16,-4 1-3 16,-2 1 2-16,-1 0-3 0,-3 2 3 15,-3-1 0-15,1 1 2 0,-2 0 0 16,-3-1 0-16,-1-1-3 16,-3 0 1-16,-4 0 1 15,-3-3-1 1,-3 2 0-16,-6-4 1 15,-1 2-1-15,-2-3 0 0,-3 2 3 16,-3-3-4-16,-2-1 4 0,-3 0-1 16,-2 0-2-16,-4 0 2 15,-2-1-1-15,-2 2 1 0,-4-1-2 16,0 2 1-16,-6-1 3 16,0 0-2-16,-3-1-2 15,-1 1 2 1,2 0 3-16,-4 0 0 15,-3 1-2-15,-1-1-2 0,1 1-2 16,-2-1 1-16,-7 1 0 0,2 0 0 0,2-1 0 16,-3 0-1-16,-3-3 1 15,1 1 4-15,1-3-4 32,-5-1 2-32,2 0 12 15,2-1-10-15,-1 0 8 0,-2 2-8 16,0-2-4-16,0 3 5 15,0-1-8-15,-4 2 2 16,2 0 0-16,-2 1 2 16,0 0 0-16,-2-1 1 15,1 1-3-15,1-1 2 0,-1-1 3 16,3-1 6-16,3 0 13 16,-3 0-9-16,1 1 1 15,1 1-9-15,1 3-7 0,1 0-1 16,2 4 2-16,2 0-3 15,3 4-14-15,1 6-36 0,2 4-42 16,0 5-79-16,-1-8-71 16,-5-8-391-1</inkml:trace>
  <inkml:trace contextRef="#ctx0" brushRef="#br0" timeOffset="56875.12">22460 15934 472 0,'-9'-5'35'0,"0"-1"-30"0,0 1 16 16,2-1 24 0,3 1-8-16,1 0-4 0,-2 0-7 15,2 0-10-15,1-1-2 16,-1 0 9-16,-2 2 2 15,1 0 2-15,-2-1-16 0,-1 1-6 16,-1 2-3 0,-3 0-3-16,-1 0 1 15,-2 3 0-15,0 0 0 0,-1 2 0 16,-1 2 0-16,1 0 2 16,2 0-2-1,1-1 2-15,1 2-1 0,1 1 6 16,1 0 1-16,-1 3 1 15,1 4-6-15,2 6-2 16,-1 3 0-16,1 3-1 0,2 3 0 0,2 2 1 16,1 1-1-16,1 0 1 15,4-1-1 1,4 0 1-16,3-2-1 0,2-1 1 16,2-1 1-16,3-1 0 15,-2-3 0-15,2-2 1 16,1 0 9-16,-1-3 3 0,3-3 5 15,2-4 1 1,1-4 10-16,5-2-8 16,2-4-5-16,1-4-6 15,2-1-2-15,-2-6 2 0,0-3-4 0,-2-1-6 16,-2-3 1-16,-2-2-2 16,0-2-1-1,-3-6 3-15,-2-1-1 0,-2-5-1 16,-1-3 1-1,-2-2-1-15,-5-3-1 0,-2 2 3 16,-3 1-3-16,-4 4 1 0,-1 2 0 16,-3 3 8-16,-5 2 13 0,-3 4 2 15,-5 0-2-15,-1 4-5 32,-2 1-9-32,-1 2-6 15,0 0 2-15,-2 2 4 0,0 2 0 16,0 0-6-16,-1 2-2 15,-4 0 0-15,2 3-1 16,-2 3-2-16,0 1 3 0,0 1-2 0,1 4 3 16,1 3-1-16,1 4-1 31,3 2 1-31,2 1 0 0,1 3 0 16,4 1 0-16,0 1 0 15,4 1-1-15,-1 1 0 16,2-2 0-16,4 1 1 0,1-2 0 15,3 1-2-15,0 1-1 16,3 1 0-16,6 1-76 16,4 0-48-16,-1-3-64 0,-2-10-115 15</inkml:trace>
  <inkml:trace contextRef="#ctx0" brushRef="#br0" timeOffset="58795.84">22136 13962 607 0,'-11'1'62'15,"1"-1"-56"-15,1 1 9 32,4-1 43-32,-1 4-42 0,2 4-14 15,0 4-1-15,0 3-1 16,1 5 0-16,-1 5 1 0,1 5-1 16,-1 3 2-1,-1 7-2-15,0 4-2 0,-3 3 2 16,-1 2-1-16,-4 1 0 15,2-1 1 1,-3-3 1-16,1-3-1 0,2-2 1 0,-1-2 1 16,5-3-2-1,1-4 0-15,4-4 1 16,2-4-1-16,-1-5 2 16,4-6 1-16,4-3-1 0,3-3 1 15,1-2 6 1,1 0 6-16,1-2 11 0,-1 0 1 15,1-1-5-15,1 0-2 16,2 2-4-16,1 0 0 16,1-1-2-16,2 2 6 15,2-3 4-15,2 1-10 0,2-2-4 0,2-1-2 16,3 0-4 0,1-4-2-16,2 1 0 0,-3-2-1 15,0 3 0-15,-2 1 0 16,-4 0 0-16,-1 2 0 15,-2 1 0-15,-1 3 3 0,-3-1 6 16,0-1-1 0,-4 1-1-16,0-1-1 15,-2 0-3-15,-3 0 1 16,-1-1-1-16,-3 1 1 0,-1-1 1 16,-1-2-1-16,-2 1-2 15,-1 2 5-15,2-3 27 16,-1 0 4-16,-1 0-11 0,-1-2-7 15,0 0-2-15,0 0-1 16,0 1-12 0,-1-5-4-16,0-1-2 15,1-3 2-15,-1-5-3 0,3-4 0 16,1-6-1-16,4-7 1 16,3-6 2-16,5-6-2 0,1-3 0 0,5-4 0 15,0-2 0-15,1 0-1 31,2 0-1-31,1 0 3 0,-3 6 0 16,-1 3 1-16,-1 3-1 16,-2 7 1-16,-3 7 0 15,-3 5-1-15,-4 5 1 16,-1 6 0-16,-3 4 0 0,-3 3-1 16,1 0 0-16,-2 2 1 15,-2 0 0-15,1 0-1 0,0 0 0 16,-2 0-1-1,-1-1 1-15,-1 1-1 0,-3 0 0 16,-3 2 0 0,-1-2 0-16,-4 1 1 0,-2 1-1 15,-2 0 1-15,-2 1 1 16,-2-1-1-16,1 0 1 16,-3 0-1-16,2-2 1 15,-2 1 0-15,0-4-1 0,0-2-1 0,0-1 4 31,1-3-2-31,-4 1 0 0,2-1 1 16,-1 2 7-16,-1-1-4 16,0 2-3-16,2 0-1 0,0 2-2 15,0 0 0-15,2 2 0 16,-2 1 0-16,1 0-3 16,-1 2-44-16,0 2-14 0,-1 3-35 15,-3 2-30 1,-5 0-81-16,-2-6-245 15</inkml:trace>
  <inkml:trace contextRef="#ctx0" brushRef="#br0" timeOffset="83046.39">4984 13836 686 0,'-23'1'-51'31,"-3"-1"96"-31,6 0 0 0,4 2-10 0,7-1-27 16,-1 6-8-16,4 3-1 16,0 5-1-16,-1 7 1 0,-1 3 2 31,0 8-2-31,-1 10 0 16,-1 6 1-16,-1 10 0 0,3 12 2 15,0 5-3-15,5 6 3 16,1 4-2-16,2-1 4 15,2 0-6-15,2-2 4 16,3 1-1-16,-1 3 1 0,2 7-4 16,-4 6 3-16,-1 9 1 0,3 8-2 15,-4 7-1-15,0 6 3 16,-2 4-4-16,0 3 3 16,0 1 0-16,-2-4-2 0,-5-5 2 15,2-11-1-15,2-9 1 16,-4-11 0-16,5-11 0 15,1-6-1-15,0-3 0 16,1-9 1-16,0-6 3 16,0-10 12-16,0-6 8 15,0-7-7-15,2-6-2 16,4-4-5-16,-1-3-6 16,0-5 1-16,1-3-5 15,2-2 2-15,2-4-3 16,1-2 1-16,0-2-5 0,3-2 3 15,-1 0 0-15,3 0 1 16,1-1 2-16,4 1-2 16,-1-2 2-16,2 2 0 15,1 1-2-15,2-1 1 16,2 0 2-16,2 0-1 16,2 2-1-16,2-2-1 0,2-2 0 15,3 1 1-15,1-1 1 16,4-3 1-16,-2 0 0 15,2-1 0-15,1 2-2 0,1-3 0 16,3 0 0-16,3 0 2 0,-3 1-1 16,4 1 0-16,1-2 0 15,2 5-1-15,1-1 1 16,6-2-1-16,-1 0 1 16,5-1-2-1,1-1-1-15,1-3 2 16,1-2 0-16,0 1 2 15,0-1-1-15,3 1 1 0,1 0-2 16,4 1 0-16,-3 0-1 16,4-2 2-16,-3 0-1 15,2-1-2-15,3 1 0 16,-1 0 2-16,-1 1 4 16,5 0 33-16,4 1-20 15,2 0-12-15,-3-1-3 0,4 0 0 16,2-3 0-16,0 0-2 15,2-2 3-15,-1 2-1 0,3-2-1 16,-1 2-2-16,-2 0 3 16,0 2-3-1,0 1 2-15,-3 2-1 0,-2-1 2 0,2 3-3 16,0-2 3-16,0 2-2 16,-1 2-1-16,-1-2 1 15,2 3 3-15,0-3-4 0,0 0 4 16,1 2 0-16,3-4 1 15,2 2-2-15,0-3 5 16,0 3 5-16,1-2 36 16,0 0-40-16,-3 0-5 15,-1 1-3-15,0 2 2 16,-2 1-2-16,-3 4 1 0,-2-1-2 16,0 2 1-16,1 0 2 15,-3-4-2-15,1-1 0 16,2 0 1-16,2-2 3 15,-1-3 2-15,-3 2 2 0,0 0-5 32,1-1-3-32,0 2 3 0,-4 0-3 15,0 4 1-15,0 2 1 16,-2 0-2-16,0 0 1 16,-4-1 0-16,-1-1-1 15,-3 1 1-15,0-1-3 0,-4 0 3 16,-2 0-2-16,0 0 3 15,-1-1-1-15,0 2-1 16,0 0-1-16,-3 0 0 16,-1 0 3-16,-1 1-2 15,-5 1 1-15,-2-4 0 16,-4 3 0-16,-2-3 0 0,-2-1-1 16,-2 1 0-16,-1 1 0 15,0 0 1-15,-4 0-2 0,-2 0 3 16,-5 0-2-16,0-1 0 15,-5 0-1-15,-5 0 3 16,-1-2-3-16,-4 2 2 0,-3-2 0 16,-4-1 0-16,0 2 0 0,-3-2-2 15,-1 1 2-15,0-1 1 32,-1 0-4-32,0 1 3 0,1-1 0 15,-2 2 2-15,-1-2-2 16,0-1 1-1,0-1 1-15,-1 1-1 0,0 1 0 16,1-3 0-16,1-3 1 16,-1 0-2-16,3 0 0 15,-2-3 0-15,3-2-1 0,-2-4 2 0,1-2-3 16,1-4 1-16,-1-5 0 16,3-3 1-1,-1-4-1-15,0-4-1 0,1-3 1 16,2-3 0-16,-5-3 0 15,0-4 0-15,-2-4-1 16,-1-3 2-16,-1-8-1 0,0-3 1 16,2-3 0-16,-1-2-1 15,-1-2-1 1,3 0 4-16,0-2-4 16,-3-3 0-16,2-4 1 0,-1-3 1 15,1-6-1-15,-2-3-1 16,1 0 3-16,0 2-2 15,-2 1 0-15,0 1 0 0,0 3 1 16,-2 6-2-16,-3 1 3 0,1 3-2 16,1 7 0-16,2 4 0 15,1 6-2-15,0 5 3 16,3 7 0-16,1 4-2 16,1 7 1-16,0 4 0 15,-1 9-1-15,1 4 0 0,-1 7 1 16,-2 5 0-16,-1 6-2 31,-1 3 0-31,1-2-2 0,1 4-2 16,0 0 2-16,-1 0 1 15,2-1 0-15,-2 1 3 16,-1 0-2-16,1-1 1 16,-1 2-1-16,0-1-2 0,0-1 4 15,-1 3 2-15,-3 0 1 0,-2-2 3 0,-4 2-2 16,-1-2-2-16,-5 1-1 15,-3 0 1-15,-4-2 1 16,-4 0 2-16,-2-2 7 16,-3 0 9-16,-3 1-6 15,-2-1-10-15,-1 0-2 0,-5 2 0 16,-3-2-3-16,-4 0 1 16,1 0-2-16,-7 2 0 15,-3-3 1-15,-2 5 0 16,-3-1 0-16,-3 2-1 15,-6-2 2-15,0-1-1 0,-5 3 1 16,-2-1 0-16,-4-1-1 16,0 0 1-16,-1 0 0 15,-1 1 0-15,-3 1 2 16,0 0-5 0,-2 0 4-16,-2 2-4 15,-2 1 2-15,0 0 6 16,-2 0-13-16,-4-2 6 15,1 2 3-15,0-3-2 16,1-3 0-16,-6 1 2 0,4-2-3 16,0-4 9-16,-3-1 20 15,0-1-10-15,1 1-6 16,-3 1-6-16,-1 0 0 16,-3 1 13-16,1 0-17 0,-3 0-1 15,-2 1-1-15,3-1 1 16,-4 1 1-16,0-2 6 0,-1 1-4 15,1-2 8-15,-2 1-4 16,0-1-4-16,1-1 0 16,-2 0 1-16,3 0-2 15,-2 0-4-15,-1-1 3 0,0 0 6 16,0 0-6 0,2 0 8-16,-2 1 4 15,2 3-10-15,1-2-4 16,2 5 11-16,1-1-7 0,-3 1-3 0,3 2-2 15,0 1 1-15,-1-1-1 32,2-2 2-32,-3-2-3 0,2 2 1 15,2-5 1-15,-2-1 1 16,2-1 2-16,-1 0-5 16,0 1 5-16,2 1-2 15,1 2 4-15,5 1-3 16,0 3-1-16,3-1-2 0,5 1 1 15,0 1 1-15,1 0-3 16,4 0 2-16,0 0 0 16,1 0-2-16,0 1 0 15,3-1-34-15,4-1-13 16,0 0-71-16,-1-1-78 0,-6-2-193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0:37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9431 9555 833 0,'-12'-18'8'15,"-4"5"-4"-15,5 1 10 16,4 4 30-16,1 1-30 15,1 4-13-15,1 1-1 16,3 0-2-16,0 2-2 16,1 0-6-16,0 4-40 0,5 7-32 0,-1 6 54 15,4 6 15-15,-2 11-5 16,1 4-17-16,-2 7 19 16,2 1 9-1,-2 3 7-15,1-4 2 0,0 1 0 16,-1-4-1-16,0 4 0 15,2-1 3 1,-3 2-1-16,0-1-2 0,0-1 2 0,-2-1 2 16,1-1-2-16,1-6 2 15,2-2 3-15,-2-8 2 16,1 0-4-16,1-4-1 16,0-2-1-16,1-4-1 0,4 0 2 15,-3-4-3 1,3-5-1-16,2-2-1 0,-1-3 3 15,3-1 7-15,-2-1 2 0,3-4 13 16,0 2 4-16,1-1-8 16,0 0-1-16,0 1-1 15,2 1-5-15,3 1-8 0,1 0-2 32,1 3-2-32,3 2-4 15,-1 2 2-15,3-1-2 16,3 0 2-16,-3 0 0 0,3-1 2 0,4-1-2 15,-2-1 0-15,4 0 1 0,-1 0 0 32,1 1-1-32,1 0 1 15,-2 0-1-15,1 1-1 16,-2 1 1-16,2 2 0 16,0-2 1-16,2 2-1 0,-2 0 1 15,5-1-1-15,-1 0 0 16,0-1 0-16,-1-1 1 15,1 1-1-15,-1-4-1 16,3 0 3-16,-1-1-1 16,2 0-1-16,-2 0 1 0,0 1 0 15,-2 0 0-15,-1 3-1 16,-2 0 2-16,-2 1 2 0,2 2 0 16,0 0-1-16,2-2-2 15,3 0 1-15,-1-1-2 16,2-3 1-16,-2-1 1 15,-1 0-3-15,-5-2 5 16,0-2-3-16,-2 2-3 16,-6 2 4-16,1-2-2 0,-5 2 0 15,-2-1 1-15,-5 1-1 16,-4-1 1-16,-3 0-1 16,-5 0 1-16,-2-1 2 0,0 0-1 15,-2 0 9-15,-1 0 57 16,0-1-17-16,0 1-4 15,0 0-16-15,0 0-12 16,0 0-6-16,0 0-3 16,0-2 6-16,0 0 0 0,0 1-10 15,-3-5-6 1,2-4-6-16,0-4 3 0,0-7 0 16,1-7 1-16,0-8 0 15,1-6-5-15,4-5-4 0,0-3 2 16,2-3 3-16,0-2 3 15,2 1 3-15,0-2 0 16,2 1 0-16,-1-2-2 16,1 5 4-16,-1-2-4 0,-2 4-17 15,0 5-7-15,-2 5 17 16,-2 3 13-16,-2 3-3 16,0 7 0-16,-1 3 2 15,-1 4-2-15,0 6 0 16,0 2 2-16,0 5 0 0,0 3-1 15,-2 0-3-15,2 3 0 16,-1 0-1-16,0 0 1 16,0-1-2-16,-1 2-1 15,-1 0-4-15,-1 0 7 0,-4 0 3 32,0 2-2-32,-3-4 2 15,-2 2 1-15,-1 0 3 0,-4-1 7 16,0 0-4-16,-3-1 0 15,-2 1-6-15,0 1-1 16,-4-2-1-16,-1 2-1 0,-1-2 0 16,-1 0 1-16,-1-3 0 15,0 0 3-15,-3-1 0 16,-2-1 2-16,-3 0 0 0,-1 1 1 16,-2 1-5-1,-3 0 0-15,3-2-1 16,-3 2-2-16,1-1 3 15,-3 0 1-15,-1 0-3 0,-3 1 0 0,-1 1-1 16,-3-2 2-16,0 3-2 0,-1-1 2 16,1 1-1-16,1-1 1 15,-1-2 1-15,-1 3 5 16,2-2 5-16,1 2-11 16,-3 1-1-1,2-1 0-15,-2 2 0 16,0 1-1-16,1-4 2 15,0 1-1-15,1-1 1 16,-1-2 1-16,1 2-1 16,2 0-3-16,-1 1 2 0,0-2 1 15,4 3 0-15,0-1-3 16,4 2 2-16,-4 1-1 0,4 0-35 16,-5 1-47-16,3 7-61 15,-5 1-92-15,-3-4-194 16</inkml:trace>
  <inkml:trace contextRef="#ctx0" brushRef="#br0" timeOffset="21586.58">4634 10004 863 0,'0'0'9'0,"0"0"3"0,0 0 33 16,0 0 16-16,0 0-33 16,0 0-22-16,0 0-3 15,-112-94-3-15,111 101-4 0,-1 14-13 16,0 16-41-16,2 17 31 0,0 15 9 16,4 14-18-16,-1 11-6 15,3 7-10-15,-4 1 8 16,-2-2 5-1,0-2 23 1,0-5 16-16,-7-5 1 0,1-10 1 16,2-9 3-16,-4-12 11 15,6-8 19-15,0-12-10 16,2-9-2-16,0-7-11 0,6-9-7 16,4-2-2-16,1-4 2 15,0-2-2-15,5-4 1 0,-1 1-1 16,1-4 1-1,1 3 0-15,2-1-3 16,-1 0 1-16,0 1-2 16,4 1 0-16,3 3 1 0,2 1 0 15,8 0-2-15,5-1 3 16,5-1-3-16,6-3 2 0,1 0-1 16,4-3 0-1,0-3 3-15,-3-3-2 16,-1 2 3-16,0 0-3 0,-2 1 1 15,-3 5 1 1,-2 1-1-16,-2 3-2 0,-3 5 2 16,-4 0-3-16,1 3 2 0,-6-1-2 15,-2-1 1-15,-4-1 0 0,-2-3 1 16,-5 0-1-16,-3-4 0 16,-3 0 2-16,-3 1-1 15,-4-2 3-15,-3-2 5 0,-1 1 58 31,-1-2 15-31,0-4-19 16,-2-8-46-16,-2-10-18 16,2-9 2-16,-4-13-6 0,3-9 3 15,2-13-4-15,-1-4 3 16,2-5 0-16,-2-1-7 16,0 0-4-16,-3-1 13 0,1 7 4 15,0 5-4-15,-3 8 2 16,2 7 1-16,-4 10-1 15,-1 9 0-15,0 8 1 0,-3 3 0 16,-1 6 1 0,1 4-1-16,0 3-1 15,-1 0 0-15,1 3 0 16,-1 1-1-16,-1 2 0 0,-3 0 2 16,-1 0-2-16,-4 0 0 0,-2 2 0 15,-6-1 0-15,-5 1-2 0,-9 0 4 31,-4 3-5-31,-7 5 1 16,-5 1 1-16,-7 3 1 16,-7 1-1-16,-4 3 1 15,-2 1 0-15,-1-1-1 0,-3 3 0 0,4 0-11 16,5 1-112 0,-3-2-99-16,-3-2-200 15</inkml:trace>
  <inkml:trace contextRef="#ctx0" brushRef="#br0" timeOffset="31458.71">13643 9807 839 0,'0'-4'15'16,"-1"2"-18"-16,-1 1 7 16,2 2-5-16,0 9-34 15,2 4 23-15,1 9-4 0,0 5 15 16,1 6 2-16,-2 6 0 15,-2 0 2-15,0 6-3 0,-2 3 2 16,-5 6 0-16,-4 6-1 16,-4 6 0-16,-1 4 4 15,-2 4-3-15,3 1 4 16,-1-1 1-16,5-1-3 0,4-2-1 16,2 0-2-1,3-2 1-15,2-3 0 16,0-2-2-16,2-4 4 0,3-3-4 15,2-4 2 1,2-4-1-16,2 0-1 0,3-4 1 0,2-2 0 16,3-1-1-16,1-3-1 0,2-2 1 31,5-3 1-31,1-3 0 16,2-3 1-16,3-3 3 15,3-2 3-15,4-2-1 0,-1-2-3 16,3-1 4-16,2-1-4 0,1 0 0 0,2-1-2 15,2-2 1-15,3 0-2 16,2-2 1-16,2 0-1 31,0-1 1-31,3-2-2 0,2 1 1 16,1 0 0-16,2-1 1 16,1 0 1-16,2 1-1 15,1-1 2-15,1-2 0 0,1 1-1 16,4-2-1-16,1-1 1 0,2 0 1 15,0-1 0-15,0 1 3 32,1 0-1-32,1-3 6 0,3 3-10 15,0-5 0-15,2 1 0 16,1 0 3-16,1-3 1 16,1 0-4-16,0-1 0 15,1 1 2-15,1-5-1 0,1 1 1 16,0-2 6-16,-1 1-2 15,-1-1-2-15,1 3-1 0,-3 1 0 16,-1 3 22 0,-2-1-13-16,-1 2-9 15,1 1 0-15,0 1 0 0,0 1-2 16,3-1-2-16,2-2 1 16,-1 0-3-16,0 0 3 15,-2-3-1-15,0 1-1 16,-3-1 0-16,-4 1 0 0,0 1 0 15,-2 1 1-15,0 1-2 0,-1-1 2 16,-2 1 0-16,-1-1 0 16,1 0 0-16,0-1-2 15,-1 3 4 1,-2-2 0-16,3-1-1 16,-2 4-2-16,0 1 1 0,1 1 3 15,-4-1-6-15,0 1 4 16,-1 1 0-16,0-1-2 0,0 1 0 0,-3-2 0 15,0 0 1-15,-1-1 0 16,1 0 0-16,-1-1 0 16,-2 0 1-16,2-2 0 15,-2 2 0-15,0 0 13 0,-3 1 25 32,-2-1-34-32,-3 1-3 15,-2-1-3-15,-3 0 2 0,-1-1-3 16,-3-2 2-1,-2 3 0-15,-4-5 1 0,-6 1-1 16,-3 0 1-16,-4 0-2 0,-8 0 2 16,-1 0-3-16,-5 0 2 15,-1 0-1 1,-5 1 0-16,-1 0 1 0,0 0-1 0,-2 0 2 16,-2 0 0-1,0 0 1-15,2-1 1 16,-2 0 2-16,0-1-3 0,-1-5-2 15,0-1-1-15,0-9-1 16,-3-4 0-16,0-6 1 0,-1-6-2 16,-3-4 2-1,1-5 2-15,0-3 0 16,0-3 0-16,-1-1 0 0,3-6-1 16,2-3-1-16,0-5-1 0,0-5 2 15,2-2 0-15,0-5 1 16,1-4-2-16,-2-3-1 15,3 1 1-15,0-1 0 0,3 0 0 32,0 0 1-32,2 0-3 15,1 3 3-15,-2 2-1 0,0 1 1 16,0 2 0-16,-1 4 0 16,1 4-2-16,-1 1 2 0,3 3-1 15,1 1 0 1,0 1 0-16,2 0-1 15,1 5 2-15,-2 1-4 0,-1 5 2 16,-1 7 2-16,-2 6 0 16,-4 9 0-16,1 4-1 15,-2 8 2-15,-2 3-1 16,2 4 1-16,-4 3 1 0,2-1 0 16,0 5 3-16,0-2-2 15,1 3 11-15,-2-1-12 0,3-1-1 16,-1 2-2-16,0-1-3 15,0 2 2-15,-1-1-4 16,-2 0 1 0,-2 0 4-16,-1 1 3 15,-4-1-2-15,0 1 2 0,-6 0 2 16,2-1 7-16,-4 0-3 16,-2 0-1-16,-2-1 0 15,-1-1 1-15,-3 0 6 0,-2 2 7 0,0-4-2 31,-3 1-13-31,-1-2-4 16,-1 0-1-16,-2 1-1 0,-3 0-1 0,-2-1 0 16,-1 0-2-1,-3 1 3-15,-5 0-4 0,-3-1 15 0,-3 0-21 32,-3 2 8-32,-1-3 1 0,-4 1 1 15,-1-1 0-15,-2 2-2 16,1-1 4-16,-3 1-4 15,-2 1 2-15,-2-1-3 16,-2 1 3-16,-2-1-2 16,1 0 1-16,-5 2 2 0,3-1-3 15,0 2 0-15,0-1 2 16,2 2 0-16,-5 0-3 16,1 0 3-16,-3 0 0 0,1 0-4 15,-3 0 3 1,-3 0 1-16,2 0-2 15,3 0 2-15,-2 0 0 0,-2 0 0 16,0 2-3-16,-1 1 2 16,0 1 0-16,-3 0-1 15,2 2-1-15,4-5 0 16,-1 2 3-16,0-3-5 0,0 1 4 0,0-2-3 16,2-1 0-1,-5 1 3-15,0 1-1 16,0 0 0-16,3 0 3 15,0 3-1-15,-1-3-2 16,1 1 2-16,1 2 0 0,1 2-1 16,-1 0-1-16,1 0 1 0,1 2 0 15,3-3 0 1,-1 0-2-16,0-1 3 0,1 0 1 16,-1 0-3-1,3 0 1-15,-2-1 0 0,1 0 1 16,2-2 0-16,2 1-3 0,2 0 3 15,-1-1 0-15,-2 0 1 16,3 2 0-16,0-1-2 16,3 1-1-16,2 0 10 0,1-1-4 15,5 0-5-15,2-1 0 16,4 0-1 0,2-1 1-16,4 0 2 15,2-1-2-15,2 0-2 0,2 2 1 16,1-1 4-16,2 2-4 15,2-1-1-15,3 2-8 16,5 2-21-16,2 2-31 0,6 7-52 16,2-2-69-1,-4-4-220-15</inkml:trace>
  <inkml:trace contextRef="#ctx0" brushRef="#br0" timeOffset="38758.92">15683 10039 660 0,'-15'-10'217'31,"-1"0"-193"-31,3 3-2 16,7 5 40-16,6 2-51 15,0 3-18-15,1 12-3 0,3 3 4 16,2 10 1-16,-1 8-38 0,-2 7 36 15,-1 7 5 1,-2 5 3-16,0 6 0 16,-3 3-2-16,-1 4 1 0,0 3 3 0,0-1-4 15,0 0 0-15,1-2 1 16,-2-2 1 0,3-5-1-16,0-4 0 15,2-7 1-15,0-7-1 16,2-7-2-16,5-10 1 15,0-4-1-15,2-7-1 0,1-1 1 16,0-4-2-16,1 1 0 16,0-3 3-16,1 1 1 0,1 1 1 15,3 0-1 1,1-1 0-16,3 2 1 0,4-1 0 16,2 0-2-16,3 0 2 15,4-3 1 1,2 0-1-16,3-2 3 0,1 0-2 15,4-2 0-15,-1 0 0 16,-1-1-1-16,1-1 1 0,-2-1-2 16,0 3 0-16,-1-2 3 15,-1-1-3-15,-1 1 2 16,3 1-2-16,-1-1 0 16,0 1 1-16,-1-1 0 15,0 3 1-15,0-2-1 0,-5 1 0 16,-2-1 0-16,-6 0 0 15,-2-1-1-15,-5 1-1 0,-5-1 2 32,-3 1 0-32,-4-1-1 0,-3 0 0 15,-1-1 2-15,-2 0 4 16,1 3 77-16,-1-3-25 16,0-2-13-16,0 1-11 0,0-1-4 0,0 0 5 15,-3-4-12-15,0-2-17 0,-2-2-2 31,-1-4-4-31,-1-3 2 16,2-5-4-16,-2-2 2 16,1-4 0-16,-1-4 0 15,3-6-1-15,0-5 2 0,2-5-3 16,-1-5-2-16,3-4-13 16,-1-3 14-16,1 0 1 0,0 1 0 15,0-1 2-15,4-1-1 16,2 0 1-1,4 1-2-15,0 2-7 0,1 1-28 16,-3 5 21-16,-2 8 11 0,-4 4 6 16,-2 4 1-1,-1 7-3-15,-4 5 4 16,0 2-3-16,1 6 0 16,1 5 0-16,1 1 0 0,0 3 1 15,1 3-3-15,-2 2 3 16,2 1-2-16,-1-2 1 0,-1 1 1 0,0 1 0 15,-1-1-1-15,0 1 0 16,-1 1-1-16,-1 0-1 31,-1-2-6-31,-4 2 2 0,-1 0 4 16,-2 0 0-16,-3 0 3 16,-2 0 1-16,-1 0-1 15,-3 0 3-15,-2 0 4 0,-2 0 2 16,-3-2-1-16,-2 0 5 15,-1-1 6-15,-4 3-9 0,-2-3-7 16,-4 0-3-16,-1 0-1 16,-6 0 2-1,0-1-3-15,-6 1 3 0,-1 0-3 16,-4 0 0-16,0 3 0 16,-2-1-1-16,1 2-34 0,-1 1-46 15,-3 3-105-15,-2 0-112 16,-10-1-176-1</inkml:trace>
  <inkml:trace contextRef="#ctx0" brushRef="#br0" timeOffset="54176.51">10553 14543 642 0,'-27'-33'-19'16,"2"2"17"-16,2 7 8 0,2 3 2 16,0 5-2-16,-1 2 8 15,4 4 7-15,0 3 28 16,4 3 13-16,0 3-24 16,6 10-20-16,1 14-19 15,2 15-3-15,4 17 2 0,1 15 0 16,1 12-15-1,7 9-19-15,1 2 1 0,2-2 13 16,3-6-6-16,0-2 24 16,1-3 4-16,-1-5 0 0,0-1 0 15,-2-3 1 1,-2 0-1-16,0 0 2 0,-5 5 0 16,-2 0 7-16,1 3 19 15,-2 4-15-15,1 4-5 16,3 1-4-16,2-6-2 0,0 0 0 15,-2-4-1-15,-1-1-1 16,0-6 1-16,-2-6 1 16,-3-3-1-1,0-7 1-15,0-11-1 0,0-10-2 0,0-6 2 16,0-9 0 0,0-2 3-16,2-5 34 15,-1-1-8-15,2 0-7 0,2 1-9 16,1-3-7-16,3 2-4 15,3-2-1-15,2 0 0 16,2-2 0-16,2-1 1 16,3-2-2-16,3-1 1 15,2-2 0-15,2 2-1 0,6-1 0 16,1 2 2-16,5 0-1 0,4 1-2 16,3 1 2-16,3 1-2 15,3-2 1-15,4 0 0 16,3 0 1-16,4-1-1 0,-1 3 1 15,6 0 1-15,1 2-1 16,3 4 2-16,3-2 0 16,2 2 5-16,3-5 20 15,4 2-20 1,1-4-7-16,1-2 0 0,4-2-1 16,1 1 1-16,3 2-1 0,-2 1-1 15,0 3 1-15,3 0 0 16,-2 3 0-16,3-1 4 15,-1-2 1-15,5 0 2 16,3-2 4 0,1-1-3-16,2-2-3 15,2 0 3-15,1 1-1 0,1 2-4 16,1 3 0-16,-1 1-1 16,2 5-1-16,0 0-2 0,0 2 0 15,1-1 0-15,0-1 0 16,1-5 2-16,1-1-2 15,2-4 0-15,1-4 0 16,-1-1 1-16,1 1-1 16,-2 0 2-16,2 2 1 15,2-2 8-15,0 3 7 0,4-1-9 16,2 1-4-16,2 0 0 16,4 0-3-16,-3-4 2 15,1 2 0-15,-4-3-8 0,0 2 5 16,-1-4 1-16,-3 1-1 15,0-2 0-15,-2-4 5 16,1-1 19-16,1 0-5 0,-1-2-7 16,-3 0-4-16,0-1-2 15,-2 1-1-15,-1 3 0 16,-3 2-4 0,2 0 2-16,-3 0-2 15,1 3-2-15,-1-1 2 0,1 1-2 16,-3 1-1-16,-2-2 2 15,-1 1-1-15,-4 2-1 16,-5-1 0-16,-5 0 1 16,-4 3-1-16,-5 0 3 15,-5 1-2-15,-5 0 1 16,0 1-1-16,-1-3 3 16,-2 1 14-16,0-1-10 0,-1-2-2 15,-1-1-3-15,-2-2-2 16,-1 0 1-16,-6 1-2 15,-5-1 2-15,-2 1-1 0,-4 1-1 16,-7 1-1-16,-4 0 2 16,-4 2 0-1,-4-1-1-15,-3 4 0 0,-2 2 0 16,-3-1 0-16,-2 0 1 16,1-2-1-16,0-1 1 15,-3 0 1-15,1-2-1 16,-2-1 0-16,-2 0 1 0,-2 0-2 15,-2 1 1-15,-1 0 0 16,-1 0 1-16,1 0-3 16,-2 0-4-16,3 0 3 15,0-1 3-15,-2 0-3 0,-1 0 2 16,-1 1 0 0,-1-1 0-16,-3 1 2 0,-2 0-1 15,1 0 0-15,-2 0 2 0,1 0-1 16,-1 0 1-16,2-1 0 15,-2 1-1 1,0-1 8-16,0 1-2 16,-1 0-4-16,1 0 1 0,0 1 3 15,0-1-1-15,1 0-4 16,-1 1-2-16,0-1-2 16,0 0 2-16,0 0-2 15,0 0 1-15,0 0 1 0,0 0-1 16,0 0 2-16,0 0-1 15,-1-1 1-15,2 1-1 16,-1 0 0-16,1 0-2 16,0 1 1-16,-1-1-1 15,0 0-5-15,1 0 5 0,0 0 2 16,-1 0 0-16,0 0 1 16,0 0 0-16,-1 1 1 15,1-2-1-15,0 1-1 16,1 0 1-16,1-5-2 15,-2-3 0-15,4-3 1 0,0-6 0 16,2-4-1-16,0-6 1 16,2-9 1-16,2-6-2 0,1-7 2 15,1-6-1-15,4-8 0 16,0-3-1-16,1-7 1 0,-1-3 0 16,4-3 0-16,-1-4 1 15,3-6-1-15,3-2-1 0,1-2 2 16,2-1-1-16,0 0-1 31,-1 0 1-31,-2 4 1 16,1 3 0-16,-1 2-1 15,1 0-1-15,1 1 1 0,2-1 1 16,1 3-3-16,1 0 4 16,-2 5-5-16,-4 8 3 15,-2 8 1-15,-5 6-3 16,-5 10 2-16,-5 10 1 15,-2 8-2-15,-5 8 2 0,0 6 0 16,0 5-1-16,-2 4-2 0,-3 2 0 16,-1 2-3-16,-2-2-13 15,-3 2 6-15,-5 0 12 16,-3-2 0-16,-3 2 1 16,-4 2-1-16,-5-2 0 0,-4 4 2 0,-3 2-3 15,-5 4 2-15,-5-2 0 16,-5 3-2-16,-2 2 2 15,-4 0 0-15,-3-1 0 16,-3-1-2-16,-5-2 2 16,0-1 3-16,-4-1 7 15,-4-1-7 1,0-3-3-16,-5-2 2 16,0 0-1-16,-2-2-2 0,1 0 2 15,-2-2 0-15,-2-2 12 16,-4 2-2-16,0 1-4 15,-3-1-12-15,-4 2 5 16,0-1-2-16,-1 0 1 16,-3-1 0-16,-3 1 2 0,-2-1-4 0,-2 2 3 15,-2-1 0-15,-3 2-1 16,0-1-1 0,0-2 2-16,-3 0 0 15,-1-2-2-15,-1 0 1 16,-2-1 1-16,0 0-1 15,-2 1 7-15,0 0 8 16,0 1-6-16,0 0-2 0,0 1 12 0,0 2-15 16,-1-2 3-16,-2 3-6 15,0 0 0-15,-3 6-2 16,2-1 1-16,-4-1-1 16,3 1 4-16,0-1-5 0,1-4 9 15,0 0-12-15,3-2 4 16,-1 1 2-1,2-1 2-15,-2-2 1 16,3 3 4-16,0 0 12 16,0 1-11-16,1-2-2 15,2 3 4-15,1 0-10 16,3-1 3-16,0 0-6 16,2 0 1-16,0 0 1 0,1 0 1 15,-2 1-3-15,0-1 2 0,2 1 0 16,-4 2 2-16,0-2-5 15,-1 1 5-15,2-1-2 16,-2-1 1-16,1 0 2 16,-1-2-6-16,3 0 6 0,1-4-2 15,1-2 2-15,4-1 14 16,0-1 15-16,4 0-6 16,2 0-17-16,-1 4-6 15,4 1-2-15,0 4-2 0,1-1-1 16,-3 4-6-16,3 7-41 15,-1 1-9-15,-2 6-47 0,-5 3-29 32,-6 0-193-32,-12-2-282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1:57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 7003 646 0,'-17'23'21'0,"0"-3"-17"0,3 8-2 16,1 5 3-16,0 8 4 15,1 6-4-15,0 9-5 16,-2 7 3-16,0 2-2 16,-2 6 0-16,-1 3 1 15,1-4 0-15,1 1-2 0,1 2 0 16,-1 0 2-16,1 1-2 0,-1 1 0 0,-2 5 3 15,0 5 5-15,-3 3 11 32,0 6-8-32,0 6-3 15,2 6-1-15,2 3-2 0,2 4-3 16,-1 0-1-16,4-5 2 16,2-8-3-16,4-10 2 0,3-7-1 0,2-11-2 15,0-6 2-15,5-4-1 16,-1-4 0-16,3-5-1 31,0-4 3-31,-1-6-2 0,3-6 0 16,3-7 0-16,-1-8-2 15,2-1 3-15,3-3-1 16,1-4 0-16,4-1 1 0,-1-2 1 16,3-1 2-16,3-1 1 15,3-1 4-15,4 2 2 16,1-1-4-16,6 0-2 15,0 1-3-15,0 0-1 16,3 0 1-16,-1-3-1 16,4 2 0-16,0-4 1 0,6-1 1 0,2-1 1 0,6-1 3 15,3 1-2-15,4-2 0 16,6 1-3-16,3-2 2 16,0 2-3-1,5-2-1-15,1 0 0 16,1 2 1-16,4-2-1 0,-1 5 2 15,5 0-3-15,5-1 3 16,0-1-4 0,2-3 4-16,-2 0-2 15,2-3 1-15,1-3 2 0,-3-2-2 16,0 0 5-16,3 1 56 16,3 1-45-16,-3-1-6 0,2 2-6 15,1 1-1-15,-1 0-1 0,2 1-3 16,1 3 0-16,0-1-1 15,-1-1 1-15,1 0 0 16,2-1 2-16,-2-3-3 16,-6-1 1-1,4-1 1-15,-4 1-1 16,-4 0 0-16,-5 0 1 16,-1 3 0-16,-2 4 0 15,-1-1-1-15,0 2 1 0,-2 4 1 16,-1 3 0-1,2-1 0-15,-2 1 2 0,-2-1-1 16,1-2 0-16,-4-3-2 0,1 0 0 16,-5-1-1-16,-1 2 0 15,-5-3 1 1,-3 0-2-16,-5 1 0 0,-3-1 3 16,-5 0-2-16,-4-1 0 15,-5 0 0-15,-6-2 1 0,-3 1 0 16,-6 0 0-16,-4 2 0 15,-1 0 0-15,-6 0-1 16,1 0 0-16,-3 4-1 0,0 0 2 0,-1-1-2 16,-1 1 1-16,1 0-2 15,-1-2 2-15,-2-2 1 16,-5 3-2-16,0-5 2 16,-2 1-1-16,-1-2 2 15,-2-5 5-15,-2-2 22 0,-3-6-1 31,-1-5-18-31,-5-7 17 16,1-2-4-16,-1-5-8 0,-2-3-4 16,-2-4-4-16,0-5 2 15,1-4 1-15,0-5-3 16,0-6-6-16,4-2 0 16,0-6 0-16,-1-4-1 0,5-4 0 15,-2-1 0 1,6-5 0-16,-2-3 0 0,4-4 1 15,2-2-2-15,3-5 1 16,7-4-1-16,3-5 1 16,7-2-4-16,1-4 4 0,4 0-4 15,1-1 3-15,-1 4-2 16,1 4 3-16,-3 4-2 0,0 10 3 16,-5 9-1-16,-2 9-2 15,-4 11 4-15,-6 11-2 0,-1 9 0 31,-7 11 0-31,0 4 0 16,0 8 0-16,-4 3 2 16,-2 4-2-16,1 2 1 0,-3 1-1 15,2 2-2-15,0 0 3 16,-1 2 1-16,-1 2-3 16,-3 0 1-16,1 2 0 15,-6 1 0-15,-1 1-2 0,-2 0 2 16,-3 0 0-1,0 4 1-15,-3 2 4 0,-4-4-1 16,2 3-2-16,-6 1 0 16,0-1 0-16,-4 1-2 15,0 0 1-15,-7-2 0 0,1 2 0 16,-2-4 1-16,0 0 15 16,-4-2-10-16,0 0-3 0,-1 0 0 15,-6 0-2-15,1-6 1 0,-4-1-4 31,-1 3 3-31,-2-3 2 16,-6 1 0-16,-1 3-4 16,-4 2 0-16,-3 1 1 15,-3 0-2-15,-3 0 2 0,1 3-1 16,1-1-1-16,-6 1 1 16,-1 1 1-16,0-3-1 0,-2 1 0 15,2 0 1 1,-7-2-1-16,-1 0 1 0,2 0-2 15,-1 0 1-15,-6 3 0 16,1 4 1-16,3-3 2 16,-2 3 15-16,-3-1-13 15,3 1-1-15,2-3-1 0,-4 3-3 16,1-2 2-16,-2 2-1 16,5-1 0-16,-2-2-1 0,0-2 0 0,2 0 0 15,0-2 1-15,-1 0-1 31,1 0 2-31,0-2-2 16,0 1 1-16,0 1-1 0,0 0 1 0,0 0-1 16,6 0-3-16,1 3 6 15,1 1-2 1,5 3-3-16,4 2 3 0,-2 1-2 16,5 4 0-16,-2 3 0 15,6 4-37-15,1 1-78 16,-3-1-131-16,0-6-271 0</inkml:trace>
  <inkml:trace contextRef="#ctx0" brushRef="#br0" timeOffset="5601.29">4234 10374 833 0,'0'0'8'0,"0"0"-6"15,0 0 1-15,0 0 19 16,0 0-23-16,0 0-1 16,0 0 2-16,-98 134 0 0,94-95-2 15,4 5 1-15,-2 4 1 16,0 7 1-16,-1 6 0 16,-1 10-1-16,0 6 0 0,-3 5-2 15,2 2 2-15,1 4 0 0,0-3 1 0,3-1 1 16,-1 2-1-16,0 1-1 15,0 4-1-15,-4 1 1 32,0 4 0-32,-4 1 1 0,3-1-1 15,-2-1 2-15,-2-2-1 0,4-4-1 16,1-7-1-16,5-5 1 16,1-10 0-16,0-8 0 0,3-10 0 15,7-10-1-15,4-9-1 16,0-9-5-16,6-5 1 31,1-6 4-31,4-3 13 16,2-1 30-16,2-1-21 0,3 0-2 0,3 2-10 0,1 0-2 15,3 4-3-15,4-1-1 32,5 0-1-32,3-1 1 0,1-2-1 15,4-1 0 1,2-3 2-16,3-1-2 0,1-1-1 15,1 2 1-15,4 0-1 0,1-1 0 0,3 2 0 32,4 2 0-32,1-1 2 15,2 2-2-15,2-1 1 16,5 0 0-16,3-2 0 0,1-1-1 16,-1 0 0-16,3-1 0 15,0 1 0-15,1 3 0 16,-2 1 1-16,3-1-1 0,2 1 1 15,1 0 0-15,0-3 0 16,2-1 2-16,2-1-4 16,2-1 6-16,-2 0 20 15,4 1 11-15,-2 2-26 16,0 2-6-16,1 1-2 16,2 3-2-16,-4 1 0 0,1 0 1 15,4-2 0-15,3-2 0 16,-1-3 0-16,3-3 0 15,3-1 0-15,0 0 1 0,-3-3 0 16,2-2 0-16,-1 3-2 0,-2-1 1 16,0 1 0-16,-1 1-1 31,1-2 18-31,3 1 19 0,-2 0-30 16,5 0-4-16,-2 0-1 15,2 0 0-15,3 1-1 0,0-2-1 0,2 1 1 16,0-5 0-16,0-1 1 15,-1-1-2-15,-1-1 0 16,-1-1 1 0,-3-2 1-16,2 3-1 0,-3 0 1 15,3 3 6 1,-4 0 15-16,2-1-14 16,1 1-4-16,0-2-3 0,0 0 1 15,0-1-2-15,0 1 1 16,-1-1-2-16,-4 1 1 15,3 2-1-15,-3 0 2 16,1 2-2-16,0-2-2 0,0 2 5 16,0 0-4-16,0 0 1 15,1 0 1-15,-1 1-1 16,0 0 0-16,-1 0 0 16,2 1 0-16,-2 0 10 15,3 2 27-15,0-1-33 0,-1 2-1 16,1 2-2-16,1-2 1 0,1 1-3 15,-2 0 2-15,2-1-1 0,-2 0 1 32,-1 0 0-32,-2 0-1 15,-1-1-1-15,-2 1 1 0,-1-1 2 16,0-1 0 0,0 1-2-16,-2 0 2 0,1-1 1 15,-2 4-2-15,-1-2 1 16,0 1 0-16,-1 0-2 15,-2-2 2-15,-2-2-2 16,-3 3 1-16,1-4-1 16,-4-1 0-16,-3 0 1 15,0 3-1-15,-2-1 1 0,-1 1-1 0,-4 0 0 16,-4 2 0-16,-2 0-1 0,-7 0 2 31,-6-1-1-31,-6 0 1 0,-9 0 0 16,-5 0-1-16,-11-1 0 15,-9 0 0-15,-7 1 1 16,-4 1-1-16,-6-1 1 0,-4 1 1 0,-1 0 9 16,-1-3 53-16,2 3-32 15,-3-1-15-15,0-1-9 0,1 0-1 32,-1-8-1-32,-1-7-3 15,1-6-2-15,1-11-2 16,1-11 1-16,0-11-3 15,-1-7 2-15,3-9-2 16,-1-5 1-16,-1-4 1 16,0-4 1-16,-1-2 1 0,2-3-1 15,-1-4 0-15,1-3-1 16,-1 0 1-16,4-4-1 16,3-2 0-16,3-1 0 15,2 0-1-15,3-1-17 16,0 5 3-16,-1 9 7 0,-3 9 7 15,-4 10 2-15,-2 12 1 16,-5 11-1-16,-1 9 1 0,-2 7-1 16,-5 6-1-16,1 7 0 15,-3 5-3-15,-3 3 0 16,2 4-1-16,-1 2 0 16,-2 2 0-16,-1 0 0 15,-3 4 0-15,0-2-2 0,-5 2 2 16,-2 3 1-16,-3 4 0 15,-3 1 3-15,-3 1 0 0,-3 1 0 16,-3 1 0-16,-2 1 3 16,-6-1 0-1,-3 0 0-15,-5-1 0 16,-4 0 6-16,-5 0 0 16,-7-4-4-16,-2-1 1 15,-4-1-2-15,-6 0 0 0,-2-3-3 0,-5 0 1 16,-6 0-1-16,-6 1-1 0,-6-3 3 15,-5 0-3-15,-5-2-1 32,-5-1 3-32,-3 2 2 15,-6-2-4-15,-2 2 3 0,-2 1-4 16,-6-1 2-16,-2 0 1 16,-1-2-3-16,-3-1 3 15,-2 0-2-15,0-2 0 0,-3 1 3 16,-2-1-2-16,-2 1-1 15,-3 0 0-15,-4 2 2 16,-2 0 0-16,-1 0 1 0,-1 0-3 16,2 0 1-16,-3-1 0 0,3 0 1 15,-4-1 1-15,3 1-3 16,-5 1 4-16,1-2-1 16,0 0 2-16,0 0 1 0,0-1 8 15,-1 0-7-15,2 0 7 31,1-1-8-31,3-1-8 16,-2-1 5-16,4 0 0 0,2 0 2 0,4-2-5 31,1 2 4-31,-1 0-2 0,4 3-1 16,-1-2 1-16,1 4-5 16,1-1 4-16,-1-1 4 0,4 2-6 15,-4 2 2-15,6 1 0 16,-2 2 2-16,0-2-3 0,4 4 1 15,0-2 6-15,-1 0-13 16,0 0 8 0,3-2-1-16,-5 2 2 0,2-4-4 15,2 1 2 1,-1-1 0-16,2 0 0 16,-1 1 2-16,4 1-2 0,0 1 1 15,3 0 0-15,-5-1-2 16,5 3 1-16,1-1-1 0,1 0 1 15,1 0 0 1,-1 0 1-16,1 1 0 0,0 0-2 16,1 0 8-16,3 1-16 15,1 3 11-15,4 2-2 16,7 2-2-16,2 3 1 16,8 3-3-16,4 3-40 15,2 11-45-15,3 0-145 16,-8-1-249-16</inkml:trace>
  <inkml:trace contextRef="#ctx0" brushRef="#br0" timeOffset="18001.59">9297 14710 609 0,'0'-10'8'15,"-6"-1"7"-15,-1 4 35 16,4 4 15-16,2 6-31 15,-1 5-31-15,2 10-5 16,-1 7 5-16,-1 11-1 0,-2 8-4 16,-2 9 2-16,1 7-1 15,-4 6 1-15,2 5 0 16,-1 5 1-16,1 5-1 16,-1-3 0-16,1-4-1 15,3-4 0-15,2-6 2 16,0-8-1-16,2-8 3 0,0-7-2 15,4-3-4-15,1-4 6 0,2-5-2 16,0-4-1-16,1-2 0 16,-1-4 0-1,0 0 0-15,2 0 2 16,-2-1-1-16,3 1 1 16,-4-2-1-16,3-1-1 0,-1 0 2 15,2-4 0-15,2-2-3 0,-1-3 1 0,2-2 3 16,1-3 16-16,0 0 10 15,2-3-6-15,0 0 9 32,2-2-3-32,2 2-14 0,0 0-6 15,2 2-7-15,2 0 1 16,3 0-1-16,0 1-1 16,3 0 0-16,3 1 0 15,2 2 0-15,0 0-1 0,2 3 1 16,0-1-1-16,0 1-1 15,1-1 2-15,0-1-1 16,1 0 2-16,-1-3-2 16,3-1 2-16,3-2 1 0,1 3 9 15,-1-3 0 1,1 1 3-16,1 1-1 0,0-2-11 16,1 3 0-16,1 1 0 0,3-2-3 15,1 0 1-15,1-1 0 16,-1 0-1-16,2 1 1 15,-1-2 2 1,2-1-2-16,-1 1 3 0,2-1 4 0,1 0 5 16,-1-1-3-16,1 2-3 15,1-1-3-15,-3 1-1 0,4-1 1 16,-1 1-1-16,0-1 1 16,-1 1 2-1,1 0-2-15,1 1 0 16,0 1-2-16,2-2 0 0,0 4-1 15,-2-1 0-15,1 0-2 16,0 0 1-16,-1-1 1 16,-2-1 0-1,0 1-2-15,-2-2 3 0,-4 1-2 16,0 0-1-16,-3-1 2 16,-2 1-1-16,-2 0 0 15,-3 0 1-15,-6 0-2 16,-3 1 2-16,-6-1-2 15,-6 2 1-15,-5-1 1 0,-4 0 1 16,-1 0 1-16,-5-1 3 16,-2 0 34-16,0-1-21 15,-1 0-9-15,-2 2 1 16,0-1 2-16,1-1-1 16,-1-1-8-16,0 1-2 0,0 0-2 15,0-2 0-15,0 1-3 16,0-3 1-16,1-9 0 0,1-10 0 15,0-14-1 1,5-14-1-16,0-13 0 16,2-11-2-16,0-3-14 15,2-3 12-15,-2-3 7 0,-1 4 3 16,0-2-1-16,-1 2 2 16,-1 0-2-16,3 2 0 0,0 4-2 15,0 5 3-15,-1 4-1 16,0 8 1-16,1 6-3 15,-4 8 1-15,0 7 0 16,-2 7 1-16,-2 7 1 16,-1 6 1-16,0 6 0 0,-1 3 5 0,0 3 0 15,-1 1 0-15,-2 3-6 16,2 0-2-16,0 0 1 16,-2-1-1-16,-2 1 1 0,-1-1-1 31,-1 1 3-31,-4-1-2 15,-3 1 0-15,-2 0 0 16,-5-2-1-16,-1 2 0 0,-3-2 1 16,-3-1 0-16,-2-1 0 15,-3-1 0-15,-3 0 1 16,-3-1 9-16,-3 0-2 16,-3 0-4-16,-4 2-1 0,2 0 3 15,-6 1-6-15,-2-1 1 0,0 2-1 16,-1-1-2-16,-2-1 3 15,-2-1-3-15,-2-1 1 16,-2-1 0 0,-3-2 1-16,-2 1-2 0,-4-2 1 15,0 2 0-15,-3 0 2 0,-3 2-3 16,1 0 2-16,-3 0 0 16,-2 1-1-16,-2 1 1 0,0 0 13 31,0 0-6-31,-4-1 1 15,1-1 11-15,1-1-13 16,2-2-2-16,-1 2 15 0,3 0 1 16,1 1-16-16,1 3-6 15,2 3 1-15,1-2-2 0,3 4-1 0,2 1-15 32,3 2-19-32,0 3-10 15,3 4-29-15,1 5-58 0,-2-2-74 0,-2-4-151 16</inkml:trace>
  <inkml:trace contextRef="#ctx0" brushRef="#br0" timeOffset="30309.07">12041 5817 880 0,'0'-7'40'16,"-7"3"-36"-16,5 1 31 15,2 3 17-15,0 0-46 0,0 0-9 16,0 0 1 0,0 0-21-16,1 0-21 0,0 1 31 15,-1 2 13-15,0 3 2 16,0 1 0-16,0 3 0 0,0 2 0 0,-2 0-1 31,0 2 1-31,0 0-1 0,-2-4 2 16,2-2 6-16,0 0 2 15,1-4 7-15,0-1 7 16,-1 0 9-16,2-1 1 0,-2-1-6 16,1 2-13-1,0-1-4-15,0 3-8 0,1-1-4 16,0 2 1-16,0-1-1 15,3 2 0-15,-1 2-1 16,1 1 1-16,0 1 0 16,0 2 0-16,2 0-1 0,-2 4 2 0,0 2 0 15,1 6-1-15,-1 5 0 32,0 8 1-32,-2 9-1 0,-1 10 0 15,0 8 1-15,0 12 0 16,0 5-2-16,-4 5 1 0,1 5-1 0,1-3-1 15,0-1 0-15,1 0 0 16,0-1 0 0,-2 1-1-16,0-2 3 15,-4 2-2-15,0-1 0 0,-2 0 1 16,0-4 1 0,-2-8-1-16,1-7 1 15,2-7 1-15,1-13-2 0,5-9 2 16,0-10-1-16,2-4-1 15,3-7 1-15,4-2-3 16,3-5-2-16,3-4-9 16,5-5-26-16,0-4-25 0,2-16-70 15,-6-13-122 1,-8-15-320-16</inkml:trace>
  <inkml:trace contextRef="#ctx0" brushRef="#br0" timeOffset="30970.17">11786 6388 1017 0,'-21'-3'17'0,"-3"-3"-14"16,5 2 18-16,4 1 56 15,5 2-62-15,4 1-15 16,1-3 1-16,4 1-4 0,1-5-17 16,5-7-21-16,3-4 29 15,2-13 8 1,4-9 4-16,2-9-1 0,1-5 3 15,-1-2 2-15,1 2-1 16,-2 2-3-16,2 6 2 0,0 5-2 16,2 4 1-1,2 5 3-15,3 1-3 0,3 6 0 0,2 1 0 16,0 7-1-16,-1 4-23 16,-1 4-24-16,-3 6-15 15,-4 3 25 1,-2 2 28-16,-4 8 5 0,1 4 2 15,-4 4-2-15,3 6 6 16,-1 5 5-16,5 2 1 16,0 2 7-1,4 1-5-15,3-1-7 0,2-4-1 16,1 0-2-16,-1-6 2 0,-2-2-1 16,-3 0 0-1,-2-1 2-15,-4-4 1 0,-3 1 5 16,-4-3 1-16,-4-4-2 15,-2-4 3-15,-3-3 16 16,-2 0 29-16,-12-2 18 0,-9-1-26 16,-10 0-38-1,-10 0-12-15,-9 0 5 16,-9 0-1-16,-6 0 1 16,-6 2-2-16,-4 12-2 0,-6 11-28 15,-7 13-70-15,-10 13-112 16,-8 12-265-16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2:59.6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5912 9082 883 0,'-28'-22'-50'16,"-3"4"55"-16,4 6 16 15,8 4 19-15,2 8-27 16,5 3-16-16,0 11-9 0,3 10-22 16,0 12-10-1,2 11 17-15,1 13 16 0,2 12 10 0,1 10 2 16,3 7-3-16,-2 11-3 0,2 7 4 16,0 2 2-16,0 5-1 15,0 4 0-15,0-3-2 31,2-2 2-31,1-6-4 0,1-4 3 16,2-7-1 0,0-4 8-16,4-5 4 15,1-3-3-15,3-5-5 0,1-6 0 16,4-7-3-16,0-5 3 16,1-6-1-16,-1-9 0 15,2-5 0-15,-2-3-1 16,1-5 2-16,0-4-4 15,4-5 0-15,1-3 1 0,0-5-1 16,4-1 1-16,2-3-1 0,2-1 4 16,4-1-1-16,2-1 0 0,6-2 0 15,4-3 0-15,5 0 1 16,4-1-2-16,3 0 3 16,6 0-1-16,4 0 1 15,7 2-2-15,-2 4 1 16,7 2-1-1,4 2 0-15,1 4-1 16,1 0 2-16,2 1-2 0,6-1 0 16,3-2 0-16,1-4 1 15,6-1 0-15,4-5-1 16,4-2 2-16,4-2-2 0,3 1 0 16,1-2 1-1,0 1 0-15,-1 1-1 16,0 0 0-16,-1 2 2 0,0 1-1 0,1-1 0 15,-2 1-1-15,3-1 1 0,2-1 0 16,2-1 1-16,2-1 3 31,2 1 3-31,2-3 1 16,2-3-4-16,1-4 2 0,2 1-2 16,-4-3-1-16,3 1-2 15,-3 2 1-15,0-2 0 0,1 5 0 16,-2 1-2-16,1 2 1 15,0 1 2-15,0 6 0 16,-2 5-2-16,2 0 0 16,-4 5-1-16,-1 0-1 15,-1-1 2-15,-1 0-2 0,0 1 1 16,0-4-1-16,-1-2 0 16,-2-2 2-16,0-1-2 15,-3-1 1-15,-2 0 0 16,-3-3-2-16,-2 2 1 0,-2 3 2 15,-4 0 1-15,-2 2 1 16,-4 2 0-16,-6 0-1 0,-4 1 0 31,-5 1 1-31,-7 0 1 0,-5-1-3 16,-7 0-1-16,-7-1-1 16,-8 1 2-16,-8-1-1 0,-7-1 0 15,-4-2 0 1,-10 0 1-16,-4-1-1 0,-7-4 1 15,-3 1 0-15,-5-3 1 16,-3 0 3-16,-1-2 44 16,-1 2 3-16,1-3 0 15,-1 0-5-15,0-1-3 0,0-1-15 0,-2-4-16 16,-2-4-11-16,-1-5-4 16,-1-7-1-16,0-9 0 15,2-15-2 1,0-14-6-16,1-15-20 15,1-13-13-15,-1-10 26 16,0-4-2-16,-1 4 9 16,-2 0 10-16,3-1 0 0,0-1 0 15,3-4 1-15,0-2-3 16,6-8 3-16,2 0-2 0,0 2-1 16,-1 4 1-1,0 3-1-15,1 6 1 16,-1 1 2-16,2 0-1 0,2 1-1 0,3 3 1 15,1-1-8-15,1 3-11 16,-1 7 1-16,-4 9 8 16,-3 10 11-16,-2 8-1 15,-5 8 0-15,-1 7 2 16,-1 8-2 0,-4 6 8-16,-3 5 18 0,-2 7-3 15,-2 4-11-15,-4 4-3 16,0 5-4-16,-3 0-5 15,0 3 0-15,-4 2 0 16,-2 0 0-16,-1 0-1 16,-3 0 1-16,-2 2 1 0,-1 0-1 15,-5-1 2-15,-1 1 0 16,-5-2 0-16,-1 0-2 16,-3 0 1-16,-1 0 1 0,-2 0 0 15,0 0-2-15,-1 0 3 0,-3 0 0 16,-1 0 0-16,-4-5-3 15,-3 0 1-15,-1-2 1 16,-4-1 1-16,-2-3 0 16,-1 0 2-16,-1-1 9 0,-4 1-14 15,-1-1 4 1,-3-2-2-16,-1 1 0 0,-5 1-1 16,-4-2-1-16,-1 1 0 15,-2 2 1 1,-2-1-1-16,-4 1 2 15,0-1 5-15,-3 3-2 0,-3-1-11 16,0 0 9 0,-1 1-2-16,0-1 1 0,-2 0 5 15,2 0 3-15,-1 1-2 0,-1-2-10 16,-2 1 5-16,2 2-3 16,-1 1 0-16,1 1 1 15,-5 3-1-15,3 2 5 16,-4 1-10-16,-1 1 6 0,2 5-2 15,-2 1 1-15,0 0 0 16,-1 0 1-16,3 0-3 16,-2-1 2-16,2-3 0 0,1 0 1 15,0-3 1-15,2 0-1 16,0 0 0-16,0 0 0 16,-3 2-1-16,2 3 3 15,0 3-1 1,-2 2-1-16,0 2-3 15,0 0 7-15,1 0-10 16,0-1 6-16,1 1-1 0,1 0 0 16,1-2 0-16,1 1 0 15,-1 0-1-15,0 1 1 16,-1-2 1-16,3 1-1 16,0 0 0-16,2-1 1 0,3-2-2 15,-2-2 0-15,3-2 1 16,1 0 1-16,3 0 0 15,2-1 0-15,-1 3-1 0,3-3 0 16,4 1-1 0,3 0 3-16,4 4-3 0,3 1 1 15,8 6-4-15,9 9-45 16,5 11-94-16,-3 8-115 16,-3-1-306-16</inkml:trace>
  <inkml:trace contextRef="#ctx0" brushRef="#br0" timeOffset="6203.06">12005 12824 778 0,'-13'-7'44'0,"-1"-1"-43"16,3 2-1-16,6 6 3 15,3 0-6-15,1 13-8 0,0 8 0 16,1 12 6-16,-1 14 5 16,-2 18-1-16,-1 12-1 15,-4 14-2-15,-2 10-5 16,-2 9-7-16,1 1 7 0,0-6-2 15,3-7 3-15,5-14 5 16,3-13 2 0,5-14 0-16,5-14 0 0,2-8 0 15,1-4-1-15,2-6 2 0,-2 0 0 16,1-6 1 0,0-1-1-16,1-1 1 15,-1-3 0-15,2 0 0 16,0-1 1-16,4-2 1 15,0 1 1-15,5-1-2 16,2-3 1-16,3-1 0 0,3-2 6 16,3-2 1-16,4 1 5 15,1-2-9-15,3 0 1 16,3 0 2-16,2 2-1 0,5-1-1 16,4 1-1-1,4 0-3-15,4-1-1 0,5 1-1 16,2-1-2-16,3 0 3 15,1-3-2-15,-1 3-1 16,2-2 2-16,-1 2 0 0,0 0-1 16,-1 1 0-16,-1 1 1 0,0 2-1 15,2 0 0 1,0 0 2-16,1-1-2 16,0-2 1-16,4-3-1 0,3 1 0 15,3-4 15 1,1-2 14-16,2-2-23 15,3 2 1-15,1 0-3 0,-1 3-1 16,-4-1-1-16,0 4 0 16,-2 3-1-16,-3 1 2 15,-3 2-3-15,-1 1 1 16,0-1 0-16,-1 1-1 0,-2-3 1 16,2-1-1-16,0-2 1 15,3-2 0-15,-3 0 3 0,-1-2 9 16,0-2 4-16,-4-1-10 15,-2 1-3-15,-7 1-1 16,-4 0 0 0,-8 3-1-16,-4 0 2 15,-5 2-3-15,-8 1 1 0,-5 0 1 16,-3-1-1-16,-4 1-1 16,-6-1 2-16,0-2-2 15,-4 0 3-15,-2 0 23 0,-4 0 4 16,-1-2-17-1,-1 0-8-15,-1 0-1 0,-1 0-3 16,-1 0 0-16,0-1-2 0,0 1 3 16,-2-2-3-16,3 3-2 15,-1-4 3 1,2-2-5-16,2-6-1 16,1-5 0-16,4-6-2 0,2-9 1 15,5-8 0-15,4-6-1 16,3-7 7-16,1-8 1 15,4-9-4-15,3-5 3 0,1-7 4 16,0-5 0-16,-2-2-6 0,0 2 0 16,-5 5 2-1,-5 3 1-15,-4 6 3 0,-6 6-3 16,-4 5 2-16,-3 8-1 16,-3 5 0-1,-2 9 3-15,-1 9 27 0,-1 8-26 16,-2 6 4-16,-2 7-4 15,0 5-2-15,2 2-2 16,0 2-2-16,2 1-3 0,-1-2 1 16,0 4-1-16,-1-2 0 0,-1 4 0 31,-3 0 2-31,-1 2 1 0,-4-1 1 16,0 1 0-16,-2-1 0 15,-4 0 1-15,-2-1 2 0,-3 0-2 16,-3-1-1-1,-4 1 0-15,-4-2 1 16,-3-1-1-16,-3 0 1 0,-4 1 1 16,-6-2-2-16,-3 0 2 15,-5 1-3-15,-5 0 1 16,-3 0-2-16,-7 2 5 0,-1 0-2 16,-5 0 5-16,0-1-12 15,-3-1 7-15,-1 0-1 16,-3-1 0-16,0-2 0 15,-2 0 1-15,-4 0-2 16,-1 1 1-16,-1 0 1 16,-2-1-5-16,-4 0 3 0,-2 1 2 15,1 0-2-15,-5 0 0 16,0 2 1-16,-1 0-2 16,0-1 0-16,-1-1 2 15,1-2 1-15,2-2-3 0,-2-5 2 16,-1-2 0-16,1-2 3 15,1-2 2 1,-3 0 12-16,2-2-1 0,1 2 6 16,2 2 8-16,1 2-14 15,0 4 22-15,4 3-38 16,1 3 0-16,1-1-3 0,5 5 2 0,4 3-3 16,6 4-4-16,3 4-31 15,9 4-40 1,9 3-52-16,4-6-68 15,5-14-218-15</inkml:trace>
  <inkml:trace contextRef="#ctx0" brushRef="#br0" timeOffset="16776.04">12250 9355 108 0,'-19'-22'436'15,"1"1"-456"-15,-2 1 18 0,1 2 11 16,2 1-5-16,-2 2-3 15,2 4-9-15,-1-1 3 16,0 3 7-16,2-1 6 16,-2 2 11-16,4-1 12 0,-1 3-4 15,3 1-8 1,0 2-11-16,1 1-5 0,2 2 1 16,2 0-3-16,0 4-2 15,3 6-3-15,1 2 1 16,1 6-1-16,2 8 1 15,0 4 2-15,0 8 2 16,0 7-1-16,0 5 0 16,0 3 2-16,2 1-2 0,0 0 0 15,1-3-1-15,1 0 2 0,-1 3-2 16,-3-1 1 0,2-2 0-16,-1-1 1 15,-1-2-2-15,0-6 1 0,0-4 1 0,0-3 1 31,2-3-2-31,-1 0 1 0,1-1 1 16,1-2-2-16,2 0 1 0,-2-3-2 0,2-4 2 16,1-6-2-16,0-2-1 31,-1-4 2-31,1-2-1 0,0-2 0 16,2 1 1-16,0-3 1 15,1 1 6-15,3 2 0 16,1-1-1-16,1 0-4 15,3-1-3-15,3-1 1 16,0 1 1-16,3-1-1 16,3 0 4-16,2 1 5 0,3-1-2 15,1 1-2-15,3-2-4 16,2 2 1-16,1-2-2 0,2 0 11 16,-2-1-9-1,1 1-1-15,-2-1-2 16,2 0 0-16,0 0 1 0,1-1 0 15,0 0 1-15,1 1 2 0,-1-1 1 16,-1 2 3-16,1-2-4 16,-3-1-2-16,0 3 1 0,-2-4-2 15,-2 1 0 1,-4-3 0-16,-3 2 3 16,-3-1 8-16,-5 1 33 0,-1-1-15 15,-4 1-6 1,-1 0-9-16,-2-1-7 15,-3 2 3-15,1 0-1 16,-5 0-1-16,0 0-3 16,-3 0-1-16,1 0 3 0,-1 0 11 15,0 0 4-15,0 2-14 16,0-2-5-16,0 0-1 16,1 0 1-16,-1 0-2 15,0-2 1-15,2 1-4 0,-1-1 1 16,1-5-1-16,2-6 5 15,2-8-5-15,4-10 3 0,2-6-2 0,3-11 2 16,0-6-4-16,3-5-21 16,-1-2 19-16,0-2 1 31,-2-2 3-31,1 1 1 0,0-1 1 16,0 2-1-16,-3 5 0 15,0 6 1-15,-4 8 3 16,-2 7-2-16,-3 6 15 15,-2 5-8-15,0 3-6 16,1 5-2-16,-2 3-3 0,1 2 4 16,2 0 0-16,0 1-5 0,0 0 0 15,1 0-15-15,0-2 16 16,1 4 1-16,-3 2 0 16,-2 3 2-1,0 1 0-15,-1 3 0 0,0-1 1 16,0 1 2-16,0 0-3 15,-2-1 0-15,0 1-2 0,-3 0 3 16,0-1 0-16,-2-2 9 16,-3 2 3-16,-1-2-8 0,-1 2 2 15,0-2 1-15,-3 1-2 16,0 0-1 0,0-1-2-16,-4 1 4 15,2-1-5-15,-2 1 2 16,0-1-5-16,-2 0 1 15,-2 0 0-15,-2-1 1 0,-1 3-2 16,-4 0 1-16,-2 1-2 16,-4 1 0-16,0 0 0 0,-1 3-1 15,0 1 3-15,0 1-1 16,-3-2 1-16,3 0 0 16,-1-3 0-16,1 0 0 15,-2 0-1-15,-1-1 2 0,0-2-1 16,0-3 8-16,-1 3 2 15,0 0-6 1,0-1 1-16,-2 3 1 16,0-2-2-16,-2 3 6 0,1 0-13 15,0 3 1-15,1 4 0 0,5 6-65 16,5 0-77-16,-2-4-85 0,-1-9-191 16</inkml:trace>
  <inkml:trace contextRef="#ctx0" brushRef="#br0" timeOffset="18731.78">12370 10553 149 0,'-18'16'518'0,"-1"-5"-522"15,-1 2 2-15,4 5 1 0,4 4-2 16,-1 8 0-16,2 5 1 16,1 4-2-16,0 4 2 15,2 3 1-15,0 1 0 16,3-2-1-16,-1 1 2 0,1-5 1 15,2 0-2-15,0-4 0 16,3-3 0 0,0 0 0-16,1-2-1 15,4-3-2-15,3 0 0 0,2-5 0 0,3 0-1 32,2-3-1-32,2-1 3 0,4-3 11 15,1 0 1-15,3-2-6 16,2-3-4-16,1-3 3 0,2-1 4 15,1-2 4-15,3-4 0 16,0 0-1-16,1-2 1 16,3 1-3-16,2 0-3 15,2 0-2-15,0 0 0 16,0 0-2-16,0 1-1 16,-1-3 0-16,-3 0-3 0,-1 0 5 15,-3-1 2 1,-3 0 0-16,-3 2 6 0,-3-1 8 15,0 2 7-15,-3 4-15 16,-3 1-3-16,-4 0-4 0,-2 1-1 16,-2-1 0-16,-4-2 2 0,-3-1 2 31,-1 0-3-31,-1-1 6 0,-2-4 59 16,1-1 6-16,0-5-25 15,0-6-29-15,0-8-18 16,0-8-1-16,1-8-1 0,1-7 2 0,0-6-1 15,2-3 1-15,2-3 2 16,2-1-3-16,4-1 0 16,0 0 2-16,3 2-1 15,0 4-2 1,0 4 1-16,-2 3 0 16,-1 9-2-16,-5 8 2 15,-2 7 2-15,-3 5-2 0,-2 6 0 16,-1 2 0-16,0 4 2 0,0 3-3 15,0 0-2-15,0 0-7 0,0 2-49 16,1-1 2-16,0-2 40 16,2 0 13-16,-2-1 4 31,2 1 2-31,-3-2 0 0,0-1 4 16,0 1-2-16,-1-2 0 15,-5 0 1-15,0-2 2 0,-3 0-2 16,-3-1-1-16,-2-1-2 15,-4 1 5 1,-4 2-5-16,-2-3-2 0,-6 0 0 16,-3 0 4-16,-2-3 4 0,-3 0-1 15,-4-4-1 1,-4-1 10-16,-2-3 0 16,-7 0 0-16,-5 1-2 0,-4 1 10 0,-5 4-10 15,-5 3-10 1,-5 8 3-16,-3 6-9 0,-1 11 1 15,-3 14-23-15,-1 15-73 0,-3 13-75 16,-3 7-48-16,-5 3-147 31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3:45.3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12458 12525 721 0,'-11'-3'-3'0,"1"-1"4"0,3 2 2 16,3 2 10-1,3-2-13-15,1 3-4 0,0 1-13 16,-1 7-29-16,0 4 4 15,0 5 30-15,1 7 13 0,-2 5-1 32,0 9-1-32,0 7 4 15,-1 5-3-15,-1 5 3 0,-1 2-2 16,0 5 1-16,-2 1-1 16,1 1 0-16,-2 2 0 15,-3 1 0-15,-2 3 0 0,-1 2-2 16,-3 2 2-1,0-1-1-15,2 1 2 0,1-2 0 16,2 1 0-16,3-5 1 16,3-1-5-16,1-8 5 0,1-5-3 15,1-4-1 1,0-6 2-16,0-2 0 16,0-1 0-16,-1 3 1 0,-1 1 1 0,0-1 0 15,0-2-3-15,0-5 3 0,1-4-3 16,0-7 1-16,2-6 7 15,1-9 16-15,0-2-4 16,1-4 2-16,0-2-2 16,0-3-8-16,2 1-5 15,2 0 1 1,3 0-3-16,2 1 1 16,2 0 0-16,4-1-2 15,2 1-4-15,2-1 1 16,1-1 1-16,5 0-3 0,-1 0 2 0,2 1 0 0,-1-2 0 15,0-1 1-15,0 0 1 16,-2 0 0-16,-1 1 2 16,-1 0 9-16,0 1 9 15,2 1 0-15,0-2-8 16,2 2-5-16,2-2-5 0,3 0 6 16,1-1-4-16,3 0-4 15,1 1-1-15,1-3 3 16,0 1-3-16,-2 0 6 15,0 0 11-15,1 1-2 32,0-1-7-32,1 3-4 0,3 1-3 15,0 0-1-15,-1-1-1 16,2 2-1-16,1-2 2 16,0 1-3-16,0 0 2 0,2-3-2 15,0-1 3-15,2 0-2 16,-1 1 1-16,-2-2-2 15,1 1 2-15,-4 1-1 0,0 0 1 16,-1 2-1-16,2 0 0 16,0 1 1-16,3 0-1 15,-1-1 0-15,3-1 1 16,0-2 1-16,-1 1-2 0,1-2-1 16,-2 2 2-16,-1-1-2 0,-1 2 2 31,1-1 1-31,0 1-3 0,-2 1 3 15,1 0-1-15,2 0 2 16,1-1 2-16,1 0-3 0,2-1 1 16,2-1 1-16,-2 0-1 15,2 1-1 1,-2 1 1-16,1-1 1 16,-3 2-1-16,3 1-1 15,-2-2 2-15,3 3-3 0,0 0 1 16,-1 1-2-16,2-1 1 0,-1 1 0 15,2-2-1-15,2 1 1 16,-2-1 0-16,2-1 1 16,0-1-2-16,-2 2 1 15,0-2 1-15,0 2 0 0,-1-2 0 16,-1 2 1 0,1-1-1-16,-2 1 0 0,-2-1 1 0,-2 1-1 15,0-1 0-15,-1 3 0 16,-3-2 0-16,4 0 0 15,-1 0 1-15,-1-1-3 0,0-1 2 16,-2 2-3-16,-3-2 1 31,-5 2 0-31,-1-2 0 16,-5 1-1-16,-2 0 2 16,-2 0 0-16,-3-1-1 0,-2 3 1 15,-2-1 0-15,-1-1 0 16,-3 0 0-16,-2 1 0 15,0-1 1-15,-3-1-1 0,-2 1 1 16,-3 0 1-16,2-1 4 16,-2 1 0-1,-1-1-6-15,0 0 0 0,1 0-2 16,0 0 1-16,-1 0 0 16,0 0 7-16,0 0 23 0,0 0 14 15,0-1-11-15,0 1-20 16,0-1-11-16,0 0-2 0,0 0-2 15,0-8-1-15,0-3-1 16,0-5 2-16,0-9 0 16,0-5-1-16,2-5 1 15,6-7 1-15,0-5-1 16,1-4-4-16,4-5-8 16,0-4-1-16,-1-6 2 0,0-4 2 15,0-4 3 1,-2-4-4-16,0-4 0 0,-2-3 2 0,0 1-1 15,0 0-6-15,-2 0 5 16,0 1 10-16,0 4 2 16,2 3 0-16,-1 6 2 0,0 7-2 15,0 8 2-15,-1 12 1 16,-1 10-2-16,0 9 0 16,-2 8 0-16,-1 5-2 15,-1 5 1-15,0 3-1 16,-1 3-1-1,1-1-5-15,0 3-42 16,1 0 3-16,-1 1 26 16,-1-1 13-16,0 1 5 15,0 0 1-15,0-2 1 16,0 3 1-16,-2 1 9 0,-2 1 8 16,-1 2-2-16,-2 1-3 15,-2-1 0-15,-2 0-1 0,0 0-1 16,-2 0-1-16,-2-1 0 15,-4 0-1 1,-1 0-3-16,-4 0 0 0,-2-1 2 16,-4 0-4-16,-1 1 1 15,-5-1 7-15,0 1 8 0,-1 1-12 16,-1-1-6-16,-3 0 0 16,-3 0-2-16,-2 0 1 15,-1-1 1-15,-5-1-2 16,0 0 0-16,-3-1 1 15,-3 1-2-15,-2 2 1 0,-1-2 3 16,-2 2-4-16,-1-2 2 16,2 0-1-16,-3-1 3 15,0-1 1-15,-2 0 8 16,0-3-12-16,-2 0 4 16,-3-1-2-16,1 2 10 15,0-2-9-15,-1 4-2 0,3-2 1 0,-6 0 1 16,2 1-1-16,-3-1 1 15,1-1 2 1,-2-1 3-16,0 1 2 16,0-4 3-16,1 0-3 0,2-2 0 15,-1 0 4-15,0 1-5 16,1 1-2-16,1-1-3 16,0 0-4-16,0 1 2 15,2-2-3-15,2-1 4 16,-1-1-3-16,3-1-1 15,-1 0 2-15,0-2-1 0,2 1 5 16,-3 0-3-16,2 1 3 16,1 0 4-16,1 1-6 15,2 1-5-15,1 0 4 16,4 2-1-16,2-1 0 16,1 2-3-16,2 1 3 0,0-3-2 0,3 3-2 15,1-2-5-15,0 1-10 16,4 1 13-16,2 0-46 15,5 0-29-15,1 0-47 16,4 1-61-16,-1-3-108 0</inkml:trace>
  <inkml:trace contextRef="#ctx0" brushRef="#br0" timeOffset="4414.07">12163 14925 884 0,'-20'-6'-43'0,"4"-1"44"0,4 3 1 16,5 1 4-16,4 2-5 16,-1 2-2-16,2 5-10 15,-3 5-20-15,2 9 16 16,-3 9 10-16,1 13 2 0,-1 13 3 31,0 15 0-31,1 12 2 0,1 9-2 16,0 4-2-16,2 1 2 15,2 1-2-15,0-6 1 16,0-1 1-16,0-1-1 16,2-1 2-16,2-1-2 15,-2-4 3-15,0-4-2 0,0-2 0 0,1-6 1 0,0-3-1 32,0-10-1-32,0-4 2 15,1-5-3-15,1-7 2 0,1-5 0 16,-3-5 1-16,1-7-1 15,-1-4 1-15,0-7-2 16,-1-4 2-16,1-4-4 0,-1-3 3 16,1-2 2-1,0-1 5-15,2 3 10 0,1-3 10 16,2 0-10-16,2 0-6 0,6 0-4 16,0 0-2-16,8 0-3 15,3 1-1-15,5 1-1 0,4-2 0 31,4-1 1-31,2-1 0 16,1 0-1-16,3-3 0 16,0 0-1-16,3-1 1 0,3 1 2 15,2 0-1-15,4 3-1 16,3-1 0-16,2 3-1 0,2-1 3 16,3 2-2-16,1 1-1 15,1 2 1 1,0 2-1-16,4 3 4 15,-1 1-6-15,1 2 3 0,2 3 1 16,2 0-1-16,2-2 0 16,1 0 0-16,3-2 0 15,0-2 1-15,2 0 14 16,2-3-3-16,1 2-5 0,2-1 1 16,2 1 0-16,5-1-2 0,-2-2-1 0,2-2-2 31,3-1 3-31,-1-4 0 15,-1-5 7-15,2-1-3 16,1-2-2-16,-1 0 2 16,-3 1 1-16,0 3-3 0,-3 1 1 0,-3 0-3 0,-6 3-5 15,-3-1 1-15,-8 1 0 16,-3-1 1-16,-7 1-1 16,-7-2 8-16,-9 0 16 15,-5-1-14-15,-9 1 0 16,-8 1-4-16,-8-1-1 15,-6 4 1 1,-4-2 2-16,-5 2-3 16,-2-1-3-16,0 1-1 15,-2-2-1-15,0 1-2 0,0 0-4 16,0 0-2-16,-1-4-90 16,-9-5-67-16,-12-12-158 15</inkml:trace>
  <inkml:trace contextRef="#ctx0" brushRef="#br0" timeOffset="5821.83">12248 15112 367 0,'36'2'-44'0,"2"-4"43"0,7 2 2 16,6 1-1-16,4-1 6 15,6 0 13-15,6-1-5 16,4-1 16-16,7-4 20 0,5-1-14 31,4-2-16-31,1 3 7 0,1 1-9 16,3 3 14-16,1-2-2 15,2 8-9-15,-1-4 9 16,5 4-9-16,3 0 7 16,1 0-6-16,4 1-6 15,3 1-4-15,4 1-4 16,1 0 6-16,3 2 0 0,1 1 1 0,0-2-8 16,-1 0 1-1,-2 0-4-15,-1-1-1 16,-1 0 0-16,0-2-4 0,0-3 3 15,-1-2 4-15,-1 0 0 16,-2 0 1-16,-5-4-1 0,-7 1-4 16,-6 0 3-1,-9 2 3-15,-10 0 0 16,-8 3 2-16,-9-2 2 0,-9 3 7 16,-10-1 0-1,-8 1-2-15,-4-2 0 0,-8 0 0 16,-4-1 16-16,-4 3 1 15,-3-4-1-15,0 1-5 16,-2-1-14-16,2 0-8 0,-3 1-6 16,0 0 1-1,0 0 0-15,-3 0-1 0,0 0 0 16,0 0 1-16,0 1 1 0,0-2 0 16,0 1 2-16,0 0 5 15,0 0 22 1,0-1 7-16,-4 0-3 15,1-1-20-15,0 1-5 16,-3 0-3-16,3-1-4 0,0 0-3 16,-1 0 1-16,1 0-1 0,1 2 1 0,0-1-3 15,-1 1 2-15,1-2-1 16,1 1 0-16,0 1 2 31,0-1-1-31,0 1 0 0,1 0-1 16,0 0 2-16,0-1-2 15,-1 2 1-15,1-1 1 16,0-1-1-16,0 1 0 0,0 0 0 16,-1 1 0-16,1-2-2 15,0 2 1-15,0-1-3 16,0 0-3-16,0 1-20 16,0-1 4-16,0 1 12 15,0 1 7-15,0-2 4 16,1 1-1-16,-1 1 1 0,1-1 0 15,0 3-1-15,0 1 0 16,1 1-1-16,0 2 2 16,1 4 0-16,-1 0 0 0,1 5 0 15,0 3 0-15,-1 4-1 16,-1 5 1-16,0 9 0 0,-1 8 0 16,0 7 0-16,-1 8 1 15,-2 8-2-15,-2 4-4 0,2 3-28 16,-1 2 14-16,1 1-3 31,-1 1 3-31,-2-1 8 16,0-1 5-16,-1 1 3 0,-1-1 4 15,-1-3-1-15,0-3 1 16,3-5-1-16,1 1 0 0,5-3 1 0,0 1-1 31,6 3-42-31,9 2-95 16,0-3-82-16,-4-14-129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4:38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20770 5900 840 0,'-7'-3'6'0,"1"-5"-7"0,6 0 5 16,0-2-4-16,2 0-4 0,5-4 2 16,2-2 1-16,4-2 0 15,3-2 1-15,0-3-1 16,2 0 2-16,1-2-1 15,2 1 2-15,3-3-2 0,0-2 1 16,4-3 0 0,3-5 0-16,1-7 0 15,6-6 0-15,0-6-1 0,4-7 2 16,4-7-1-16,3-4 3 0,3-5 4 16,4-1 9-16,2-2-11 15,2-2-4 1,3-1 1-16,2-1-4 0,2 1 1 15,0 3 2-15,0 2 0 16,-3 2-3-16,2 2 2 16,-3 3 1-16,-4 5 3 15,-2 1 18-15,-2 2-7 0,-2 4-11 16,-5 3-2 0,-1 1-1-16,0 3-1 15,-5 1-1-15,1 6 3 16,-4 3-3-16,-4 9 1 0,-6 5 1 0,-5 5-3 0,-5 7 2 15,-7 6-1-15,-2 3 2 32,-5 3-2-32,-2 3 2 15,-3 3 1-15,0 0 4 0,1 0-4 16,-1 0-2-16,1 0-1 16,0 0 0-16,1 0 1 15,-3 0-1-15,1 0 1 0,-1 0 1 16,1 0-1-16,-1 0 0 15,1 0 1-15,-1 0 0 16,0 0 0-16,0 0 0 16,0 2-1-16,-5 4 1 0,-4 2 0 0,-5 8-2 15,-8 7 1-15,-8 11 0 32,-8 7-1-32,-8 11-2 15,-5 7 0-15,-6 5 4 16,-3 4-2-16,-5 5 1 0,0 1 0 15,-1 2-1-15,2-4-1 16,-2 3 0-16,3 0 2 16,1 2-1-16,-2 4 0 15,-4 6 0-15,-2 5 0 0,-3 8-1 16,-5 2 1-16,0-1-2 0,-1-2 2 16,3-1-2-16,-3-5 3 15,3-5-2 1,3-9 0-16,6-7 0 15,5-11 2-15,8-12 0 0,7-12-1 0,7-9 2 16,6-8 1-16,4-4 1 16,3-5-4-16,3-1 1 15,4-1 3-15,4-4 23 16,5-1-13-16,3-2-6 0,4-1-4 31,3-1-1-31,1 0-4 0,2 0-5 16,4-1-2-16,5-2 0 15,4-8 3-15,8-6 4 16,5-9-1-16,7-9 2 16,5-11 1-16,7-7 1 0,1-9-1 15,6-6 2-15,3-7-3 16,4-3 1-16,5-6-1 16,3-6 1-16,6-5-1 15,5-7 1-15,4-3-2 0,0-8 3 16,6 0-2-1,0 0 1-15,-1 0 1 0,1 5-1 16,1 3-1-16,2 6 2 0,-3 2 0 16,-2 5-1-16,2 6 2 15,-4 3-4-15,-2 5 2 16,-6 4-3 0,-1 1 2-16,-4 4-1 0,-2-1 0 15,-3-1-2-15,-4 0-14 16,-6 0-107-16,-10-7-160 0,-11 3-336 0</inkml:trace>
  <inkml:trace contextRef="#ctx0" brushRef="#br0" timeOffset="20380.09">20258 5979 859 0,'-10'0'53'0,"0"-2"-48"0,4-2 0 16,4 4 6-16,0 0-6 16,1 6-5-16,0 7-6 0,1 5-4 15,1 10 2-15,-1 7 0 0,-2 10 3 32,2 9 6-32,-4 9 1 0,-3 5-3 15,0 6 2-15,2 2-1 0,-1 4 0 16,0 2 1-16,-2 3-1 15,2 3 0-15,-3 2 0 16,-4 5 1-16,-1 6 0 16,-4 0-1-16,-1 7 2 0,-2 1-4 15,-2 3 4 1,1 0-2-16,-1-4 1 0,2-5-4 0,4-11 6 31,2-13-4-31,6-13 2 16,4-15-2-16,3-10 1 0,1-11 1 15,3-5-2-15,4-5-1 16,1-1 2-16,2-2-1 0,2-1 1 16,1-2 0-16,3 1 1 15,3-2-1 1,2 0 0-16,3-4-1 16,1-2 1-16,5 1 0 0,2-5 0 15,2 0 1-15,4-2-1 16,1-1 0-16,2 0 0 0,2 0 2 15,3-4-1-15,4 0 0 16,1-4-1-16,3 2 1 16,0-2 2-16,0 1-1 15,-1 2 0-15,0 2-2 16,1 1 2-16,1 1-1 16,2 1-1-16,2 0 3 15,2 0-4-15,1 0 2 16,0 0 0-16,1 0-1 0,-3 1 1 0,-1 4 1 0,-4 0-1 31,-2 2-2-31,-2 1 3 16,-4 1 0-16,2 3 3 15,-4-1-1-15,3 2-2 0,-2-2 0 16,-1 1 0 0,-1-1 2-16,-1 2-2 0,1-3 1 15,-3 0 0-15,-1-3-2 16,1-1 0-16,-5-1 0 15,-1-1 1-15,-6-2-2 0,-3-1 2 16,-5-1-2 0,-2 0 4-16,-4-4 35 0,-2-2-16 15,-3 1-13-15,-2-1-3 16,-2-1-2-16,-3 3 1 0,0-1 10 16,1 1 15-1,-5 0-6-15,0-2-3 0,0-1-15 16,1-3-7-16,-3-6-2 15,-1-5-1-15,0-6 1 0,-1-6-1 16,-1-6 1-16,3-10-1 0,2-6-17 16,1-9-2-16,4-8-12 15,7-8-7-15,1-6 6 0,2-8-3 16,2-7 19-16,-1-1 12 16,2-5 3-1,1-1 6-15,2 0-5 16,1 5 4-16,-2 3-2 0,1 2 1 15,-3 9-1 1,-2 4-5-16,-3 6-9 16,-3 4 10-16,-1 7 4 15,-3 7 1-15,-1 6 1 16,-1 5 1-16,1 6 1 16,0 7-2-16,2 3-1 15,-1 7 0-15,-1 7-1 0,0 7 1 0,-2 6 1 16,1 3-1-16,-3 4 2 15,0 0 4-15,1 0-1 16,-2 0-1-16,2 0 0 0,-5 0 4 16,-2 0 10-1,-1 2 5-15,-3 0 0 16,-3 1-4-16,-2-2 0 0,-3-1-5 16,-2 3-5-16,-3-3-4 15,-3 0-2-15,0 0 1 0,-3 0 1 16,-4 0 5-16,-2 0 6 15,-5 0 1 1,-1 0-10-16,-6 1-6 16,-1 0 6-16,-2-1-6 0,-2 0 0 15,-1 0 0 1,-2-2 3-16,-2-4 7 0,-1 1-7 16,-2-1-2-16,-2-4 3 15,-2 3 6-15,-2 0-4 16,-5 0-5-16,0 0 2 15,-3-1 13-15,-1 1-4 16,0-1-10-16,0 1 3 16,3-3 0-16,-1-1-2 0,0 1-4 15,1 2-1-15,-1 0 1 16,2 2-4-16,0 5-2 0,-2 1-66 16,1 4-56-1,-4 8-92-15,-2 6-80 16</inkml:trace>
  <inkml:trace contextRef="#ctx0" brushRef="#br0" timeOffset="38431.14">15731 13408 995 0,'-11'-11'3'0,"-3"-2"-2"0,4 6 1 16,7 5-1-16,3 0-4 0,0 2-7 15,0 7-1-15,0 4-25 16,0 12 23-16,0 9 5 0,0 13 2 16,-3 11 6-16,-3 10-1 15,0 7-3-15,-2 5-5 16,3-2 7-16,-1-1 1 0,1-3 2 15,3-2-1-15,1-2 0 16,1-2 1-16,-1 2-1 31,0 3-1-31,-2 6 2 16,1 2-1-16,-3 5 0 0,1 3 0 16,-2-1 0-16,3-3 0 15,2-5 0-15,1-9 1 16,0-8 0-16,4-9-1 15,4-9 0-15,-1-7 0 16,1-5 0-16,-1-7-1 0,2-4 2 16,0-3-2-16,0-4 4 15,3 0 0-15,2-2 1 0,4 0 0 16,1 2 1 0,4-2 0-16,3-1-1 15,3 1-2-15,2-2-1 0,4-2 2 16,1-1-1-16,4-1 0 15,1-3 2-15,4-2-2 16,1 2-1-16,0-2 1 16,1-3 1-16,1 2-3 15,1 0 4-15,2 1-1 0,3 1 1 0,3-1 1 0,5 0-5 32,5 0 6-32,5-5-6 15,3-1 2-15,2 0 0 16,1-2-1-16,3 1-2 0,-1 3 1 15,2 1 0-15,-1-1 1 16,3 2-2-16,1-3 1 16,3-1 0-16,-1 0 2 0,1-1 0 15,1 0-1-15,0 2 3 16,1 0 32 0,1 3-22-16,5 0-7 15,1 1-3-15,2-1 1 0,1 1-3 16,5-1-1-16,-1-2-1 15,1 0 1-15,1 1 0 16,1-1-1-16,1 1 1 16,-4 2 0-16,1 0-1 0,-4 0 1 0,0 3 1 15,-2-1 1-15,3 2 7 0,-2 2 17 16,-1 0-13-16,3-2-4 31,1 1-1-31,2-3 2 16,0 2-2-16,5-3-6 0,1 1 1 0,-3-1-3 15,1 1 2-15,-1 0-3 16,-2 0 0 0,-5 2 3-16,2 0-3 0,0 0 1 15,-5-1-1-15,0 2 1 16,0-1 4-16,0 1 13 16,0 1-5-16,-1 0-11 15,3-1 1-15,-2 0-3 16,-2-2 2-16,0-1-2 15,-1-2-1-15,-6-5 2 0,-6 0-1 0,-2-1 1 32,-4 1-1-32,-7 2 0 0,-6 2 1 15,-7 0-1-15,-5 3 0 16,-3 2 0-16,-9 3 0 16,-3 0-1-16,-4-2 2 15,-5 1-1-15,-1 1-1 16,-4-3 2-16,-6 0 0 0,-1-1-3 15,-6 0 2-15,-3-1 0 16,-2 1 1-16,-3-2 0 0,-1-6 0 16,-1-3 27-1,-3-5-4-15,-2-5-17 0,0-4-6 16,0-5 0-16,0-4-2 16,2-3 1-16,1-7-1 15,1-10 1-15,3-6 0 16,5-8-3-16,3-6-11 15,3-7-4-15,1-5 10 0,0-1 2 16,-1-1 6 0,-1-2-3-16,-3 0 3 0,0 1-1 15,-1 2 2-15,2 0-2 16,-1 3 1-16,1 2-1 16,1 7 1-16,-2 3 1 0,-2 9-1 15,-2 11 1-15,0 9 0 0,-4 9 0 16,0 9-1-16,-3 7 0 15,-1 5 0-15,0 4 0 16,-2 3-4 0,0 2-2-16,0 1 3 0,-3 2-5 15,-2 0 3-15,-1 3 2 16,-6 2 1-16,-3 4 2 16,-3 1 0-16,-4 2 0 0,-4 0 0 0,-1 1 0 15,-4-1 2-15,1-1-1 16,-4-3 6-16,-1 0 5 15,-4-2-6-15,-5 0-2 0,-3-2 2 32,-3 1-5-32,-6 0 1 15,-5-1-1-15,-3 0 1 16,-2-1-2-16,-4 0 0 0,-2-1 1 0,-6 1 0 16,-1-2-1-16,-3 1 1 15,-3-2-1 1,-3 0 1-16,-1 0-1 0,0-3 1 15,3 1 0-15,-3-6-3 16,-2-1 4-16,-2-1-2 16,0 0-1-1,-4 0 1-15,-6 2 1 0,5 0-2 16,-3 2 3-16,-2 1-2 16,0 0 0-16,-1 0-1 0,1 0 2 15,-3-1-2 1,4-1 1-16,0-1 0 15,-2-2 2-15,-1 1-2 0,1 0-1 0,-1-1 1 0,-4 0 2 32,3 2-2-32,-2 1 1 15,-2 2 0-15,1 3 0 16,0-1-3-16,0 2 3 16,3 1-1-16,1-1-1 0,-1-1 3 15,1 0-2-15,0 0 0 16,-2 0 0-16,1-1 2 15,1 2 18-15,0-2-13 16,-2 4-7-16,0-1 2 0,3 3-2 16,-1-1 1-16,2-2-2 0,6 1 3 15,1-5 0-15,2-4 1 16,2-4-2-16,3-2-2 16,0-3 3-16,-2 0-1 15,5 1-1-15,1-1 1 16,0 2-1-16,0 1 0 15,-1 5-1-15,0 3-4 0,-3 5-4 16,-1 9-83 0,-4 6-75-16,-10 3-157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5:28.1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19329 4949 379 0,'-14'10'21'0,"0"1"-20"0,1 1 5 15,2-1 27-15,1-1 5 16,0-3 19-16,4-1-5 0,1-2-11 16,3-2-25-1,1-1-15-15,0-1-3 0,3 0-84 16,0 0-56-16,1-3 48 16,2-1-18-16,0 1 9 15</inkml:trace>
  <inkml:trace contextRef="#ctx0" brushRef="#br0" timeOffset="2213.27">19288 4979 10 0,'5'-4'38'0,"-1"-1"21"16,-1 1-15-16,-1 1 15 0,-1 1 7 0,0 0 12 15,2 2 21 1,-3-1-8-16,0-1-16 16,2 1-46-16,0-1-21 15,-2-2-6-15,4 1-2 16,0-1 1-16,0 1-1 15,0 1 2-15,-2 0-2 0,0 2 4 16,0 0 0-16,-1 0 0 16,0 0 3-16,0 0-2 15,1 3 7-15,1 1 9 0,1 2-9 16,1 1-8-16,0 1 2 0,1 1 3 0,1 1 22 16,0 0-8-16,2 3-14 31,1-1-5-31,2 5-5 15,2-1 2-15,-1 1 2 16,-1 1-1-16,1-3-1 0,-2-1 0 16,-2-1-1-16,0-3 2 15,-1 1-2-15,1-1 1 0,1 0 1 16,1 3 1 0,1 1 7-16,4 3-4 0,0 3-4 15,1-2 0 1,0 5-2-16,-2-6 1 0,-1 0-1 15,-2-1 2-15,-1-2-2 16,-1-3 1-16,-2-1 0 0,0-1 0 16,0 1-1-1,1-2 2-15,0 2-2 0,1 2 0 16,1-1 1 0,0 0-1-16,1 3 0 0,2 2 1 0,1 0 0 15,-1 1-1-15,1 0 1 16,0 1 0-16,-2-2 0 15,0 1 0-15,0 0-2 16,-2-3 2-16,1 2 0 0,-4-2 0 16,0 3 1-16,-1-3 20 15,2 0-2 1,-2 2-14-16,-1 1-2 0,2 0-1 16,1-1 2-16,0 1 0 15,-1 0 2-15,4-1-5 16,-1 2-2-16,0-2 2 15,3 2-2-15,-1 0-1 16,2 1 4-16,-1 2-4 0,2 0 1 0,-1 2 1 31,2 0-1-31,0-2-1 0,1 2 1 16,-2 0 0-16,1-2 1 16,-1 2-2-16,1-2 2 15,-1-1-2-15,0 3 1 16,2 2-1-16,0 2 2 15,2 5-1-15,-3 0 0 16,3 2 0-16,-1 0 0 0,-1 0 0 16,1-1 0-16,-2-2 0 15,2-1 1-15,0-1-2 16,0-1 1-16,0-1 0 16,0 0 0-16,1 0 1 15,1 3-1-15,0-3 2 0,0 3-4 16,1 1 4-16,-1 0 3 15,-1-1 2-15,0-2-2 16,0-1-5-16,-2 0 1 16,0 0 0-16,0 0-1 0,0-1 0 15,1 1 0-15,-2-2-1 16,1 1 1-16,-1-2 0 16,1-1 0-16,0-1 0 15,1 0 0-15,1-1 0 16,-1 2 0-16,1-3 0 15,1 0-2-15,-4-1 1 0,1 1-2 16,-1-1 3-16,-1-1 1 16,-1 2-3-16,0 0 2 15,0 1 3-15,1 0-6 16,0 2 5-16,4 1 1 16,-2 1-1-16,1 0-3 0,1 1 1 15,-2 1 1-15,3-4 0 16,-2-1 1-16,1 1 0 0,1-3-2 15,2 1 1-15,-2-1-1 16,0 0-1-16,0-1 2 16,-2 2-3-16,-1-1 2 15,-1-2 0-15,-2 0 2 16,2 2-3-16,-1-1 2 0,1-1 0 16,-1-2 1-1,1 4-1-15,0-2 1 16,2-2 1-16,0 1-3 0,-1 1 1 0,2 0-1 15,-1 1 2-15,2 0-1 16,0-1-2 0,-2 1 3-16,2-1-1 15,0 2-2-15,-3-4 3 16,2 1 3-16,0-2 1 0,1 1-5 16,1 0 0-16,0 1 2 15,-2 0-2-15,4-1-1 16,-1 4-1-16,0-1 1 15,-1 1 2-15,3 0-3 0,0 1 2 16,0 0-1-16,1-1 0 16,-2 0 0-16,1-1 0 0,-1-2 1 15,-3 1-2 1,1-2 2-16,-2-2-2 16,1 0 2-16,-2-1-1 15,3 0 0-15,1 0 1 0,0 0 0 16,-1-1-1-16,2 0-1 15,1 0 2-15,2 0-1 16,-2-1 0-16,0 0-1 16,1 1 2-16,1-1-1 0,-2 2 0 15,2 0-1-15,-1-2 1 16,2 2 0-16,0-2 1 0,1-1-1 16,1 1 0-1,1 0 0-15,0-2 0 0,2 0 0 16,2 1-1-1,-2-2 2-15,2 0-1 16,-1 1-1-16,1 0 1 0,2 0 0 0,0 0 0 16,4 0-1-16,-1 1 1 0,2 0 1 31,1 0-2-31,-1 0 2 16,1-1 0-16,-1 2-1 15,1-1 0-15,2 1 1 0,1-1-2 16,2 1 1-16,-2-2 0 15,3 1 0-15,-2 0-1 16,2-1 1-16,1 0 1 0,-1-3-1 16,4 2 2-16,2-3-2 15,0 1 0-15,-1 2 0 16,2-1-1-16,0 0 1 0,3 0 0 16,-2 0 1-16,2 0-2 15,0 2 1 1,0-1 0-16,2 1 0 0,3 1 1 15,0-3-1-15,2 0 1 16,1-1-1-16,1-2 0 16,1 0 1-16,1 0 1 15,-3-2-4-15,3 2 4 16,-1 0-2-16,3 0 0 16,0 1 0-16,3 1 0 0,3-1 0 15,2 0-2-15,2-2 1 16,-1 1 2-16,-2-3-1 15,1 0 0-15,-1-1 2 16,0 0-4-16,-2 0 4 16,0 0-2-16,2-4 0 15,0 0-3-15,1-1 3 0,-3-1 0 16,1 0 0-16,-1 0-1 16,2 2 0-16,1 0 1 15,-2 1-2-15,5-2 0 16,0 1 1-16,1-1-1 0,-1-1 1 15,0-1 0-15,0-3-2 0,0 1-60 16,-1-3-40-16,-8 3-122 0,-5-2-207 31</inkml:trace>
  <inkml:trace contextRef="#ctx0" brushRef="#br0" timeOffset="7353.98">19507 7974 746 0,'-2'-15'7'15,"-4"3"16"-15,2 5 56 0,3 3-50 16,-1 1-22-16,2 3-6 15,0 0-3 1,0 0-4-16,2 0 2 0,0 0 3 16,0 3 0-16,-1 0 1 15,2 1-1-15,1 2-1 0,1 1 0 16,1 2-1-16,1 3 2 16,1 1 1-16,-2 3 1 15,3 2-3-15,-2 0 0 16,-1 1 0-16,-1 2-2 0,0 1 2 15,1-1 1-15,0-1 2 16,0 0-1 0,0-3 0-16,4-3 0 15,0-1 1-15,1-1 1 0,2-2 3 16,1-1-4-16,2 1 1 16,-2 1 1-16,2 2-3 15,0 0 1-15,-1 2-2 16,-1 2 1-16,1 2-2 15,0-3 2-15,1 1 0 16,-1 0 2-16,3-3-1 0,0 0-1 16,3-1 1-16,1-2 1 0,0-1 1 15,3-1 3 1,3-2 1-16,2-1 17 0,3-2-6 16,1 1-10-1,1-1-4-15,-1 4-3 0,1 0 0 16,-5 4-2-16,-3 1 1 0,-1 4-4 0,-3 4 1 15,1 1 1-15,-5 3-1 32,3 3 1-32,0 0-94 0,-1-2-60 15,-4-6-43-15,-5-11-79 16</inkml:trace>
  <inkml:trace contextRef="#ctx0" brushRef="#br0" timeOffset="8525.79">19512 8581 369 0,'1'-16'123'16,"0"-2"-104"0,2 1 46-16,1 0 13 15,1 0-46-15,3 2-20 0,2 1 0 16,1 0-9-16,2 0-2 15,3-1-2-15,1-1 2 16,3 0 1-16,1-1-2 16,0-4 1-16,2 1-2 15,2-2 2-15,2-2-2 0,2-3 3 0,2 2-2 32,1-4 1-32,2-1 0 15,2 1 1-15,3-4 1 0,4-1 0 16,3-3-2-16,4-3 1 0,3-3-2 15,0-1 1-15,3-3-1 16,1 1 0-16,1-4 1 16,1 2 0-1,3-1 1-15,0 0 36 0,1-4-16 16,3 2-14-16,1-2-4 16,4-1-3-16,0-2 1 0,2-1-1 15,5-1 0-15,-2 1 1 16,3-1 2-16,-5 1 0 0,0 0 3 15,-2 3-4-15,-1 1 5 0,-2 1 2 16,0 1-2 0,-1 1-3-16,-2 2-4 0,-1-1 1 15,-2 1-1-15,-3 1 0 16,-2-2 4-16,-5 3 15 31,-6 4 29-31,-6 2-25 0,-5 6 12 16,-6 7-27-16,-9 3-6 15,-1 7 0-15,-6 3-4 16,-4 5 2-16,-3 2-1 0,-3 4 0 16,-2-1-1-1,-1 4-2-15,0 0 1 0,1 0-2 16,-3 0-4-16,0 0-26 16,-1 0-52-16,-2 0-54 0,-5 3-97 0,-4-3 9 15</inkml:trace>
  <inkml:trace contextRef="#ctx0" brushRef="#br0" timeOffset="9064.37">21662 6277 760 0,'7'-5'85'0,"-2"-4"-80"0,5-2-7 15,8 0 2-15,4-1 2 16,7 1-1-16,3-4 2 15,7-2-2-15,3 1 0 16,5-5 0-16,2-1-1 0,4-5 1 16,1 2-1-16,-5 0 0 15,-2-1 1-15,-6 5-1 16,-5 2 0-16,-6 5 1 16,-3 3 0-16,0 4 0 0,-5 3 1 15,-2 2-3-15,0 2 1 16,-1 4 0-16,-5 5-2 15,-2 2-1 1,-3 4-4-16,-4 2 1 0,-5 2 0 16,-1 4-2-16,-6 3-6 15,-8 1 3-15,-2 4 3 0,-6 2 7 16,-3 1 3-16,-2 4 8 16,-3 5-5-1,0 4 1-15,-1 9-2 0,-5-3-79 16,-4-10-193-16</inkml:trace>
  <inkml:trace contextRef="#ctx0" brushRef="#br0" timeOffset="32560.78">21224 10847 329 0,'0'-4'532'16,"-3"0"-524"0,-3 1-5-16,3 3-1 15,0-1-2-15,1 2-7 16,1 2 8-16,-2 4-4 0,2 2 0 16,-2 5 0-16,1 6-1 15,-2 5 3-15,-1 5 1 16,-1 8 1-16,0 8-1 15,0 5-1-15,0 7 2 0,0 5 0 16,2 5-2-16,1 0 2 16,0 5-1-16,1-1 0 15,0 3 2-15,2-2-4 16,-1-1 2-16,-1 2-1 16,1-1 2-16,-1-2-1 15,-2 0 1-15,0-1-1 0,-2 2-1 16,-1-5 4-16,-1 0-4 15,2-3 1-15,0-3 1 16,2-5-1-16,2-7 1 16,2-7 0-16,0-10-1 15,2-8 3-15,3-7-2 16,2-6 2-16,2-5 8 0,1-1 11 16,2 0 9-16,3 0-4 15,0-1 1-15,3 0-8 16,5 2-8-16,3-1-7 15,3 0-3-15,4 0 0 16,4 0-2-16,2-2 0 16,3-1-1-16,3-2-1 15,2 0 2-15,3-7-1 0,0-1 1 16,2-1 0-16,1-1-1 16,-1-1 3-16,-2 3-2 0,-4 2 1 15,-3 1-2-15,-3 4 3 16,-3 0-1-1,-4 2-1-15,-3 4 1 0,-2 1 0 16,-3 0-1-16,-1 0 1 16,-6 1-1-16,-1-3-1 15,-3 0 1-15,-6 0-1 0,0-1 1 0,-3-1-2 16,2-1-6-16,-2-1-56 16,0-8-3-16,2-9-16 0,-5-8-48 31,-1-10-132-31</inkml:trace>
  <inkml:trace contextRef="#ctx0" brushRef="#br0" timeOffset="33498.64">21561 10758 792 0,'18'5'95'0,"-2"-3"-125"0,7 1 24 15,10 2 7-15,4 0 2 16,6-1-2-16,3 0-1 15,3-1 0-15,1-2 0 16,2-2-1-16,2-5 0 16,-3-1 2-16,-4 0 1 0,-3 1-2 15,-5 1 0-15,-5 2 2 16,-7 3-2-16,-6-1 1 16,-1 3-1-16,-4 4 1 15,-1 1 0-15,-1 3 0 0,0 2 1 16,-1 2 0-16,1 2 0 15,-1 5 1-15,1 2-3 16,-1 5 1-16,-2 5-2 0,2 5 3 16,-4 5-2-1,-2 7 1-15,-1 7 3 0,-3 9-3 0,-2 5 2 32,1 7-3-32,-3 5 0 15,1 4 2-15,-4 7-2 0,-2 2 0 16,-1 4 1-16,-2 2 0 0,0-1 27 15,-3-3-13 1,1-3-10-16,3-7-1 0,0-7 8 16,3-5 2-16,0-6-4 15,2-6-5-15,-1-5 5 16,0-4 7-16,1-5 14 16,-1-7-6-16,1-5-6 15,1-5-4-15,1-7-4 16,2-4-6-16,1-5-5 0,-1-4 1 0,1-3-1 15,-1-3 1-15,2-4 0 16,-3-1-1 0,1-1 2-16,-1 1 3 15,-1-2 39-15,-1 0 2 0,0-1-11 16,-4-1-8-16,-3 2-20 16,-4-3-6-1,-4-2 0-15,-4-2-1 0,-4-2 0 16,-3-1 1-16,-8-3 0 15,-3-2 1-15,-6-3-1 0,-5 2 0 16,-2-3 1 0,-3 1 1-16,1 2-3 0,-2 3 0 15,1 4-1-15,2 5-26 16,-1 6-74-16,-4 4-67 16,-5 4-155-16</inkml:trace>
  <inkml:trace contextRef="#ctx0" brushRef="#br0" timeOffset="46341.45">18165 14448 683 0,'-3'4'16'0,"-6"-1"-14"15,4-3 0-15,3 3 1 0,1-2-2 16,0 8-2-16,0 0-2 15,2 5 3-15,0 5 1 16,2 4 0-16,2 7-1 0,2 5 4 16,-2 8-4-1,0 7 1-15,-1 6 0 16,-1 7 0-16,-1 4 1 0,-1 4-2 16,0 4 0-16,-2 6 0 15,-4 3 0-15,-1 5 2 16,0 0-2-16,-3 2-1 15,3-4 1-15,0-2 0 16,2-8 1-16,0-6-1 16,1-3 1-16,1-8-1 0,1-6 2 15,0-6-1-15,1-4 7 16,-2-7 4-16,4-6-5 16,-2-3 2-16,2-6-1 15,0-7-4-15,-2-2-1 16,3-4-2-16,0-3 0 0,1-5-1 15,2 0 0-15,5-4-1 16,3-8-3-16,5-5-28 16,1-6-60-16,-2-9-133 15</inkml:trace>
  <inkml:trace contextRef="#ctx0" brushRef="#br0" timeOffset="47466.04">18209 14395 808 0,'2'-2'-9'31,"-3"-4"-3"-31,3 3 2 16,9 3 3-16,4 3 8 0,7 3-1 15,6 1 2-15,3 2-1 16,6 0 1-16,1-1-1 16,5 0 0-16,3-1 1 15,3-2 0-15,2-1 0 16,5-2 1-16,2 1-2 16,0-1 1-16,1 1-1 0,0 0 1 0,1 0 1 15,-2-1 1-15,1-1 10 16,0 1 1-1,-1-4-2-15,1 1-4 16,-3 1-2-16,-4 0-2 16,-2 1-4-16,-3 1 1 15,-4 0-3-15,-3 0 3 0,-5 0-2 16,-5-1-1-16,-5 3 3 16,-6 1-3-16,-5 1 2 15,-5 1-1-15,-4 4 1 16,-2 1 4-16,-3 5 12 15,1 3 2-15,-2 3-16 0,1 5-2 16,-2 4 0-16,0 2 0 0,0 4-1 16,0 3-1-16,0 3 2 15,-1 4-2-15,-1 5 2 16,-2 2-1-16,0 3-1 16,0 2 2-16,0 2-1 15,1-2 1-15,1 3-2 16,-1 1 3-16,2 0-1 0,2-1-1 15,-2 3 0-15,3 0 2 16,0 1 3-16,0-3-2 16,-1 0-2-16,0 0 1 15,0-3 2-15,0-1 7 0,-3-3 19 16,2-3-7-16,-1-3-12 16,0-6-3-16,1-8-4 0,-2-6-1 15,3-9 0-15,-3-6 0 16,2-7 1-16,0-3 7 15,-2-2 15-15,-2-1 11 16,-2-2-8 0,-3 1-5-16,-4-1-2 15,-6-2-6-15,-1-1-5 0,-5 1-6 16,-4-5-1-16,-3 2 2 16,0-2 6-16,-3 0 5 15,0 1-9-15,-2-1-7 16,-4 1 0-16,-1-2-1 0,-2 2 1 15,-2-1-1-15,-4-2-2 16,0-1 2-16,0-2 0 0,-2 0 0 16,0 2 1-1,-2-2-2-15,3 2 3 16,-3 3-1-16,2 1 1 16,3 2-3-16,0 2 4 15,2 0-2-15,2 0 0 0,-1-1-2 16,5 0 3-16,-1 0 7 15,6-1-6-15,3 1-5 16,4 1 3-16,3 0-2 0,4 3-2 16,3 1-1-16,4 4-70 15,-5 0-121-15,-6-6-158 16</inkml:trace>
  <inkml:trace contextRef="#ctx0" brushRef="#br0" timeOffset="50715.08">21615 14652 366 0,'-4'-11'62'0,"-5"2"33"15,3 2-3-15,3 1 7 16,-1 2-47-16,1 3-25 16,2-1-23-16,0 1-4 15,2 2-2-15,0 5-5 16,0 4 3-16,2 6 2 0,0 5 2 16,0 4 0-16,0 4 1 15,0 3 0-15,0 1-1 16,-3 1 1-16,0 0-1 0,-4 1 0 15,-3-1 2-15,-3 3-1 16,-2-1 0-16,-3 2 0 16,-3-2 0-1,1 1 1-15,0-4-1 0,4-1 2 16,1-4 4-16,5-4 0 16,4-4-5-16,1-3-2 0,4 0-1 0,0-3 1 15,3 0 0-15,3 0-3 16,-1-1-35-16,-1-4-79 15,-3-9-85-15,-4-7-178 16</inkml:trace>
  <inkml:trace contextRef="#ctx0" brushRef="#br0" timeOffset="51549.68">21649 14733 772 0,'6'-6'12'0,"-1"-3"-9"16,6 0-3-16,6 1 2 0,5-1-1 15,6 1-1-15,2 0 2 0,5 2-1 16,1 0-2-16,0 0 1 15,4 2 1-15,-3 1-1 16,2-1 0 0,-3 1 0-16,1 1 0 15,-1 1 0-15,-6 0 0 0,-2 2 0 16,-4 0 1-16,-3 1 0 16,-5 1 0-16,-1-3 3 15,-3 1 7-15,-3 3 9 16,-1-1-13-16,-3 1-5 15,0 0-1-15,-2-1 0 16,-1 2 1-16,-1 2 1 16,0 2 0-16,-2 4 2 0,1 2-1 15,-3 3 2-15,0 4-1 0,0 2-3 16,0 1-1 0,0 0-1-16,2 3 0 0,-1 1 0 15,1 1 0-15,2 4 2 16,-1 0-2-16,3 0 0 15,2-1 1-15,2 0-1 16,0-2 0-16,0 0 1 0,-1-2-1 16,-1-2 0-16,0 0 1 15,-2-2 0 1,0-3 2-16,-3-3 39 0,2-1-26 16,-1-2-10-16,-2-1-2 15,-2-4 0-15,2 0 0 0,-4-1 9 16,-1-2 14-16,-2-1 2 0,-3-2 1 15,-1 1-12-15,-2 0-8 16,-4-2-1-16,0-1-2 16,-1 0 3-16,-2-2 1 0,-1 0 3 31,-4-2-1-31,-1 0-3 16,-4-3-5-16,-2-2-2 0,0 0 0 15,-1-2 1 1,1-2 7-16,1 1 12 0,1-4-1 0,1-1-4 15,3-1-9-15,0 0-3 0,0-2-4 16,1 2 0-16,0 0 0 16,1 2-2-1,0 4-1-15,2 1-2 16,-3 4 0-16,2 3-42 16,-1 3-48-16,-2 5-43 0,-2 2-90 15,-6-3-144 1</inkml:trace>
  <inkml:trace contextRef="#ctx0" brushRef="#br0" timeOffset="63478.91">25899 15144 705 0,'2'-10'-42'0,"-3"-3"32"0,2 3 13 16,0 3 7-1,1 1 5-15,0 3-9 16,-1 2-4-16,-1-2-1 0,1 5-2 16,0-1 0-16,-1 5 1 0,-1 5 0 15,0 7 0-15,0 5 0 16,-4 9 0-16,-2 5 0 15,0 5 1-15,-1 1 0 16,2-1-1 0,0 0 1-16,3-3-1 15,1-2 0-15,0 2 0 0,0 0 0 16,0 1 0 0,2-2 1-16,0 1-1 0,3-4 0 15,-2-4 0-15,5-4 1 16,1-5-1-16,0-3 0 15,4-3 0-15,-1-4 0 16,-2-1 0-16,3-1-1 16,-4-3 2-16,1-2-2 15,-1-2-3-15,0-2-105 0,-4-10-76 16,-3-12-155-16</inkml:trace>
  <inkml:trace contextRef="#ctx0" brushRef="#br0" timeOffset="64199.42">25877 15021 731 0,'-4'-14'4'15,"3"1"2"-15,2 5 4 16,2 3 13-16,9 2-23 0,1 3 1 0,4-2 0 16,5 4-1-16,3 2 1 15,4 0-2-15,3-1 3 16,5-1-3-16,2-2 3 0,1 2-3 31,0-4 1-31,-1 0 1 0,-2 1-1 16,-5 1 1-16,-3 2-1 15,-6 0 1-15,-2 3-2 16,0 3 1-16,-5 3 0 0,0 2 0 16,-3 1 0-16,2 2 1 0,-2 5 0 31,-1 0 0-31,1 3 0 0,-3 3 0 16,0 4-1-16,0 2 2 15,-1 7-2-15,-2 3 0 0,2 5 0 16,-4 2 1-16,1 0-1 15,-1-2 0-15,-1 1 0 16,0-3 0-16,-1-2 0 16,-3 1 0-16,2-1 0 15,-3-3-1-15,0-4 2 16,-1-4 0-16,4-4-2 0,0-6 2 16,-1-5 0-16,1-7-2 15,-2-3 2-15,2-2-1 16,-4-4 1-16,2 0 60 15,-1-2 14-15,-6-2-11 16,-4 2-41-16,-5-3-22 16,-5 0 2-16,-1 0-3 0,-5-1 1 0,-5-1-2 15,2-1 1-15,-4 0 1 16,-1-1 0-16,1 0 2 16,-5 0 4-16,0 4-5 15,-1 1-1-15,-2 5-2 0,-3 9 0 31,-3 2-24-31,-2 1-141 16,-11-6-144-16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6:55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10936 11100 92 0,'-12'17'553'16,"-2"-5"-546"-16,3 1 2 0,2 0 6 31,4 6-10-31,1 4-4 16,0 5-1-16,2 4 0 15,1 7 0-15,-1 2 0 0,0 8 2 16,-1 6-2-16,1 6 1 15,-2 6-1-15,0 5 1 16,-3 4-1-16,1 6 0 0,-6 4 1 16,0-2-1-16,-1 0 0 15,-2-1 1 1,5-3-1-16,-1-3 0 16,5-3 7-16,-2 0 3 0,4 1-5 15,0 2-3-15,0 0-1 16,1 0 0-16,1-1-1 15,1-2 0-15,1-4 1 0,0-2 0 16,0-3-2-16,0-6 1 16,0 0 1-16,2-5-1 15,1-7 1-15,1-5-1 0,1-5 1 16,3-6 0-16,0-4 2 16,3-4 8-16,2-1 5 15,5-2-1-15,2-1-7 16,-2-1-3-16,7-2-2 0,2-3 1 15,0 0-3-15,1-6 5 16,2 0 0-16,1-3 3 16,2-1 1-16,2 0 5 15,2 0-4-15,4 0-5 16,2 1-3-16,2 0-2 0,2-2 1 16,2 0-2-1,3-1 2-15,3 2 0 16,3-3 0-16,2 0 0 0,3 1 1 15,2-1-3-15,2 1 2 16,3-1-1-16,2-1 0 16,2 0 0-16,4-7 5 15,3-2-2-15,5-2 3 16,-1-1 5-16,2-1 5 16,0 2-6-16,3 4-3 0,-3 3-3 15,-2 2 1-15,4 1 3 0,1 0 3 16,2 2 3-16,-1-1 0 15,5-1 15-15,2 1-17 16,1 1-2 0,1-1-4-16,3 1-5 15,1 0 0-15,0 0-1 16,-2 0 1-16,2 0-2 0,0 0 0 16,-3-2 1-16,0 2-1 15,1 0 0-15,-3 0 0 16,-5 2 2-16,-2-1-2 15,-2 3 0-15,-6-1 0 16,-3-1 2-16,-2 2-4 0,-3-2 4 16,-4-1-1-16,-3 0 1 15,-6 2-1-15,-4 0 0 16,-9 1-1-16,-5 0 0 16,-9 0 2-16,-5-1-1 0,-8 1 15 15,-6-1 16-15,-5-1-19 16,-6-1-7-16,-2-1 9 15,-3 1 18-15,-1 0 9 16,0-1 1-16,0-1-4 0,0 0-7 0,0 0-14 16,0 1-12-16,-1-6-6 15,0-2-1 1,0-5-2-16,0-7 0 0,1-7-1 16,0-7 0-16,0-7-1 15,0-8-4 1,0-6-12-16,0-6-3 0,2-7 9 15,0-8 1-15,1-7 12 16,3-7 2-16,-1-2-1 16,4-3 1-16,1-2 0 0,2-1 2 15,6 1-3-15,3-2 1 0,4-2-1 16,1-2 1-16,1 0-2 16,1 2-11-1,-2 4-22-15,-3 3 12 0,0 6 10 0,-3 4 7 31,-2 6 4-31,-3 6 2 16,-1 5 0-16,-3 7 1 16,-4 7 0-16,-2 9 0 15,-2 9 0-15,-3 7 2 0,0 9-2 16,-3 3 5-16,-1 7 17 16,-2 3 5-16,-1-1-10 0,2 4-10 0,-1 1-8 15,-1 0 1 1,0 0-3-16,-1 1 2 15,-4 0-1-15,-3 0-1 0,-3 1 0 0,-2 0 1 16,-6 1 0-16,-2 0 2 16,-3 0 0-16,-2-1 0 31,-2 0 2-31,-2-1-2 0,-1-1 15 16,-2 0-10-16,-2 1 0 0,-5-2 3 15,-5 1-5-15,-1 0 3 0,-7 2-1 16,-2-2-7-16,-2 2 3 15,-4 1-1-15,-1-2-3 16,0-2 3-16,-2 3-1 16,-1-5 0-1,-4-1 1-15,-2-1 0 16,-2 1 0-16,-1-2-2 16,-5 5 1-16,-2-1 0 0,1 2-1 0,-3 1 2 15,1 2-2 1,-4-1 1-16,1 0 3 15,-2 2-4-15,-1-1 1 16,-3 0 0-16,-1 2-1 16,1 2 2-16,-2 1-1 15,0 1 0-15,-1 1 1 0,2 0 0 16,-1 1-1-16,0 0 0 0,1 0 0 16,5-2 2-16,2-2-1 15,3-1 0 1,3-4 1-16,4 1-2 15,0-2 0-15,2-3-2 16,1-1 3-16,2 0-2 0,0-2 2 0,1 0-2 16,-4 0 1-16,1 0 2 15,-1 3-5-15,0-2 3 16,1 2-1-16,3-2 1 16,5-1 1-16,5-2-2 0,4-1-3 15,3-1-42-15,4 0-25 16,0 2-78-16,-2 4-87 15,-6 2-181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8:03.4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25232 12337 177 0,'0'0'747'0,"0"0"-716"16,0 0-41-16,0 0-17 15,0 0 5-15,0 0-16 16,0 0 25-16,18 72 7 0,-12-34 6 15,0 11 0-15,-3 9 1 32,-1 6 1-32,1 10-2 15,-3 6 0-15,-7 10 2 0,-1 13-1 16,-3 8 0-16,-4 5 1 16,0 8-1-16,-3 1-1 15,1 3 1-15,1-1-1 16,2-2 1-16,0 1 3 0,1-2 2 0,-1 1 3 0,1-1 9 31,1-1-2-31,2 0-2 16,1-3 1-16,1-4 2 15,3-5-8-15,1-4-1 16,1-5 1-16,1-4 0 0,4-5 3 16,0-8 1-16,7-6-2 15,3-9-5-15,4-10-1 16,5-8-3-16,2-9 0 0,6-7-1 15,4-5 1-15,1-6 5 16,4-4 6-16,5-3 2 16,3-1 1-16,4-3 3 15,5-1-1-15,4 1-5 0,6-3-4 16,3 2-5-16,4-1-1 16,4 0-1-1,3-2-1-15,5-3-1 16,4 0 0-16,3-2 0 0,5-3 2 15,2 1-1-15,0-1-1 16,-1 0 0-16,4 0 1 0,0-1-2 0,1 0 3 16,4 1-2-16,2-2 2 31,4 0-2-31,0-1 1 0,4 2-1 16,0 0-1-16,-1-1 2 0,1 4 1 15,0 1-2 1,2-1 1-16,-3 0-2 0,3-1 2 15,-2-1-2 1,2-2 1-16,1 1 2 0,-1-2-2 16,-1-1 0-16,1 0 2 15,-4-1-3-15,1-2 10 16,-2 0 20-16,-1 2-7 0,-2-3-5 16,1 2-1-16,1 0-4 0,0 1-7 31,-1-1 2-31,4 1-3 0,-2 0-2 0,-3 0 0 15,2 3-1 1,0-1 1-16,-3 2-1 16,3 1 0-16,-3-2-1 15,-1 3 2-15,-2-1-3 0,-7 2 0 0,-4-1 2 16,-7 0-2 0,-3 0 1-16,-6 1 0 0,-2-4 0 15,-6 3 1-15,-5-4-1 16,-5-1 0-16,-6 2 0 0,-5-4 2 15,-3 1-2-15,-9 0-1 16,0 2 2 0,-7-1 0-16,-2 1-2 0,-4 0 2 15,-3 1-2-15,-6-2 2 0,-6 2-1 16,0 0 0-16,-6 0 0 16,1-1 0-16,-5 1 1 15,2-5-1 1,0-2 3-16,-2-4-2 0,2-5-2 15,2-3-1 1,-2-8-2-16,-2-1 0 16,1-6 3-16,-2-3-1 15,-1-3 1-15,-4-2 1 0,2-2-1 16,-3-3 1-16,3-2 0 16,-2-5 1-16,2-4-2 15,2-4-1-15,2-2-2 16,-2-5-6-16,2 0-7 0,2-3-1 15,0 1 4 1,-2-1 9-16,0-3 1 0,-2-2 1 0,2-2-2 16,2 0-6-16,-2 0 6 15,4-4 4-15,-3 2 0 16,1-1 2-16,-2 0-1 0,0 2 0 16,-3-2 0-1,3 1 0-15,-4-1 1 16,4 3 0-16,-2-2-1 15,4 1 1-15,0 0-1 16,4 1 0-16,0 1 0 0,1 1-1 16,-3 0 1-16,2 1 0 15,-3 2 0-15,-3 2 0 16,2 2 1-16,-4 3-2 16,-5 2 1-16,0 4 1 15,-3 2 0-15,0 3-1 16,2 3 0-16,-1 3-1 0,2 4 1 15,-2 3 0-15,2 4 1 16,-1 3 0-16,-2 4-2 16,-1 5 2-16,2 1-1 0,-3 6-2 15,-2 3 3 1,0 3 0-16,-2 3 0 16,0 2-3-16,-1 2 1 0,-1 4 1 15,-4 0-2-15,-5 2-2 16,-4 1 0-16,-5 0 3 0,-7 6-1 15,-4 1 2-15,-6 1 0 16,-3 1-1-16,0-1 1 16,-3-1 0-16,-1 0 1 15,0 0 0-15,-1-2-1 16,-1-2 1-16,-5 1 0 16,-4-1 0-16,-3 0 4 15,-5-1-3-15,-5 1-2 0,-4-1 2 16,1-1-2-16,-4 2 1 15,3-4-1-15,-5-1 1 16,-1 1-2-16,-2-2 4 0,-5-1-4 16,0 0 0-16,-3 1 2 15,0 0 0 1,-5 1-1-16,-3 1 0 0,-2 0 1 16,0-1-3-16,-4 1 3 15,-1 1-2-15,-2 1 1 16,-2-1 1-16,-1 3-1 15,-3-1-1-15,1-2 2 16,-3 2-1-16,4 2 1 16,2-3-1-16,0 0 0 0,0 0 1 15,2 1-3-15,-1 1 3 16,0 1-1-16,-2 0 0 0,0 3 0 16,0-2-1-16,0 2 1 15,2-1 0-15,0-1 1 16,2 0-1-16,4-3 0 0,3 0 0 15,6-4 0-15,3-5 0 16,7-4 2 0,3-1 4-16,4 1-3 0,-1 2-3 15,-5 6-2-15,-5 8-66 0,-19 10-141 16,-16 3-263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8:37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28025 15786 971 0,'-66'3'73'15,"-5"2"-72"-15,-4 2 2 16,-2 6 0-16,-4 5-1 0,2 4-1 16,-5 1-1-16,-1 1-3 15,0 0-7-15,-1-4-7 0,-3 0 10 16,1 1 4-16,-4-3 4 16,-2 1-1-16,-3 2-7 15,-1-1 5-15,-6 2 1 16,-5 0 0-16,-6 4 2 0,-1-1-1 15,-4 4 2-15,-4 0 9 32,1-1 6-32,2-1-3 0,0-5-3 15,0-3 10-15,2-5 0 16,1-3-6-16,0-2 3 16,0-4-4-16,-1 0-3 15,0-1-7-15,0-1-1 0,-1-1-1 16,1-1 0-16,0 1-2 0,1-3 1 0,-1-2-1 31,2-3-1-31,3-4 1 16,1-1 1-16,1-2-2 15,2-4 1-15,2-1 0 0,2-4-1 16,0-3-2-16,4-4 2 16,-1-2-13-16,2-3 0 15,2-2 9-15,1 0 5 16,-1-2-2-16,2-1 4 15,3 0-1-15,0-2-1 16,0-1 0-16,1-2 1 0,0 1 0 0,0-3 0 16,1 0-2-16,1 1 2 15,3-2 7 1,5 1-3-16,-1-2 0 0,3 0 6 0,3-4-10 16,4-3 2-1,5-4-3-15,4-3-3 0,7-4 3 16,5-3-2-16,7-1 2 15,3-3-1 1,4 0 0-16,4-3 0 16,5-1 0-16,3 0 0 0,6 0 1 0,3-2 1 15,4 3 1 1,1 0-2-16,4 1 0 16,3 2 0-16,3-1 1 0,0-1-3 15,3-1-21 1,3 2 11-16,2-1 3 0,1 4 5 15,0 1 4-15,-2 7-1 16,0 5 2-16,-2 8 0 16,-2 7-1-16,1 7 1 0,-2 9 0 15,-2 8-1-15,-1 7 1 16,1 6-3-16,1 3-31 16,2 1-53-16,1 6-92 15,3 3-137-15,0 2 8 0</inkml:trace>
  <inkml:trace contextRef="#ctx0" brushRef="#br0" timeOffset="687.37">20205 13902 952 0,'-18'-15'9'16,"6"-7"-9"-16,10-6 0 15,5-8 1 1,15-9-2-16,4-6 1 0,5-7 1 16,8-9 0-16,3 2 0 0,1 0-1 15,1 4 3-15,-3 5-4 0,1 7 2 32,-6 10-1-32,-2 6-1 0,-9 12 0 15,-2 8 0-15,-2 4-1 16,-3 6-4-16,3 2 1 15,0 1 2-15,4 4 3 16,5-1 0-16,3 4 2 16,2 3-4-16,1 5 2 0,2 6-2 15,1 7 1 1,2 6 1-16,0 8 0 0,0 4 1 16,1 4 0-16,-1 3 0 15,-2 1 2-15,-4 0-3 16,-2-1 3-16,-4-4 4 0,-5-2 19 15,-3-4-6-15,-6-5-1 0,-1-3 4 16,-8-6 5-16,-1-1-5 16,-6-6 3-1,-9-1 15-15,-4-3 0 0,-11-1-16 16,-11 0-13-16,-11 1-5 16,-15 1-5-1,-14 5-1-15,-19 7-3 0,-17 7-15 16,-13 9-28-16,-11 9-18 15,-4 5-26-15,-12-3-31 16,-1-5-146-16,-2-14-381 16</inkml:trace>
  <inkml:trace contextRef="#ctx0" brushRef="#br0" timeOffset="1468.94">16504 14421 684 0,'0'0'34'0,"0"0"3"16,0 0 63 0,0 0-21-16,0 0-39 0,0 0-34 15,0 0-7-15,6-87-4 16,25 80 0-16,10 3 2 15,12 2 2 1,9 1 0-16,8 1-17 16,9 3-21-16,8 0 14 15,9-3 22-15,7 0 1 0,8-3-1 16,8-2 1-16,4 0 0 16,5-1 4-16,5 4-2 0,6 0-2 15,6 0 2-15,5-1 2 16,9-1-1-16,9-1 1 15,11-1 11-15,6-1 10 16,5 1-7 0,9 2-3-16,6 0-5 0,8-1 2 15,5 0-8-15,10-2 1 16,7-4-3-16,7-2 1 16,8-3 1-16,6-1-3 0,5 0 3 0,5 3-1 31,4 2-3-31,6 4 3 0,4 3 1 15,3 1-3-15,6-1 1 16,9-3-1-16,10-3 1 16,10-3 2-16,17-5-2 15,7 0-42-15,7-3-80 16,4-5-140-16</inkml:trace>
  <inkml:trace contextRef="#ctx0" brushRef="#br0" timeOffset="7673.34">17527 10423 668 0,'-4'-18'58'16,"-3"2"-9"-16,1 3 5 15,1 4 5-15,-2 2-35 16,-1 3-19-16,-4 4-11 0,-5 6-27 16,-2 8 10-1,-2 3 7 1,0 7 7-16,1 2 5 15,3 6-1-15,4 4-1 0,3 4 7 16,3 5 2-16,3 3 2 0,4 5 0 16,0-1 4-16,5-2 3 0,5-3 2 15,3-2-2-15,1-5-7 16,2-4-3-16,0-4 0 16,-1-5-2-16,-2-5 1 15,-2-5 1 1,1-4-9-16,-3-6-6 0,-1-6-13 15,2-4-2-15,-1-18 11 16,0-12 12 0,2-16 9-16,-1-14-5 0,-1-11 0 15,-1-8-2-15,-2-1 5 0,-3 5 2 16,-1 6 0-16,-2 13 35 0,-8 13 5 31,-2 12 13-31,1 10 42 16,0 12-46-16,-1 11-39 0,2 3-20 15,4 12-37-15,0 5-21 16,3 9 22-16,-1 5 6 16,1 6 13-16,0 7 9 15,2 6 14-15,0 9 1 0,-1 7 1 0,1 11 1 16,-3 4 2-16,1 5 5 16,0-1 0-16,0-8 0 15,1-10 9 1,2-13-14-16,-2-13-2 15,4-11 3-15,0-11-3 16,0-8 0-16,-1-6 0 16,-1-7 0-16,0-11-3 0,1-20 14 15,1-13 2-15,0-17-13 16,-1-17-18-16,-1-13 12 16,0-4 4-16,-4 0 0 15,-2 3 0-15,-2-1 16 16,1 9 15-16,3 1 6 0,1 6-26 15,0 6-12-15,2 3 1 16,1 11 1-16,-1 7 0 16,-1 13 0-16,0 10-2 0,-1 7 2 15,1 10-2-15,-2 3 0 0,2 6-4 16,2 1-23 0,-2 5-20-16,2 10 10 15,0 14 27-15,-1 15 10 0,0 18-1 0,-2 27 2 16,-5 35-1-16,-4 39-14 15,-6 40-112-15,-4 31-113 0,-8 16-304 16</inkml:trace>
  <inkml:trace contextRef="#ctx0" brushRef="#br0" timeOffset="10846.54">20748 15043 824 0,'-7'-10'28'0,"-2"0"-28"0,3 3 5 0,3 1 31 31,0 3 3-31,1 0-24 16,1 1-11-16,0 1-4 15,-1 0 0-15,2-1-3 0,0 2-1 16,-1 0 0-1,1 0 4-15,-3 0 2 16,0 0 0-16,-2 0-1 0,-3 2-1 16,-1-2 0-16,-4 6 0 15,-1 1-15-15,-4 3 21 0,-1 4 0 16,-4 0-2-16,1 5 0 16,-1 5 0-1,-1 1 0-15,1 6-5 0,-1 3 3 16,-1 2-2-16,3 2 1 15,1 1 0-15,3-2 0 16,4-2-1-16,3-3 1 16,6-1 2-16,3-4 0 0,4 0 3 0,5 0 9 15,7-1-1-15,7 1-5 16,6 0-2 0,7-2-3-16,3-3-2 15,4-4-2-15,-1-4-2 0,2-6 3 16,-2-5-2-16,-2-2 2 15,-1-4-1-15,-3-6 0 16,-1-8 1-16,-3-7 0 0,-2-8 3 16,-4-10 0-1,-4-8 1-15,-1-8-1 0,-8-4 0 16,-5-1-1 0,-4 1 0-16,-6 4 7 15,-7 3 41-15,-7 6-25 0,-5 3-11 0,-1 3-2 0,-5 5-4 16,-4 7 0-16,-5 7-6 15,-4 10-4-15,-9 11-24 32,-7 10-38-32,-12 15-84 15,-7 3-164-15</inkml:trace>
  <inkml:trace contextRef="#ctx0" brushRef="#br0" timeOffset="36936.89">25149 10414 808 0,'2'1'91'0,"-3"1"-91"0,2 5-2 15,0 5-1-15,-1 8 0 16,6 4-3-16,-1 7-17 16,1 7-2-16,-1 2-1 15,1 4 13-15,-3 4 14 16,-1 2-1-16,0 2 1 0,-4 2 0 0,2 0 1 0,-4-2 0 31,1-1-1-31,-1-5-1 16,1-6 3-16,1-5-4 0,-2-7 2 15,3-7 0-15,-1-6 0 16,-1-6 2-16,0-3-1 16,-1-4 24-16,1-4 2 15,-2-4-12-15,-1-10-19 16,3-13-11-16,1-16 1 16,2-13 0-16,-1-12 22 0,2-7-5 15,4-5-1-15,0 1-2 0,0 8 2 16,-2 3-2-16,0 9 3 15,-1 9 18 1,0 6 7-16,-3 8 9 0,0 13-6 16,-1 6-8-1,0 4-8-15,2 7-11 0,0 3-5 16,0 2-6-16,2 2-4 16,0-1-12-16,2 6-9 15,0 6 16-15,2 10 7 16,2 8 2-16,-3 11 7 15,1 12 1-15,-3 10-1 0,-2 6 2 16,-1 6-3-16,-2 3 2 16,-5 1-1-16,-2-4 0 15,1-4 2-15,1-4-2 16,1-9 0-16,1-7 0 0,1-11 1 16,3-10 0-16,0-7 12 15,0-9-3-15,1-3-5 16,0-5 3-16,-2-3-4 15,0-2 6-15,1-8 11 16,-2-12-8-16,-2-13-15 0,0-18 5 16,0-14-11-16,-1-14 9 15,3-9-26-15,1-1 7 16,0 3 7-16,0 8 6 16,-2 9 6-16,1 9 3 0,-1 6 25 15,0 8 7 1,0 7-13-16,-2 6-9 0,0 7-7 15,1 7-2-15,1 5-3 16,-2 6-4-16,3 3 0 16,0 2-5-16,1 4 0 15,2 0-8-15,-2 7-3 16,2 8-13-16,0 6-4 0,0 11 29 16,1 8 4-16,0 8 5 0,0 5-2 15,0 3-2-15,1 1 0 16,-2 0 4-16,-2-1-6 15,0-1 5 1,-2-3-2-16,-3 1-1 0,-1-5 0 16,2-2 1-16,-2-9 0 0,1-6-1 15,3-8 1 1,0-8 1-16,2-6 3 0,1-5-4 16,1-1 0-1,-2-2-1-15,2-1 0 0,0-5 0 0,2-12-4 31,-1-15-8-31,5-15 12 0,3-18-3 16,3-16 11-16,-1-9-7 16,1-6-18-16,0 4 0 0,-3 5 11 0,-1 6 4 15,0 9 4-15,-1 9 1 32,-3 11 19-32,2 8 4 0,-3 9-3 15,-2 10-7-15,0 5-10 16,0 8-3-16,-1 6-6 15,-1 0 1-15,1 4-3 16,0 3-9-16,1 4-14 0,-1 10-11 16,3 10 23-16,1 9 9 15,-1 12 7-15,1 12 2 0,-3 8 1 16,3 10-2-16,-4 4 1 16,0 4-1-16,-2 3 1 15,-5 3-2-15,-2-1 3 0,1-2-1 16,-1-2 2-1,2-3-4-15,1 0 1 16,5-2-2-16,1 0-14 16,-1-4-200-16,-1-10-205 15</inkml:trace>
  <inkml:trace contextRef="#ctx0" brushRef="#br0" timeOffset="49046.98">17498 6108 493 0,'-9'-4'50'16,"-1"0"-35"-16,2-1 47 16,3 1 1-16,3-1-43 15,1-1-12-15,2-3-8 16,1-2-2-16,5-2 0 0,3-1 4 16,-1-3-2-16,-1 1 0 15,-1 5-2-15,0 1-2 16,-4 4-31-16,-1 5 21 0,-1-1 6 15,1 2 8-15,-2 0 0 16,0 0 0-16,1 0 0 16,-1 0 0-16,0 0-3 15,4 0-1-15,2 8 5 0,3 2 2 32,0 5 1-32,1 2 1 15,2 6-2-15,-2 1 0 0,-1 3-1 16,-3 0-1-16,2 2 0 15,-5 3 0-15,-1 3-1 16,0 2 3-16,-3 4-1 0,-1 2 0 16,0-6-1-16,2-4 1 15,0-8-1 1,0-8-1-16,1-7 2 16,0-4-3-16,0-6 2 0,-1 0 7 15,0-6 26-15,-1-11-2 0,1-8-9 16,-2-12-16-1,1-10-6-15,-3-13-1 16,-3-4-1-16,-1 1-1 0,-2 4 0 16,-3 5-2-16,1 6 4 15,0 7 0-15,0 8 2 16,3 9 0-16,1 1-1 16,1 8 0-16,2 6 1 15,1 6 2-15,1 0 0 16,1 3-9-16,1 5 7 0,0 8-5 15,0 8 0-15,-1 12 3 16,3 12-1-16,-1 9 2 16,-1 10 0-16,0 4 1 0,-1-1-3 0,0 0 2 15,-3-5 0-15,-1-7-1 0,0-5 1 16,-2-6 0-16,-2-7 1 16,3-10-1-16,-1-6 0 31,1-5 0-31,1-9 1 15,1-1-1-15,1-6 9 0,2-9 3 16,2-16-8-16,0-20-7 16,2-17 2-16,3-20 1 15,3-11-1-15,-1-5-4 16,-3 7-18-16,-1 13 11 16,-3 16 6-16,-4 17 8 15,-5 13 0-15,-5 12 1 0,-1 10 5 16,-2 8 24-16,0 4-9 15,-1 14-20-15,1 8-5 16,1 11-1-16,5 10 3 0,2 7-2 16,5 9 0-1,3 6-2-15,2 4 3 0,6 1-1 16,3-2 2-16,1-6-2 0,3-7 2 0,-3-13-1 31,2-10-1-31,0-13-2 0,0-10-2 0,1-10-3 16,-1-3 4-16,-2-18-1 15,1-10 3 1,-4-16 0-16,-2-13 1 16,-3-13 2-16,-1-8-1 15,-4-5-6-15,-3 3-2 16,-3 9 6-16,0 12 2 16,-1 13 1-16,3 15 3 0,0 12 8 15,2 11 31-15,2 4-13 16,0 5-16-16,1 1-10 0,2 6-5 15,7 11-8-15,1 8 3 16,7 9 6-16,2 8 1 16,4 9 0-16,1 3-1 15,-1 0 0-15,-2-2-1 16,-1 2-1-16,-5-4 0 16,0-3-15-16,-5-8-1 0,-3-7 6 15,-3-11 6-15,-1-4 2 0,-2-11 1 16,1-5 2-16,-2-4 4 15,-4-11-9 1,-1-11 7-16,-1-12-2 16,-1-15 2-16,-3-10-1 0,2-12-1 15,1-4 2 1,-1 3 0-16,0 4-2 0,-1 10 2 16,-1 12 0-16,1 10-1 15,-1 13 3-15,0 10 0 16,3 7 25-16,1 4 3 15,2 4-9-15,1 1-13 0,-2 10-8 0,2 11-6 32,-2 13-18-32,1 19 13 0,-1 16 9 15,0 18 0-15,0 14 4 0,2 4-2 16,1 3-2 0,1-9 3-16,2-13-1 15,-1-17-2-15,3-18 2 16,-1-17-4-16,3-14 4 0,-1-11-3 0,1-8-4 0,1-1 2 15,0-13-2-15,2-12 4 16,0-18 1-16,3-18-2 31,-2-18-4-31,0-19-32 16,-2-9-39-16,-1-1 32 16,-2 10 20-16,-1 12 25 0,-2 20 3 15,-6 19 1-15,0 19 23 0,-3 11 54 16,1 13-3-1,-3 8-43-15,0 17-28 16,1 18-8-16,-1 16-11 0,3 13 7 16,2 9 5-16,5 4 2 15,0-1-3-15,4-1 2 0,5-8 0 0,1-3 0 32,4-7 0-32,-1-11-1 15,3-12-6-15,-2-13-22 16,0-13-25-16,-1-11 18 0,-3-3 23 0,-3-11 7 15,-3-13 2-15,-2-15 3 16,-4-14 3-16,-4-18-1 16,-3-12 1-1,-4-10-4-15,0 2-8 0,-2 10 5 16,1 17 5-16,-2 14 2 16,4 18 34-16,1 14 43 15,1 7-25-15,5 7-23 0,1 5-5 0,2 1-16 16,1 3-9-16,0 11-4 15,2 9-2-15,-2 11 3 16,2 8 2-16,-2 11 0 16,3 4-1-1,4 2 2-15,2 4-1 16,2-1 0-16,2-6-1 0,2-9 0 16,-2-9 2-1,0-11-4-15,-2-10-3 0,-3-7-2 16,-1-7 6-16,-3-3 2 0,1 0-2 15,-2 0 1 1,-1-8 0-16,-5-15 3 0,0-17-2 16,0-20-4-16,-1-15 2 15,-1-19-8-15,0-4-1 16,1 6 6-16,-1 11 1 0,-1 17 4 16,1 17-1-1,1 19 3-15,2 12 6 0,0 9 17 16,2 5-4-16,0 2-18 0,2 2-5 15,-2 12-6-15,1 10-14 0,0 15 14 16,0 12 10-16,1 11-1 16,-2 8 1-16,3 4-2 15,3 0 2-15,0-2-2 32,2-4 0-32,-1-4 0 0,1 0 0 15,-3-2 0-15,0 0-4 0,-3 2-10 16,1 7-32-16,-5 8-35 15,-13 5-76 1,-12-2-320-16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29:52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23902 7783 755 0,'4'7'69'15,"-2"-5"-81"-15,3 4-38 32,3 4 46-32,-1 7 6 15,2 5-1-15,1 5 0 0,1 6-1 16,-3 6 1-16,-1 4-1 15,0 6-1-15,-5 3-1 16,0 6 2-16,-3 1 0 16,-3 3 1-16,-2-4 0 0,1-4-1 15,2-6 0-15,1-6 1 16,1-6 1-16,1-5 0 16,3-2-1-16,1-3 5 0,2 0 7 0,3-3-1 15,0-3-3-15,5-2-2 31,1-3-1-31,5 0-2 0,2-5 1 16,6-1 8-16,3 0 19 16,2 0-8-16,6 0-7 15,1 2-8-15,3-2-5 16,2 3-1-16,1 0-1 16,3 0 2-16,3 0-1 0,1 0 0 15,5-2 0-15,4 0 2 0,3-2 0 16,2-1-2-16,3-3 0 15,1-1 1-15,1 1 10 16,2-3 3-16,0 1-10 16,2-2-2-16,1 3 5 0,0-1-3 15,1 1-3-15,1 3-1 16,3-1-3-16,1 3 2 16,0-3-3-1,2 0 3-15,1-1 0 0,1 1-2 0,-2-1 0 16,3-2 1-16,2 1-2 0,1-1 2 15,-5 0-1 1,2 1 1-16,-1 0 1 0,1 1-2 16,-3 2 2-16,4 0-2 15,-2-1 2-15,4 1 2 32,-1-3 8-32,4 0 1 0,-1-3-4 15,4 0-1-15,-1-4-4 16,2-1 1-16,1-1-5 0,1 1 2 15,2-2-2-15,-3 1 1 16,0-2 1-16,2-1-2 0,0-2-1 16,-3 1 1-16,4-2 1 15,-1 2 0-15,-2 0 0 16,-3 2-1-16,-3 1-1 16,-3 2 1-16,-2-1-1 0,-2 1 4 31,-1 1-5-31,0 1 3 0,-5-1 1 15,-1 2-2-15,-6 1 0 16,-3 1 0-16,-6 0 1 16,-5 0-2-16,-4 0 1 15,-3 3 1-15,-5-2 0 16,-3 2 4-16,-6-3 12 0,-4 1-8 16,-6 1-7-16,-5 1-2 15,-3 0 3-15,-7 0-5 16,-4-1 4-16,-3 0-2 15,-4 0 1-15,0-2 1 16,0 0 0-16,0 0 17 0,-2 0 6 16,0 0-9-16,0 0-8 15,0 0-6-15,0-6 1 16,2-6-1-16,-1-9-2 0,5-8-4 16,2-12-2-16,2-6-16 15,1-6-6-15,3-1 9 16,-3-1 10-16,2 1 5 0,-2 1 9 15,-1 3-4-15,-4 0 0 16,-2 3 0-16,1 5 1 16,-4 5-2-16,0 4 3 15,-1 5-2-15,-2 1 0 0,-1 1 1 16,1-2-2-16,4 1-1 16,3-2-2-16,-2 4 1 0,1-2-1 15,0 7-5-15,-2 3-8 31,-4 2 10-31,-6 6 3 16,-4 3 0-16,-3-1 1 0,-2 1 1 16,-2 4 2-16,-1 0 1 0,-3 2 12 15,1 0-2-15,-2 0-6 16,-1 3-2-16,2 1-3 0,-2-3 1 16,0 1 0-16,-2-2-1 15,-1 1 2-15,-2-1-2 16,-4 2-2-16,-1-2 1 0,-4 0 1 31,-1 0-1-31,-2 0 1 0,-1 0-1 16,-2-3 2-1,-4-1 9-15,-2-2 5 0,1 2 8 16,-4-3-10-16,-1 0-1 16,1-2-2-16,-2 1-6 15,-2-1 5-15,-2-1-5 0,-2 3-3 16,-4 3-4-16,-1-2 1 0,-7 6 0 15,-1-1 0-15,-4 1 4 0,0 0-5 32,-3 1 2-32,-2 2-1 15,-1-3 2-15,2 0 2 0,2 0-3 0,-4 0 0 16,-1 0 2-16,-1 1-1 16,-1 1-4-16,-4 2 4 0,0-3 1 31,1 2-4-31,3-1 4 15,-3-2-2-15,-1 1 12 0,0-1-5 0,-1 3-4 16,1-3-4-16,-4 1 1 16,4 1 2-16,3-2-3 0,0 0 2 15,-1-2 1-15,3-2 0 32,-2 0 1-32,-2 1-5 0,-3 0 3 15,0 2-2-15,4 1 0 16,-3 0 1-16,0 0 3 0,-2 0-4 15,5 0 1-15,-4 0-2 16,0 0 5-16,1 0-4 16,4 0 3-16,-1-2-1 15,2 1 0-15,1-4 4 16,0 0-2-16,1 2-4 16,-2 1 3-16,-2 2-5 0,1 0 2 15,-2 2 1-15,-2 6 1 0,-3 1-1 31,1 4-3-31,1-1-7 16,-3 1-13-16,-2 2-27 16,4 0-43-16,-4 2-60 0,-5-4-126 15,-10-3-391-15</inkml:trace>
  <inkml:trace contextRef="#ctx0" brushRef="#br0" timeOffset="18468.44">7074 8954 827 0,'-10'-4'-46'16,"-3"-3"55"-16,1 6-6 0,8 1-3 31,-1 0-8-31,2 2-6 0,0 5 1 0,1 6 8 31,0 7 4-31,0 9-2 0,-2 9-3 16,0 12 0-16,1 9-6 0,-4 10-23 16,2 7 4-16,-1 4-2 15,1 3-9-15,1 1 8 16,-1-2 14-16,3 0 11 16,0-4 10-16,1-1-1 15,0 2 1-15,1 2 0 16,0-2 6-16,-1 0 8 15,-1-6-3-15,2-9 2 0,0-10 2 0,2-13-6 16,8-12-2 0,3-9-8-16,-2-8-2 15,4-2 4-15,1-5-1 16,2-1 4-16,-2-1 16 0,4-2 14 16,1 0-18-16,3 0-7 15,2 0-2 1,3 1 3-16,1-2-4 0,5 1-1 15,1-2-3-15,4-2-1 16,1-3 1-16,5-1 7 0,1 0 6 16,0 0-9-1,0 0-2-15,1 1-3 0,3 1-1 16,-3 1 0-16,5 2 0 16,0 2 0-16,0-2 0 15,2 4 0-15,0 2 0 16,-1 0 0-16,-1 1 0 15,1 0 2-15,2-1-5 16,-2-1 2-16,-1 1 3 0,-1-1-2 16,-2-1-1-16,0 2 1 15,-3 0-1-15,0 1 1 16,0 0 3-16,-3 0 0 0,-2 0 3 0,-2 0 1 16,-3 0-7-16,-2-2 1 15,-1 0 0-15,-2-2 2 16,2 0 25-1,-1-2 10-15,1-2-31 16,1 3-4-16,-2-2 0 16,1 2-1-16,-5-2-1 15,-2 0-2-15,-6 1 2 0,-1-1-1 16,-3-2 1-16,-3 2-1 16,-2-1 1-16,-4 0-1 15,-1 2 1-15,-3-2 1 0,-2 1 1 16,2 1 1-16,-4 0 27 0,1-1 19 15,0 0-29 1,1-3-12-16,0-2-5 16,2-2-3-16,0-6-1 0,1-5 0 15,1-4 0-15,1-6-1 16,2-4 1 0,-3-6-2-16,3-4-6 0,-4-4-7 15,4-6 1-15,-2-3-14 16,2-3 8-16,3-6 6 15,2-8-10-15,2-3-17 16,2-5 16-16,2-2 14 16,-4 0 5-16,0 0 2 0,-3 5 4 15,0 5-1-15,-6 7 1 0,0 5-1 16,-3 8 3 0,-2 10 16-16,-1 9-6 0,-1 9 14 15,0 8 8 1,-1 4-17-16,-1 7 1 15,0 3-5-15,0 0-9 0,0 1-4 16,1 0-1-16,-2 0 0 16,0 2 1-16,-2-1-1 0,-4-1 2 15,0 1 0 1,-7-1-6-16,-3 0 6 16,-3 0 12-16,-4 0 6 0,-4 2 2 15,-2-1-3-15,-5 2-17 16,0 0-3-16,-5 0-3 15,-2 0 3-15,-1 0 1 16,-3 2 3-16,-1 0 7 16,-4 1-3-16,0 2-5 0,-4-1-2 15,-2 2-1-15,-3-1 2 16,-2 1 0-16,-2-2-3 0,-2-1 2 0,1 0 3 31,-2-1-3-31,-2 0 0 16,-1 1 0-16,2-1 2 0,-6 2-2 15,2-3 1-15,-4-1-3 16,4 0 3-16,-2 0-1 16,0 0 0-16,-1 0 2 0,4 1-2 15,0 2 1 1,2 3 13-16,5 2-14 0,-1 3 1 16,4 4-2-16,3 6-34 0,-1 5-124 15,-7 2-101 1,-8-2-284-16</inkml:trace>
  <inkml:trace contextRef="#ctx0" brushRef="#br0" timeOffset="38248.45">9271 10664 702 0,'-9'-11'23'16,"-1"0"10"-16,4 2 30 0,2 4 0 15,1 1-55-15,2 1-7 16,0 1 0-16,0 1 0 16,0 0-2-16,1 3-2 0,-3 5-9 15,0 7 8 1,-1 6 2-16,-2 5 2 15,0 7-1-15,1 2 4 16,-4 4-2-16,1 2 0 0,-1 3 1 16,2 0-1-16,0 2 0 15,-2 2-2-15,2 1 2 16,-2 3 0-16,1 1 0 16,-1 1 0-16,3 0-2 0,0-2 2 0,0-2 0 15,3-4-1 1,0-4 0-16,0-2 1 15,2-3-1-15,-1-1 0 16,2-2 0-16,-2-3 1 0,0 0-1 16,2-5 0-16,-1-5 0 15,0-3 0-15,1-4 1 16,0-3-1-16,0-2-1 0,3-2 2 16,0-2-3-1,3 0 4-15,-2-2 1 16,2 1 0-16,0-1-1 0,2 0 2 15,5 1-1-15,-2 0 0 16,5 0 1-16,0 1-3 16,3-1 0-16,1 2-1 0,1-1 0 15,3 1 1 1,1 0-2-16,2 0 2 0,-1-2-1 16,1 0 1-16,2-1 0 15,-1 0 1-15,2 1-1 0,0-1 2 16,1 0-2-16,2 2 1 15,0 2 0-15,3-2-1 0,5 2 3 16,-1-1-2 0,2 1 0-16,3 1 1 15,0-1 0-15,3 0-1 16,-1 1-1-16,3-2 0 0,-1 0 0 0,1-1 3 31,1 0 0-31,-5-1 19 16,2-2-4-16,-3 1-7 0,2-2-3 15,-2 1 6-15,4-2-6 16,-1 0-2-16,-1-1 1 16,1 1-3-16,-3 1-2 15,3-2-1-15,-3 2-1 0,1 2-1 16,-2-2 1-16,0 1-1 16,-1 1-1-16,-5-1 4 0,-1 2-3 15,-4-2-2-15,-3 2 1 16,-3-3 1-1,-3 2 0-15,-2-1 1 16,-5 1-1-16,1 0 2 0,-5 0-4 16,1 0 2-16,-4-1 0 0,-2 1 0 15,-1-2 0-15,-4 0 0 16,0 0 0 0,-2 0 2-16,0 0 0 0,-1 0 19 0,1 0-3 31,-1 0-10-31,0 0-3 0,0-2 0 15,0 1 1-15,0-1 5 16,0 0 2-16,0-5-5 0,0-6-4 0,2-3-4 16,2-9-2-16,4-9-1 15,4-9 0-15,3-10 0 16,3-9-2 0,1-7-16-16,1-5 3 0,-1-2 9 15,-3 3 9 1,0 4 1-16,-5 5-1 0,-2 4 2 15,1 6-1 1,-3 3 0-16,0 4 1 0,-2 7-1 16,-1 1 0-16,2 4 0 15,-1 3 0-15,0 2 2 16,2 0-3-16,1 4-1 16,0 2 0-16,-3 5 1 15,0 5 0-15,-2 3-1 0,-2 6 1 0,-1 0 2 0,0 2-1 31,-2 2 0-31,-1-2 1 16,-2 0-2-16,-2 2 2 16,0-4 0-16,-1 1 5 0,-1 0 4 15,-1 0-2-15,0-3 1 16,0 1-1-16,-3 0-7 16,1 0 0-16,-5-2 1 0,0 2 2 0,-5-1-2 15,-2 1-1-15,-1 0-2 16,-5 2 0-16,-1 2-1 15,-1-1 1-15,-3 1 1 16,1 1 0 0,0-3 0-16,0-2 1 15,-3 0 0-15,-1-2 0 16,-1-3 1-16,-1 1 4 16,-4-2-2-16,-1 1-4 0,1 2 5 15,-2-1 4-15,-3 4-7 16,-2 1 1-16,-1 1-1 15,-1 2-2-15,-3 1 0 16,-1 2 1-16,-1-1 4 16,-1 2-1-16,-4-2 3 0,1 0 15 15,-1-2-4-15,-2 1-7 0,0-2-5 16,-1 1-4-16,0 1-1 16,-1 0-1-16,-1 2 0 15,-1 5-4 1,-3 2 1-16,-1 1-2 0,2 2-17 15,-7-2-18-15,1 1-28 16,0 0-22-16,-1 0-31 16,-3-1-55-16,-2 3-207 15</inkml:trace>
  <inkml:trace contextRef="#ctx0" brushRef="#br0" timeOffset="51034.41">9983 9110 777 0,'-14'8'21'0,"1"0"-20"16,8 9-3-16,4 5-1 15,1 6-3-15,0 10 7 0,2 9-1 16,2 6-1-1,0 2 1-15,0 1-40 16,-4 0 19-16,0 3 11 0,-6 1 8 16,-4 2 1-16,-3-1 1 15,-3-2 1-15,1-3 0 16,-1-5 1-16,3-9 0 16,-1-4 8-16,3-6 18 15,-2-2-11-15,3-2 12 0,-2-3-4 16,2-3-9-16,3-5 13 15,-1-1 14-15,5-9-16 16,1-1-15-16,2-2-9 16,0-4-2-16,0 1 0 15,0-1-1-15,4 0 4 0,5 2-2 16,-3 0 0-16,5 0 0 16,1-1-1-16,5 2 0 15,2-1-1-15,2-2 0 0,6-2 1 16,3-4 2-16,4-1-4 15,2-3 4 1,0-1-1-16,1 3-1 0,3 1 1 16,-4 2-2-16,-2 3 1 0,1 2-2 15,-1 0 1 1,0 4 0-16,0 0 1 0,6 0-1 16,0-1 1-16,2-2 0 15,5 1 0-15,-2-1 0 16,1-2 1-16,1 1-2 15,-1 0 3-15,1 0-3 0,0 1 0 16,2-1 1 0,-4 3-1-16,0 2 1 0,-3 1-1 15,0 2 2 1,-1 1-3-16,1 0 1 0,1 0 1 16,4-1 0-16,-1-2 1 15,4-3-2-15,0-1 1 16,0 0 1-16,1-2-1 15,-1-5 0-15,3 1 0 0,-1 2-1 16,0 1 0-16,-4-1 1 16,-1 4 0-16,-2 0-2 15,-3 4 1-15,-1 4 2 16,-1-2-3-16,2 3 2 16,-1-2-2-16,0 0 2 0,0-3 0 15,0-1 0-15,1-2 1 16,1-2-2-16,-1 2 1 15,2-3 2-15,1 1-2 16,0 1-1-16,-2 0 1 0,-2 0-1 16,-2 0 1-16,0 1-2 15,-2-1 2-15,-1 2-1 0,-3-3 0 16,1 1 0-16,-2 0 0 16,-1-1 1-16,-2 0-1 15,-1 1 1-15,-3-2-1 16,0-2 1-16,-1 2 1 15,-2-1 0 1,1 0-1-16,0 0 1 0,-2 0-1 16,0 0-1-16,-1 0 0 0,-1 1 0 15,-2 0 0-15,-4-1 0 16,-1 1-1-16,-4 0 1 16,-2 0-1-16,-3 0 2 0,0 0 0 0,-2 0 0 15,-1 0 1-15,0 0 0 31,1 0 15-31,-1 0-3 16,0 0-1-16,0 0 17 16,0 0 7-16,0-2-6 15,0 2-8-15,-1-6-9 0,-1-1-11 16,-2-2-2-16,1-5-2 16,0-1 0-16,0-4 1 0,2-5 0 15,0-5 1-15,1-6 0 16,0-7-1-16,1-6 0 15,4-8-1-15,2-6 1 0,1-4-1 16,3-6 0 0,-1-1 0-16,-1 1-3 15,2-1-9-15,-3 4 10 16,0 2 5-16,-1 3-1 0,2 7 0 16,-2 5 0-16,-1 6 1 15,0 8-2-15,0 8 0 16,-3 9 1-16,-2 6 0 0,-1 7 0 15,0 2-2-15,0 3 5 16,-2 1-3-16,-1 2-2 16,-1-1-1-16,1 1 0 15,-1 0 1-15,-3 0-3 16,0 1 6-16,-4 2-7 0,0 1 5 16,-3 1-1-16,-3 0 2 0,-4 0-1 15,2 1 4-15,-5 1-2 16,-1-2 1-16,-3 1 1 15,0-1 5-15,-2 0-5 0,-4 0-2 16,-1-2 0-16,-3 1-1 31,-2-3 1-31,-3 1-2 16,1-2 2-16,-3 0 11 0,0 0-7 16,-3-1-3-16,-1-1-3 15,-6 0-2-15,-3 2 15 16,-2-2-23-16,-3 1 9 15,-2 0 0-15,-3 1 1 0,0 0 1 0,-2 0 0 16,-1 0-2 0,-2 0 1-16,-2 0 1 15,-1-3-1-15,-4 1 8 0,2 0-16 16,-5-2 8-16,-1 1 0 16,0 0 2-16,0 2 0 15,1-3 5-15,-2 2-3 0,0-1 1 16,3-1 4-16,0 0-13 15,0 0 4-15,1 1 1 16,3 0-1 0,2 0 0-16,5 1 0 15,0-2-2-15,5 0-1 0,3-1-49 0,4 0-60 16,1-6-2 0,-4-1-249-16</inkml:trace>
  <inkml:trace contextRef="#ctx0" brushRef="#br0" timeOffset="70376.07">22554 6297 897 0,'0'0'9'0,"0"0"-13"15,0 0 4-15,0 0-1 0,0 0-1 16,0 0 2-16,0 0 1 16,-16 115-1-16,18-77 1 15,-1 8-2-15,-1 8 1 0,2 7 0 16,-2 10 0-16,-3 10 1 15,-2 8-1-15,-1 9 0 16,-1 5 0-16,-1 2 1 16,2-4-4-16,1-1 2 0,0-7-4 15,2-5 5-15,1-7 1 16,0-2 0 0,3-5-1-16,5-8 1 0,1-6-2 0,1-8 1 31,2-10-3-31,3-6-1 0,-1-9 1 15,1-3 3-15,1-4-1 16,2-5-60-16,-4-7-69 0,-3-11-132 16</inkml:trace>
  <inkml:trace contextRef="#ctx0" brushRef="#br0" timeOffset="72395.64">22734 6226 1149 0,'-6'-16'10'16,"0"2"-16"-16,6 3 8 0,10 4-5 15,9-1-11-15,11 1-5 16,7 2-10-16,8 2-1 16,8 2 0-16,6 1 9 15,7 0 15-15,2 0 3 16,7 1 0 0,6 0 2-16,5 1-1 15,4-2 3-15,1 0 1 0,2 0-2 16,4 1 4-16,0 3-4 15,5 1 0 1,2 0 0-16,6 1-1 0,5 0 2 16,4-2 1-16,8-1 0 15,5 0 0-15,1-2-2 16,2 1 1-16,2-1 1 16,-1 2-2-16,5-3-1 15,1 1 2-15,-2-1 0 0,7 2 7 16,1-2-7-16,-1 1 3 15,3 2 2-15,0-2 2 0,4 1-2 16,1-2 0-16,0 0-6 16,2 0 1-16,-1 0-1 15,0 0 4-15,-1 0-3 16,1 0-1-16,-2 0 1 16,-8 0-1-16,-1 0 2 0,-3 0-2 15,-4 4 3-15,-2-2 27 0,-2 3-19 16,-2 1 5-16,0-2-11 15,-2-1-1-15,-1-1-2 16,-3-1-1-16,-1-1 2 16,-6 0-2-16,-8 0 2 15,-2-1-2 1,-11-1 1-16,-10-1-1 16,-9 3-1-16,-8 0 1 0,-7 0-3 15,-8-1 3-15,-9 1-1 16,1-2 2-16,-7 1-1 15,-5-3-1-15,-2-1 1 16,-3 1-1-16,-4-3 1 0,-3 0-1 16,-5 0 2-16,-2 1-3 0,-5 2 4 15,-3 0-2 1,-1 1 1-16,-5 0-1 0,-1 3 0 16,-2 0 0-16,2 0 2 15,-2 0 0 1,0 0-2-16,0 0 0 0,0 0-1 15,-2 0 0-15,2 0-1 0,0 0-2 16,0 1-4-16,2 4-1 16,-2 3 0-16,0 5 4 15,0 3 3-15,2 6-2 0,1 5 7 16,-3 6-2 0,0 7-1-16,0 4 5 15,0 5-4-15,-3 7 0 16,1 1-1-16,2 8 0 15,0 1-1-15,-2 3 0 16,-1 3 1-16,-3 5 1 0,0 0-4 16,-1 1 1-16,0 0 0 15,0-6 1-15,3-2 1 16,1-9 1-16,1-6 16 16,4-6 0-16,-1-5-9 0,5-6-5 0,1-2 0 31,0-5-3-31,-1-4 1 0,-1-6-2 15,-1-1 1-15,1-6-1 16,-1-2 1-16,-2-4 2 0,1-1-2 16,-3-1-1-16,0-4 3 15,3-1-3 1,-4 0 3-16,1-1 0 0,0 0 8 16,0 0 3-16,-2 0 4 15,2 0-1-15,-5 0-5 16,1 0-8-16,-3-2-4 0,1 0 0 15,-1 0-1-15,0 0 2 16,0-1-2-16,0 0-1 16,-3 0 2-16,0-1 1 15,0 1-2-15,-2 0 1 16,-3 1 1-16,-3-2-1 0,-2 3 0 0,-3 1-1 31,-6 0 1-31,0 0 0 0,-5 0-2 16,-3 3 2-16,-3 3-2 0,-1-2 4 15,-1 0-2 1,-1 2-1-16,-2-2 1 16,1-1 1-16,-1 0 1 15,0-2 1-15,-4-1-5 0,3 3 3 16,-6-2 1-16,-2 2-5 16,-4 2 5-16,-1-3-1 15,-5 2-1-15,1-3 0 16,-3 1 0-16,-2-2 1 0,1-2-1 15,-2-1 2-15,-1-3-2 16,2 0 1-16,-4 0-1 0,-2 0 2 16,-2-3-3-16,-2 2 1 15,-2 3-1 1,-5-2 2-16,1-1 0 0,0 3 7 0,0 0-8 16,-4 0 2-16,2 0 0 15,-2 3 0 1,0-5-3-16,0 2 3 15,-2 0-4-15,2-2 3 16,1-1-1-16,-2 0 0 16,-1-2 1-16,-2 1 1 0,-1 0-2 15,-4 4-4-15,-1 3 7 0,-1 1-2 16,-1 0-4-16,-2 5 2 0,-1 5 1 31,-2 1 1-31,0 1-3 16,1 0 2-16,0 2-2 0,4-3 3 15,-1 0 1-15,-1-3-4 16,2-1 5-16,0-3-3 16,-3 1 1-16,2-1-1 0,2 0 0 15,0-1 2-15,-2 1-2 16,0 2 1-16,-1-1 3 16,2 0-10-16,-2 0 5 15,0-3 2-15,8 0-2 0,-4-2 0 16,1 0 3-16,0-1 0 15,2-2-2 1,-1 0-1-16,-1 0 1 0,4-1-1 16,2 2 5-16,-1-1-4 15,0 0 3-15,1 1 0 16,1 1-3-16,0 1 1 0,-1 0-1 0,5 0-1 16,2 3 2-1,0 1-2 1,2-2 1-16,2 0-1 0,1 1 6 15,3-1-28-15,1-2-1 16,1 2-11-16,3-2-22 16,-1 0-62-16,-2 0-149 15,-9 0-356-15</inkml:trace>
  <inkml:trace contextRef="#ctx0" brushRef="#br0" timeOffset="77161.12">25116 10265 859 0,'-3'-3'199'16,"0"1"-198"-16,-1-1-5 15,2 3 0-15,3 1-2 0,3 9-29 16,0 3 14-16,4 7 14 15,0 5 7-15,0 7 0 16,2 6-1-16,-1 6 0 0,0 8 0 16,0 7 1-1,0 6 0-15,1 6 6 16,-2 7-6-16,1 3 1 0,1-3 0 16,1 0 0-16,1-4-1 15,1-2 1-15,1-8 1 16,-1-4-2-16,-2-6 1 15,1-8 1-15,-4-7-1 0,-3-9-1 16,-2-7 0 0,-3-8 0-16,0-5 3 15,-3-5 2-15,-3-3 27 0,-3-6 6 0,-1-9-5 0,-4-9-10 16,-4-14-16-16,0-14-10 16,-1-12-5-16,-1-10-2 31,3-9 9-31,1-4-1 15,4 0 3-15,3 2-2 16,2 5 0-16,5 6 4 0,0 6-3 16,0 7 7-16,4 5 6 15,0 6-7-15,1 4-4 0,1 5-3 16,-2 6 1-16,-1 4-1 16,3 8 1-16,-3 4-2 15,1 6 0-15,-1 5 2 16,-1 3 1-16,0 1-2 0,-1 0 0 15,2 2-8-15,-1 7-1 16,2 6-5-16,-1 8 7 16,0 9 6-16,0 10 1 15,-1 11 2-15,-1 7 1 16,-1 9-2-16,1 3 1 0,-2 8 1 16,-1 0 2-1,1 1-2-15,2-2-3 0,-1-4 4 16,4-4-2-16,-1-5 2 15,2-6-2-15,2-5-1 16,0-6 2-16,0-6-2 16,1-6 2-16,0-5-5 15,3-8 2-15,1-5-1 0,-2-8-76 16,1-10-140-16,-6-21-145 16</inkml:trace>
  <inkml:trace contextRef="#ctx0" brushRef="#br0" timeOffset="79247.5">13661 12750 728 0,'-9'-14'13'0,"-2"5"-5"0,4 3 35 16,3 3 5-16,-1 4-48 15,3 6-7 1,1 9 10-16,1 4 1 0,0 10-3 0,1 6-2 31,3 9 3-31,0 7-1 0,-2 8-1 16,-1 8-1-16,-1 6-1 0,0 0 0 16,-4 1 0-16,-1-1 0 15,1-2 5-15,-1-3-1 16,2 0-1-1,-1 0 1-15,0 3-2 16,0-4 1-16,1 0 0 0,-1-7 0 16,1-5 0-16,2-7-1 0,-1-7 1 15,2-7-1-15,0-5 0 16,0-4 1-16,0-4 1 16,1-4-2-16,3-4 1 15,2-3-1-15,2-4-1 16,-1-2-1-16,3 0 5 0,3-4 5 15,2 1-2-15,4-2 1 0,2 0-3 16,2 2-1-16,1-3-3 16,5 0 1-16,0 0-1 15,4-4 0-15,1-1 1 16,2-2-2-16,3-1 1 16,-2 1 1-16,3-1 2 15,-2 0-2-15,1 3 0 0,0 1 0 16,-1 0 0-16,0 2 2 15,-3 1-2-15,0 2 0 16,-5-1-2-16,-4 2 1 16,-1 1 0-16,-3 1 1 0,-1-1-1 15,-3 2 0-15,0-1 1 16,-3-1 0-16,-1 0-1 31,-4-1 1-31,-2-1-1 0,-1 2 2 16,-4-2 1-16,-1-1 33 15,-1 1-9-15,0 0-11 0,-1 0 0 16,0 0 20-16,0-1 5 16,0 1-8-16,0-6-4 15,0-5-16-15,-2-4-10 16,0-5-5-16,1-3 0 0,1-5 1 16,0 0 0-16,0-2 1 15,3 0 0-15,2 0-1 0,2 0 0 16,2 0-1-16,3 1 0 15,1 2-24-15,5 1 7 16,1-2 2 0,5 2-22-16,3-3 4 15,0-2 16-15,2-1 7 0,-2-4 5 16,0-1-13-16,-3-2 10 16,-2 1 7-16,-2-2 7 15,-4 0-4-15,0 0 0 16,-3 2 0-16,-3 3 1 15,-5 2 2-15,-3 4-2 16,-2 0 0-16,-3 3 4 0,-9 1 0 16,1 0-4-16,-2-2 2 15,-3 2 0-15,-2-2 1 16,0 1-1-16,-4 1 19 16,1 2-1-16,-1 0-9 0,-4 4 32 15,-1 1-21-15,-4 3 14 16,-3 3-33-1,-4 2-4-15,-4 2-2 0,-3 1 3 16,-5 4-2-16,-2 1 10 0,-5 0-4 0,-1 1 0 16,-2 0 9-16,0-2 26 31,0 1-25-31,-1-2-5 16,0 1-7-16,1 1 4 0,-1 1-4 15,1 0 3-15,2 1-6 16,2 2 2-16,4 3-3 15,1 4-6-15,5 3-9 0,5 0-50 0,5-2-29 16,4-3-54-16,4-5-153 16</inkml:trace>
  <inkml:trace contextRef="#ctx0" brushRef="#br0" timeOffset="83890.26">10346 14736 816 0,'-15'-8'39'0,"0"-1"-25"16,3 3 40-16,5 2-12 15,4 5-32-15,1 8-14 16,1 12-7-16,1 8-3 0,0 9-2 16,0 10-11-16,-1 6 3 15,0 8 4-15,-2 3 11 32,-1 6 3-32,-1 5 4 15,-2 3 2-15,0 2 1 0,-2 1 0 16,1 0-1-16,0 3 1 0,-2 4-1 15,0 2 2 1,0 4-1-16,1 3 1 0,-1 0 0 16,0 0 1-16,-1-3-3 15,1-4 1-15,-1-4 0 16,3-5-3-16,2-8 2 16,2-8 1-16,2-12-1 15,1-12 0-15,1-9 0 0,0-11 0 16,0-9 1-16,0-4 2 15,0-6 32-15,0 0 17 16,0-2 5-16,0 1-4 0,0-2-16 16,0 0-21-1,1 2-12-15,3-1-4 0,3 2 0 0,2 1 1 16,5 0-1-16,1 0 0 16,1-1-2-16,5 1 0 15,-4-1 2-15,3 0-1 16,0-2 2-16,4 1 0 15,-1-2-2-15,2 2 1 0,5-3 1 16,2-2-1 0,1 3 0-16,4-1 3 15,2 0-2-15,4 1 0 16,0-2-1-16,5 4 0 16,0-1 1-16,5 3-1 15,-1 0-2-15,1 2 3 0,2-1-1 16,-2 0 0-16,1 1-1 15,-1 0 2-15,2 1 0 16,0 0-1-16,1 0 1 16,2 2-2-16,-2-1 2 15,4-2-1-15,-2 0 0 0,2-1 1 16,1-1 0-16,-1 0 0 16,0 1-2-16,-1 2 2 15,-1 0-1-15,-1 1 1 16,1 1-1-16,-1 0 0 0,-1-2 1 15,3 3 0-15,0-3-1 16,0-2 0-16,1 0 1 0,0-1-1 16,0-3 1-16,0 1-1 15,0-2 0-15,1-2 3 16,0 1 1-16,1-2-2 0,1 0 0 16,2 1 1-16,-2 0-3 15,1 3 2-15,1 0-3 16,0 2 3-16,-1-2-3 0,2 1 0 15,-1 0 2-15,-1-1-2 16,0 1 2-16,-1-1-1 16,-1 2 0-16,-1 0 0 15,-1 1 0-15,-1-1 0 16,0-1 0 0,-4 3 1-16,1 1-1 15,-3 0 1-15,-2 0-3 0,-4 0 3 16,-1 1 0-16,-2-1-1 15,-3 0 2-15,0 1-2 0,-6-1 1 16,-2-1-2-16,-4 0 2 16,-4-1 0-16,-4 1-1 15,-3-1 0 1,-2-2 0-16,-3 2-1 0,-4-2 2 16,-1 1-2-1,-1-2 2-15,-2 0-1 0,-3 1 1 0,-1-2 0 16,1 0 5-1,-2 0 9-15,0 1-9 16,0-1-1-16,0 2 10 16,0-2 16-16,0 0 3 15,0-2-11-15,0 1-17 0,0-3-6 16,0-6-3-16,-1-4-1 16,-3-9-2-16,-1-8 2 15,-1-8-1-15,0-7 4 16,0-5 3-16,1-7 0 0,1-5-1 15,1-4 1-15,3-6-2 16,0-2 1-16,2-6-3 16,5-2 2-16,2-3 2 0,1-5-2 15,0-2-3 1,0-1 4-16,0-4-2 0,-1 0 0 16,1 2-1-16,1 3 4 15,-1 0-3-15,0 3 2 0,3 5-1 16,-4 5 0-16,1 7-1 15,-2 2 2-15,1 9-1 0,-2 7 0 32,-2 6 0-32,-1 9 1 15,-2 5-2-15,-1 10 1 0,-1 6 1 16,0 5 1-16,0 5-2 16,-3 3 1-16,2 2-1 15,-1 0 1-15,1 2-2 0,0 0 0 16,1 0 1-1,0 1-1-15,0 1 0 0,-1-3 1 0,0 3 1 16,0-1 0-16,-1 1-1 16,0-1 1-16,0 0-2 0,-2 1 1 31,1-1-1-31,-2 0 0 0,-1 1 0 16,1-2 1-16,-2 2 1 15,0-1 0-15,-4 0 0 16,1 0 0-16,-1-1 0 15,-1 1 1-15,-1 0-2 16,-2 0 1-16,1-1-1 16,-2 0 1-16,1 0-1 0,-2 2 1 0,2-3-2 15,-1-1 1-15,-1 0-1 16,-1-2 0 0,-1-1 0-16,-2-1 1 0,-4-1-1 15,-1-1 0 1,-4 0 0-16,-4 0-1 0,-1 0-13 15,-3 0 13-15,-3 0 2 0,0-1 0 0,-3-2 0 16,-2 0 1-16,-1-1 0 16,-4 1 3-16,-3 3-5 15,-3 2 3 1,-2 3-3-16,-6 5-6 16,-5 1-73-16,-8 3-7 15,-9 4 15-15,-9 1 11 0,-9 1 12 16,-4-1 26-1,-8 0 1-15,-6-1 21 16,-4 1 4-16,-7-1-2 0,-4 2-1 16,-9 2 0-16,-4 5 2 15,-11 6-41-15,-10 4-52 0,-8 4-70 16,-16 0-293-16</inkml:trace>
  <inkml:trace contextRef="#ctx0" brushRef="#br0" timeOffset="92904.4">7410 13488 745 0,'-10'-2'8'15,"3"-1"-1"-15,2 2-7 16,2-1 5-16,1 5-10 15,0 4 5-15,1 3-1 16,-4 5 1-16,1 3 1 0,1 6 2 16,-1 4-2-16,-1 11-1 0,-1 8 1 15,0 10-3-15,-1 10 3 16,2 2-1 0,-1 3 1-16,3-3-1 15,1-3 1-15,2-4-1 16,0-6 0-16,0-2-1 0,0-4 1 15,3 0 0-15,-1-5 0 16,1-2 0-16,2-6 1 16,-2-7-1-16,3-5-1 15,1-6-6-15,2-9-64 16,-2-11-43-16,2-14-78 16,-7-19-75-16</inkml:trace>
  <inkml:trace contextRef="#ctx0" brushRef="#br0" timeOffset="93749.21">7444 13441 1012 0,'-3'-16'-14'15,"3"2"16"-15,8 3-1 16,10 4-8-16,12 3 2 0,7 0 1 0,8 3 1 15,7 1-20-15,6 2 7 16,6 6 7 0,3 0-1-16,4 2-1 15,4-2 2-15,4-3 4 16,2-2-1-16,2-2 1 0,0-2 9 16,0-5-3-16,3 0 1 15,-5 1-3-15,0 2 1 16,-3 2-1-16,-6 3 2 15,-1 7 0-15,-6 3-1 16,-3 5 2-16,-4 0-2 16,-7-1-1-16,-3 0 0 0,-3 0 0 15,-5-3 1-15,-5-2 0 16,-3 0 1-16,-5 0-1 16,-5-1 2-16,-5-1-3 0,-3 1 1 15,-6 3-4-15,-1-2 2 0,-1 5-1 16,0 4 3-1,-1 4 0-15,1 3 1 0,2 5 4 16,3 6-2-16,0 2-3 0,4 6 3 16,-2 4-3-16,0 5 0 15,1 5 0-15,-4 4-4 16,2 3 4 0,-1 2 2-16,1-1 0 15,1 1 1-15,-1-3-2 16,2-4-1-16,-2-5 1 15,1-5-1-15,-5-6 1 0,-1-4-1 0,-1-7 1 16,-6-5 2 0,0-6-3-16,-2-2 0 15,-6-7-5-15,-1-3 13 0,-6-2 40 16,-2-2-16 0,-2-1-2-16,-6-3-8 0,-3-1-11 15,-4 0 1-15,-5-3 4 16,-5 1-8-16,-5-2-7 15,-3-1 1-15,-3 1 8 16,-3 0 5-16,-2 1 12 16,-1 2 7-16,-3 0-25 0,1-1 2 15,-1 1-5-15,-1-1-4 16,0 0-2-16,-1-3 2 16,-1-5-2-16,-2-3-3 15,-5-4 2-15,-1-1 2 16,-2 0-3-16,-2-2 3 15,0 2 0-15,-5 2 0 0,-1 4 0 16,-3 3-2-16,7 6 1 16,-2 0 0-16,6 11-1 15,5 8-2-15,7 4-94 0,1-1-128 0,-1-9-233 16</inkml:trace>
  <inkml:trace contextRef="#ctx0" brushRef="#br0" timeOffset="95058.49">7364 14916 208 0,'5'2'524'0,"-5"-2"-518"15,0 3 1-15,0 8-7 16,-1 7 0-16,0 10 3 16,-2 9 1-16,-2 11 2 0,-1 10-2 15,-3 7 0-15,0 7 0 16,-2 4-2-16,-5 4 0 0,-1 3 0 15,-1 1-2-15,0 0 1 16,-2-7 0-16,2-6 0 16,4-5 0-1,1-9 1-15,4-11-3 0,5-9 1 16,2-6 1-16,2-8-2 16,0-5 1-16,6-5 1 0,1-3-2 15,4-1 1-15,-2-2-1 0,2-1 1 31,5-1 0-31,4 0 0 16,-2 0 0-16,8 1 1 0,4 1-1 16,5-1 1-16,2 0-1 0,9-2-1 0,-1-1 1 15,6 1 1-15,3-1-1 16,1 2 1-16,4 2 0 16,3 3 0-16,2 2 1 15,3 1-2-15,1 1 0 0,0 1 0 16,3-2 0-16,0 1 1 15,-1-2 0-15,2 0 0 32,1-3 0-32,-3-1-1 0,-1-1 1 0,-3-1 0 0,-7 1 0 15,-3-1-2-15,-5 1 2 32,-9 0 0-32,-8 1 1 0,0 1-1 0,-6-1 1 31,-1 1 1-31,-5-1-2 0,-2-2 0 0,-1-3-1 15,-6 1 0-15,1-4 1 0,-5 0 0 32,-1-1 1-32,1-5 20 15,-2-6 13-15,3-4-17 0,3-4-14 16,0-6-4-16,5-7-2 16,-1-9 0-16,4-8-4 15,1-8-11-15,0-6-27 16,0-4 16-16,1-3 12 15,-7 2 17-15,1 1 1 16,-1 3 1-16,0 3 31 16,2-2-4-16,-4 6-16 0,4 1-3 15,-1 1-6-15,-2 6 3 16,-5 5 2-16,-2 6-3 0,-7 6 20 16,-1 7-4-16,-4 5 11 15,-6 2-5-15,-4 2 24 0,-7 4-30 31,-2 1-10-31,-6 3 9 0,-6 1-15 16,-5 2-3-16,-6 3-2 16,-8 3-1-16,-6-1-1 15,-3 1 2-15,-5 1 0 0,-2-1 0 0,-6-1 2 16,2-5 27-16,-4-4-23 0,2-3 3 31,-5-1-5-31,-3 0 22 16,-4-2-22-16,0 1-1 15,-4 0 2-15,-4 1-3 0,0 0 9 16,2 0-9-16,0 2-5 16,-1 1 1-16,2 0 0 15,10 2-2-15,0 2-10 16,3 6-55-16,2 7-54 16,1 12-115-16,-5 6-279 0</inkml:trace>
  <inkml:trace contextRef="#ctx0" brushRef="#br0" timeOffset="111485.82">19819 13415 979 0,'-13'0'-2'0,"-3"-1"-28"16,4-1 27-16,7 2 1 16,3 0 0-1,0 2-2-15,-1-1 1 0,2 5 0 0,-1 7-3 16,0 9-16 0,-5 12 15-16,0 13 4 15,-2 16 2-15,-4 12 0 16,-1 13-4-16,1 4-15 15,0 1-3-15,0 1 12 16,4-6 9-16,1-5 3 0,1-7-2 0,1-2 0 16,0-3 1-16,-2-7 0 15,1-2 1-15,2-8 0 16,0-7 0-16,2-10 2 0,2-10-1 16,1-8-2-16,1-6 1 15,2-4 0-15,1-5-3 16,3-2 2-16,0-1 3 0,3-3 6 15,1 1 5-15,4-3 3 16,2 0 0-16,5-3-4 16,3 0-8-16,6-2-2 15,3 1-1-15,3-2-1 0,3 2 1 32,0 0 0-32,3 1-1 15,0 2-2-15,4 0 2 16,2 3-1-16,2-2 0 15,3 1 0-15,0-1 1 0,1-1-1 16,4 1 1-16,-1-1-1 16,3-1 2-16,0 2-1 15,-1 1-4-15,0 2 6 0,-2-1-4 16,-1 4 2-16,-2 2-1 16,2 1 1-16,-1 2 0 15,0-1 1-15,2 2-1 16,-2-1-1-16,0 0 1 0,-2-3-1 15,-1-1 2-15,-3-1-2 0,-5-4 1 32,-5 2 0-32,-6-3 0 0,-7 2 0 15,-6-1-1-15,-7 3 0 16,-4 1 4-16,-5-1 2 16,-2 1 5-16,-2-2 12 0,1 0 22 15,-2 0 5-15,-2 0 0 16,1 0-4-16,-1-1-25 15,0 0-13-15,1-1-2 16,-1 1-4-16,0-4-2 16,-2-4-1-16,1-4-3 15,-2-6 0-15,5-12-3 0,0-12-14 16,5-17-11-16,9-16-3 16,8-13-9-16,6-8-1 15,5-6 13-15,4 2 21 16,-1 5 11-16,0 8 2 15,-2 8-1-15,-4 9 2 16,-3 9 0-16,-5 12 0 16,-4 9-2-16,-6 12-1 0,-4 9 3 15,-4 8-1-15,-3 7 2 0,1 3 27 16,-3 1-12-16,0 1-15 16,1-1-3-1,-1 1-1-15,1-2 0 16,0 2 0-16,0 2 0 0,-5-2 0 15,-2 4 1-15,-2 4 0 16,-5 1 1-16,-3 1 0 0,-2 0 0 16,-4 0 0-16,-3 0 13 15,-2-5 0-15,-6 0-6 16,-3-1-5-16,-3-2-3 16,-5 1 1-16,-2 0-1 0,-5 0-1 15,-5 0 1-15,-4-1-1 16,-3 2 3-16,-3-2-4 0,-4 0 0 15,-3 0 9-15,1-3 12 16,0 0-8-16,-1-4-3 16,3-3-2-1,-2-3 1-15,-1-3-2 16,2-3 2-16,0-1-9 0,0-2 4 0,0 2 0 31,2 3-1-31,-2 3-1 0,3 3 1 16,2 7-2-16,1 2 0 15,3 3 0-15,4 6-2 16,7 2 1-16,9 0-1 16,6-1-72-16,9-3-55 0,5-8-125 0,1-19-349 0</inkml:trace>
  <inkml:trace contextRef="#ctx0" brushRef="#br0" timeOffset="117774.18">18951 14894 621 0,'-7'7'45'0,"1"0"-43"16,4 4-1-16,0 6 2 16,4 6-2-16,-2 7 1 15,3 8 0 1,1 5 6-16,-1 7-1 15,2 4-3-15,-2 4-2 16,1 3-1-16,-2 3 0 16,-2 5 0-16,1 2 0 15,-1 2 0-15,2-2 0 0,0-5-1 16,2-3 1-16,1-7 0 16,-1-4 2-16,0-4 1 15,1-1 20-15,-3-3 16 0,0 0-8 16,0-3-8-16,1-3-11 15,1-5-11-15,3-6-2 16,1-5-2-16,5-7-1 16,3-9-6-16,3-9-48 0,1-19-92 15,-2-20-145-15</inkml:trace>
  <inkml:trace contextRef="#ctx0" brushRef="#br0" timeOffset="119101.48">19225 14855 728 0,'-4'-1'8'0,"1"-3"-8"0,4 1 2 16,5 2 1-16,7-1 0 15,3 2 1-15,6-2-3 0,4 4 1 16,6 0-1-16,3 2 0 16,5 1 1-16,2-1-1 0,0 1 0 15,2-1-1-15,3-1 1 16,1 1 1-16,4 0 2 15,4-1 7-15,3 1 6 16,5-4 2-16,2 1-3 16,6-2 0-16,3-1-7 0,0-2 0 15,3-1-3-15,-1 2 1 16,1 2-1-16,-3 1 2 16,-2 0 1-16,-3 4 15 15,0 1-7-15,-1-1 0 0,3-2 1 16,-1-1-3-16,1 0-3 15,4 0-5 1,0-2 1-16,3 0-2 0,-2 1-1 16,-1-1-2-1,-2-1 0-15,2 0-2 0,-5 2 2 16,-2-3-4-16,-4 1 0 16,-1-1 2-16,-9 1-3 15,-8 1 2-15,-7 1 0 16,-7 2-1-16,-8-1 1 15,-4 2 1-15,-7 1-1 0,-4-2 1 16,-1 1 2-16,-3-1 9 0,-2 1 3 16,0 0-1-16,-1-1-4 15,0 2 0-15,2 1 0 16,-4 1-4-16,2 2-2 0,-1 3-5 31,-1 2 2-31,0 5-1 0,1 3-1 16,-3 4-1-16,-1 4 0 15,1 1 0-15,-3 5 1 0,0 2 1 16,1 3 0 0,1 1 0-16,2 2 0 0,-3 3-1 0,5 3 2 15,-1 2-1-15,-2 4-1 16,0 2 3-16,0 3-2 0,0-1 0 31,2 0 1-31,0-3 0 16,1-4-1-16,3-4 0 15,0-4 0-15,1-5 1 0,-2-3-1 16,2-2 1-16,-3 0 2 16,1-3-1-16,1-1 1 15,0-1 0-15,-3-3-1 0,1 0-1 16,-1-7-1-16,-1-1-1 0,1-5 2 31,-4-3-2-31,1-4 0 0,-4-3 3 16,-2-1-2-16,-3-1 1 15,-3-2 11-15,-5-1-6 0,0-2-4 16,-6-3-2-16,-3-1 0 16,-3-1-1-1,-3-1 1-15,-5 2 1 0,-5 1 0 16,-3 1 0-16,-4 3-2 0,-4-3 2 0,-1 2-1 31,-1-1 1-31,-3-1-2 16,-3-3 2-16,-1 1-1 0,-2 1 0 0,-2 0 0 15,-3 1-2-15,2 0 4 16,-1-1-1 0,0 3-1-16,-2 0 0 15,2 1 0-15,-6 1 0 0,-2 1 0 16,-1 1 1-16,-1-1-2 0,-1-2 0 16,-1 0 1-16,0-1 1 15,3-1-1-15,-2 2 2 16,0 0-2-16,-1 3 1 15,0-1 4-15,2 2 3 0,-1 3-8 16,3 0 1-16,0 0 0 16,4 0-1-16,1-2 0 15,4-2 0 1,0 1 0-16,0-2 0 0,2-2-1 16,0-1 2-16,2 3-3 15,2-1-29-15,-1 5-32 16,2 8-32-16,-4 6-82 15,-5-3-186-15</inkml:trace>
  <inkml:trace contextRef="#ctx0" brushRef="#br0" timeOffset="126851.2">17551 6456 776 0,'-29'-45'23'15,"-3"8"-17"-15,3 4-4 32,6 5 1-32,5 5 1 0,-1 6-3 15,2 5 0-15,4 4-1 0,3 4 0 16,2 1 0-16,4 3-3 15,3 7-2-15,1 17-16 16,4 17-2-16,4 19 21 16,2 21 3-1,2 20 0-15,1 14 1 0,-1 8-2 16,0 5 4-16,-3 3-4 16,-1-2 1-16,-5 2-1 15,-2-2 2-15,-1 4-2 0,-4 4 2 0,-5 5-1 31,-5 7 0-31,1 4 0 0,-1 6 1 16,1-2 2-16,3 2 25 16,4-2-13-16,5-2-13 15,1-1-2-15,2-5-2 0,5-10 1 0,1-11 0 16,-1-17 2-16,2-19-2 16,-3-22-1-16,0-21 1 15,-2-20 0 1,-1-12 0-16,-2-16-3 15,1-21-15-15,-3-30-2 16,-5-32 20-16,-2-35 3 0,-1-37-1 16,-1-33-2-16,1-18-8 15,3-10 1-15,4-5 6 0,2 0 2 16,3 3 0-16,7 0 0 16,4 5 2-1,3 6 3-15,2 10-4 16,0 12-2-16,-1 11-2 0,-2 16 2 0,0 9-1 15,-3 12 0 1,-4 8 1-16,-1 13-7 16,-3 8 8-16,-3 15 1 0,-1 21-2 0,-1 20 6 31,1 17 0-31,-2 17 21 16,1 17-3-16,2 15-27 0,-2 25-4 15,4 21-2-15,1 27 5 16,-1 27 6-16,-1 22 0 15,0 16-1-15,-2 10-1 0,1 9 2 0,-1 3-2 16,-3 5 2-16,0 5-1 16,-3-2 1-1,-4-4-1-15,-1-4 1 16,2-1 2-16,-1 0 13 0,1-4 21 16,4 0-16-1,2 4-7-15,2-5-6 16,1-2-5-16,4-11-3 0,0-6-2 15,1-10 2-15,-2-13-2 16,-1-14 1-16,0-16 0 16,-1-17-1-16,-1-18-1 15,0-21 0-15,1-12-17 16,-2-15-8-16,1-14 20 0,-2-9 4 0,0-19 1 16,-3-15 6-16,-2-20-1 0,0-26 1 15,-1-20-1-15,-1-21 2 16,2-20-2-16,1-17 1 15,4-15-1-15,-1-14-4 16,5-17 1 0,5-14 0-16,1-11-2 15,3-7-5-15,-2 2 2 16,1 13-6-16,-1 17-13 16,-5 23-3-16,-4 24 16 0,-1 25 8 15,-5 23-1-15,-8 21 3 16,-2 19 1-16,-5 20 2 15,-3 19 7-15,0 15 20 16,-1 13-8-16,1 6-10 16,1 5-7-16,4 8-5 15,0 16-4-15,2 16-4 0,0 25 1 0,1 29 3 0,0 32 2 16,2 26 4-16,0 30 0 16,3 27-2-16,4 21 1 15,5 20 1-15,2 18-2 31,11 14-11-31,10 13-46 0,7-1-39 16,3-6-112-16,-3-20-150 16</inkml:trace>
  <inkml:trace contextRef="#ctx0" brushRef="#br0" timeOffset="128198.56">22598 10815 794 0,'1'-4'26'16,"5"-5"-30"-16,5 3 3 15,7-1-1-15,8-1 3 16,7 3 1-16,8 2 1 0,7-1-2 16,7 1-1-1,5 2 1-15,7-1-1 16,3 1 1-16,4 0-2 15,4 0 2-15,2 3-1 0,3-1-1 16,4 3 3 0,0 2 16-16,4-1 4 0,3 0-10 15,3 0 0-15,2-1 2 16,4 0-2-16,2 1 6 16,-1-2 13-16,0 3-5 0,-2 2-9 15,-3 0-9 1,-5 4-2-16,-2-1-3 0,-5 0-3 15,-4 1 1-15,-4-2 0 16,-7-1 0-16,-5-3-1 16,-4 0 0-16,-7-3-1 0,-8-1 1 15,-4 1 0-15,-6-2-2 16,-1 1-6-16,-5-4-110 16,-3 1-25-16,-6-7-64 15,-7-4-56-15</inkml:trace>
  <inkml:trace contextRef="#ctx0" brushRef="#br0" timeOffset="129288.38">25299 10040 816 0,'2'-9'147'16,"-5"0"-53"-16,2 5-20 15,-1 4-49-15,3 6-28 0,7 6-8 16,2 9-6-16,2 11 16 16,4 11 1-16,0 8-2 15,1 10 1 1,-6 12 1-16,1 9 1 0,-6 9-1 16,-6 13-1-1,-2 12 1-15,-5 4 1 0,-6 1-1 16,3-1 0-16,0-5 1 0,-1-11 1 0,1-11-1 15,-1-6-1-15,-2-9 1 16,-1-10 0-16,-4-11 0 16,3-12-1-16,1-12 1 0,4-12 0 31,3-11 2-31,-1-10-1 16,3-16 6-16,0-20-2 0,5-21-6 15,-1-20-26-15,2-23-34 16,1-17 18-16,4-11 9 15,-4-2 15-15,-2 1 4 0,0 1 14 16,0 8 28 0,-4 6 27-16,2 9-16 15,0 6 4-15,0 8-18 0,1 9-11 16,2 10-3-16,1 7-9 16,0 10-1-16,0 9-1 15,-1 11 0-15,0 8-2 16,1 8-9-16,0 6-16 15,-2 8 18-15,0 4 6 0,-2 12-14 16,0 16-48-16,-6 14 59 16,1 17 4-16,-4 16 2 15,-1 13 0-15,0 11 0 16,-2 7 2-16,5 7-4 0,-4 6 3 16,1 5 1-1,-3 5-2-15,-1 1 2 16,-1-1-3-16,3-4 20 0,3-9-2 15,2-7-11-15,4-9-4 16,3-12 1-16,2-8-2 16,2-12 0-16,2-12-1 15,0-13 1-15,-1-11-3 16,-2-12 3-16,3-10-1 0,-8-13-23 16,4-22 23-16,-2-19 3 15,3-22-24-15,0-18-23 0,-1-16 39 16,6-11 6-1,0-7 17-15,0-2 15 0,1-1 4 0,4-3-16 16,3 1-12-16,5 2 3 16,3 4-4-1,3 2-3-15,4 7-5 16,-1 3-1-16,1 2-2 16,-2 6-6-16,-2 3-21 0,-5 5 13 15,-2 6 9-15,-2 11-11 16,-8 11 6-16,1 13 5 15,-5 16 9-15,-1 11-2 16,0 15-1-16,-1 12-52 16,-2 21-150-16,-3 18 143 15,-2 18-18-15,0 23-24 0,-2 24-3 16,0 16-13-16,-1 18-33 16</inkml:trace>
  <inkml:trace contextRef="#ctx0" brushRef="#br0" timeOffset="134536.14">17504 13395 1023 0,'0'0'-4'15,"0"0"-36"-15,0 0 42 16,0 0-4-16,0 0-8 16,0 0 2-1,0 0-78-15,-70 32 26 16,69 16 50-16,0 12 9 0,3 11 1 16,3 10 1-16,2 10-1 15,1 5-1-15,2 9 2 16,-1 7 0-16,2 6 0 15,-1 5-1-15,1 0 2 0,0 2 0 16,0-1 0 0,0-2 0-16,-2 0-1 0,-3-4 0 15,-3-3 1-15,-2-9-1 16,-2-9 0-16,-1-9 0 0,-5-10 14 16,-2-12 4-16,1-6-12 15,1-7 3-15,-1-8 20 16,3-6-12-16,0-9-12 0,4-10-4 15,-1-6-1-15,2-7-4 16,5-7-8-16,2-12-73 16,-2-20-15-1,-2-17-49-15,-2-19-242 0</inkml:trace>
  <inkml:trace contextRef="#ctx0" brushRef="#br0" timeOffset="135385.24">17367 13339 774 0,'4'-2'208'15,"-2"1"-204"1,7 0-19-16,13 1-49 16,9 1 66-16,12-2-1 15,8 0-1-15,9-3 1 16,3-3-1-16,2-4 0 0,5-1 0 16,-3-1 1-16,-2 1 0 15,-1-2 1-15,-5 3-1 16,-4 3-1-16,-9 3 1 15,-7 3-1-15,-10 0-2 0,-6 4 2 16,-5 4 0-16,-7 1 3 16,-5 4 3-16,-1 3 3 15,0 3 0-15,-1 5-3 16,1 3-1-16,0 6-1 16,2 6-3-16,3 9 1 15,-1 8-3-15,2 11 1 0,-2 12 0 16,1 12-1-16,-1 9 1 15,-1 5-3-15,2 3 2 16,0-2-2-16,0-3 4 0,2-2 1 16,-1-1-1-1,-1 1 0-15,0-1-1 16,-3 0 2-16,0 1 2 0,0 1 7 0,1 0 1 0,-1 0-10 16,0 4-1-16,0 1 1 31,2 2-2-31,0 0 2 15,0-1-3-15,2-5 1 16,-2-6 0-16,-1-7 1 16,1-10-2-16,-2-9 2 0,-1-13 1 15,-1-9-2-15,-1-9 1 16,0-11 2-16,-3-7 30 0,2-7-6 16,-4-5 17-16,-5 1 8 15,-2-4-12-15,-2-1-20 16,-4 0-9-16,-1-1 3 15,-1-2-1-15,-4 2-5 0,0-6 0 16,-6 2-5 0,-6-4-1-16,-6 0-1 0,-6 0-2 15,-6-1 1-15,-6-1 0 16,-4-1 0-16,-3-3 1 16,-4-2-2-16,-1-6 1 15,-1-2 1-15,1-3-3 16,-1 2-1-16,0 0-7 15,0 6-41-15,3 8-21 0,1 7-18 16,-2 12-23-16,-2 14-91 0,-8 6-160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6:32:57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23977 7736 1083 0,'0'0'18'16,"0"0"-10"-16,0 0-3 15,0 0-2-15,0 0-8 16,0 0 0-1,0 0-9-15,43 4-28 0,-36 17-5 16,-2 10-4 0,-4 5 32-16,-3 10 12 0,-2 5 4 15,-7 6 5-15,-5 8-2 16,0 4 1-16,-2 7 3 0,0-1 0 16,2 0-1-1,3-2 2-15,2-7 3 16,7-4-1-16,2-8-4 0,7-9-1 0,6-5-4 15,2-8 1-15,3-11-22 16,-1-11-89-16,1-12-87 16,-3-24-68-16</inkml:trace>
  <inkml:trace contextRef="#ctx0" brushRef="#br0" timeOffset="1246.98">24016 7601 1009 0,'-5'3'19'16,"3"-3"-17"0,2 2-14-16,13 3 2 0,7 3 11 0,8 2 1 15,8 0-2-15,8 3-1 0,9-4-1 16,4-1 0-16,3 0 2 31,5-2 2-31,1 0-3 16,4-2 2-16,3-1 0 15,2 1-2-15,4 0 3 0,2 1-2 16,4 1 0-16,-2-1 0 16,3 2 2-16,4-1-1 15,3 1-1-15,4 2 2 0,0-1 2 16,6 2-3-16,1 0-1 15,4-2 1-15,1 1 1 16,5 0-3-16,0-1 4 16,3 1 8-16,0 2 6 0,3-2-13 0,0 0 0 31,1 0-3-31,4 1 0 0,2-4 0 16,3-2-2-16,2 0 1 0,-2-1 1 15,1-3-1-15,-4 0-1 16,-4 1 3-16,-4 1-2 15,-3-1 0-15,-3 2 3 16,-4-3-3 0,0 0 6-16,-6 0 5 0,-3 3-6 15,-4-2-4-15,-9 5-1 0,-6-2 1 0,-9 1 0 16,-2 0-1-16,-3-2 0 16,-1-2 1-16,-3-1-1 31,2 0 1-31,-3-5-2 0,-3-1 0 15,-3-1 1-15,-3 0-1 16,-8 0 2-16,-3-2-1 16,-4 4 3-16,-8-1-5 15,-6 2 3-15,-4 1-1 0,-9 0 0 16,-1 3 0 0,-8 0 1-16,0 0 0 15,-2 0 2-15,2 0 0 0,-2 0 2 16,0 3-3-16,0 1-2 15,0 3-1-15,0 4 1 0,0 4-1 0,-2 4 1 16,0 4 3-16,1 6-3 16,0 5 0-16,0 6 2 15,2 3-2-15,-1 6 0 16,4 2 0 0,2 5 0-16,1-1-1 15,2 2 2-15,-2-2 0 16,-1 1-3-16,-3-1 2 0,-1-3 0 15,-2 2 3-15,-2-3-5 16,-5-2 3-16,-3-5 0 16,-4-4 1-16,-2-5 1 15,-4-4 2-15,-1-1 3 0,-4-5-4 16,-4-3-2 0,-6-4-1-16,-1-2-1 0,-4-6 0 15,-5-4 2-15,-4-5-4 16,-5-1 4-16,-6 0-1 15,-3-4 1-15,-5-3 2 16,-5 1 16-16,-5 2 1 16,-6 0-5-16,-6 2-10 0,-4 2-3 15,-4 0-2-15,-3 2-1 0,-6 0 0 16,2 0 0 0,-9-2 0-16,1-2 1 0,-2-5-2 15,-3-1 3-15,-1-4-3 0,-1 0 2 16,-2-1-2-1,-3-1 4-15,-2 2-4 16,-3 1 0-16,0-2 0 16,-4 3 3-16,3 1 0 15,1 0 2-15,-1 0 9 0,2 2 7 0,-2-2 3 16,1 4-16-16,-1-2-5 16,1 0-1-16,1 1-1 0,1-2 0 31,0-1 2-31,0-1 0 15,0-1-4-15,-3 0 1 0,1 1 2 16,0-2-1 0,-2 4-1-16,-1 2 1 0,-1 3-22 15,-2 3-31-15,-3 1-46 16,-7 7-51-16,-5 0-200 16</inkml:trace>
  <inkml:trace contextRef="#ctx0" brushRef="#br0" timeOffset="21103.95">17333 13847 877 0,'-14'-7'2'15,"-1"-3"-22"-15,2 2 23 16,8 4 33-16,4 2-21 16,-1 0-14-16,0 6-10 0,1 10-29 15,0 11 9 1,-1 11 24-16,-2 13 5 16,-1 12 3-16,-3 14-3 0,-1 5 1 0,1 5-1 31,-1 2 1-31,-1 5-1 0,1-1 0 15,1-6-1-15,3-5 2 16,-2-3 0-16,2-5-1 16,1-1 0-16,1 0 1 15,-1 1 1-15,-1 3 0 0,-2 4-3 16,0-1 2-16,0-2-1 16,0-2 1-16,-2-4-1 15,3-2-1-15,-1-4 4 16,2-5-4-16,-2 0 3 15,1-2 6-15,1-6-3 16,0-1-2-16,2-6 2 0,-1-3 17 0,2-4-15 0,-1 0-3 16,2 0-3-16,1-1 0 15,-1-2-1-15,0-3 1 16,2-3 0 0,0-3-2-16,3-3 2 0,1-2-1 15,2-6 0-15,1 1 1 16,1-4-1-16,1-2 3 15,2-1 0-15,3-2 1 16,2 1-2 0,2-1 1-16,3 1-1 15,4 0-2-15,1 0 1 0,1-1-2 16,6-1 2-16,0-1 0 16,3-1-1-16,2-2 0 15,3 0 0-15,1-1 1 16,0 0-1-16,1 1 0 15,0 0-1-15,0 1 2 0,0 0-2 16,-1 0 2-16,2-1-1 16,0 2 2-16,3-3-1 15,-2 1-1-15,4 1 0 16,-1 3 0-16,0 1 1 0,3 0-1 16,1 1 0-16,1-1 0 15,2-1 0-15,0-2 1 16,3-1-1-16,0 0 1 0,-1-2 1 15,1 0 0-15,-1 2-1 16,-3-1 1-16,2 5-2 16,1 2 2-16,-2 2 0 15,4 0 0-15,-1 0-1 0,1-1 0 16,2-1 3-16,-1-1-2 16,3-1 5-16,0-3 5 15,1 0 1 1,2-2 1-16,1-1 5 0,3 3-8 15,-2-3-8-15,3 4-1 16,0 1 0-16,-1 0 0 0,0 1-2 0,0 1 1 16,0 0 0-16,1 3 2 15,3-3-2-15,1 0 1 16,4-1 0-16,0-4 1 16,3 0 4-16,2-2 24 0,-1-3-17 15,2-2-7-15,-3-1-2 31,2 2-3-31,1 1 0 0,2 0-2 16,-1 0-1-16,-1 2 2 16,1 1-1-16,2-1 0 15,-3-1 1-15,1 1-1 16,1-1 1-16,1 2 0 16,-2-1-1-16,-3-2 0 0,-2 3 0 15,-1-3 0-15,-4-1 1 16,-2-1-1-16,-4 1 1 15,0-2 2-15,-3 0 10 16,-3 0-5-16,-3 0-7 16,-3 0-1-16,-9 1 0 0,-5 2 0 15,-6-1-1-15,-7 1 2 16,-6 0-1-16,-4 2 1 0,-5-1-1 16,-3 2 1-16,-6-1-2 15,-1-1 2-15,-4 2-1 16,-2-2-1-16,0 2-2 15,0 0-4-15,0 1-3 16,-1 2-55-16,0-2-60 16,-2-5-63-16,-10-12-176 15</inkml:trace>
  <inkml:trace contextRef="#ctx0" brushRef="#br0" timeOffset="22268.87">18163 13845 733 0,'69'-5'12'0,"-1"1"-12"16,11 1 3-16,9 4 1 0,7 5 11 15,4-2-8-15,9 0-3 16,8-2 6 0,7-4-2-16,5-1-3 15,5-5 4-15,-1-2 7 16,3 1-2-16,0 0-5 16,1 1 1-16,2 1 3 0,0 0-1 15,5-1 2 1,-2 1-3-16,1-1-5 0,1 2 4 15,-2 1 20-15,0 2-10 16,1 1-10-16,-1-1-4 16,1 1 2-16,-1-2 0 15,0 0-3-15,-3 1 1 0,-3-1-5 16,-5 1 1-16,-4 1-2 16,-7 1 0-16,-6 0 0 15,-6 1 0-15,-4-1 1 0,-5 1 0 16,-6 5-1-16,-5-1 0 15,-3 2 0-15,-6 1 0 16,-6-3 0-16,-6 0 0 16,-6-2 1-16,-9 1-1 15,-7-1-1-15,-9 0 1 0,-4 2 0 16,-7-1 1-16,-8 3-1 16,-1-1-1-16,-6 1 1 15,-2 1 0-15,-1 1 1 16,-2 1 6-16,0 3 11 0,-2 1-1 15,2 5-6-15,-3 3-10 16,3 6 0-16,-4 9-1 16,2 9 0-16,-2 10 0 15,-1 15 0 1,-4 12 0-16,-2 9-1 0,0 9 2 16,-6 9-2-16,2 2 1 15,-4 3-1-15,-2 6 1 16,-1 6 1-16,-1 5-1 0,-1 8 1 15,1 4 0-15,1 2 0 16,0-1 0-16,3 1-2 16,3-6 3-16,4-3-2 0,5-3-2 0,2-4-26 15,0-3-151-15,-5-10-238 16</inkml:trace>
  <inkml:trace contextRef="#ctx0" brushRef="#br0" timeOffset="23392.19">5199 14607 633 0,'0'52'5'0,"-7"-6"-8"0,0 4 2 0,4 10 5 16,1 7-3-16,0 2 2 15,0 9-3-15,2 6-1 32,-3 8 1-32,3 4-1 15,-3 5 1-15,1 7 2 0,-3 2-1 16,3-4 1-16,-3-3 0 16,3-6-1-16,2-6-1 0,0-11-1 15,0-11 1-15,1-8-1 16,1-8 1-1,4-6 1-15,-2-6 0 16,1-7 2-16,3-2-5 0,4-5 4 16,-1-11-2-16,2-11-6 15,-8-15-191-15,-5-28-157 0</inkml:trace>
  <inkml:trace contextRef="#ctx0" brushRef="#br0" timeOffset="24124.71">5120 14094 1022 0,'-3'-6'6'0,"0"0"-6"0,9 3-7 16,15 2-5-16,8 3 5 16,11-2 1-16,9 4 1 15,4 3-8-15,7 2-12 0,2 2 1 16,5 2 7 0,0 0-12-16,1 1 22 0,0 0-6 15,1 0 9-15,-2-2-1 16,-2-1 3-16,-9-1 1 15,-3-3 1-15,-5 1-1 16,-7-1 1-16,-5 2-1 16,-9 1 1-16,-4 3 0 15,-1 4 2-15,-6 2-2 0,-2 4 0 0,-1 3 1 16,1 7-1-16,-2 7 0 16,-1 6 0-1,0 10 0-15,-1 8 2 0,0 9-2 16,-2 7 1-16,-1 8 0 15,3 6 0-15,-3 3 0 16,3 5 0-16,2 3 0 16,-1-3-1-16,5-3 0 15,-1-5 0-15,0-6 0 16,2-8 0-16,1-9-1 16,1-4 2-16,0-5-1 0,1-5 0 15,-3-6 1-15,3-3-1 0,-1-3 0 16,-4-2 0-1,-3-4 0-15,-3-5 1 16,-3-3-1-16,-5-8 0 16,-1-5 1-16,0-6 1 0,-10-5 80 15,-5-2-4-15,-5-3-39 0,-9 2-20 16,-7-2-6-16,-11 0 4 16,-5-4-5-16,-6-1 6 0,-7-3-10 31,-4-3-3-31,-6 0-3 0,-2 0-1 15,-6 1-1-15,-1 1 0 16,-5 2-1-16,1 2 1 16,-1 3-4-16,2 3-49 15,4 10-30-15,-8 4-89 0,-1 1-139 16</inkml:trace>
  <inkml:trace contextRef="#ctx0" brushRef="#br0" timeOffset="29483.5">8955 12792 743 0,'-5'1'9'0,"-5"-1"-6"31,6 0-6-31,1 7 1 16,0 5-6-16,2 6-1 15,0 5 7-15,1 4 0 16,-1 4-1-16,1 3-1 0,0 5 2 15,1 6 0-15,1 6 1 16,1 5 1-16,-3 6 0 16,0 4 0-16,0 0-1 15,0-1 1-15,0-1 0 0,2-1-1 0,1-1 1 32,1 1-1-32,0 3 1 0,0 3-1 15,-1 6 1-15,0 2 0 16,-1 5 0-16,0 6 0 15,-1 3 0-15,-1-4 1 0,2-1-1 0,0-8 1 16,0-4 0-16,0-7 0 0,0-6-2 16,0-3 2-16,-2-1 0 31,0-2-1-31,0-1 0 16,-2 0 0-16,2-1 1 0,0-2-1 0,2-5 0 15,1-6 1-15,6-2-2 16,-2-6 2-16,4-6-1 15,0-6-13-15,-2-10-126 16,-7-13-119 0</inkml:trace>
  <inkml:trace contextRef="#ctx0" brushRef="#br0" timeOffset="31674.31">8800 12759 699 0,'2'0'12'0,"-1"-3"-11"31,4 2-7-31,0 0 2 16,6 3 2-16,2 0 1 0,1 4 2 16,4 3-1-16,1 3 0 15,2 4 0-15,3 2 0 16,1 3-1-16,2 0 1 16,1-2 1-16,3 1-1 0,1-6 1 15,2-2-2-15,0-3 2 16,3-3 0-16,-3-1-3 15,3 0 2-15,2-2-1 16,-1 1 2-16,1 0-2 16,0-1 2-16,3 1-1 0,0 0 1 15,2 1 0-15,0-3-1 16,2 2 0-16,1 1 2 16,2-1-1-16,-3 0 0 15,3-1-1-15,-2 1 1 0,0-1 1 0,-4-1-2 16,2 1-3-16,3 1 3 15,-2-1 0-15,0 1 4 16,2 0 27-16,0-2-21 16,1 2-3-1,2-1-1-15,0 2-2 0,2 1 0 0,1 0 0 16,1 1-2-16,1-1-1 16,1 1 0-16,1-1 0 15,0-2 0-15,1 0-1 0,-2 0 1 16,-2 1 0-16,0-1 0 31,1-1-1-31,-1 1 3 0,2-4 0 16,2 2 7-16,-3-3 9 15,3 0-8-15,-1 0-4 16,-1 0-3-16,2 2-2 16,-1-1-1-16,-1 1 2 15,2-2-1-15,2-1 0 16,-1 1 2-16,2-4-3 15,0 0 0-15,2-2 0 0,-1 0 0 16,0-1-1-16,0 2 1 16,-1 0-2-16,-1 1 2 15,-2 1-2-15,1 1 2 16,-2 1 1-16,-2 0-2 0,1-1 3 16,0 2-1-16,-1-3 18 15,1 3-5-15,1-1 0 16,-2 0 2-16,4 1-11 15,-1-1-2-15,0 2-3 0,0 2 0 16,0-2-1-16,-2 1 0 16,-1 2-1-16,0-2 1 0,-1 0 0 15,1 0 1-15,-1-2-1 16,-1-1 0-16,1 1 0 16,-1-1 1-16,1 1-1 15,-2-1 0-15,-2-2 0 0,0 4 0 16,-1-2 0-16,-2-1 0 15,0 0 4-15,0 0-5 16,1 2 2 0,0 0 1-16,-2-1-1 0,1 3 0 15,-2 2 0-15,1-1 0 16,0 0-1-16,2-1 1 16,0 0-1-16,1 0 0 15,1-1-1-15,-3 0 3 16,1 0-4-16,-2-1 3 0,2-1-1 15,2 2 0-15,0-2 1 16,3-3 0-16,0 1 2 16,3-1-1-16,-1 0-1 15,0 1 0-15,1 0-1 0,-1 2 0 16,-3 1 0-16,-1 1-1 16,1-2 2-16,0 0 0 15,-1 1-2-15,4 0 1 16,0-2 0-16,0 1 1 15,-1-2-1-15,1 0 0 0,0 1 0 16,-1-1 0-16,0 1 0 16,-1-1 0-16,0 3 0 0,0-3 0 15,0 3 2-15,-2 1-4 16,1-3 2-16,3 5-2 16,-2-1 2-16,3-1 0 15,0 0 0-15,-1 0-1 16,0-1 2-16,-1-1-1 15,-1 1 0-15,-4-1 0 16,-1 1 0-16,-4 0 0 0,0-1 1 16,-3 2-2-16,0 2 1 15,-2 0 0-15,-4-2-1 16,-2 3-2-16,-8 1 0 0,-3 1 0 31,-8-1 1-31,-4-1-1 0,-5 0 2 16,-3-2 0-16,-2-1 2 15,-1 3 0-15,0-3-1 16,0 0 3-16,0-1 0 16,0 2 8-16,-1-1-2 15,1 0-8-15,-2 6 0 0,1 3-2 16,0 4 0-16,-3 5 1 0,-4 5-1 16,0 4 0-16,-3 2-2 0,-3 3 1 15,1 0-11-15,-2 1 6 16,0-1 8-16,-2-1-1 15,2 3 1 1,-2 1-1-16,0-1 1 16,0 4-1-16,1 1 0 15,0 3 1-15,1 0-2 16,-2 1 1-16,2 2 1 0,-3 3-1 16,0 0 0-16,0 4 2 15,-4 3-2-15,2 1 3 16,-5 2 5-16,3-1 4 0,-1-1-4 0,4-1-5 15,-2-2 4-15,3 1-5 16,3 0 3-16,-3-1-1 16,3 0-1-16,0 1 0 15,2-1-1-15,-1-1 0 0,2-1-2 16,1 1 1-16,-1-2 0 31,2 0-1-31,0-1 0 16,2 0 1-16,2 0-1 0,0-1 0 0,2 0 1 15,0 0-2-15,2-4 1 0,0-4 0 32,1-3 1-32,1-6-2 15,0-4 1-15,0-5 0 0,0-2 0 16,0-5 0 0,-1-4 0-16,0 0 1 0,-1-3 0 15,1-2-1-15,0-2 1 0,-1 0 0 16,2 0-1-16,-1-1 2 0,0-1 33 31,1-1 5-31,-2 0 2 16,1-1-3-16,-1 2-10 0,1-2-11 15,-1 0-6-15,-1 0-7 16,3 0-5-16,-2 0-1 16,1 0-1-16,-1 1-3 15,1 2-44-15,-1 5-55 0,-4 1-71 16,-2-1-51-16,-3-7-93 0</inkml:trace>
  <inkml:trace contextRef="#ctx0" brushRef="#br0" timeOffset="33870.15">9059 14960 728 0,'1'3'17'0,"-1"-3"-16"16,0 0 0-16,1 0-2 15,3 2-1-15,4-1-1 0,0 2 3 16,4 3-1-16,3 1 2 0,2 1-2 15,1 3 3-15,3 1-2 16,1 2 1-16,3-2-1 16,1 1 1-16,2-2-1 15,3-1 1-15,1-2 0 0,1-3 0 32,1-2-1-32,1-1 0 15,0 0-1-15,2-1 1 0,1 2 0 16,1 0 0-16,3 1 1 15,2 0 1-15,2 1-1 16,3 0 2-16,3-2-1 16,-1-2 0-16,3 0 0 15,0 1 0-15,0-2-1 0,-1 0 1 16,0 0 1-16,-1 2 7 0,-2-1 17 16,1 3-17-16,-1 1-2 15,0-1 1-15,4 0-2 16,1 0-3-1,3-1 2-15,2-3 3 16,2 2-3-16,2-4 4 0,0 1-6 0,0-1-3 16,0 1 0-16,-1-1 1 15,0 3 2 1,-3 1 5-16,1-1-5 0,-1 0 0 16,0 2 0-1,0 0 3-15,1-1-3 0,1-2 2 16,-1 3 11-16,2-4 8 15,-1-2-10-15,1 1-9 0,-1 0-5 16,1 0 1-16,2 1-1 0,-1-1-1 16,0 0 1-16,0 0 2 15,-1 2-3 1,-1-1-2-16,-2 1 2 0,0 0 2 0,0 0-2 16,-1 0 1-16,-1 0 0 31,2 1 12-31,0-1-3 15,1-1 0-15,1 1-4 0,2-3-4 16,-2 2-1-16,3-1-1 16,-2 2 1-16,0 2-1 15,-2-2 0-15,1 3-1 0,-2-1 2 16,-1 0-2 0,0-2 1-16,-1 2 1 0,0-4-1 15,-2 2 1-15,2-3 0 0,0 1 1 16,-2 0-2-16,0 0 1 15,0 1 0-15,-1 0 0 16,0-1 0 0,0 1-1-16,1 0 0 15,0-2 1-15,1 2 0 0,-1-1 0 0,3 1-1 16,-2-1 0 0,0 0 1-16,0 2-1 0,-2 2 0 15,-2 0 0-15,-1 0 0 16,-3-1-1-16,-1 0 3 15,-2 1-4-15,1-1 3 16,2-1 0-16,-2 0 1 16,3 2 0-16,-2 0 3 15,1-1 0-15,-1 3-1 16,0 0-6-16,0 1 2 0,-2 0 2 16,1-2-2-16,-1 0 0 15,-1 0 0-15,-3-2 0 16,-1 2 1-16,-2-2 0 15,-1 2-2-15,-3 0 1 0,0-2 2 16,-1 1 0-16,0-1 4 0,1 1 8 16,0-1-1-1,-2 0-10-15,2 0-1 16,-2 1-2-16,2-2 0 16,-2 1 1-16,1-2-2 15,0 1 1-15,0 0 0 0,1 0-1 16,-3 0 1-16,-2 1 0 15,-1 1-2-15,-6-2 2 16,1 3-1-16,-4-2 1 16,-1 1 1-16,-1-3-1 0,-3 0 1 15,0-1 0-15,-2 0 2 16,-1 0 3-16,-3 1 1 16,-3-1-4-16,-1 1 1 15,-3 0 0-15,2 1 3 16,-4 0 0-16,1 0-2 15,-1 0-3-15,0 1-1 0,1-1-1 16,-1-1 1-16,0 1 3 0,0 0 29 16,0 0 0-1,0 0-8-15,1 0-3 16,-1 0-4-16,0 0-6 16,0 0-5-16,0 0-4 15,0 0-1-15,0 0 2 16,0 0-1-16,0-1 1 0,0 1 0 15,0 0 1-15,0 0-1 16,0 0-4-16,0 0 1 16,0 0-1-16,0 0 0 15,0 0 1-15,0 0-1 0,0 0 0 16,0 0 0-16,0 1-1 16,0-1 2-16,0-1-1 0,0 2 1 15,0-1 0-15,0 0-1 16,0 0 0-16,0 0-1 15,0 0-1-15,0 0-2 0,0 0 2 16,0 0-5-16,0 0-56 16,2 1-30-1,2 4-45-15,-1 0-23 16,-2-4-47-16,-1-7-200 0</inkml:trace>
  <inkml:trace contextRef="#ctx0" brushRef="#br0" timeOffset="36059.03">11806 15325 731 0,'-10'-7'6'0,"2"0"-5"16,4 4 2-16,3 3-3 0,1 5-9 15,0 5-43-15,0 7 45 16,2 7 7-16,1 6-1 15,-1 8 0-15,1 6 3 16,-2 9-2 0,-1 9 0-16,0 11 2 15,-2 6-1-15,-2 8 0 16,-2 6 0-16,0 4-2 0,0 0 2 16,-1 2 2-1,0 0-3-15,-2 3 0 16,3-2 3-16,-1 1-1 0,1 3 0 15,-2-3 1-15,0-4 2 16,1-8 8-16,-1-8-10 16,2-12 2-16,-2-11 0 15,3-12-2-15,2-8-2 0,0-9 0 16,1-8-1-16,1-7-2 0,1-9-9 16,0-10-110-1,0-17-13-15,0-16-1 16</inkml:trace>
  <inkml:trace contextRef="#ctx0" brushRef="#br0" timeOffset="37408.08">11784 15119 703 0,'-7'-3'2'16,"1"2"2"-16,4-1-3 0,2 1 1 0,1 0-8 16,6 1-5-16,4-2 11 31,2 4 0-31,3-2 0 0,2 5 0 16,4 3 1-16,1 1-1 15,4 1-1-15,3-1 3 0,4 1-2 16,3-1 0-16,3-3 2 15,6-1-2-15,1-5 1 16,5 1-1 0,4-3 1-16,2 0 0 0,3-2 0 15,2-1-1-15,1 1 0 16,2 1 0-16,0 1 0 16,1 0 2-16,-1 1-3 15,0 0 2-15,-1 0 0 16,1 1 0-16,-1-1 6 0,0-2 4 15,1 1-5-15,1-3-3 16,0-1-2-16,-1 1 0 16,-4 0 0-16,-5 1-1 15,-3 3 1-15,-6 1-1 0,-6 3 0 16,-6 3 0-16,-4 2 2 16,-4 0-2-16,-3-2 1 15,0 1-1-15,-4 1 2 0,-2-2-2 0,-1 2 1 31,-3 0 0-31,1 1-1 16,-5 2 0-16,0 3 1 0,-2 2 2 16,-2 4 1-16,-2 7 1 15,-2 3 2-15,0 5 3 16,-3 6-6-16,0 2-2 16,0 6 0-16,0 3 0 15,-2 8-2-15,0 5 3 16,0 7-3-16,0 6 1 0,1 7-2 0,1 5 2 15,0 1-1-15,0-2 0 0,2-3 1 16,3-3-1-16,0-3 0 16,0-5 1-16,1 0 0 31,-2 2 4-31,-1 0 28 0,-1 2-12 16,2-1-4-16,-3 1-6 15,0-1 1-15,2-2-2 16,0-4-4-16,2-5-2 15,-1-4-3-15,2-8 0 16,0-8-1-16,0-10 0 0,0-8 0 16,-2-8 0-16,-1-10 2 15,-2-5-2-15,0-1 2 0,-1-3 26 16,0-2 28-16,0 2-12 16,0-1-12-16,0-1-11 15,0 1-9-15,-1-1-9 16,-1 1 2-16,-3 2-3 0,-1-4 8 15,-1 0 4-15,-4 0-5 16,-4-1 1-16,-3-3 5 16,-5 0-8-1,-3 2-5-15,-4-2 0 0,-4 1-2 16,-1-4 1-16,-3-2 0 16,-4 0-2-16,-2-4 4 15,-3-3 13-15,0 0-9 16,-4-2-3-16,1 2-5 15,-2 2 2-15,-2 4 1 0,-2 3-3 16,-2 2 2-16,0 4-3 16,-3 0 3-16,-1 1-2 15,-3-2 1-15,-1 0 1 16,-2-2-2-16,-1-2 2 16,-2-2 0-16,-3 2 0 0,0-1 0 15,-2 1 15-15,2 4-2 16,-3 1-5-16,1 3-6 15,-1 3-1-15,1 3-3 16,0 1 1-16,2-1 0 0,-1-3-2 16,-2 2-3-16,2-3-23 15,-1 0-7-15,2-2-40 0,-4 1-53 16,-3-4-71 0,-9-12-117-16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09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Where</a:t>
            </a:r>
            <a:r>
              <a:rPr lang="en-US" altLang="zh-TW" baseline="0" dirty="0"/>
              <a:t> are the approximations? Why it is used only for large transient response?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1145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ln() does not belong here!</a:t>
            </a:r>
          </a:p>
        </p:txBody>
      </p:sp>
    </p:spTree>
    <p:extLst>
      <p:ext uri="{BB962C8B-B14F-4D97-AF65-F5344CB8AC3E}">
        <p14:creationId xmlns:p14="http://schemas.microsoft.com/office/powerpoint/2010/main" val="4160946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1.emf"/><Relationship Id="rId3" Type="http://schemas.openxmlformats.org/officeDocument/2006/relationships/image" Target="../media/image16.emf"/><Relationship Id="rId7" Type="http://schemas.openxmlformats.org/officeDocument/2006/relationships/image" Target="../media/image18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0.emf"/><Relationship Id="rId5" Type="http://schemas.openxmlformats.org/officeDocument/2006/relationships/image" Target="../media/image17.emf"/><Relationship Id="rId15" Type="http://schemas.openxmlformats.org/officeDocument/2006/relationships/image" Target="../media/image2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emf"/><Relationship Id="rId1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customXml" Target="../ink/ink4.xml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24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9.emf"/><Relationship Id="rId5" Type="http://schemas.openxmlformats.org/officeDocument/2006/relationships/image" Target="../media/image27.emf"/><Relationship Id="rId10" Type="http://schemas.openxmlformats.org/officeDocument/2006/relationships/customXml" Target="../ink/ink5.xml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35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customXml" Target="../ink/ink6.xml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7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emf"/><Relationship Id="rId3" Type="http://schemas.openxmlformats.org/officeDocument/2006/relationships/image" Target="../media/image11.png"/><Relationship Id="rId7" Type="http://schemas.openxmlformats.org/officeDocument/2006/relationships/image" Target="../media/image37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customXml" Target="../ink/ink8.xml"/><Relationship Id="rId5" Type="http://schemas.openxmlformats.org/officeDocument/2006/relationships/image" Target="../media/image35.png"/><Relationship Id="rId10" Type="http://schemas.openxmlformats.org/officeDocument/2006/relationships/image" Target="../media/image39.e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customXml" Target="../ink/ink9.xml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6.emf"/><Relationship Id="rId3" Type="http://schemas.openxmlformats.org/officeDocument/2006/relationships/image" Target="../media/image39.emf"/><Relationship Id="rId7" Type="http://schemas.openxmlformats.org/officeDocument/2006/relationships/image" Target="../media/image41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1.bin"/><Relationship Id="rId11" Type="http://schemas.openxmlformats.org/officeDocument/2006/relationships/customXml" Target="../ink/ink10.xml"/><Relationship Id="rId5" Type="http://schemas.openxmlformats.org/officeDocument/2006/relationships/image" Target="../media/image40.emf"/><Relationship Id="rId10" Type="http://schemas.openxmlformats.org/officeDocument/2006/relationships/image" Target="../media/image38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11" Type="http://schemas.openxmlformats.org/officeDocument/2006/relationships/image" Target="../media/image47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9.emf"/><Relationship Id="rId9" Type="http://schemas.openxmlformats.org/officeDocument/2006/relationships/customXml" Target="../ink/ink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5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0" Type="http://schemas.openxmlformats.org/officeDocument/2006/relationships/customXml" Target="../ink/ink12.xml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400.png"/><Relationship Id="rId7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emf"/><Relationship Id="rId11" Type="http://schemas.openxmlformats.org/officeDocument/2006/relationships/image" Target="../media/image53.emf"/><Relationship Id="rId5" Type="http://schemas.openxmlformats.org/officeDocument/2006/relationships/oleObject" Target="../embeddings/oleObject25.bin"/><Relationship Id="rId10" Type="http://schemas.openxmlformats.org/officeDocument/2006/relationships/customXml" Target="../ink/ink13.xml"/><Relationship Id="rId4" Type="http://schemas.openxmlformats.org/officeDocument/2006/relationships/image" Target="../media/image410.png"/><Relationship Id="rId9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7" Type="http://schemas.openxmlformats.org/officeDocument/2006/relationships/oleObject" Target="../embeddings/oleObject2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55.emf"/><Relationship Id="rId4" Type="http://schemas.openxmlformats.org/officeDocument/2006/relationships/image" Target="../media/image44.png"/><Relationship Id="rId9" Type="http://schemas.openxmlformats.org/officeDocument/2006/relationships/customXml" Target="../ink/ink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52.emf"/><Relationship Id="rId7" Type="http://schemas.openxmlformats.org/officeDocument/2006/relationships/image" Target="../media/image48.png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9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emf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39.emf"/><Relationship Id="rId7" Type="http://schemas.openxmlformats.org/officeDocument/2006/relationships/image" Target="../media/image58.e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56.emf"/><Relationship Id="rId10" Type="http://schemas.openxmlformats.org/officeDocument/2006/relationships/image" Target="../media/image62.emf"/><Relationship Id="rId4" Type="http://schemas.openxmlformats.org/officeDocument/2006/relationships/oleObject" Target="../embeddings/oleObject2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39.emf"/><Relationship Id="rId7" Type="http://schemas.openxmlformats.org/officeDocument/2006/relationships/image" Target="../media/image61.e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60.emf"/><Relationship Id="rId10" Type="http://schemas.openxmlformats.org/officeDocument/2006/relationships/image" Target="../media/image65.emf"/><Relationship Id="rId4" Type="http://schemas.openxmlformats.org/officeDocument/2006/relationships/oleObject" Target="../embeddings/oleObject3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10.png"/><Relationship Id="rId7" Type="http://schemas.openxmlformats.org/officeDocument/2006/relationships/image" Target="../media/image62.png"/><Relationship Id="rId12" Type="http://schemas.openxmlformats.org/officeDocument/2006/relationships/image" Target="../media/image6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10" Type="http://schemas.openxmlformats.org/officeDocument/2006/relationships/customXml" Target="../ink/ink19.xml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10.png"/><Relationship Id="rId7" Type="http://schemas.openxmlformats.org/officeDocument/2006/relationships/image" Target="../media/image6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10.png"/><Relationship Id="rId7" Type="http://schemas.openxmlformats.org/officeDocument/2006/relationships/image" Target="../media/image62.png"/><Relationship Id="rId12" Type="http://schemas.openxmlformats.org/officeDocument/2006/relationships/image" Target="../media/image67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10" Type="http://schemas.openxmlformats.org/officeDocument/2006/relationships/customXml" Target="../ink/ink20.xml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emf"/><Relationship Id="rId4" Type="http://schemas.openxmlformats.org/officeDocument/2006/relationships/customXml" Target="../ink/ink2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63.emf"/><Relationship Id="rId3" Type="http://schemas.openxmlformats.org/officeDocument/2006/relationships/image" Target="../media/image39.emf"/><Relationship Id="rId7" Type="http://schemas.openxmlformats.org/officeDocument/2006/relationships/image" Target="../media/image68.emf"/><Relationship Id="rId12" Type="http://schemas.openxmlformats.org/officeDocument/2006/relationships/oleObject" Target="../embeddings/oleObject34.bin"/><Relationship Id="rId2" Type="http://schemas.openxmlformats.org/officeDocument/2006/relationships/oleObject" Target="../embeddings/oleObject35.bin"/><Relationship Id="rId16" Type="http://schemas.openxmlformats.org/officeDocument/2006/relationships/image" Target="../media/image74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71.emf"/><Relationship Id="rId5" Type="http://schemas.openxmlformats.org/officeDocument/2006/relationships/image" Target="../media/image64.e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70.emf"/><Relationship Id="rId14" Type="http://schemas.openxmlformats.org/officeDocument/2006/relationships/customXml" Target="../ink/ink2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image" Target="../media/image72.emf"/><Relationship Id="rId7" Type="http://schemas.openxmlformats.org/officeDocument/2006/relationships/image" Target="../media/image75.emf"/><Relationship Id="rId12" Type="http://schemas.openxmlformats.org/officeDocument/2006/relationships/customXml" Target="../ink/ink23.xml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63.emf"/><Relationship Id="rId5" Type="http://schemas.openxmlformats.org/officeDocument/2006/relationships/image" Target="../media/image73.e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41.bin"/><Relationship Id="rId9" Type="http://schemas.openxmlformats.org/officeDocument/2006/relationships/image" Target="../media/image76.emf"/><Relationship Id="rId14" Type="http://schemas.openxmlformats.org/officeDocument/2006/relationships/image" Target="../media/image79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10.png"/><Relationship Id="rId7" Type="http://schemas.openxmlformats.org/officeDocument/2006/relationships/image" Target="../media/image6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Large Signal Response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Small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Large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251CFB0-CAA5-450E-A076-55D130C0BF84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2" name="Line 32">
              <a:extLst>
                <a:ext uri="{FF2B5EF4-FFF2-40B4-BE49-F238E27FC236}">
                  <a16:creationId xmlns:a16="http://schemas.microsoft.com/office/drawing/2014/main" id="{1D768B35-ED5A-44FF-8F71-E735FD53B0F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1DCCC627-2D77-4ED1-A3FD-D9C77FDB22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31">
              <a:extLst>
                <a:ext uri="{FF2B5EF4-FFF2-40B4-BE49-F238E27FC236}">
                  <a16:creationId xmlns:a16="http://schemas.microsoft.com/office/drawing/2014/main" id="{9C9075FB-184F-43A7-A8DF-6241267ED4C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Flowchart: Decision 24">
            <a:extLst>
              <a:ext uri="{FF2B5EF4-FFF2-40B4-BE49-F238E27FC236}">
                <a16:creationId xmlns:a16="http://schemas.microsoft.com/office/drawing/2014/main" id="{3930779F-3104-4376-A196-BD92B437CEDE}"/>
              </a:ext>
            </a:extLst>
          </p:cNvPr>
          <p:cNvSpPr/>
          <p:nvPr/>
        </p:nvSpPr>
        <p:spPr>
          <a:xfrm>
            <a:off x="6572371" y="3383803"/>
            <a:ext cx="824459" cy="644577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文字方塊 5">
            <a:extLst>
              <a:ext uri="{FF2B5EF4-FFF2-40B4-BE49-F238E27FC236}">
                <a16:creationId xmlns:a16="http://schemas.microsoft.com/office/drawing/2014/main" id="{E4891E96-9C0E-462B-B1A1-3A7430F79550}"/>
              </a:ext>
            </a:extLst>
          </p:cNvPr>
          <p:cNvSpPr txBox="1"/>
          <p:nvPr/>
        </p:nvSpPr>
        <p:spPr>
          <a:xfrm>
            <a:off x="6553200" y="4169369"/>
            <a:ext cx="2277835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2000" dirty="0"/>
              <a:t>Digital Signals:</a:t>
            </a:r>
          </a:p>
          <a:p>
            <a:r>
              <a:rPr lang="en-US" altLang="zh-TW" sz="2000" dirty="0"/>
              <a:t>switch on and off</a:t>
            </a:r>
            <a:endParaRPr lang="zh-TW" altLang="en-US" sz="2000" dirty="0"/>
          </a:p>
        </p:txBody>
      </p:sp>
      <p:sp>
        <p:nvSpPr>
          <p:cNvPr id="69" name="Flowchart: Decision 68">
            <a:extLst>
              <a:ext uri="{FF2B5EF4-FFF2-40B4-BE49-F238E27FC236}">
                <a16:creationId xmlns:a16="http://schemas.microsoft.com/office/drawing/2014/main" id="{16060A23-F44B-49B8-94A8-04137F7959A5}"/>
              </a:ext>
            </a:extLst>
          </p:cNvPr>
          <p:cNvSpPr/>
          <p:nvPr/>
        </p:nvSpPr>
        <p:spPr>
          <a:xfrm>
            <a:off x="5068363" y="3425132"/>
            <a:ext cx="824459" cy="644577"/>
          </a:xfrm>
          <a:prstGeom prst="flowChartDecisi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F5A1C75-B319-4819-A189-3E7887E6A5FF}"/>
              </a:ext>
            </a:extLst>
          </p:cNvPr>
          <p:cNvSpPr txBox="1"/>
          <p:nvPr/>
        </p:nvSpPr>
        <p:spPr>
          <a:xfrm>
            <a:off x="1845985" y="3368114"/>
            <a:ext cx="3091991" cy="5539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Diode in </a:t>
            </a:r>
            <a:r>
              <a:rPr lang="en-US" sz="1500" b="1" dirty="0"/>
              <a:t>Non-</a:t>
            </a:r>
            <a:r>
              <a:rPr lang="en-US" sz="1500" dirty="0"/>
              <a:t>Equilibrium</a:t>
            </a:r>
          </a:p>
          <a:p>
            <a:pPr algn="ctr"/>
            <a:r>
              <a:rPr lang="en-US" sz="1500" dirty="0"/>
              <a:t>(External DC+AC voltage applied)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F803A6-74C0-4A2B-B846-67A0817073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2665" y="2406852"/>
            <a:ext cx="2719281" cy="1893956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62EF5D5E-7CAB-4FEA-9FA0-ABB6CEEF1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219" y="3942802"/>
            <a:ext cx="5140603" cy="28915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2265480" y="2550600"/>
              <a:ext cx="9527040" cy="3194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57200" y="2541960"/>
                <a:ext cx="9543240" cy="32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264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Turn-on characteristics</a:t>
            </a:r>
          </a:p>
          <a:p>
            <a:r>
              <a:rPr lang="en-US" dirty="0"/>
              <a:t>22.3 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EA5EC8-39A7-4129-9A6D-F6976F1A5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424692"/>
            <a:ext cx="6096528" cy="34292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081" y="2406852"/>
            <a:ext cx="4152866" cy="28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9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Digital, Large Signal Applications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04A7DC59-08D5-4D15-ABD0-9F1E9CFD797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Rectangle 17"/>
          <p:cNvSpPr>
            <a:spLocks noChangeAspect="1" noChangeArrowheads="1"/>
          </p:cNvSpPr>
          <p:nvPr/>
        </p:nvSpPr>
        <p:spPr bwMode="auto">
          <a:xfrm>
            <a:off x="6986382" y="1628643"/>
            <a:ext cx="3735387" cy="1901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" name="Text Box 18"/>
          <p:cNvSpPr txBox="1">
            <a:spLocks noChangeAspect="1" noChangeArrowheads="1"/>
          </p:cNvSpPr>
          <p:nvPr/>
        </p:nvSpPr>
        <p:spPr bwMode="auto">
          <a:xfrm>
            <a:off x="10310606" y="3449505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V</a:t>
            </a:r>
          </a:p>
        </p:txBody>
      </p:sp>
      <p:sp>
        <p:nvSpPr>
          <p:cNvPr id="6" name="Freeform 24"/>
          <p:cNvSpPr>
            <a:spLocks noChangeAspect="1"/>
          </p:cNvSpPr>
          <p:nvPr/>
        </p:nvSpPr>
        <p:spPr bwMode="auto">
          <a:xfrm>
            <a:off x="8872331" y="1728654"/>
            <a:ext cx="1446212" cy="1682750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Freeform 25"/>
          <p:cNvSpPr>
            <a:spLocks noChangeAspect="1"/>
          </p:cNvSpPr>
          <p:nvPr/>
        </p:nvSpPr>
        <p:spPr bwMode="auto">
          <a:xfrm flipH="1" flipV="1">
            <a:off x="7181643" y="3555867"/>
            <a:ext cx="1677988" cy="1382712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26"/>
          <p:cNvSpPr>
            <a:spLocks noChangeAspect="1" noChangeArrowheads="1"/>
          </p:cNvSpPr>
          <p:nvPr/>
        </p:nvSpPr>
        <p:spPr bwMode="auto">
          <a:xfrm>
            <a:off x="6983207" y="3539993"/>
            <a:ext cx="3748087" cy="14573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34"/>
          <p:cNvSpPr>
            <a:spLocks noChangeAspect="1" noChangeShapeType="1"/>
          </p:cNvSpPr>
          <p:nvPr/>
        </p:nvSpPr>
        <p:spPr bwMode="auto">
          <a:xfrm>
            <a:off x="8864393" y="1644517"/>
            <a:ext cx="0" cy="334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Text Box 35"/>
          <p:cNvSpPr txBox="1">
            <a:spLocks noChangeAspect="1" noChangeArrowheads="1"/>
          </p:cNvSpPr>
          <p:nvPr/>
        </p:nvSpPr>
        <p:spPr bwMode="auto">
          <a:xfrm>
            <a:off x="8528951" y="1130537"/>
            <a:ext cx="71526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ln</a:t>
            </a:r>
            <a:r>
              <a:rPr lang="en-US" dirty="0">
                <a:latin typeface="+mn-lt"/>
              </a:rPr>
              <a:t>(I)</a:t>
            </a:r>
          </a:p>
        </p:txBody>
      </p:sp>
      <p:sp>
        <p:nvSpPr>
          <p:cNvPr id="11" name="Freeform 37"/>
          <p:cNvSpPr>
            <a:spLocks/>
          </p:cNvSpPr>
          <p:nvPr/>
        </p:nvSpPr>
        <p:spPr bwMode="auto">
          <a:xfrm>
            <a:off x="7645193" y="2249354"/>
            <a:ext cx="1993900" cy="2057400"/>
          </a:xfrm>
          <a:custGeom>
            <a:avLst/>
            <a:gdLst/>
            <a:ahLst/>
            <a:cxnLst>
              <a:cxn ang="0">
                <a:pos x="1256" y="0"/>
              </a:cxn>
              <a:cxn ang="0">
                <a:pos x="1256" y="1296"/>
              </a:cxn>
              <a:cxn ang="0">
                <a:pos x="768" y="1296"/>
              </a:cxn>
              <a:cxn ang="0">
                <a:pos x="592" y="1208"/>
              </a:cxn>
              <a:cxn ang="0">
                <a:pos x="384" y="1160"/>
              </a:cxn>
              <a:cxn ang="0">
                <a:pos x="176" y="1144"/>
              </a:cxn>
              <a:cxn ang="0">
                <a:pos x="0" y="1136"/>
              </a:cxn>
            </a:cxnLst>
            <a:rect l="0" t="0" r="r" b="b"/>
            <a:pathLst>
              <a:path w="1256" h="1296">
                <a:moveTo>
                  <a:pt x="1256" y="0"/>
                </a:moveTo>
                <a:lnTo>
                  <a:pt x="1256" y="1296"/>
                </a:lnTo>
                <a:lnTo>
                  <a:pt x="768" y="1296"/>
                </a:lnTo>
                <a:lnTo>
                  <a:pt x="592" y="1208"/>
                </a:lnTo>
                <a:lnTo>
                  <a:pt x="384" y="1160"/>
                </a:lnTo>
                <a:lnTo>
                  <a:pt x="176" y="1144"/>
                </a:lnTo>
                <a:lnTo>
                  <a:pt x="0" y="1136"/>
                </a:ln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9601990" y="2863718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‘1’ to ‘0’</a:t>
            </a:r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auto">
          <a:xfrm>
            <a:off x="7661068" y="2281105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‘0’ to ‘1’</a:t>
            </a:r>
          </a:p>
        </p:txBody>
      </p:sp>
      <p:sp>
        <p:nvSpPr>
          <p:cNvPr id="14" name="Freeform 43"/>
          <p:cNvSpPr>
            <a:spLocks/>
          </p:cNvSpPr>
          <p:nvPr/>
        </p:nvSpPr>
        <p:spPr bwMode="auto">
          <a:xfrm>
            <a:off x="7683293" y="2211254"/>
            <a:ext cx="1892300" cy="1803400"/>
          </a:xfrm>
          <a:custGeom>
            <a:avLst/>
            <a:gdLst/>
            <a:ahLst/>
            <a:cxnLst>
              <a:cxn ang="0">
                <a:pos x="0" y="1064"/>
              </a:cxn>
              <a:cxn ang="0">
                <a:pos x="0" y="0"/>
              </a:cxn>
              <a:cxn ang="0">
                <a:pos x="1192" y="8"/>
              </a:cxn>
            </a:cxnLst>
            <a:rect l="0" t="0" r="r" b="b"/>
            <a:pathLst>
              <a:path w="1192" h="1064">
                <a:moveTo>
                  <a:pt x="0" y="1064"/>
                </a:moveTo>
                <a:lnTo>
                  <a:pt x="0" y="0"/>
                </a:lnTo>
                <a:lnTo>
                  <a:pt x="1192" y="8"/>
                </a:lnTo>
              </a:path>
            </a:pathLst>
          </a:custGeom>
          <a:noFill/>
          <a:ln w="19050" cap="flat" cmpd="sng">
            <a:solidFill>
              <a:srgbClr val="0000FF"/>
            </a:solidFill>
            <a:prstDash val="dash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Oval 81"/>
          <p:cNvSpPr/>
          <p:nvPr/>
        </p:nvSpPr>
        <p:spPr>
          <a:xfrm>
            <a:off x="9537708" y="2221156"/>
            <a:ext cx="108488" cy="108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82"/>
          <p:cNvSpPr/>
          <p:nvPr/>
        </p:nvSpPr>
        <p:spPr>
          <a:xfrm>
            <a:off x="9568706" y="2190160"/>
            <a:ext cx="139485" cy="12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直線接點 19"/>
          <p:cNvCxnSpPr/>
          <p:nvPr/>
        </p:nvCxnSpPr>
        <p:spPr>
          <a:xfrm>
            <a:off x="9622343" y="3411405"/>
            <a:ext cx="0" cy="228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>
            <a:off x="7702093" y="3411405"/>
            <a:ext cx="0" cy="228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9439375" y="3575340"/>
            <a:ext cx="269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7449635" y="3566414"/>
            <a:ext cx="636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-2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898140" y="3357134"/>
            <a:ext cx="407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-------</a:t>
            </a:r>
            <a:r>
              <a:rPr lang="en-US" altLang="zh-TW" dirty="0"/>
              <a:t>:If transition is very fast</a:t>
            </a:r>
            <a:endParaRPr lang="zh-TW" altLang="en-US" dirty="0"/>
          </a:p>
        </p:txBody>
      </p:sp>
      <p:sp>
        <p:nvSpPr>
          <p:cNvPr id="26" name="Freeform 10"/>
          <p:cNvSpPr>
            <a:spLocks/>
          </p:cNvSpPr>
          <p:nvPr/>
        </p:nvSpPr>
        <p:spPr bwMode="auto">
          <a:xfrm>
            <a:off x="2250402" y="1305210"/>
            <a:ext cx="641581" cy="506673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Rectangle 31"/>
          <p:cNvSpPr/>
          <p:nvPr/>
        </p:nvSpPr>
        <p:spPr>
          <a:xfrm>
            <a:off x="3018792" y="1016415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32"/>
          <p:cNvSpPr/>
          <p:nvPr/>
        </p:nvSpPr>
        <p:spPr>
          <a:xfrm>
            <a:off x="2783748" y="1274643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33"/>
          <p:cNvSpPr/>
          <p:nvPr/>
        </p:nvSpPr>
        <p:spPr>
          <a:xfrm>
            <a:off x="4341886" y="1260012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34"/>
          <p:cNvSpPr/>
          <p:nvPr/>
        </p:nvSpPr>
        <p:spPr>
          <a:xfrm flipV="1">
            <a:off x="3559853" y="885113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5"/>
          <p:cNvCxnSpPr/>
          <p:nvPr/>
        </p:nvCxnSpPr>
        <p:spPr>
          <a:xfrm rot="5400000">
            <a:off x="3673297" y="1016311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7"/>
          <p:cNvSpPr txBox="1"/>
          <p:nvPr/>
        </p:nvSpPr>
        <p:spPr>
          <a:xfrm>
            <a:off x="4445255" y="1243187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33" name="TextBox 38"/>
          <p:cNvSpPr txBox="1"/>
          <p:nvPr/>
        </p:nvSpPr>
        <p:spPr>
          <a:xfrm>
            <a:off x="2893213" y="1271229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1240568" y="1148236"/>
            <a:ext cx="95571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‘1’:1V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1219200" y="1529509"/>
            <a:ext cx="105830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‘0’:-2V</a:t>
            </a:r>
          </a:p>
        </p:txBody>
      </p:sp>
      <p:cxnSp>
        <p:nvCxnSpPr>
          <p:cNvPr id="36" name="Straight Connector 41"/>
          <p:cNvCxnSpPr/>
          <p:nvPr/>
        </p:nvCxnSpPr>
        <p:spPr>
          <a:xfrm rot="16200000" flipV="1">
            <a:off x="3654732" y="1800138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64"/>
          <p:cNvSpPr/>
          <p:nvPr/>
        </p:nvSpPr>
        <p:spPr>
          <a:xfrm>
            <a:off x="3658428" y="1830389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群組 42"/>
          <p:cNvGrpSpPr/>
          <p:nvPr/>
        </p:nvGrpSpPr>
        <p:grpSpPr>
          <a:xfrm>
            <a:off x="859157" y="2061510"/>
            <a:ext cx="6491448" cy="1200329"/>
            <a:chOff x="185122" y="-719690"/>
            <a:chExt cx="4233104" cy="1200329"/>
          </a:xfrm>
        </p:grpSpPr>
        <p:sp>
          <p:nvSpPr>
            <p:cNvPr id="24" name="文字方塊 23"/>
            <p:cNvSpPr txBox="1"/>
            <p:nvPr/>
          </p:nvSpPr>
          <p:spPr>
            <a:xfrm>
              <a:off x="462511" y="-719690"/>
              <a:ext cx="39557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       :If transition is slow, </a:t>
              </a:r>
              <a:br>
                <a:rPr lang="en-US" altLang="zh-TW" dirty="0"/>
              </a:br>
              <a:r>
                <a:rPr lang="en-US" altLang="zh-TW" dirty="0"/>
                <a:t>        every point is in quasi-equilibrium</a:t>
              </a:r>
            </a:p>
            <a:p>
              <a:r>
                <a:rPr lang="en-US" altLang="zh-TW" dirty="0">
                  <a:sym typeface="Wingdings" pitchFamily="2" charset="2"/>
                </a:rPr>
                <a:t>treat them like DC</a:t>
              </a:r>
              <a:endParaRPr lang="zh-TW" altLang="en-US" dirty="0"/>
            </a:p>
          </p:txBody>
        </p:sp>
        <p:cxnSp>
          <p:nvCxnSpPr>
            <p:cNvPr id="42" name="直線接點 41"/>
            <p:cNvCxnSpPr/>
            <p:nvPr/>
          </p:nvCxnSpPr>
          <p:spPr>
            <a:xfrm>
              <a:off x="185122" y="-502925"/>
              <a:ext cx="57607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文字方塊 24">
            <a:extLst>
              <a:ext uri="{FF2B5EF4-FFF2-40B4-BE49-F238E27FC236}">
                <a16:creationId xmlns:a16="http://schemas.microsoft.com/office/drawing/2014/main" id="{53AC963F-8E48-456D-B0CA-3896762C3797}"/>
              </a:ext>
            </a:extLst>
          </p:cNvPr>
          <p:cNvSpPr txBox="1"/>
          <p:nvPr/>
        </p:nvSpPr>
        <p:spPr>
          <a:xfrm>
            <a:off x="976797" y="3778959"/>
            <a:ext cx="4849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00FF"/>
                </a:solidFill>
              </a:rPr>
              <a:t>---</a:t>
            </a:r>
            <a:r>
              <a:rPr lang="en-US" altLang="zh-TW" dirty="0">
                <a:solidFill>
                  <a:srgbClr val="FF0000"/>
                </a:solidFill>
              </a:rPr>
              <a:t>---</a:t>
            </a:r>
            <a:r>
              <a:rPr lang="en-US" altLang="zh-TW" dirty="0"/>
              <a:t>:Current flips “immediately”, </a:t>
            </a:r>
            <a:br>
              <a:rPr lang="en-US" altLang="zh-TW" dirty="0"/>
            </a:br>
            <a:r>
              <a:rPr lang="en-US" altLang="zh-TW" dirty="0"/>
              <a:t>      voltage changes slowly</a:t>
            </a:r>
            <a:endParaRPr lang="zh-TW" alt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D55B555-1B56-4B0A-823D-232776D67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192" y="5140700"/>
            <a:ext cx="2012616" cy="140177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25A839F-AF58-4006-B47D-F950B51EC6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53" t="17821" r="13308" b="24370"/>
          <a:stretch/>
        </p:blipFill>
        <p:spPr>
          <a:xfrm>
            <a:off x="8657308" y="5185424"/>
            <a:ext cx="3395000" cy="15431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/>
              <p14:cNvContentPartPr/>
              <p14:nvPr/>
            </p14:nvContentPartPr>
            <p14:xfrm>
              <a:off x="7607520" y="2089440"/>
              <a:ext cx="3597480" cy="43437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99240" y="2078280"/>
                <a:ext cx="3615120" cy="435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5876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01354 0.02246 L -0.02357 0.05417 L -0.03893 0.08125 L -0.05248 0.09931 L -0.0694 0.12176 L -0.07448 0.13982 L -0.078 0.16019 L -0.07969 0.18056 L -0.08646 0.20764 L -0.10326 0.23033 L -0.13555 0.24607 L -0.17123 0.25278 L -0.19154 0.25278 L -0.21003 0.25949 " pathEditMode="relative" rAng="0" ptsTypes="AAAAAAAAAAAAA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8" y="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4.79167E-6 0.29792 L -0.0832 0.29792 L -0.11028 0.28218 L -0.14075 0.26875 L -0.16614 0.26412 L -0.19153 0.25741 L -0.21354 0.25741 " pathEditMode="relative" rAng="0" ptsTypes="AAAAAAAA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1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 animBg="1"/>
      <p:bldP spid="17" grpId="0" animBg="1"/>
      <p:bldP spid="17" grpId="1" animBg="1"/>
      <p:bldP spid="18" grpId="0" animBg="1"/>
      <p:bldP spid="18" grpId="1" animBg="1"/>
      <p:bldP spid="25" grpId="0"/>
      <p:bldP spid="37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Closer Look to Fast Transition</a:t>
            </a: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H="1" flipV="1">
            <a:off x="3644900" y="2463800"/>
            <a:ext cx="68580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4024425" y="4433777"/>
            <a:ext cx="529855" cy="50947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Rectangle 17"/>
          <p:cNvSpPr>
            <a:spLocks noChangeAspect="1" noChangeArrowheads="1"/>
          </p:cNvSpPr>
          <p:nvPr/>
        </p:nvSpPr>
        <p:spPr bwMode="auto">
          <a:xfrm>
            <a:off x="6148389" y="2979106"/>
            <a:ext cx="3735387" cy="1901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Text Box 18"/>
          <p:cNvSpPr txBox="1">
            <a:spLocks noChangeAspect="1" noChangeArrowheads="1"/>
          </p:cNvSpPr>
          <p:nvPr/>
        </p:nvSpPr>
        <p:spPr bwMode="auto">
          <a:xfrm>
            <a:off x="9472613" y="4799968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V</a:t>
            </a:r>
          </a:p>
        </p:txBody>
      </p:sp>
      <p:sp>
        <p:nvSpPr>
          <p:cNvPr id="20" name="Freeform 24"/>
          <p:cNvSpPr>
            <a:spLocks noChangeAspect="1"/>
          </p:cNvSpPr>
          <p:nvPr/>
        </p:nvSpPr>
        <p:spPr bwMode="auto">
          <a:xfrm>
            <a:off x="8034338" y="3079117"/>
            <a:ext cx="1446212" cy="1682750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Freeform 25"/>
          <p:cNvSpPr>
            <a:spLocks noChangeAspect="1"/>
          </p:cNvSpPr>
          <p:nvPr/>
        </p:nvSpPr>
        <p:spPr bwMode="auto">
          <a:xfrm flipH="1" flipV="1">
            <a:off x="6343650" y="4906330"/>
            <a:ext cx="1677988" cy="1382712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Rectangle 26"/>
          <p:cNvSpPr>
            <a:spLocks noChangeAspect="1" noChangeArrowheads="1"/>
          </p:cNvSpPr>
          <p:nvPr/>
        </p:nvSpPr>
        <p:spPr bwMode="auto">
          <a:xfrm>
            <a:off x="6145214" y="4890456"/>
            <a:ext cx="3748087" cy="14573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Line 34"/>
          <p:cNvSpPr>
            <a:spLocks noChangeAspect="1" noChangeShapeType="1"/>
          </p:cNvSpPr>
          <p:nvPr/>
        </p:nvSpPr>
        <p:spPr bwMode="auto">
          <a:xfrm>
            <a:off x="8026400" y="2994980"/>
            <a:ext cx="0" cy="334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Text Box 35"/>
          <p:cNvSpPr txBox="1">
            <a:spLocks noChangeAspect="1" noChangeArrowheads="1"/>
          </p:cNvSpPr>
          <p:nvPr/>
        </p:nvSpPr>
        <p:spPr bwMode="auto">
          <a:xfrm>
            <a:off x="7690958" y="2481000"/>
            <a:ext cx="71526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ln</a:t>
            </a:r>
            <a:r>
              <a:rPr lang="en-US" dirty="0">
                <a:latin typeface="+mn-lt"/>
              </a:rPr>
              <a:t>(I)</a:t>
            </a:r>
          </a:p>
        </p:txBody>
      </p:sp>
      <p:sp>
        <p:nvSpPr>
          <p:cNvPr id="25" name="Freeform 37"/>
          <p:cNvSpPr>
            <a:spLocks/>
          </p:cNvSpPr>
          <p:nvPr/>
        </p:nvSpPr>
        <p:spPr bwMode="auto">
          <a:xfrm>
            <a:off x="6807200" y="3599817"/>
            <a:ext cx="1993900" cy="2057400"/>
          </a:xfrm>
          <a:custGeom>
            <a:avLst/>
            <a:gdLst/>
            <a:ahLst/>
            <a:cxnLst>
              <a:cxn ang="0">
                <a:pos x="1256" y="0"/>
              </a:cxn>
              <a:cxn ang="0">
                <a:pos x="1256" y="1296"/>
              </a:cxn>
              <a:cxn ang="0">
                <a:pos x="768" y="1296"/>
              </a:cxn>
              <a:cxn ang="0">
                <a:pos x="592" y="1208"/>
              </a:cxn>
              <a:cxn ang="0">
                <a:pos x="384" y="1160"/>
              </a:cxn>
              <a:cxn ang="0">
                <a:pos x="176" y="1144"/>
              </a:cxn>
              <a:cxn ang="0">
                <a:pos x="0" y="1136"/>
              </a:cxn>
            </a:cxnLst>
            <a:rect l="0" t="0" r="r" b="b"/>
            <a:pathLst>
              <a:path w="1256" h="1296">
                <a:moveTo>
                  <a:pt x="1256" y="0"/>
                </a:moveTo>
                <a:lnTo>
                  <a:pt x="1256" y="1296"/>
                </a:lnTo>
                <a:lnTo>
                  <a:pt x="768" y="1296"/>
                </a:lnTo>
                <a:lnTo>
                  <a:pt x="592" y="1208"/>
                </a:lnTo>
                <a:lnTo>
                  <a:pt x="384" y="1160"/>
                </a:lnTo>
                <a:lnTo>
                  <a:pt x="176" y="1144"/>
                </a:lnTo>
                <a:lnTo>
                  <a:pt x="0" y="1136"/>
                </a:ln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auto">
          <a:xfrm>
            <a:off x="8763997" y="4214181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‘1’ to ‘0’</a:t>
            </a:r>
          </a:p>
        </p:txBody>
      </p:sp>
      <p:sp>
        <p:nvSpPr>
          <p:cNvPr id="31" name="Freeform 10"/>
          <p:cNvSpPr>
            <a:spLocks/>
          </p:cNvSpPr>
          <p:nvPr/>
        </p:nvSpPr>
        <p:spPr bwMode="auto">
          <a:xfrm>
            <a:off x="2996500" y="3459998"/>
            <a:ext cx="641581" cy="506673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64890" y="3171203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529846" y="3429431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87984" y="3414800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 flipV="1">
            <a:off x="4305951" y="3039901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419395" y="3171099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191353" y="3397975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9311" y="3426017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0" name="Text Box 41"/>
          <p:cNvSpPr txBox="1">
            <a:spLocks noChangeArrowheads="1"/>
          </p:cNvSpPr>
          <p:nvPr/>
        </p:nvSpPr>
        <p:spPr bwMode="auto">
          <a:xfrm>
            <a:off x="1986666" y="3303024"/>
            <a:ext cx="95571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‘1’:1V</a:t>
            </a:r>
          </a:p>
        </p:txBody>
      </p:sp>
      <p:sp>
        <p:nvSpPr>
          <p:cNvPr id="41" name="Text Box 42"/>
          <p:cNvSpPr txBox="1">
            <a:spLocks noChangeArrowheads="1"/>
          </p:cNvSpPr>
          <p:nvPr/>
        </p:nvSpPr>
        <p:spPr bwMode="auto">
          <a:xfrm>
            <a:off x="1965298" y="3684297"/>
            <a:ext cx="105830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‘0’:-2V</a:t>
            </a:r>
          </a:p>
        </p:txBody>
      </p:sp>
      <p:cxnSp>
        <p:nvCxnSpPr>
          <p:cNvPr id="42" name="Straight Connector 41"/>
          <p:cNvCxnSpPr/>
          <p:nvPr/>
        </p:nvCxnSpPr>
        <p:spPr>
          <a:xfrm rot="16200000" flipV="1">
            <a:off x="4400830" y="3954926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1919041" y="5348199"/>
            <a:ext cx="2046514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34298" y="5065170"/>
            <a:ext cx="278674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059174" y="4634025"/>
            <a:ext cx="877763" cy="45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2359235" y="5169548"/>
            <a:ext cx="1161143" cy="15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914659" y="5755294"/>
            <a:ext cx="1175657" cy="15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4090316" y="5150532"/>
            <a:ext cx="1059543" cy="604762"/>
          </a:xfrm>
          <a:custGeom>
            <a:avLst/>
            <a:gdLst>
              <a:gd name="connsiteX0" fmla="*/ 0 w 1059543"/>
              <a:gd name="connsiteY0" fmla="*/ 604762 h 604762"/>
              <a:gd name="connsiteX1" fmla="*/ 29028 w 1059543"/>
              <a:gd name="connsiteY1" fmla="*/ 503162 h 604762"/>
              <a:gd name="connsiteX2" fmla="*/ 29028 w 1059543"/>
              <a:gd name="connsiteY2" fmla="*/ 503162 h 604762"/>
              <a:gd name="connsiteX3" fmla="*/ 87086 w 1059543"/>
              <a:gd name="connsiteY3" fmla="*/ 328990 h 604762"/>
              <a:gd name="connsiteX4" fmla="*/ 145143 w 1059543"/>
              <a:gd name="connsiteY4" fmla="*/ 241904 h 604762"/>
              <a:gd name="connsiteX5" fmla="*/ 217714 w 1059543"/>
              <a:gd name="connsiteY5" fmla="*/ 154819 h 604762"/>
              <a:gd name="connsiteX6" fmla="*/ 435428 w 1059543"/>
              <a:gd name="connsiteY6" fmla="*/ 24190 h 604762"/>
              <a:gd name="connsiteX7" fmla="*/ 1059543 w 1059543"/>
              <a:gd name="connsiteY7" fmla="*/ 9676 h 60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543" h="604762">
                <a:moveTo>
                  <a:pt x="0" y="604762"/>
                </a:moveTo>
                <a:lnTo>
                  <a:pt x="29028" y="503162"/>
                </a:lnTo>
                <a:lnTo>
                  <a:pt x="29028" y="503162"/>
                </a:lnTo>
                <a:cubicBezTo>
                  <a:pt x="38704" y="474133"/>
                  <a:pt x="67734" y="372533"/>
                  <a:pt x="87086" y="328990"/>
                </a:cubicBezTo>
                <a:cubicBezTo>
                  <a:pt x="106438" y="285447"/>
                  <a:pt x="123372" y="270932"/>
                  <a:pt x="145143" y="241904"/>
                </a:cubicBezTo>
                <a:cubicBezTo>
                  <a:pt x="166914" y="212876"/>
                  <a:pt x="169333" y="191105"/>
                  <a:pt x="217714" y="154819"/>
                </a:cubicBezTo>
                <a:cubicBezTo>
                  <a:pt x="266095" y="118533"/>
                  <a:pt x="295123" y="48380"/>
                  <a:pt x="435428" y="24190"/>
                </a:cubicBezTo>
                <a:cubicBezTo>
                  <a:pt x="575733" y="0"/>
                  <a:pt x="817638" y="4838"/>
                  <a:pt x="1059543" y="9676"/>
                </a:cubicBezTo>
              </a:path>
            </a:pathLst>
          </a:cu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rot="10800000">
            <a:off x="2330967" y="5155722"/>
            <a:ext cx="2975211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3729860" y="5558331"/>
            <a:ext cx="1514902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662225" y="4980575"/>
            <a:ext cx="75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-0.1I</a:t>
            </a:r>
            <a:r>
              <a:rPr lang="en-US" sz="1800" baseline="-25000" dirty="0">
                <a:latin typeface="+mn-lt"/>
              </a:rPr>
              <a:t>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305944" y="5528760"/>
            <a:ext cx="75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-I</a:t>
            </a:r>
            <a:r>
              <a:rPr lang="en-US" sz="1200" dirty="0">
                <a:latin typeface="+mn-lt"/>
              </a:rPr>
              <a:t>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18665" y="4410385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I</a:t>
            </a:r>
            <a:r>
              <a:rPr lang="en-US" sz="1800" baseline="-25000" dirty="0">
                <a:latin typeface="+mn-lt"/>
              </a:rPr>
              <a:t>F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267741" y="5802406"/>
            <a:ext cx="40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+mn-lt"/>
              </a:rPr>
              <a:t>t</a:t>
            </a:r>
            <a:r>
              <a:rPr lang="en-US" baseline="-25000" dirty="0" err="1">
                <a:solidFill>
                  <a:srgbClr val="FF0000"/>
                </a:solidFill>
                <a:latin typeface="+mn-lt"/>
              </a:rPr>
              <a:t>s</a:t>
            </a:r>
            <a:endParaRPr lang="en-US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12164" y="6263465"/>
            <a:ext cx="46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+mn-lt"/>
              </a:rPr>
              <a:t>t</a:t>
            </a:r>
            <a:r>
              <a:rPr lang="en-US" i="1" baseline="-25000" dirty="0" err="1">
                <a:latin typeface="+mn-lt"/>
              </a:rPr>
              <a:t>rr</a:t>
            </a:r>
            <a:endParaRPr lang="en-US" i="1" baseline="-25000" dirty="0">
              <a:latin typeface="+mn-lt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091527" y="5910792"/>
            <a:ext cx="395785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052117" y="5387364"/>
            <a:ext cx="46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+mn-lt"/>
              </a:rPr>
              <a:t>t</a:t>
            </a:r>
            <a:r>
              <a:rPr lang="en-US" baseline="-25000" dirty="0" err="1">
                <a:solidFill>
                  <a:srgbClr val="0000FF"/>
                </a:solidFill>
                <a:latin typeface="+mn-lt"/>
              </a:rPr>
              <a:t>r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65490" y="4190903"/>
            <a:ext cx="691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(t)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2219479" y="1608418"/>
            <a:ext cx="1422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830193" y="2171875"/>
            <a:ext cx="269965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60"/>
          <p:cNvSpPr/>
          <p:nvPr/>
        </p:nvSpPr>
        <p:spPr>
          <a:xfrm>
            <a:off x="1844707" y="1709839"/>
            <a:ext cx="2264229" cy="520095"/>
          </a:xfrm>
          <a:custGeom>
            <a:avLst/>
            <a:gdLst>
              <a:gd name="connsiteX0" fmla="*/ 0 w 2264229"/>
              <a:gd name="connsiteY0" fmla="*/ 12095 h 520095"/>
              <a:gd name="connsiteX1" fmla="*/ 1161143 w 2264229"/>
              <a:gd name="connsiteY1" fmla="*/ 12095 h 520095"/>
              <a:gd name="connsiteX2" fmla="*/ 1596572 w 2264229"/>
              <a:gd name="connsiteY2" fmla="*/ 84666 h 520095"/>
              <a:gd name="connsiteX3" fmla="*/ 1930400 w 2264229"/>
              <a:gd name="connsiteY3" fmla="*/ 215295 h 520095"/>
              <a:gd name="connsiteX4" fmla="*/ 2162629 w 2264229"/>
              <a:gd name="connsiteY4" fmla="*/ 403980 h 520095"/>
              <a:gd name="connsiteX5" fmla="*/ 2264229 w 2264229"/>
              <a:gd name="connsiteY5" fmla="*/ 520095 h 520095"/>
              <a:gd name="connsiteX6" fmla="*/ 2264229 w 2264229"/>
              <a:gd name="connsiteY6" fmla="*/ 520095 h 52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4229" h="520095">
                <a:moveTo>
                  <a:pt x="0" y="12095"/>
                </a:moveTo>
                <a:cubicBezTo>
                  <a:pt x="447524" y="6047"/>
                  <a:pt x="895048" y="0"/>
                  <a:pt x="1161143" y="12095"/>
                </a:cubicBezTo>
                <a:cubicBezTo>
                  <a:pt x="1427238" y="24190"/>
                  <a:pt x="1468363" y="50799"/>
                  <a:pt x="1596572" y="84666"/>
                </a:cubicBezTo>
                <a:cubicBezTo>
                  <a:pt x="1724782" y="118533"/>
                  <a:pt x="1836057" y="162076"/>
                  <a:pt x="1930400" y="215295"/>
                </a:cubicBezTo>
                <a:cubicBezTo>
                  <a:pt x="2024743" y="268514"/>
                  <a:pt x="2106991" y="353180"/>
                  <a:pt x="2162629" y="403980"/>
                </a:cubicBezTo>
                <a:cubicBezTo>
                  <a:pt x="2218267" y="454780"/>
                  <a:pt x="2264229" y="520095"/>
                  <a:pt x="2264229" y="520095"/>
                </a:cubicBezTo>
                <a:lnTo>
                  <a:pt x="2264229" y="520095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4495621" y="1941813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886561" y="906118"/>
            <a:ext cx="69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V</a:t>
            </a:r>
            <a:r>
              <a:rPr lang="en-US" sz="1800" baseline="-25000" dirty="0"/>
              <a:t>A</a:t>
            </a:r>
            <a:r>
              <a:rPr lang="en-US" sz="1800" dirty="0">
                <a:latin typeface="+mn-lt"/>
              </a:rPr>
              <a:t>(t)</a:t>
            </a:r>
          </a:p>
        </p:txBody>
      </p:sp>
      <p:sp>
        <p:nvSpPr>
          <p:cNvPr id="65" name="Isosceles Triangle 64"/>
          <p:cNvSpPr/>
          <p:nvPr/>
        </p:nvSpPr>
        <p:spPr>
          <a:xfrm>
            <a:off x="4404526" y="3985177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4171507" y="2881423"/>
            <a:ext cx="53162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2927498" y="5901070"/>
            <a:ext cx="114831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8669081" y="3440064"/>
            <a:ext cx="180753" cy="148855"/>
          </a:xfrm>
          <a:prstGeom prst="round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/>
        </p:nvSpPr>
        <p:spPr>
          <a:xfrm>
            <a:off x="2860581" y="1621915"/>
            <a:ext cx="166575" cy="152400"/>
          </a:xfrm>
          <a:prstGeom prst="round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2835350" y="4586179"/>
            <a:ext cx="145311" cy="155943"/>
          </a:xfrm>
          <a:prstGeom prst="round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700978" y="5543508"/>
            <a:ext cx="170121" cy="170122"/>
          </a:xfrm>
          <a:prstGeom prst="ellipse">
            <a:avLst/>
          </a:prstGeom>
          <a:solidFill>
            <a:srgbClr val="99FF99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856615" y="5660066"/>
            <a:ext cx="170121" cy="170122"/>
          </a:xfrm>
          <a:prstGeom prst="ellipse">
            <a:avLst/>
          </a:prstGeom>
          <a:solidFill>
            <a:srgbClr val="99FF99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885390" y="1625940"/>
            <a:ext cx="170121" cy="170122"/>
          </a:xfrm>
          <a:prstGeom prst="ellipse">
            <a:avLst/>
          </a:prstGeom>
          <a:solidFill>
            <a:srgbClr val="99FF99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699715" y="3571619"/>
            <a:ext cx="108488" cy="108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8730713" y="3540623"/>
            <a:ext cx="139485" cy="12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Isosceles Triangle 83"/>
          <p:cNvSpPr/>
          <p:nvPr/>
        </p:nvSpPr>
        <p:spPr>
          <a:xfrm>
            <a:off x="7909303" y="5493409"/>
            <a:ext cx="247972" cy="23247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3939154" y="5592305"/>
            <a:ext cx="247972" cy="23247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Isosceles Triangle 85"/>
          <p:cNvSpPr/>
          <p:nvPr/>
        </p:nvSpPr>
        <p:spPr>
          <a:xfrm>
            <a:off x="3921074" y="2009614"/>
            <a:ext cx="247972" cy="23247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直線接點 65"/>
          <p:cNvCxnSpPr/>
          <p:nvPr/>
        </p:nvCxnSpPr>
        <p:spPr>
          <a:xfrm>
            <a:off x="8784350" y="4761868"/>
            <a:ext cx="0" cy="228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/>
          <p:cNvCxnSpPr/>
          <p:nvPr/>
        </p:nvCxnSpPr>
        <p:spPr>
          <a:xfrm>
            <a:off x="6864100" y="4761868"/>
            <a:ext cx="0" cy="228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/>
          <p:cNvSpPr txBox="1"/>
          <p:nvPr/>
        </p:nvSpPr>
        <p:spPr>
          <a:xfrm>
            <a:off x="8601382" y="4925803"/>
            <a:ext cx="269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70" name="文字方塊 69"/>
          <p:cNvSpPr txBox="1"/>
          <p:nvPr/>
        </p:nvSpPr>
        <p:spPr>
          <a:xfrm>
            <a:off x="6611642" y="4916877"/>
            <a:ext cx="636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-2</a:t>
            </a:r>
            <a:endParaRPr lang="zh-TW" altLang="en-US" dirty="0"/>
          </a:p>
        </p:txBody>
      </p:sp>
      <p:grpSp>
        <p:nvGrpSpPr>
          <p:cNvPr id="3" name="群組 93"/>
          <p:cNvGrpSpPr/>
          <p:nvPr/>
        </p:nvGrpSpPr>
        <p:grpSpPr>
          <a:xfrm>
            <a:off x="4943850" y="906118"/>
            <a:ext cx="3786862" cy="400110"/>
            <a:chOff x="3419850" y="906118"/>
            <a:chExt cx="3786862" cy="400110"/>
          </a:xfrm>
        </p:grpSpPr>
        <p:sp>
          <p:nvSpPr>
            <p:cNvPr id="77" name="Rounded Rectangle 73"/>
            <p:cNvSpPr/>
            <p:nvPr/>
          </p:nvSpPr>
          <p:spPr>
            <a:xfrm>
              <a:off x="3419850" y="1086295"/>
              <a:ext cx="180753" cy="148855"/>
            </a:xfrm>
            <a:prstGeom prst="roundRect">
              <a:avLst/>
            </a:prstGeom>
            <a:solidFill>
              <a:srgbClr val="FFFF00">
                <a:alpha val="4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文字方塊 77"/>
            <p:cNvSpPr txBox="1"/>
            <p:nvPr/>
          </p:nvSpPr>
          <p:spPr>
            <a:xfrm>
              <a:off x="3697040" y="906118"/>
              <a:ext cx="3509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/>
                <a:t>Before transition occur</a:t>
              </a:r>
              <a:endParaRPr lang="zh-TW" altLang="en-US" sz="2000" dirty="0"/>
            </a:p>
          </p:txBody>
        </p:sp>
      </p:grpSp>
      <p:grpSp>
        <p:nvGrpSpPr>
          <p:cNvPr id="5" name="群組 94"/>
          <p:cNvGrpSpPr/>
          <p:nvPr/>
        </p:nvGrpSpPr>
        <p:grpSpPr>
          <a:xfrm>
            <a:off x="4982255" y="1315920"/>
            <a:ext cx="5685744" cy="670192"/>
            <a:chOff x="3458255" y="1315920"/>
            <a:chExt cx="5685744" cy="670192"/>
          </a:xfrm>
        </p:grpSpPr>
        <p:cxnSp>
          <p:nvCxnSpPr>
            <p:cNvPr id="88" name="直線單箭頭接點 87"/>
            <p:cNvCxnSpPr/>
            <p:nvPr/>
          </p:nvCxnSpPr>
          <p:spPr>
            <a:xfrm>
              <a:off x="3535065" y="1316725"/>
              <a:ext cx="0" cy="4065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78"/>
            <p:cNvSpPr/>
            <p:nvPr/>
          </p:nvSpPr>
          <p:spPr>
            <a:xfrm>
              <a:off x="3458255" y="1815990"/>
              <a:ext cx="170121" cy="170122"/>
            </a:xfrm>
            <a:prstGeom prst="ellipse">
              <a:avLst/>
            </a:prstGeom>
            <a:solidFill>
              <a:srgbClr val="99FF99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文字方塊 89"/>
            <p:cNvSpPr txBox="1"/>
            <p:nvPr/>
          </p:nvSpPr>
          <p:spPr>
            <a:xfrm>
              <a:off x="3712272" y="1315920"/>
              <a:ext cx="54317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/>
                <a:t>constant voltage, current change from I</a:t>
              </a:r>
              <a:r>
                <a:rPr lang="en-US" altLang="zh-TW" sz="2000" baseline="-25000" dirty="0"/>
                <a:t>F </a:t>
              </a:r>
              <a:r>
                <a:rPr lang="en-US" altLang="zh-TW" sz="2000" dirty="0"/>
                <a:t>to I</a:t>
              </a:r>
              <a:r>
                <a:rPr lang="en-US" altLang="zh-TW" sz="2000" baseline="-25000" dirty="0"/>
                <a:t>R</a:t>
              </a:r>
              <a:endParaRPr lang="zh-TW" altLang="en-US" sz="2000" baseline="-25000" dirty="0"/>
            </a:p>
          </p:txBody>
        </p:sp>
      </p:grpSp>
      <p:grpSp>
        <p:nvGrpSpPr>
          <p:cNvPr id="6" name="群組 95"/>
          <p:cNvGrpSpPr/>
          <p:nvPr/>
        </p:nvGrpSpPr>
        <p:grpSpPr>
          <a:xfrm>
            <a:off x="4905445" y="2009614"/>
            <a:ext cx="6469582" cy="728096"/>
            <a:chOff x="3440713" y="2009614"/>
            <a:chExt cx="5739887" cy="728096"/>
          </a:xfrm>
        </p:grpSpPr>
        <p:cxnSp>
          <p:nvCxnSpPr>
            <p:cNvPr id="91" name="直線單箭頭接點 90"/>
            <p:cNvCxnSpPr/>
            <p:nvPr/>
          </p:nvCxnSpPr>
          <p:spPr>
            <a:xfrm>
              <a:off x="3573470" y="2062343"/>
              <a:ext cx="0" cy="4065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Isosceles Triangle 83"/>
            <p:cNvSpPr/>
            <p:nvPr/>
          </p:nvSpPr>
          <p:spPr>
            <a:xfrm>
              <a:off x="3440713" y="2505236"/>
              <a:ext cx="247972" cy="232474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文字方塊 92"/>
            <p:cNvSpPr txBox="1"/>
            <p:nvPr/>
          </p:nvSpPr>
          <p:spPr>
            <a:xfrm>
              <a:off x="3748873" y="2009614"/>
              <a:ext cx="54317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/>
                <a:t>constant current, voltage change form 1V to 0V</a:t>
              </a:r>
              <a:endParaRPr lang="zh-TW" altLang="en-US" sz="2000" baseline="-25000" dirty="0"/>
            </a:p>
          </p:txBody>
        </p:sp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225A839F-AF58-4006-B47D-F950B51EC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3" t="17821" r="13308" b="24370"/>
          <a:stretch/>
        </p:blipFill>
        <p:spPr>
          <a:xfrm>
            <a:off x="9982406" y="5849029"/>
            <a:ext cx="2116715" cy="9621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013840" y="891360"/>
              <a:ext cx="6859440" cy="5356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05920" y="884880"/>
                <a:ext cx="6878160" cy="537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1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48" grpId="0" animBg="1"/>
      <p:bldP spid="51" grpId="0"/>
      <p:bldP spid="52" grpId="0"/>
      <p:bldP spid="53" grpId="0"/>
      <p:bldP spid="54" grpId="0"/>
      <p:bldP spid="55" grpId="0"/>
      <p:bldP spid="57" grpId="0"/>
      <p:bldP spid="58" grpId="0"/>
      <p:bldP spid="61" grpId="0" animBg="1"/>
      <p:bldP spid="62" grpId="0"/>
      <p:bldP spid="63" grpId="0"/>
      <p:bldP spid="65" grpId="0" animBg="1"/>
      <p:bldP spid="74" grpId="0" animBg="1"/>
      <p:bldP spid="75" grpId="0" animBg="1"/>
      <p:bldP spid="76" grpId="0" animBg="1"/>
      <p:bldP spid="79" grpId="0" animBg="1"/>
      <p:bldP spid="80" grpId="0" animBg="1"/>
      <p:bldP spid="81" grpId="0" animBg="1"/>
      <p:bldP spid="84" grpId="0" animBg="1"/>
      <p:bldP spid="85" grpId="0" animBg="1"/>
      <p:bldP spid="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746928" y="2193371"/>
            <a:ext cx="382829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t</a:t>
            </a:r>
            <a:r>
              <a:rPr lang="en-US" baseline="-25000" dirty="0" err="1">
                <a:latin typeface="+mn-lt"/>
              </a:rPr>
              <a:t>s</a:t>
            </a:r>
            <a:r>
              <a:rPr lang="en-US" dirty="0">
                <a:latin typeface="+mn-lt"/>
              </a:rPr>
              <a:t> … Charge storage time</a:t>
            </a:r>
          </a:p>
          <a:p>
            <a:pPr algn="l"/>
            <a:endParaRPr lang="en-US" sz="1200" dirty="0">
              <a:latin typeface="+mn-lt"/>
            </a:endParaRPr>
          </a:p>
          <a:p>
            <a:pPr algn="l"/>
            <a:r>
              <a:rPr lang="en-US" dirty="0" err="1">
                <a:latin typeface="+mn-lt"/>
              </a:rPr>
              <a:t>t</a:t>
            </a:r>
            <a:r>
              <a:rPr lang="en-US" baseline="-25000" dirty="0" err="1">
                <a:latin typeface="+mn-lt"/>
              </a:rPr>
              <a:t>r</a:t>
            </a:r>
            <a:r>
              <a:rPr lang="en-US" dirty="0">
                <a:latin typeface="+mn-lt"/>
              </a:rPr>
              <a:t> … Recovery time</a:t>
            </a:r>
          </a:p>
          <a:p>
            <a:pPr algn="l"/>
            <a:endParaRPr lang="en-US" sz="1200" dirty="0">
              <a:latin typeface="+mn-lt"/>
            </a:endParaRPr>
          </a:p>
          <a:p>
            <a:pPr algn="l"/>
            <a:r>
              <a:rPr lang="en-US" dirty="0" err="1">
                <a:latin typeface="+mn-lt"/>
              </a:rPr>
              <a:t>t</a:t>
            </a:r>
            <a:r>
              <a:rPr lang="en-US" baseline="-25000" dirty="0" err="1">
                <a:latin typeface="+mn-lt"/>
              </a:rPr>
              <a:t>rr</a:t>
            </a:r>
            <a:r>
              <a:rPr lang="en-US" dirty="0">
                <a:latin typeface="+mn-lt"/>
              </a:rPr>
              <a:t> .. Reverse recovery time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 flipH="1" flipV="1">
            <a:off x="3849785" y="3197624"/>
            <a:ext cx="2988860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3205399" y="3984347"/>
            <a:ext cx="2046514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720656" y="3701318"/>
            <a:ext cx="278674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345532" y="3270173"/>
            <a:ext cx="877763" cy="452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3645593" y="3805696"/>
            <a:ext cx="1161143" cy="15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201017" y="4391442"/>
            <a:ext cx="1175657" cy="15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5376674" y="3786680"/>
            <a:ext cx="1059543" cy="604762"/>
          </a:xfrm>
          <a:custGeom>
            <a:avLst/>
            <a:gdLst>
              <a:gd name="connsiteX0" fmla="*/ 0 w 1059543"/>
              <a:gd name="connsiteY0" fmla="*/ 604762 h 604762"/>
              <a:gd name="connsiteX1" fmla="*/ 29028 w 1059543"/>
              <a:gd name="connsiteY1" fmla="*/ 503162 h 604762"/>
              <a:gd name="connsiteX2" fmla="*/ 29028 w 1059543"/>
              <a:gd name="connsiteY2" fmla="*/ 503162 h 604762"/>
              <a:gd name="connsiteX3" fmla="*/ 87086 w 1059543"/>
              <a:gd name="connsiteY3" fmla="*/ 328990 h 604762"/>
              <a:gd name="connsiteX4" fmla="*/ 145143 w 1059543"/>
              <a:gd name="connsiteY4" fmla="*/ 241904 h 604762"/>
              <a:gd name="connsiteX5" fmla="*/ 217714 w 1059543"/>
              <a:gd name="connsiteY5" fmla="*/ 154819 h 604762"/>
              <a:gd name="connsiteX6" fmla="*/ 435428 w 1059543"/>
              <a:gd name="connsiteY6" fmla="*/ 24190 h 604762"/>
              <a:gd name="connsiteX7" fmla="*/ 1059543 w 1059543"/>
              <a:gd name="connsiteY7" fmla="*/ 9676 h 60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543" h="604762">
                <a:moveTo>
                  <a:pt x="0" y="604762"/>
                </a:moveTo>
                <a:lnTo>
                  <a:pt x="29028" y="503162"/>
                </a:lnTo>
                <a:lnTo>
                  <a:pt x="29028" y="503162"/>
                </a:lnTo>
                <a:cubicBezTo>
                  <a:pt x="38704" y="474133"/>
                  <a:pt x="67734" y="372533"/>
                  <a:pt x="87086" y="328990"/>
                </a:cubicBezTo>
                <a:cubicBezTo>
                  <a:pt x="106438" y="285447"/>
                  <a:pt x="123372" y="270932"/>
                  <a:pt x="145143" y="241904"/>
                </a:cubicBezTo>
                <a:cubicBezTo>
                  <a:pt x="166914" y="212876"/>
                  <a:pt x="169333" y="191105"/>
                  <a:pt x="217714" y="154819"/>
                </a:cubicBezTo>
                <a:cubicBezTo>
                  <a:pt x="266095" y="118533"/>
                  <a:pt x="295123" y="48380"/>
                  <a:pt x="435428" y="24190"/>
                </a:cubicBezTo>
                <a:cubicBezTo>
                  <a:pt x="575733" y="0"/>
                  <a:pt x="817638" y="4838"/>
                  <a:pt x="1059543" y="9676"/>
                </a:cubicBezTo>
              </a:path>
            </a:pathLst>
          </a:cu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rot="10800000">
            <a:off x="3617325" y="3791870"/>
            <a:ext cx="2975211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5016218" y="4194479"/>
            <a:ext cx="1514902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948583" y="3616723"/>
            <a:ext cx="75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-0.1I</a:t>
            </a:r>
            <a:r>
              <a:rPr lang="en-US" sz="1800" baseline="-25000" dirty="0">
                <a:latin typeface="+mn-lt"/>
              </a:rPr>
              <a:t>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92302" y="4164908"/>
            <a:ext cx="75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-I</a:t>
            </a:r>
            <a:r>
              <a:rPr lang="en-US" sz="1200" dirty="0">
                <a:latin typeface="+mn-lt"/>
              </a:rPr>
              <a:t>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05023" y="3046533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I</a:t>
            </a:r>
            <a:r>
              <a:rPr lang="en-US" sz="1800" baseline="-25000" dirty="0">
                <a:latin typeface="+mn-lt"/>
              </a:rPr>
              <a:t>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4099" y="4438554"/>
            <a:ext cx="40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+mn-lt"/>
              </a:rPr>
              <a:t>t</a:t>
            </a:r>
            <a:r>
              <a:rPr lang="en-US" baseline="-25000" dirty="0" err="1">
                <a:solidFill>
                  <a:srgbClr val="FF0000"/>
                </a:solidFill>
                <a:latin typeface="+mn-lt"/>
              </a:rPr>
              <a:t>s</a:t>
            </a:r>
            <a:endParaRPr lang="en-US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98522" y="4899613"/>
            <a:ext cx="46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+mn-lt"/>
              </a:rPr>
              <a:t>t</a:t>
            </a:r>
            <a:r>
              <a:rPr lang="en-US" i="1" baseline="-25000" dirty="0" err="1">
                <a:latin typeface="+mn-lt"/>
              </a:rPr>
              <a:t>rr</a:t>
            </a:r>
            <a:endParaRPr lang="en-US" i="1" baseline="-25000" dirty="0">
              <a:latin typeface="+mn-lt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5377885" y="4546940"/>
            <a:ext cx="395785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84970" y="4023512"/>
            <a:ext cx="461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+mn-lt"/>
              </a:rPr>
              <a:t>t</a:t>
            </a:r>
            <a:r>
              <a:rPr lang="en-US" baseline="-25000" dirty="0" err="1">
                <a:solidFill>
                  <a:srgbClr val="0000FF"/>
                </a:solidFill>
                <a:latin typeface="+mn-lt"/>
              </a:rPr>
              <a:t>r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51848" y="2827051"/>
            <a:ext cx="691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(t)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213856" y="4537218"/>
            <a:ext cx="114831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4121708" y="3222327"/>
            <a:ext cx="145311" cy="155943"/>
          </a:xfrm>
          <a:prstGeom prst="round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42973" y="4296214"/>
            <a:ext cx="170121" cy="170122"/>
          </a:xfrm>
          <a:prstGeom prst="ellipse">
            <a:avLst/>
          </a:prstGeom>
          <a:solidFill>
            <a:srgbClr val="99FF99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5225513" y="4228454"/>
            <a:ext cx="235057" cy="173065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rot="5400000" flipH="1" flipV="1">
            <a:off x="3505837" y="2011374"/>
            <a:ext cx="1422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116551" y="2574831"/>
            <a:ext cx="269965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3131065" y="2112795"/>
            <a:ext cx="2264229" cy="520095"/>
          </a:xfrm>
          <a:custGeom>
            <a:avLst/>
            <a:gdLst>
              <a:gd name="connsiteX0" fmla="*/ 0 w 2264229"/>
              <a:gd name="connsiteY0" fmla="*/ 12095 h 520095"/>
              <a:gd name="connsiteX1" fmla="*/ 1161143 w 2264229"/>
              <a:gd name="connsiteY1" fmla="*/ 12095 h 520095"/>
              <a:gd name="connsiteX2" fmla="*/ 1596572 w 2264229"/>
              <a:gd name="connsiteY2" fmla="*/ 84666 h 520095"/>
              <a:gd name="connsiteX3" fmla="*/ 1930400 w 2264229"/>
              <a:gd name="connsiteY3" fmla="*/ 215295 h 520095"/>
              <a:gd name="connsiteX4" fmla="*/ 2162629 w 2264229"/>
              <a:gd name="connsiteY4" fmla="*/ 403980 h 520095"/>
              <a:gd name="connsiteX5" fmla="*/ 2264229 w 2264229"/>
              <a:gd name="connsiteY5" fmla="*/ 520095 h 520095"/>
              <a:gd name="connsiteX6" fmla="*/ 2264229 w 2264229"/>
              <a:gd name="connsiteY6" fmla="*/ 520095 h 52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4229" h="520095">
                <a:moveTo>
                  <a:pt x="0" y="12095"/>
                </a:moveTo>
                <a:cubicBezTo>
                  <a:pt x="447524" y="6047"/>
                  <a:pt x="895048" y="0"/>
                  <a:pt x="1161143" y="12095"/>
                </a:cubicBezTo>
                <a:cubicBezTo>
                  <a:pt x="1427238" y="24190"/>
                  <a:pt x="1468363" y="50799"/>
                  <a:pt x="1596572" y="84666"/>
                </a:cubicBezTo>
                <a:cubicBezTo>
                  <a:pt x="1724782" y="118533"/>
                  <a:pt x="1836057" y="162076"/>
                  <a:pt x="1930400" y="215295"/>
                </a:cubicBezTo>
                <a:cubicBezTo>
                  <a:pt x="2024743" y="268514"/>
                  <a:pt x="2106991" y="353180"/>
                  <a:pt x="2162629" y="403980"/>
                </a:cubicBezTo>
                <a:cubicBezTo>
                  <a:pt x="2218267" y="454780"/>
                  <a:pt x="2264229" y="520095"/>
                  <a:pt x="2264229" y="520095"/>
                </a:cubicBezTo>
                <a:lnTo>
                  <a:pt x="2264229" y="520095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781979" y="2344769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72919" y="1309074"/>
            <a:ext cx="69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V</a:t>
            </a:r>
            <a:r>
              <a:rPr lang="en-US" sz="1800" baseline="-25000" dirty="0"/>
              <a:t>A</a:t>
            </a:r>
            <a:r>
              <a:rPr lang="en-US" sz="1800" dirty="0">
                <a:latin typeface="+mn-lt"/>
              </a:rPr>
              <a:t>(t)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146939" y="2024871"/>
            <a:ext cx="166575" cy="152400"/>
          </a:xfrm>
          <a:prstGeom prst="roundRect">
            <a:avLst/>
          </a:prstGeom>
          <a:solidFill>
            <a:srgbClr val="FFFF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171748" y="2028896"/>
            <a:ext cx="170121" cy="170122"/>
          </a:xfrm>
          <a:prstGeom prst="ellipse">
            <a:avLst/>
          </a:prstGeom>
          <a:solidFill>
            <a:srgbClr val="99FF99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5207432" y="2464230"/>
            <a:ext cx="191144" cy="18081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225A839F-AF58-4006-B47D-F950B51EC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3" t="17821" r="13308" b="24370"/>
          <a:stretch/>
        </p:blipFill>
        <p:spPr>
          <a:xfrm>
            <a:off x="9643997" y="3815561"/>
            <a:ext cx="2514600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19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279428" y="1898651"/>
            <a:ext cx="3625186" cy="38385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Equations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654300" y="4175126"/>
          <a:ext cx="278765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033" imgH="418893" progId="Equation.DSMT4">
                  <p:embed/>
                </p:oleObj>
              </mc:Choice>
              <mc:Fallback>
                <p:oleObj name="Equation" r:id="rId2" imgW="1422033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4175126"/>
                        <a:ext cx="278765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525713" y="2090738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39510" imgH="279446" progId="Equation.DSMT4">
                  <p:embed/>
                </p:oleObj>
              </mc:Choice>
              <mc:Fallback>
                <p:oleObj name="Equation" r:id="rId4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2090738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651126" y="5127625"/>
          <a:ext cx="28479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293" imgH="228738" progId="Equation.DSMT4">
                  <p:embed/>
                </p:oleObj>
              </mc:Choice>
              <mc:Fallback>
                <p:oleObj name="Equation" r:id="rId6" imgW="1333293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6" y="5127625"/>
                        <a:ext cx="28479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720976" y="2697164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60160" imgH="419040" progId="Equation.DSMT4">
                  <p:embed/>
                </p:oleObj>
              </mc:Choice>
              <mc:Fallback>
                <p:oleObj name="Equation" r:id="rId8" imgW="1460160" imgH="41904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6" y="2697164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2647950" y="3627439"/>
          <a:ext cx="2901950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71324" imgH="228738" progId="Equation.DSMT4">
                  <p:embed/>
                </p:oleObj>
              </mc:Choice>
              <mc:Fallback>
                <p:oleObj name="Equation" r:id="rId10" imgW="1371324" imgH="228738" progId="Equation.DSMT4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3627439"/>
                        <a:ext cx="2901950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9"/>
          <p:cNvSpPr>
            <a:spLocks/>
          </p:cNvSpPr>
          <p:nvPr/>
        </p:nvSpPr>
        <p:spPr bwMode="auto">
          <a:xfrm>
            <a:off x="5952461" y="2869609"/>
            <a:ext cx="482600" cy="1054100"/>
          </a:xfrm>
          <a:prstGeom prst="rightBrace">
            <a:avLst>
              <a:gd name="adj1" fmla="val 18202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122372" y="1249579"/>
            <a:ext cx="724108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Full analytical solution impossible for large signal….</a:t>
            </a:r>
          </a:p>
        </p:txBody>
      </p:sp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6743701" y="2986088"/>
          <a:ext cx="221297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3847" imgH="431570" progId="Equation.DSMT4">
                  <p:embed/>
                </p:oleObj>
              </mc:Choice>
              <mc:Fallback>
                <p:oleObj name="Equation" r:id="rId12" imgW="1053847" imgH="431570" progId="Equation.DSMT4">
                  <p:embed/>
                  <p:pic>
                    <p:nvPicPr>
                      <p:cNvPr id="1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1" y="2986088"/>
                        <a:ext cx="2212975" cy="9064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utoShape 13"/>
          <p:cNvSpPr>
            <a:spLocks/>
          </p:cNvSpPr>
          <p:nvPr/>
        </p:nvSpPr>
        <p:spPr bwMode="auto">
          <a:xfrm>
            <a:off x="5953120" y="4438023"/>
            <a:ext cx="482600" cy="1054100"/>
          </a:xfrm>
          <a:prstGeom prst="rightBrace">
            <a:avLst>
              <a:gd name="adj1" fmla="val 18202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805614" y="4379913"/>
          <a:ext cx="2224087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91878" imgH="456924" progId="Equation.3">
                  <p:embed/>
                </p:oleObj>
              </mc:Choice>
              <mc:Fallback>
                <p:oleObj name="Equation" r:id="rId14" imgW="1091878" imgH="456924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5614" y="4379913"/>
                        <a:ext cx="2224087" cy="9318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508751" y="5770563"/>
            <a:ext cx="4012637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Charge control equations:</a:t>
            </a:r>
          </a:p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Approximation when you have</a:t>
            </a:r>
          </a:p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large transient response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5A839F-AF58-4006-B47D-F950B51EC67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5153" t="17821" r="13308" b="24370"/>
          <a:stretch/>
        </p:blipFill>
        <p:spPr>
          <a:xfrm>
            <a:off x="9720367" y="2774605"/>
            <a:ext cx="2514600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3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文字方塊 65"/>
          <p:cNvSpPr txBox="1"/>
          <p:nvPr/>
        </p:nvSpPr>
        <p:spPr>
          <a:xfrm>
            <a:off x="7934535" y="817461"/>
            <a:ext cx="35716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/>
              <a:t>forward bias, </a:t>
            </a:r>
          </a:p>
          <a:p>
            <a:r>
              <a:rPr lang="en-US" altLang="zh-TW" sz="1800" dirty="0"/>
              <a:t>minority carrier has been injected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Does Current Flip Without Voltage Flipping?</a:t>
            </a:r>
            <a:endParaRPr lang="zh-TW" alt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22278-5475-4369-8376-448BB78E7751}"/>
              </a:ext>
            </a:extLst>
          </p:cNvPr>
          <p:cNvGrpSpPr/>
          <p:nvPr/>
        </p:nvGrpSpPr>
        <p:grpSpPr>
          <a:xfrm>
            <a:off x="3527425" y="2727326"/>
            <a:ext cx="4930276" cy="1119188"/>
            <a:chOff x="3527425" y="2727326"/>
            <a:chExt cx="4930276" cy="1119188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963988" y="2822576"/>
              <a:ext cx="4437838" cy="288925"/>
            </a:xfrm>
            <a:custGeom>
              <a:avLst/>
              <a:gdLst>
                <a:gd name="connsiteX0" fmla="*/ 2775 w 2775"/>
                <a:gd name="connsiteY0" fmla="*/ 0 h 182"/>
                <a:gd name="connsiteX1" fmla="*/ 1584 w 2775"/>
                <a:gd name="connsiteY1" fmla="*/ 1 h 182"/>
                <a:gd name="connsiteX2" fmla="*/ 1511 w 2775"/>
                <a:gd name="connsiteY2" fmla="*/ 11 h 182"/>
                <a:gd name="connsiteX3" fmla="*/ 1461 w 2775"/>
                <a:gd name="connsiteY3" fmla="*/ 24 h 182"/>
                <a:gd name="connsiteX4" fmla="*/ 1419 w 2775"/>
                <a:gd name="connsiteY4" fmla="*/ 41 h 182"/>
                <a:gd name="connsiteX5" fmla="*/ 1361 w 2775"/>
                <a:gd name="connsiteY5" fmla="*/ 61 h 182"/>
                <a:gd name="connsiteX6" fmla="*/ 1305 w 2775"/>
                <a:gd name="connsiteY6" fmla="*/ 83 h 182"/>
                <a:gd name="connsiteX7" fmla="*/ 1260 w 2775"/>
                <a:gd name="connsiteY7" fmla="*/ 101 h 182"/>
                <a:gd name="connsiteX8" fmla="*/ 1207 w 2775"/>
                <a:gd name="connsiteY8" fmla="*/ 123 h 182"/>
                <a:gd name="connsiteX9" fmla="*/ 1169 w 2775"/>
                <a:gd name="connsiteY9" fmla="*/ 138 h 182"/>
                <a:gd name="connsiteX10" fmla="*/ 1113 w 2775"/>
                <a:gd name="connsiteY10" fmla="*/ 155 h 182"/>
                <a:gd name="connsiteX11" fmla="*/ 1075 w 2775"/>
                <a:gd name="connsiteY11" fmla="*/ 167 h 182"/>
                <a:gd name="connsiteX12" fmla="*/ 1028 w 2775"/>
                <a:gd name="connsiteY12" fmla="*/ 180 h 182"/>
                <a:gd name="connsiteX13" fmla="*/ 957 w 2775"/>
                <a:gd name="connsiteY13" fmla="*/ 182 h 182"/>
                <a:gd name="connsiteX14" fmla="*/ 751 w 2775"/>
                <a:gd name="connsiteY14" fmla="*/ 180 h 182"/>
                <a:gd name="connsiteX15" fmla="*/ 0 w 2775"/>
                <a:gd name="connsiteY15" fmla="*/ 179 h 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75" h="182">
                  <a:moveTo>
                    <a:pt x="2775" y="0"/>
                  </a:moveTo>
                  <a:lnTo>
                    <a:pt x="1584" y="1"/>
                  </a:lnTo>
                  <a:cubicBezTo>
                    <a:pt x="1560" y="4"/>
                    <a:pt x="1535" y="8"/>
                    <a:pt x="1511" y="11"/>
                  </a:cubicBezTo>
                  <a:cubicBezTo>
                    <a:pt x="1494" y="15"/>
                    <a:pt x="1478" y="20"/>
                    <a:pt x="1461" y="24"/>
                  </a:cubicBezTo>
                  <a:cubicBezTo>
                    <a:pt x="1447" y="30"/>
                    <a:pt x="1433" y="35"/>
                    <a:pt x="1419" y="41"/>
                  </a:cubicBezTo>
                  <a:cubicBezTo>
                    <a:pt x="1400" y="48"/>
                    <a:pt x="1380" y="54"/>
                    <a:pt x="1361" y="61"/>
                  </a:cubicBezTo>
                  <a:cubicBezTo>
                    <a:pt x="1342" y="68"/>
                    <a:pt x="1324" y="76"/>
                    <a:pt x="1305" y="83"/>
                  </a:cubicBezTo>
                  <a:lnTo>
                    <a:pt x="1260" y="101"/>
                  </a:lnTo>
                  <a:cubicBezTo>
                    <a:pt x="1242" y="108"/>
                    <a:pt x="1225" y="116"/>
                    <a:pt x="1207" y="123"/>
                  </a:cubicBezTo>
                  <a:cubicBezTo>
                    <a:pt x="1194" y="128"/>
                    <a:pt x="1182" y="133"/>
                    <a:pt x="1169" y="138"/>
                  </a:cubicBezTo>
                  <a:cubicBezTo>
                    <a:pt x="1150" y="144"/>
                    <a:pt x="1132" y="149"/>
                    <a:pt x="1113" y="155"/>
                  </a:cubicBezTo>
                  <a:lnTo>
                    <a:pt x="1075" y="167"/>
                  </a:lnTo>
                  <a:cubicBezTo>
                    <a:pt x="1059" y="171"/>
                    <a:pt x="1044" y="176"/>
                    <a:pt x="1028" y="180"/>
                  </a:cubicBezTo>
                  <a:cubicBezTo>
                    <a:pt x="1004" y="181"/>
                    <a:pt x="981" y="181"/>
                    <a:pt x="957" y="182"/>
                  </a:cubicBezTo>
                  <a:lnTo>
                    <a:pt x="751" y="180"/>
                  </a:lnTo>
                  <a:lnTo>
                    <a:pt x="0" y="179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 flipV="1">
              <a:off x="5589589" y="3425825"/>
              <a:ext cx="18430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5602288" y="2981326"/>
              <a:ext cx="4762" cy="8429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6365876" y="2727326"/>
              <a:ext cx="4763" cy="8302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876676" y="3556001"/>
              <a:ext cx="4581025" cy="290513"/>
            </a:xfrm>
            <a:custGeom>
              <a:avLst/>
              <a:gdLst>
                <a:gd name="connsiteX0" fmla="*/ 2896 w 2896"/>
                <a:gd name="connsiteY0" fmla="*/ 0 h 183"/>
                <a:gd name="connsiteX1" fmla="*/ 1614 w 2896"/>
                <a:gd name="connsiteY1" fmla="*/ 2 h 183"/>
                <a:gd name="connsiteX2" fmla="*/ 1539 w 2896"/>
                <a:gd name="connsiteY2" fmla="*/ 12 h 183"/>
                <a:gd name="connsiteX3" fmla="*/ 1488 w 2896"/>
                <a:gd name="connsiteY3" fmla="*/ 25 h 183"/>
                <a:gd name="connsiteX4" fmla="*/ 1446 w 2896"/>
                <a:gd name="connsiteY4" fmla="*/ 42 h 183"/>
                <a:gd name="connsiteX5" fmla="*/ 1386 w 2896"/>
                <a:gd name="connsiteY5" fmla="*/ 62 h 183"/>
                <a:gd name="connsiteX6" fmla="*/ 1329 w 2896"/>
                <a:gd name="connsiteY6" fmla="*/ 84 h 183"/>
                <a:gd name="connsiteX7" fmla="*/ 1284 w 2896"/>
                <a:gd name="connsiteY7" fmla="*/ 102 h 183"/>
                <a:gd name="connsiteX8" fmla="*/ 1230 w 2896"/>
                <a:gd name="connsiteY8" fmla="*/ 124 h 183"/>
                <a:gd name="connsiteX9" fmla="*/ 1191 w 2896"/>
                <a:gd name="connsiteY9" fmla="*/ 139 h 183"/>
                <a:gd name="connsiteX10" fmla="*/ 1134 w 2896"/>
                <a:gd name="connsiteY10" fmla="*/ 156 h 183"/>
                <a:gd name="connsiteX11" fmla="*/ 1095 w 2896"/>
                <a:gd name="connsiteY11" fmla="*/ 168 h 183"/>
                <a:gd name="connsiteX12" fmla="*/ 1047 w 2896"/>
                <a:gd name="connsiteY12" fmla="*/ 181 h 183"/>
                <a:gd name="connsiteX13" fmla="*/ 975 w 2896"/>
                <a:gd name="connsiteY13" fmla="*/ 183 h 183"/>
                <a:gd name="connsiteX14" fmla="*/ 765 w 2896"/>
                <a:gd name="connsiteY14" fmla="*/ 181 h 183"/>
                <a:gd name="connsiteX15" fmla="*/ 0 w 2896"/>
                <a:gd name="connsiteY15" fmla="*/ 180 h 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96" h="183">
                  <a:moveTo>
                    <a:pt x="2896" y="0"/>
                  </a:moveTo>
                  <a:lnTo>
                    <a:pt x="1614" y="2"/>
                  </a:lnTo>
                  <a:cubicBezTo>
                    <a:pt x="1589" y="5"/>
                    <a:pt x="1564" y="9"/>
                    <a:pt x="1539" y="12"/>
                  </a:cubicBezTo>
                  <a:cubicBezTo>
                    <a:pt x="1522" y="16"/>
                    <a:pt x="1505" y="21"/>
                    <a:pt x="1488" y="25"/>
                  </a:cubicBezTo>
                  <a:cubicBezTo>
                    <a:pt x="1474" y="31"/>
                    <a:pt x="1460" y="36"/>
                    <a:pt x="1446" y="42"/>
                  </a:cubicBezTo>
                  <a:cubicBezTo>
                    <a:pt x="1426" y="49"/>
                    <a:pt x="1406" y="55"/>
                    <a:pt x="1386" y="62"/>
                  </a:cubicBezTo>
                  <a:cubicBezTo>
                    <a:pt x="1367" y="69"/>
                    <a:pt x="1348" y="77"/>
                    <a:pt x="1329" y="84"/>
                  </a:cubicBezTo>
                  <a:lnTo>
                    <a:pt x="1284" y="102"/>
                  </a:lnTo>
                  <a:cubicBezTo>
                    <a:pt x="1266" y="109"/>
                    <a:pt x="1248" y="117"/>
                    <a:pt x="1230" y="124"/>
                  </a:cubicBezTo>
                  <a:lnTo>
                    <a:pt x="1191" y="139"/>
                  </a:lnTo>
                  <a:cubicBezTo>
                    <a:pt x="1172" y="145"/>
                    <a:pt x="1153" y="150"/>
                    <a:pt x="1134" y="156"/>
                  </a:cubicBezTo>
                  <a:lnTo>
                    <a:pt x="1095" y="168"/>
                  </a:lnTo>
                  <a:cubicBezTo>
                    <a:pt x="1079" y="172"/>
                    <a:pt x="1063" y="177"/>
                    <a:pt x="1047" y="181"/>
                  </a:cubicBezTo>
                  <a:cubicBezTo>
                    <a:pt x="1023" y="182"/>
                    <a:pt x="999" y="182"/>
                    <a:pt x="975" y="183"/>
                  </a:cubicBezTo>
                  <a:lnTo>
                    <a:pt x="765" y="181"/>
                  </a:lnTo>
                  <a:lnTo>
                    <a:pt x="0" y="18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3965575" y="3287713"/>
              <a:ext cx="23510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>
              <a:off x="4051300" y="3276600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 flipH="1">
              <a:off x="3527425" y="3222626"/>
              <a:ext cx="47801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i="1"/>
                <a:t>V</a:t>
              </a:r>
              <a:r>
                <a:rPr lang="en-US" sz="1400" i="1" baseline="-25000"/>
                <a:t>DC</a:t>
              </a:r>
            </a:p>
          </p:txBody>
        </p:sp>
      </p:grpSp>
      <p:sp>
        <p:nvSpPr>
          <p:cNvPr id="22" name="Freeform 21"/>
          <p:cNvSpPr/>
          <p:nvPr/>
        </p:nvSpPr>
        <p:spPr>
          <a:xfrm>
            <a:off x="7329588" y="914401"/>
            <a:ext cx="2550412" cy="1583871"/>
          </a:xfrm>
          <a:custGeom>
            <a:avLst/>
            <a:gdLst>
              <a:gd name="connsiteX0" fmla="*/ 0 w 2541722"/>
              <a:gd name="connsiteY0" fmla="*/ 0 h 1580827"/>
              <a:gd name="connsiteX1" fmla="*/ 15499 w 2541722"/>
              <a:gd name="connsiteY1" fmla="*/ 1580827 h 1580827"/>
              <a:gd name="connsiteX2" fmla="*/ 2541722 w 2541722"/>
              <a:gd name="connsiteY2" fmla="*/ 1580827 h 1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1722" h="1580827">
                <a:moveTo>
                  <a:pt x="0" y="0"/>
                </a:moveTo>
                <a:cubicBezTo>
                  <a:pt x="5217" y="526942"/>
                  <a:pt x="15499" y="1053859"/>
                  <a:pt x="15499" y="1580827"/>
                </a:cubicBezTo>
                <a:lnTo>
                  <a:pt x="2541722" y="1580827"/>
                </a:lnTo>
              </a:path>
            </a:pathLst>
          </a:cu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328310" y="1032043"/>
            <a:ext cx="2023979" cy="1373383"/>
          </a:xfrm>
          <a:custGeom>
            <a:avLst/>
            <a:gdLst>
              <a:gd name="connsiteX0" fmla="*/ 0 w 2023979"/>
              <a:gd name="connsiteY0" fmla="*/ 0 h 1373383"/>
              <a:gd name="connsiteX1" fmla="*/ 144379 w 2023979"/>
              <a:gd name="connsiteY1" fmla="*/ 267369 h 1373383"/>
              <a:gd name="connsiteX2" fmla="*/ 320842 w 2023979"/>
              <a:gd name="connsiteY2" fmla="*/ 518695 h 1373383"/>
              <a:gd name="connsiteX3" fmla="*/ 540084 w 2023979"/>
              <a:gd name="connsiteY3" fmla="*/ 770021 h 1373383"/>
              <a:gd name="connsiteX4" fmla="*/ 775368 w 2023979"/>
              <a:gd name="connsiteY4" fmla="*/ 978569 h 1373383"/>
              <a:gd name="connsiteX5" fmla="*/ 1122947 w 2023979"/>
              <a:gd name="connsiteY5" fmla="*/ 1171074 h 1373383"/>
              <a:gd name="connsiteX6" fmla="*/ 1486568 w 2023979"/>
              <a:gd name="connsiteY6" fmla="*/ 1278021 h 1373383"/>
              <a:gd name="connsiteX7" fmla="*/ 1935747 w 2023979"/>
              <a:gd name="connsiteY7" fmla="*/ 1358232 h 1373383"/>
              <a:gd name="connsiteX8" fmla="*/ 2015958 w 2023979"/>
              <a:gd name="connsiteY8" fmla="*/ 1368926 h 137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3979" h="1373383">
                <a:moveTo>
                  <a:pt x="0" y="0"/>
                </a:moveTo>
                <a:cubicBezTo>
                  <a:pt x="45452" y="90460"/>
                  <a:pt x="90905" y="180920"/>
                  <a:pt x="144379" y="267369"/>
                </a:cubicBezTo>
                <a:cubicBezTo>
                  <a:pt x="197853" y="353818"/>
                  <a:pt x="254891" y="434920"/>
                  <a:pt x="320842" y="518695"/>
                </a:cubicBezTo>
                <a:cubicBezTo>
                  <a:pt x="386793" y="602470"/>
                  <a:pt x="464330" y="693375"/>
                  <a:pt x="540084" y="770021"/>
                </a:cubicBezTo>
                <a:cubicBezTo>
                  <a:pt x="615838" y="846667"/>
                  <a:pt x="678224" y="911727"/>
                  <a:pt x="775368" y="978569"/>
                </a:cubicBezTo>
                <a:cubicBezTo>
                  <a:pt x="872512" y="1045411"/>
                  <a:pt x="1004414" y="1121165"/>
                  <a:pt x="1122947" y="1171074"/>
                </a:cubicBezTo>
                <a:cubicBezTo>
                  <a:pt x="1241480" y="1220983"/>
                  <a:pt x="1351101" y="1246828"/>
                  <a:pt x="1486568" y="1278021"/>
                </a:cubicBezTo>
                <a:cubicBezTo>
                  <a:pt x="1622035" y="1309214"/>
                  <a:pt x="1847515" y="1343081"/>
                  <a:pt x="1935747" y="1358232"/>
                </a:cubicBezTo>
                <a:cubicBezTo>
                  <a:pt x="2023979" y="1373383"/>
                  <a:pt x="2019968" y="1371154"/>
                  <a:pt x="2015958" y="1368926"/>
                </a:cubicBezTo>
              </a:path>
            </a:pathLst>
          </a:custGeom>
          <a:noFill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7328309" y="1480330"/>
            <a:ext cx="2026652" cy="920638"/>
          </a:xfrm>
          <a:custGeom>
            <a:avLst/>
            <a:gdLst>
              <a:gd name="connsiteX0" fmla="*/ 0 w 2026652"/>
              <a:gd name="connsiteY0" fmla="*/ 102491 h 920638"/>
              <a:gd name="connsiteX1" fmla="*/ 48126 w 2026652"/>
              <a:gd name="connsiteY1" fmla="*/ 43670 h 920638"/>
              <a:gd name="connsiteX2" fmla="*/ 112294 w 2026652"/>
              <a:gd name="connsiteY2" fmla="*/ 11586 h 920638"/>
              <a:gd name="connsiteX3" fmla="*/ 197852 w 2026652"/>
              <a:gd name="connsiteY3" fmla="*/ 16933 h 920638"/>
              <a:gd name="connsiteX4" fmla="*/ 315494 w 2026652"/>
              <a:gd name="connsiteY4" fmla="*/ 113186 h 920638"/>
              <a:gd name="connsiteX5" fmla="*/ 443831 w 2026652"/>
              <a:gd name="connsiteY5" fmla="*/ 230828 h 920638"/>
              <a:gd name="connsiteX6" fmla="*/ 673768 w 2026652"/>
              <a:gd name="connsiteY6" fmla="*/ 450070 h 920638"/>
              <a:gd name="connsiteX7" fmla="*/ 930442 w 2026652"/>
              <a:gd name="connsiteY7" fmla="*/ 626533 h 920638"/>
              <a:gd name="connsiteX8" fmla="*/ 1171073 w 2026652"/>
              <a:gd name="connsiteY8" fmla="*/ 733481 h 920638"/>
              <a:gd name="connsiteX9" fmla="*/ 1502610 w 2026652"/>
              <a:gd name="connsiteY9" fmla="*/ 829733 h 920638"/>
              <a:gd name="connsiteX10" fmla="*/ 1721852 w 2026652"/>
              <a:gd name="connsiteY10" fmla="*/ 877859 h 920638"/>
              <a:gd name="connsiteX11" fmla="*/ 2026652 w 2026652"/>
              <a:gd name="connsiteY11" fmla="*/ 920638 h 920638"/>
              <a:gd name="connsiteX12" fmla="*/ 2026652 w 2026652"/>
              <a:gd name="connsiteY12" fmla="*/ 920638 h 920638"/>
              <a:gd name="connsiteX13" fmla="*/ 2026652 w 2026652"/>
              <a:gd name="connsiteY13" fmla="*/ 920638 h 92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26652" h="920638">
                <a:moveTo>
                  <a:pt x="0" y="102491"/>
                </a:moveTo>
                <a:cubicBezTo>
                  <a:pt x="14705" y="80656"/>
                  <a:pt x="29410" y="58821"/>
                  <a:pt x="48126" y="43670"/>
                </a:cubicBezTo>
                <a:cubicBezTo>
                  <a:pt x="66842" y="28519"/>
                  <a:pt x="87340" y="16042"/>
                  <a:pt x="112294" y="11586"/>
                </a:cubicBezTo>
                <a:cubicBezTo>
                  <a:pt x="137248" y="7130"/>
                  <a:pt x="163985" y="0"/>
                  <a:pt x="197852" y="16933"/>
                </a:cubicBezTo>
                <a:cubicBezTo>
                  <a:pt x="231719" y="33866"/>
                  <a:pt x="274498" y="77537"/>
                  <a:pt x="315494" y="113186"/>
                </a:cubicBezTo>
                <a:cubicBezTo>
                  <a:pt x="356490" y="148835"/>
                  <a:pt x="384119" y="174681"/>
                  <a:pt x="443831" y="230828"/>
                </a:cubicBezTo>
                <a:cubicBezTo>
                  <a:pt x="503543" y="286975"/>
                  <a:pt x="592666" y="384119"/>
                  <a:pt x="673768" y="450070"/>
                </a:cubicBezTo>
                <a:cubicBezTo>
                  <a:pt x="754870" y="516021"/>
                  <a:pt x="847558" y="579298"/>
                  <a:pt x="930442" y="626533"/>
                </a:cubicBezTo>
                <a:cubicBezTo>
                  <a:pt x="1013326" y="673768"/>
                  <a:pt x="1075712" y="699614"/>
                  <a:pt x="1171073" y="733481"/>
                </a:cubicBezTo>
                <a:cubicBezTo>
                  <a:pt x="1266434" y="767348"/>
                  <a:pt x="1410814" y="805670"/>
                  <a:pt x="1502610" y="829733"/>
                </a:cubicBezTo>
                <a:cubicBezTo>
                  <a:pt x="1594406" y="853796"/>
                  <a:pt x="1634512" y="862708"/>
                  <a:pt x="1721852" y="877859"/>
                </a:cubicBezTo>
                <a:cubicBezTo>
                  <a:pt x="1809192" y="893010"/>
                  <a:pt x="2026652" y="920638"/>
                  <a:pt x="2026652" y="920638"/>
                </a:cubicBezTo>
                <a:lnTo>
                  <a:pt x="2026652" y="920638"/>
                </a:lnTo>
                <a:lnTo>
                  <a:pt x="2026652" y="920638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7344284" y="1666240"/>
            <a:ext cx="2015490" cy="734060"/>
          </a:xfrm>
          <a:custGeom>
            <a:avLst/>
            <a:gdLst>
              <a:gd name="connsiteX0" fmla="*/ 0 w 2015490"/>
              <a:gd name="connsiteY0" fmla="*/ 101600 h 734060"/>
              <a:gd name="connsiteX1" fmla="*/ 38100 w 2015490"/>
              <a:gd name="connsiteY1" fmla="*/ 67310 h 734060"/>
              <a:gd name="connsiteX2" fmla="*/ 91440 w 2015490"/>
              <a:gd name="connsiteY2" fmla="*/ 29210 h 734060"/>
              <a:gd name="connsiteX3" fmla="*/ 171450 w 2015490"/>
              <a:gd name="connsiteY3" fmla="*/ 2540 h 734060"/>
              <a:gd name="connsiteX4" fmla="*/ 270510 w 2015490"/>
              <a:gd name="connsiteY4" fmla="*/ 13970 h 734060"/>
              <a:gd name="connsiteX5" fmla="*/ 358140 w 2015490"/>
              <a:gd name="connsiteY5" fmla="*/ 55880 h 734060"/>
              <a:gd name="connsiteX6" fmla="*/ 480060 w 2015490"/>
              <a:gd name="connsiteY6" fmla="*/ 132080 h 734060"/>
              <a:gd name="connsiteX7" fmla="*/ 651510 w 2015490"/>
              <a:gd name="connsiteY7" fmla="*/ 273050 h 734060"/>
              <a:gd name="connsiteX8" fmla="*/ 834390 w 2015490"/>
              <a:gd name="connsiteY8" fmla="*/ 402590 h 734060"/>
              <a:gd name="connsiteX9" fmla="*/ 1040130 w 2015490"/>
              <a:gd name="connsiteY9" fmla="*/ 505460 h 734060"/>
              <a:gd name="connsiteX10" fmla="*/ 1276350 w 2015490"/>
              <a:gd name="connsiteY10" fmla="*/ 593090 h 734060"/>
              <a:gd name="connsiteX11" fmla="*/ 1588770 w 2015490"/>
              <a:gd name="connsiteY11" fmla="*/ 673100 h 734060"/>
              <a:gd name="connsiteX12" fmla="*/ 1851660 w 2015490"/>
              <a:gd name="connsiteY12" fmla="*/ 718820 h 734060"/>
              <a:gd name="connsiteX13" fmla="*/ 2015490 w 2015490"/>
              <a:gd name="connsiteY13" fmla="*/ 734060 h 734060"/>
              <a:gd name="connsiteX14" fmla="*/ 2015490 w 2015490"/>
              <a:gd name="connsiteY14" fmla="*/ 734060 h 734060"/>
              <a:gd name="connsiteX15" fmla="*/ 2015490 w 2015490"/>
              <a:gd name="connsiteY15" fmla="*/ 734060 h 73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5490" h="734060">
                <a:moveTo>
                  <a:pt x="0" y="101600"/>
                </a:moveTo>
                <a:cubicBezTo>
                  <a:pt x="11430" y="90487"/>
                  <a:pt x="22860" y="79375"/>
                  <a:pt x="38100" y="67310"/>
                </a:cubicBezTo>
                <a:cubicBezTo>
                  <a:pt x="53340" y="55245"/>
                  <a:pt x="69215" y="40005"/>
                  <a:pt x="91440" y="29210"/>
                </a:cubicBezTo>
                <a:cubicBezTo>
                  <a:pt x="113665" y="18415"/>
                  <a:pt x="141605" y="5080"/>
                  <a:pt x="171450" y="2540"/>
                </a:cubicBezTo>
                <a:cubicBezTo>
                  <a:pt x="201295" y="0"/>
                  <a:pt x="239395" y="5080"/>
                  <a:pt x="270510" y="13970"/>
                </a:cubicBezTo>
                <a:cubicBezTo>
                  <a:pt x="301625" y="22860"/>
                  <a:pt x="323215" y="36195"/>
                  <a:pt x="358140" y="55880"/>
                </a:cubicBezTo>
                <a:cubicBezTo>
                  <a:pt x="393065" y="75565"/>
                  <a:pt x="431165" y="95885"/>
                  <a:pt x="480060" y="132080"/>
                </a:cubicBezTo>
                <a:cubicBezTo>
                  <a:pt x="528955" y="168275"/>
                  <a:pt x="592455" y="227965"/>
                  <a:pt x="651510" y="273050"/>
                </a:cubicBezTo>
                <a:cubicBezTo>
                  <a:pt x="710565" y="318135"/>
                  <a:pt x="769620" y="363855"/>
                  <a:pt x="834390" y="402590"/>
                </a:cubicBezTo>
                <a:cubicBezTo>
                  <a:pt x="899160" y="441325"/>
                  <a:pt x="966470" y="473710"/>
                  <a:pt x="1040130" y="505460"/>
                </a:cubicBezTo>
                <a:cubicBezTo>
                  <a:pt x="1113790" y="537210"/>
                  <a:pt x="1184910" y="565150"/>
                  <a:pt x="1276350" y="593090"/>
                </a:cubicBezTo>
                <a:cubicBezTo>
                  <a:pt x="1367790" y="621030"/>
                  <a:pt x="1492885" y="652145"/>
                  <a:pt x="1588770" y="673100"/>
                </a:cubicBezTo>
                <a:cubicBezTo>
                  <a:pt x="1684655" y="694055"/>
                  <a:pt x="1780540" y="708660"/>
                  <a:pt x="1851660" y="718820"/>
                </a:cubicBezTo>
                <a:cubicBezTo>
                  <a:pt x="1922780" y="728980"/>
                  <a:pt x="2015490" y="734060"/>
                  <a:pt x="2015490" y="734060"/>
                </a:cubicBezTo>
                <a:lnTo>
                  <a:pt x="2015490" y="734060"/>
                </a:lnTo>
                <a:lnTo>
                  <a:pt x="2015490" y="73406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7344284" y="1787526"/>
            <a:ext cx="2026920" cy="616585"/>
          </a:xfrm>
          <a:custGeom>
            <a:avLst/>
            <a:gdLst>
              <a:gd name="connsiteX0" fmla="*/ 0 w 2026920"/>
              <a:gd name="connsiteY0" fmla="*/ 125095 h 616585"/>
              <a:gd name="connsiteX1" fmla="*/ 83820 w 2026920"/>
              <a:gd name="connsiteY1" fmla="*/ 60325 h 616585"/>
              <a:gd name="connsiteX2" fmla="*/ 160020 w 2026920"/>
              <a:gd name="connsiteY2" fmla="*/ 14605 h 616585"/>
              <a:gd name="connsiteX3" fmla="*/ 259080 w 2026920"/>
              <a:gd name="connsiteY3" fmla="*/ 3175 h 616585"/>
              <a:gd name="connsiteX4" fmla="*/ 392430 w 2026920"/>
              <a:gd name="connsiteY4" fmla="*/ 33655 h 616585"/>
              <a:gd name="connsiteX5" fmla="*/ 541020 w 2026920"/>
              <a:gd name="connsiteY5" fmla="*/ 90805 h 616585"/>
              <a:gd name="connsiteX6" fmla="*/ 628650 w 2026920"/>
              <a:gd name="connsiteY6" fmla="*/ 144145 h 616585"/>
              <a:gd name="connsiteX7" fmla="*/ 723900 w 2026920"/>
              <a:gd name="connsiteY7" fmla="*/ 212725 h 616585"/>
              <a:gd name="connsiteX8" fmla="*/ 933450 w 2026920"/>
              <a:gd name="connsiteY8" fmla="*/ 334645 h 616585"/>
              <a:gd name="connsiteX9" fmla="*/ 1078230 w 2026920"/>
              <a:gd name="connsiteY9" fmla="*/ 403225 h 616585"/>
              <a:gd name="connsiteX10" fmla="*/ 1257300 w 2026920"/>
              <a:gd name="connsiteY10" fmla="*/ 467995 h 616585"/>
              <a:gd name="connsiteX11" fmla="*/ 1478280 w 2026920"/>
              <a:gd name="connsiteY11" fmla="*/ 521335 h 616585"/>
              <a:gd name="connsiteX12" fmla="*/ 1710690 w 2026920"/>
              <a:gd name="connsiteY12" fmla="*/ 574675 h 616585"/>
              <a:gd name="connsiteX13" fmla="*/ 1897380 w 2026920"/>
              <a:gd name="connsiteY13" fmla="*/ 597535 h 616585"/>
              <a:gd name="connsiteX14" fmla="*/ 2026920 w 2026920"/>
              <a:gd name="connsiteY14" fmla="*/ 616585 h 61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26920" h="616585">
                <a:moveTo>
                  <a:pt x="0" y="125095"/>
                </a:moveTo>
                <a:cubicBezTo>
                  <a:pt x="28575" y="101917"/>
                  <a:pt x="57150" y="78740"/>
                  <a:pt x="83820" y="60325"/>
                </a:cubicBezTo>
                <a:cubicBezTo>
                  <a:pt x="110490" y="41910"/>
                  <a:pt x="130810" y="24130"/>
                  <a:pt x="160020" y="14605"/>
                </a:cubicBezTo>
                <a:cubicBezTo>
                  <a:pt x="189230" y="5080"/>
                  <a:pt x="220345" y="0"/>
                  <a:pt x="259080" y="3175"/>
                </a:cubicBezTo>
                <a:cubicBezTo>
                  <a:pt x="297815" y="6350"/>
                  <a:pt x="345440" y="19050"/>
                  <a:pt x="392430" y="33655"/>
                </a:cubicBezTo>
                <a:cubicBezTo>
                  <a:pt x="439420" y="48260"/>
                  <a:pt x="501650" y="72390"/>
                  <a:pt x="541020" y="90805"/>
                </a:cubicBezTo>
                <a:cubicBezTo>
                  <a:pt x="580390" y="109220"/>
                  <a:pt x="598170" y="123825"/>
                  <a:pt x="628650" y="144145"/>
                </a:cubicBezTo>
                <a:cubicBezTo>
                  <a:pt x="659130" y="164465"/>
                  <a:pt x="673100" y="180975"/>
                  <a:pt x="723900" y="212725"/>
                </a:cubicBezTo>
                <a:cubicBezTo>
                  <a:pt x="774700" y="244475"/>
                  <a:pt x="874395" y="302895"/>
                  <a:pt x="933450" y="334645"/>
                </a:cubicBezTo>
                <a:cubicBezTo>
                  <a:pt x="992505" y="366395"/>
                  <a:pt x="1024255" y="381000"/>
                  <a:pt x="1078230" y="403225"/>
                </a:cubicBezTo>
                <a:cubicBezTo>
                  <a:pt x="1132205" y="425450"/>
                  <a:pt x="1190625" y="448310"/>
                  <a:pt x="1257300" y="467995"/>
                </a:cubicBezTo>
                <a:cubicBezTo>
                  <a:pt x="1323975" y="487680"/>
                  <a:pt x="1478280" y="521335"/>
                  <a:pt x="1478280" y="521335"/>
                </a:cubicBezTo>
                <a:cubicBezTo>
                  <a:pt x="1553845" y="539115"/>
                  <a:pt x="1640840" y="561975"/>
                  <a:pt x="1710690" y="574675"/>
                </a:cubicBezTo>
                <a:cubicBezTo>
                  <a:pt x="1780540" y="587375"/>
                  <a:pt x="1844675" y="590550"/>
                  <a:pt x="1897380" y="597535"/>
                </a:cubicBezTo>
                <a:cubicBezTo>
                  <a:pt x="1950085" y="604520"/>
                  <a:pt x="1988502" y="610552"/>
                  <a:pt x="2026920" y="6165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344284" y="1880870"/>
            <a:ext cx="2030730" cy="523240"/>
          </a:xfrm>
          <a:custGeom>
            <a:avLst/>
            <a:gdLst>
              <a:gd name="connsiteX0" fmla="*/ 0 w 2030730"/>
              <a:gd name="connsiteY0" fmla="*/ 153670 h 523240"/>
              <a:gd name="connsiteX1" fmla="*/ 80010 w 2030730"/>
              <a:gd name="connsiteY1" fmla="*/ 92710 h 523240"/>
              <a:gd name="connsiteX2" fmla="*/ 144780 w 2030730"/>
              <a:gd name="connsiteY2" fmla="*/ 43180 h 523240"/>
              <a:gd name="connsiteX3" fmla="*/ 240030 w 2030730"/>
              <a:gd name="connsiteY3" fmla="*/ 8890 h 523240"/>
              <a:gd name="connsiteX4" fmla="*/ 373380 w 2030730"/>
              <a:gd name="connsiteY4" fmla="*/ 5080 h 523240"/>
              <a:gd name="connsiteX5" fmla="*/ 502920 w 2030730"/>
              <a:gd name="connsiteY5" fmla="*/ 39370 h 523240"/>
              <a:gd name="connsiteX6" fmla="*/ 662940 w 2030730"/>
              <a:gd name="connsiteY6" fmla="*/ 104140 h 523240"/>
              <a:gd name="connsiteX7" fmla="*/ 792480 w 2030730"/>
              <a:gd name="connsiteY7" fmla="*/ 172720 h 523240"/>
              <a:gd name="connsiteX8" fmla="*/ 975360 w 2030730"/>
              <a:gd name="connsiteY8" fmla="*/ 264160 h 523240"/>
              <a:gd name="connsiteX9" fmla="*/ 1226820 w 2030730"/>
              <a:gd name="connsiteY9" fmla="*/ 370840 h 523240"/>
              <a:gd name="connsiteX10" fmla="*/ 1447800 w 2030730"/>
              <a:gd name="connsiteY10" fmla="*/ 427990 h 523240"/>
              <a:gd name="connsiteX11" fmla="*/ 1722120 w 2030730"/>
              <a:gd name="connsiteY11" fmla="*/ 485140 h 523240"/>
              <a:gd name="connsiteX12" fmla="*/ 1908810 w 2030730"/>
              <a:gd name="connsiteY12" fmla="*/ 515620 h 523240"/>
              <a:gd name="connsiteX13" fmla="*/ 2030730 w 2030730"/>
              <a:gd name="connsiteY13" fmla="*/ 523240 h 52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0730" h="523240">
                <a:moveTo>
                  <a:pt x="0" y="153670"/>
                </a:moveTo>
                <a:lnTo>
                  <a:pt x="80010" y="92710"/>
                </a:lnTo>
                <a:cubicBezTo>
                  <a:pt x="104140" y="74295"/>
                  <a:pt x="118110" y="57150"/>
                  <a:pt x="144780" y="43180"/>
                </a:cubicBezTo>
                <a:cubicBezTo>
                  <a:pt x="171450" y="29210"/>
                  <a:pt x="201930" y="15240"/>
                  <a:pt x="240030" y="8890"/>
                </a:cubicBezTo>
                <a:cubicBezTo>
                  <a:pt x="278130" y="2540"/>
                  <a:pt x="329565" y="0"/>
                  <a:pt x="373380" y="5080"/>
                </a:cubicBezTo>
                <a:cubicBezTo>
                  <a:pt x="417195" y="10160"/>
                  <a:pt x="454660" y="22860"/>
                  <a:pt x="502920" y="39370"/>
                </a:cubicBezTo>
                <a:cubicBezTo>
                  <a:pt x="551180" y="55880"/>
                  <a:pt x="614680" y="81915"/>
                  <a:pt x="662940" y="104140"/>
                </a:cubicBezTo>
                <a:cubicBezTo>
                  <a:pt x="711200" y="126365"/>
                  <a:pt x="740410" y="146050"/>
                  <a:pt x="792480" y="172720"/>
                </a:cubicBezTo>
                <a:cubicBezTo>
                  <a:pt x="844550" y="199390"/>
                  <a:pt x="902970" y="231140"/>
                  <a:pt x="975360" y="264160"/>
                </a:cubicBezTo>
                <a:cubicBezTo>
                  <a:pt x="1047750" y="297180"/>
                  <a:pt x="1148080" y="343535"/>
                  <a:pt x="1226820" y="370840"/>
                </a:cubicBezTo>
                <a:cubicBezTo>
                  <a:pt x="1305560" y="398145"/>
                  <a:pt x="1365250" y="408940"/>
                  <a:pt x="1447800" y="427990"/>
                </a:cubicBezTo>
                <a:cubicBezTo>
                  <a:pt x="1530350" y="447040"/>
                  <a:pt x="1645285" y="470535"/>
                  <a:pt x="1722120" y="485140"/>
                </a:cubicBezTo>
                <a:cubicBezTo>
                  <a:pt x="1798955" y="499745"/>
                  <a:pt x="1857375" y="509270"/>
                  <a:pt x="1908810" y="515620"/>
                </a:cubicBezTo>
                <a:cubicBezTo>
                  <a:pt x="1960245" y="521970"/>
                  <a:pt x="1995487" y="522605"/>
                  <a:pt x="2030730" y="5232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7340474" y="1954530"/>
            <a:ext cx="2038350" cy="445770"/>
          </a:xfrm>
          <a:custGeom>
            <a:avLst/>
            <a:gdLst>
              <a:gd name="connsiteX0" fmla="*/ 0 w 2038350"/>
              <a:gd name="connsiteY0" fmla="*/ 195580 h 447040"/>
              <a:gd name="connsiteX1" fmla="*/ 76200 w 2038350"/>
              <a:gd name="connsiteY1" fmla="*/ 115570 h 447040"/>
              <a:gd name="connsiteX2" fmla="*/ 152400 w 2038350"/>
              <a:gd name="connsiteY2" fmla="*/ 69850 h 447040"/>
              <a:gd name="connsiteX3" fmla="*/ 285750 w 2038350"/>
              <a:gd name="connsiteY3" fmla="*/ 8890 h 447040"/>
              <a:gd name="connsiteX4" fmla="*/ 499110 w 2038350"/>
              <a:gd name="connsiteY4" fmla="*/ 16510 h 447040"/>
              <a:gd name="connsiteX5" fmla="*/ 617220 w 2038350"/>
              <a:gd name="connsiteY5" fmla="*/ 46990 h 447040"/>
              <a:gd name="connsiteX6" fmla="*/ 819150 w 2038350"/>
              <a:gd name="connsiteY6" fmla="*/ 127000 h 447040"/>
              <a:gd name="connsiteX7" fmla="*/ 1005840 w 2038350"/>
              <a:gd name="connsiteY7" fmla="*/ 218440 h 447040"/>
              <a:gd name="connsiteX8" fmla="*/ 1219200 w 2038350"/>
              <a:gd name="connsiteY8" fmla="*/ 294640 h 447040"/>
              <a:gd name="connsiteX9" fmla="*/ 1455420 w 2038350"/>
              <a:gd name="connsiteY9" fmla="*/ 351790 h 447040"/>
              <a:gd name="connsiteX10" fmla="*/ 1760220 w 2038350"/>
              <a:gd name="connsiteY10" fmla="*/ 416560 h 447040"/>
              <a:gd name="connsiteX11" fmla="*/ 1950720 w 2038350"/>
              <a:gd name="connsiteY11" fmla="*/ 439420 h 447040"/>
              <a:gd name="connsiteX12" fmla="*/ 2038350 w 2038350"/>
              <a:gd name="connsiteY12" fmla="*/ 447040 h 447040"/>
              <a:gd name="connsiteX0" fmla="*/ 0 w 2038350"/>
              <a:gd name="connsiteY0" fmla="*/ 194310 h 445770"/>
              <a:gd name="connsiteX1" fmla="*/ 76200 w 2038350"/>
              <a:gd name="connsiteY1" fmla="*/ 114300 h 445770"/>
              <a:gd name="connsiteX2" fmla="*/ 152400 w 2038350"/>
              <a:gd name="connsiteY2" fmla="*/ 68580 h 445770"/>
              <a:gd name="connsiteX3" fmla="*/ 152400 w 2038350"/>
              <a:gd name="connsiteY3" fmla="*/ 60960 h 445770"/>
              <a:gd name="connsiteX4" fmla="*/ 285750 w 2038350"/>
              <a:gd name="connsiteY4" fmla="*/ 7620 h 445770"/>
              <a:gd name="connsiteX5" fmla="*/ 499110 w 2038350"/>
              <a:gd name="connsiteY5" fmla="*/ 15240 h 445770"/>
              <a:gd name="connsiteX6" fmla="*/ 617220 w 2038350"/>
              <a:gd name="connsiteY6" fmla="*/ 45720 h 445770"/>
              <a:gd name="connsiteX7" fmla="*/ 819150 w 2038350"/>
              <a:gd name="connsiteY7" fmla="*/ 125730 h 445770"/>
              <a:gd name="connsiteX8" fmla="*/ 1005840 w 2038350"/>
              <a:gd name="connsiteY8" fmla="*/ 217170 h 445770"/>
              <a:gd name="connsiteX9" fmla="*/ 1219200 w 2038350"/>
              <a:gd name="connsiteY9" fmla="*/ 293370 h 445770"/>
              <a:gd name="connsiteX10" fmla="*/ 1455420 w 2038350"/>
              <a:gd name="connsiteY10" fmla="*/ 350520 h 445770"/>
              <a:gd name="connsiteX11" fmla="*/ 1760220 w 2038350"/>
              <a:gd name="connsiteY11" fmla="*/ 415290 h 445770"/>
              <a:gd name="connsiteX12" fmla="*/ 1950720 w 2038350"/>
              <a:gd name="connsiteY12" fmla="*/ 438150 h 445770"/>
              <a:gd name="connsiteX13" fmla="*/ 2038350 w 2038350"/>
              <a:gd name="connsiteY13" fmla="*/ 445770 h 44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350" h="445770">
                <a:moveTo>
                  <a:pt x="0" y="194310"/>
                </a:moveTo>
                <a:cubicBezTo>
                  <a:pt x="25400" y="164782"/>
                  <a:pt x="50800" y="135255"/>
                  <a:pt x="76200" y="114300"/>
                </a:cubicBezTo>
                <a:cubicBezTo>
                  <a:pt x="101600" y="93345"/>
                  <a:pt x="139700" y="77470"/>
                  <a:pt x="152400" y="68580"/>
                </a:cubicBezTo>
                <a:cubicBezTo>
                  <a:pt x="165100" y="59690"/>
                  <a:pt x="130175" y="71120"/>
                  <a:pt x="152400" y="60960"/>
                </a:cubicBezTo>
                <a:cubicBezTo>
                  <a:pt x="174625" y="50800"/>
                  <a:pt x="227965" y="15240"/>
                  <a:pt x="285750" y="7620"/>
                </a:cubicBezTo>
                <a:cubicBezTo>
                  <a:pt x="343535" y="0"/>
                  <a:pt x="443865" y="8890"/>
                  <a:pt x="499110" y="15240"/>
                </a:cubicBezTo>
                <a:cubicBezTo>
                  <a:pt x="554355" y="21590"/>
                  <a:pt x="563880" y="27305"/>
                  <a:pt x="617220" y="45720"/>
                </a:cubicBezTo>
                <a:cubicBezTo>
                  <a:pt x="670560" y="64135"/>
                  <a:pt x="754380" y="97155"/>
                  <a:pt x="819150" y="125730"/>
                </a:cubicBezTo>
                <a:cubicBezTo>
                  <a:pt x="883920" y="154305"/>
                  <a:pt x="939165" y="189230"/>
                  <a:pt x="1005840" y="217170"/>
                </a:cubicBezTo>
                <a:cubicBezTo>
                  <a:pt x="1072515" y="245110"/>
                  <a:pt x="1144270" y="271145"/>
                  <a:pt x="1219200" y="293370"/>
                </a:cubicBezTo>
                <a:cubicBezTo>
                  <a:pt x="1294130" y="315595"/>
                  <a:pt x="1365250" y="330200"/>
                  <a:pt x="1455420" y="350520"/>
                </a:cubicBezTo>
                <a:cubicBezTo>
                  <a:pt x="1545590" y="370840"/>
                  <a:pt x="1677670" y="400685"/>
                  <a:pt x="1760220" y="415290"/>
                </a:cubicBezTo>
                <a:cubicBezTo>
                  <a:pt x="1842770" y="429895"/>
                  <a:pt x="1904365" y="433070"/>
                  <a:pt x="1950720" y="438150"/>
                </a:cubicBezTo>
                <a:cubicBezTo>
                  <a:pt x="1997075" y="443230"/>
                  <a:pt x="2017712" y="444500"/>
                  <a:pt x="2038350" y="44577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340474" y="2015490"/>
            <a:ext cx="2000250" cy="381000"/>
          </a:xfrm>
          <a:custGeom>
            <a:avLst/>
            <a:gdLst>
              <a:gd name="connsiteX0" fmla="*/ 0 w 2000250"/>
              <a:gd name="connsiteY0" fmla="*/ 205740 h 381000"/>
              <a:gd name="connsiteX1" fmla="*/ 95250 w 2000250"/>
              <a:gd name="connsiteY1" fmla="*/ 114300 h 381000"/>
              <a:gd name="connsiteX2" fmla="*/ 175260 w 2000250"/>
              <a:gd name="connsiteY2" fmla="*/ 60960 h 381000"/>
              <a:gd name="connsiteX3" fmla="*/ 342900 w 2000250"/>
              <a:gd name="connsiteY3" fmla="*/ 7620 h 381000"/>
              <a:gd name="connsiteX4" fmla="*/ 575310 w 2000250"/>
              <a:gd name="connsiteY4" fmla="*/ 15240 h 381000"/>
              <a:gd name="connsiteX5" fmla="*/ 762000 w 2000250"/>
              <a:gd name="connsiteY5" fmla="*/ 64770 h 381000"/>
              <a:gd name="connsiteX6" fmla="*/ 906780 w 2000250"/>
              <a:gd name="connsiteY6" fmla="*/ 125730 h 381000"/>
              <a:gd name="connsiteX7" fmla="*/ 1085850 w 2000250"/>
              <a:gd name="connsiteY7" fmla="*/ 186690 h 381000"/>
              <a:gd name="connsiteX8" fmla="*/ 1333500 w 2000250"/>
              <a:gd name="connsiteY8" fmla="*/ 266700 h 381000"/>
              <a:gd name="connsiteX9" fmla="*/ 1630680 w 2000250"/>
              <a:gd name="connsiteY9" fmla="*/ 335280 h 381000"/>
              <a:gd name="connsiteX10" fmla="*/ 1844040 w 2000250"/>
              <a:gd name="connsiteY10" fmla="*/ 369570 h 381000"/>
              <a:gd name="connsiteX11" fmla="*/ 2000250 w 2000250"/>
              <a:gd name="connsiteY11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0250" h="381000">
                <a:moveTo>
                  <a:pt x="0" y="205740"/>
                </a:moveTo>
                <a:cubicBezTo>
                  <a:pt x="33020" y="172085"/>
                  <a:pt x="66040" y="138430"/>
                  <a:pt x="95250" y="114300"/>
                </a:cubicBezTo>
                <a:cubicBezTo>
                  <a:pt x="124460" y="90170"/>
                  <a:pt x="133985" y="78740"/>
                  <a:pt x="175260" y="60960"/>
                </a:cubicBezTo>
                <a:cubicBezTo>
                  <a:pt x="216535" y="43180"/>
                  <a:pt x="276225" y="15240"/>
                  <a:pt x="342900" y="7620"/>
                </a:cubicBezTo>
                <a:cubicBezTo>
                  <a:pt x="409575" y="0"/>
                  <a:pt x="505460" y="5715"/>
                  <a:pt x="575310" y="15240"/>
                </a:cubicBezTo>
                <a:cubicBezTo>
                  <a:pt x="645160" y="24765"/>
                  <a:pt x="706755" y="46355"/>
                  <a:pt x="762000" y="64770"/>
                </a:cubicBezTo>
                <a:cubicBezTo>
                  <a:pt x="817245" y="83185"/>
                  <a:pt x="852805" y="105410"/>
                  <a:pt x="906780" y="125730"/>
                </a:cubicBezTo>
                <a:cubicBezTo>
                  <a:pt x="960755" y="146050"/>
                  <a:pt x="1085850" y="186690"/>
                  <a:pt x="1085850" y="186690"/>
                </a:cubicBezTo>
                <a:cubicBezTo>
                  <a:pt x="1156970" y="210185"/>
                  <a:pt x="1242695" y="241935"/>
                  <a:pt x="1333500" y="266700"/>
                </a:cubicBezTo>
                <a:cubicBezTo>
                  <a:pt x="1424305" y="291465"/>
                  <a:pt x="1545590" y="318135"/>
                  <a:pt x="1630680" y="335280"/>
                </a:cubicBezTo>
                <a:cubicBezTo>
                  <a:pt x="1715770" y="352425"/>
                  <a:pt x="1782445" y="361950"/>
                  <a:pt x="1844040" y="369570"/>
                </a:cubicBezTo>
                <a:cubicBezTo>
                  <a:pt x="1905635" y="377190"/>
                  <a:pt x="1952942" y="379095"/>
                  <a:pt x="2000250" y="3810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7344284" y="2071370"/>
            <a:ext cx="2004060" cy="332740"/>
          </a:xfrm>
          <a:custGeom>
            <a:avLst/>
            <a:gdLst>
              <a:gd name="connsiteX0" fmla="*/ 0 w 2004060"/>
              <a:gd name="connsiteY0" fmla="*/ 233680 h 332740"/>
              <a:gd name="connsiteX1" fmla="*/ 72390 w 2004060"/>
              <a:gd name="connsiteY1" fmla="*/ 153670 h 332740"/>
              <a:gd name="connsiteX2" fmla="*/ 182880 w 2004060"/>
              <a:gd name="connsiteY2" fmla="*/ 77470 h 332740"/>
              <a:gd name="connsiteX3" fmla="*/ 316230 w 2004060"/>
              <a:gd name="connsiteY3" fmla="*/ 20320 h 332740"/>
              <a:gd name="connsiteX4" fmla="*/ 419100 w 2004060"/>
              <a:gd name="connsiteY4" fmla="*/ 5080 h 332740"/>
              <a:gd name="connsiteX5" fmla="*/ 567690 w 2004060"/>
              <a:gd name="connsiteY5" fmla="*/ 5080 h 332740"/>
              <a:gd name="connsiteX6" fmla="*/ 727710 w 2004060"/>
              <a:gd name="connsiteY6" fmla="*/ 35560 h 332740"/>
              <a:gd name="connsiteX7" fmla="*/ 872490 w 2004060"/>
              <a:gd name="connsiteY7" fmla="*/ 73660 h 332740"/>
              <a:gd name="connsiteX8" fmla="*/ 1036320 w 2004060"/>
              <a:gd name="connsiteY8" fmla="*/ 127000 h 332740"/>
              <a:gd name="connsiteX9" fmla="*/ 1268730 w 2004060"/>
              <a:gd name="connsiteY9" fmla="*/ 195580 h 332740"/>
              <a:gd name="connsiteX10" fmla="*/ 1539240 w 2004060"/>
              <a:gd name="connsiteY10" fmla="*/ 260350 h 332740"/>
              <a:gd name="connsiteX11" fmla="*/ 1737360 w 2004060"/>
              <a:gd name="connsiteY11" fmla="*/ 298450 h 332740"/>
              <a:gd name="connsiteX12" fmla="*/ 1916430 w 2004060"/>
              <a:gd name="connsiteY12" fmla="*/ 325120 h 332740"/>
              <a:gd name="connsiteX13" fmla="*/ 2004060 w 2004060"/>
              <a:gd name="connsiteY13" fmla="*/ 332740 h 33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4060" h="332740">
                <a:moveTo>
                  <a:pt x="0" y="233680"/>
                </a:moveTo>
                <a:cubicBezTo>
                  <a:pt x="20955" y="206692"/>
                  <a:pt x="41910" y="179705"/>
                  <a:pt x="72390" y="153670"/>
                </a:cubicBezTo>
                <a:cubicBezTo>
                  <a:pt x="102870" y="127635"/>
                  <a:pt x="142240" y="99695"/>
                  <a:pt x="182880" y="77470"/>
                </a:cubicBezTo>
                <a:cubicBezTo>
                  <a:pt x="223520" y="55245"/>
                  <a:pt x="276860" y="32385"/>
                  <a:pt x="316230" y="20320"/>
                </a:cubicBezTo>
                <a:cubicBezTo>
                  <a:pt x="355600" y="8255"/>
                  <a:pt x="377190" y="7620"/>
                  <a:pt x="419100" y="5080"/>
                </a:cubicBezTo>
                <a:cubicBezTo>
                  <a:pt x="461010" y="2540"/>
                  <a:pt x="516255" y="0"/>
                  <a:pt x="567690" y="5080"/>
                </a:cubicBezTo>
                <a:cubicBezTo>
                  <a:pt x="619125" y="10160"/>
                  <a:pt x="676910" y="24130"/>
                  <a:pt x="727710" y="35560"/>
                </a:cubicBezTo>
                <a:cubicBezTo>
                  <a:pt x="778510" y="46990"/>
                  <a:pt x="821055" y="58420"/>
                  <a:pt x="872490" y="73660"/>
                </a:cubicBezTo>
                <a:cubicBezTo>
                  <a:pt x="923925" y="88900"/>
                  <a:pt x="970280" y="106680"/>
                  <a:pt x="1036320" y="127000"/>
                </a:cubicBezTo>
                <a:cubicBezTo>
                  <a:pt x="1102360" y="147320"/>
                  <a:pt x="1184910" y="173355"/>
                  <a:pt x="1268730" y="195580"/>
                </a:cubicBezTo>
                <a:cubicBezTo>
                  <a:pt x="1352550" y="217805"/>
                  <a:pt x="1461135" y="243205"/>
                  <a:pt x="1539240" y="260350"/>
                </a:cubicBezTo>
                <a:cubicBezTo>
                  <a:pt x="1617345" y="277495"/>
                  <a:pt x="1674495" y="287655"/>
                  <a:pt x="1737360" y="298450"/>
                </a:cubicBezTo>
                <a:cubicBezTo>
                  <a:pt x="1800225" y="309245"/>
                  <a:pt x="1871980" y="319405"/>
                  <a:pt x="1916430" y="325120"/>
                </a:cubicBezTo>
                <a:cubicBezTo>
                  <a:pt x="1960880" y="330835"/>
                  <a:pt x="1982470" y="331787"/>
                  <a:pt x="2004060" y="3327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7344284" y="2117726"/>
            <a:ext cx="2007870" cy="282575"/>
          </a:xfrm>
          <a:custGeom>
            <a:avLst/>
            <a:gdLst>
              <a:gd name="connsiteX0" fmla="*/ 0 w 2007870"/>
              <a:gd name="connsiteY0" fmla="*/ 263525 h 282575"/>
              <a:gd name="connsiteX1" fmla="*/ 91440 w 2007870"/>
              <a:gd name="connsiteY1" fmla="*/ 160655 h 282575"/>
              <a:gd name="connsiteX2" fmla="*/ 251460 w 2007870"/>
              <a:gd name="connsiteY2" fmla="*/ 57785 h 282575"/>
              <a:gd name="connsiteX3" fmla="*/ 449580 w 2007870"/>
              <a:gd name="connsiteY3" fmla="*/ 8255 h 282575"/>
              <a:gd name="connsiteX4" fmla="*/ 609600 w 2007870"/>
              <a:gd name="connsiteY4" fmla="*/ 8255 h 282575"/>
              <a:gd name="connsiteX5" fmla="*/ 796290 w 2007870"/>
              <a:gd name="connsiteY5" fmla="*/ 34925 h 282575"/>
              <a:gd name="connsiteX6" fmla="*/ 967740 w 2007870"/>
              <a:gd name="connsiteY6" fmla="*/ 73025 h 282575"/>
              <a:gd name="connsiteX7" fmla="*/ 1143000 w 2007870"/>
              <a:gd name="connsiteY7" fmla="*/ 126365 h 282575"/>
              <a:gd name="connsiteX8" fmla="*/ 1291590 w 2007870"/>
              <a:gd name="connsiteY8" fmla="*/ 164465 h 282575"/>
              <a:gd name="connsiteX9" fmla="*/ 1535430 w 2007870"/>
              <a:gd name="connsiteY9" fmla="*/ 217805 h 282575"/>
              <a:gd name="connsiteX10" fmla="*/ 1714500 w 2007870"/>
              <a:gd name="connsiteY10" fmla="*/ 252095 h 282575"/>
              <a:gd name="connsiteX11" fmla="*/ 1866900 w 2007870"/>
              <a:gd name="connsiteY11" fmla="*/ 267335 h 282575"/>
              <a:gd name="connsiteX12" fmla="*/ 2007870 w 2007870"/>
              <a:gd name="connsiteY12" fmla="*/ 282575 h 28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7870" h="282575">
                <a:moveTo>
                  <a:pt x="0" y="263525"/>
                </a:moveTo>
                <a:cubicBezTo>
                  <a:pt x="24765" y="229235"/>
                  <a:pt x="49530" y="194945"/>
                  <a:pt x="91440" y="160655"/>
                </a:cubicBezTo>
                <a:cubicBezTo>
                  <a:pt x="133350" y="126365"/>
                  <a:pt x="191770" y="83185"/>
                  <a:pt x="251460" y="57785"/>
                </a:cubicBezTo>
                <a:cubicBezTo>
                  <a:pt x="311150" y="32385"/>
                  <a:pt x="389890" y="16510"/>
                  <a:pt x="449580" y="8255"/>
                </a:cubicBezTo>
                <a:cubicBezTo>
                  <a:pt x="509270" y="0"/>
                  <a:pt x="551815" y="3810"/>
                  <a:pt x="609600" y="8255"/>
                </a:cubicBezTo>
                <a:cubicBezTo>
                  <a:pt x="667385" y="12700"/>
                  <a:pt x="736600" y="24130"/>
                  <a:pt x="796290" y="34925"/>
                </a:cubicBezTo>
                <a:cubicBezTo>
                  <a:pt x="855980" y="45720"/>
                  <a:pt x="909955" y="57785"/>
                  <a:pt x="967740" y="73025"/>
                </a:cubicBezTo>
                <a:cubicBezTo>
                  <a:pt x="1025525" y="88265"/>
                  <a:pt x="1089025" y="111125"/>
                  <a:pt x="1143000" y="126365"/>
                </a:cubicBezTo>
                <a:cubicBezTo>
                  <a:pt x="1196975" y="141605"/>
                  <a:pt x="1226185" y="149225"/>
                  <a:pt x="1291590" y="164465"/>
                </a:cubicBezTo>
                <a:cubicBezTo>
                  <a:pt x="1356995" y="179705"/>
                  <a:pt x="1464945" y="203200"/>
                  <a:pt x="1535430" y="217805"/>
                </a:cubicBezTo>
                <a:cubicBezTo>
                  <a:pt x="1605915" y="232410"/>
                  <a:pt x="1659255" y="243840"/>
                  <a:pt x="1714500" y="252095"/>
                </a:cubicBezTo>
                <a:cubicBezTo>
                  <a:pt x="1769745" y="260350"/>
                  <a:pt x="1866900" y="267335"/>
                  <a:pt x="1866900" y="267335"/>
                </a:cubicBezTo>
                <a:lnTo>
                  <a:pt x="2007870" y="282575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340474" y="2157096"/>
            <a:ext cx="2030730" cy="292735"/>
          </a:xfrm>
          <a:custGeom>
            <a:avLst/>
            <a:gdLst>
              <a:gd name="connsiteX0" fmla="*/ 0 w 2030730"/>
              <a:gd name="connsiteY0" fmla="*/ 292735 h 292735"/>
              <a:gd name="connsiteX1" fmla="*/ 110490 w 2030730"/>
              <a:gd name="connsiteY1" fmla="*/ 170815 h 292735"/>
              <a:gd name="connsiteX2" fmla="*/ 217170 w 2030730"/>
              <a:gd name="connsiteY2" fmla="*/ 98425 h 292735"/>
              <a:gd name="connsiteX3" fmla="*/ 335280 w 2030730"/>
              <a:gd name="connsiteY3" fmla="*/ 45085 h 292735"/>
              <a:gd name="connsiteX4" fmla="*/ 472440 w 2030730"/>
              <a:gd name="connsiteY4" fmla="*/ 6985 h 292735"/>
              <a:gd name="connsiteX5" fmla="*/ 655320 w 2030730"/>
              <a:gd name="connsiteY5" fmla="*/ 3175 h 292735"/>
              <a:gd name="connsiteX6" fmla="*/ 807720 w 2030730"/>
              <a:gd name="connsiteY6" fmla="*/ 18415 h 292735"/>
              <a:gd name="connsiteX7" fmla="*/ 975360 w 2030730"/>
              <a:gd name="connsiteY7" fmla="*/ 52705 h 292735"/>
              <a:gd name="connsiteX8" fmla="*/ 1150620 w 2030730"/>
              <a:gd name="connsiteY8" fmla="*/ 94615 h 292735"/>
              <a:gd name="connsiteX9" fmla="*/ 1455420 w 2030730"/>
              <a:gd name="connsiteY9" fmla="*/ 159385 h 292735"/>
              <a:gd name="connsiteX10" fmla="*/ 1687830 w 2030730"/>
              <a:gd name="connsiteY10" fmla="*/ 208915 h 292735"/>
              <a:gd name="connsiteX11" fmla="*/ 1912620 w 2030730"/>
              <a:gd name="connsiteY11" fmla="*/ 239395 h 292735"/>
              <a:gd name="connsiteX12" fmla="*/ 2030730 w 2030730"/>
              <a:gd name="connsiteY12" fmla="*/ 250825 h 29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0730" h="292735">
                <a:moveTo>
                  <a:pt x="0" y="292735"/>
                </a:moveTo>
                <a:cubicBezTo>
                  <a:pt x="37147" y="247967"/>
                  <a:pt x="74295" y="203200"/>
                  <a:pt x="110490" y="170815"/>
                </a:cubicBezTo>
                <a:cubicBezTo>
                  <a:pt x="146685" y="138430"/>
                  <a:pt x="179705" y="119380"/>
                  <a:pt x="217170" y="98425"/>
                </a:cubicBezTo>
                <a:cubicBezTo>
                  <a:pt x="254635" y="77470"/>
                  <a:pt x="292735" y="60325"/>
                  <a:pt x="335280" y="45085"/>
                </a:cubicBezTo>
                <a:cubicBezTo>
                  <a:pt x="377825" y="29845"/>
                  <a:pt x="419100" y="13970"/>
                  <a:pt x="472440" y="6985"/>
                </a:cubicBezTo>
                <a:cubicBezTo>
                  <a:pt x="525780" y="0"/>
                  <a:pt x="599440" y="1270"/>
                  <a:pt x="655320" y="3175"/>
                </a:cubicBezTo>
                <a:cubicBezTo>
                  <a:pt x="711200" y="5080"/>
                  <a:pt x="754380" y="10160"/>
                  <a:pt x="807720" y="18415"/>
                </a:cubicBezTo>
                <a:cubicBezTo>
                  <a:pt x="861060" y="26670"/>
                  <a:pt x="918210" y="40005"/>
                  <a:pt x="975360" y="52705"/>
                </a:cubicBezTo>
                <a:cubicBezTo>
                  <a:pt x="1032510" y="65405"/>
                  <a:pt x="1150620" y="94615"/>
                  <a:pt x="1150620" y="94615"/>
                </a:cubicBezTo>
                <a:lnTo>
                  <a:pt x="1455420" y="159385"/>
                </a:lnTo>
                <a:cubicBezTo>
                  <a:pt x="1544955" y="178435"/>
                  <a:pt x="1611630" y="195580"/>
                  <a:pt x="1687830" y="208915"/>
                </a:cubicBezTo>
                <a:cubicBezTo>
                  <a:pt x="1764030" y="222250"/>
                  <a:pt x="1855470" y="232410"/>
                  <a:pt x="1912620" y="239395"/>
                </a:cubicBezTo>
                <a:cubicBezTo>
                  <a:pt x="1969770" y="246380"/>
                  <a:pt x="2000250" y="248602"/>
                  <a:pt x="2030730" y="25082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351904" y="2185036"/>
            <a:ext cx="2019300" cy="310515"/>
          </a:xfrm>
          <a:custGeom>
            <a:avLst/>
            <a:gdLst>
              <a:gd name="connsiteX0" fmla="*/ 0 w 2019300"/>
              <a:gd name="connsiteY0" fmla="*/ 310515 h 310515"/>
              <a:gd name="connsiteX1" fmla="*/ 80010 w 2019300"/>
              <a:gd name="connsiteY1" fmla="*/ 222885 h 310515"/>
              <a:gd name="connsiteX2" fmla="*/ 201930 w 2019300"/>
              <a:gd name="connsiteY2" fmla="*/ 131445 h 310515"/>
              <a:gd name="connsiteX3" fmla="*/ 327660 w 2019300"/>
              <a:gd name="connsiteY3" fmla="*/ 70485 h 310515"/>
              <a:gd name="connsiteX4" fmla="*/ 445770 w 2019300"/>
              <a:gd name="connsiteY4" fmla="*/ 32385 h 310515"/>
              <a:gd name="connsiteX5" fmla="*/ 643890 w 2019300"/>
              <a:gd name="connsiteY5" fmla="*/ 1905 h 310515"/>
              <a:gd name="connsiteX6" fmla="*/ 811530 w 2019300"/>
              <a:gd name="connsiteY6" fmla="*/ 20955 h 310515"/>
              <a:gd name="connsiteX7" fmla="*/ 1036320 w 2019300"/>
              <a:gd name="connsiteY7" fmla="*/ 55245 h 310515"/>
              <a:gd name="connsiteX8" fmla="*/ 1272540 w 2019300"/>
              <a:gd name="connsiteY8" fmla="*/ 104775 h 310515"/>
              <a:gd name="connsiteX9" fmla="*/ 1577340 w 2019300"/>
              <a:gd name="connsiteY9" fmla="*/ 165735 h 310515"/>
              <a:gd name="connsiteX10" fmla="*/ 1859280 w 2019300"/>
              <a:gd name="connsiteY10" fmla="*/ 207645 h 310515"/>
              <a:gd name="connsiteX11" fmla="*/ 2019300 w 2019300"/>
              <a:gd name="connsiteY11" fmla="*/ 230505 h 31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9300" h="310515">
                <a:moveTo>
                  <a:pt x="0" y="310515"/>
                </a:moveTo>
                <a:cubicBezTo>
                  <a:pt x="23177" y="281622"/>
                  <a:pt x="46355" y="252730"/>
                  <a:pt x="80010" y="222885"/>
                </a:cubicBezTo>
                <a:cubicBezTo>
                  <a:pt x="113665" y="193040"/>
                  <a:pt x="160655" y="156845"/>
                  <a:pt x="201930" y="131445"/>
                </a:cubicBezTo>
                <a:cubicBezTo>
                  <a:pt x="243205" y="106045"/>
                  <a:pt x="287020" y="86995"/>
                  <a:pt x="327660" y="70485"/>
                </a:cubicBezTo>
                <a:cubicBezTo>
                  <a:pt x="368300" y="53975"/>
                  <a:pt x="393065" y="43815"/>
                  <a:pt x="445770" y="32385"/>
                </a:cubicBezTo>
                <a:cubicBezTo>
                  <a:pt x="498475" y="20955"/>
                  <a:pt x="582930" y="3810"/>
                  <a:pt x="643890" y="1905"/>
                </a:cubicBezTo>
                <a:cubicBezTo>
                  <a:pt x="704850" y="0"/>
                  <a:pt x="746125" y="12065"/>
                  <a:pt x="811530" y="20955"/>
                </a:cubicBezTo>
                <a:cubicBezTo>
                  <a:pt x="876935" y="29845"/>
                  <a:pt x="959485" y="41275"/>
                  <a:pt x="1036320" y="55245"/>
                </a:cubicBezTo>
                <a:cubicBezTo>
                  <a:pt x="1113155" y="69215"/>
                  <a:pt x="1272540" y="104775"/>
                  <a:pt x="1272540" y="104775"/>
                </a:cubicBezTo>
                <a:cubicBezTo>
                  <a:pt x="1362710" y="123190"/>
                  <a:pt x="1479550" y="148590"/>
                  <a:pt x="1577340" y="165735"/>
                </a:cubicBezTo>
                <a:cubicBezTo>
                  <a:pt x="1675130" y="182880"/>
                  <a:pt x="1859280" y="207645"/>
                  <a:pt x="1859280" y="207645"/>
                </a:cubicBezTo>
                <a:lnTo>
                  <a:pt x="2019300" y="230505"/>
                </a:lnTo>
              </a:path>
            </a:pathLst>
          </a:cu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555615" y="86677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n(</a:t>
            </a:r>
            <a:r>
              <a:rPr lang="en-US" sz="2000" dirty="0" err="1">
                <a:latin typeface="+mn-lt"/>
              </a:rPr>
              <a:t>x,t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60789" y="227647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grpSp>
        <p:nvGrpSpPr>
          <p:cNvPr id="3" name="Group 50"/>
          <p:cNvGrpSpPr/>
          <p:nvPr/>
        </p:nvGrpSpPr>
        <p:grpSpPr>
          <a:xfrm>
            <a:off x="6546090" y="876301"/>
            <a:ext cx="3643729" cy="1871365"/>
            <a:chOff x="4267200" y="1019175"/>
            <a:chExt cx="3643729" cy="1871365"/>
          </a:xfrm>
        </p:grpSpPr>
        <p:sp>
          <p:nvSpPr>
            <p:cNvPr id="37" name="Freeform 36"/>
            <p:cNvSpPr/>
            <p:nvPr/>
          </p:nvSpPr>
          <p:spPr>
            <a:xfrm>
              <a:off x="5041174" y="1066800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solidFill>
              <a:srgbClr val="00B0F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267200" y="1019175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572375" y="242887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sp>
        <p:nvSpPr>
          <p:cNvPr id="67" name="文字方塊 66"/>
          <p:cNvSpPr txBox="1"/>
          <p:nvPr/>
        </p:nvSpPr>
        <p:spPr>
          <a:xfrm>
            <a:off x="8579919" y="1515305"/>
            <a:ext cx="264612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 err="1"/>
              <a:t>Recombination</a:t>
            </a:r>
            <a:r>
              <a:rPr lang="en-US" altLang="zh-TW" sz="1800" dirty="0" err="1">
                <a:sym typeface="Wingdings" pitchFamily="2" charset="2"/>
              </a:rPr>
              <a:t></a:t>
            </a:r>
            <a:r>
              <a:rPr lang="en-US" altLang="zh-TW" sz="1800" dirty="0" err="1"/>
              <a:t>n</a:t>
            </a:r>
            <a:r>
              <a:rPr lang="en-US" altLang="zh-TW" sz="1800" dirty="0"/>
              <a:t>(</a:t>
            </a:r>
            <a:r>
              <a:rPr lang="en-US" altLang="zh-TW" sz="1800" dirty="0" err="1"/>
              <a:t>x,t</a:t>
            </a:r>
            <a:r>
              <a:rPr lang="en-US" altLang="zh-TW" sz="1800" dirty="0"/>
              <a:t>) exponentially dying out</a:t>
            </a:r>
          </a:p>
        </p:txBody>
      </p:sp>
      <p:sp>
        <p:nvSpPr>
          <p:cNvPr id="69" name="文字方塊 68"/>
          <p:cNvSpPr txBox="1"/>
          <p:nvPr/>
        </p:nvSpPr>
        <p:spPr>
          <a:xfrm>
            <a:off x="1581554" y="1542325"/>
            <a:ext cx="373479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/>
              <a:t>Where did the charge go?</a:t>
            </a:r>
          </a:p>
          <a:p>
            <a:pPr marL="457200" indent="-457200">
              <a:buAutoNum type="arabicPeriod"/>
            </a:pPr>
            <a:r>
              <a:rPr lang="en-US" altLang="zh-TW" sz="1800" dirty="0"/>
              <a:t>Back to the left-hand side</a:t>
            </a:r>
          </a:p>
          <a:p>
            <a:pPr marL="457200" indent="-457200">
              <a:buAutoNum type="arabicPeriod"/>
            </a:pPr>
            <a:r>
              <a:rPr lang="en-US" altLang="zh-TW" sz="1800" dirty="0"/>
              <a:t>Recombine with the trap and the majority carrier</a:t>
            </a:r>
            <a:endParaRPr lang="zh-TW" altLang="en-US" sz="1800" dirty="0"/>
          </a:p>
        </p:txBody>
      </p:sp>
      <p:sp>
        <p:nvSpPr>
          <p:cNvPr id="72" name="向下箭號 71"/>
          <p:cNvSpPr/>
          <p:nvPr/>
        </p:nvSpPr>
        <p:spPr>
          <a:xfrm>
            <a:off x="4784134" y="3127641"/>
            <a:ext cx="430385" cy="43693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114"/>
          <p:cNvGrpSpPr/>
          <p:nvPr/>
        </p:nvGrpSpPr>
        <p:grpSpPr>
          <a:xfrm>
            <a:off x="6758054" y="4362368"/>
            <a:ext cx="3643729" cy="1871365"/>
            <a:chOff x="605790" y="4197100"/>
            <a:chExt cx="3643729" cy="1871365"/>
          </a:xfrm>
        </p:grpSpPr>
        <p:sp>
          <p:nvSpPr>
            <p:cNvPr id="90" name="Freeform 36"/>
            <p:cNvSpPr/>
            <p:nvPr/>
          </p:nvSpPr>
          <p:spPr>
            <a:xfrm>
              <a:off x="1379764" y="4244725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37"/>
            <p:cNvSpPr/>
            <p:nvPr/>
          </p:nvSpPr>
          <p:spPr>
            <a:xfrm>
              <a:off x="1378485" y="4362367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 38"/>
            <p:cNvSpPr/>
            <p:nvPr/>
          </p:nvSpPr>
          <p:spPr>
            <a:xfrm>
              <a:off x="1378485" y="4810655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48"/>
            <p:cNvSpPr txBox="1"/>
            <p:nvPr/>
          </p:nvSpPr>
          <p:spPr>
            <a:xfrm>
              <a:off x="605790" y="4197100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103" name="TextBox 49"/>
            <p:cNvSpPr txBox="1"/>
            <p:nvPr/>
          </p:nvSpPr>
          <p:spPr>
            <a:xfrm>
              <a:off x="3910965" y="56068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cxnSp>
        <p:nvCxnSpPr>
          <p:cNvPr id="105" name="直線接點 104"/>
          <p:cNvCxnSpPr/>
          <p:nvPr/>
        </p:nvCxnSpPr>
        <p:spPr>
          <a:xfrm>
            <a:off x="7215984" y="4011780"/>
            <a:ext cx="781525" cy="1362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直線接點 105"/>
          <p:cNvCxnSpPr/>
          <p:nvPr/>
        </p:nvCxnSpPr>
        <p:spPr>
          <a:xfrm flipV="1">
            <a:off x="6998978" y="4477582"/>
            <a:ext cx="1505960" cy="9182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文字方塊 110"/>
          <p:cNvSpPr txBox="1"/>
          <p:nvPr/>
        </p:nvSpPr>
        <p:spPr>
          <a:xfrm>
            <a:off x="568813" y="4109888"/>
            <a:ext cx="564002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/>
              <a:t>When voltage starts to change,</a:t>
            </a:r>
            <a:br>
              <a:rPr lang="en-US" altLang="zh-TW" dirty="0"/>
            </a:br>
            <a:r>
              <a:rPr lang="en-US" altLang="zh-TW" dirty="0"/>
              <a:t>=&gt; n(</a:t>
            </a:r>
            <a:r>
              <a:rPr lang="en-US" altLang="zh-TW" dirty="0" err="1"/>
              <a:t>x,t</a:t>
            </a:r>
            <a:r>
              <a:rPr lang="en-US" altLang="zh-TW" dirty="0"/>
              <a:t>) suddenly bends downwards,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altLang="zh-TW" dirty="0" err="1"/>
              <a:t>dn</a:t>
            </a:r>
            <a:r>
              <a:rPr lang="en-US" altLang="zh-TW" dirty="0"/>
              <a:t>/dx changes sign 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altLang="zh-TW" dirty="0"/>
              <a:t>current flips from </a:t>
            </a:r>
            <a:r>
              <a:rPr lang="en-US" altLang="zh-TW" dirty="0" err="1"/>
              <a:t>p</a:t>
            </a:r>
            <a:r>
              <a:rPr lang="en-US" altLang="zh-TW" dirty="0" err="1">
                <a:sym typeface="Wingdings" pitchFamily="2" charset="2"/>
              </a:rPr>
              <a:t>n</a:t>
            </a:r>
            <a:r>
              <a:rPr lang="en-US" altLang="zh-TW" dirty="0">
                <a:sym typeface="Wingdings" pitchFamily="2" charset="2"/>
              </a:rPr>
              <a:t> to </a:t>
            </a:r>
            <a:r>
              <a:rPr lang="en-US" altLang="zh-TW" dirty="0" err="1">
                <a:sym typeface="Wingdings" pitchFamily="2" charset="2"/>
              </a:rPr>
              <a:t>np</a:t>
            </a:r>
            <a:endParaRPr lang="zh-TW" altLang="en-US" dirty="0"/>
          </a:p>
        </p:txBody>
      </p:sp>
      <p:graphicFrame>
        <p:nvGraphicFramePr>
          <p:cNvPr id="113" name="物件 1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916655"/>
              </p:ext>
            </p:extLst>
          </p:nvPr>
        </p:nvGraphicFramePr>
        <p:xfrm>
          <a:off x="7285738" y="3692692"/>
          <a:ext cx="698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2" imgW="457200" imgH="393480" progId="Equation.3">
                  <p:embed/>
                </p:oleObj>
              </mc:Choice>
              <mc:Fallback>
                <p:oleObj name="方程式" r:id="rId2" imgW="457200" imgH="393480" progId="Equation.3">
                  <p:embed/>
                  <p:pic>
                    <p:nvPicPr>
                      <p:cNvPr id="113" name="物件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5738" y="3692692"/>
                        <a:ext cx="698500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物件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242969"/>
              </p:ext>
            </p:extLst>
          </p:nvPr>
        </p:nvGraphicFramePr>
        <p:xfrm>
          <a:off x="6768548" y="4757647"/>
          <a:ext cx="698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4" imgW="457200" imgH="393480" progId="Equation.3">
                  <p:embed/>
                </p:oleObj>
              </mc:Choice>
              <mc:Fallback>
                <p:oleObj name="方程式" r:id="rId4" imgW="457200" imgH="393480" progId="Equation.3">
                  <p:embed/>
                  <p:pic>
                    <p:nvPicPr>
                      <p:cNvPr id="114" name="物件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8548" y="4757647"/>
                        <a:ext cx="698500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" name="Picture 55">
            <a:extLst>
              <a:ext uri="{FF2B5EF4-FFF2-40B4-BE49-F238E27FC236}">
                <a16:creationId xmlns:a16="http://schemas.microsoft.com/office/drawing/2014/main" id="{225A839F-AF58-4006-B47D-F950B51EC6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153" t="17821" r="13308" b="24370"/>
          <a:stretch/>
        </p:blipFill>
        <p:spPr>
          <a:xfrm>
            <a:off x="9720367" y="2774605"/>
            <a:ext cx="2514600" cy="11430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6300360" y="882360"/>
              <a:ext cx="3798720" cy="5278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91000" y="874080"/>
                <a:ext cx="3817440" cy="529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5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2" grpId="0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5" grpId="0"/>
      <p:bldP spid="36" grpId="0"/>
      <p:bldP spid="67" grpId="0" animBg="1"/>
      <p:bldP spid="69" grpId="0" animBg="1"/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Large Signal Charge Control Model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04A7DC59-08D5-4D15-ABD0-9F1E9CFD797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904707"/>
              </p:ext>
            </p:extLst>
          </p:nvPr>
        </p:nvGraphicFramePr>
        <p:xfrm>
          <a:off x="1002777" y="1540058"/>
          <a:ext cx="268128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616" imgH="431570" progId="Equation.DSMT4">
                  <p:embed/>
                </p:oleObj>
              </mc:Choice>
              <mc:Fallback>
                <p:oleObj name="Equation" r:id="rId2" imgW="1320616" imgH="43157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777" y="1540058"/>
                        <a:ext cx="2681287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010481"/>
              </p:ext>
            </p:extLst>
          </p:nvPr>
        </p:nvGraphicFramePr>
        <p:xfrm>
          <a:off x="4627038" y="1584508"/>
          <a:ext cx="27495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678" imgH="393539" progId="Equation.DSMT4">
                  <p:embed/>
                </p:oleObj>
              </mc:Choice>
              <mc:Fallback>
                <p:oleObj name="Equation" r:id="rId4" imgW="1396678" imgH="393539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038" y="1584508"/>
                        <a:ext cx="2749550" cy="7747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501751" y="1662296"/>
            <a:ext cx="241300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3315763" y="1571808"/>
            <a:ext cx="24130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395921"/>
              </p:ext>
            </p:extLst>
          </p:nvPr>
        </p:nvGraphicFramePr>
        <p:xfrm>
          <a:off x="899588" y="2868796"/>
          <a:ext cx="31702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50770" imgH="469601" progId="Equation.3">
                  <p:embed/>
                </p:oleObj>
              </mc:Choice>
              <mc:Fallback>
                <p:oleObj name="Equation" r:id="rId6" imgW="1650770" imgH="469601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88" y="2868796"/>
                        <a:ext cx="3170238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1194863" y="2448108"/>
            <a:ext cx="0" cy="31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>
            <a:off x="2172763" y="2498908"/>
            <a:ext cx="36830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2896663" y="2244908"/>
            <a:ext cx="927100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4087506" y="2344275"/>
                <a:ext cx="4255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minority carrier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506" y="2344275"/>
                <a:ext cx="4255518" cy="461665"/>
              </a:xfrm>
              <a:prstGeom prst="rect">
                <a:avLst/>
              </a:prstGeom>
              <a:blipFill>
                <a:blip r:embed="rId9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12">
            <a:extLst>
              <a:ext uri="{FF2B5EF4-FFF2-40B4-BE49-F238E27FC236}">
                <a16:creationId xmlns:a16="http://schemas.microsoft.com/office/drawing/2014/main" id="{24080667-C2C3-4BCB-BEE8-73BA403512DD}"/>
              </a:ext>
            </a:extLst>
          </p:cNvPr>
          <p:cNvGrpSpPr/>
          <p:nvPr/>
        </p:nvGrpSpPr>
        <p:grpSpPr>
          <a:xfrm>
            <a:off x="7606734" y="1002425"/>
            <a:ext cx="3643729" cy="1871365"/>
            <a:chOff x="4267200" y="1019175"/>
            <a:chExt cx="3643729" cy="1871365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AF227082-14DC-4A7A-B43D-817C4AC61803}"/>
                </a:ext>
              </a:extLst>
            </p:cNvPr>
            <p:cNvSpPr/>
            <p:nvPr/>
          </p:nvSpPr>
          <p:spPr>
            <a:xfrm>
              <a:off x="5041174" y="1066800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B96FACC6-6058-4F82-8D8D-55959B9E04AA}"/>
                </a:ext>
              </a:extLst>
            </p:cNvPr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F5EE6C13-EC36-4E55-B058-CB9D446307F0}"/>
                </a:ext>
              </a:extLst>
            </p:cNvPr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16BDA87F-B28D-434B-814B-AEDFC4CF6376}"/>
                </a:ext>
              </a:extLst>
            </p:cNvPr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0B72ECA7-E60A-4639-8F01-42E194A91A8A}"/>
                </a:ext>
              </a:extLst>
            </p:cNvPr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D757AAF9-DDCB-466D-A428-1F8ACCA6C2ED}"/>
                </a:ext>
              </a:extLst>
            </p:cNvPr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D26ACCF0-73B6-45C9-80E3-8DBA0EBA34A3}"/>
                </a:ext>
              </a:extLst>
            </p:cNvPr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AE758B8A-F353-4674-B67B-42037A287DA8}"/>
                </a:ext>
              </a:extLst>
            </p:cNvPr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C5A5DD7E-8507-46C6-8EA6-41AB59E29FCE}"/>
                </a:ext>
              </a:extLst>
            </p:cNvPr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A063AE80-E43E-4B31-B2E5-A9307A2AB320}"/>
                </a:ext>
              </a:extLst>
            </p:cNvPr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E1512A57-1F5B-4D35-B6C8-69ADF8C4A798}"/>
                </a:ext>
              </a:extLst>
            </p:cNvPr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DDE09D72-2492-4C09-8578-4A02C00354ED}"/>
                </a:ext>
              </a:extLst>
            </p:cNvPr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3D46891-300D-4E8E-BE48-F5CF22F07F82}"/>
                </a:ext>
              </a:extLst>
            </p:cNvPr>
            <p:cNvSpPr txBox="1"/>
            <p:nvPr/>
          </p:nvSpPr>
          <p:spPr>
            <a:xfrm>
              <a:off x="4267200" y="1019175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731C27-3503-46CC-8ED3-463443D63D5D}"/>
                </a:ext>
              </a:extLst>
            </p:cNvPr>
            <p:cNvSpPr txBox="1"/>
            <p:nvPr/>
          </p:nvSpPr>
          <p:spPr>
            <a:xfrm>
              <a:off x="7572375" y="242887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sp>
        <p:nvSpPr>
          <p:cNvPr id="46" name="Line 5">
            <a:extLst>
              <a:ext uri="{FF2B5EF4-FFF2-40B4-BE49-F238E27FC236}">
                <a16:creationId xmlns:a16="http://schemas.microsoft.com/office/drawing/2014/main" id="{CA3283DB-3AAD-4A6A-822E-3DE356B4E4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38845" y="2198856"/>
            <a:ext cx="241300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/>
              <p14:cNvContentPartPr/>
              <p14:nvPr/>
            </p14:nvContentPartPr>
            <p14:xfrm>
              <a:off x="692280" y="2748600"/>
              <a:ext cx="5148360" cy="10782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5800" y="2739960"/>
                <a:ext cx="5164560" cy="109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3113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3" grpId="0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Signal Charge Control Model</a:t>
            </a:r>
          </a:p>
        </p:txBody>
      </p:sp>
      <p:graphicFrame>
        <p:nvGraphicFramePr>
          <p:cNvPr id="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552780"/>
              </p:ext>
            </p:extLst>
          </p:nvPr>
        </p:nvGraphicFramePr>
        <p:xfrm>
          <a:off x="8648700" y="3073400"/>
          <a:ext cx="18669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7168" imgH="507939" progId="Equation.DSMT4">
                  <p:embed/>
                </p:oleObj>
              </mc:Choice>
              <mc:Fallback>
                <p:oleObj name="Equation" r:id="rId3" imgW="1067168" imgH="507939" progId="Equation.DSMT4">
                  <p:embed/>
                  <p:pic>
                    <p:nvPicPr>
                      <p:cNvPr id="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8700" y="3073400"/>
                        <a:ext cx="1866900" cy="889000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3"/>
                        </a:srgb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6"/>
          <p:cNvGraphicFramePr>
            <a:graphicFrameLocks noChangeAspect="1"/>
          </p:cNvGraphicFramePr>
          <p:nvPr/>
        </p:nvGraphicFramePr>
        <p:xfrm>
          <a:off x="2171700" y="4384676"/>
          <a:ext cx="54483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82096" imgH="533538" progId="Equation.DSMT4">
                  <p:embed/>
                </p:oleObj>
              </mc:Choice>
              <mc:Fallback>
                <p:oleObj name="Equation" r:id="rId5" imgW="2882096" imgH="533538" progId="Equation.DSMT4">
                  <p:embed/>
                  <p:pic>
                    <p:nvPicPr>
                      <p:cNvPr id="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4384676"/>
                        <a:ext cx="544830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9"/>
          <p:cNvGraphicFramePr>
            <a:graphicFrameLocks noChangeAspect="1"/>
          </p:cNvGraphicFramePr>
          <p:nvPr/>
        </p:nvGraphicFramePr>
        <p:xfrm>
          <a:off x="3778251" y="5573714"/>
          <a:ext cx="167957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46" imgH="431570" progId="Equation.3">
                  <p:embed/>
                </p:oleObj>
              </mc:Choice>
              <mc:Fallback>
                <p:oleObj name="Equation" r:id="rId7" imgW="889046" imgH="431570" progId="Equation.3">
                  <p:embed/>
                  <p:pic>
                    <p:nvPicPr>
                      <p:cNvPr id="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1" y="5573714"/>
                        <a:ext cx="1679575" cy="8159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31"/>
          <p:cNvSpPr>
            <a:spLocks noChangeShapeType="1"/>
          </p:cNvSpPr>
          <p:nvPr/>
        </p:nvSpPr>
        <p:spPr bwMode="auto">
          <a:xfrm flipV="1">
            <a:off x="9029700" y="2349500"/>
            <a:ext cx="0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9167701" y="988045"/>
            <a:ext cx="2109899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Area under the</a:t>
            </a:r>
          </a:p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 curve @ given time</a:t>
            </a:r>
          </a:p>
        </p:txBody>
      </p:sp>
      <p:grpSp>
        <p:nvGrpSpPr>
          <p:cNvPr id="3" name="Group 12"/>
          <p:cNvGrpSpPr/>
          <p:nvPr/>
        </p:nvGrpSpPr>
        <p:grpSpPr>
          <a:xfrm>
            <a:off x="7606734" y="1002425"/>
            <a:ext cx="3626097" cy="1871365"/>
            <a:chOff x="4267200" y="1019175"/>
            <a:chExt cx="3626097" cy="1871365"/>
          </a:xfrm>
        </p:grpSpPr>
        <p:sp>
          <p:nvSpPr>
            <p:cNvPr id="14" name="Freeform 13"/>
            <p:cNvSpPr/>
            <p:nvPr/>
          </p:nvSpPr>
          <p:spPr>
            <a:xfrm>
              <a:off x="5041174" y="1066800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67200" y="1019175"/>
              <a:ext cx="7312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n(</a:t>
              </a:r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x,t</a:t>
              </a:r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72375" y="242887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</p:grpSp>
      <p:cxnSp>
        <p:nvCxnSpPr>
          <p:cNvPr id="29" name="Straight Arrow Connector 28"/>
          <p:cNvCxnSpPr>
            <a:endCxn id="20" idx="5"/>
          </p:cNvCxnSpPr>
          <p:nvPr/>
        </p:nvCxnSpPr>
        <p:spPr>
          <a:xfrm rot="10800000" flipV="1">
            <a:off x="8890705" y="1749971"/>
            <a:ext cx="538591" cy="355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群組 34"/>
          <p:cNvGrpSpPr/>
          <p:nvPr/>
        </p:nvGrpSpPr>
        <p:grpSpPr>
          <a:xfrm>
            <a:off x="3484461" y="2506475"/>
            <a:ext cx="2573135" cy="425638"/>
            <a:chOff x="1960460" y="2506475"/>
            <a:chExt cx="2573135" cy="425638"/>
          </a:xfrm>
        </p:grpSpPr>
        <p:cxnSp>
          <p:nvCxnSpPr>
            <p:cNvPr id="30" name="直線單箭頭接點 29"/>
            <p:cNvCxnSpPr/>
            <p:nvPr/>
          </p:nvCxnSpPr>
          <p:spPr>
            <a:xfrm>
              <a:off x="1960460" y="2532139"/>
              <a:ext cx="0" cy="3999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文字方塊 30"/>
            <p:cNvSpPr txBox="1"/>
            <p:nvPr/>
          </p:nvSpPr>
          <p:spPr>
            <a:xfrm>
              <a:off x="1998865" y="2506475"/>
              <a:ext cx="2534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dirty="0"/>
                <a:t>x(</a:t>
              </a:r>
              <a:r>
                <a:rPr lang="en-US" altLang="zh-TW" sz="2000" dirty="0" err="1"/>
                <a:t>qA</a:t>
              </a:r>
              <a:r>
                <a:rPr lang="en-US" altLang="zh-TW" sz="2000" dirty="0"/>
                <a:t>), integrate</a:t>
              </a:r>
              <a:endParaRPr lang="zh-TW" altLang="en-US" sz="2000" dirty="0"/>
            </a:p>
          </p:txBody>
        </p:sp>
      </p:grpSp>
      <p:sp>
        <p:nvSpPr>
          <p:cNvPr id="32" name="文字方塊 31"/>
          <p:cNvSpPr txBox="1"/>
          <p:nvPr/>
        </p:nvSpPr>
        <p:spPr>
          <a:xfrm>
            <a:off x="2908386" y="3969176"/>
            <a:ext cx="209757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/>
              <a:t>Current going out</a:t>
            </a:r>
            <a:endParaRPr lang="zh-TW" altLang="en-US" sz="1800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5159579" y="3969176"/>
            <a:ext cx="209757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/>
              <a:t>Current coming in</a:t>
            </a:r>
            <a:endParaRPr lang="zh-TW" altLang="en-US" sz="1800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6825696" y="5272440"/>
            <a:ext cx="2026687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1800" dirty="0"/>
              <a:t>Recombination</a:t>
            </a:r>
            <a:endParaRPr lang="zh-TW" altLang="en-US" sz="1800" dirty="0"/>
          </a:p>
        </p:txBody>
      </p:sp>
      <p:grpSp>
        <p:nvGrpSpPr>
          <p:cNvPr id="13" name="群組 39"/>
          <p:cNvGrpSpPr/>
          <p:nvPr/>
        </p:nvGrpSpPr>
        <p:grpSpPr>
          <a:xfrm>
            <a:off x="2079625" y="2918866"/>
            <a:ext cx="5822950" cy="880023"/>
            <a:chOff x="555625" y="2918865"/>
            <a:chExt cx="5822950" cy="880023"/>
          </a:xfrm>
        </p:grpSpPr>
        <p:graphicFrame>
          <p:nvGraphicFramePr>
            <p:cNvPr id="5" name="Object 22"/>
            <p:cNvGraphicFramePr>
              <a:graphicFrameLocks noChangeAspect="1"/>
            </p:cNvGraphicFramePr>
            <p:nvPr/>
          </p:nvGraphicFramePr>
          <p:xfrm>
            <a:off x="555625" y="2932113"/>
            <a:ext cx="5822950" cy="866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326895" imgH="494956" progId="Equation.DSMT4">
                    <p:embed/>
                  </p:oleObj>
                </mc:Choice>
                <mc:Fallback>
                  <p:oleObj name="Equation" r:id="rId9" imgW="3326895" imgH="494956" progId="Equation.DSMT4">
                    <p:embed/>
                    <p:pic>
                      <p:nvPicPr>
                        <p:cNvPr id="5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5625" y="2932113"/>
                          <a:ext cx="5822950" cy="866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矩形 36"/>
            <p:cNvSpPr/>
            <p:nvPr/>
          </p:nvSpPr>
          <p:spPr>
            <a:xfrm>
              <a:off x="2254250" y="3014358"/>
              <a:ext cx="666335" cy="14580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36" name="物件 35"/>
            <p:cNvGraphicFramePr>
              <a:graphicFrameLocks noChangeAspect="1"/>
            </p:cNvGraphicFramePr>
            <p:nvPr/>
          </p:nvGraphicFramePr>
          <p:xfrm>
            <a:off x="2474255" y="2929735"/>
            <a:ext cx="2159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11" imgW="215640" imgH="241200" progId="Equation.3">
                    <p:embed/>
                  </p:oleObj>
                </mc:Choice>
                <mc:Fallback>
                  <p:oleObj name="方程式" r:id="rId11" imgW="215640" imgH="241200" progId="Equation.3">
                    <p:embed/>
                    <p:pic>
                      <p:nvPicPr>
                        <p:cNvPr id="36" name="物件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4255" y="2929735"/>
                          <a:ext cx="215900" cy="241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矩形 37"/>
            <p:cNvSpPr/>
            <p:nvPr/>
          </p:nvSpPr>
          <p:spPr>
            <a:xfrm>
              <a:off x="4750575" y="3003488"/>
              <a:ext cx="666335" cy="14580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39" name="物件 38"/>
            <p:cNvGraphicFramePr>
              <a:graphicFrameLocks noChangeAspect="1"/>
            </p:cNvGraphicFramePr>
            <p:nvPr/>
          </p:nvGraphicFramePr>
          <p:xfrm>
            <a:off x="4970580" y="2918865"/>
            <a:ext cx="2159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方程式" r:id="rId11" imgW="215640" imgH="241200" progId="Equation.3">
                    <p:embed/>
                  </p:oleObj>
                </mc:Choice>
                <mc:Fallback>
                  <p:oleObj name="方程式" r:id="rId11" imgW="215640" imgH="241200" progId="Equation.3">
                    <p:embed/>
                    <p:pic>
                      <p:nvPicPr>
                        <p:cNvPr id="39" name="物件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70580" y="2918865"/>
                          <a:ext cx="215900" cy="241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" name="文字方塊 40"/>
          <p:cNvSpPr txBox="1"/>
          <p:nvPr/>
        </p:nvSpPr>
        <p:spPr>
          <a:xfrm>
            <a:off x="5457826" y="5641772"/>
            <a:ext cx="4945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(Total charge that is building in)=</a:t>
            </a:r>
          </a:p>
          <a:p>
            <a:r>
              <a:rPr lang="en-US" altLang="zh-TW" sz="2000" dirty="0"/>
              <a:t>(net electrons flowing in) – (recombination)</a:t>
            </a:r>
            <a:endParaRPr lang="zh-TW" altLang="en-US" sz="2000" dirty="0"/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37B8B000-039A-4989-9168-E6DFE11CBC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360857"/>
              </p:ext>
            </p:extLst>
          </p:nvPr>
        </p:nvGraphicFramePr>
        <p:xfrm>
          <a:off x="2521086" y="1434920"/>
          <a:ext cx="31702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650770" imgH="469601" progId="Equation.3">
                  <p:embed/>
                </p:oleObj>
              </mc:Choice>
              <mc:Fallback>
                <p:oleObj name="Equation" r:id="rId13" imgW="1650770" imgH="469601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1086" y="1434920"/>
                        <a:ext cx="3170238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F3427F1-7554-4AA7-85F5-35930E53DBE7}"/>
              </a:ext>
            </a:extLst>
          </p:cNvPr>
          <p:cNvSpPr/>
          <p:nvPr/>
        </p:nvSpPr>
        <p:spPr>
          <a:xfrm>
            <a:off x="10219920" y="2602035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/>
              <p14:cNvContentPartPr/>
              <p14:nvPr/>
            </p14:nvContentPartPr>
            <p14:xfrm>
              <a:off x="1811520" y="2443680"/>
              <a:ext cx="8776080" cy="397404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01800" y="2435760"/>
                <a:ext cx="8796960" cy="399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7527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32" grpId="0" animBg="1"/>
      <p:bldP spid="33" grpId="0" animBg="1"/>
      <p:bldP spid="34" grpId="0" animBg="1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Turn-off and Turn-on 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EA5EC8-39A7-4129-9A6D-F6976F1A5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234764"/>
            <a:ext cx="4648200" cy="26146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9046" imgH="431570" progId="Equation.3">
                  <p:embed/>
                </p:oleObj>
              </mc:Choice>
              <mc:Fallback>
                <p:oleObj name="Equation" r:id="rId5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B4323A9B-50ED-4684-9EBC-9CA03D569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18758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10909800" y="4528800"/>
              <a:ext cx="755280" cy="1130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901160" y="4522320"/>
                <a:ext cx="771840" cy="114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3060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Turn-on 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EA5EC8-39A7-4129-9A6D-F6976F1A5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234764"/>
            <a:ext cx="4648200" cy="26146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9046" imgH="431570" progId="Equation.3">
                  <p:embed/>
                </p:oleObj>
              </mc:Choice>
              <mc:Fallback>
                <p:oleObj name="Equation" r:id="rId5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C85EE5C3-F092-4EB6-A73D-556B496DB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329" y="258096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4114111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fr-FR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Large Signal </a:t>
            </a:r>
            <a:r>
              <a:rPr lang="fr-FR" altLang="en-US" dirty="0" err="1">
                <a:solidFill>
                  <a:srgbClr val="00B050"/>
                </a:solidFill>
                <a:ea typeface="ＭＳ Ｐゴシック" panose="020B0600070205080204" pitchFamily="34" charset="-128"/>
              </a:rPr>
              <a:t>Response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650579" y="2753380"/>
            <a:ext cx="6739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22.2 Turn-off and Turn-on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760314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</a:t>
            </a:r>
            <a:r>
              <a:rPr lang="en-US" dirty="0">
                <a:solidFill>
                  <a:srgbClr val="00B050"/>
                </a:solidFill>
              </a:rPr>
              <a:t>Turn-off</a:t>
            </a:r>
            <a:r>
              <a:rPr lang="en-US" dirty="0"/>
              <a:t> and Turn-on 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EA5EC8-39A7-4129-9A6D-F6976F1A5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234764"/>
            <a:ext cx="4648200" cy="26146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sp>
        <p:nvSpPr>
          <p:cNvPr id="54" name="AutoShape 5">
            <a:extLst>
              <a:ext uri="{FF2B5EF4-FFF2-40B4-BE49-F238E27FC236}">
                <a16:creationId xmlns:a16="http://schemas.microsoft.com/office/drawing/2014/main" id="{9F3A6E3F-1675-4CD6-8653-6928CF12562B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2158040" y="32181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14009-9A2E-4FE1-BDFE-47AA7BCC6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88" y="2146671"/>
            <a:ext cx="3127519" cy="131685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5677" y="4946416"/>
            <a:ext cx="2861873" cy="199436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7932" y="3262391"/>
            <a:ext cx="3115326" cy="1597290"/>
          </a:xfrm>
          <a:prstGeom prst="rect">
            <a:avLst/>
          </a:prstGeom>
        </p:spPr>
      </p:pic>
      <p:graphicFrame>
        <p:nvGraphicFramePr>
          <p:cNvPr id="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065938"/>
              </p:ext>
            </p:extLst>
          </p:nvPr>
        </p:nvGraphicFramePr>
        <p:xfrm>
          <a:off x="6281913" y="3632816"/>
          <a:ext cx="184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9046" imgH="431570" progId="Equation.DSMT4">
                  <p:embed/>
                </p:oleObj>
              </mc:Choice>
              <mc:Fallback>
                <p:oleObj name="Equation" r:id="rId9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913" y="3632816"/>
                        <a:ext cx="1841500" cy="8937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/>
              <p14:cNvContentPartPr/>
              <p14:nvPr/>
            </p14:nvContentPartPr>
            <p14:xfrm>
              <a:off x="6198480" y="3557880"/>
              <a:ext cx="5292000" cy="2751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92000" y="3550320"/>
                <a:ext cx="5303520" cy="27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3631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Turn-off Characteristics: Determine (</a:t>
            </a:r>
            <a:r>
              <a:rPr lang="en-US" dirty="0" err="1"/>
              <a:t>t</a:t>
            </a:r>
            <a:r>
              <a:rPr lang="en-US" baseline="-25000" dirty="0" err="1"/>
              <a:t>s</a:t>
            </a:r>
            <a:r>
              <a:rPr lang="en-US" dirty="0"/>
              <a:t>)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118200" y="4141894"/>
          <a:ext cx="184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200" y="4141894"/>
                        <a:ext cx="1841500" cy="8937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Rectangle 102"/>
          <p:cNvSpPr/>
          <p:nvPr/>
        </p:nvSpPr>
        <p:spPr>
          <a:xfrm>
            <a:off x="6359827" y="1248149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7811430" y="1245623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/>
          <p:cNvSpPr/>
          <p:nvPr/>
        </p:nvSpPr>
        <p:spPr>
          <a:xfrm>
            <a:off x="7484088" y="1248148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7512636" y="838200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7655582" y="2075517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Connector 107"/>
          <p:cNvCxnSpPr>
            <a:stCxn id="107" idx="1"/>
            <a:endCxn id="107" idx="3"/>
          </p:cNvCxnSpPr>
          <p:nvPr/>
        </p:nvCxnSpPr>
        <p:spPr>
          <a:xfrm rot="10800000" flipH="1">
            <a:off x="7655581" y="2403063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689840" y="2079867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03684" y="2400431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111" name="Isosceles Triangle 110"/>
          <p:cNvSpPr/>
          <p:nvPr/>
        </p:nvSpPr>
        <p:spPr>
          <a:xfrm>
            <a:off x="8537910" y="3112747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Isosceles Triangle 111"/>
          <p:cNvSpPr/>
          <p:nvPr/>
        </p:nvSpPr>
        <p:spPr>
          <a:xfrm>
            <a:off x="6950220" y="1142920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8089106" y="120128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7454327" y="1206589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8891082" y="107003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8492619" y="1209736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Isosceles Triangle 116"/>
          <p:cNvSpPr/>
          <p:nvPr/>
        </p:nvSpPr>
        <p:spPr>
          <a:xfrm>
            <a:off x="8431000" y="116487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Isosceles Triangle 117"/>
          <p:cNvSpPr/>
          <p:nvPr/>
        </p:nvSpPr>
        <p:spPr>
          <a:xfrm>
            <a:off x="8544245" y="1159365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Isosceles Triangle 118"/>
          <p:cNvSpPr/>
          <p:nvPr/>
        </p:nvSpPr>
        <p:spPr>
          <a:xfrm>
            <a:off x="8661019" y="115979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Isosceles Triangle 119"/>
          <p:cNvSpPr/>
          <p:nvPr/>
        </p:nvSpPr>
        <p:spPr>
          <a:xfrm>
            <a:off x="8768325" y="116134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8419607" y="1331931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8781544" y="110178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8854569" y="117798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340219" y="127323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endCxn id="120" idx="1"/>
          </p:cNvCxnSpPr>
          <p:nvPr/>
        </p:nvCxnSpPr>
        <p:spPr>
          <a:xfrm rot="10800000">
            <a:off x="8798012" y="1247440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/>
          <p:nvPr/>
        </p:nvSpPr>
        <p:spPr>
          <a:xfrm>
            <a:off x="8813766" y="1259351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Connector 126"/>
          <p:cNvCxnSpPr/>
          <p:nvPr/>
        </p:nvCxnSpPr>
        <p:spPr>
          <a:xfrm>
            <a:off x="9019671" y="2210263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6103163" y="2149081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6234100" y="2242460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9183997" y="2123528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9258264" y="2142881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6318456" y="2169637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3" name="Straight Arrow Connector 132"/>
          <p:cNvCxnSpPr/>
          <p:nvPr/>
        </p:nvCxnSpPr>
        <p:spPr>
          <a:xfrm rot="10800000">
            <a:off x="7592150" y="1525565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7568295" y="855407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459277" y="88671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519015" y="1955338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96011" y="196461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778224" y="137028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385351" y="2671195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7760556" y="160900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/>
          <p:cNvSpPr txBox="1"/>
          <p:nvPr/>
        </p:nvSpPr>
        <p:spPr>
          <a:xfrm>
            <a:off x="7173449" y="219420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353558" y="1899248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351579" y="2526661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40599" y="6287370"/>
            <a:ext cx="777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Why does the voltage remain constant even for t&gt;0? 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63D0C06C-39AE-4372-A200-DDC4796F5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396835"/>
            <a:ext cx="3127519" cy="131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677" y="4946416"/>
            <a:ext cx="2861873" cy="1994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7932" y="3262391"/>
            <a:ext cx="3115326" cy="15972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/>
              <p14:cNvContentPartPr/>
              <p14:nvPr/>
            </p14:nvContentPartPr>
            <p14:xfrm>
              <a:off x="7412400" y="1172880"/>
              <a:ext cx="402840" cy="6145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01600" y="1161720"/>
                <a:ext cx="423720" cy="63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7522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Boundary Condition</a:t>
            </a:r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799056"/>
              </p:ext>
            </p:extLst>
          </p:nvPr>
        </p:nvGraphicFramePr>
        <p:xfrm>
          <a:off x="1546010" y="3723595"/>
          <a:ext cx="184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010" y="3723595"/>
                        <a:ext cx="1841500" cy="8937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690188"/>
              </p:ext>
            </p:extLst>
          </p:nvPr>
        </p:nvGraphicFramePr>
        <p:xfrm>
          <a:off x="4543211" y="3755955"/>
          <a:ext cx="28305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095" imgH="456924" progId="Equation.DSMT4">
                  <p:embed/>
                </p:oleObj>
              </mc:Choice>
              <mc:Fallback>
                <p:oleObj name="Equation" r:id="rId4" imgW="1498095" imgH="456924" progId="Equation.DSMT4">
                  <p:embed/>
                  <p:pic>
                    <p:nvPicPr>
                      <p:cNvPr id="1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211" y="3755955"/>
                        <a:ext cx="2830513" cy="8636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839836"/>
              </p:ext>
            </p:extLst>
          </p:nvPr>
        </p:nvGraphicFramePr>
        <p:xfrm>
          <a:off x="4624174" y="4800600"/>
          <a:ext cx="25431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5970" imgH="241415" progId="Equation.3">
                  <p:embed/>
                </p:oleObj>
              </mc:Choice>
              <mc:Fallback>
                <p:oleObj name="Equation" r:id="rId6" imgW="1345970" imgH="241415" progId="Equation.3">
                  <p:embed/>
                  <p:pic>
                    <p:nvPicPr>
                      <p:cNvPr id="1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4174" y="4800600"/>
                        <a:ext cx="2543175" cy="4556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762000" y="5246273"/>
            <a:ext cx="7372531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For a capacitor, voltage can not change instantly. </a:t>
            </a:r>
          </a:p>
          <a:p>
            <a:r>
              <a:rPr lang="en-US" dirty="0">
                <a:latin typeface="Comic Sans MS" pitchFamily="66" charset="0"/>
              </a:rPr>
              <a:t>So charge can not change instantly ….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8459277" y="88671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7269938" y="3966670"/>
            <a:ext cx="686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=0</a:t>
            </a:r>
            <a:endParaRPr lang="zh-TW" altLang="en-US" sz="20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36C864D-2903-424B-B0AA-FC120EF26403}"/>
              </a:ext>
            </a:extLst>
          </p:cNvPr>
          <p:cNvSpPr/>
          <p:nvPr/>
        </p:nvSpPr>
        <p:spPr>
          <a:xfrm>
            <a:off x="6359827" y="1248149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BB21528-3926-4FBC-8882-20C92541FBAF}"/>
              </a:ext>
            </a:extLst>
          </p:cNvPr>
          <p:cNvSpPr/>
          <p:nvPr/>
        </p:nvSpPr>
        <p:spPr>
          <a:xfrm>
            <a:off x="7811430" y="1245623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2F55AF10-407A-4D7C-84BC-32AA6B7A2D36}"/>
              </a:ext>
            </a:extLst>
          </p:cNvPr>
          <p:cNvSpPr/>
          <p:nvPr/>
        </p:nvSpPr>
        <p:spPr>
          <a:xfrm>
            <a:off x="7484088" y="1248148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9EFB95-6276-4DA6-A64D-2F9F44E4B0C4}"/>
              </a:ext>
            </a:extLst>
          </p:cNvPr>
          <p:cNvSpPr/>
          <p:nvPr/>
        </p:nvSpPr>
        <p:spPr>
          <a:xfrm>
            <a:off x="7655582" y="2075517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A5F8104-5509-45BF-BC92-B7FC288B194B}"/>
              </a:ext>
            </a:extLst>
          </p:cNvPr>
          <p:cNvCxnSpPr>
            <a:stCxn id="66" idx="1"/>
            <a:endCxn id="66" idx="3"/>
          </p:cNvCxnSpPr>
          <p:nvPr/>
        </p:nvCxnSpPr>
        <p:spPr>
          <a:xfrm rot="10800000" flipH="1">
            <a:off x="7655581" y="2403063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195A68D-ADCC-4EA8-B1C3-60ABE8B666D7}"/>
              </a:ext>
            </a:extLst>
          </p:cNvPr>
          <p:cNvSpPr txBox="1"/>
          <p:nvPr/>
        </p:nvSpPr>
        <p:spPr>
          <a:xfrm>
            <a:off x="7689840" y="2079867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E3F071E-0E84-4AD5-B083-C3A91D8C3BE5}"/>
              </a:ext>
            </a:extLst>
          </p:cNvPr>
          <p:cNvSpPr txBox="1"/>
          <p:nvPr/>
        </p:nvSpPr>
        <p:spPr>
          <a:xfrm>
            <a:off x="7703684" y="2400431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14CBFC41-691B-4779-9275-2BB91DAC7D9B}"/>
              </a:ext>
            </a:extLst>
          </p:cNvPr>
          <p:cNvSpPr/>
          <p:nvPr/>
        </p:nvSpPr>
        <p:spPr>
          <a:xfrm>
            <a:off x="8537910" y="3112747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F0778997-AF7C-4EAE-AE1B-843CC1CA1B67}"/>
              </a:ext>
            </a:extLst>
          </p:cNvPr>
          <p:cNvSpPr/>
          <p:nvPr/>
        </p:nvSpPr>
        <p:spPr>
          <a:xfrm>
            <a:off x="6950220" y="1142920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DBCB07C-620C-44CF-BCFB-BD0D9A91775A}"/>
              </a:ext>
            </a:extLst>
          </p:cNvPr>
          <p:cNvSpPr/>
          <p:nvPr/>
        </p:nvSpPr>
        <p:spPr>
          <a:xfrm>
            <a:off x="8089106" y="120128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89B710C-29C5-4852-AA9A-3BEB3442D84E}"/>
              </a:ext>
            </a:extLst>
          </p:cNvPr>
          <p:cNvSpPr/>
          <p:nvPr/>
        </p:nvSpPr>
        <p:spPr>
          <a:xfrm>
            <a:off x="7454327" y="1206589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516ECDA-64D0-462C-912D-CB66285954A2}"/>
              </a:ext>
            </a:extLst>
          </p:cNvPr>
          <p:cNvSpPr/>
          <p:nvPr/>
        </p:nvSpPr>
        <p:spPr>
          <a:xfrm>
            <a:off x="8891082" y="107003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AC95C82-A68F-43E0-B741-2999D791DD9B}"/>
              </a:ext>
            </a:extLst>
          </p:cNvPr>
          <p:cNvSpPr/>
          <p:nvPr/>
        </p:nvSpPr>
        <p:spPr>
          <a:xfrm>
            <a:off x="8492619" y="1209736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73B4DA90-4ED0-445B-B0A8-E32236EBD1D5}"/>
              </a:ext>
            </a:extLst>
          </p:cNvPr>
          <p:cNvSpPr/>
          <p:nvPr/>
        </p:nvSpPr>
        <p:spPr>
          <a:xfrm>
            <a:off x="8431000" y="116487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7ABFD67B-F5EA-43DA-AE24-06CB887B2FC8}"/>
              </a:ext>
            </a:extLst>
          </p:cNvPr>
          <p:cNvSpPr/>
          <p:nvPr/>
        </p:nvSpPr>
        <p:spPr>
          <a:xfrm>
            <a:off x="8544245" y="1159365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7BD2DDCE-D237-43DD-A830-0A6868F6931A}"/>
              </a:ext>
            </a:extLst>
          </p:cNvPr>
          <p:cNvSpPr/>
          <p:nvPr/>
        </p:nvSpPr>
        <p:spPr>
          <a:xfrm>
            <a:off x="8661019" y="115979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43568D66-EE6A-4F69-BAD9-D8B19132CF8C}"/>
              </a:ext>
            </a:extLst>
          </p:cNvPr>
          <p:cNvSpPr/>
          <p:nvPr/>
        </p:nvSpPr>
        <p:spPr>
          <a:xfrm>
            <a:off x="8768325" y="116134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E0670CA-2750-4E47-9037-0E7CAC208779}"/>
              </a:ext>
            </a:extLst>
          </p:cNvPr>
          <p:cNvSpPr/>
          <p:nvPr/>
        </p:nvSpPr>
        <p:spPr>
          <a:xfrm>
            <a:off x="8419607" y="1331931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F06C93A-2576-41EA-AEA7-25C8872BCFAF}"/>
              </a:ext>
            </a:extLst>
          </p:cNvPr>
          <p:cNvSpPr/>
          <p:nvPr/>
        </p:nvSpPr>
        <p:spPr>
          <a:xfrm>
            <a:off x="8781544" y="110178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761E8EF-6CA9-4ED4-92C4-318880BEA7AB}"/>
              </a:ext>
            </a:extLst>
          </p:cNvPr>
          <p:cNvSpPr/>
          <p:nvPr/>
        </p:nvSpPr>
        <p:spPr>
          <a:xfrm>
            <a:off x="8854569" y="117798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C79AC7-EC25-49C1-8AD8-284A743F4C5B}"/>
              </a:ext>
            </a:extLst>
          </p:cNvPr>
          <p:cNvSpPr/>
          <p:nvPr/>
        </p:nvSpPr>
        <p:spPr>
          <a:xfrm>
            <a:off x="8340219" y="127323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26920D3-5E2C-44E9-B8E9-E4B766387F40}"/>
              </a:ext>
            </a:extLst>
          </p:cNvPr>
          <p:cNvCxnSpPr>
            <a:endCxn id="79" idx="1"/>
          </p:cNvCxnSpPr>
          <p:nvPr/>
        </p:nvCxnSpPr>
        <p:spPr>
          <a:xfrm rot="10800000">
            <a:off x="8798012" y="1247440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F0D63F8E-34BE-4026-8D7F-7E5C3584A4EA}"/>
              </a:ext>
            </a:extLst>
          </p:cNvPr>
          <p:cNvSpPr/>
          <p:nvPr/>
        </p:nvSpPr>
        <p:spPr>
          <a:xfrm>
            <a:off x="8813766" y="1259351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EB52FFE-D157-401F-9083-31C00E90947C}"/>
              </a:ext>
            </a:extLst>
          </p:cNvPr>
          <p:cNvCxnSpPr/>
          <p:nvPr/>
        </p:nvCxnSpPr>
        <p:spPr>
          <a:xfrm>
            <a:off x="9019671" y="2210263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A950CDC-96E9-491D-B2B5-7DB2FF469BBD}"/>
              </a:ext>
            </a:extLst>
          </p:cNvPr>
          <p:cNvCxnSpPr/>
          <p:nvPr/>
        </p:nvCxnSpPr>
        <p:spPr>
          <a:xfrm>
            <a:off x="6103163" y="2149081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4B1EC6E-C1D6-4B86-B6EB-5CF1A67D2AB2}"/>
              </a:ext>
            </a:extLst>
          </p:cNvPr>
          <p:cNvCxnSpPr/>
          <p:nvPr/>
        </p:nvCxnSpPr>
        <p:spPr>
          <a:xfrm>
            <a:off x="6234100" y="2242460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43A5EAF-BF76-440A-8A88-361B7AB86127}"/>
              </a:ext>
            </a:extLst>
          </p:cNvPr>
          <p:cNvCxnSpPr/>
          <p:nvPr/>
        </p:nvCxnSpPr>
        <p:spPr>
          <a:xfrm>
            <a:off x="9183997" y="2123528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1320253D-BF3E-4D74-A034-A9A8D6282539}"/>
              </a:ext>
            </a:extLst>
          </p:cNvPr>
          <p:cNvSpPr/>
          <p:nvPr/>
        </p:nvSpPr>
        <p:spPr>
          <a:xfrm>
            <a:off x="9258264" y="2142881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F64DB19-82B9-4A0D-B543-A9B4CE182336}"/>
              </a:ext>
            </a:extLst>
          </p:cNvPr>
          <p:cNvSpPr/>
          <p:nvPr/>
        </p:nvSpPr>
        <p:spPr>
          <a:xfrm>
            <a:off x="6318456" y="2169637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C4DA9D-90C5-4C10-81E3-F4B19E6F018D}"/>
              </a:ext>
            </a:extLst>
          </p:cNvPr>
          <p:cNvCxnSpPr/>
          <p:nvPr/>
        </p:nvCxnSpPr>
        <p:spPr>
          <a:xfrm rot="10800000">
            <a:off x="7592150" y="1525565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B0BA8EA-3E06-4FDA-A426-B5A63F53222E}"/>
              </a:ext>
            </a:extLst>
          </p:cNvPr>
          <p:cNvSpPr txBox="1"/>
          <p:nvPr/>
        </p:nvSpPr>
        <p:spPr>
          <a:xfrm>
            <a:off x="7568295" y="855407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8A4D3B1-91E0-4B13-9FD7-D2910D77E060}"/>
              </a:ext>
            </a:extLst>
          </p:cNvPr>
          <p:cNvSpPr txBox="1"/>
          <p:nvPr/>
        </p:nvSpPr>
        <p:spPr>
          <a:xfrm>
            <a:off x="8459277" y="88671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E6EE45D-EF44-4865-AEEF-75300FAFE6F9}"/>
              </a:ext>
            </a:extLst>
          </p:cNvPr>
          <p:cNvSpPr txBox="1"/>
          <p:nvPr/>
        </p:nvSpPr>
        <p:spPr>
          <a:xfrm>
            <a:off x="9519015" y="1955338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37C0F64-B360-43D4-BE86-07138DCF1A67}"/>
              </a:ext>
            </a:extLst>
          </p:cNvPr>
          <p:cNvSpPr txBox="1"/>
          <p:nvPr/>
        </p:nvSpPr>
        <p:spPr>
          <a:xfrm>
            <a:off x="5596011" y="196461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901825A-2D34-4CDF-8A62-FFE550009D82}"/>
              </a:ext>
            </a:extLst>
          </p:cNvPr>
          <p:cNvSpPr txBox="1"/>
          <p:nvPr/>
        </p:nvSpPr>
        <p:spPr>
          <a:xfrm>
            <a:off x="6778224" y="137028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6B427BD-3A61-4361-BEA0-C1632518ECAE}"/>
              </a:ext>
            </a:extLst>
          </p:cNvPr>
          <p:cNvSpPr txBox="1"/>
          <p:nvPr/>
        </p:nvSpPr>
        <p:spPr>
          <a:xfrm>
            <a:off x="8385351" y="2671195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512587F-82E9-4561-8827-C0548862FC99}"/>
              </a:ext>
            </a:extLst>
          </p:cNvPr>
          <p:cNvSpPr/>
          <p:nvPr/>
        </p:nvSpPr>
        <p:spPr>
          <a:xfrm>
            <a:off x="7760556" y="160900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21D5063-998B-4E1F-8D83-7983F722B153}"/>
              </a:ext>
            </a:extLst>
          </p:cNvPr>
          <p:cNvSpPr txBox="1"/>
          <p:nvPr/>
        </p:nvSpPr>
        <p:spPr>
          <a:xfrm>
            <a:off x="7173449" y="219420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FC9527D-56A1-4C43-8F33-56C776618347}"/>
              </a:ext>
            </a:extLst>
          </p:cNvPr>
          <p:cNvSpPr txBox="1"/>
          <p:nvPr/>
        </p:nvSpPr>
        <p:spPr>
          <a:xfrm>
            <a:off x="7353558" y="1899248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C07D50C-AE3C-4722-B353-18AAEB22B28D}"/>
              </a:ext>
            </a:extLst>
          </p:cNvPr>
          <p:cNvSpPr txBox="1"/>
          <p:nvPr/>
        </p:nvSpPr>
        <p:spPr>
          <a:xfrm>
            <a:off x="7351579" y="2526661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1CFBD947-7053-471C-B2EC-1AA7B57AEC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800" y="1396835"/>
            <a:ext cx="3127519" cy="131685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05677" y="4946416"/>
            <a:ext cx="2861873" cy="199436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7932" y="3262391"/>
            <a:ext cx="3115326" cy="159729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840599" y="6287370"/>
            <a:ext cx="777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Why does the voltage remain constant even for t&gt;0?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/>
              <p14:cNvContentPartPr/>
              <p14:nvPr/>
            </p14:nvContentPartPr>
            <p14:xfrm>
              <a:off x="5506560" y="1104840"/>
              <a:ext cx="2352240" cy="4274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00800" y="1095840"/>
                <a:ext cx="2368080" cy="429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4800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Turn-off </a:t>
            </a:r>
            <a:r>
              <a:rPr lang="en-US" altLang="zh-TW" i="1" dirty="0">
                <a:solidFill>
                  <a:srgbClr val="C00000"/>
                </a:solidFill>
              </a:rPr>
              <a:t>Current </a:t>
            </a:r>
            <a:r>
              <a:rPr lang="en-US" altLang="zh-TW" dirty="0"/>
              <a:t>Transient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04A7DC59-08D5-4D15-ABD0-9F1E9CFD797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84EC088-0D70-4BCE-8A70-6FCC282365EE}"/>
              </a:ext>
            </a:extLst>
          </p:cNvPr>
          <p:cNvSpPr/>
          <p:nvPr/>
        </p:nvSpPr>
        <p:spPr>
          <a:xfrm>
            <a:off x="6359827" y="1248149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B12E48-6A3C-405E-AACC-72CD6F82C3D3}"/>
              </a:ext>
            </a:extLst>
          </p:cNvPr>
          <p:cNvSpPr/>
          <p:nvPr/>
        </p:nvSpPr>
        <p:spPr>
          <a:xfrm>
            <a:off x="7811430" y="1245623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5EA265B4-AB14-4299-B98A-128C04B82732}"/>
              </a:ext>
            </a:extLst>
          </p:cNvPr>
          <p:cNvSpPr/>
          <p:nvPr/>
        </p:nvSpPr>
        <p:spPr>
          <a:xfrm>
            <a:off x="7484088" y="1248148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CAD4D0-7DE4-4B2E-ADE1-B0B7B2882B97}"/>
              </a:ext>
            </a:extLst>
          </p:cNvPr>
          <p:cNvSpPr/>
          <p:nvPr/>
        </p:nvSpPr>
        <p:spPr>
          <a:xfrm>
            <a:off x="7655582" y="2075517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962BABF-BC11-4503-933B-139524326D4F}"/>
              </a:ext>
            </a:extLst>
          </p:cNvPr>
          <p:cNvCxnSpPr>
            <a:stCxn id="49" idx="1"/>
            <a:endCxn id="49" idx="3"/>
          </p:cNvCxnSpPr>
          <p:nvPr/>
        </p:nvCxnSpPr>
        <p:spPr>
          <a:xfrm rot="10800000" flipH="1">
            <a:off x="7655581" y="2403063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1D2E482-F139-432D-9E0D-28805DBBF813}"/>
              </a:ext>
            </a:extLst>
          </p:cNvPr>
          <p:cNvSpPr txBox="1"/>
          <p:nvPr/>
        </p:nvSpPr>
        <p:spPr>
          <a:xfrm>
            <a:off x="7689840" y="2079867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3A72C92-B2BE-4A63-856C-1D91556777CD}"/>
              </a:ext>
            </a:extLst>
          </p:cNvPr>
          <p:cNvSpPr txBox="1"/>
          <p:nvPr/>
        </p:nvSpPr>
        <p:spPr>
          <a:xfrm>
            <a:off x="7703684" y="2400431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ED390101-4412-436D-B43E-75980920A56A}"/>
              </a:ext>
            </a:extLst>
          </p:cNvPr>
          <p:cNvSpPr/>
          <p:nvPr/>
        </p:nvSpPr>
        <p:spPr>
          <a:xfrm>
            <a:off x="8537910" y="3112747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2322C4DA-AD70-49F8-A94B-15DAC4C82714}"/>
              </a:ext>
            </a:extLst>
          </p:cNvPr>
          <p:cNvSpPr/>
          <p:nvPr/>
        </p:nvSpPr>
        <p:spPr>
          <a:xfrm>
            <a:off x="6950220" y="1142920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422B613-2C4D-4A6C-ABFA-A27720D8EE44}"/>
              </a:ext>
            </a:extLst>
          </p:cNvPr>
          <p:cNvSpPr/>
          <p:nvPr/>
        </p:nvSpPr>
        <p:spPr>
          <a:xfrm>
            <a:off x="8089106" y="120128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744BB93-CD5C-426D-A465-E62F77944F1B}"/>
              </a:ext>
            </a:extLst>
          </p:cNvPr>
          <p:cNvSpPr/>
          <p:nvPr/>
        </p:nvSpPr>
        <p:spPr>
          <a:xfrm>
            <a:off x="7454327" y="1206589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816C911-C7C4-4632-8879-F4F08AC30156}"/>
              </a:ext>
            </a:extLst>
          </p:cNvPr>
          <p:cNvSpPr/>
          <p:nvPr/>
        </p:nvSpPr>
        <p:spPr>
          <a:xfrm>
            <a:off x="8891082" y="107003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8D23111-96E1-4E54-B57A-7C1626422B99}"/>
              </a:ext>
            </a:extLst>
          </p:cNvPr>
          <p:cNvSpPr/>
          <p:nvPr/>
        </p:nvSpPr>
        <p:spPr>
          <a:xfrm>
            <a:off x="8492619" y="1209736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FEA1D1CB-0917-4904-B5B8-BAB0068F0480}"/>
              </a:ext>
            </a:extLst>
          </p:cNvPr>
          <p:cNvSpPr/>
          <p:nvPr/>
        </p:nvSpPr>
        <p:spPr>
          <a:xfrm>
            <a:off x="8431000" y="116487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B5C13BCA-7149-4C25-A366-2855D32EBF53}"/>
              </a:ext>
            </a:extLst>
          </p:cNvPr>
          <p:cNvSpPr/>
          <p:nvPr/>
        </p:nvSpPr>
        <p:spPr>
          <a:xfrm>
            <a:off x="8544245" y="1159365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356132CF-2653-4EAE-BEA1-87DE9D3BA7C4}"/>
              </a:ext>
            </a:extLst>
          </p:cNvPr>
          <p:cNvSpPr/>
          <p:nvPr/>
        </p:nvSpPr>
        <p:spPr>
          <a:xfrm>
            <a:off x="8661019" y="115979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25D7A046-54E5-472F-B9CF-245FEE72094C}"/>
              </a:ext>
            </a:extLst>
          </p:cNvPr>
          <p:cNvSpPr/>
          <p:nvPr/>
        </p:nvSpPr>
        <p:spPr>
          <a:xfrm>
            <a:off x="8768325" y="116134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8B197A4-2592-4D85-BA5A-8FE5AD33625F}"/>
              </a:ext>
            </a:extLst>
          </p:cNvPr>
          <p:cNvSpPr/>
          <p:nvPr/>
        </p:nvSpPr>
        <p:spPr>
          <a:xfrm>
            <a:off x="8419607" y="1331931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DF459C5-6B82-4F33-A278-BAF0F57D836F}"/>
              </a:ext>
            </a:extLst>
          </p:cNvPr>
          <p:cNvSpPr/>
          <p:nvPr/>
        </p:nvSpPr>
        <p:spPr>
          <a:xfrm>
            <a:off x="8781544" y="110178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F12A08A-5066-4C23-968E-EE0CD983DB33}"/>
              </a:ext>
            </a:extLst>
          </p:cNvPr>
          <p:cNvSpPr/>
          <p:nvPr/>
        </p:nvSpPr>
        <p:spPr>
          <a:xfrm>
            <a:off x="8854569" y="117798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7F4399-FEAE-445F-8C27-231BF7B6B4FA}"/>
              </a:ext>
            </a:extLst>
          </p:cNvPr>
          <p:cNvSpPr/>
          <p:nvPr/>
        </p:nvSpPr>
        <p:spPr>
          <a:xfrm>
            <a:off x="8340219" y="127323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077D50D-DE12-4400-931B-B19333FD97D7}"/>
              </a:ext>
            </a:extLst>
          </p:cNvPr>
          <p:cNvCxnSpPr>
            <a:endCxn id="62" idx="1"/>
          </p:cNvCxnSpPr>
          <p:nvPr/>
        </p:nvCxnSpPr>
        <p:spPr>
          <a:xfrm rot="10800000">
            <a:off x="8798012" y="1247440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BB78E2C9-E8B7-448E-888C-4DFAE7ABFC07}"/>
              </a:ext>
            </a:extLst>
          </p:cNvPr>
          <p:cNvSpPr/>
          <p:nvPr/>
        </p:nvSpPr>
        <p:spPr>
          <a:xfrm>
            <a:off x="8813766" y="1259351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136A28F-2A43-4B3C-85DE-A68975C8BD02}"/>
              </a:ext>
            </a:extLst>
          </p:cNvPr>
          <p:cNvCxnSpPr/>
          <p:nvPr/>
        </p:nvCxnSpPr>
        <p:spPr>
          <a:xfrm>
            <a:off x="9019671" y="2210263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4F73F99-70E8-4810-BB44-CC35781AC9DE}"/>
              </a:ext>
            </a:extLst>
          </p:cNvPr>
          <p:cNvCxnSpPr/>
          <p:nvPr/>
        </p:nvCxnSpPr>
        <p:spPr>
          <a:xfrm>
            <a:off x="6103163" y="2149081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D459B61-287C-473E-8861-40C6D41BF068}"/>
              </a:ext>
            </a:extLst>
          </p:cNvPr>
          <p:cNvCxnSpPr/>
          <p:nvPr/>
        </p:nvCxnSpPr>
        <p:spPr>
          <a:xfrm>
            <a:off x="6234100" y="2242460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DE5A798-1571-4B76-B7F4-C54721D92936}"/>
              </a:ext>
            </a:extLst>
          </p:cNvPr>
          <p:cNvCxnSpPr/>
          <p:nvPr/>
        </p:nvCxnSpPr>
        <p:spPr>
          <a:xfrm>
            <a:off x="9183997" y="2123528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1A9B07C4-50B4-4CFB-A025-627A5401A775}"/>
              </a:ext>
            </a:extLst>
          </p:cNvPr>
          <p:cNvSpPr/>
          <p:nvPr/>
        </p:nvSpPr>
        <p:spPr>
          <a:xfrm>
            <a:off x="9258264" y="2142881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9B2F3E2-C508-46FB-9022-196B47AC4BF5}"/>
              </a:ext>
            </a:extLst>
          </p:cNvPr>
          <p:cNvSpPr/>
          <p:nvPr/>
        </p:nvSpPr>
        <p:spPr>
          <a:xfrm>
            <a:off x="6318456" y="2169637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163C3A4-9A44-4205-8F6A-E8EF32E1D660}"/>
              </a:ext>
            </a:extLst>
          </p:cNvPr>
          <p:cNvCxnSpPr/>
          <p:nvPr/>
        </p:nvCxnSpPr>
        <p:spPr>
          <a:xfrm rot="10800000">
            <a:off x="7592150" y="1525565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C004962-4279-4F12-BACE-A932EF002068}"/>
              </a:ext>
            </a:extLst>
          </p:cNvPr>
          <p:cNvSpPr txBox="1"/>
          <p:nvPr/>
        </p:nvSpPr>
        <p:spPr>
          <a:xfrm>
            <a:off x="7568295" y="855407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E5C167C-4BDE-46A0-A8CB-183005002691}"/>
              </a:ext>
            </a:extLst>
          </p:cNvPr>
          <p:cNvSpPr txBox="1"/>
          <p:nvPr/>
        </p:nvSpPr>
        <p:spPr>
          <a:xfrm>
            <a:off x="8459277" y="88671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78EC90E-86A3-48AC-A3F6-AAC9DB61A17A}"/>
              </a:ext>
            </a:extLst>
          </p:cNvPr>
          <p:cNvSpPr txBox="1"/>
          <p:nvPr/>
        </p:nvSpPr>
        <p:spPr>
          <a:xfrm>
            <a:off x="9519015" y="1955338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7EC283A-CA1B-4D8E-BF7B-89635A63AF27}"/>
              </a:ext>
            </a:extLst>
          </p:cNvPr>
          <p:cNvSpPr txBox="1"/>
          <p:nvPr/>
        </p:nvSpPr>
        <p:spPr>
          <a:xfrm>
            <a:off x="5596011" y="196461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5E92FA7-AF6D-4923-9120-330EE685BA8A}"/>
              </a:ext>
            </a:extLst>
          </p:cNvPr>
          <p:cNvSpPr txBox="1"/>
          <p:nvPr/>
        </p:nvSpPr>
        <p:spPr>
          <a:xfrm>
            <a:off x="6778224" y="137028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EA76DE-2998-4203-824D-824B80EC99AB}"/>
              </a:ext>
            </a:extLst>
          </p:cNvPr>
          <p:cNvSpPr txBox="1"/>
          <p:nvPr/>
        </p:nvSpPr>
        <p:spPr>
          <a:xfrm>
            <a:off x="8385351" y="2671195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ABC40A5-9010-43F0-AA89-9921A6EE11A1}"/>
              </a:ext>
            </a:extLst>
          </p:cNvPr>
          <p:cNvSpPr/>
          <p:nvPr/>
        </p:nvSpPr>
        <p:spPr>
          <a:xfrm>
            <a:off x="7760556" y="160900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92A3333-6B74-46C9-B0FD-5887FF0DE209}"/>
              </a:ext>
            </a:extLst>
          </p:cNvPr>
          <p:cNvSpPr txBox="1"/>
          <p:nvPr/>
        </p:nvSpPr>
        <p:spPr>
          <a:xfrm>
            <a:off x="7173449" y="219420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434D08-13F0-4267-84F9-626560CCC968}"/>
              </a:ext>
            </a:extLst>
          </p:cNvPr>
          <p:cNvSpPr txBox="1"/>
          <p:nvPr/>
        </p:nvSpPr>
        <p:spPr>
          <a:xfrm>
            <a:off x="7353558" y="1899248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7E49FDE-5F1D-4325-A7E8-3D2FBBD7C60A}"/>
              </a:ext>
            </a:extLst>
          </p:cNvPr>
          <p:cNvSpPr txBox="1"/>
          <p:nvPr/>
        </p:nvSpPr>
        <p:spPr>
          <a:xfrm>
            <a:off x="7351579" y="2526661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22408B5-4BB1-47C5-87D0-FB3D9693A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96835"/>
            <a:ext cx="3127519" cy="1316850"/>
          </a:xfrm>
          <a:prstGeom prst="rect">
            <a:avLst/>
          </a:prstGeom>
        </p:spPr>
      </p:pic>
      <p:graphicFrame>
        <p:nvGraphicFramePr>
          <p:cNvPr id="87" name="Object 3">
            <a:extLst>
              <a:ext uri="{FF2B5EF4-FFF2-40B4-BE49-F238E27FC236}">
                <a16:creationId xmlns:a16="http://schemas.microsoft.com/office/drawing/2014/main" id="{9FE64828-105A-45B0-A506-2EC16B558D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9986" y="3723595"/>
          <a:ext cx="184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9046" imgH="431570" progId="Equation.DSMT4">
                  <p:embed/>
                </p:oleObj>
              </mc:Choice>
              <mc:Fallback>
                <p:oleObj name="Equation" r:id="rId3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9986" y="3723595"/>
                        <a:ext cx="1841500" cy="8937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844334"/>
              </p:ext>
            </p:extLst>
          </p:nvPr>
        </p:nvGraphicFramePr>
        <p:xfrm>
          <a:off x="2743200" y="3023693"/>
          <a:ext cx="25431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41415" progId="Equation.3">
                  <p:embed/>
                </p:oleObj>
              </mc:Choice>
              <mc:Fallback>
                <p:oleObj name="Equation" r:id="rId5" imgW="1345970" imgH="241415" progId="Equation.3">
                  <p:embed/>
                  <p:pic>
                    <p:nvPicPr>
                      <p:cNvPr id="1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023693"/>
                        <a:ext cx="2543175" cy="4556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9" name="Picture 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5677" y="4946416"/>
            <a:ext cx="2861873" cy="1994368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7932" y="3262391"/>
            <a:ext cx="3115326" cy="1597290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0599" y="6287370"/>
            <a:ext cx="777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Why does the voltage remain constant even for t&gt;0?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7593480" y="988560"/>
              <a:ext cx="2550240" cy="2334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84840" y="978120"/>
                <a:ext cx="2569320" cy="235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5739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Turn-off </a:t>
            </a:r>
            <a:r>
              <a:rPr lang="en-US" i="1" dirty="0">
                <a:solidFill>
                  <a:srgbClr val="C00000"/>
                </a:solidFill>
              </a:rPr>
              <a:t>Current </a:t>
            </a:r>
            <a:r>
              <a:rPr lang="en-US" dirty="0"/>
              <a:t>Transient</a:t>
            </a:r>
          </a:p>
        </p:txBody>
      </p:sp>
      <p:graphicFrame>
        <p:nvGraphicFramePr>
          <p:cNvPr id="5" name="Object 15"/>
          <p:cNvGraphicFramePr>
            <a:graphicFrameLocks noChangeAspect="1"/>
          </p:cNvGraphicFramePr>
          <p:nvPr/>
        </p:nvGraphicFramePr>
        <p:xfrm>
          <a:off x="2736851" y="3825248"/>
          <a:ext cx="20034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851" y="3825248"/>
                        <a:ext cx="2003425" cy="9731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7"/>
          <p:cNvGraphicFramePr>
            <a:graphicFrameLocks noChangeAspect="1"/>
          </p:cNvGraphicFramePr>
          <p:nvPr/>
        </p:nvGraphicFramePr>
        <p:xfrm>
          <a:off x="5886450" y="3725235"/>
          <a:ext cx="29337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7" imgH="431570" progId="Equation.DSMT4">
                  <p:embed/>
                </p:oleObj>
              </mc:Choice>
              <mc:Fallback>
                <p:oleObj name="Equation" r:id="rId4" imgW="1358647" imgH="431570" progId="Equation.DSMT4">
                  <p:embed/>
                  <p:pic>
                    <p:nvPicPr>
                      <p:cNvPr id="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3725235"/>
                        <a:ext cx="2933700" cy="9318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0"/>
          <p:cNvGraphicFramePr>
            <a:graphicFrameLocks noChangeAspect="1"/>
          </p:cNvGraphicFramePr>
          <p:nvPr/>
        </p:nvGraphicFramePr>
        <p:xfrm>
          <a:off x="5899151" y="5017460"/>
          <a:ext cx="2544763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001" imgH="723693" progId="Equation.DSMT4">
                  <p:embed/>
                </p:oleObj>
              </mc:Choice>
              <mc:Fallback>
                <p:oleObj name="Equation" r:id="rId6" imgW="1384001" imgH="723693" progId="Equation.DSMT4">
                  <p:embed/>
                  <p:pic>
                    <p:nvPicPr>
                      <p:cNvPr id="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1" y="5017460"/>
                        <a:ext cx="2544763" cy="13303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2"/>
              <p:cNvSpPr txBox="1"/>
              <p:nvPr/>
            </p:nvSpPr>
            <p:spPr bwMode="auto">
              <a:xfrm>
                <a:off x="1828800" y="5257801"/>
                <a:ext cx="3132138" cy="973137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unc>
                        <m:func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257801"/>
                <a:ext cx="3132138" cy="9731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4991100" y="4242759"/>
            <a:ext cx="736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>
            <a:off x="7327900" y="4763459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5156200" y="5754059"/>
            <a:ext cx="63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2560615" y="1431902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012218" y="1429376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3684876" y="1431901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713424" y="1021953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856370" y="2259270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>
            <a:stCxn id="63" idx="1"/>
            <a:endCxn id="63" idx="3"/>
          </p:cNvCxnSpPr>
          <p:nvPr/>
        </p:nvCxnSpPr>
        <p:spPr>
          <a:xfrm rot="10800000" flipH="1">
            <a:off x="3856369" y="2586816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890628" y="2263620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904472" y="2584184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67" name="Isosceles Triangle 66"/>
          <p:cNvSpPr/>
          <p:nvPr/>
        </p:nvSpPr>
        <p:spPr>
          <a:xfrm>
            <a:off x="4738698" y="3296500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Isosceles Triangle 67"/>
          <p:cNvSpPr/>
          <p:nvPr/>
        </p:nvSpPr>
        <p:spPr>
          <a:xfrm>
            <a:off x="3151008" y="1326673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4289894" y="1385041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655115" y="1390342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091870" y="1253789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693407" y="1393489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/>
          <p:cNvSpPr/>
          <p:nvPr/>
        </p:nvSpPr>
        <p:spPr>
          <a:xfrm>
            <a:off x="4631788" y="1348627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4745033" y="1343118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4861807" y="1343547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/>
          <p:cNvSpPr/>
          <p:nvPr/>
        </p:nvSpPr>
        <p:spPr>
          <a:xfrm>
            <a:off x="4969113" y="1345097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620395" y="1515684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4982332" y="1285539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55357" y="1361739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541007" y="1456989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>
            <a:endCxn id="76" idx="1"/>
          </p:cNvCxnSpPr>
          <p:nvPr/>
        </p:nvCxnSpPr>
        <p:spPr>
          <a:xfrm rot="10800000">
            <a:off x="4998800" y="1431193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5014554" y="1443104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220459" y="2394016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2303951" y="2332834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434888" y="2426213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384785" y="2307281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5459052" y="2326634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2519244" y="2353390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/>
          <p:cNvCxnSpPr/>
          <p:nvPr/>
        </p:nvCxnSpPr>
        <p:spPr>
          <a:xfrm rot="10800000">
            <a:off x="3792938" y="1524189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769083" y="103916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29149" y="921216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719803" y="2139091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796799" y="2148367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979012" y="1372512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586139" y="285494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3961344" y="1792761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3374237" y="2377957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54346" y="2083001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52367" y="2710414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sp>
        <p:nvSpPr>
          <p:cNvPr id="115" name="Freeform 114"/>
          <p:cNvSpPr/>
          <p:nvPr/>
        </p:nvSpPr>
        <p:spPr>
          <a:xfrm>
            <a:off x="8179245" y="1072056"/>
            <a:ext cx="2550412" cy="1583871"/>
          </a:xfrm>
          <a:custGeom>
            <a:avLst/>
            <a:gdLst>
              <a:gd name="connsiteX0" fmla="*/ 0 w 2541722"/>
              <a:gd name="connsiteY0" fmla="*/ 0 h 1580827"/>
              <a:gd name="connsiteX1" fmla="*/ 15499 w 2541722"/>
              <a:gd name="connsiteY1" fmla="*/ 1580827 h 1580827"/>
              <a:gd name="connsiteX2" fmla="*/ 2541722 w 2541722"/>
              <a:gd name="connsiteY2" fmla="*/ 1580827 h 1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1722" h="1580827">
                <a:moveTo>
                  <a:pt x="0" y="0"/>
                </a:moveTo>
                <a:cubicBezTo>
                  <a:pt x="5217" y="526942"/>
                  <a:pt x="15499" y="1053859"/>
                  <a:pt x="15499" y="1580827"/>
                </a:cubicBezTo>
                <a:lnTo>
                  <a:pt x="2541722" y="1580827"/>
                </a:lnTo>
              </a:path>
            </a:pathLst>
          </a:cu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8177967" y="1189698"/>
            <a:ext cx="2023979" cy="1373383"/>
          </a:xfrm>
          <a:custGeom>
            <a:avLst/>
            <a:gdLst>
              <a:gd name="connsiteX0" fmla="*/ 0 w 2023979"/>
              <a:gd name="connsiteY0" fmla="*/ 0 h 1373383"/>
              <a:gd name="connsiteX1" fmla="*/ 144379 w 2023979"/>
              <a:gd name="connsiteY1" fmla="*/ 267369 h 1373383"/>
              <a:gd name="connsiteX2" fmla="*/ 320842 w 2023979"/>
              <a:gd name="connsiteY2" fmla="*/ 518695 h 1373383"/>
              <a:gd name="connsiteX3" fmla="*/ 540084 w 2023979"/>
              <a:gd name="connsiteY3" fmla="*/ 770021 h 1373383"/>
              <a:gd name="connsiteX4" fmla="*/ 775368 w 2023979"/>
              <a:gd name="connsiteY4" fmla="*/ 978569 h 1373383"/>
              <a:gd name="connsiteX5" fmla="*/ 1122947 w 2023979"/>
              <a:gd name="connsiteY5" fmla="*/ 1171074 h 1373383"/>
              <a:gd name="connsiteX6" fmla="*/ 1486568 w 2023979"/>
              <a:gd name="connsiteY6" fmla="*/ 1278021 h 1373383"/>
              <a:gd name="connsiteX7" fmla="*/ 1935747 w 2023979"/>
              <a:gd name="connsiteY7" fmla="*/ 1358232 h 1373383"/>
              <a:gd name="connsiteX8" fmla="*/ 2015958 w 2023979"/>
              <a:gd name="connsiteY8" fmla="*/ 1368926 h 137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3979" h="1373383">
                <a:moveTo>
                  <a:pt x="0" y="0"/>
                </a:moveTo>
                <a:cubicBezTo>
                  <a:pt x="45452" y="90460"/>
                  <a:pt x="90905" y="180920"/>
                  <a:pt x="144379" y="267369"/>
                </a:cubicBezTo>
                <a:cubicBezTo>
                  <a:pt x="197853" y="353818"/>
                  <a:pt x="254891" y="434920"/>
                  <a:pt x="320842" y="518695"/>
                </a:cubicBezTo>
                <a:cubicBezTo>
                  <a:pt x="386793" y="602470"/>
                  <a:pt x="464330" y="693375"/>
                  <a:pt x="540084" y="770021"/>
                </a:cubicBezTo>
                <a:cubicBezTo>
                  <a:pt x="615838" y="846667"/>
                  <a:pt x="678224" y="911727"/>
                  <a:pt x="775368" y="978569"/>
                </a:cubicBezTo>
                <a:cubicBezTo>
                  <a:pt x="872512" y="1045411"/>
                  <a:pt x="1004414" y="1121165"/>
                  <a:pt x="1122947" y="1171074"/>
                </a:cubicBezTo>
                <a:cubicBezTo>
                  <a:pt x="1241480" y="1220983"/>
                  <a:pt x="1351101" y="1246828"/>
                  <a:pt x="1486568" y="1278021"/>
                </a:cubicBezTo>
                <a:cubicBezTo>
                  <a:pt x="1622035" y="1309214"/>
                  <a:pt x="1847515" y="1343081"/>
                  <a:pt x="1935747" y="1358232"/>
                </a:cubicBezTo>
                <a:cubicBezTo>
                  <a:pt x="2023979" y="1373383"/>
                  <a:pt x="2019968" y="1371154"/>
                  <a:pt x="2015958" y="1368926"/>
                </a:cubicBezTo>
              </a:path>
            </a:pathLst>
          </a:custGeom>
          <a:noFill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6"/>
          <p:cNvSpPr/>
          <p:nvPr/>
        </p:nvSpPr>
        <p:spPr>
          <a:xfrm>
            <a:off x="8177966" y="1637985"/>
            <a:ext cx="2026652" cy="920638"/>
          </a:xfrm>
          <a:custGeom>
            <a:avLst/>
            <a:gdLst>
              <a:gd name="connsiteX0" fmla="*/ 0 w 2026652"/>
              <a:gd name="connsiteY0" fmla="*/ 102491 h 920638"/>
              <a:gd name="connsiteX1" fmla="*/ 48126 w 2026652"/>
              <a:gd name="connsiteY1" fmla="*/ 43670 h 920638"/>
              <a:gd name="connsiteX2" fmla="*/ 112294 w 2026652"/>
              <a:gd name="connsiteY2" fmla="*/ 11586 h 920638"/>
              <a:gd name="connsiteX3" fmla="*/ 197852 w 2026652"/>
              <a:gd name="connsiteY3" fmla="*/ 16933 h 920638"/>
              <a:gd name="connsiteX4" fmla="*/ 315494 w 2026652"/>
              <a:gd name="connsiteY4" fmla="*/ 113186 h 920638"/>
              <a:gd name="connsiteX5" fmla="*/ 443831 w 2026652"/>
              <a:gd name="connsiteY5" fmla="*/ 230828 h 920638"/>
              <a:gd name="connsiteX6" fmla="*/ 673768 w 2026652"/>
              <a:gd name="connsiteY6" fmla="*/ 450070 h 920638"/>
              <a:gd name="connsiteX7" fmla="*/ 930442 w 2026652"/>
              <a:gd name="connsiteY7" fmla="*/ 626533 h 920638"/>
              <a:gd name="connsiteX8" fmla="*/ 1171073 w 2026652"/>
              <a:gd name="connsiteY8" fmla="*/ 733481 h 920638"/>
              <a:gd name="connsiteX9" fmla="*/ 1502610 w 2026652"/>
              <a:gd name="connsiteY9" fmla="*/ 829733 h 920638"/>
              <a:gd name="connsiteX10" fmla="*/ 1721852 w 2026652"/>
              <a:gd name="connsiteY10" fmla="*/ 877859 h 920638"/>
              <a:gd name="connsiteX11" fmla="*/ 2026652 w 2026652"/>
              <a:gd name="connsiteY11" fmla="*/ 920638 h 920638"/>
              <a:gd name="connsiteX12" fmla="*/ 2026652 w 2026652"/>
              <a:gd name="connsiteY12" fmla="*/ 920638 h 920638"/>
              <a:gd name="connsiteX13" fmla="*/ 2026652 w 2026652"/>
              <a:gd name="connsiteY13" fmla="*/ 920638 h 92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26652" h="920638">
                <a:moveTo>
                  <a:pt x="0" y="102491"/>
                </a:moveTo>
                <a:cubicBezTo>
                  <a:pt x="14705" y="80656"/>
                  <a:pt x="29410" y="58821"/>
                  <a:pt x="48126" y="43670"/>
                </a:cubicBezTo>
                <a:cubicBezTo>
                  <a:pt x="66842" y="28519"/>
                  <a:pt x="87340" y="16042"/>
                  <a:pt x="112294" y="11586"/>
                </a:cubicBezTo>
                <a:cubicBezTo>
                  <a:pt x="137248" y="7130"/>
                  <a:pt x="163985" y="0"/>
                  <a:pt x="197852" y="16933"/>
                </a:cubicBezTo>
                <a:cubicBezTo>
                  <a:pt x="231719" y="33866"/>
                  <a:pt x="274498" y="77537"/>
                  <a:pt x="315494" y="113186"/>
                </a:cubicBezTo>
                <a:cubicBezTo>
                  <a:pt x="356490" y="148835"/>
                  <a:pt x="384119" y="174681"/>
                  <a:pt x="443831" y="230828"/>
                </a:cubicBezTo>
                <a:cubicBezTo>
                  <a:pt x="503543" y="286975"/>
                  <a:pt x="592666" y="384119"/>
                  <a:pt x="673768" y="450070"/>
                </a:cubicBezTo>
                <a:cubicBezTo>
                  <a:pt x="754870" y="516021"/>
                  <a:pt x="847558" y="579298"/>
                  <a:pt x="930442" y="626533"/>
                </a:cubicBezTo>
                <a:cubicBezTo>
                  <a:pt x="1013326" y="673768"/>
                  <a:pt x="1075712" y="699614"/>
                  <a:pt x="1171073" y="733481"/>
                </a:cubicBezTo>
                <a:cubicBezTo>
                  <a:pt x="1266434" y="767348"/>
                  <a:pt x="1410814" y="805670"/>
                  <a:pt x="1502610" y="829733"/>
                </a:cubicBezTo>
                <a:cubicBezTo>
                  <a:pt x="1594406" y="853796"/>
                  <a:pt x="1634512" y="862708"/>
                  <a:pt x="1721852" y="877859"/>
                </a:cubicBezTo>
                <a:cubicBezTo>
                  <a:pt x="1809192" y="893010"/>
                  <a:pt x="2026652" y="920638"/>
                  <a:pt x="2026652" y="920638"/>
                </a:cubicBezTo>
                <a:lnTo>
                  <a:pt x="2026652" y="920638"/>
                </a:lnTo>
                <a:lnTo>
                  <a:pt x="2026652" y="920638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 117"/>
          <p:cNvSpPr/>
          <p:nvPr/>
        </p:nvSpPr>
        <p:spPr>
          <a:xfrm>
            <a:off x="8193941" y="1823895"/>
            <a:ext cx="2015490" cy="734060"/>
          </a:xfrm>
          <a:custGeom>
            <a:avLst/>
            <a:gdLst>
              <a:gd name="connsiteX0" fmla="*/ 0 w 2015490"/>
              <a:gd name="connsiteY0" fmla="*/ 101600 h 734060"/>
              <a:gd name="connsiteX1" fmla="*/ 38100 w 2015490"/>
              <a:gd name="connsiteY1" fmla="*/ 67310 h 734060"/>
              <a:gd name="connsiteX2" fmla="*/ 91440 w 2015490"/>
              <a:gd name="connsiteY2" fmla="*/ 29210 h 734060"/>
              <a:gd name="connsiteX3" fmla="*/ 171450 w 2015490"/>
              <a:gd name="connsiteY3" fmla="*/ 2540 h 734060"/>
              <a:gd name="connsiteX4" fmla="*/ 270510 w 2015490"/>
              <a:gd name="connsiteY4" fmla="*/ 13970 h 734060"/>
              <a:gd name="connsiteX5" fmla="*/ 358140 w 2015490"/>
              <a:gd name="connsiteY5" fmla="*/ 55880 h 734060"/>
              <a:gd name="connsiteX6" fmla="*/ 480060 w 2015490"/>
              <a:gd name="connsiteY6" fmla="*/ 132080 h 734060"/>
              <a:gd name="connsiteX7" fmla="*/ 651510 w 2015490"/>
              <a:gd name="connsiteY7" fmla="*/ 273050 h 734060"/>
              <a:gd name="connsiteX8" fmla="*/ 834390 w 2015490"/>
              <a:gd name="connsiteY8" fmla="*/ 402590 h 734060"/>
              <a:gd name="connsiteX9" fmla="*/ 1040130 w 2015490"/>
              <a:gd name="connsiteY9" fmla="*/ 505460 h 734060"/>
              <a:gd name="connsiteX10" fmla="*/ 1276350 w 2015490"/>
              <a:gd name="connsiteY10" fmla="*/ 593090 h 734060"/>
              <a:gd name="connsiteX11" fmla="*/ 1588770 w 2015490"/>
              <a:gd name="connsiteY11" fmla="*/ 673100 h 734060"/>
              <a:gd name="connsiteX12" fmla="*/ 1851660 w 2015490"/>
              <a:gd name="connsiteY12" fmla="*/ 718820 h 734060"/>
              <a:gd name="connsiteX13" fmla="*/ 2015490 w 2015490"/>
              <a:gd name="connsiteY13" fmla="*/ 734060 h 734060"/>
              <a:gd name="connsiteX14" fmla="*/ 2015490 w 2015490"/>
              <a:gd name="connsiteY14" fmla="*/ 734060 h 734060"/>
              <a:gd name="connsiteX15" fmla="*/ 2015490 w 2015490"/>
              <a:gd name="connsiteY15" fmla="*/ 734060 h 73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5490" h="734060">
                <a:moveTo>
                  <a:pt x="0" y="101600"/>
                </a:moveTo>
                <a:cubicBezTo>
                  <a:pt x="11430" y="90487"/>
                  <a:pt x="22860" y="79375"/>
                  <a:pt x="38100" y="67310"/>
                </a:cubicBezTo>
                <a:cubicBezTo>
                  <a:pt x="53340" y="55245"/>
                  <a:pt x="69215" y="40005"/>
                  <a:pt x="91440" y="29210"/>
                </a:cubicBezTo>
                <a:cubicBezTo>
                  <a:pt x="113665" y="18415"/>
                  <a:pt x="141605" y="5080"/>
                  <a:pt x="171450" y="2540"/>
                </a:cubicBezTo>
                <a:cubicBezTo>
                  <a:pt x="201295" y="0"/>
                  <a:pt x="239395" y="5080"/>
                  <a:pt x="270510" y="13970"/>
                </a:cubicBezTo>
                <a:cubicBezTo>
                  <a:pt x="301625" y="22860"/>
                  <a:pt x="323215" y="36195"/>
                  <a:pt x="358140" y="55880"/>
                </a:cubicBezTo>
                <a:cubicBezTo>
                  <a:pt x="393065" y="75565"/>
                  <a:pt x="431165" y="95885"/>
                  <a:pt x="480060" y="132080"/>
                </a:cubicBezTo>
                <a:cubicBezTo>
                  <a:pt x="528955" y="168275"/>
                  <a:pt x="592455" y="227965"/>
                  <a:pt x="651510" y="273050"/>
                </a:cubicBezTo>
                <a:cubicBezTo>
                  <a:pt x="710565" y="318135"/>
                  <a:pt x="769620" y="363855"/>
                  <a:pt x="834390" y="402590"/>
                </a:cubicBezTo>
                <a:cubicBezTo>
                  <a:pt x="899160" y="441325"/>
                  <a:pt x="966470" y="473710"/>
                  <a:pt x="1040130" y="505460"/>
                </a:cubicBezTo>
                <a:cubicBezTo>
                  <a:pt x="1113790" y="537210"/>
                  <a:pt x="1184910" y="565150"/>
                  <a:pt x="1276350" y="593090"/>
                </a:cubicBezTo>
                <a:cubicBezTo>
                  <a:pt x="1367790" y="621030"/>
                  <a:pt x="1492885" y="652145"/>
                  <a:pt x="1588770" y="673100"/>
                </a:cubicBezTo>
                <a:cubicBezTo>
                  <a:pt x="1684655" y="694055"/>
                  <a:pt x="1780540" y="708660"/>
                  <a:pt x="1851660" y="718820"/>
                </a:cubicBezTo>
                <a:cubicBezTo>
                  <a:pt x="1922780" y="728980"/>
                  <a:pt x="2015490" y="734060"/>
                  <a:pt x="2015490" y="734060"/>
                </a:cubicBezTo>
                <a:lnTo>
                  <a:pt x="2015490" y="734060"/>
                </a:lnTo>
                <a:lnTo>
                  <a:pt x="2015490" y="73406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8193941" y="1945181"/>
            <a:ext cx="2026920" cy="616585"/>
          </a:xfrm>
          <a:custGeom>
            <a:avLst/>
            <a:gdLst>
              <a:gd name="connsiteX0" fmla="*/ 0 w 2026920"/>
              <a:gd name="connsiteY0" fmla="*/ 125095 h 616585"/>
              <a:gd name="connsiteX1" fmla="*/ 83820 w 2026920"/>
              <a:gd name="connsiteY1" fmla="*/ 60325 h 616585"/>
              <a:gd name="connsiteX2" fmla="*/ 160020 w 2026920"/>
              <a:gd name="connsiteY2" fmla="*/ 14605 h 616585"/>
              <a:gd name="connsiteX3" fmla="*/ 259080 w 2026920"/>
              <a:gd name="connsiteY3" fmla="*/ 3175 h 616585"/>
              <a:gd name="connsiteX4" fmla="*/ 392430 w 2026920"/>
              <a:gd name="connsiteY4" fmla="*/ 33655 h 616585"/>
              <a:gd name="connsiteX5" fmla="*/ 541020 w 2026920"/>
              <a:gd name="connsiteY5" fmla="*/ 90805 h 616585"/>
              <a:gd name="connsiteX6" fmla="*/ 628650 w 2026920"/>
              <a:gd name="connsiteY6" fmla="*/ 144145 h 616585"/>
              <a:gd name="connsiteX7" fmla="*/ 723900 w 2026920"/>
              <a:gd name="connsiteY7" fmla="*/ 212725 h 616585"/>
              <a:gd name="connsiteX8" fmla="*/ 933450 w 2026920"/>
              <a:gd name="connsiteY8" fmla="*/ 334645 h 616585"/>
              <a:gd name="connsiteX9" fmla="*/ 1078230 w 2026920"/>
              <a:gd name="connsiteY9" fmla="*/ 403225 h 616585"/>
              <a:gd name="connsiteX10" fmla="*/ 1257300 w 2026920"/>
              <a:gd name="connsiteY10" fmla="*/ 467995 h 616585"/>
              <a:gd name="connsiteX11" fmla="*/ 1478280 w 2026920"/>
              <a:gd name="connsiteY11" fmla="*/ 521335 h 616585"/>
              <a:gd name="connsiteX12" fmla="*/ 1710690 w 2026920"/>
              <a:gd name="connsiteY12" fmla="*/ 574675 h 616585"/>
              <a:gd name="connsiteX13" fmla="*/ 1897380 w 2026920"/>
              <a:gd name="connsiteY13" fmla="*/ 597535 h 616585"/>
              <a:gd name="connsiteX14" fmla="*/ 2026920 w 2026920"/>
              <a:gd name="connsiteY14" fmla="*/ 616585 h 61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26920" h="616585">
                <a:moveTo>
                  <a:pt x="0" y="125095"/>
                </a:moveTo>
                <a:cubicBezTo>
                  <a:pt x="28575" y="101917"/>
                  <a:pt x="57150" y="78740"/>
                  <a:pt x="83820" y="60325"/>
                </a:cubicBezTo>
                <a:cubicBezTo>
                  <a:pt x="110490" y="41910"/>
                  <a:pt x="130810" y="24130"/>
                  <a:pt x="160020" y="14605"/>
                </a:cubicBezTo>
                <a:cubicBezTo>
                  <a:pt x="189230" y="5080"/>
                  <a:pt x="220345" y="0"/>
                  <a:pt x="259080" y="3175"/>
                </a:cubicBezTo>
                <a:cubicBezTo>
                  <a:pt x="297815" y="6350"/>
                  <a:pt x="345440" y="19050"/>
                  <a:pt x="392430" y="33655"/>
                </a:cubicBezTo>
                <a:cubicBezTo>
                  <a:pt x="439420" y="48260"/>
                  <a:pt x="501650" y="72390"/>
                  <a:pt x="541020" y="90805"/>
                </a:cubicBezTo>
                <a:cubicBezTo>
                  <a:pt x="580390" y="109220"/>
                  <a:pt x="598170" y="123825"/>
                  <a:pt x="628650" y="144145"/>
                </a:cubicBezTo>
                <a:cubicBezTo>
                  <a:pt x="659130" y="164465"/>
                  <a:pt x="673100" y="180975"/>
                  <a:pt x="723900" y="212725"/>
                </a:cubicBezTo>
                <a:cubicBezTo>
                  <a:pt x="774700" y="244475"/>
                  <a:pt x="874395" y="302895"/>
                  <a:pt x="933450" y="334645"/>
                </a:cubicBezTo>
                <a:cubicBezTo>
                  <a:pt x="992505" y="366395"/>
                  <a:pt x="1024255" y="381000"/>
                  <a:pt x="1078230" y="403225"/>
                </a:cubicBezTo>
                <a:cubicBezTo>
                  <a:pt x="1132205" y="425450"/>
                  <a:pt x="1190625" y="448310"/>
                  <a:pt x="1257300" y="467995"/>
                </a:cubicBezTo>
                <a:cubicBezTo>
                  <a:pt x="1323975" y="487680"/>
                  <a:pt x="1478280" y="521335"/>
                  <a:pt x="1478280" y="521335"/>
                </a:cubicBezTo>
                <a:cubicBezTo>
                  <a:pt x="1553845" y="539115"/>
                  <a:pt x="1640840" y="561975"/>
                  <a:pt x="1710690" y="574675"/>
                </a:cubicBezTo>
                <a:cubicBezTo>
                  <a:pt x="1780540" y="587375"/>
                  <a:pt x="1844675" y="590550"/>
                  <a:pt x="1897380" y="597535"/>
                </a:cubicBezTo>
                <a:cubicBezTo>
                  <a:pt x="1950085" y="604520"/>
                  <a:pt x="1988502" y="610552"/>
                  <a:pt x="2026920" y="6165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8193941" y="2038525"/>
            <a:ext cx="2030730" cy="523240"/>
          </a:xfrm>
          <a:custGeom>
            <a:avLst/>
            <a:gdLst>
              <a:gd name="connsiteX0" fmla="*/ 0 w 2030730"/>
              <a:gd name="connsiteY0" fmla="*/ 153670 h 523240"/>
              <a:gd name="connsiteX1" fmla="*/ 80010 w 2030730"/>
              <a:gd name="connsiteY1" fmla="*/ 92710 h 523240"/>
              <a:gd name="connsiteX2" fmla="*/ 144780 w 2030730"/>
              <a:gd name="connsiteY2" fmla="*/ 43180 h 523240"/>
              <a:gd name="connsiteX3" fmla="*/ 240030 w 2030730"/>
              <a:gd name="connsiteY3" fmla="*/ 8890 h 523240"/>
              <a:gd name="connsiteX4" fmla="*/ 373380 w 2030730"/>
              <a:gd name="connsiteY4" fmla="*/ 5080 h 523240"/>
              <a:gd name="connsiteX5" fmla="*/ 502920 w 2030730"/>
              <a:gd name="connsiteY5" fmla="*/ 39370 h 523240"/>
              <a:gd name="connsiteX6" fmla="*/ 662940 w 2030730"/>
              <a:gd name="connsiteY6" fmla="*/ 104140 h 523240"/>
              <a:gd name="connsiteX7" fmla="*/ 792480 w 2030730"/>
              <a:gd name="connsiteY7" fmla="*/ 172720 h 523240"/>
              <a:gd name="connsiteX8" fmla="*/ 975360 w 2030730"/>
              <a:gd name="connsiteY8" fmla="*/ 264160 h 523240"/>
              <a:gd name="connsiteX9" fmla="*/ 1226820 w 2030730"/>
              <a:gd name="connsiteY9" fmla="*/ 370840 h 523240"/>
              <a:gd name="connsiteX10" fmla="*/ 1447800 w 2030730"/>
              <a:gd name="connsiteY10" fmla="*/ 427990 h 523240"/>
              <a:gd name="connsiteX11" fmla="*/ 1722120 w 2030730"/>
              <a:gd name="connsiteY11" fmla="*/ 485140 h 523240"/>
              <a:gd name="connsiteX12" fmla="*/ 1908810 w 2030730"/>
              <a:gd name="connsiteY12" fmla="*/ 515620 h 523240"/>
              <a:gd name="connsiteX13" fmla="*/ 2030730 w 2030730"/>
              <a:gd name="connsiteY13" fmla="*/ 523240 h 52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0730" h="523240">
                <a:moveTo>
                  <a:pt x="0" y="153670"/>
                </a:moveTo>
                <a:lnTo>
                  <a:pt x="80010" y="92710"/>
                </a:lnTo>
                <a:cubicBezTo>
                  <a:pt x="104140" y="74295"/>
                  <a:pt x="118110" y="57150"/>
                  <a:pt x="144780" y="43180"/>
                </a:cubicBezTo>
                <a:cubicBezTo>
                  <a:pt x="171450" y="29210"/>
                  <a:pt x="201930" y="15240"/>
                  <a:pt x="240030" y="8890"/>
                </a:cubicBezTo>
                <a:cubicBezTo>
                  <a:pt x="278130" y="2540"/>
                  <a:pt x="329565" y="0"/>
                  <a:pt x="373380" y="5080"/>
                </a:cubicBezTo>
                <a:cubicBezTo>
                  <a:pt x="417195" y="10160"/>
                  <a:pt x="454660" y="22860"/>
                  <a:pt x="502920" y="39370"/>
                </a:cubicBezTo>
                <a:cubicBezTo>
                  <a:pt x="551180" y="55880"/>
                  <a:pt x="614680" y="81915"/>
                  <a:pt x="662940" y="104140"/>
                </a:cubicBezTo>
                <a:cubicBezTo>
                  <a:pt x="711200" y="126365"/>
                  <a:pt x="740410" y="146050"/>
                  <a:pt x="792480" y="172720"/>
                </a:cubicBezTo>
                <a:cubicBezTo>
                  <a:pt x="844550" y="199390"/>
                  <a:pt x="902970" y="231140"/>
                  <a:pt x="975360" y="264160"/>
                </a:cubicBezTo>
                <a:cubicBezTo>
                  <a:pt x="1047750" y="297180"/>
                  <a:pt x="1148080" y="343535"/>
                  <a:pt x="1226820" y="370840"/>
                </a:cubicBezTo>
                <a:cubicBezTo>
                  <a:pt x="1305560" y="398145"/>
                  <a:pt x="1365250" y="408940"/>
                  <a:pt x="1447800" y="427990"/>
                </a:cubicBezTo>
                <a:cubicBezTo>
                  <a:pt x="1530350" y="447040"/>
                  <a:pt x="1645285" y="470535"/>
                  <a:pt x="1722120" y="485140"/>
                </a:cubicBezTo>
                <a:cubicBezTo>
                  <a:pt x="1798955" y="499745"/>
                  <a:pt x="1857375" y="509270"/>
                  <a:pt x="1908810" y="515620"/>
                </a:cubicBezTo>
                <a:cubicBezTo>
                  <a:pt x="1960245" y="521970"/>
                  <a:pt x="1995487" y="522605"/>
                  <a:pt x="2030730" y="5232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/>
          <p:cNvSpPr/>
          <p:nvPr/>
        </p:nvSpPr>
        <p:spPr>
          <a:xfrm>
            <a:off x="8190131" y="2112185"/>
            <a:ext cx="2038350" cy="445770"/>
          </a:xfrm>
          <a:custGeom>
            <a:avLst/>
            <a:gdLst>
              <a:gd name="connsiteX0" fmla="*/ 0 w 2038350"/>
              <a:gd name="connsiteY0" fmla="*/ 195580 h 447040"/>
              <a:gd name="connsiteX1" fmla="*/ 76200 w 2038350"/>
              <a:gd name="connsiteY1" fmla="*/ 115570 h 447040"/>
              <a:gd name="connsiteX2" fmla="*/ 152400 w 2038350"/>
              <a:gd name="connsiteY2" fmla="*/ 69850 h 447040"/>
              <a:gd name="connsiteX3" fmla="*/ 285750 w 2038350"/>
              <a:gd name="connsiteY3" fmla="*/ 8890 h 447040"/>
              <a:gd name="connsiteX4" fmla="*/ 499110 w 2038350"/>
              <a:gd name="connsiteY4" fmla="*/ 16510 h 447040"/>
              <a:gd name="connsiteX5" fmla="*/ 617220 w 2038350"/>
              <a:gd name="connsiteY5" fmla="*/ 46990 h 447040"/>
              <a:gd name="connsiteX6" fmla="*/ 819150 w 2038350"/>
              <a:gd name="connsiteY6" fmla="*/ 127000 h 447040"/>
              <a:gd name="connsiteX7" fmla="*/ 1005840 w 2038350"/>
              <a:gd name="connsiteY7" fmla="*/ 218440 h 447040"/>
              <a:gd name="connsiteX8" fmla="*/ 1219200 w 2038350"/>
              <a:gd name="connsiteY8" fmla="*/ 294640 h 447040"/>
              <a:gd name="connsiteX9" fmla="*/ 1455420 w 2038350"/>
              <a:gd name="connsiteY9" fmla="*/ 351790 h 447040"/>
              <a:gd name="connsiteX10" fmla="*/ 1760220 w 2038350"/>
              <a:gd name="connsiteY10" fmla="*/ 416560 h 447040"/>
              <a:gd name="connsiteX11" fmla="*/ 1950720 w 2038350"/>
              <a:gd name="connsiteY11" fmla="*/ 439420 h 447040"/>
              <a:gd name="connsiteX12" fmla="*/ 2038350 w 2038350"/>
              <a:gd name="connsiteY12" fmla="*/ 447040 h 447040"/>
              <a:gd name="connsiteX0" fmla="*/ 0 w 2038350"/>
              <a:gd name="connsiteY0" fmla="*/ 194310 h 445770"/>
              <a:gd name="connsiteX1" fmla="*/ 76200 w 2038350"/>
              <a:gd name="connsiteY1" fmla="*/ 114300 h 445770"/>
              <a:gd name="connsiteX2" fmla="*/ 152400 w 2038350"/>
              <a:gd name="connsiteY2" fmla="*/ 68580 h 445770"/>
              <a:gd name="connsiteX3" fmla="*/ 152400 w 2038350"/>
              <a:gd name="connsiteY3" fmla="*/ 60960 h 445770"/>
              <a:gd name="connsiteX4" fmla="*/ 285750 w 2038350"/>
              <a:gd name="connsiteY4" fmla="*/ 7620 h 445770"/>
              <a:gd name="connsiteX5" fmla="*/ 499110 w 2038350"/>
              <a:gd name="connsiteY5" fmla="*/ 15240 h 445770"/>
              <a:gd name="connsiteX6" fmla="*/ 617220 w 2038350"/>
              <a:gd name="connsiteY6" fmla="*/ 45720 h 445770"/>
              <a:gd name="connsiteX7" fmla="*/ 819150 w 2038350"/>
              <a:gd name="connsiteY7" fmla="*/ 125730 h 445770"/>
              <a:gd name="connsiteX8" fmla="*/ 1005840 w 2038350"/>
              <a:gd name="connsiteY8" fmla="*/ 217170 h 445770"/>
              <a:gd name="connsiteX9" fmla="*/ 1219200 w 2038350"/>
              <a:gd name="connsiteY9" fmla="*/ 293370 h 445770"/>
              <a:gd name="connsiteX10" fmla="*/ 1455420 w 2038350"/>
              <a:gd name="connsiteY10" fmla="*/ 350520 h 445770"/>
              <a:gd name="connsiteX11" fmla="*/ 1760220 w 2038350"/>
              <a:gd name="connsiteY11" fmla="*/ 415290 h 445770"/>
              <a:gd name="connsiteX12" fmla="*/ 1950720 w 2038350"/>
              <a:gd name="connsiteY12" fmla="*/ 438150 h 445770"/>
              <a:gd name="connsiteX13" fmla="*/ 2038350 w 2038350"/>
              <a:gd name="connsiteY13" fmla="*/ 445770 h 44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350" h="445770">
                <a:moveTo>
                  <a:pt x="0" y="194310"/>
                </a:moveTo>
                <a:cubicBezTo>
                  <a:pt x="25400" y="164782"/>
                  <a:pt x="50800" y="135255"/>
                  <a:pt x="76200" y="114300"/>
                </a:cubicBezTo>
                <a:cubicBezTo>
                  <a:pt x="101600" y="93345"/>
                  <a:pt x="139700" y="77470"/>
                  <a:pt x="152400" y="68580"/>
                </a:cubicBezTo>
                <a:cubicBezTo>
                  <a:pt x="165100" y="59690"/>
                  <a:pt x="130175" y="71120"/>
                  <a:pt x="152400" y="60960"/>
                </a:cubicBezTo>
                <a:cubicBezTo>
                  <a:pt x="174625" y="50800"/>
                  <a:pt x="227965" y="15240"/>
                  <a:pt x="285750" y="7620"/>
                </a:cubicBezTo>
                <a:cubicBezTo>
                  <a:pt x="343535" y="0"/>
                  <a:pt x="443865" y="8890"/>
                  <a:pt x="499110" y="15240"/>
                </a:cubicBezTo>
                <a:cubicBezTo>
                  <a:pt x="554355" y="21590"/>
                  <a:pt x="563880" y="27305"/>
                  <a:pt x="617220" y="45720"/>
                </a:cubicBezTo>
                <a:cubicBezTo>
                  <a:pt x="670560" y="64135"/>
                  <a:pt x="754380" y="97155"/>
                  <a:pt x="819150" y="125730"/>
                </a:cubicBezTo>
                <a:cubicBezTo>
                  <a:pt x="883920" y="154305"/>
                  <a:pt x="939165" y="189230"/>
                  <a:pt x="1005840" y="217170"/>
                </a:cubicBezTo>
                <a:cubicBezTo>
                  <a:pt x="1072515" y="245110"/>
                  <a:pt x="1144270" y="271145"/>
                  <a:pt x="1219200" y="293370"/>
                </a:cubicBezTo>
                <a:cubicBezTo>
                  <a:pt x="1294130" y="315595"/>
                  <a:pt x="1365250" y="330200"/>
                  <a:pt x="1455420" y="350520"/>
                </a:cubicBezTo>
                <a:cubicBezTo>
                  <a:pt x="1545590" y="370840"/>
                  <a:pt x="1677670" y="400685"/>
                  <a:pt x="1760220" y="415290"/>
                </a:cubicBezTo>
                <a:cubicBezTo>
                  <a:pt x="1842770" y="429895"/>
                  <a:pt x="1904365" y="433070"/>
                  <a:pt x="1950720" y="438150"/>
                </a:cubicBezTo>
                <a:cubicBezTo>
                  <a:pt x="1997075" y="443230"/>
                  <a:pt x="2017712" y="444500"/>
                  <a:pt x="2038350" y="44577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1"/>
          <p:cNvSpPr/>
          <p:nvPr/>
        </p:nvSpPr>
        <p:spPr>
          <a:xfrm>
            <a:off x="8190131" y="2173145"/>
            <a:ext cx="2000250" cy="381000"/>
          </a:xfrm>
          <a:custGeom>
            <a:avLst/>
            <a:gdLst>
              <a:gd name="connsiteX0" fmla="*/ 0 w 2000250"/>
              <a:gd name="connsiteY0" fmla="*/ 205740 h 381000"/>
              <a:gd name="connsiteX1" fmla="*/ 95250 w 2000250"/>
              <a:gd name="connsiteY1" fmla="*/ 114300 h 381000"/>
              <a:gd name="connsiteX2" fmla="*/ 175260 w 2000250"/>
              <a:gd name="connsiteY2" fmla="*/ 60960 h 381000"/>
              <a:gd name="connsiteX3" fmla="*/ 342900 w 2000250"/>
              <a:gd name="connsiteY3" fmla="*/ 7620 h 381000"/>
              <a:gd name="connsiteX4" fmla="*/ 575310 w 2000250"/>
              <a:gd name="connsiteY4" fmla="*/ 15240 h 381000"/>
              <a:gd name="connsiteX5" fmla="*/ 762000 w 2000250"/>
              <a:gd name="connsiteY5" fmla="*/ 64770 h 381000"/>
              <a:gd name="connsiteX6" fmla="*/ 906780 w 2000250"/>
              <a:gd name="connsiteY6" fmla="*/ 125730 h 381000"/>
              <a:gd name="connsiteX7" fmla="*/ 1085850 w 2000250"/>
              <a:gd name="connsiteY7" fmla="*/ 186690 h 381000"/>
              <a:gd name="connsiteX8" fmla="*/ 1333500 w 2000250"/>
              <a:gd name="connsiteY8" fmla="*/ 266700 h 381000"/>
              <a:gd name="connsiteX9" fmla="*/ 1630680 w 2000250"/>
              <a:gd name="connsiteY9" fmla="*/ 335280 h 381000"/>
              <a:gd name="connsiteX10" fmla="*/ 1844040 w 2000250"/>
              <a:gd name="connsiteY10" fmla="*/ 369570 h 381000"/>
              <a:gd name="connsiteX11" fmla="*/ 2000250 w 2000250"/>
              <a:gd name="connsiteY11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0250" h="381000">
                <a:moveTo>
                  <a:pt x="0" y="205740"/>
                </a:moveTo>
                <a:cubicBezTo>
                  <a:pt x="33020" y="172085"/>
                  <a:pt x="66040" y="138430"/>
                  <a:pt x="95250" y="114300"/>
                </a:cubicBezTo>
                <a:cubicBezTo>
                  <a:pt x="124460" y="90170"/>
                  <a:pt x="133985" y="78740"/>
                  <a:pt x="175260" y="60960"/>
                </a:cubicBezTo>
                <a:cubicBezTo>
                  <a:pt x="216535" y="43180"/>
                  <a:pt x="276225" y="15240"/>
                  <a:pt x="342900" y="7620"/>
                </a:cubicBezTo>
                <a:cubicBezTo>
                  <a:pt x="409575" y="0"/>
                  <a:pt x="505460" y="5715"/>
                  <a:pt x="575310" y="15240"/>
                </a:cubicBezTo>
                <a:cubicBezTo>
                  <a:pt x="645160" y="24765"/>
                  <a:pt x="706755" y="46355"/>
                  <a:pt x="762000" y="64770"/>
                </a:cubicBezTo>
                <a:cubicBezTo>
                  <a:pt x="817245" y="83185"/>
                  <a:pt x="852805" y="105410"/>
                  <a:pt x="906780" y="125730"/>
                </a:cubicBezTo>
                <a:cubicBezTo>
                  <a:pt x="960755" y="146050"/>
                  <a:pt x="1085850" y="186690"/>
                  <a:pt x="1085850" y="186690"/>
                </a:cubicBezTo>
                <a:cubicBezTo>
                  <a:pt x="1156970" y="210185"/>
                  <a:pt x="1242695" y="241935"/>
                  <a:pt x="1333500" y="266700"/>
                </a:cubicBezTo>
                <a:cubicBezTo>
                  <a:pt x="1424305" y="291465"/>
                  <a:pt x="1545590" y="318135"/>
                  <a:pt x="1630680" y="335280"/>
                </a:cubicBezTo>
                <a:cubicBezTo>
                  <a:pt x="1715770" y="352425"/>
                  <a:pt x="1782445" y="361950"/>
                  <a:pt x="1844040" y="369570"/>
                </a:cubicBezTo>
                <a:cubicBezTo>
                  <a:pt x="1905635" y="377190"/>
                  <a:pt x="1952942" y="379095"/>
                  <a:pt x="2000250" y="3810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Freeform 122"/>
          <p:cNvSpPr/>
          <p:nvPr/>
        </p:nvSpPr>
        <p:spPr>
          <a:xfrm>
            <a:off x="8193941" y="2229025"/>
            <a:ext cx="2004060" cy="332740"/>
          </a:xfrm>
          <a:custGeom>
            <a:avLst/>
            <a:gdLst>
              <a:gd name="connsiteX0" fmla="*/ 0 w 2004060"/>
              <a:gd name="connsiteY0" fmla="*/ 233680 h 332740"/>
              <a:gd name="connsiteX1" fmla="*/ 72390 w 2004060"/>
              <a:gd name="connsiteY1" fmla="*/ 153670 h 332740"/>
              <a:gd name="connsiteX2" fmla="*/ 182880 w 2004060"/>
              <a:gd name="connsiteY2" fmla="*/ 77470 h 332740"/>
              <a:gd name="connsiteX3" fmla="*/ 316230 w 2004060"/>
              <a:gd name="connsiteY3" fmla="*/ 20320 h 332740"/>
              <a:gd name="connsiteX4" fmla="*/ 419100 w 2004060"/>
              <a:gd name="connsiteY4" fmla="*/ 5080 h 332740"/>
              <a:gd name="connsiteX5" fmla="*/ 567690 w 2004060"/>
              <a:gd name="connsiteY5" fmla="*/ 5080 h 332740"/>
              <a:gd name="connsiteX6" fmla="*/ 727710 w 2004060"/>
              <a:gd name="connsiteY6" fmla="*/ 35560 h 332740"/>
              <a:gd name="connsiteX7" fmla="*/ 872490 w 2004060"/>
              <a:gd name="connsiteY7" fmla="*/ 73660 h 332740"/>
              <a:gd name="connsiteX8" fmla="*/ 1036320 w 2004060"/>
              <a:gd name="connsiteY8" fmla="*/ 127000 h 332740"/>
              <a:gd name="connsiteX9" fmla="*/ 1268730 w 2004060"/>
              <a:gd name="connsiteY9" fmla="*/ 195580 h 332740"/>
              <a:gd name="connsiteX10" fmla="*/ 1539240 w 2004060"/>
              <a:gd name="connsiteY10" fmla="*/ 260350 h 332740"/>
              <a:gd name="connsiteX11" fmla="*/ 1737360 w 2004060"/>
              <a:gd name="connsiteY11" fmla="*/ 298450 h 332740"/>
              <a:gd name="connsiteX12" fmla="*/ 1916430 w 2004060"/>
              <a:gd name="connsiteY12" fmla="*/ 325120 h 332740"/>
              <a:gd name="connsiteX13" fmla="*/ 2004060 w 2004060"/>
              <a:gd name="connsiteY13" fmla="*/ 332740 h 33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4060" h="332740">
                <a:moveTo>
                  <a:pt x="0" y="233680"/>
                </a:moveTo>
                <a:cubicBezTo>
                  <a:pt x="20955" y="206692"/>
                  <a:pt x="41910" y="179705"/>
                  <a:pt x="72390" y="153670"/>
                </a:cubicBezTo>
                <a:cubicBezTo>
                  <a:pt x="102870" y="127635"/>
                  <a:pt x="142240" y="99695"/>
                  <a:pt x="182880" y="77470"/>
                </a:cubicBezTo>
                <a:cubicBezTo>
                  <a:pt x="223520" y="55245"/>
                  <a:pt x="276860" y="32385"/>
                  <a:pt x="316230" y="20320"/>
                </a:cubicBezTo>
                <a:cubicBezTo>
                  <a:pt x="355600" y="8255"/>
                  <a:pt x="377190" y="7620"/>
                  <a:pt x="419100" y="5080"/>
                </a:cubicBezTo>
                <a:cubicBezTo>
                  <a:pt x="461010" y="2540"/>
                  <a:pt x="516255" y="0"/>
                  <a:pt x="567690" y="5080"/>
                </a:cubicBezTo>
                <a:cubicBezTo>
                  <a:pt x="619125" y="10160"/>
                  <a:pt x="676910" y="24130"/>
                  <a:pt x="727710" y="35560"/>
                </a:cubicBezTo>
                <a:cubicBezTo>
                  <a:pt x="778510" y="46990"/>
                  <a:pt x="821055" y="58420"/>
                  <a:pt x="872490" y="73660"/>
                </a:cubicBezTo>
                <a:cubicBezTo>
                  <a:pt x="923925" y="88900"/>
                  <a:pt x="970280" y="106680"/>
                  <a:pt x="1036320" y="127000"/>
                </a:cubicBezTo>
                <a:cubicBezTo>
                  <a:pt x="1102360" y="147320"/>
                  <a:pt x="1184910" y="173355"/>
                  <a:pt x="1268730" y="195580"/>
                </a:cubicBezTo>
                <a:cubicBezTo>
                  <a:pt x="1352550" y="217805"/>
                  <a:pt x="1461135" y="243205"/>
                  <a:pt x="1539240" y="260350"/>
                </a:cubicBezTo>
                <a:cubicBezTo>
                  <a:pt x="1617345" y="277495"/>
                  <a:pt x="1674495" y="287655"/>
                  <a:pt x="1737360" y="298450"/>
                </a:cubicBezTo>
                <a:cubicBezTo>
                  <a:pt x="1800225" y="309245"/>
                  <a:pt x="1871980" y="319405"/>
                  <a:pt x="1916430" y="325120"/>
                </a:cubicBezTo>
                <a:cubicBezTo>
                  <a:pt x="1960880" y="330835"/>
                  <a:pt x="1982470" y="331787"/>
                  <a:pt x="2004060" y="3327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Freeform 123"/>
          <p:cNvSpPr/>
          <p:nvPr/>
        </p:nvSpPr>
        <p:spPr>
          <a:xfrm>
            <a:off x="8193941" y="2275381"/>
            <a:ext cx="2007870" cy="282575"/>
          </a:xfrm>
          <a:custGeom>
            <a:avLst/>
            <a:gdLst>
              <a:gd name="connsiteX0" fmla="*/ 0 w 2007870"/>
              <a:gd name="connsiteY0" fmla="*/ 263525 h 282575"/>
              <a:gd name="connsiteX1" fmla="*/ 91440 w 2007870"/>
              <a:gd name="connsiteY1" fmla="*/ 160655 h 282575"/>
              <a:gd name="connsiteX2" fmla="*/ 251460 w 2007870"/>
              <a:gd name="connsiteY2" fmla="*/ 57785 h 282575"/>
              <a:gd name="connsiteX3" fmla="*/ 449580 w 2007870"/>
              <a:gd name="connsiteY3" fmla="*/ 8255 h 282575"/>
              <a:gd name="connsiteX4" fmla="*/ 609600 w 2007870"/>
              <a:gd name="connsiteY4" fmla="*/ 8255 h 282575"/>
              <a:gd name="connsiteX5" fmla="*/ 796290 w 2007870"/>
              <a:gd name="connsiteY5" fmla="*/ 34925 h 282575"/>
              <a:gd name="connsiteX6" fmla="*/ 967740 w 2007870"/>
              <a:gd name="connsiteY6" fmla="*/ 73025 h 282575"/>
              <a:gd name="connsiteX7" fmla="*/ 1143000 w 2007870"/>
              <a:gd name="connsiteY7" fmla="*/ 126365 h 282575"/>
              <a:gd name="connsiteX8" fmla="*/ 1291590 w 2007870"/>
              <a:gd name="connsiteY8" fmla="*/ 164465 h 282575"/>
              <a:gd name="connsiteX9" fmla="*/ 1535430 w 2007870"/>
              <a:gd name="connsiteY9" fmla="*/ 217805 h 282575"/>
              <a:gd name="connsiteX10" fmla="*/ 1714500 w 2007870"/>
              <a:gd name="connsiteY10" fmla="*/ 252095 h 282575"/>
              <a:gd name="connsiteX11" fmla="*/ 1866900 w 2007870"/>
              <a:gd name="connsiteY11" fmla="*/ 267335 h 282575"/>
              <a:gd name="connsiteX12" fmla="*/ 2007870 w 2007870"/>
              <a:gd name="connsiteY12" fmla="*/ 282575 h 28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7870" h="282575">
                <a:moveTo>
                  <a:pt x="0" y="263525"/>
                </a:moveTo>
                <a:cubicBezTo>
                  <a:pt x="24765" y="229235"/>
                  <a:pt x="49530" y="194945"/>
                  <a:pt x="91440" y="160655"/>
                </a:cubicBezTo>
                <a:cubicBezTo>
                  <a:pt x="133350" y="126365"/>
                  <a:pt x="191770" y="83185"/>
                  <a:pt x="251460" y="57785"/>
                </a:cubicBezTo>
                <a:cubicBezTo>
                  <a:pt x="311150" y="32385"/>
                  <a:pt x="389890" y="16510"/>
                  <a:pt x="449580" y="8255"/>
                </a:cubicBezTo>
                <a:cubicBezTo>
                  <a:pt x="509270" y="0"/>
                  <a:pt x="551815" y="3810"/>
                  <a:pt x="609600" y="8255"/>
                </a:cubicBezTo>
                <a:cubicBezTo>
                  <a:pt x="667385" y="12700"/>
                  <a:pt x="736600" y="24130"/>
                  <a:pt x="796290" y="34925"/>
                </a:cubicBezTo>
                <a:cubicBezTo>
                  <a:pt x="855980" y="45720"/>
                  <a:pt x="909955" y="57785"/>
                  <a:pt x="967740" y="73025"/>
                </a:cubicBezTo>
                <a:cubicBezTo>
                  <a:pt x="1025525" y="88265"/>
                  <a:pt x="1089025" y="111125"/>
                  <a:pt x="1143000" y="126365"/>
                </a:cubicBezTo>
                <a:cubicBezTo>
                  <a:pt x="1196975" y="141605"/>
                  <a:pt x="1226185" y="149225"/>
                  <a:pt x="1291590" y="164465"/>
                </a:cubicBezTo>
                <a:cubicBezTo>
                  <a:pt x="1356995" y="179705"/>
                  <a:pt x="1464945" y="203200"/>
                  <a:pt x="1535430" y="217805"/>
                </a:cubicBezTo>
                <a:cubicBezTo>
                  <a:pt x="1605915" y="232410"/>
                  <a:pt x="1659255" y="243840"/>
                  <a:pt x="1714500" y="252095"/>
                </a:cubicBezTo>
                <a:cubicBezTo>
                  <a:pt x="1769745" y="260350"/>
                  <a:pt x="1866900" y="267335"/>
                  <a:pt x="1866900" y="267335"/>
                </a:cubicBezTo>
                <a:lnTo>
                  <a:pt x="2007870" y="282575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24"/>
          <p:cNvSpPr/>
          <p:nvPr/>
        </p:nvSpPr>
        <p:spPr>
          <a:xfrm>
            <a:off x="8190131" y="2314751"/>
            <a:ext cx="2030730" cy="292735"/>
          </a:xfrm>
          <a:custGeom>
            <a:avLst/>
            <a:gdLst>
              <a:gd name="connsiteX0" fmla="*/ 0 w 2030730"/>
              <a:gd name="connsiteY0" fmla="*/ 292735 h 292735"/>
              <a:gd name="connsiteX1" fmla="*/ 110490 w 2030730"/>
              <a:gd name="connsiteY1" fmla="*/ 170815 h 292735"/>
              <a:gd name="connsiteX2" fmla="*/ 217170 w 2030730"/>
              <a:gd name="connsiteY2" fmla="*/ 98425 h 292735"/>
              <a:gd name="connsiteX3" fmla="*/ 335280 w 2030730"/>
              <a:gd name="connsiteY3" fmla="*/ 45085 h 292735"/>
              <a:gd name="connsiteX4" fmla="*/ 472440 w 2030730"/>
              <a:gd name="connsiteY4" fmla="*/ 6985 h 292735"/>
              <a:gd name="connsiteX5" fmla="*/ 655320 w 2030730"/>
              <a:gd name="connsiteY5" fmla="*/ 3175 h 292735"/>
              <a:gd name="connsiteX6" fmla="*/ 807720 w 2030730"/>
              <a:gd name="connsiteY6" fmla="*/ 18415 h 292735"/>
              <a:gd name="connsiteX7" fmla="*/ 975360 w 2030730"/>
              <a:gd name="connsiteY7" fmla="*/ 52705 h 292735"/>
              <a:gd name="connsiteX8" fmla="*/ 1150620 w 2030730"/>
              <a:gd name="connsiteY8" fmla="*/ 94615 h 292735"/>
              <a:gd name="connsiteX9" fmla="*/ 1455420 w 2030730"/>
              <a:gd name="connsiteY9" fmla="*/ 159385 h 292735"/>
              <a:gd name="connsiteX10" fmla="*/ 1687830 w 2030730"/>
              <a:gd name="connsiteY10" fmla="*/ 208915 h 292735"/>
              <a:gd name="connsiteX11" fmla="*/ 1912620 w 2030730"/>
              <a:gd name="connsiteY11" fmla="*/ 239395 h 292735"/>
              <a:gd name="connsiteX12" fmla="*/ 2030730 w 2030730"/>
              <a:gd name="connsiteY12" fmla="*/ 250825 h 29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0730" h="292735">
                <a:moveTo>
                  <a:pt x="0" y="292735"/>
                </a:moveTo>
                <a:cubicBezTo>
                  <a:pt x="37147" y="247967"/>
                  <a:pt x="74295" y="203200"/>
                  <a:pt x="110490" y="170815"/>
                </a:cubicBezTo>
                <a:cubicBezTo>
                  <a:pt x="146685" y="138430"/>
                  <a:pt x="179705" y="119380"/>
                  <a:pt x="217170" y="98425"/>
                </a:cubicBezTo>
                <a:cubicBezTo>
                  <a:pt x="254635" y="77470"/>
                  <a:pt x="292735" y="60325"/>
                  <a:pt x="335280" y="45085"/>
                </a:cubicBezTo>
                <a:cubicBezTo>
                  <a:pt x="377825" y="29845"/>
                  <a:pt x="419100" y="13970"/>
                  <a:pt x="472440" y="6985"/>
                </a:cubicBezTo>
                <a:cubicBezTo>
                  <a:pt x="525780" y="0"/>
                  <a:pt x="599440" y="1270"/>
                  <a:pt x="655320" y="3175"/>
                </a:cubicBezTo>
                <a:cubicBezTo>
                  <a:pt x="711200" y="5080"/>
                  <a:pt x="754380" y="10160"/>
                  <a:pt x="807720" y="18415"/>
                </a:cubicBezTo>
                <a:cubicBezTo>
                  <a:pt x="861060" y="26670"/>
                  <a:pt x="918210" y="40005"/>
                  <a:pt x="975360" y="52705"/>
                </a:cubicBezTo>
                <a:cubicBezTo>
                  <a:pt x="1032510" y="65405"/>
                  <a:pt x="1150620" y="94615"/>
                  <a:pt x="1150620" y="94615"/>
                </a:cubicBezTo>
                <a:lnTo>
                  <a:pt x="1455420" y="159385"/>
                </a:lnTo>
                <a:cubicBezTo>
                  <a:pt x="1544955" y="178435"/>
                  <a:pt x="1611630" y="195580"/>
                  <a:pt x="1687830" y="208915"/>
                </a:cubicBezTo>
                <a:cubicBezTo>
                  <a:pt x="1764030" y="222250"/>
                  <a:pt x="1855470" y="232410"/>
                  <a:pt x="1912620" y="239395"/>
                </a:cubicBezTo>
                <a:cubicBezTo>
                  <a:pt x="1969770" y="246380"/>
                  <a:pt x="2000250" y="248602"/>
                  <a:pt x="2030730" y="25082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125"/>
          <p:cNvSpPr/>
          <p:nvPr/>
        </p:nvSpPr>
        <p:spPr>
          <a:xfrm>
            <a:off x="8201561" y="2342691"/>
            <a:ext cx="2019300" cy="310515"/>
          </a:xfrm>
          <a:custGeom>
            <a:avLst/>
            <a:gdLst>
              <a:gd name="connsiteX0" fmla="*/ 0 w 2019300"/>
              <a:gd name="connsiteY0" fmla="*/ 310515 h 310515"/>
              <a:gd name="connsiteX1" fmla="*/ 80010 w 2019300"/>
              <a:gd name="connsiteY1" fmla="*/ 222885 h 310515"/>
              <a:gd name="connsiteX2" fmla="*/ 201930 w 2019300"/>
              <a:gd name="connsiteY2" fmla="*/ 131445 h 310515"/>
              <a:gd name="connsiteX3" fmla="*/ 327660 w 2019300"/>
              <a:gd name="connsiteY3" fmla="*/ 70485 h 310515"/>
              <a:gd name="connsiteX4" fmla="*/ 445770 w 2019300"/>
              <a:gd name="connsiteY4" fmla="*/ 32385 h 310515"/>
              <a:gd name="connsiteX5" fmla="*/ 643890 w 2019300"/>
              <a:gd name="connsiteY5" fmla="*/ 1905 h 310515"/>
              <a:gd name="connsiteX6" fmla="*/ 811530 w 2019300"/>
              <a:gd name="connsiteY6" fmla="*/ 20955 h 310515"/>
              <a:gd name="connsiteX7" fmla="*/ 1036320 w 2019300"/>
              <a:gd name="connsiteY7" fmla="*/ 55245 h 310515"/>
              <a:gd name="connsiteX8" fmla="*/ 1272540 w 2019300"/>
              <a:gd name="connsiteY8" fmla="*/ 104775 h 310515"/>
              <a:gd name="connsiteX9" fmla="*/ 1577340 w 2019300"/>
              <a:gd name="connsiteY9" fmla="*/ 165735 h 310515"/>
              <a:gd name="connsiteX10" fmla="*/ 1859280 w 2019300"/>
              <a:gd name="connsiteY10" fmla="*/ 207645 h 310515"/>
              <a:gd name="connsiteX11" fmla="*/ 2019300 w 2019300"/>
              <a:gd name="connsiteY11" fmla="*/ 230505 h 31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9300" h="310515">
                <a:moveTo>
                  <a:pt x="0" y="310515"/>
                </a:moveTo>
                <a:cubicBezTo>
                  <a:pt x="23177" y="281622"/>
                  <a:pt x="46355" y="252730"/>
                  <a:pt x="80010" y="222885"/>
                </a:cubicBezTo>
                <a:cubicBezTo>
                  <a:pt x="113665" y="193040"/>
                  <a:pt x="160655" y="156845"/>
                  <a:pt x="201930" y="131445"/>
                </a:cubicBezTo>
                <a:cubicBezTo>
                  <a:pt x="243205" y="106045"/>
                  <a:pt x="287020" y="86995"/>
                  <a:pt x="327660" y="70485"/>
                </a:cubicBezTo>
                <a:cubicBezTo>
                  <a:pt x="368300" y="53975"/>
                  <a:pt x="393065" y="43815"/>
                  <a:pt x="445770" y="32385"/>
                </a:cubicBezTo>
                <a:cubicBezTo>
                  <a:pt x="498475" y="20955"/>
                  <a:pt x="582930" y="3810"/>
                  <a:pt x="643890" y="1905"/>
                </a:cubicBezTo>
                <a:cubicBezTo>
                  <a:pt x="704850" y="0"/>
                  <a:pt x="746125" y="12065"/>
                  <a:pt x="811530" y="20955"/>
                </a:cubicBezTo>
                <a:cubicBezTo>
                  <a:pt x="876935" y="29845"/>
                  <a:pt x="959485" y="41275"/>
                  <a:pt x="1036320" y="55245"/>
                </a:cubicBezTo>
                <a:cubicBezTo>
                  <a:pt x="1113155" y="69215"/>
                  <a:pt x="1272540" y="104775"/>
                  <a:pt x="1272540" y="104775"/>
                </a:cubicBezTo>
                <a:cubicBezTo>
                  <a:pt x="1362710" y="123190"/>
                  <a:pt x="1479550" y="148590"/>
                  <a:pt x="1577340" y="165735"/>
                </a:cubicBezTo>
                <a:cubicBezTo>
                  <a:pt x="1675130" y="182880"/>
                  <a:pt x="1859280" y="207645"/>
                  <a:pt x="1859280" y="207645"/>
                </a:cubicBezTo>
                <a:lnTo>
                  <a:pt x="2019300" y="230505"/>
                </a:lnTo>
              </a:path>
            </a:pathLst>
          </a:cu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/>
          <p:cNvSpPr txBox="1"/>
          <p:nvPr/>
        </p:nvSpPr>
        <p:spPr>
          <a:xfrm>
            <a:off x="7405272" y="1024430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n(</a:t>
            </a:r>
            <a:r>
              <a:rPr lang="en-US" sz="2000" dirty="0" err="1">
                <a:latin typeface="+mn-lt"/>
              </a:rPr>
              <a:t>x,t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0710446" y="243413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grpSp>
        <p:nvGrpSpPr>
          <p:cNvPr id="3" name="Group 128"/>
          <p:cNvGrpSpPr/>
          <p:nvPr/>
        </p:nvGrpSpPr>
        <p:grpSpPr>
          <a:xfrm>
            <a:off x="7395747" y="1033956"/>
            <a:ext cx="3643729" cy="1871365"/>
            <a:chOff x="4267200" y="1019175"/>
            <a:chExt cx="3643729" cy="1871365"/>
          </a:xfrm>
        </p:grpSpPr>
        <p:sp>
          <p:nvSpPr>
            <p:cNvPr id="130" name="Freeform 129"/>
            <p:cNvSpPr/>
            <p:nvPr/>
          </p:nvSpPr>
          <p:spPr>
            <a:xfrm>
              <a:off x="5041174" y="1066800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solidFill>
              <a:srgbClr val="00B0F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267200" y="1019175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572375" y="242887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sp>
        <p:nvSpPr>
          <p:cNvPr id="144" name="Freeform 143"/>
          <p:cNvSpPr/>
          <p:nvPr/>
        </p:nvSpPr>
        <p:spPr>
          <a:xfrm>
            <a:off x="7843345" y="3310760"/>
            <a:ext cx="491358" cy="662151"/>
          </a:xfrm>
          <a:custGeom>
            <a:avLst/>
            <a:gdLst>
              <a:gd name="connsiteX0" fmla="*/ 491358 w 491358"/>
              <a:gd name="connsiteY0" fmla="*/ 0 h 662151"/>
              <a:gd name="connsiteX1" fmla="*/ 18393 w 491358"/>
              <a:gd name="connsiteY1" fmla="*/ 236482 h 662151"/>
              <a:gd name="connsiteX2" fmla="*/ 381000 w 491358"/>
              <a:gd name="connsiteY2" fmla="*/ 378372 h 662151"/>
              <a:gd name="connsiteX3" fmla="*/ 144517 w 491358"/>
              <a:gd name="connsiteY3" fmla="*/ 662151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358" h="662151">
                <a:moveTo>
                  <a:pt x="491358" y="0"/>
                </a:moveTo>
                <a:cubicBezTo>
                  <a:pt x="264072" y="86710"/>
                  <a:pt x="36786" y="173420"/>
                  <a:pt x="18393" y="236482"/>
                </a:cubicBezTo>
                <a:cubicBezTo>
                  <a:pt x="0" y="299544"/>
                  <a:pt x="359979" y="307427"/>
                  <a:pt x="381000" y="378372"/>
                </a:cubicBezTo>
                <a:cubicBezTo>
                  <a:pt x="402021" y="449317"/>
                  <a:pt x="273269" y="555734"/>
                  <a:pt x="144517" y="662151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/>
          <p:cNvSpPr txBox="1"/>
          <p:nvPr/>
        </p:nvSpPr>
        <p:spPr>
          <a:xfrm>
            <a:off x="8350470" y="3121574"/>
            <a:ext cx="2222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Approximately </a:t>
            </a:r>
          </a:p>
          <a:p>
            <a:r>
              <a:rPr lang="en-US" dirty="0">
                <a:latin typeface="+mn-lt"/>
              </a:rPr>
              <a:t>      constant!</a:t>
            </a:r>
          </a:p>
        </p:txBody>
      </p:sp>
      <p:grpSp>
        <p:nvGrpSpPr>
          <p:cNvPr id="6" name="群組 103"/>
          <p:cNvGrpSpPr/>
          <p:nvPr/>
        </p:nvGrpSpPr>
        <p:grpSpPr>
          <a:xfrm>
            <a:off x="8128063" y="921216"/>
            <a:ext cx="2572859" cy="2001523"/>
            <a:chOff x="5641632" y="921215"/>
            <a:chExt cx="2572859" cy="2001523"/>
          </a:xfrm>
        </p:grpSpPr>
        <p:sp>
          <p:nvSpPr>
            <p:cNvPr id="100" name="橢圓 99"/>
            <p:cNvSpPr/>
            <p:nvPr/>
          </p:nvSpPr>
          <p:spPr>
            <a:xfrm>
              <a:off x="5641632" y="921215"/>
              <a:ext cx="162268" cy="2001523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02" name="直線單箭頭接點 101"/>
            <p:cNvCxnSpPr>
              <a:stCxn id="100" idx="7"/>
            </p:cNvCxnSpPr>
            <p:nvPr/>
          </p:nvCxnSpPr>
          <p:spPr>
            <a:xfrm flipV="1">
              <a:off x="5780136" y="1199222"/>
              <a:ext cx="539209" cy="1510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字方塊 102"/>
            <p:cNvSpPr txBox="1"/>
            <p:nvPr/>
          </p:nvSpPr>
          <p:spPr>
            <a:xfrm>
              <a:off x="6319345" y="1009485"/>
              <a:ext cx="1895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00" dirty="0"/>
                <a:t>See how the slope change</a:t>
              </a:r>
              <a:endParaRPr lang="zh-TW" altLang="en-US" sz="180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/>
              <p14:cNvContentPartPr/>
              <p14:nvPr/>
            </p14:nvContentPartPr>
            <p14:xfrm>
              <a:off x="1650240" y="1222560"/>
              <a:ext cx="7211160" cy="5029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43760" y="1218960"/>
                <a:ext cx="7228440" cy="504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4181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44" grpId="0" animBg="1"/>
      <p:bldP spid="1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0" name="Object 22">
                <a:extLst>
                  <a:ext uri="{FF2B5EF4-FFF2-40B4-BE49-F238E27FC236}">
                    <a16:creationId xmlns:a16="http://schemas.microsoft.com/office/drawing/2014/main" id="{2368E4B0-2894-4E32-944E-3A5043D21B3D}"/>
                  </a:ext>
                </a:extLst>
              </p:cNvPr>
              <p:cNvSpPr txBox="1"/>
              <p:nvPr/>
            </p:nvSpPr>
            <p:spPr bwMode="auto">
              <a:xfrm>
                <a:off x="1593506" y="3398048"/>
                <a:ext cx="3132138" cy="973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unc>
                        <m:func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Object 22">
                <a:extLst>
                  <a:ext uri="{FF2B5EF4-FFF2-40B4-BE49-F238E27FC236}">
                    <a16:creationId xmlns:a16="http://schemas.microsoft.com/office/drawing/2014/main" id="{2368E4B0-2894-4E32-944E-3A5043D21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3506" y="3398048"/>
                <a:ext cx="3132138" cy="9731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17"/>
              <p:cNvSpPr txBox="1"/>
              <p:nvPr/>
            </p:nvSpPr>
            <p:spPr bwMode="auto">
              <a:xfrm>
                <a:off x="4944374" y="3403867"/>
                <a:ext cx="4321175" cy="839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unc>
                        <m:func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4374" y="3403867"/>
                <a:ext cx="4321175" cy="8397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ine 32"/>
          <p:cNvSpPr>
            <a:spLocks noChangeShapeType="1"/>
          </p:cNvSpPr>
          <p:nvPr/>
        </p:nvSpPr>
        <p:spPr bwMode="auto">
          <a:xfrm flipV="1">
            <a:off x="3594100" y="3780220"/>
            <a:ext cx="330200" cy="50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60615" y="1345638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012218" y="1343112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>
            <a:off x="3684876" y="1345637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713424" y="935689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56370" y="2173006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stCxn id="23" idx="1"/>
            <a:endCxn id="23" idx="3"/>
          </p:cNvCxnSpPr>
          <p:nvPr/>
        </p:nvCxnSpPr>
        <p:spPr>
          <a:xfrm rot="10800000" flipH="1">
            <a:off x="3856369" y="2500552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90628" y="2177356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04472" y="2497920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27" name="Isosceles Triangle 26"/>
          <p:cNvSpPr/>
          <p:nvPr/>
        </p:nvSpPr>
        <p:spPr>
          <a:xfrm>
            <a:off x="4738698" y="3210236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3151008" y="1240409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89894" y="1298777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655115" y="130407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91870" y="1167525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93407" y="1307225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4631788" y="126236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4745033" y="125685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>
            <a:off x="4861807" y="125728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>
            <a:off x="4969113" y="125883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620395" y="1429420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982332" y="1199275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055357" y="1275475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541007" y="1370725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endCxn id="36" idx="1"/>
          </p:cNvCxnSpPr>
          <p:nvPr/>
        </p:nvCxnSpPr>
        <p:spPr>
          <a:xfrm rot="10800000">
            <a:off x="4998800" y="1344929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014554" y="1356840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5220459" y="2307752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303951" y="2246570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434888" y="2339949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384785" y="2221017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459052" y="2240370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519244" y="2267126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rot="10800000">
            <a:off x="3792938" y="1437925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769083" y="952896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29149" y="834952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19803" y="2052827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96799" y="2062103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79012" y="128624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86139" y="2768684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961344" y="1706497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3374237" y="2291693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54346" y="1996737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552367" y="2624150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grpSp>
        <p:nvGrpSpPr>
          <p:cNvPr id="3" name="Group 59"/>
          <p:cNvGrpSpPr/>
          <p:nvPr/>
        </p:nvGrpSpPr>
        <p:grpSpPr>
          <a:xfrm>
            <a:off x="7620000" y="952896"/>
            <a:ext cx="3643729" cy="1871365"/>
            <a:chOff x="4267200" y="1019175"/>
            <a:chExt cx="3643729" cy="1871365"/>
          </a:xfrm>
        </p:grpSpPr>
        <p:sp>
          <p:nvSpPr>
            <p:cNvPr id="61" name="Freeform 60"/>
            <p:cNvSpPr/>
            <p:nvPr/>
          </p:nvSpPr>
          <p:spPr>
            <a:xfrm>
              <a:off x="5041174" y="1066800"/>
              <a:ext cx="2550412" cy="1583871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267200" y="1019175"/>
              <a:ext cx="7665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572375" y="242887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cxnSp>
        <p:nvCxnSpPr>
          <p:cNvPr id="76" name="Straight Arrow Connector 75"/>
          <p:cNvCxnSpPr>
            <a:cxnSpLocks/>
          </p:cNvCxnSpPr>
          <p:nvPr/>
        </p:nvCxnSpPr>
        <p:spPr>
          <a:xfrm flipV="1">
            <a:off x="5384785" y="4182654"/>
            <a:ext cx="335018" cy="649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863339" y="4859760"/>
            <a:ext cx="4085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Want fast switching?</a:t>
            </a:r>
          </a:p>
        </p:txBody>
      </p:sp>
      <p:graphicFrame>
        <p:nvGraphicFramePr>
          <p:cNvPr id="78" name="物件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233808"/>
              </p:ext>
            </p:extLst>
          </p:nvPr>
        </p:nvGraphicFramePr>
        <p:xfrm>
          <a:off x="10479915" y="1982911"/>
          <a:ext cx="359447" cy="616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5" imgW="266400" imgH="457200" progId="Equation.3">
                  <p:embed/>
                </p:oleObj>
              </mc:Choice>
              <mc:Fallback>
                <p:oleObj name="方程式" r:id="rId5" imgW="266400" imgH="457200" progId="Equation.3">
                  <p:embed/>
                  <p:pic>
                    <p:nvPicPr>
                      <p:cNvPr id="78" name="物件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9915" y="1982911"/>
                        <a:ext cx="359447" cy="6161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文字方塊 78"/>
          <p:cNvSpPr txBox="1"/>
          <p:nvPr/>
        </p:nvSpPr>
        <p:spPr>
          <a:xfrm>
            <a:off x="8732941" y="2213340"/>
            <a:ext cx="93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Q(</a:t>
            </a:r>
            <a:r>
              <a:rPr lang="en-US" altLang="zh-TW" sz="2000" dirty="0" err="1"/>
              <a:t>t</a:t>
            </a:r>
            <a:r>
              <a:rPr lang="en-US" altLang="zh-TW" sz="2000" baseline="-25000" dirty="0" err="1"/>
              <a:t>s</a:t>
            </a:r>
            <a:r>
              <a:rPr lang="en-US" altLang="zh-TW" sz="2000" dirty="0"/>
              <a:t>)</a:t>
            </a:r>
            <a:endParaRPr lang="zh-TW" alt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3C5E9-1C6C-49DD-8782-A7C14882A9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8405" y="2786957"/>
            <a:ext cx="2993488" cy="289011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91590A4-0939-4B92-8830-BA20196B2932}"/>
              </a:ext>
            </a:extLst>
          </p:cNvPr>
          <p:cNvSpPr txBox="1"/>
          <p:nvPr/>
        </p:nvSpPr>
        <p:spPr>
          <a:xfrm>
            <a:off x="3793833" y="5349225"/>
            <a:ext cx="4085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Shorten </a:t>
            </a:r>
            <a:r>
              <a:rPr lang="en-US" dirty="0">
                <a:latin typeface="Symbol" panose="05050102010706020507" pitchFamily="18" charset="2"/>
              </a:rPr>
              <a:t>t</a:t>
            </a:r>
            <a:r>
              <a:rPr lang="en-US" dirty="0">
                <a:latin typeface="+mn-lt"/>
              </a:rPr>
              <a:t> for fast response!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=&gt; scattering can be good!</a:t>
            </a:r>
          </a:p>
        </p:txBody>
      </p:sp>
      <p:graphicFrame>
        <p:nvGraphicFramePr>
          <p:cNvPr id="82" name="Object 15">
            <a:extLst>
              <a:ext uri="{FF2B5EF4-FFF2-40B4-BE49-F238E27FC236}">
                <a16:creationId xmlns:a16="http://schemas.microsoft.com/office/drawing/2014/main" id="{295E548C-74AE-4715-B470-3FCFBD110C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590553"/>
              </p:ext>
            </p:extLst>
          </p:nvPr>
        </p:nvGraphicFramePr>
        <p:xfrm>
          <a:off x="161165" y="2579456"/>
          <a:ext cx="20034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9046" imgH="431570" progId="Equation.DSMT4">
                  <p:embed/>
                </p:oleObj>
              </mc:Choice>
              <mc:Fallback>
                <p:oleObj name="Equation" r:id="rId8" imgW="889046" imgH="431570" progId="Equation.DSMT4">
                  <p:embed/>
                  <p:pic>
                    <p:nvPicPr>
                      <p:cNvPr id="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65" y="2579456"/>
                        <a:ext cx="2003425" cy="9731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/>
              <p14:cNvContentPartPr/>
              <p14:nvPr/>
            </p14:nvContentPartPr>
            <p14:xfrm>
              <a:off x="1568160" y="3416040"/>
              <a:ext cx="6145560" cy="2802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3840" y="3404880"/>
                <a:ext cx="6161040" cy="282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357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77" grpId="0"/>
      <p:bldP spid="79" grpId="0"/>
      <p:bldP spid="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Turn-off </a:t>
            </a:r>
            <a:r>
              <a:rPr lang="en-US" i="1" dirty="0">
                <a:solidFill>
                  <a:srgbClr val="C00000"/>
                </a:solidFill>
              </a:rPr>
              <a:t>Voltage</a:t>
            </a:r>
            <a:r>
              <a:rPr lang="en-US" dirty="0"/>
              <a:t> Transient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/>
              <p:cNvSpPr txBox="1"/>
              <p:nvPr/>
            </p:nvSpPr>
            <p:spPr bwMode="auto">
              <a:xfrm>
                <a:off x="1524668" y="5296701"/>
                <a:ext cx="3028329" cy="942975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unc>
                        <m:func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(0,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𝑝𝑜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668" y="5296701"/>
                <a:ext cx="3028329" cy="942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510102"/>
              </p:ext>
            </p:extLst>
          </p:nvPr>
        </p:nvGraphicFramePr>
        <p:xfrm>
          <a:off x="1505618" y="3873723"/>
          <a:ext cx="4735513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58403" imgH="304800" progId="Equation.3">
                  <p:embed/>
                </p:oleObj>
              </mc:Choice>
              <mc:Fallback>
                <p:oleObj name="Equation" r:id="rId5" imgW="2158403" imgH="304800" progId="Equation.3">
                  <p:embed/>
                  <p:pic>
                    <p:nvPicPr>
                      <p:cNvPr id="1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5618" y="3873723"/>
                        <a:ext cx="4735513" cy="6683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1427125" y="4665018"/>
            <a:ext cx="469712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Allows easy calculation of n</a:t>
            </a:r>
            <a:r>
              <a:rPr lang="en-US" baseline="-25000" dirty="0">
                <a:latin typeface="+mn-lt"/>
              </a:rPr>
              <a:t>p</a:t>
            </a:r>
            <a:r>
              <a:rPr lang="en-US" dirty="0">
                <a:latin typeface="+mn-lt"/>
              </a:rPr>
              <a:t>(0,t).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8490130" y="3953024"/>
            <a:ext cx="1422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8100844" y="4201171"/>
            <a:ext cx="2699657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8115358" y="3739135"/>
            <a:ext cx="2264229" cy="520095"/>
          </a:xfrm>
          <a:custGeom>
            <a:avLst/>
            <a:gdLst>
              <a:gd name="connsiteX0" fmla="*/ 0 w 2264229"/>
              <a:gd name="connsiteY0" fmla="*/ 12095 h 520095"/>
              <a:gd name="connsiteX1" fmla="*/ 1161143 w 2264229"/>
              <a:gd name="connsiteY1" fmla="*/ 12095 h 520095"/>
              <a:gd name="connsiteX2" fmla="*/ 1596572 w 2264229"/>
              <a:gd name="connsiteY2" fmla="*/ 84666 h 520095"/>
              <a:gd name="connsiteX3" fmla="*/ 1930400 w 2264229"/>
              <a:gd name="connsiteY3" fmla="*/ 215295 h 520095"/>
              <a:gd name="connsiteX4" fmla="*/ 2162629 w 2264229"/>
              <a:gd name="connsiteY4" fmla="*/ 403980 h 520095"/>
              <a:gd name="connsiteX5" fmla="*/ 2264229 w 2264229"/>
              <a:gd name="connsiteY5" fmla="*/ 520095 h 520095"/>
              <a:gd name="connsiteX6" fmla="*/ 2264229 w 2264229"/>
              <a:gd name="connsiteY6" fmla="*/ 520095 h 52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4229" h="520095">
                <a:moveTo>
                  <a:pt x="0" y="12095"/>
                </a:moveTo>
                <a:cubicBezTo>
                  <a:pt x="447524" y="6047"/>
                  <a:pt x="895048" y="0"/>
                  <a:pt x="1161143" y="12095"/>
                </a:cubicBezTo>
                <a:cubicBezTo>
                  <a:pt x="1427238" y="24190"/>
                  <a:pt x="1468363" y="50799"/>
                  <a:pt x="1596572" y="84666"/>
                </a:cubicBezTo>
                <a:cubicBezTo>
                  <a:pt x="1724782" y="118533"/>
                  <a:pt x="1836057" y="162076"/>
                  <a:pt x="1930400" y="215295"/>
                </a:cubicBezTo>
                <a:cubicBezTo>
                  <a:pt x="2024743" y="268514"/>
                  <a:pt x="2106991" y="353180"/>
                  <a:pt x="2162629" y="403980"/>
                </a:cubicBezTo>
                <a:cubicBezTo>
                  <a:pt x="2218267" y="454780"/>
                  <a:pt x="2264229" y="520095"/>
                  <a:pt x="2264229" y="520095"/>
                </a:cubicBezTo>
                <a:lnTo>
                  <a:pt x="2264229" y="520095"/>
                </a:ln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766272" y="3971109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42273" y="3240092"/>
            <a:ext cx="691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+mn-lt"/>
              </a:rPr>
              <a:t>V</a:t>
            </a:r>
            <a:r>
              <a:rPr lang="en-US" sz="1200" dirty="0" err="1"/>
              <a:t>a</a:t>
            </a:r>
            <a:r>
              <a:rPr lang="en-US" sz="1800" dirty="0"/>
              <a:t> </a:t>
            </a:r>
            <a:r>
              <a:rPr lang="en-US" sz="1800" dirty="0">
                <a:latin typeface="+mn-lt"/>
              </a:rPr>
              <a:t>(t)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221016" y="4318891"/>
            <a:ext cx="1087820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468244" y="4344226"/>
            <a:ext cx="45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+mn-lt"/>
              </a:rPr>
              <a:t>t</a:t>
            </a:r>
            <a:r>
              <a:rPr lang="en-US" sz="1200" dirty="0" err="1">
                <a:latin typeface="+mn-lt"/>
              </a:rPr>
              <a:t>s</a:t>
            </a:r>
            <a:endParaRPr lang="en-US" sz="1800" dirty="0">
              <a:latin typeface="+mn-lt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0371899" y="4271596"/>
            <a:ext cx="709449" cy="488731"/>
          </a:xfrm>
          <a:custGeom>
            <a:avLst/>
            <a:gdLst>
              <a:gd name="connsiteX0" fmla="*/ 0 w 709449"/>
              <a:gd name="connsiteY0" fmla="*/ 0 h 488731"/>
              <a:gd name="connsiteX1" fmla="*/ 63062 w 709449"/>
              <a:gd name="connsiteY1" fmla="*/ 126124 h 488731"/>
              <a:gd name="connsiteX2" fmla="*/ 141890 w 709449"/>
              <a:gd name="connsiteY2" fmla="*/ 252248 h 488731"/>
              <a:gd name="connsiteX3" fmla="*/ 189187 w 709449"/>
              <a:gd name="connsiteY3" fmla="*/ 315310 h 488731"/>
              <a:gd name="connsiteX4" fmla="*/ 346842 w 709449"/>
              <a:gd name="connsiteY4" fmla="*/ 457200 h 488731"/>
              <a:gd name="connsiteX5" fmla="*/ 709449 w 709449"/>
              <a:gd name="connsiteY5" fmla="*/ 488731 h 488731"/>
              <a:gd name="connsiteX6" fmla="*/ 709449 w 709449"/>
              <a:gd name="connsiteY6" fmla="*/ 488731 h 48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449" h="488731">
                <a:moveTo>
                  <a:pt x="0" y="0"/>
                </a:moveTo>
                <a:cubicBezTo>
                  <a:pt x="19707" y="42041"/>
                  <a:pt x="39414" y="84083"/>
                  <a:pt x="63062" y="126124"/>
                </a:cubicBezTo>
                <a:cubicBezTo>
                  <a:pt x="86710" y="168165"/>
                  <a:pt x="120869" y="220717"/>
                  <a:pt x="141890" y="252248"/>
                </a:cubicBezTo>
                <a:cubicBezTo>
                  <a:pt x="162911" y="283779"/>
                  <a:pt x="155028" y="281151"/>
                  <a:pt x="189187" y="315310"/>
                </a:cubicBezTo>
                <a:cubicBezTo>
                  <a:pt x="223346" y="349469"/>
                  <a:pt x="260132" y="428297"/>
                  <a:pt x="346842" y="457200"/>
                </a:cubicBezTo>
                <a:cubicBezTo>
                  <a:pt x="433552" y="486104"/>
                  <a:pt x="709449" y="488731"/>
                  <a:pt x="709449" y="488731"/>
                </a:cubicBezTo>
                <a:lnTo>
                  <a:pt x="709449" y="488731"/>
                </a:lnTo>
              </a:path>
            </a:pathLst>
          </a:cu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8085897" y="4760326"/>
            <a:ext cx="2900856" cy="158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543362" y="1345638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994965" y="1343112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3667623" y="1345637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696171" y="935689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839117" y="2173006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29" idx="1"/>
            <a:endCxn id="29" idx="3"/>
          </p:cNvCxnSpPr>
          <p:nvPr/>
        </p:nvCxnSpPr>
        <p:spPr>
          <a:xfrm rot="10800000" flipH="1">
            <a:off x="3839116" y="2500552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73375" y="2177356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87219" y="2497920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4721445" y="3210236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3133755" y="1240409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272641" y="1298777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637862" y="130407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074617" y="1167525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76154" y="1307225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4614535" y="126236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4727780" y="125685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4844554" y="125728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4951860" y="1258833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603142" y="1429420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65079" y="1199275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038104" y="1275475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523754" y="1370725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endCxn id="42" idx="1"/>
          </p:cNvCxnSpPr>
          <p:nvPr/>
        </p:nvCxnSpPr>
        <p:spPr>
          <a:xfrm rot="10800000">
            <a:off x="4981547" y="1344929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997301" y="1356840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5203206" y="2307752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286698" y="2246570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417635" y="2339949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367532" y="2221017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441799" y="2240370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501991" y="2267126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 rot="10800000">
            <a:off x="3775685" y="1437925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751830" y="952896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11896" y="834952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02550" y="2052827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79546" y="2062103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61759" y="128624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68886" y="2768684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944091" y="1706497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3356984" y="2291693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537093" y="1996737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535114" y="2624150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grpSp>
        <p:nvGrpSpPr>
          <p:cNvPr id="3" name="Group 65"/>
          <p:cNvGrpSpPr/>
          <p:nvPr/>
        </p:nvGrpSpPr>
        <p:grpSpPr>
          <a:xfrm>
            <a:off x="7662367" y="1022982"/>
            <a:ext cx="3643729" cy="2241107"/>
            <a:chOff x="4267200" y="715587"/>
            <a:chExt cx="3643729" cy="2157790"/>
          </a:xfrm>
        </p:grpSpPr>
        <p:sp>
          <p:nvSpPr>
            <p:cNvPr id="67" name="Freeform 66"/>
            <p:cNvSpPr/>
            <p:nvPr/>
          </p:nvSpPr>
          <p:spPr>
            <a:xfrm>
              <a:off x="5041174" y="715587"/>
              <a:ext cx="2550412" cy="1935084"/>
            </a:xfrm>
            <a:custGeom>
              <a:avLst/>
              <a:gdLst>
                <a:gd name="connsiteX0" fmla="*/ 0 w 2541722"/>
                <a:gd name="connsiteY0" fmla="*/ 0 h 1580827"/>
                <a:gd name="connsiteX1" fmla="*/ 15499 w 2541722"/>
                <a:gd name="connsiteY1" fmla="*/ 1580827 h 1580827"/>
                <a:gd name="connsiteX2" fmla="*/ 2541722 w 2541722"/>
                <a:gd name="connsiteY2" fmla="*/ 1580827 h 15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1722" h="1580827">
                  <a:moveTo>
                    <a:pt x="0" y="0"/>
                  </a:moveTo>
                  <a:cubicBezTo>
                    <a:pt x="5217" y="526942"/>
                    <a:pt x="15499" y="1053859"/>
                    <a:pt x="15499" y="1580827"/>
                  </a:cubicBezTo>
                  <a:lnTo>
                    <a:pt x="2541722" y="1580827"/>
                  </a:lnTo>
                </a:path>
              </a:pathLst>
            </a:custGeom>
            <a:ln w="28575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039895" y="1184442"/>
              <a:ext cx="2023979" cy="1373383"/>
            </a:xfrm>
            <a:custGeom>
              <a:avLst/>
              <a:gdLst>
                <a:gd name="connsiteX0" fmla="*/ 0 w 2023979"/>
                <a:gd name="connsiteY0" fmla="*/ 0 h 1373383"/>
                <a:gd name="connsiteX1" fmla="*/ 144379 w 2023979"/>
                <a:gd name="connsiteY1" fmla="*/ 267369 h 1373383"/>
                <a:gd name="connsiteX2" fmla="*/ 320842 w 2023979"/>
                <a:gd name="connsiteY2" fmla="*/ 518695 h 1373383"/>
                <a:gd name="connsiteX3" fmla="*/ 540084 w 2023979"/>
                <a:gd name="connsiteY3" fmla="*/ 770021 h 1373383"/>
                <a:gd name="connsiteX4" fmla="*/ 775368 w 2023979"/>
                <a:gd name="connsiteY4" fmla="*/ 978569 h 1373383"/>
                <a:gd name="connsiteX5" fmla="*/ 1122947 w 2023979"/>
                <a:gd name="connsiteY5" fmla="*/ 1171074 h 1373383"/>
                <a:gd name="connsiteX6" fmla="*/ 1486568 w 2023979"/>
                <a:gd name="connsiteY6" fmla="*/ 1278021 h 1373383"/>
                <a:gd name="connsiteX7" fmla="*/ 1935747 w 2023979"/>
                <a:gd name="connsiteY7" fmla="*/ 1358232 h 1373383"/>
                <a:gd name="connsiteX8" fmla="*/ 2015958 w 2023979"/>
                <a:gd name="connsiteY8" fmla="*/ 1368926 h 1373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3979" h="1373383">
                  <a:moveTo>
                    <a:pt x="0" y="0"/>
                  </a:moveTo>
                  <a:cubicBezTo>
                    <a:pt x="45452" y="90460"/>
                    <a:pt x="90905" y="180920"/>
                    <a:pt x="144379" y="267369"/>
                  </a:cubicBezTo>
                  <a:cubicBezTo>
                    <a:pt x="197853" y="353818"/>
                    <a:pt x="254891" y="434920"/>
                    <a:pt x="320842" y="518695"/>
                  </a:cubicBezTo>
                  <a:cubicBezTo>
                    <a:pt x="386793" y="602470"/>
                    <a:pt x="464330" y="693375"/>
                    <a:pt x="540084" y="770021"/>
                  </a:cubicBezTo>
                  <a:cubicBezTo>
                    <a:pt x="615838" y="846667"/>
                    <a:pt x="678224" y="911727"/>
                    <a:pt x="775368" y="978569"/>
                  </a:cubicBezTo>
                  <a:cubicBezTo>
                    <a:pt x="872512" y="1045411"/>
                    <a:pt x="1004414" y="1121165"/>
                    <a:pt x="1122947" y="1171074"/>
                  </a:cubicBezTo>
                  <a:cubicBezTo>
                    <a:pt x="1241480" y="1220983"/>
                    <a:pt x="1351101" y="1246828"/>
                    <a:pt x="1486568" y="1278021"/>
                  </a:cubicBezTo>
                  <a:cubicBezTo>
                    <a:pt x="1622035" y="1309214"/>
                    <a:pt x="1847515" y="1343081"/>
                    <a:pt x="1935747" y="1358232"/>
                  </a:cubicBezTo>
                  <a:cubicBezTo>
                    <a:pt x="2023979" y="1373383"/>
                    <a:pt x="2019968" y="1371154"/>
                    <a:pt x="2015958" y="1368926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039895" y="1632730"/>
              <a:ext cx="2026652" cy="920638"/>
            </a:xfrm>
            <a:custGeom>
              <a:avLst/>
              <a:gdLst>
                <a:gd name="connsiteX0" fmla="*/ 0 w 2026652"/>
                <a:gd name="connsiteY0" fmla="*/ 102491 h 920638"/>
                <a:gd name="connsiteX1" fmla="*/ 48126 w 2026652"/>
                <a:gd name="connsiteY1" fmla="*/ 43670 h 920638"/>
                <a:gd name="connsiteX2" fmla="*/ 112294 w 2026652"/>
                <a:gd name="connsiteY2" fmla="*/ 11586 h 920638"/>
                <a:gd name="connsiteX3" fmla="*/ 197852 w 2026652"/>
                <a:gd name="connsiteY3" fmla="*/ 16933 h 920638"/>
                <a:gd name="connsiteX4" fmla="*/ 315494 w 2026652"/>
                <a:gd name="connsiteY4" fmla="*/ 113186 h 920638"/>
                <a:gd name="connsiteX5" fmla="*/ 443831 w 2026652"/>
                <a:gd name="connsiteY5" fmla="*/ 230828 h 920638"/>
                <a:gd name="connsiteX6" fmla="*/ 673768 w 2026652"/>
                <a:gd name="connsiteY6" fmla="*/ 450070 h 920638"/>
                <a:gd name="connsiteX7" fmla="*/ 930442 w 2026652"/>
                <a:gd name="connsiteY7" fmla="*/ 626533 h 920638"/>
                <a:gd name="connsiteX8" fmla="*/ 1171073 w 2026652"/>
                <a:gd name="connsiteY8" fmla="*/ 733481 h 920638"/>
                <a:gd name="connsiteX9" fmla="*/ 1502610 w 2026652"/>
                <a:gd name="connsiteY9" fmla="*/ 829733 h 920638"/>
                <a:gd name="connsiteX10" fmla="*/ 1721852 w 2026652"/>
                <a:gd name="connsiteY10" fmla="*/ 877859 h 920638"/>
                <a:gd name="connsiteX11" fmla="*/ 2026652 w 2026652"/>
                <a:gd name="connsiteY11" fmla="*/ 920638 h 920638"/>
                <a:gd name="connsiteX12" fmla="*/ 2026652 w 2026652"/>
                <a:gd name="connsiteY12" fmla="*/ 920638 h 920638"/>
                <a:gd name="connsiteX13" fmla="*/ 2026652 w 2026652"/>
                <a:gd name="connsiteY13" fmla="*/ 920638 h 92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6652" h="920638">
                  <a:moveTo>
                    <a:pt x="0" y="102491"/>
                  </a:moveTo>
                  <a:cubicBezTo>
                    <a:pt x="14705" y="80656"/>
                    <a:pt x="29410" y="58821"/>
                    <a:pt x="48126" y="43670"/>
                  </a:cubicBezTo>
                  <a:cubicBezTo>
                    <a:pt x="66842" y="28519"/>
                    <a:pt x="87340" y="16042"/>
                    <a:pt x="112294" y="11586"/>
                  </a:cubicBezTo>
                  <a:cubicBezTo>
                    <a:pt x="137248" y="7130"/>
                    <a:pt x="163985" y="0"/>
                    <a:pt x="197852" y="16933"/>
                  </a:cubicBezTo>
                  <a:cubicBezTo>
                    <a:pt x="231719" y="33866"/>
                    <a:pt x="274498" y="77537"/>
                    <a:pt x="315494" y="113186"/>
                  </a:cubicBezTo>
                  <a:cubicBezTo>
                    <a:pt x="356490" y="148835"/>
                    <a:pt x="384119" y="174681"/>
                    <a:pt x="443831" y="230828"/>
                  </a:cubicBezTo>
                  <a:cubicBezTo>
                    <a:pt x="503543" y="286975"/>
                    <a:pt x="592666" y="384119"/>
                    <a:pt x="673768" y="450070"/>
                  </a:cubicBezTo>
                  <a:cubicBezTo>
                    <a:pt x="754870" y="516021"/>
                    <a:pt x="847558" y="579298"/>
                    <a:pt x="930442" y="626533"/>
                  </a:cubicBezTo>
                  <a:cubicBezTo>
                    <a:pt x="1013326" y="673768"/>
                    <a:pt x="1075712" y="699614"/>
                    <a:pt x="1171073" y="733481"/>
                  </a:cubicBezTo>
                  <a:cubicBezTo>
                    <a:pt x="1266434" y="767348"/>
                    <a:pt x="1410814" y="805670"/>
                    <a:pt x="1502610" y="829733"/>
                  </a:cubicBezTo>
                  <a:cubicBezTo>
                    <a:pt x="1594406" y="853796"/>
                    <a:pt x="1634512" y="862708"/>
                    <a:pt x="1721852" y="877859"/>
                  </a:cubicBezTo>
                  <a:cubicBezTo>
                    <a:pt x="1809192" y="893010"/>
                    <a:pt x="2026652" y="920638"/>
                    <a:pt x="2026652" y="920638"/>
                  </a:cubicBezTo>
                  <a:lnTo>
                    <a:pt x="2026652" y="920638"/>
                  </a:lnTo>
                  <a:lnTo>
                    <a:pt x="2026652" y="920638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055870" y="1818640"/>
              <a:ext cx="2015490" cy="734060"/>
            </a:xfrm>
            <a:custGeom>
              <a:avLst/>
              <a:gdLst>
                <a:gd name="connsiteX0" fmla="*/ 0 w 2015490"/>
                <a:gd name="connsiteY0" fmla="*/ 101600 h 734060"/>
                <a:gd name="connsiteX1" fmla="*/ 38100 w 2015490"/>
                <a:gd name="connsiteY1" fmla="*/ 67310 h 734060"/>
                <a:gd name="connsiteX2" fmla="*/ 91440 w 2015490"/>
                <a:gd name="connsiteY2" fmla="*/ 29210 h 734060"/>
                <a:gd name="connsiteX3" fmla="*/ 171450 w 2015490"/>
                <a:gd name="connsiteY3" fmla="*/ 2540 h 734060"/>
                <a:gd name="connsiteX4" fmla="*/ 270510 w 2015490"/>
                <a:gd name="connsiteY4" fmla="*/ 13970 h 734060"/>
                <a:gd name="connsiteX5" fmla="*/ 358140 w 2015490"/>
                <a:gd name="connsiteY5" fmla="*/ 55880 h 734060"/>
                <a:gd name="connsiteX6" fmla="*/ 480060 w 2015490"/>
                <a:gd name="connsiteY6" fmla="*/ 132080 h 734060"/>
                <a:gd name="connsiteX7" fmla="*/ 651510 w 2015490"/>
                <a:gd name="connsiteY7" fmla="*/ 273050 h 734060"/>
                <a:gd name="connsiteX8" fmla="*/ 834390 w 2015490"/>
                <a:gd name="connsiteY8" fmla="*/ 402590 h 734060"/>
                <a:gd name="connsiteX9" fmla="*/ 1040130 w 2015490"/>
                <a:gd name="connsiteY9" fmla="*/ 505460 h 734060"/>
                <a:gd name="connsiteX10" fmla="*/ 1276350 w 2015490"/>
                <a:gd name="connsiteY10" fmla="*/ 593090 h 734060"/>
                <a:gd name="connsiteX11" fmla="*/ 1588770 w 2015490"/>
                <a:gd name="connsiteY11" fmla="*/ 673100 h 734060"/>
                <a:gd name="connsiteX12" fmla="*/ 1851660 w 2015490"/>
                <a:gd name="connsiteY12" fmla="*/ 718820 h 734060"/>
                <a:gd name="connsiteX13" fmla="*/ 2015490 w 2015490"/>
                <a:gd name="connsiteY13" fmla="*/ 734060 h 734060"/>
                <a:gd name="connsiteX14" fmla="*/ 2015490 w 2015490"/>
                <a:gd name="connsiteY14" fmla="*/ 734060 h 734060"/>
                <a:gd name="connsiteX15" fmla="*/ 2015490 w 2015490"/>
                <a:gd name="connsiteY15" fmla="*/ 734060 h 734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5490" h="734060">
                  <a:moveTo>
                    <a:pt x="0" y="101600"/>
                  </a:moveTo>
                  <a:cubicBezTo>
                    <a:pt x="11430" y="90487"/>
                    <a:pt x="22860" y="79375"/>
                    <a:pt x="38100" y="67310"/>
                  </a:cubicBezTo>
                  <a:cubicBezTo>
                    <a:pt x="53340" y="55245"/>
                    <a:pt x="69215" y="40005"/>
                    <a:pt x="91440" y="29210"/>
                  </a:cubicBezTo>
                  <a:cubicBezTo>
                    <a:pt x="113665" y="18415"/>
                    <a:pt x="141605" y="5080"/>
                    <a:pt x="171450" y="2540"/>
                  </a:cubicBezTo>
                  <a:cubicBezTo>
                    <a:pt x="201295" y="0"/>
                    <a:pt x="239395" y="5080"/>
                    <a:pt x="270510" y="13970"/>
                  </a:cubicBezTo>
                  <a:cubicBezTo>
                    <a:pt x="301625" y="22860"/>
                    <a:pt x="323215" y="36195"/>
                    <a:pt x="358140" y="55880"/>
                  </a:cubicBezTo>
                  <a:cubicBezTo>
                    <a:pt x="393065" y="75565"/>
                    <a:pt x="431165" y="95885"/>
                    <a:pt x="480060" y="132080"/>
                  </a:cubicBezTo>
                  <a:cubicBezTo>
                    <a:pt x="528955" y="168275"/>
                    <a:pt x="592455" y="227965"/>
                    <a:pt x="651510" y="273050"/>
                  </a:cubicBezTo>
                  <a:cubicBezTo>
                    <a:pt x="710565" y="318135"/>
                    <a:pt x="769620" y="363855"/>
                    <a:pt x="834390" y="402590"/>
                  </a:cubicBezTo>
                  <a:cubicBezTo>
                    <a:pt x="899160" y="441325"/>
                    <a:pt x="966470" y="473710"/>
                    <a:pt x="1040130" y="505460"/>
                  </a:cubicBezTo>
                  <a:cubicBezTo>
                    <a:pt x="1113790" y="537210"/>
                    <a:pt x="1184910" y="565150"/>
                    <a:pt x="1276350" y="593090"/>
                  </a:cubicBezTo>
                  <a:cubicBezTo>
                    <a:pt x="1367790" y="621030"/>
                    <a:pt x="1492885" y="652145"/>
                    <a:pt x="1588770" y="673100"/>
                  </a:cubicBezTo>
                  <a:cubicBezTo>
                    <a:pt x="1684655" y="694055"/>
                    <a:pt x="1780540" y="708660"/>
                    <a:pt x="1851660" y="718820"/>
                  </a:cubicBezTo>
                  <a:cubicBezTo>
                    <a:pt x="1922780" y="728980"/>
                    <a:pt x="2015490" y="734060"/>
                    <a:pt x="2015490" y="734060"/>
                  </a:cubicBezTo>
                  <a:lnTo>
                    <a:pt x="2015490" y="734060"/>
                  </a:lnTo>
                  <a:lnTo>
                    <a:pt x="2015490" y="734060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055870" y="1939925"/>
              <a:ext cx="2026920" cy="616585"/>
            </a:xfrm>
            <a:custGeom>
              <a:avLst/>
              <a:gdLst>
                <a:gd name="connsiteX0" fmla="*/ 0 w 2026920"/>
                <a:gd name="connsiteY0" fmla="*/ 125095 h 616585"/>
                <a:gd name="connsiteX1" fmla="*/ 83820 w 2026920"/>
                <a:gd name="connsiteY1" fmla="*/ 60325 h 616585"/>
                <a:gd name="connsiteX2" fmla="*/ 160020 w 2026920"/>
                <a:gd name="connsiteY2" fmla="*/ 14605 h 616585"/>
                <a:gd name="connsiteX3" fmla="*/ 259080 w 2026920"/>
                <a:gd name="connsiteY3" fmla="*/ 3175 h 616585"/>
                <a:gd name="connsiteX4" fmla="*/ 392430 w 2026920"/>
                <a:gd name="connsiteY4" fmla="*/ 33655 h 616585"/>
                <a:gd name="connsiteX5" fmla="*/ 541020 w 2026920"/>
                <a:gd name="connsiteY5" fmla="*/ 90805 h 616585"/>
                <a:gd name="connsiteX6" fmla="*/ 628650 w 2026920"/>
                <a:gd name="connsiteY6" fmla="*/ 144145 h 616585"/>
                <a:gd name="connsiteX7" fmla="*/ 723900 w 2026920"/>
                <a:gd name="connsiteY7" fmla="*/ 212725 h 616585"/>
                <a:gd name="connsiteX8" fmla="*/ 933450 w 2026920"/>
                <a:gd name="connsiteY8" fmla="*/ 334645 h 616585"/>
                <a:gd name="connsiteX9" fmla="*/ 1078230 w 2026920"/>
                <a:gd name="connsiteY9" fmla="*/ 403225 h 616585"/>
                <a:gd name="connsiteX10" fmla="*/ 1257300 w 2026920"/>
                <a:gd name="connsiteY10" fmla="*/ 467995 h 616585"/>
                <a:gd name="connsiteX11" fmla="*/ 1478280 w 2026920"/>
                <a:gd name="connsiteY11" fmla="*/ 521335 h 616585"/>
                <a:gd name="connsiteX12" fmla="*/ 1710690 w 2026920"/>
                <a:gd name="connsiteY12" fmla="*/ 574675 h 616585"/>
                <a:gd name="connsiteX13" fmla="*/ 1897380 w 2026920"/>
                <a:gd name="connsiteY13" fmla="*/ 597535 h 616585"/>
                <a:gd name="connsiteX14" fmla="*/ 2026920 w 2026920"/>
                <a:gd name="connsiteY14" fmla="*/ 616585 h 616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6920" h="616585">
                  <a:moveTo>
                    <a:pt x="0" y="125095"/>
                  </a:moveTo>
                  <a:cubicBezTo>
                    <a:pt x="28575" y="101917"/>
                    <a:pt x="57150" y="78740"/>
                    <a:pt x="83820" y="60325"/>
                  </a:cubicBezTo>
                  <a:cubicBezTo>
                    <a:pt x="110490" y="41910"/>
                    <a:pt x="130810" y="24130"/>
                    <a:pt x="160020" y="14605"/>
                  </a:cubicBezTo>
                  <a:cubicBezTo>
                    <a:pt x="189230" y="5080"/>
                    <a:pt x="220345" y="0"/>
                    <a:pt x="259080" y="3175"/>
                  </a:cubicBezTo>
                  <a:cubicBezTo>
                    <a:pt x="297815" y="6350"/>
                    <a:pt x="345440" y="19050"/>
                    <a:pt x="392430" y="33655"/>
                  </a:cubicBezTo>
                  <a:cubicBezTo>
                    <a:pt x="439420" y="48260"/>
                    <a:pt x="501650" y="72390"/>
                    <a:pt x="541020" y="90805"/>
                  </a:cubicBezTo>
                  <a:cubicBezTo>
                    <a:pt x="580390" y="109220"/>
                    <a:pt x="598170" y="123825"/>
                    <a:pt x="628650" y="144145"/>
                  </a:cubicBezTo>
                  <a:cubicBezTo>
                    <a:pt x="659130" y="164465"/>
                    <a:pt x="673100" y="180975"/>
                    <a:pt x="723900" y="212725"/>
                  </a:cubicBezTo>
                  <a:cubicBezTo>
                    <a:pt x="774700" y="244475"/>
                    <a:pt x="874395" y="302895"/>
                    <a:pt x="933450" y="334645"/>
                  </a:cubicBezTo>
                  <a:cubicBezTo>
                    <a:pt x="992505" y="366395"/>
                    <a:pt x="1024255" y="381000"/>
                    <a:pt x="1078230" y="403225"/>
                  </a:cubicBezTo>
                  <a:cubicBezTo>
                    <a:pt x="1132205" y="425450"/>
                    <a:pt x="1190625" y="448310"/>
                    <a:pt x="1257300" y="467995"/>
                  </a:cubicBezTo>
                  <a:cubicBezTo>
                    <a:pt x="1323975" y="487680"/>
                    <a:pt x="1478280" y="521335"/>
                    <a:pt x="1478280" y="521335"/>
                  </a:cubicBezTo>
                  <a:cubicBezTo>
                    <a:pt x="1553845" y="539115"/>
                    <a:pt x="1640840" y="561975"/>
                    <a:pt x="1710690" y="574675"/>
                  </a:cubicBezTo>
                  <a:cubicBezTo>
                    <a:pt x="1780540" y="587375"/>
                    <a:pt x="1844675" y="590550"/>
                    <a:pt x="1897380" y="597535"/>
                  </a:cubicBezTo>
                  <a:cubicBezTo>
                    <a:pt x="1950085" y="604520"/>
                    <a:pt x="1988502" y="610552"/>
                    <a:pt x="2026920" y="61658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055870" y="2033270"/>
              <a:ext cx="2030730" cy="523240"/>
            </a:xfrm>
            <a:custGeom>
              <a:avLst/>
              <a:gdLst>
                <a:gd name="connsiteX0" fmla="*/ 0 w 2030730"/>
                <a:gd name="connsiteY0" fmla="*/ 153670 h 523240"/>
                <a:gd name="connsiteX1" fmla="*/ 80010 w 2030730"/>
                <a:gd name="connsiteY1" fmla="*/ 92710 h 523240"/>
                <a:gd name="connsiteX2" fmla="*/ 144780 w 2030730"/>
                <a:gd name="connsiteY2" fmla="*/ 43180 h 523240"/>
                <a:gd name="connsiteX3" fmla="*/ 240030 w 2030730"/>
                <a:gd name="connsiteY3" fmla="*/ 8890 h 523240"/>
                <a:gd name="connsiteX4" fmla="*/ 373380 w 2030730"/>
                <a:gd name="connsiteY4" fmla="*/ 5080 h 523240"/>
                <a:gd name="connsiteX5" fmla="*/ 502920 w 2030730"/>
                <a:gd name="connsiteY5" fmla="*/ 39370 h 523240"/>
                <a:gd name="connsiteX6" fmla="*/ 662940 w 2030730"/>
                <a:gd name="connsiteY6" fmla="*/ 104140 h 523240"/>
                <a:gd name="connsiteX7" fmla="*/ 792480 w 2030730"/>
                <a:gd name="connsiteY7" fmla="*/ 172720 h 523240"/>
                <a:gd name="connsiteX8" fmla="*/ 975360 w 2030730"/>
                <a:gd name="connsiteY8" fmla="*/ 264160 h 523240"/>
                <a:gd name="connsiteX9" fmla="*/ 1226820 w 2030730"/>
                <a:gd name="connsiteY9" fmla="*/ 370840 h 523240"/>
                <a:gd name="connsiteX10" fmla="*/ 1447800 w 2030730"/>
                <a:gd name="connsiteY10" fmla="*/ 427990 h 523240"/>
                <a:gd name="connsiteX11" fmla="*/ 1722120 w 2030730"/>
                <a:gd name="connsiteY11" fmla="*/ 485140 h 523240"/>
                <a:gd name="connsiteX12" fmla="*/ 1908810 w 2030730"/>
                <a:gd name="connsiteY12" fmla="*/ 515620 h 523240"/>
                <a:gd name="connsiteX13" fmla="*/ 2030730 w 2030730"/>
                <a:gd name="connsiteY13" fmla="*/ 523240 h 52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0730" h="523240">
                  <a:moveTo>
                    <a:pt x="0" y="153670"/>
                  </a:moveTo>
                  <a:lnTo>
                    <a:pt x="80010" y="92710"/>
                  </a:lnTo>
                  <a:cubicBezTo>
                    <a:pt x="104140" y="74295"/>
                    <a:pt x="118110" y="57150"/>
                    <a:pt x="144780" y="43180"/>
                  </a:cubicBezTo>
                  <a:cubicBezTo>
                    <a:pt x="171450" y="29210"/>
                    <a:pt x="201930" y="15240"/>
                    <a:pt x="240030" y="8890"/>
                  </a:cubicBezTo>
                  <a:cubicBezTo>
                    <a:pt x="278130" y="2540"/>
                    <a:pt x="329565" y="0"/>
                    <a:pt x="373380" y="5080"/>
                  </a:cubicBezTo>
                  <a:cubicBezTo>
                    <a:pt x="417195" y="10160"/>
                    <a:pt x="454660" y="22860"/>
                    <a:pt x="502920" y="39370"/>
                  </a:cubicBezTo>
                  <a:cubicBezTo>
                    <a:pt x="551180" y="55880"/>
                    <a:pt x="614680" y="81915"/>
                    <a:pt x="662940" y="104140"/>
                  </a:cubicBezTo>
                  <a:cubicBezTo>
                    <a:pt x="711200" y="126365"/>
                    <a:pt x="740410" y="146050"/>
                    <a:pt x="792480" y="172720"/>
                  </a:cubicBezTo>
                  <a:cubicBezTo>
                    <a:pt x="844550" y="199390"/>
                    <a:pt x="902970" y="231140"/>
                    <a:pt x="975360" y="264160"/>
                  </a:cubicBezTo>
                  <a:cubicBezTo>
                    <a:pt x="1047750" y="297180"/>
                    <a:pt x="1148080" y="343535"/>
                    <a:pt x="1226820" y="370840"/>
                  </a:cubicBezTo>
                  <a:cubicBezTo>
                    <a:pt x="1305560" y="398145"/>
                    <a:pt x="1365250" y="408940"/>
                    <a:pt x="1447800" y="427990"/>
                  </a:cubicBezTo>
                  <a:cubicBezTo>
                    <a:pt x="1530350" y="447040"/>
                    <a:pt x="1645285" y="470535"/>
                    <a:pt x="1722120" y="485140"/>
                  </a:cubicBezTo>
                  <a:cubicBezTo>
                    <a:pt x="1798955" y="499745"/>
                    <a:pt x="1857375" y="509270"/>
                    <a:pt x="1908810" y="515620"/>
                  </a:cubicBezTo>
                  <a:cubicBezTo>
                    <a:pt x="1960245" y="521970"/>
                    <a:pt x="1995487" y="522605"/>
                    <a:pt x="2030730" y="5232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052060" y="2106930"/>
              <a:ext cx="2038350" cy="445770"/>
            </a:xfrm>
            <a:custGeom>
              <a:avLst/>
              <a:gdLst>
                <a:gd name="connsiteX0" fmla="*/ 0 w 2038350"/>
                <a:gd name="connsiteY0" fmla="*/ 195580 h 447040"/>
                <a:gd name="connsiteX1" fmla="*/ 76200 w 2038350"/>
                <a:gd name="connsiteY1" fmla="*/ 115570 h 447040"/>
                <a:gd name="connsiteX2" fmla="*/ 152400 w 2038350"/>
                <a:gd name="connsiteY2" fmla="*/ 69850 h 447040"/>
                <a:gd name="connsiteX3" fmla="*/ 285750 w 2038350"/>
                <a:gd name="connsiteY3" fmla="*/ 8890 h 447040"/>
                <a:gd name="connsiteX4" fmla="*/ 499110 w 2038350"/>
                <a:gd name="connsiteY4" fmla="*/ 16510 h 447040"/>
                <a:gd name="connsiteX5" fmla="*/ 617220 w 2038350"/>
                <a:gd name="connsiteY5" fmla="*/ 46990 h 447040"/>
                <a:gd name="connsiteX6" fmla="*/ 819150 w 2038350"/>
                <a:gd name="connsiteY6" fmla="*/ 127000 h 447040"/>
                <a:gd name="connsiteX7" fmla="*/ 1005840 w 2038350"/>
                <a:gd name="connsiteY7" fmla="*/ 218440 h 447040"/>
                <a:gd name="connsiteX8" fmla="*/ 1219200 w 2038350"/>
                <a:gd name="connsiteY8" fmla="*/ 294640 h 447040"/>
                <a:gd name="connsiteX9" fmla="*/ 1455420 w 2038350"/>
                <a:gd name="connsiteY9" fmla="*/ 351790 h 447040"/>
                <a:gd name="connsiteX10" fmla="*/ 1760220 w 2038350"/>
                <a:gd name="connsiteY10" fmla="*/ 416560 h 447040"/>
                <a:gd name="connsiteX11" fmla="*/ 1950720 w 2038350"/>
                <a:gd name="connsiteY11" fmla="*/ 439420 h 447040"/>
                <a:gd name="connsiteX12" fmla="*/ 2038350 w 2038350"/>
                <a:gd name="connsiteY12" fmla="*/ 447040 h 447040"/>
                <a:gd name="connsiteX0" fmla="*/ 0 w 2038350"/>
                <a:gd name="connsiteY0" fmla="*/ 194310 h 445770"/>
                <a:gd name="connsiteX1" fmla="*/ 76200 w 2038350"/>
                <a:gd name="connsiteY1" fmla="*/ 114300 h 445770"/>
                <a:gd name="connsiteX2" fmla="*/ 152400 w 2038350"/>
                <a:gd name="connsiteY2" fmla="*/ 68580 h 445770"/>
                <a:gd name="connsiteX3" fmla="*/ 152400 w 2038350"/>
                <a:gd name="connsiteY3" fmla="*/ 60960 h 445770"/>
                <a:gd name="connsiteX4" fmla="*/ 285750 w 2038350"/>
                <a:gd name="connsiteY4" fmla="*/ 7620 h 445770"/>
                <a:gd name="connsiteX5" fmla="*/ 499110 w 2038350"/>
                <a:gd name="connsiteY5" fmla="*/ 15240 h 445770"/>
                <a:gd name="connsiteX6" fmla="*/ 617220 w 2038350"/>
                <a:gd name="connsiteY6" fmla="*/ 45720 h 445770"/>
                <a:gd name="connsiteX7" fmla="*/ 819150 w 2038350"/>
                <a:gd name="connsiteY7" fmla="*/ 125730 h 445770"/>
                <a:gd name="connsiteX8" fmla="*/ 1005840 w 2038350"/>
                <a:gd name="connsiteY8" fmla="*/ 217170 h 445770"/>
                <a:gd name="connsiteX9" fmla="*/ 1219200 w 2038350"/>
                <a:gd name="connsiteY9" fmla="*/ 293370 h 445770"/>
                <a:gd name="connsiteX10" fmla="*/ 1455420 w 2038350"/>
                <a:gd name="connsiteY10" fmla="*/ 350520 h 445770"/>
                <a:gd name="connsiteX11" fmla="*/ 1760220 w 2038350"/>
                <a:gd name="connsiteY11" fmla="*/ 415290 h 445770"/>
                <a:gd name="connsiteX12" fmla="*/ 1950720 w 2038350"/>
                <a:gd name="connsiteY12" fmla="*/ 438150 h 445770"/>
                <a:gd name="connsiteX13" fmla="*/ 2038350 w 2038350"/>
                <a:gd name="connsiteY13" fmla="*/ 445770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8350" h="445770">
                  <a:moveTo>
                    <a:pt x="0" y="194310"/>
                  </a:moveTo>
                  <a:cubicBezTo>
                    <a:pt x="25400" y="164782"/>
                    <a:pt x="50800" y="135255"/>
                    <a:pt x="76200" y="114300"/>
                  </a:cubicBezTo>
                  <a:cubicBezTo>
                    <a:pt x="101600" y="93345"/>
                    <a:pt x="139700" y="77470"/>
                    <a:pt x="152400" y="68580"/>
                  </a:cubicBezTo>
                  <a:cubicBezTo>
                    <a:pt x="165100" y="59690"/>
                    <a:pt x="130175" y="71120"/>
                    <a:pt x="152400" y="60960"/>
                  </a:cubicBezTo>
                  <a:cubicBezTo>
                    <a:pt x="174625" y="50800"/>
                    <a:pt x="227965" y="15240"/>
                    <a:pt x="285750" y="7620"/>
                  </a:cubicBezTo>
                  <a:cubicBezTo>
                    <a:pt x="343535" y="0"/>
                    <a:pt x="443865" y="8890"/>
                    <a:pt x="499110" y="15240"/>
                  </a:cubicBezTo>
                  <a:cubicBezTo>
                    <a:pt x="554355" y="21590"/>
                    <a:pt x="563880" y="27305"/>
                    <a:pt x="617220" y="45720"/>
                  </a:cubicBezTo>
                  <a:cubicBezTo>
                    <a:pt x="670560" y="64135"/>
                    <a:pt x="754380" y="97155"/>
                    <a:pt x="819150" y="125730"/>
                  </a:cubicBezTo>
                  <a:cubicBezTo>
                    <a:pt x="883920" y="154305"/>
                    <a:pt x="939165" y="189230"/>
                    <a:pt x="1005840" y="217170"/>
                  </a:cubicBezTo>
                  <a:cubicBezTo>
                    <a:pt x="1072515" y="245110"/>
                    <a:pt x="1144270" y="271145"/>
                    <a:pt x="1219200" y="293370"/>
                  </a:cubicBezTo>
                  <a:cubicBezTo>
                    <a:pt x="1294130" y="315595"/>
                    <a:pt x="1365250" y="330200"/>
                    <a:pt x="1455420" y="350520"/>
                  </a:cubicBezTo>
                  <a:cubicBezTo>
                    <a:pt x="1545590" y="370840"/>
                    <a:pt x="1677670" y="400685"/>
                    <a:pt x="1760220" y="415290"/>
                  </a:cubicBezTo>
                  <a:cubicBezTo>
                    <a:pt x="1842770" y="429895"/>
                    <a:pt x="1904365" y="433070"/>
                    <a:pt x="1950720" y="438150"/>
                  </a:cubicBezTo>
                  <a:cubicBezTo>
                    <a:pt x="1997075" y="443230"/>
                    <a:pt x="2017712" y="444500"/>
                    <a:pt x="2038350" y="44577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052060" y="2167890"/>
              <a:ext cx="2000250" cy="381000"/>
            </a:xfrm>
            <a:custGeom>
              <a:avLst/>
              <a:gdLst>
                <a:gd name="connsiteX0" fmla="*/ 0 w 2000250"/>
                <a:gd name="connsiteY0" fmla="*/ 205740 h 381000"/>
                <a:gd name="connsiteX1" fmla="*/ 95250 w 2000250"/>
                <a:gd name="connsiteY1" fmla="*/ 114300 h 381000"/>
                <a:gd name="connsiteX2" fmla="*/ 175260 w 2000250"/>
                <a:gd name="connsiteY2" fmla="*/ 60960 h 381000"/>
                <a:gd name="connsiteX3" fmla="*/ 342900 w 2000250"/>
                <a:gd name="connsiteY3" fmla="*/ 7620 h 381000"/>
                <a:gd name="connsiteX4" fmla="*/ 575310 w 2000250"/>
                <a:gd name="connsiteY4" fmla="*/ 15240 h 381000"/>
                <a:gd name="connsiteX5" fmla="*/ 762000 w 2000250"/>
                <a:gd name="connsiteY5" fmla="*/ 64770 h 381000"/>
                <a:gd name="connsiteX6" fmla="*/ 906780 w 2000250"/>
                <a:gd name="connsiteY6" fmla="*/ 125730 h 381000"/>
                <a:gd name="connsiteX7" fmla="*/ 1085850 w 2000250"/>
                <a:gd name="connsiteY7" fmla="*/ 186690 h 381000"/>
                <a:gd name="connsiteX8" fmla="*/ 1333500 w 2000250"/>
                <a:gd name="connsiteY8" fmla="*/ 266700 h 381000"/>
                <a:gd name="connsiteX9" fmla="*/ 1630680 w 2000250"/>
                <a:gd name="connsiteY9" fmla="*/ 335280 h 381000"/>
                <a:gd name="connsiteX10" fmla="*/ 1844040 w 2000250"/>
                <a:gd name="connsiteY10" fmla="*/ 369570 h 381000"/>
                <a:gd name="connsiteX11" fmla="*/ 2000250 w 2000250"/>
                <a:gd name="connsiteY11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0" h="381000">
                  <a:moveTo>
                    <a:pt x="0" y="205740"/>
                  </a:moveTo>
                  <a:cubicBezTo>
                    <a:pt x="33020" y="172085"/>
                    <a:pt x="66040" y="138430"/>
                    <a:pt x="95250" y="114300"/>
                  </a:cubicBezTo>
                  <a:cubicBezTo>
                    <a:pt x="124460" y="90170"/>
                    <a:pt x="133985" y="78740"/>
                    <a:pt x="175260" y="60960"/>
                  </a:cubicBezTo>
                  <a:cubicBezTo>
                    <a:pt x="216535" y="43180"/>
                    <a:pt x="276225" y="15240"/>
                    <a:pt x="342900" y="7620"/>
                  </a:cubicBezTo>
                  <a:cubicBezTo>
                    <a:pt x="409575" y="0"/>
                    <a:pt x="505460" y="5715"/>
                    <a:pt x="575310" y="15240"/>
                  </a:cubicBezTo>
                  <a:cubicBezTo>
                    <a:pt x="645160" y="24765"/>
                    <a:pt x="706755" y="46355"/>
                    <a:pt x="762000" y="64770"/>
                  </a:cubicBezTo>
                  <a:cubicBezTo>
                    <a:pt x="817245" y="83185"/>
                    <a:pt x="852805" y="105410"/>
                    <a:pt x="906780" y="125730"/>
                  </a:cubicBezTo>
                  <a:cubicBezTo>
                    <a:pt x="960755" y="146050"/>
                    <a:pt x="1085850" y="186690"/>
                    <a:pt x="1085850" y="186690"/>
                  </a:cubicBezTo>
                  <a:cubicBezTo>
                    <a:pt x="1156970" y="210185"/>
                    <a:pt x="1242695" y="241935"/>
                    <a:pt x="1333500" y="266700"/>
                  </a:cubicBezTo>
                  <a:cubicBezTo>
                    <a:pt x="1424305" y="291465"/>
                    <a:pt x="1545590" y="318135"/>
                    <a:pt x="1630680" y="335280"/>
                  </a:cubicBezTo>
                  <a:cubicBezTo>
                    <a:pt x="1715770" y="352425"/>
                    <a:pt x="1782445" y="361950"/>
                    <a:pt x="1844040" y="369570"/>
                  </a:cubicBezTo>
                  <a:cubicBezTo>
                    <a:pt x="1905635" y="377190"/>
                    <a:pt x="1952942" y="379095"/>
                    <a:pt x="2000250" y="38100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055870" y="2223770"/>
              <a:ext cx="2004060" cy="332740"/>
            </a:xfrm>
            <a:custGeom>
              <a:avLst/>
              <a:gdLst>
                <a:gd name="connsiteX0" fmla="*/ 0 w 2004060"/>
                <a:gd name="connsiteY0" fmla="*/ 233680 h 332740"/>
                <a:gd name="connsiteX1" fmla="*/ 72390 w 2004060"/>
                <a:gd name="connsiteY1" fmla="*/ 153670 h 332740"/>
                <a:gd name="connsiteX2" fmla="*/ 182880 w 2004060"/>
                <a:gd name="connsiteY2" fmla="*/ 77470 h 332740"/>
                <a:gd name="connsiteX3" fmla="*/ 316230 w 2004060"/>
                <a:gd name="connsiteY3" fmla="*/ 20320 h 332740"/>
                <a:gd name="connsiteX4" fmla="*/ 419100 w 2004060"/>
                <a:gd name="connsiteY4" fmla="*/ 5080 h 332740"/>
                <a:gd name="connsiteX5" fmla="*/ 567690 w 2004060"/>
                <a:gd name="connsiteY5" fmla="*/ 5080 h 332740"/>
                <a:gd name="connsiteX6" fmla="*/ 727710 w 2004060"/>
                <a:gd name="connsiteY6" fmla="*/ 35560 h 332740"/>
                <a:gd name="connsiteX7" fmla="*/ 872490 w 2004060"/>
                <a:gd name="connsiteY7" fmla="*/ 73660 h 332740"/>
                <a:gd name="connsiteX8" fmla="*/ 1036320 w 2004060"/>
                <a:gd name="connsiteY8" fmla="*/ 127000 h 332740"/>
                <a:gd name="connsiteX9" fmla="*/ 1268730 w 2004060"/>
                <a:gd name="connsiteY9" fmla="*/ 195580 h 332740"/>
                <a:gd name="connsiteX10" fmla="*/ 1539240 w 2004060"/>
                <a:gd name="connsiteY10" fmla="*/ 260350 h 332740"/>
                <a:gd name="connsiteX11" fmla="*/ 1737360 w 2004060"/>
                <a:gd name="connsiteY11" fmla="*/ 298450 h 332740"/>
                <a:gd name="connsiteX12" fmla="*/ 1916430 w 2004060"/>
                <a:gd name="connsiteY12" fmla="*/ 325120 h 332740"/>
                <a:gd name="connsiteX13" fmla="*/ 2004060 w 2004060"/>
                <a:gd name="connsiteY13" fmla="*/ 332740 h 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4060" h="332740">
                  <a:moveTo>
                    <a:pt x="0" y="233680"/>
                  </a:moveTo>
                  <a:cubicBezTo>
                    <a:pt x="20955" y="206692"/>
                    <a:pt x="41910" y="179705"/>
                    <a:pt x="72390" y="153670"/>
                  </a:cubicBezTo>
                  <a:cubicBezTo>
                    <a:pt x="102870" y="127635"/>
                    <a:pt x="142240" y="99695"/>
                    <a:pt x="182880" y="77470"/>
                  </a:cubicBezTo>
                  <a:cubicBezTo>
                    <a:pt x="223520" y="55245"/>
                    <a:pt x="276860" y="32385"/>
                    <a:pt x="316230" y="20320"/>
                  </a:cubicBezTo>
                  <a:cubicBezTo>
                    <a:pt x="355600" y="8255"/>
                    <a:pt x="377190" y="7620"/>
                    <a:pt x="419100" y="5080"/>
                  </a:cubicBezTo>
                  <a:cubicBezTo>
                    <a:pt x="461010" y="2540"/>
                    <a:pt x="516255" y="0"/>
                    <a:pt x="567690" y="5080"/>
                  </a:cubicBezTo>
                  <a:cubicBezTo>
                    <a:pt x="619125" y="10160"/>
                    <a:pt x="676910" y="24130"/>
                    <a:pt x="727710" y="35560"/>
                  </a:cubicBezTo>
                  <a:cubicBezTo>
                    <a:pt x="778510" y="46990"/>
                    <a:pt x="821055" y="58420"/>
                    <a:pt x="872490" y="73660"/>
                  </a:cubicBezTo>
                  <a:cubicBezTo>
                    <a:pt x="923925" y="88900"/>
                    <a:pt x="970280" y="106680"/>
                    <a:pt x="1036320" y="127000"/>
                  </a:cubicBezTo>
                  <a:cubicBezTo>
                    <a:pt x="1102360" y="147320"/>
                    <a:pt x="1184910" y="173355"/>
                    <a:pt x="1268730" y="195580"/>
                  </a:cubicBezTo>
                  <a:cubicBezTo>
                    <a:pt x="1352550" y="217805"/>
                    <a:pt x="1461135" y="243205"/>
                    <a:pt x="1539240" y="260350"/>
                  </a:cubicBezTo>
                  <a:cubicBezTo>
                    <a:pt x="1617345" y="277495"/>
                    <a:pt x="1674495" y="287655"/>
                    <a:pt x="1737360" y="298450"/>
                  </a:cubicBezTo>
                  <a:cubicBezTo>
                    <a:pt x="1800225" y="309245"/>
                    <a:pt x="1871980" y="319405"/>
                    <a:pt x="1916430" y="325120"/>
                  </a:cubicBezTo>
                  <a:cubicBezTo>
                    <a:pt x="1960880" y="330835"/>
                    <a:pt x="1982470" y="331787"/>
                    <a:pt x="2004060" y="33274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055870" y="2270125"/>
              <a:ext cx="2007870" cy="282575"/>
            </a:xfrm>
            <a:custGeom>
              <a:avLst/>
              <a:gdLst>
                <a:gd name="connsiteX0" fmla="*/ 0 w 2007870"/>
                <a:gd name="connsiteY0" fmla="*/ 263525 h 282575"/>
                <a:gd name="connsiteX1" fmla="*/ 91440 w 2007870"/>
                <a:gd name="connsiteY1" fmla="*/ 160655 h 282575"/>
                <a:gd name="connsiteX2" fmla="*/ 251460 w 2007870"/>
                <a:gd name="connsiteY2" fmla="*/ 57785 h 282575"/>
                <a:gd name="connsiteX3" fmla="*/ 449580 w 2007870"/>
                <a:gd name="connsiteY3" fmla="*/ 8255 h 282575"/>
                <a:gd name="connsiteX4" fmla="*/ 609600 w 2007870"/>
                <a:gd name="connsiteY4" fmla="*/ 8255 h 282575"/>
                <a:gd name="connsiteX5" fmla="*/ 796290 w 2007870"/>
                <a:gd name="connsiteY5" fmla="*/ 34925 h 282575"/>
                <a:gd name="connsiteX6" fmla="*/ 967740 w 2007870"/>
                <a:gd name="connsiteY6" fmla="*/ 73025 h 282575"/>
                <a:gd name="connsiteX7" fmla="*/ 1143000 w 2007870"/>
                <a:gd name="connsiteY7" fmla="*/ 126365 h 282575"/>
                <a:gd name="connsiteX8" fmla="*/ 1291590 w 2007870"/>
                <a:gd name="connsiteY8" fmla="*/ 164465 h 282575"/>
                <a:gd name="connsiteX9" fmla="*/ 1535430 w 2007870"/>
                <a:gd name="connsiteY9" fmla="*/ 217805 h 282575"/>
                <a:gd name="connsiteX10" fmla="*/ 1714500 w 2007870"/>
                <a:gd name="connsiteY10" fmla="*/ 252095 h 282575"/>
                <a:gd name="connsiteX11" fmla="*/ 1866900 w 2007870"/>
                <a:gd name="connsiteY11" fmla="*/ 267335 h 282575"/>
                <a:gd name="connsiteX12" fmla="*/ 2007870 w 2007870"/>
                <a:gd name="connsiteY12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7870" h="282575">
                  <a:moveTo>
                    <a:pt x="0" y="263525"/>
                  </a:moveTo>
                  <a:cubicBezTo>
                    <a:pt x="24765" y="229235"/>
                    <a:pt x="49530" y="194945"/>
                    <a:pt x="91440" y="160655"/>
                  </a:cubicBezTo>
                  <a:cubicBezTo>
                    <a:pt x="133350" y="126365"/>
                    <a:pt x="191770" y="83185"/>
                    <a:pt x="251460" y="57785"/>
                  </a:cubicBezTo>
                  <a:cubicBezTo>
                    <a:pt x="311150" y="32385"/>
                    <a:pt x="389890" y="16510"/>
                    <a:pt x="449580" y="8255"/>
                  </a:cubicBezTo>
                  <a:cubicBezTo>
                    <a:pt x="509270" y="0"/>
                    <a:pt x="551815" y="3810"/>
                    <a:pt x="609600" y="8255"/>
                  </a:cubicBezTo>
                  <a:cubicBezTo>
                    <a:pt x="667385" y="12700"/>
                    <a:pt x="736600" y="24130"/>
                    <a:pt x="796290" y="34925"/>
                  </a:cubicBezTo>
                  <a:cubicBezTo>
                    <a:pt x="855980" y="45720"/>
                    <a:pt x="909955" y="57785"/>
                    <a:pt x="967740" y="73025"/>
                  </a:cubicBezTo>
                  <a:cubicBezTo>
                    <a:pt x="1025525" y="88265"/>
                    <a:pt x="1089025" y="111125"/>
                    <a:pt x="1143000" y="126365"/>
                  </a:cubicBezTo>
                  <a:cubicBezTo>
                    <a:pt x="1196975" y="141605"/>
                    <a:pt x="1226185" y="149225"/>
                    <a:pt x="1291590" y="164465"/>
                  </a:cubicBezTo>
                  <a:cubicBezTo>
                    <a:pt x="1356995" y="179705"/>
                    <a:pt x="1464945" y="203200"/>
                    <a:pt x="1535430" y="217805"/>
                  </a:cubicBezTo>
                  <a:cubicBezTo>
                    <a:pt x="1605915" y="232410"/>
                    <a:pt x="1659255" y="243840"/>
                    <a:pt x="1714500" y="252095"/>
                  </a:cubicBezTo>
                  <a:cubicBezTo>
                    <a:pt x="1769745" y="260350"/>
                    <a:pt x="1866900" y="267335"/>
                    <a:pt x="1866900" y="267335"/>
                  </a:cubicBezTo>
                  <a:lnTo>
                    <a:pt x="2007870" y="282575"/>
                  </a:ln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052060" y="2309495"/>
              <a:ext cx="2030730" cy="292735"/>
            </a:xfrm>
            <a:custGeom>
              <a:avLst/>
              <a:gdLst>
                <a:gd name="connsiteX0" fmla="*/ 0 w 2030730"/>
                <a:gd name="connsiteY0" fmla="*/ 292735 h 292735"/>
                <a:gd name="connsiteX1" fmla="*/ 110490 w 2030730"/>
                <a:gd name="connsiteY1" fmla="*/ 170815 h 292735"/>
                <a:gd name="connsiteX2" fmla="*/ 217170 w 2030730"/>
                <a:gd name="connsiteY2" fmla="*/ 98425 h 292735"/>
                <a:gd name="connsiteX3" fmla="*/ 335280 w 2030730"/>
                <a:gd name="connsiteY3" fmla="*/ 45085 h 292735"/>
                <a:gd name="connsiteX4" fmla="*/ 472440 w 2030730"/>
                <a:gd name="connsiteY4" fmla="*/ 6985 h 292735"/>
                <a:gd name="connsiteX5" fmla="*/ 655320 w 2030730"/>
                <a:gd name="connsiteY5" fmla="*/ 3175 h 292735"/>
                <a:gd name="connsiteX6" fmla="*/ 807720 w 2030730"/>
                <a:gd name="connsiteY6" fmla="*/ 18415 h 292735"/>
                <a:gd name="connsiteX7" fmla="*/ 975360 w 2030730"/>
                <a:gd name="connsiteY7" fmla="*/ 52705 h 292735"/>
                <a:gd name="connsiteX8" fmla="*/ 1150620 w 2030730"/>
                <a:gd name="connsiteY8" fmla="*/ 94615 h 292735"/>
                <a:gd name="connsiteX9" fmla="*/ 1455420 w 2030730"/>
                <a:gd name="connsiteY9" fmla="*/ 159385 h 292735"/>
                <a:gd name="connsiteX10" fmla="*/ 1687830 w 2030730"/>
                <a:gd name="connsiteY10" fmla="*/ 208915 h 292735"/>
                <a:gd name="connsiteX11" fmla="*/ 1912620 w 2030730"/>
                <a:gd name="connsiteY11" fmla="*/ 239395 h 292735"/>
                <a:gd name="connsiteX12" fmla="*/ 2030730 w 2030730"/>
                <a:gd name="connsiteY12" fmla="*/ 250825 h 29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0730" h="292735">
                  <a:moveTo>
                    <a:pt x="0" y="292735"/>
                  </a:moveTo>
                  <a:cubicBezTo>
                    <a:pt x="37147" y="247967"/>
                    <a:pt x="74295" y="203200"/>
                    <a:pt x="110490" y="170815"/>
                  </a:cubicBezTo>
                  <a:cubicBezTo>
                    <a:pt x="146685" y="138430"/>
                    <a:pt x="179705" y="119380"/>
                    <a:pt x="217170" y="98425"/>
                  </a:cubicBezTo>
                  <a:cubicBezTo>
                    <a:pt x="254635" y="77470"/>
                    <a:pt x="292735" y="60325"/>
                    <a:pt x="335280" y="45085"/>
                  </a:cubicBezTo>
                  <a:cubicBezTo>
                    <a:pt x="377825" y="29845"/>
                    <a:pt x="419100" y="13970"/>
                    <a:pt x="472440" y="6985"/>
                  </a:cubicBezTo>
                  <a:cubicBezTo>
                    <a:pt x="525780" y="0"/>
                    <a:pt x="599440" y="1270"/>
                    <a:pt x="655320" y="3175"/>
                  </a:cubicBezTo>
                  <a:cubicBezTo>
                    <a:pt x="711200" y="5080"/>
                    <a:pt x="754380" y="10160"/>
                    <a:pt x="807720" y="18415"/>
                  </a:cubicBezTo>
                  <a:cubicBezTo>
                    <a:pt x="861060" y="26670"/>
                    <a:pt x="918210" y="40005"/>
                    <a:pt x="975360" y="52705"/>
                  </a:cubicBezTo>
                  <a:cubicBezTo>
                    <a:pt x="1032510" y="65405"/>
                    <a:pt x="1150620" y="94615"/>
                    <a:pt x="1150620" y="94615"/>
                  </a:cubicBezTo>
                  <a:lnTo>
                    <a:pt x="1455420" y="159385"/>
                  </a:lnTo>
                  <a:cubicBezTo>
                    <a:pt x="1544955" y="178435"/>
                    <a:pt x="1611630" y="195580"/>
                    <a:pt x="1687830" y="208915"/>
                  </a:cubicBezTo>
                  <a:cubicBezTo>
                    <a:pt x="1764030" y="222250"/>
                    <a:pt x="1855470" y="232410"/>
                    <a:pt x="1912620" y="239395"/>
                  </a:cubicBezTo>
                  <a:cubicBezTo>
                    <a:pt x="1969770" y="246380"/>
                    <a:pt x="2000250" y="248602"/>
                    <a:pt x="2030730" y="250825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063490" y="2337435"/>
              <a:ext cx="2019300" cy="310515"/>
            </a:xfrm>
            <a:custGeom>
              <a:avLst/>
              <a:gdLst>
                <a:gd name="connsiteX0" fmla="*/ 0 w 2019300"/>
                <a:gd name="connsiteY0" fmla="*/ 310515 h 310515"/>
                <a:gd name="connsiteX1" fmla="*/ 80010 w 2019300"/>
                <a:gd name="connsiteY1" fmla="*/ 222885 h 310515"/>
                <a:gd name="connsiteX2" fmla="*/ 201930 w 2019300"/>
                <a:gd name="connsiteY2" fmla="*/ 131445 h 310515"/>
                <a:gd name="connsiteX3" fmla="*/ 327660 w 2019300"/>
                <a:gd name="connsiteY3" fmla="*/ 70485 h 310515"/>
                <a:gd name="connsiteX4" fmla="*/ 445770 w 2019300"/>
                <a:gd name="connsiteY4" fmla="*/ 32385 h 310515"/>
                <a:gd name="connsiteX5" fmla="*/ 643890 w 2019300"/>
                <a:gd name="connsiteY5" fmla="*/ 1905 h 310515"/>
                <a:gd name="connsiteX6" fmla="*/ 811530 w 2019300"/>
                <a:gd name="connsiteY6" fmla="*/ 20955 h 310515"/>
                <a:gd name="connsiteX7" fmla="*/ 1036320 w 2019300"/>
                <a:gd name="connsiteY7" fmla="*/ 55245 h 310515"/>
                <a:gd name="connsiteX8" fmla="*/ 1272540 w 2019300"/>
                <a:gd name="connsiteY8" fmla="*/ 104775 h 310515"/>
                <a:gd name="connsiteX9" fmla="*/ 1577340 w 2019300"/>
                <a:gd name="connsiteY9" fmla="*/ 165735 h 310515"/>
                <a:gd name="connsiteX10" fmla="*/ 1859280 w 2019300"/>
                <a:gd name="connsiteY10" fmla="*/ 207645 h 310515"/>
                <a:gd name="connsiteX11" fmla="*/ 2019300 w 2019300"/>
                <a:gd name="connsiteY11" fmla="*/ 23050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300" h="310515">
                  <a:moveTo>
                    <a:pt x="0" y="310515"/>
                  </a:moveTo>
                  <a:cubicBezTo>
                    <a:pt x="23177" y="281622"/>
                    <a:pt x="46355" y="252730"/>
                    <a:pt x="80010" y="222885"/>
                  </a:cubicBezTo>
                  <a:cubicBezTo>
                    <a:pt x="113665" y="193040"/>
                    <a:pt x="160655" y="156845"/>
                    <a:pt x="201930" y="131445"/>
                  </a:cubicBezTo>
                  <a:cubicBezTo>
                    <a:pt x="243205" y="106045"/>
                    <a:pt x="287020" y="86995"/>
                    <a:pt x="327660" y="70485"/>
                  </a:cubicBezTo>
                  <a:cubicBezTo>
                    <a:pt x="368300" y="53975"/>
                    <a:pt x="393065" y="43815"/>
                    <a:pt x="445770" y="32385"/>
                  </a:cubicBezTo>
                  <a:cubicBezTo>
                    <a:pt x="498475" y="20955"/>
                    <a:pt x="582930" y="3810"/>
                    <a:pt x="643890" y="1905"/>
                  </a:cubicBezTo>
                  <a:cubicBezTo>
                    <a:pt x="704850" y="0"/>
                    <a:pt x="746125" y="12065"/>
                    <a:pt x="811530" y="20955"/>
                  </a:cubicBezTo>
                  <a:cubicBezTo>
                    <a:pt x="876935" y="29845"/>
                    <a:pt x="959485" y="41275"/>
                    <a:pt x="1036320" y="55245"/>
                  </a:cubicBezTo>
                  <a:cubicBezTo>
                    <a:pt x="1113155" y="69215"/>
                    <a:pt x="1272540" y="104775"/>
                    <a:pt x="1272540" y="104775"/>
                  </a:cubicBezTo>
                  <a:cubicBezTo>
                    <a:pt x="1362710" y="123190"/>
                    <a:pt x="1479550" y="148590"/>
                    <a:pt x="1577340" y="165735"/>
                  </a:cubicBezTo>
                  <a:cubicBezTo>
                    <a:pt x="1675130" y="182880"/>
                    <a:pt x="1859280" y="207645"/>
                    <a:pt x="1859280" y="207645"/>
                  </a:cubicBezTo>
                  <a:lnTo>
                    <a:pt x="2019300" y="230505"/>
                  </a:lnTo>
                </a:path>
              </a:pathLst>
            </a:custGeom>
            <a:solidFill>
              <a:srgbClr val="99FF99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267200" y="1019175"/>
              <a:ext cx="766557" cy="385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n(</a:t>
              </a:r>
              <a:r>
                <a:rPr lang="en-US" sz="2000" dirty="0" err="1">
                  <a:latin typeface="+mn-lt"/>
                </a:rPr>
                <a:t>x,t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572375" y="2428875"/>
              <a:ext cx="338554" cy="444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sp>
        <p:nvSpPr>
          <p:cNvPr id="81" name="Isosceles Triangle 80"/>
          <p:cNvSpPr/>
          <p:nvPr/>
        </p:nvSpPr>
        <p:spPr>
          <a:xfrm>
            <a:off x="9126422" y="3672505"/>
            <a:ext cx="141890" cy="14189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0277305" y="4145471"/>
            <a:ext cx="141890" cy="126124"/>
          </a:xfrm>
          <a:prstGeom prst="ellipse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Object 15">
            <a:extLst>
              <a:ext uri="{FF2B5EF4-FFF2-40B4-BE49-F238E27FC236}">
                <a16:creationId xmlns:a16="http://schemas.microsoft.com/office/drawing/2014/main" id="{492A8831-2510-4992-B02F-5952E266BB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431978"/>
              </p:ext>
            </p:extLst>
          </p:nvPr>
        </p:nvGraphicFramePr>
        <p:xfrm>
          <a:off x="161165" y="2579456"/>
          <a:ext cx="20034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46" imgH="431570" progId="Equation.DSMT4">
                  <p:embed/>
                </p:oleObj>
              </mc:Choice>
              <mc:Fallback>
                <p:oleObj name="Equation" r:id="rId7" imgW="889046" imgH="431570" progId="Equation.DSMT4">
                  <p:embed/>
                  <p:pic>
                    <p:nvPicPr>
                      <p:cNvPr id="82" name="Object 15">
                        <a:extLst>
                          <a:ext uri="{FF2B5EF4-FFF2-40B4-BE49-F238E27FC236}">
                            <a16:creationId xmlns:a16="http://schemas.microsoft.com/office/drawing/2014/main" id="{295E548C-74AE-4715-B470-3FCFBD110C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65" y="2579456"/>
                        <a:ext cx="2003425" cy="9731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122040" y="2056680"/>
              <a:ext cx="6160680" cy="3738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4120" y="2047320"/>
                <a:ext cx="6180480" cy="37594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5F869FA-53D4-E84A-9703-E022A5870C51}"/>
              </a:ext>
            </a:extLst>
          </p:cNvPr>
          <p:cNvSpPr/>
          <p:nvPr/>
        </p:nvSpPr>
        <p:spPr>
          <a:xfrm>
            <a:off x="5756409" y="1949450"/>
            <a:ext cx="3050670" cy="180027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Correction!</a:t>
            </a:r>
          </a:p>
          <a:p>
            <a:pPr algn="ctr"/>
            <a:r>
              <a:rPr lang="en-US" dirty="0"/>
              <a:t>ln does not belong here</a:t>
            </a:r>
          </a:p>
        </p:txBody>
      </p:sp>
    </p:spTree>
    <p:extLst>
      <p:ext uri="{BB962C8B-B14F-4D97-AF65-F5344CB8AC3E}">
        <p14:creationId xmlns:p14="http://schemas.microsoft.com/office/powerpoint/2010/main" val="1925949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/>
      <p:bldP spid="20" grpId="0"/>
      <p:bldP spid="22" grpId="0"/>
      <p:bldP spid="23" grpId="0" animBg="1"/>
      <p:bldP spid="81" grpId="0" animBg="1"/>
      <p:bldP spid="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Time (not derived here)</a:t>
            </a: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384124"/>
              </p:ext>
            </p:extLst>
          </p:nvPr>
        </p:nvGraphicFramePr>
        <p:xfrm>
          <a:off x="1906587" y="1175027"/>
          <a:ext cx="4052888" cy="19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2895" imgH="850464" progId="Equation.DSMT4">
                  <p:embed/>
                </p:oleObj>
              </mc:Choice>
              <mc:Fallback>
                <p:oleObj name="Equation" r:id="rId2" imgW="1802895" imgH="850464" progId="Equation.DSMT4">
                  <p:embed/>
                  <p:pic>
                    <p:nvPicPr>
                      <p:cNvPr id="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87" y="1175027"/>
                        <a:ext cx="4052888" cy="19145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spect="1" noChangeArrowheads="1"/>
          </p:cNvSpPr>
          <p:nvPr/>
        </p:nvSpPr>
        <p:spPr bwMode="auto">
          <a:xfrm>
            <a:off x="6618289" y="1111250"/>
            <a:ext cx="3735387" cy="1901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Text Box 7"/>
          <p:cNvSpPr txBox="1">
            <a:spLocks noChangeAspect="1" noChangeArrowheads="1"/>
          </p:cNvSpPr>
          <p:nvPr/>
        </p:nvSpPr>
        <p:spPr bwMode="auto">
          <a:xfrm>
            <a:off x="9942513" y="2932112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V</a:t>
            </a:r>
          </a:p>
        </p:txBody>
      </p:sp>
      <p:sp>
        <p:nvSpPr>
          <p:cNvPr id="8" name="Freeform 8"/>
          <p:cNvSpPr>
            <a:spLocks noChangeAspect="1"/>
          </p:cNvSpPr>
          <p:nvPr/>
        </p:nvSpPr>
        <p:spPr bwMode="auto">
          <a:xfrm>
            <a:off x="8504238" y="1211261"/>
            <a:ext cx="1446212" cy="1682750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Freeform 9"/>
          <p:cNvSpPr>
            <a:spLocks noChangeAspect="1"/>
          </p:cNvSpPr>
          <p:nvPr/>
        </p:nvSpPr>
        <p:spPr bwMode="auto">
          <a:xfrm flipH="1" flipV="1">
            <a:off x="6813550" y="3038474"/>
            <a:ext cx="1677988" cy="1382712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Rectangle 10"/>
          <p:cNvSpPr>
            <a:spLocks noChangeAspect="1" noChangeArrowheads="1"/>
          </p:cNvSpPr>
          <p:nvPr/>
        </p:nvSpPr>
        <p:spPr bwMode="auto">
          <a:xfrm>
            <a:off x="6615114" y="3022600"/>
            <a:ext cx="3748087" cy="14573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1"/>
          <p:cNvSpPr>
            <a:spLocks noChangeAspect="1" noChangeShapeType="1"/>
          </p:cNvSpPr>
          <p:nvPr/>
        </p:nvSpPr>
        <p:spPr bwMode="auto">
          <a:xfrm>
            <a:off x="8496300" y="1127124"/>
            <a:ext cx="0" cy="334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12"/>
          <p:cNvSpPr txBox="1">
            <a:spLocks noChangeAspect="1" noChangeArrowheads="1"/>
          </p:cNvSpPr>
          <p:nvPr/>
        </p:nvSpPr>
        <p:spPr bwMode="auto">
          <a:xfrm>
            <a:off x="8150225" y="762000"/>
            <a:ext cx="71526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ln(I)</a:t>
            </a: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7277100" y="1731961"/>
            <a:ext cx="1993900" cy="2057400"/>
          </a:xfrm>
          <a:custGeom>
            <a:avLst/>
            <a:gdLst/>
            <a:ahLst/>
            <a:cxnLst>
              <a:cxn ang="0">
                <a:pos x="1256" y="0"/>
              </a:cxn>
              <a:cxn ang="0">
                <a:pos x="1256" y="1296"/>
              </a:cxn>
              <a:cxn ang="0">
                <a:pos x="768" y="1296"/>
              </a:cxn>
              <a:cxn ang="0">
                <a:pos x="592" y="1208"/>
              </a:cxn>
              <a:cxn ang="0">
                <a:pos x="384" y="1160"/>
              </a:cxn>
              <a:cxn ang="0">
                <a:pos x="176" y="1144"/>
              </a:cxn>
              <a:cxn ang="0">
                <a:pos x="0" y="1136"/>
              </a:cxn>
            </a:cxnLst>
            <a:rect l="0" t="0" r="r" b="b"/>
            <a:pathLst>
              <a:path w="1256" h="1296">
                <a:moveTo>
                  <a:pt x="1256" y="0"/>
                </a:moveTo>
                <a:lnTo>
                  <a:pt x="1256" y="1296"/>
                </a:lnTo>
                <a:lnTo>
                  <a:pt x="768" y="1296"/>
                </a:lnTo>
                <a:lnTo>
                  <a:pt x="592" y="1208"/>
                </a:lnTo>
                <a:lnTo>
                  <a:pt x="384" y="1160"/>
                </a:lnTo>
                <a:lnTo>
                  <a:pt x="176" y="1144"/>
                </a:lnTo>
                <a:lnTo>
                  <a:pt x="0" y="1136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9361488" y="2346325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‘1’ to ‘0’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292975" y="1763712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‘0’ to ‘1’</a:t>
            </a:r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V="1">
            <a:off x="7442200" y="3573461"/>
            <a:ext cx="55880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7094538" y="3862386"/>
            <a:ext cx="36420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+mn-lt"/>
              </a:rPr>
              <a:t>t</a:t>
            </a:r>
            <a:r>
              <a:rPr lang="en-US" sz="2800" baseline="-25000">
                <a:latin typeface="+mn-lt"/>
              </a:rPr>
              <a:t>r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1844675" y="5682973"/>
            <a:ext cx="256352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Useful formula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56582D-A8CD-453E-AA7C-136AB48499C7}"/>
                  </a:ext>
                </a:extLst>
              </p:cNvPr>
              <p:cNvSpPr txBox="1"/>
              <p:nvPr/>
            </p:nvSpPr>
            <p:spPr>
              <a:xfrm>
                <a:off x="2171383" y="3175241"/>
                <a:ext cx="3127587" cy="1082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erf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ra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56582D-A8CD-453E-AA7C-136AB4849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383" y="3175241"/>
                <a:ext cx="3127587" cy="1082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3C98DF-CAE5-49FD-87EC-9C5548A302C6}"/>
                  </a:ext>
                </a:extLst>
              </p:cNvPr>
              <p:cNvSpPr txBox="1"/>
              <p:nvPr/>
            </p:nvSpPr>
            <p:spPr>
              <a:xfrm>
                <a:off x="2349057" y="4343855"/>
                <a:ext cx="3712683" cy="1082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erf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func>
                            <m:func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3C98DF-CAE5-49FD-87EC-9C5548A30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057" y="4343855"/>
                <a:ext cx="3712683" cy="10829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0">
                <a:extLst>
                  <a:ext uri="{FF2B5EF4-FFF2-40B4-BE49-F238E27FC236}">
                    <a16:creationId xmlns:a16="http://schemas.microsoft.com/office/drawing/2014/main" id="{ECDB08C9-CD86-4E15-85E7-BB7720077889}"/>
                  </a:ext>
                </a:extLst>
              </p:cNvPr>
              <p:cNvSpPr txBox="1"/>
              <p:nvPr/>
            </p:nvSpPr>
            <p:spPr bwMode="auto">
              <a:xfrm>
                <a:off x="4724400" y="5468143"/>
                <a:ext cx="4257675" cy="1255713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𝑒𝑟𝑓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1.27+0.15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1+0.15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0">
                <a:extLst>
                  <a:ext uri="{FF2B5EF4-FFF2-40B4-BE49-F238E27FC236}">
                    <a16:creationId xmlns:a16="http://schemas.microsoft.com/office/drawing/2014/main" id="{ECDB08C9-CD86-4E15-85E7-BB7720077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5468143"/>
                <a:ext cx="4257675" cy="12557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2061360" y="3130560"/>
              <a:ext cx="4034160" cy="2032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3440" y="3119400"/>
                <a:ext cx="4052160" cy="205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566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20" grpId="0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Time</a:t>
            </a:r>
          </a:p>
        </p:txBody>
      </p:sp>
      <p:sp>
        <p:nvSpPr>
          <p:cNvPr id="5" name="Rectangle 4"/>
          <p:cNvSpPr>
            <a:spLocks noChangeAspect="1" noChangeArrowheads="1"/>
          </p:cNvSpPr>
          <p:nvPr/>
        </p:nvSpPr>
        <p:spPr bwMode="auto">
          <a:xfrm>
            <a:off x="2185989" y="1263650"/>
            <a:ext cx="2897187" cy="15573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Text Box 5"/>
          <p:cNvSpPr txBox="1">
            <a:spLocks noChangeAspect="1" noChangeArrowheads="1"/>
          </p:cNvSpPr>
          <p:nvPr/>
        </p:nvSpPr>
        <p:spPr bwMode="auto">
          <a:xfrm>
            <a:off x="4721225" y="2754312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V</a:t>
            </a:r>
          </a:p>
        </p:txBody>
      </p:sp>
      <p:sp>
        <p:nvSpPr>
          <p:cNvPr id="7" name="Freeform 6"/>
          <p:cNvSpPr>
            <a:spLocks noChangeAspect="1"/>
          </p:cNvSpPr>
          <p:nvPr/>
        </p:nvSpPr>
        <p:spPr bwMode="auto">
          <a:xfrm>
            <a:off x="3648076" y="1346199"/>
            <a:ext cx="1122363" cy="1377950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 noChangeAspect="1"/>
          </p:cNvSpPr>
          <p:nvPr/>
        </p:nvSpPr>
        <p:spPr bwMode="auto">
          <a:xfrm flipH="1" flipV="1">
            <a:off x="2336800" y="2841625"/>
            <a:ext cx="1301750" cy="1133475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spect="1" noChangeArrowheads="1"/>
          </p:cNvSpPr>
          <p:nvPr/>
        </p:nvSpPr>
        <p:spPr bwMode="auto">
          <a:xfrm>
            <a:off x="2182813" y="2828924"/>
            <a:ext cx="2906712" cy="1193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Line 9"/>
          <p:cNvSpPr>
            <a:spLocks noChangeAspect="1" noChangeShapeType="1"/>
          </p:cNvSpPr>
          <p:nvPr/>
        </p:nvSpPr>
        <p:spPr bwMode="auto">
          <a:xfrm>
            <a:off x="3641725" y="1276349"/>
            <a:ext cx="0" cy="2735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Text Box 10"/>
          <p:cNvSpPr txBox="1">
            <a:spLocks noChangeAspect="1" noChangeArrowheads="1"/>
          </p:cNvSpPr>
          <p:nvPr/>
        </p:nvSpPr>
        <p:spPr bwMode="auto">
          <a:xfrm>
            <a:off x="3294063" y="914400"/>
            <a:ext cx="71526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ln(I)</a:t>
            </a: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95576" y="1771650"/>
            <a:ext cx="1547813" cy="1685925"/>
          </a:xfrm>
          <a:custGeom>
            <a:avLst/>
            <a:gdLst/>
            <a:ahLst/>
            <a:cxnLst>
              <a:cxn ang="0">
                <a:pos x="1256" y="0"/>
              </a:cxn>
              <a:cxn ang="0">
                <a:pos x="1256" y="1296"/>
              </a:cxn>
              <a:cxn ang="0">
                <a:pos x="768" y="1296"/>
              </a:cxn>
              <a:cxn ang="0">
                <a:pos x="592" y="1208"/>
              </a:cxn>
              <a:cxn ang="0">
                <a:pos x="384" y="1160"/>
              </a:cxn>
              <a:cxn ang="0">
                <a:pos x="176" y="1144"/>
              </a:cxn>
              <a:cxn ang="0">
                <a:pos x="0" y="1136"/>
              </a:cxn>
            </a:cxnLst>
            <a:rect l="0" t="0" r="r" b="b"/>
            <a:pathLst>
              <a:path w="1256" h="1296">
                <a:moveTo>
                  <a:pt x="1256" y="0"/>
                </a:moveTo>
                <a:lnTo>
                  <a:pt x="1256" y="1296"/>
                </a:lnTo>
                <a:lnTo>
                  <a:pt x="768" y="1296"/>
                </a:lnTo>
                <a:lnTo>
                  <a:pt x="592" y="1208"/>
                </a:lnTo>
                <a:lnTo>
                  <a:pt x="384" y="1160"/>
                </a:lnTo>
                <a:lnTo>
                  <a:pt x="176" y="1144"/>
                </a:lnTo>
                <a:lnTo>
                  <a:pt x="0" y="1136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195763" y="2274887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‘1’ to ‘0’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592388" y="1798637"/>
            <a:ext cx="12184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‘0’ to ‘1’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V="1">
            <a:off x="2824164" y="3279774"/>
            <a:ext cx="433387" cy="354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501900" y="3514724"/>
            <a:ext cx="36420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+mn-lt"/>
              </a:rPr>
              <a:t>t</a:t>
            </a:r>
            <a:r>
              <a:rPr lang="en-US" sz="2800" baseline="-25000">
                <a:latin typeface="+mn-lt"/>
              </a:rPr>
              <a:t>r</a:t>
            </a:r>
          </a:p>
        </p:txBody>
      </p:sp>
      <p:pic>
        <p:nvPicPr>
          <p:cNvPr id="17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389688" y="1471612"/>
            <a:ext cx="4506912" cy="4257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21"/>
              <p:cNvSpPr txBox="1"/>
              <p:nvPr/>
            </p:nvSpPr>
            <p:spPr bwMode="auto">
              <a:xfrm>
                <a:off x="838200" y="4337048"/>
                <a:ext cx="5181601" cy="1944690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337048"/>
                <a:ext cx="5181601" cy="19446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7351713" y="1066800"/>
            <a:ext cx="284687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Ref. Sze/Ng, p. 117</a:t>
            </a: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4038600" y="3452811"/>
            <a:ext cx="404278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+mn-lt"/>
              </a:rPr>
              <a:t>t</a:t>
            </a:r>
            <a:r>
              <a:rPr lang="en-US" sz="2800" baseline="-25000">
                <a:latin typeface="+mn-lt"/>
              </a:rPr>
              <a:t>s</a:t>
            </a: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 flipH="1" flipV="1">
            <a:off x="3962400" y="3446461"/>
            <a:ext cx="63500" cy="266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339080" y="4505040"/>
              <a:ext cx="1648440" cy="1595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31160" y="4497480"/>
                <a:ext cx="1665360" cy="160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981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</a:t>
            </a:r>
            <a:r>
              <a:rPr lang="en-US" dirty="0">
                <a:solidFill>
                  <a:srgbClr val="00B050"/>
                </a:solidFill>
              </a:rPr>
              <a:t>Turn-off</a:t>
            </a:r>
            <a:r>
              <a:rPr lang="en-US" dirty="0"/>
              <a:t> and Turn-on 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utoShape 5">
            <a:extLst>
              <a:ext uri="{FF2B5EF4-FFF2-40B4-BE49-F238E27FC236}">
                <a16:creationId xmlns:a16="http://schemas.microsoft.com/office/drawing/2014/main" id="{382ABF16-662F-4C3B-BA49-A23FC512E52C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2158040" y="32181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Object 21">
                <a:extLst>
                  <a:ext uri="{FF2B5EF4-FFF2-40B4-BE49-F238E27FC236}">
                    <a16:creationId xmlns:a16="http://schemas.microsoft.com/office/drawing/2014/main" id="{428071B9-65EA-4B1D-B022-9253E383E558}"/>
                  </a:ext>
                </a:extLst>
              </p:cNvPr>
              <p:cNvSpPr txBox="1"/>
              <p:nvPr/>
            </p:nvSpPr>
            <p:spPr bwMode="auto">
              <a:xfrm>
                <a:off x="4643028" y="4701400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5" name="Object 21">
                <a:extLst>
                  <a:ext uri="{FF2B5EF4-FFF2-40B4-BE49-F238E27FC236}">
                    <a16:creationId xmlns:a16="http://schemas.microsoft.com/office/drawing/2014/main" id="{428071B9-65EA-4B1D-B022-9253E383E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4701400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432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</a:t>
            </a:r>
            <a:r>
              <a:rPr lang="en-US" dirty="0">
                <a:solidFill>
                  <a:srgbClr val="00B050"/>
                </a:solidFill>
              </a:rPr>
              <a:t>Turn-on </a:t>
            </a:r>
            <a:r>
              <a:rPr lang="en-US" dirty="0"/>
              <a:t>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6A77CC6E-3219-421F-A998-DD62A7AD2995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3588990" y="32181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4E2E9DC4-201F-4489-9BD9-6AF6A5CB6DD5}"/>
                  </a:ext>
                </a:extLst>
              </p:cNvPr>
              <p:cNvSpPr txBox="1"/>
              <p:nvPr/>
            </p:nvSpPr>
            <p:spPr bwMode="auto">
              <a:xfrm>
                <a:off x="4643028" y="4701400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4E2E9DC4-201F-4489-9BD9-6AF6A5CB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4701400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6288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Turn-on Characteristics: Boundary Condition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022600" y="3767138"/>
          <a:ext cx="18415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3767138"/>
                        <a:ext cx="1841500" cy="8937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/>
          <p:cNvGraphicFramePr>
            <a:graphicFrameLocks noChangeAspect="1"/>
          </p:cNvGraphicFramePr>
          <p:nvPr/>
        </p:nvGraphicFramePr>
        <p:xfrm>
          <a:off x="5659439" y="3771901"/>
          <a:ext cx="365442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541" imgH="431570" progId="Equation.DSMT4">
                  <p:embed/>
                </p:oleObj>
              </mc:Choice>
              <mc:Fallback>
                <p:oleObj name="Equation" r:id="rId4" imgW="1777541" imgH="431570" progId="Equation.DSMT4">
                  <p:embed/>
                  <p:pic>
                    <p:nvPicPr>
                      <p:cNvPr id="1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9439" y="3771901"/>
                        <a:ext cx="3654425" cy="88741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6"/>
          <p:cNvGraphicFramePr>
            <a:graphicFrameLocks noChangeAspect="1"/>
          </p:cNvGraphicFramePr>
          <p:nvPr/>
        </p:nvGraphicFramePr>
        <p:xfrm>
          <a:off x="5692776" y="4960939"/>
          <a:ext cx="26019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785" imgH="228738" progId="Equation.3">
                  <p:embed/>
                </p:oleObj>
              </mc:Choice>
              <mc:Fallback>
                <p:oleObj name="Equation" r:id="rId6" imgW="977785" imgH="228738" progId="Equation.3">
                  <p:embed/>
                  <p:pic>
                    <p:nvPicPr>
                      <p:cNvPr id="1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2776" y="4960939"/>
                        <a:ext cx="2601913" cy="6064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Freeform 10"/>
          <p:cNvSpPr>
            <a:spLocks/>
          </p:cNvSpPr>
          <p:nvPr/>
        </p:nvSpPr>
        <p:spPr bwMode="auto">
          <a:xfrm>
            <a:off x="2544029" y="2291324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55224" y="1897039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020180" y="215526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578318" y="2140636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3796285" y="1765737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3633283" y="1896934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81687" y="2123811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29645" y="2151853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27" name="Text Box 41"/>
          <p:cNvSpPr txBox="1">
            <a:spLocks noChangeArrowheads="1"/>
          </p:cNvSpPr>
          <p:nvPr/>
        </p:nvSpPr>
        <p:spPr bwMode="auto">
          <a:xfrm>
            <a:off x="2148575" y="2028860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2129525" y="2410133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29" name="Straight Connector 28"/>
          <p:cNvCxnSpPr>
            <a:endCxn id="20" idx="2"/>
          </p:cNvCxnSpPr>
          <p:nvPr/>
        </p:nvCxnSpPr>
        <p:spPr>
          <a:xfrm rot="16200000" flipV="1">
            <a:off x="3965600" y="2876476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3969296" y="2906727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218215" y="1449154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669818" y="1446628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7342476" y="1449153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371024" y="1039205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513970" y="2276522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>
            <a:stCxn id="35" idx="1"/>
            <a:endCxn id="35" idx="3"/>
          </p:cNvCxnSpPr>
          <p:nvPr/>
        </p:nvCxnSpPr>
        <p:spPr>
          <a:xfrm rot="10800000" flipH="1">
            <a:off x="7513969" y="2604068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548228" y="2280872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62072" y="2601436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39" name="Isosceles Triangle 38"/>
          <p:cNvSpPr/>
          <p:nvPr/>
        </p:nvSpPr>
        <p:spPr>
          <a:xfrm>
            <a:off x="8396298" y="3313752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6808608" y="1343925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947494" y="1402293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312715" y="1407594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8749470" y="1271041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51007" y="1410741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/>
          <p:cNvSpPr/>
          <p:nvPr/>
        </p:nvSpPr>
        <p:spPr>
          <a:xfrm>
            <a:off x="8289388" y="1365879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/>
          <p:cNvSpPr/>
          <p:nvPr/>
        </p:nvSpPr>
        <p:spPr>
          <a:xfrm>
            <a:off x="8402633" y="1360370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>
            <a:off x="8519407" y="1360799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8626713" y="1362349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8277995" y="1532936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8639932" y="1302791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12957" y="1378991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8198607" y="1474241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endCxn id="48" idx="1"/>
          </p:cNvCxnSpPr>
          <p:nvPr/>
        </p:nvCxnSpPr>
        <p:spPr>
          <a:xfrm rot="10800000">
            <a:off x="8656400" y="1448445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8672154" y="1460356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8878059" y="2411268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961551" y="2350086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092488" y="2443465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9042385" y="2324533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9116652" y="2343886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6176844" y="2370642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 rot="10800000">
            <a:off x="7450538" y="1541441"/>
            <a:ext cx="405517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426683" y="1056412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86749" y="938468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377403" y="2156343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54399" y="2165619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36612" y="1389764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43739" y="2872200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7618944" y="1810013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7031837" y="2395209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211946" y="2100253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09967" y="2727666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625000" y="1069560"/>
              <a:ext cx="2763720" cy="4467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16360" y="1067040"/>
                <a:ext cx="2783160" cy="44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7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Turn-on Characteristics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406651" y="3765551"/>
          <a:ext cx="188912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651" y="3765551"/>
                        <a:ext cx="1889125" cy="9175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034089" y="3775076"/>
          <a:ext cx="262572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908" imgH="431570" progId="Equation.DSMT4">
                  <p:embed/>
                </p:oleObj>
              </mc:Choice>
              <mc:Fallback>
                <p:oleObj name="Equation" r:id="rId4" imgW="1269908" imgH="431570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089" y="3775076"/>
                        <a:ext cx="2625725" cy="8937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3246439" y="4987925"/>
          <a:ext cx="490378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6587" imgH="533538" progId="Equation.3">
                  <p:embed/>
                </p:oleObj>
              </mc:Choice>
              <mc:Fallback>
                <p:oleObj name="Equation" r:id="rId6" imgW="2666587" imgH="533538" progId="Equation.3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439" y="4987925"/>
                        <a:ext cx="4903787" cy="9794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15"/>
          <p:cNvSpPr>
            <a:spLocks/>
          </p:cNvSpPr>
          <p:nvPr/>
        </p:nvSpPr>
        <p:spPr bwMode="auto">
          <a:xfrm>
            <a:off x="7027652" y="1434142"/>
            <a:ext cx="2984500" cy="1714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080"/>
              </a:cxn>
              <a:cxn ang="0">
                <a:pos x="1880" y="1080"/>
              </a:cxn>
            </a:cxnLst>
            <a:rect l="0" t="0" r="r" b="b"/>
            <a:pathLst>
              <a:path w="1880" h="1080">
                <a:moveTo>
                  <a:pt x="0" y="0"/>
                </a:moveTo>
                <a:lnTo>
                  <a:pt x="0" y="1080"/>
                </a:lnTo>
                <a:lnTo>
                  <a:pt x="1880" y="108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Freeform 16"/>
          <p:cNvSpPr>
            <a:spLocks/>
          </p:cNvSpPr>
          <p:nvPr/>
        </p:nvSpPr>
        <p:spPr bwMode="auto">
          <a:xfrm>
            <a:off x="7027652" y="2615242"/>
            <a:ext cx="1155700" cy="515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192"/>
              </a:cxn>
              <a:cxn ang="0">
                <a:pos x="288" y="304"/>
              </a:cxn>
              <a:cxn ang="0">
                <a:pos x="728" y="320"/>
              </a:cxn>
            </a:cxnLst>
            <a:rect l="0" t="0" r="r" b="b"/>
            <a:pathLst>
              <a:path w="728" h="325">
                <a:moveTo>
                  <a:pt x="0" y="0"/>
                </a:moveTo>
                <a:cubicBezTo>
                  <a:pt x="36" y="70"/>
                  <a:pt x="72" y="141"/>
                  <a:pt x="120" y="192"/>
                </a:cubicBezTo>
                <a:cubicBezTo>
                  <a:pt x="168" y="243"/>
                  <a:pt x="187" y="283"/>
                  <a:pt x="288" y="304"/>
                </a:cubicBezTo>
                <a:cubicBezTo>
                  <a:pt x="389" y="325"/>
                  <a:pt x="558" y="322"/>
                  <a:pt x="728" y="32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Freeform 17"/>
          <p:cNvSpPr>
            <a:spLocks/>
          </p:cNvSpPr>
          <p:nvPr/>
        </p:nvSpPr>
        <p:spPr bwMode="auto">
          <a:xfrm>
            <a:off x="7029240" y="2273931"/>
            <a:ext cx="1765300" cy="8461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192"/>
              </a:cxn>
              <a:cxn ang="0">
                <a:pos x="288" y="304"/>
              </a:cxn>
              <a:cxn ang="0">
                <a:pos x="728" y="320"/>
              </a:cxn>
            </a:cxnLst>
            <a:rect l="0" t="0" r="r" b="b"/>
            <a:pathLst>
              <a:path w="728" h="325">
                <a:moveTo>
                  <a:pt x="0" y="0"/>
                </a:moveTo>
                <a:cubicBezTo>
                  <a:pt x="36" y="70"/>
                  <a:pt x="72" y="141"/>
                  <a:pt x="120" y="192"/>
                </a:cubicBezTo>
                <a:cubicBezTo>
                  <a:pt x="168" y="243"/>
                  <a:pt x="187" y="283"/>
                  <a:pt x="288" y="304"/>
                </a:cubicBezTo>
                <a:cubicBezTo>
                  <a:pt x="389" y="325"/>
                  <a:pt x="558" y="322"/>
                  <a:pt x="728" y="32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Freeform 18"/>
          <p:cNvSpPr>
            <a:spLocks/>
          </p:cNvSpPr>
          <p:nvPr/>
        </p:nvSpPr>
        <p:spPr bwMode="auto">
          <a:xfrm>
            <a:off x="7056227" y="1831017"/>
            <a:ext cx="2921000" cy="1252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192"/>
              </a:cxn>
              <a:cxn ang="0">
                <a:pos x="288" y="304"/>
              </a:cxn>
              <a:cxn ang="0">
                <a:pos x="728" y="320"/>
              </a:cxn>
            </a:cxnLst>
            <a:rect l="0" t="0" r="r" b="b"/>
            <a:pathLst>
              <a:path w="728" h="325">
                <a:moveTo>
                  <a:pt x="0" y="0"/>
                </a:moveTo>
                <a:cubicBezTo>
                  <a:pt x="36" y="70"/>
                  <a:pt x="72" y="141"/>
                  <a:pt x="120" y="192"/>
                </a:cubicBezTo>
                <a:cubicBezTo>
                  <a:pt x="168" y="243"/>
                  <a:pt x="187" y="283"/>
                  <a:pt x="288" y="304"/>
                </a:cubicBezTo>
                <a:cubicBezTo>
                  <a:pt x="389" y="325"/>
                  <a:pt x="558" y="322"/>
                  <a:pt x="728" y="32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6122778" y="1534156"/>
            <a:ext cx="99899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n</a:t>
            </a:r>
            <a:r>
              <a:rPr lang="en-US" baseline="-25000">
                <a:latin typeface="+mn-lt"/>
              </a:rPr>
              <a:t>p</a:t>
            </a:r>
            <a:r>
              <a:rPr lang="en-US">
                <a:latin typeface="+mn-lt"/>
              </a:rPr>
              <a:t>(x,t)</a:t>
            </a:r>
            <a:endParaRPr lang="en-US" baseline="-25000">
              <a:latin typeface="+mn-lt"/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 flipV="1">
            <a:off x="7078452" y="2145342"/>
            <a:ext cx="990600" cy="876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8146841" y="1781806"/>
            <a:ext cx="7665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time</a:t>
            </a:r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10034377" y="2981956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508856" y="1293879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960459" y="1291353"/>
            <a:ext cx="1499017" cy="19637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3633117" y="1293878"/>
            <a:ext cx="659568" cy="41972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661665" y="883930"/>
            <a:ext cx="596347" cy="434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804611" y="2121247"/>
            <a:ext cx="313899" cy="6550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1"/>
            <a:endCxn id="62" idx="3"/>
          </p:cNvCxnSpPr>
          <p:nvPr/>
        </p:nvCxnSpPr>
        <p:spPr>
          <a:xfrm rot="10800000" flipH="1">
            <a:off x="3804610" y="2448793"/>
            <a:ext cx="31389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838869" y="2125597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52713" y="2446161"/>
            <a:ext cx="23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66" name="Isosceles Triangle 65"/>
          <p:cNvSpPr/>
          <p:nvPr/>
        </p:nvSpPr>
        <p:spPr>
          <a:xfrm>
            <a:off x="4686939" y="3158477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54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Isosceles Triangle 66"/>
          <p:cNvSpPr/>
          <p:nvPr/>
        </p:nvSpPr>
        <p:spPr>
          <a:xfrm>
            <a:off x="3099249" y="1188650"/>
            <a:ext cx="45719" cy="16377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1080000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238135" y="124701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603356" y="1252319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040111" y="111576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1648" y="1255466"/>
            <a:ext cx="311150" cy="146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/>
          <p:cNvSpPr/>
          <p:nvPr/>
        </p:nvSpPr>
        <p:spPr>
          <a:xfrm>
            <a:off x="4580029" y="121060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/>
          <p:cNvSpPr/>
          <p:nvPr/>
        </p:nvSpPr>
        <p:spPr>
          <a:xfrm>
            <a:off x="4693274" y="1205095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4810048" y="120552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4917354" y="1207074"/>
            <a:ext cx="118753" cy="17219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4568636" y="1377661"/>
            <a:ext cx="511923" cy="63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930573" y="1147516"/>
            <a:ext cx="19685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5003598" y="122371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489248" y="1318966"/>
            <a:ext cx="12065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>
            <a:endCxn id="75" idx="1"/>
          </p:cNvCxnSpPr>
          <p:nvPr/>
        </p:nvCxnSpPr>
        <p:spPr>
          <a:xfrm rot="10800000">
            <a:off x="4947041" y="1293170"/>
            <a:ext cx="272458" cy="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4962795" y="1305081"/>
            <a:ext cx="306474" cy="211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5168700" y="2255993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252192" y="2194811"/>
            <a:ext cx="553792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2383129" y="2288190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333026" y="2169258"/>
            <a:ext cx="244699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5407293" y="2188611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2467485" y="2215367"/>
            <a:ext cx="91440" cy="54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rot="10800000">
            <a:off x="3741179" y="1386166"/>
            <a:ext cx="405517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717324" y="901137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577390" y="783193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668044" y="2001068"/>
            <a:ext cx="579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R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745040" y="201034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F</a:t>
            </a:r>
            <a:endParaRPr lang="en-US" dirty="0">
              <a:latin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927253" y="1234489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F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34380" y="2716925"/>
            <a:ext cx="421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</a:t>
            </a:r>
            <a:r>
              <a:rPr lang="en-US" sz="1600" dirty="0">
                <a:latin typeface="+mn-lt"/>
              </a:rPr>
              <a:t>R</a:t>
            </a:r>
            <a:endParaRPr lang="en-US" dirty="0">
              <a:latin typeface="+mn-lt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3909585" y="1654738"/>
            <a:ext cx="95415" cy="83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3322478" y="2239934"/>
            <a:ext cx="64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V</a:t>
            </a:r>
            <a:r>
              <a:rPr lang="en-US" sz="16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02587" y="1944978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+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500608" y="2572391"/>
            <a:ext cx="23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-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8183352" y="4987926"/>
            <a:ext cx="2219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Check:</a:t>
            </a:r>
          </a:p>
          <a:p>
            <a:r>
              <a:rPr lang="en-US" altLang="zh-TW" dirty="0"/>
              <a:t>Q(t=0)=0</a:t>
            </a:r>
          </a:p>
          <a:p>
            <a:r>
              <a:rPr lang="en-US" altLang="zh-TW" dirty="0"/>
              <a:t>Q(t </a:t>
            </a:r>
            <a:r>
              <a:rPr lang="en-US" altLang="zh-TW" dirty="0">
                <a:sym typeface="Wingdings" pitchFamily="2" charset="2"/>
              </a:rPr>
              <a:t></a:t>
            </a:r>
            <a:r>
              <a:rPr lang="en-US" altLang="zh-TW" dirty="0"/>
              <a:t>∞)=I</a:t>
            </a:r>
            <a:r>
              <a:rPr lang="en-US" altLang="zh-TW" baseline="-25000" dirty="0"/>
              <a:t>F</a:t>
            </a:r>
            <a:r>
              <a:rPr lang="el-GR" altLang="zh-TW" dirty="0"/>
              <a:t> τ</a:t>
            </a:r>
            <a:r>
              <a:rPr lang="en-US" altLang="zh-TW" baseline="-25000" dirty="0"/>
              <a:t>n</a:t>
            </a:r>
            <a:endParaRPr lang="zh-TW" altLang="en-US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6477840" y="1776600"/>
              <a:ext cx="3493440" cy="4092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71000" y="1769400"/>
                <a:ext cx="3503880" cy="411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78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</a:t>
            </a:r>
            <a:r>
              <a:rPr lang="en-US" dirty="0">
                <a:solidFill>
                  <a:srgbClr val="00B050"/>
                </a:solidFill>
              </a:rPr>
              <a:t>Turn-on </a:t>
            </a:r>
            <a:r>
              <a:rPr lang="en-US" dirty="0"/>
              <a:t>characteristics</a:t>
            </a:r>
          </a:p>
          <a:p>
            <a:r>
              <a:rPr lang="en-US" dirty="0"/>
              <a:t>22.3 </a:t>
            </a:r>
            <a:r>
              <a:rPr lang="en-US" dirty="0">
                <a:solidFill>
                  <a:schemeClr val="bg1"/>
                </a:solidFill>
              </a:rPr>
              <a:t>Steady-State expression from Charge Control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6A77CC6E-3219-421F-A998-DD62A7AD2995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3588990" y="321811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/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5" name="Object 6">
            <a:extLst>
              <a:ext uri="{FF2B5EF4-FFF2-40B4-BE49-F238E27FC236}">
                <a16:creationId xmlns:a16="http://schemas.microsoft.com/office/drawing/2014/main" id="{E6342D90-B10C-4484-B390-E8E1A55533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009755"/>
              </p:ext>
            </p:extLst>
          </p:nvPr>
        </p:nvGraphicFramePr>
        <p:xfrm>
          <a:off x="622563" y="3947497"/>
          <a:ext cx="490378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6587" imgH="533538" progId="Equation.3">
                  <p:embed/>
                </p:oleObj>
              </mc:Choice>
              <mc:Fallback>
                <p:oleObj name="Equation" r:id="rId8" imgW="2666587" imgH="533538" progId="Equation.3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63" y="3947497"/>
                        <a:ext cx="4903787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3866040" y="3965400"/>
              <a:ext cx="1882440" cy="948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58480" y="3958560"/>
                <a:ext cx="1900800" cy="9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3029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Turn-on characteristics</a:t>
            </a:r>
          </a:p>
          <a:p>
            <a:r>
              <a:rPr lang="en-US" dirty="0"/>
              <a:t>22.3 Steady-State expression from Charge Cont</a:t>
            </a:r>
            <a:r>
              <a:rPr lang="en-US" dirty="0">
                <a:solidFill>
                  <a:schemeClr val="bg1"/>
                </a:solidFill>
              </a:rPr>
              <a:t>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6A77CC6E-3219-421F-A998-DD62A7AD2995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5815157" y="351717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/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5" name="Object 6">
            <a:extLst>
              <a:ext uri="{FF2B5EF4-FFF2-40B4-BE49-F238E27FC236}">
                <a16:creationId xmlns:a16="http://schemas.microsoft.com/office/drawing/2014/main" id="{E6342D90-B10C-4484-B390-E8E1A55533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563" y="3947497"/>
          <a:ext cx="490378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6587" imgH="533538" progId="Equation.3">
                  <p:embed/>
                </p:oleObj>
              </mc:Choice>
              <mc:Fallback>
                <p:oleObj name="Equation" r:id="rId8" imgW="2666587" imgH="533538" progId="Equation.3">
                  <p:embed/>
                  <p:pic>
                    <p:nvPicPr>
                      <p:cNvPr id="55" name="Object 6">
                        <a:extLst>
                          <a:ext uri="{FF2B5EF4-FFF2-40B4-BE49-F238E27FC236}">
                            <a16:creationId xmlns:a16="http://schemas.microsoft.com/office/drawing/2014/main" id="{E6342D90-B10C-4484-B390-E8E1A55533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63" y="3947497"/>
                        <a:ext cx="4903787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166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22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fr-FR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Large Signal </a:t>
            </a:r>
            <a:r>
              <a:rPr lang="fr-FR" altLang="en-US" dirty="0" err="1">
                <a:solidFill>
                  <a:srgbClr val="00B050"/>
                </a:solidFill>
                <a:ea typeface="ＭＳ Ｐゴシック" panose="020B0600070205080204" pitchFamily="34" charset="-128"/>
              </a:rPr>
              <a:t>Response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1909927" y="2753380"/>
            <a:ext cx="8220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22.3 Steady-State expression from Charge Control</a:t>
            </a:r>
          </a:p>
        </p:txBody>
      </p:sp>
    </p:spTree>
    <p:extLst>
      <p:ext uri="{BB962C8B-B14F-4D97-AF65-F5344CB8AC3E}">
        <p14:creationId xmlns:p14="http://schemas.microsoft.com/office/powerpoint/2010/main" val="2287661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Turn-on characteristics</a:t>
            </a:r>
          </a:p>
          <a:p>
            <a:r>
              <a:rPr lang="en-US" dirty="0"/>
              <a:t>22.3 Steady-State expression from Charge Cont</a:t>
            </a:r>
            <a:r>
              <a:rPr lang="en-US" dirty="0">
                <a:solidFill>
                  <a:schemeClr val="bg1"/>
                </a:solidFill>
              </a:rPr>
              <a:t>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6A77CC6E-3219-421F-A998-DD62A7AD2995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5815157" y="351717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/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5" name="Object 6">
            <a:extLst>
              <a:ext uri="{FF2B5EF4-FFF2-40B4-BE49-F238E27FC236}">
                <a16:creationId xmlns:a16="http://schemas.microsoft.com/office/drawing/2014/main" id="{E6342D90-B10C-4484-B390-E8E1A55533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563" y="3947497"/>
          <a:ext cx="490378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6587" imgH="533538" progId="Equation.3">
                  <p:embed/>
                </p:oleObj>
              </mc:Choice>
              <mc:Fallback>
                <p:oleObj name="Equation" r:id="rId8" imgW="2666587" imgH="533538" progId="Equation.3">
                  <p:embed/>
                  <p:pic>
                    <p:nvPicPr>
                      <p:cNvPr id="55" name="Object 6">
                        <a:extLst>
                          <a:ext uri="{FF2B5EF4-FFF2-40B4-BE49-F238E27FC236}">
                            <a16:creationId xmlns:a16="http://schemas.microsoft.com/office/drawing/2014/main" id="{E6342D90-B10C-4484-B390-E8E1A55533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63" y="3947497"/>
                        <a:ext cx="4903787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9015120" y="4411800"/>
              <a:ext cx="2554200" cy="1351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005760" y="4401000"/>
                <a:ext cx="2574360" cy="137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4198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9" descr="Wide upward diagonal">
            <a:extLst>
              <a:ext uri="{FF2B5EF4-FFF2-40B4-BE49-F238E27FC236}">
                <a16:creationId xmlns:a16="http://schemas.microsoft.com/office/drawing/2014/main" id="{C491ABF5-9B6A-4B6B-9645-E7CAA76F0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7918" y="2222500"/>
            <a:ext cx="2768600" cy="1651000"/>
          </a:xfrm>
          <a:prstGeom prst="rtTriangle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Minority Carrier Recombination or Diffusion</a:t>
            </a: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6273800" y="1485900"/>
            <a:ext cx="3289300" cy="238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1496"/>
              </a:cxn>
              <a:cxn ang="0">
                <a:pos x="2080" y="1496"/>
              </a:cxn>
            </a:cxnLst>
            <a:rect l="0" t="0" r="r" b="b"/>
            <a:pathLst>
              <a:path w="2080" h="1496">
                <a:moveTo>
                  <a:pt x="0" y="0"/>
                </a:moveTo>
                <a:lnTo>
                  <a:pt x="16" y="1496"/>
                </a:lnTo>
                <a:lnTo>
                  <a:pt x="2080" y="14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394326" y="1725614"/>
            <a:ext cx="99899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n</a:t>
            </a:r>
            <a:r>
              <a:rPr lang="en-US" baseline="-25000">
                <a:latin typeface="+mn-lt"/>
              </a:rPr>
              <a:t>p</a:t>
            </a:r>
            <a:r>
              <a:rPr lang="en-US">
                <a:latin typeface="+mn-lt"/>
              </a:rPr>
              <a:t>(x,t)</a:t>
            </a:r>
            <a:endParaRPr lang="en-US" baseline="-25000">
              <a:latin typeface="+mn-lt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9750425" y="3617914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x</a:t>
            </a: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7518401" y="1828800"/>
            <a:ext cx="538163" cy="1308100"/>
          </a:xfrm>
          <a:custGeom>
            <a:avLst/>
            <a:gdLst/>
            <a:ahLst/>
            <a:cxnLst>
              <a:cxn ang="0">
                <a:pos x="248" y="0"/>
              </a:cxn>
              <a:cxn ang="0">
                <a:pos x="16" y="328"/>
              </a:cxn>
              <a:cxn ang="0">
                <a:pos x="336" y="416"/>
              </a:cxn>
              <a:cxn ang="0">
                <a:pos x="0" y="824"/>
              </a:cxn>
            </a:cxnLst>
            <a:rect l="0" t="0" r="r" b="b"/>
            <a:pathLst>
              <a:path w="339" h="824">
                <a:moveTo>
                  <a:pt x="248" y="0"/>
                </a:moveTo>
                <a:cubicBezTo>
                  <a:pt x="124" y="129"/>
                  <a:pt x="1" y="259"/>
                  <a:pt x="16" y="328"/>
                </a:cubicBezTo>
                <a:cubicBezTo>
                  <a:pt x="31" y="397"/>
                  <a:pt x="339" y="333"/>
                  <a:pt x="336" y="416"/>
                </a:cubicBezTo>
                <a:cubicBezTo>
                  <a:pt x="333" y="499"/>
                  <a:pt x="166" y="661"/>
                  <a:pt x="0" y="82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874001" y="1573214"/>
            <a:ext cx="92044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Q(0</a:t>
            </a:r>
            <a:r>
              <a:rPr lang="en-US" baseline="30000" dirty="0">
                <a:latin typeface="+mn-lt"/>
              </a:rPr>
              <a:t>+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766629" y="409303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564210" y="855866"/>
            <a:ext cx="910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Electrons get scattered to the other side, the average time is…  </a:t>
            </a:r>
            <a:endParaRPr lang="zh-TW" altLang="en-US" dirty="0"/>
          </a:p>
        </p:txBody>
      </p:sp>
      <p:cxnSp>
        <p:nvCxnSpPr>
          <p:cNvPr id="36" name="Straight Connector 19"/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25"/>
          <p:cNvSpPr/>
          <p:nvPr/>
        </p:nvSpPr>
        <p:spPr>
          <a:xfrm>
            <a:off x="6458857" y="2888344"/>
            <a:ext cx="188686" cy="1741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26"/>
          <p:cNvSpPr/>
          <p:nvPr/>
        </p:nvSpPr>
        <p:spPr>
          <a:xfrm>
            <a:off x="6444342" y="2540001"/>
            <a:ext cx="188686" cy="18868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文字方塊 38"/>
          <p:cNvSpPr txBox="1"/>
          <p:nvPr/>
        </p:nvSpPr>
        <p:spPr>
          <a:xfrm>
            <a:off x="8056564" y="2034878"/>
            <a:ext cx="2611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recombination</a:t>
            </a:r>
            <a:endParaRPr lang="zh-TW" altLang="en-US" sz="2000" dirty="0"/>
          </a:p>
        </p:txBody>
      </p:sp>
      <p:sp>
        <p:nvSpPr>
          <p:cNvPr id="40" name="矩形 39"/>
          <p:cNvSpPr/>
          <p:nvPr/>
        </p:nvSpPr>
        <p:spPr>
          <a:xfrm>
            <a:off x="8012201" y="2056618"/>
            <a:ext cx="1738225" cy="2970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FAFE0B7E-48EC-4C6E-95CF-6B6901CAE95D}"/>
              </a:ext>
            </a:extLst>
          </p:cNvPr>
          <p:cNvSpPr>
            <a:spLocks/>
          </p:cNvSpPr>
          <p:nvPr/>
        </p:nvSpPr>
        <p:spPr bwMode="auto">
          <a:xfrm>
            <a:off x="6328570" y="2034878"/>
            <a:ext cx="2919412" cy="183862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192"/>
              </a:cxn>
              <a:cxn ang="0">
                <a:pos x="288" y="304"/>
              </a:cxn>
              <a:cxn ang="0">
                <a:pos x="728" y="320"/>
              </a:cxn>
            </a:cxnLst>
            <a:rect l="0" t="0" r="r" b="b"/>
            <a:pathLst>
              <a:path w="728" h="325">
                <a:moveTo>
                  <a:pt x="0" y="0"/>
                </a:moveTo>
                <a:cubicBezTo>
                  <a:pt x="36" y="70"/>
                  <a:pt x="72" y="141"/>
                  <a:pt x="120" y="192"/>
                </a:cubicBezTo>
                <a:cubicBezTo>
                  <a:pt x="168" y="243"/>
                  <a:pt x="187" y="283"/>
                  <a:pt x="288" y="304"/>
                </a:cubicBezTo>
                <a:cubicBezTo>
                  <a:pt x="389" y="325"/>
                  <a:pt x="558" y="322"/>
                  <a:pt x="728" y="32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5" name="文字方塊 25">
            <a:extLst>
              <a:ext uri="{FF2B5EF4-FFF2-40B4-BE49-F238E27FC236}">
                <a16:creationId xmlns:a16="http://schemas.microsoft.com/office/drawing/2014/main" id="{AE68B707-2BC8-4E5F-B2A4-AFEDDAFBCD1C}"/>
              </a:ext>
            </a:extLst>
          </p:cNvPr>
          <p:cNvSpPr txBox="1"/>
          <p:nvPr/>
        </p:nvSpPr>
        <p:spPr>
          <a:xfrm>
            <a:off x="8554024" y="2737710"/>
            <a:ext cx="2611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 recombination</a:t>
            </a:r>
            <a:endParaRPr lang="zh-TW" altLang="en-US" sz="2000" dirty="0"/>
          </a:p>
        </p:txBody>
      </p:sp>
      <p:graphicFrame>
        <p:nvGraphicFramePr>
          <p:cNvPr id="41" name="Object 103">
            <a:extLst>
              <a:ext uri="{FF2B5EF4-FFF2-40B4-BE49-F238E27FC236}">
                <a16:creationId xmlns:a16="http://schemas.microsoft.com/office/drawing/2014/main" id="{95289004-5E65-42D4-A7F5-4F008AF952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56563" y="2331920"/>
          <a:ext cx="2692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29910" imgH="203384" progId="Equation.DSMT4">
                  <p:embed/>
                </p:oleObj>
              </mc:Choice>
              <mc:Fallback>
                <p:oleObj name="Equation" r:id="rId2" imgW="1129910" imgH="203384" progId="Equation.DSMT4">
                  <p:embed/>
                  <p:pic>
                    <p:nvPicPr>
                      <p:cNvPr id="3003495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3" y="2331920"/>
                        <a:ext cx="2692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941440" y="2075760"/>
              <a:ext cx="4147920" cy="3817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32080" y="2066760"/>
                <a:ext cx="4166280" cy="38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7233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79769E-6 L 0.05556 -4.79769E-6 L 0.05556 0.21157 " pathEditMode="relative" ptsTypes="A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2497 L 0.0349 0.02497 L 0.0349 0.04624 L -0.00954 0.04624 L -0.00798 0.06312 L 0.09202 0.06312 L 0.09202 0.07583 L 0.06667 0.07583 L 0.06667 0.13294 L 0.12848 0.13294 L 0.12848 0.10335 L 0.03802 0.09896 L 0.03646 0.11815 L 0.23334 0.11375 L 0.23334 0.13919 L 0.19844 0.13919 L 0.19514 0.09479 L 0.3158 0.09479 " pathEditMode="relative" rAng="0" ptsTypes="AAAAAAAAAAAAAAAAAA">
                                      <p:cBhvr>
                                        <p:cTn id="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7" grpId="1" animBg="1"/>
      <p:bldP spid="38" grpId="0" animBg="1"/>
      <p:bldP spid="38" grpId="1" animBg="1"/>
      <p:bldP spid="39" grpId="0"/>
      <p:bldP spid="40" grpId="0" animBg="1"/>
      <p:bldP spid="3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Time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571751" y="1614489"/>
          <a:ext cx="20034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1" y="1614489"/>
                        <a:ext cx="2003425" cy="9731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191627" y="3239047"/>
          <a:ext cx="3211513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708" imgH="469601" progId="Equation.DSMT4">
                  <p:embed/>
                </p:oleObj>
              </mc:Choice>
              <mc:Fallback>
                <p:oleObj name="Equation" r:id="rId4" imgW="1574708" imgH="469601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627" y="3239047"/>
                        <a:ext cx="3211513" cy="9588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5263243" y="4882921"/>
          <a:ext cx="8175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7" imgH="469601" progId="Equation.DSMT4">
                  <p:embed/>
                </p:oleObj>
              </mc:Choice>
              <mc:Fallback>
                <p:oleObj name="Equation" r:id="rId6" imgW="444247" imgH="469601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3243" y="4882921"/>
                        <a:ext cx="81756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594100" y="2692400"/>
            <a:ext cx="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619500" y="4368800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3762705" y="1734209"/>
            <a:ext cx="1182413" cy="614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3802118" y="3155732"/>
            <a:ext cx="578071" cy="2890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96261" name="Object 5"/>
          <p:cNvGraphicFramePr>
            <a:graphicFrameLocks noChangeAspect="1"/>
          </p:cNvGraphicFramePr>
          <p:nvPr/>
        </p:nvGraphicFramePr>
        <p:xfrm>
          <a:off x="1904547" y="4467678"/>
          <a:ext cx="3432175" cy="168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66280" imgH="914400" progId="Equation.DSMT4">
                  <p:embed/>
                </p:oleObj>
              </mc:Choice>
              <mc:Fallback>
                <p:oleObj name="Equation" r:id="rId8" imgW="1866280" imgH="914400" progId="Equation.DSMT4">
                  <p:embed/>
                  <p:pic>
                    <p:nvPicPr>
                      <p:cNvPr id="32962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4547" y="4467678"/>
                        <a:ext cx="3432175" cy="168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10800000">
            <a:off x="7924802" y="5631543"/>
            <a:ext cx="580571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910286" y="5979887"/>
            <a:ext cx="2490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Diffusion velocity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1564210" y="855866"/>
            <a:ext cx="9106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Electrons get scattered to the other side, the average time is…  </a:t>
            </a:r>
            <a:endParaRPr lang="zh-TW" altLang="en-US" dirty="0"/>
          </a:p>
        </p:txBody>
      </p:sp>
      <p:graphicFrame>
        <p:nvGraphicFramePr>
          <p:cNvPr id="28" name="物件 27"/>
          <p:cNvGraphicFramePr>
            <a:graphicFrameLocks noChangeAspect="1"/>
          </p:cNvGraphicFramePr>
          <p:nvPr/>
        </p:nvGraphicFramePr>
        <p:xfrm>
          <a:off x="6057595" y="4876800"/>
          <a:ext cx="1904314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10" imgW="965160" imgH="469800" progId="Equation.3">
                  <p:embed/>
                </p:oleObj>
              </mc:Choice>
              <mc:Fallback>
                <p:oleObj name="方程式" r:id="rId10" imgW="965160" imgH="469800" progId="Equation.3">
                  <p:embed/>
                  <p:pic>
                    <p:nvPicPr>
                      <p:cNvPr id="28" name="物件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595" y="4876800"/>
                        <a:ext cx="1904314" cy="9271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3"/>
          <p:cNvCxnSpPr/>
          <p:nvPr/>
        </p:nvCxnSpPr>
        <p:spPr>
          <a:xfrm flipV="1">
            <a:off x="6403240" y="5631460"/>
            <a:ext cx="0" cy="348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4"/>
          <p:cNvSpPr txBox="1"/>
          <p:nvPr/>
        </p:nvSpPr>
        <p:spPr>
          <a:xfrm>
            <a:off x="5537640" y="5963730"/>
            <a:ext cx="2119491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Only half of them</a:t>
            </a:r>
          </a:p>
          <a:p>
            <a:r>
              <a:rPr lang="en-US" sz="2000" dirty="0"/>
              <a:t> goes to the right</a:t>
            </a:r>
          </a:p>
        </p:txBody>
      </p:sp>
      <p:sp>
        <p:nvSpPr>
          <p:cNvPr id="32" name="AutoShape 9" descr="Wide upward diagonal">
            <a:extLst>
              <a:ext uri="{FF2B5EF4-FFF2-40B4-BE49-F238E27FC236}">
                <a16:creationId xmlns:a16="http://schemas.microsoft.com/office/drawing/2014/main" id="{3678295C-A7C1-48EB-BAC5-994A753C0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7918" y="2222500"/>
            <a:ext cx="2768600" cy="1651000"/>
          </a:xfrm>
          <a:prstGeom prst="rtTriangle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Freeform 8">
            <a:extLst>
              <a:ext uri="{FF2B5EF4-FFF2-40B4-BE49-F238E27FC236}">
                <a16:creationId xmlns:a16="http://schemas.microsoft.com/office/drawing/2014/main" id="{91833DB0-58D6-472B-9FFF-B5430604FE1A}"/>
              </a:ext>
            </a:extLst>
          </p:cNvPr>
          <p:cNvSpPr>
            <a:spLocks/>
          </p:cNvSpPr>
          <p:nvPr/>
        </p:nvSpPr>
        <p:spPr bwMode="auto">
          <a:xfrm>
            <a:off x="6273800" y="1485900"/>
            <a:ext cx="3289300" cy="238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1496"/>
              </a:cxn>
              <a:cxn ang="0">
                <a:pos x="2080" y="1496"/>
              </a:cxn>
            </a:cxnLst>
            <a:rect l="0" t="0" r="r" b="b"/>
            <a:pathLst>
              <a:path w="2080" h="1496">
                <a:moveTo>
                  <a:pt x="0" y="0"/>
                </a:moveTo>
                <a:lnTo>
                  <a:pt x="16" y="1496"/>
                </a:lnTo>
                <a:lnTo>
                  <a:pt x="2080" y="14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CDAC32A8-69ED-4170-9211-A99BCBE0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0425" y="3617914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x</a:t>
            </a:r>
          </a:p>
        </p:txBody>
      </p:sp>
      <p:sp>
        <p:nvSpPr>
          <p:cNvPr id="35" name="Freeform 12">
            <a:extLst>
              <a:ext uri="{FF2B5EF4-FFF2-40B4-BE49-F238E27FC236}">
                <a16:creationId xmlns:a16="http://schemas.microsoft.com/office/drawing/2014/main" id="{CF28FD4E-B183-4912-B18A-C5E846BAE37B}"/>
              </a:ext>
            </a:extLst>
          </p:cNvPr>
          <p:cNvSpPr>
            <a:spLocks/>
          </p:cNvSpPr>
          <p:nvPr/>
        </p:nvSpPr>
        <p:spPr bwMode="auto">
          <a:xfrm>
            <a:off x="7518401" y="1828800"/>
            <a:ext cx="538163" cy="1308100"/>
          </a:xfrm>
          <a:custGeom>
            <a:avLst/>
            <a:gdLst/>
            <a:ahLst/>
            <a:cxnLst>
              <a:cxn ang="0">
                <a:pos x="248" y="0"/>
              </a:cxn>
              <a:cxn ang="0">
                <a:pos x="16" y="328"/>
              </a:cxn>
              <a:cxn ang="0">
                <a:pos x="336" y="416"/>
              </a:cxn>
              <a:cxn ang="0">
                <a:pos x="0" y="824"/>
              </a:cxn>
            </a:cxnLst>
            <a:rect l="0" t="0" r="r" b="b"/>
            <a:pathLst>
              <a:path w="339" h="824">
                <a:moveTo>
                  <a:pt x="248" y="0"/>
                </a:moveTo>
                <a:cubicBezTo>
                  <a:pt x="124" y="129"/>
                  <a:pt x="1" y="259"/>
                  <a:pt x="16" y="328"/>
                </a:cubicBezTo>
                <a:cubicBezTo>
                  <a:pt x="31" y="397"/>
                  <a:pt x="339" y="333"/>
                  <a:pt x="336" y="416"/>
                </a:cubicBezTo>
                <a:cubicBezTo>
                  <a:pt x="333" y="499"/>
                  <a:pt x="166" y="661"/>
                  <a:pt x="0" y="82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Text Box 13">
            <a:extLst>
              <a:ext uri="{FF2B5EF4-FFF2-40B4-BE49-F238E27FC236}">
                <a16:creationId xmlns:a16="http://schemas.microsoft.com/office/drawing/2014/main" id="{2D5C35FD-AD0C-4BFC-AC70-81089A320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1" y="1573214"/>
            <a:ext cx="92044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Q(0</a:t>
            </a:r>
            <a:r>
              <a:rPr lang="en-US" baseline="30000" dirty="0">
                <a:latin typeface="+mn-lt"/>
              </a:rPr>
              <a:t>+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090A439-2554-4A32-AC23-91DACF6221E2}"/>
              </a:ext>
            </a:extLst>
          </p:cNvPr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97FB0A0-8388-4098-9B64-665CF473D9A8}"/>
              </a:ext>
            </a:extLst>
          </p:cNvPr>
          <p:cNvSpPr txBox="1"/>
          <p:nvPr/>
        </p:nvSpPr>
        <p:spPr>
          <a:xfrm>
            <a:off x="8766629" y="409303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19">
            <a:extLst>
              <a:ext uri="{FF2B5EF4-FFF2-40B4-BE49-F238E27FC236}">
                <a16:creationId xmlns:a16="http://schemas.microsoft.com/office/drawing/2014/main" id="{92581572-BEAF-43B5-8EC8-55EE6AB291E8}"/>
              </a:ext>
            </a:extLst>
          </p:cNvPr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38">
            <a:extLst>
              <a:ext uri="{FF2B5EF4-FFF2-40B4-BE49-F238E27FC236}">
                <a16:creationId xmlns:a16="http://schemas.microsoft.com/office/drawing/2014/main" id="{0D835339-A3ED-4283-A81B-23D89763EC42}"/>
              </a:ext>
            </a:extLst>
          </p:cNvPr>
          <p:cNvSpPr txBox="1"/>
          <p:nvPr/>
        </p:nvSpPr>
        <p:spPr>
          <a:xfrm>
            <a:off x="8056564" y="2034878"/>
            <a:ext cx="2611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recombination</a:t>
            </a:r>
            <a:endParaRPr lang="zh-TW" altLang="en-US" sz="2000" dirty="0"/>
          </a:p>
        </p:txBody>
      </p:sp>
      <p:sp>
        <p:nvSpPr>
          <p:cNvPr id="48" name="矩形 39">
            <a:extLst>
              <a:ext uri="{FF2B5EF4-FFF2-40B4-BE49-F238E27FC236}">
                <a16:creationId xmlns:a16="http://schemas.microsoft.com/office/drawing/2014/main" id="{D49F9EF3-0A68-4209-ADAD-3A7B1DF72C42}"/>
              </a:ext>
            </a:extLst>
          </p:cNvPr>
          <p:cNvSpPr/>
          <p:nvPr/>
        </p:nvSpPr>
        <p:spPr>
          <a:xfrm>
            <a:off x="8012201" y="2056618"/>
            <a:ext cx="1738225" cy="2970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文字方塊 25">
            <a:extLst>
              <a:ext uri="{FF2B5EF4-FFF2-40B4-BE49-F238E27FC236}">
                <a16:creationId xmlns:a16="http://schemas.microsoft.com/office/drawing/2014/main" id="{8E9C9E78-259C-41B7-938F-FBA873E94BA8}"/>
              </a:ext>
            </a:extLst>
          </p:cNvPr>
          <p:cNvSpPr txBox="1"/>
          <p:nvPr/>
        </p:nvSpPr>
        <p:spPr>
          <a:xfrm>
            <a:off x="8554024" y="2737710"/>
            <a:ext cx="2611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 recombination</a:t>
            </a:r>
            <a:endParaRPr lang="zh-TW" altLang="en-US" sz="2000" dirty="0"/>
          </a:p>
        </p:txBody>
      </p:sp>
      <p:graphicFrame>
        <p:nvGraphicFramePr>
          <p:cNvPr id="51" name="Object 103">
            <a:extLst>
              <a:ext uri="{FF2B5EF4-FFF2-40B4-BE49-F238E27FC236}">
                <a16:creationId xmlns:a16="http://schemas.microsoft.com/office/drawing/2014/main" id="{BF354641-96DB-43B0-9F1F-1DDAB50CB1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56563" y="2331920"/>
          <a:ext cx="2692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29910" imgH="203384" progId="Equation.DSMT4">
                  <p:embed/>
                </p:oleObj>
              </mc:Choice>
              <mc:Fallback>
                <p:oleObj name="Equation" r:id="rId12" imgW="1129910" imgH="203384" progId="Equation.DSMT4">
                  <p:embed/>
                  <p:pic>
                    <p:nvPicPr>
                      <p:cNvPr id="41" name="Object 103">
                        <a:extLst>
                          <a:ext uri="{FF2B5EF4-FFF2-40B4-BE49-F238E27FC236}">
                            <a16:creationId xmlns:a16="http://schemas.microsoft.com/office/drawing/2014/main" id="{95289004-5E65-42D4-A7F5-4F008AF952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3" y="2331920"/>
                        <a:ext cx="2692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2498400" y="2143800"/>
              <a:ext cx="8485560" cy="4038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95160" y="2135520"/>
                <a:ext cx="8499600" cy="405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6561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5" grpId="0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Two line derivation of </a:t>
            </a:r>
            <a:r>
              <a:rPr lang="en-US" dirty="0">
                <a:solidFill>
                  <a:srgbClr val="C00000"/>
                </a:solidFill>
              </a:rPr>
              <a:t>Steady State </a:t>
            </a:r>
            <a:r>
              <a:rPr lang="en-US" dirty="0"/>
              <a:t>Diode Current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571751" y="1614489"/>
          <a:ext cx="2003425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46" imgH="431570" progId="Equation.DSMT4">
                  <p:embed/>
                </p:oleObj>
              </mc:Choice>
              <mc:Fallback>
                <p:oleObj name="Equation" r:id="rId2" imgW="88904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1" y="1614489"/>
                        <a:ext cx="2003425" cy="9731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869708" y="3317875"/>
          <a:ext cx="170021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078" imgH="444247" progId="Equation.DSMT4">
                  <p:embed/>
                </p:oleObj>
              </mc:Choice>
              <mc:Fallback>
                <p:oleObj name="Equation" r:id="rId4" imgW="787078" imgH="444247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9708" y="3317875"/>
                        <a:ext cx="1700212" cy="9588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844676" y="4686301"/>
          <a:ext cx="6538913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5081" imgH="889046" progId="Equation.DSMT4">
                  <p:embed/>
                </p:oleObj>
              </mc:Choice>
              <mc:Fallback>
                <p:oleObj name="Equation" r:id="rId6" imgW="3555081" imgH="889046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6" y="4686301"/>
                        <a:ext cx="6538913" cy="16351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3594100" y="2692400"/>
            <a:ext cx="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619500" y="4368800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 flipH="1" flipV="1">
            <a:off x="2275494" y="1713188"/>
            <a:ext cx="1213945" cy="520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76139" y="4997670"/>
            <a:ext cx="1794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Exact </a:t>
            </a:r>
          </a:p>
          <a:p>
            <a:r>
              <a:rPr lang="en-US" dirty="0">
                <a:latin typeface="+mn-lt"/>
              </a:rPr>
              <a:t>Expression!</a:t>
            </a: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4505326" y="2722563"/>
          <a:ext cx="1344613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563" imgH="241269" progId="Equation.3">
                  <p:embed/>
                </p:oleObj>
              </mc:Choice>
              <mc:Fallback>
                <p:oleObj name="Equation" r:id="rId8" imgW="596563" imgH="241269" progId="Equation.3">
                  <p:embed/>
                  <p:pic>
                    <p:nvPicPr>
                      <p:cNvPr id="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5326" y="2722563"/>
                        <a:ext cx="1344613" cy="5445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utoShape 9" descr="Wide upward diagonal">
            <a:extLst>
              <a:ext uri="{FF2B5EF4-FFF2-40B4-BE49-F238E27FC236}">
                <a16:creationId xmlns:a16="http://schemas.microsoft.com/office/drawing/2014/main" id="{B3058571-4CAA-4626-BB10-D1B74C666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7918" y="2222500"/>
            <a:ext cx="2768600" cy="1651000"/>
          </a:xfrm>
          <a:prstGeom prst="rtTriangle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6EE4A3DF-5346-468B-82E7-13CED7176029}"/>
              </a:ext>
            </a:extLst>
          </p:cNvPr>
          <p:cNvSpPr>
            <a:spLocks/>
          </p:cNvSpPr>
          <p:nvPr/>
        </p:nvSpPr>
        <p:spPr bwMode="auto">
          <a:xfrm>
            <a:off x="6273800" y="1485900"/>
            <a:ext cx="3289300" cy="238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1496"/>
              </a:cxn>
              <a:cxn ang="0">
                <a:pos x="2080" y="1496"/>
              </a:cxn>
            </a:cxnLst>
            <a:rect l="0" t="0" r="r" b="b"/>
            <a:pathLst>
              <a:path w="2080" h="1496">
                <a:moveTo>
                  <a:pt x="0" y="0"/>
                </a:moveTo>
                <a:lnTo>
                  <a:pt x="16" y="1496"/>
                </a:lnTo>
                <a:lnTo>
                  <a:pt x="2080" y="14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52BF4B2A-1BE6-4DDD-AD4A-2E7F69D36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0425" y="3617914"/>
            <a:ext cx="3385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x</a:t>
            </a:r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917FB1E2-BB55-4619-8E74-039677437964}"/>
              </a:ext>
            </a:extLst>
          </p:cNvPr>
          <p:cNvSpPr>
            <a:spLocks/>
          </p:cNvSpPr>
          <p:nvPr/>
        </p:nvSpPr>
        <p:spPr bwMode="auto">
          <a:xfrm>
            <a:off x="7518401" y="1828800"/>
            <a:ext cx="538163" cy="1308100"/>
          </a:xfrm>
          <a:custGeom>
            <a:avLst/>
            <a:gdLst/>
            <a:ahLst/>
            <a:cxnLst>
              <a:cxn ang="0">
                <a:pos x="248" y="0"/>
              </a:cxn>
              <a:cxn ang="0">
                <a:pos x="16" y="328"/>
              </a:cxn>
              <a:cxn ang="0">
                <a:pos x="336" y="416"/>
              </a:cxn>
              <a:cxn ang="0">
                <a:pos x="0" y="824"/>
              </a:cxn>
            </a:cxnLst>
            <a:rect l="0" t="0" r="r" b="b"/>
            <a:pathLst>
              <a:path w="339" h="824">
                <a:moveTo>
                  <a:pt x="248" y="0"/>
                </a:moveTo>
                <a:cubicBezTo>
                  <a:pt x="124" y="129"/>
                  <a:pt x="1" y="259"/>
                  <a:pt x="16" y="328"/>
                </a:cubicBezTo>
                <a:cubicBezTo>
                  <a:pt x="31" y="397"/>
                  <a:pt x="339" y="333"/>
                  <a:pt x="336" y="416"/>
                </a:cubicBezTo>
                <a:cubicBezTo>
                  <a:pt x="333" y="499"/>
                  <a:pt x="166" y="661"/>
                  <a:pt x="0" y="82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Text Box 13">
            <a:extLst>
              <a:ext uri="{FF2B5EF4-FFF2-40B4-BE49-F238E27FC236}">
                <a16:creationId xmlns:a16="http://schemas.microsoft.com/office/drawing/2014/main" id="{BFB33299-824F-40C2-B4D0-681F89E06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1" y="1573214"/>
            <a:ext cx="92044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Q(0</a:t>
            </a:r>
            <a:r>
              <a:rPr lang="en-US" baseline="30000" dirty="0">
                <a:latin typeface="+mn-lt"/>
              </a:rPr>
              <a:t>+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1D9D634-EF1A-4BA2-A0D8-E82441A59D76}"/>
              </a:ext>
            </a:extLst>
          </p:cNvPr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1BC932A-89B2-4A92-80CD-19D8C94CEA3F}"/>
              </a:ext>
            </a:extLst>
          </p:cNvPr>
          <p:cNvSpPr txBox="1"/>
          <p:nvPr/>
        </p:nvSpPr>
        <p:spPr>
          <a:xfrm>
            <a:off x="8766629" y="409303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19">
            <a:extLst>
              <a:ext uri="{FF2B5EF4-FFF2-40B4-BE49-F238E27FC236}">
                <a16:creationId xmlns:a16="http://schemas.microsoft.com/office/drawing/2014/main" id="{5301AC6F-B69B-4C67-84E2-FDBEE84B0801}"/>
              </a:ext>
            </a:extLst>
          </p:cNvPr>
          <p:cNvCxnSpPr/>
          <p:nvPr/>
        </p:nvCxnSpPr>
        <p:spPr>
          <a:xfrm rot="5400000">
            <a:off x="8955315" y="3918857"/>
            <a:ext cx="2322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38">
            <a:extLst>
              <a:ext uri="{FF2B5EF4-FFF2-40B4-BE49-F238E27FC236}">
                <a16:creationId xmlns:a16="http://schemas.microsoft.com/office/drawing/2014/main" id="{4EE1D8EE-959B-4673-9049-8981BF1F1EAE}"/>
              </a:ext>
            </a:extLst>
          </p:cNvPr>
          <p:cNvSpPr txBox="1"/>
          <p:nvPr/>
        </p:nvSpPr>
        <p:spPr>
          <a:xfrm>
            <a:off x="8056564" y="2034878"/>
            <a:ext cx="2611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recombination</a:t>
            </a:r>
            <a:endParaRPr lang="zh-TW" altLang="en-US" sz="2000" dirty="0"/>
          </a:p>
        </p:txBody>
      </p:sp>
      <p:sp>
        <p:nvSpPr>
          <p:cNvPr id="29" name="矩形 39">
            <a:extLst>
              <a:ext uri="{FF2B5EF4-FFF2-40B4-BE49-F238E27FC236}">
                <a16:creationId xmlns:a16="http://schemas.microsoft.com/office/drawing/2014/main" id="{F61BE540-5C15-4033-85DB-F144AA0260C0}"/>
              </a:ext>
            </a:extLst>
          </p:cNvPr>
          <p:cNvSpPr/>
          <p:nvPr/>
        </p:nvSpPr>
        <p:spPr>
          <a:xfrm>
            <a:off x="8012201" y="2056618"/>
            <a:ext cx="1738225" cy="2970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5">
            <a:extLst>
              <a:ext uri="{FF2B5EF4-FFF2-40B4-BE49-F238E27FC236}">
                <a16:creationId xmlns:a16="http://schemas.microsoft.com/office/drawing/2014/main" id="{94045504-56BB-414C-9A61-360AA6462A3F}"/>
              </a:ext>
            </a:extLst>
          </p:cNvPr>
          <p:cNvSpPr txBox="1"/>
          <p:nvPr/>
        </p:nvSpPr>
        <p:spPr>
          <a:xfrm>
            <a:off x="8554024" y="2737710"/>
            <a:ext cx="2611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No recombination</a:t>
            </a:r>
            <a:endParaRPr lang="zh-TW" altLang="en-US" sz="2000" dirty="0"/>
          </a:p>
        </p:txBody>
      </p:sp>
      <p:graphicFrame>
        <p:nvGraphicFramePr>
          <p:cNvPr id="31" name="Object 103">
            <a:extLst>
              <a:ext uri="{FF2B5EF4-FFF2-40B4-BE49-F238E27FC236}">
                <a16:creationId xmlns:a16="http://schemas.microsoft.com/office/drawing/2014/main" id="{21DA2784-201D-45AC-B731-4ACBB86FB9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56563" y="2331920"/>
          <a:ext cx="2692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29910" imgH="203384" progId="Equation.DSMT4">
                  <p:embed/>
                </p:oleObj>
              </mc:Choice>
              <mc:Fallback>
                <p:oleObj name="Equation" r:id="rId10" imgW="1129910" imgH="203384" progId="Equation.DSMT4">
                  <p:embed/>
                  <p:pic>
                    <p:nvPicPr>
                      <p:cNvPr id="51" name="Object 103">
                        <a:extLst>
                          <a:ext uri="{FF2B5EF4-FFF2-40B4-BE49-F238E27FC236}">
                            <a16:creationId xmlns:a16="http://schemas.microsoft.com/office/drawing/2014/main" id="{BF354641-96DB-43B0-9F1F-1DDAB50CB1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6563" y="2331920"/>
                        <a:ext cx="2692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1841040" y="2736360"/>
              <a:ext cx="8837640" cy="3576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31320" y="2727000"/>
                <a:ext cx="8857440" cy="359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22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Signal </a:t>
            </a:r>
            <a:r>
              <a:rPr lang="en-US" dirty="0" err="1"/>
              <a:t>pn</a:t>
            </a:r>
            <a:r>
              <a:rPr lang="en-US" dirty="0"/>
              <a:t>-diode</a:t>
            </a:r>
            <a:br>
              <a:rPr lang="en-US" dirty="0"/>
            </a:br>
            <a:r>
              <a:rPr lang="en-US" dirty="0"/>
              <a:t>Conclusion</a:t>
            </a:r>
          </a:p>
        </p:txBody>
      </p:sp>
      <p:sp>
        <p:nvSpPr>
          <p:cNvPr id="5" name="Text Box 31"/>
          <p:cNvSpPr txBox="1">
            <a:spLocks noChangeArrowheads="1"/>
          </p:cNvSpPr>
          <p:nvPr/>
        </p:nvSpPr>
        <p:spPr bwMode="auto">
          <a:xfrm>
            <a:off x="1676400" y="1509713"/>
            <a:ext cx="8382000" cy="41549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+mn-lt"/>
              </a:rPr>
              <a:t>Large signal response of devices of great importance for digital applications.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Analytical solution of partial differential equation often difficult (if not impossible),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=&gt; approximate methods like Charge-control approximation often help simplify the solution and still provide a great deal of insight into the dynamics of switching operation.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Be careful in using the boundary condition which is often dictated by external circuit conditions. </a:t>
            </a:r>
          </a:p>
        </p:txBody>
      </p:sp>
    </p:spTree>
    <p:extLst>
      <p:ext uri="{BB962C8B-B14F-4D97-AF65-F5344CB8AC3E}">
        <p14:creationId xmlns:p14="http://schemas.microsoft.com/office/powerpoint/2010/main" val="327939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22</a:t>
            </a:r>
            <a:br>
              <a:rPr lang="en-US" dirty="0"/>
            </a:br>
            <a:r>
              <a:rPr lang="en-US" dirty="0"/>
              <a:t>PN Diode Large Signal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22.1 </a:t>
            </a:r>
            <a:r>
              <a:rPr lang="en-US" dirty="0"/>
              <a:t>Charge control model</a:t>
            </a:r>
          </a:p>
          <a:p>
            <a:r>
              <a:rPr lang="en-US" dirty="0"/>
              <a:t>22.2 Turn-off and Turn-on characteristics</a:t>
            </a:r>
          </a:p>
          <a:p>
            <a:r>
              <a:rPr lang="en-US" dirty="0"/>
              <a:t>22.3 Steady-State expression from Charge Cont</a:t>
            </a:r>
            <a:r>
              <a:rPr lang="en-US" dirty="0">
                <a:solidFill>
                  <a:schemeClr val="bg1"/>
                </a:solidFill>
              </a:rPr>
              <a:t>rol</a:t>
            </a:r>
          </a:p>
          <a:p>
            <a:pPr lvl="1"/>
            <a:endParaRPr lang="en-US" dirty="0"/>
          </a:p>
          <a:p>
            <a:endParaRPr lang="en-US" sz="2400" dirty="0"/>
          </a:p>
        </p:txBody>
      </p:sp>
      <p:sp>
        <p:nvSpPr>
          <p:cNvPr id="19" name="Rounded Rectangle 31">
            <a:extLst>
              <a:ext uri="{FF2B5EF4-FFF2-40B4-BE49-F238E27FC236}">
                <a16:creationId xmlns:a16="http://schemas.microsoft.com/office/drawing/2014/main" id="{3A38A31B-77F5-4BFF-8A99-B732BA080069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9D66C0CC-5062-44A4-9D6B-34FE08A28372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1D339F22-E05C-4C7F-9ED9-F17F727417B7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21174B-28B9-4AFA-AC0E-69BBAE167F93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ABCCC0C7-B6BD-41C2-AC92-940E21293C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FB08143C-9AD8-4B34-BDDF-61D0ADAF66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1">
              <a:extLst>
                <a:ext uri="{FF2B5EF4-FFF2-40B4-BE49-F238E27FC236}">
                  <a16:creationId xmlns:a16="http://schemas.microsoft.com/office/drawing/2014/main" id="{F1B8FE0A-3E73-4623-BFDA-C11FEAF4A0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AA9143-F64B-4D4D-9271-C7BCE272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129" y="1456881"/>
            <a:ext cx="2284473" cy="1591116"/>
          </a:xfrm>
          <a:prstGeom prst="rect">
            <a:avLst/>
          </a:prstGeom>
        </p:spPr>
      </p:pic>
      <p:graphicFrame>
        <p:nvGraphicFramePr>
          <p:cNvPr id="28" name="Object 29">
            <a:extLst>
              <a:ext uri="{FF2B5EF4-FFF2-40B4-BE49-F238E27FC236}">
                <a16:creationId xmlns:a16="http://schemas.microsoft.com/office/drawing/2014/main" id="{C62EED7E-087B-4077-BAB6-309D5C8EA8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5044" y="4546579"/>
          <a:ext cx="2244444" cy="1090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9046" imgH="431570" progId="Equation.3">
                  <p:embed/>
                </p:oleObj>
              </mc:Choice>
              <mc:Fallback>
                <p:oleObj name="Equation" r:id="rId4" imgW="889046" imgH="431570" progId="Equation.3">
                  <p:embed/>
                  <p:pic>
                    <p:nvPicPr>
                      <p:cNvPr id="28" name="Object 29">
                        <a:extLst>
                          <a:ext uri="{FF2B5EF4-FFF2-40B4-BE49-F238E27FC236}">
                            <a16:creationId xmlns:a16="http://schemas.microsoft.com/office/drawing/2014/main" id="{C62EED7E-087B-4077-BAB6-309D5C8EA8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5044" y="4546579"/>
                        <a:ext cx="2244444" cy="109040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10">
            <a:extLst>
              <a:ext uri="{FF2B5EF4-FFF2-40B4-BE49-F238E27FC236}">
                <a16:creationId xmlns:a16="http://schemas.microsoft.com/office/drawing/2014/main" id="{5E563EEA-C717-41F0-B39E-F124A285981B}"/>
              </a:ext>
            </a:extLst>
          </p:cNvPr>
          <p:cNvSpPr>
            <a:spLocks/>
          </p:cNvSpPr>
          <p:nvPr/>
        </p:nvSpPr>
        <p:spPr bwMode="auto">
          <a:xfrm>
            <a:off x="8141650" y="3427775"/>
            <a:ext cx="444500" cy="190500"/>
          </a:xfrm>
          <a:custGeom>
            <a:avLst/>
            <a:gdLst/>
            <a:ahLst/>
            <a:cxnLst>
              <a:cxn ang="0">
                <a:pos x="0" y="112"/>
              </a:cxn>
              <a:cxn ang="0">
                <a:pos x="64" y="112"/>
              </a:cxn>
              <a:cxn ang="0">
                <a:pos x="64" y="0"/>
              </a:cxn>
              <a:cxn ang="0">
                <a:pos x="168" y="0"/>
              </a:cxn>
              <a:cxn ang="0">
                <a:pos x="168" y="120"/>
              </a:cxn>
              <a:cxn ang="0">
                <a:pos x="280" y="120"/>
              </a:cxn>
            </a:cxnLst>
            <a:rect l="0" t="0" r="r" b="b"/>
            <a:pathLst>
              <a:path w="280" h="120">
                <a:moveTo>
                  <a:pt x="0" y="112"/>
                </a:moveTo>
                <a:lnTo>
                  <a:pt x="64" y="112"/>
                </a:lnTo>
                <a:lnTo>
                  <a:pt x="64" y="0"/>
                </a:lnTo>
                <a:lnTo>
                  <a:pt x="168" y="0"/>
                </a:lnTo>
                <a:lnTo>
                  <a:pt x="168" y="120"/>
                </a:lnTo>
                <a:lnTo>
                  <a:pt x="280" y="1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CE9F02-5FCF-4ED2-B550-2182E51F0416}"/>
              </a:ext>
            </a:extLst>
          </p:cNvPr>
          <p:cNvSpPr/>
          <p:nvPr/>
        </p:nvSpPr>
        <p:spPr>
          <a:xfrm>
            <a:off x="8852845" y="3033490"/>
            <a:ext cx="155082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8CF517-CF49-48C3-B971-226356E63D51}"/>
              </a:ext>
            </a:extLst>
          </p:cNvPr>
          <p:cNvSpPr/>
          <p:nvPr/>
        </p:nvSpPr>
        <p:spPr>
          <a:xfrm>
            <a:off x="8617801" y="3291718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3999B9-F73C-4792-A8BF-1988CBD2E340}"/>
              </a:ext>
            </a:extLst>
          </p:cNvPr>
          <p:cNvSpPr/>
          <p:nvPr/>
        </p:nvSpPr>
        <p:spPr>
          <a:xfrm>
            <a:off x="10175939" y="3277087"/>
            <a:ext cx="464434" cy="4684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B43FC62-0E00-4F75-B6C0-004A66881EB9}"/>
              </a:ext>
            </a:extLst>
          </p:cNvPr>
          <p:cNvSpPr/>
          <p:nvPr/>
        </p:nvSpPr>
        <p:spPr>
          <a:xfrm>
            <a:off x="9393906" y="2902188"/>
            <a:ext cx="326003" cy="26239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7EF789-9754-4009-8564-F5FDD045A81D}"/>
              </a:ext>
            </a:extLst>
          </p:cNvPr>
          <p:cNvCxnSpPr>
            <a:cxnSpLocks/>
          </p:cNvCxnSpPr>
          <p:nvPr/>
        </p:nvCxnSpPr>
        <p:spPr>
          <a:xfrm rot="5400000">
            <a:off x="9230904" y="3033385"/>
            <a:ext cx="357809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B4CB75A-C784-42AA-B09C-11226B83A095}"/>
              </a:ext>
            </a:extLst>
          </p:cNvPr>
          <p:cNvSpPr txBox="1"/>
          <p:nvPr/>
        </p:nvSpPr>
        <p:spPr>
          <a:xfrm>
            <a:off x="10279308" y="3260262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2B471-BAD7-4ECF-8EFB-13FC20F178A6}"/>
              </a:ext>
            </a:extLst>
          </p:cNvPr>
          <p:cNvSpPr txBox="1"/>
          <p:nvPr/>
        </p:nvSpPr>
        <p:spPr>
          <a:xfrm>
            <a:off x="8727266" y="3288304"/>
            <a:ext cx="25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V</a:t>
            </a:r>
          </a:p>
        </p:txBody>
      </p:sp>
      <p:sp>
        <p:nvSpPr>
          <p:cNvPr id="48" name="Text Box 41">
            <a:extLst>
              <a:ext uri="{FF2B5EF4-FFF2-40B4-BE49-F238E27FC236}">
                <a16:creationId xmlns:a16="http://schemas.microsoft.com/office/drawing/2014/main" id="{580E5D8F-6A19-4153-8C11-95BFAA4E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196" y="3165311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‘1’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071DDBD9-A930-4B24-8A98-ACCA5C43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146" y="3546584"/>
            <a:ext cx="49404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‘0’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D053DB-6883-48B3-BA30-61173839CFA5}"/>
              </a:ext>
            </a:extLst>
          </p:cNvPr>
          <p:cNvCxnSpPr>
            <a:endCxn id="31" idx="2"/>
          </p:cNvCxnSpPr>
          <p:nvPr/>
        </p:nvCxnSpPr>
        <p:spPr>
          <a:xfrm rot="16200000" flipV="1">
            <a:off x="9563221" y="4012927"/>
            <a:ext cx="130913" cy="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07B9559E-445B-4283-971E-1F96EB59614F}"/>
              </a:ext>
            </a:extLst>
          </p:cNvPr>
          <p:cNvSpPr/>
          <p:nvPr/>
        </p:nvSpPr>
        <p:spPr>
          <a:xfrm>
            <a:off x="9566917" y="4043178"/>
            <a:ext cx="124358" cy="8778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utoShape 5">
            <a:extLst>
              <a:ext uri="{FF2B5EF4-FFF2-40B4-BE49-F238E27FC236}">
                <a16:creationId xmlns:a16="http://schemas.microsoft.com/office/drawing/2014/main" id="{6A77CC6E-3219-421F-A998-DD62A7AD2995}"/>
              </a:ext>
            </a:extLst>
          </p:cNvPr>
          <p:cNvSpPr>
            <a:spLocks noChangeArrowheads="1"/>
          </p:cNvSpPr>
          <p:nvPr/>
        </p:nvSpPr>
        <p:spPr bwMode="auto">
          <a:xfrm rot="1183563">
            <a:off x="5815157" y="351717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/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d>
                        <m:dPr>
                          <m:begChr m:val="["/>
                          <m:end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𝐹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 (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≫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4" name="Object 21">
                <a:extLst>
                  <a:ext uri="{FF2B5EF4-FFF2-40B4-BE49-F238E27FC236}">
                    <a16:creationId xmlns:a16="http://schemas.microsoft.com/office/drawing/2014/main" id="{06D2179B-A3D9-412F-B53D-0FE0BBD66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028" y="5008332"/>
                <a:ext cx="4419600" cy="1628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5" name="Object 6">
            <a:extLst>
              <a:ext uri="{FF2B5EF4-FFF2-40B4-BE49-F238E27FC236}">
                <a16:creationId xmlns:a16="http://schemas.microsoft.com/office/drawing/2014/main" id="{E6342D90-B10C-4484-B390-E8E1A55533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563" y="3947497"/>
          <a:ext cx="4903787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6587" imgH="533538" progId="Equation.3">
                  <p:embed/>
                </p:oleObj>
              </mc:Choice>
              <mc:Fallback>
                <p:oleObj name="Equation" r:id="rId8" imgW="2666587" imgH="533538" progId="Equation.3">
                  <p:embed/>
                  <p:pic>
                    <p:nvPicPr>
                      <p:cNvPr id="55" name="Object 6">
                        <a:extLst>
                          <a:ext uri="{FF2B5EF4-FFF2-40B4-BE49-F238E27FC236}">
                            <a16:creationId xmlns:a16="http://schemas.microsoft.com/office/drawing/2014/main" id="{E6342D90-B10C-4484-B390-E8E1A55533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63" y="3947497"/>
                        <a:ext cx="4903787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3273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9859</TotalTime>
  <Words>1591</Words>
  <Application>Microsoft Office PowerPoint</Application>
  <PresentationFormat>Widescreen</PresentationFormat>
  <Paragraphs>482</Paragraphs>
  <Slides>35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Monotype Sorts</vt:lpstr>
      <vt:lpstr>ＭＳ Ｐゴシック</vt:lpstr>
      <vt:lpstr>Arial</vt:lpstr>
      <vt:lpstr>Cambria Math</vt:lpstr>
      <vt:lpstr>Comic Sans MS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方程式</vt:lpstr>
      <vt:lpstr>Section 22 PN Diode Large Signal Response</vt:lpstr>
      <vt:lpstr>Section 22 PN Diode Large Signal Response</vt:lpstr>
      <vt:lpstr>Section 22 PN Diode Large Signal Response</vt:lpstr>
      <vt:lpstr>Digital, Large Signal Applications</vt:lpstr>
      <vt:lpstr>A Closer Look to Fast Transition</vt:lpstr>
      <vt:lpstr>Definitions</vt:lpstr>
      <vt:lpstr>Continuity Equations</vt:lpstr>
      <vt:lpstr>How Does Current Flip Without Voltage Flipping?</vt:lpstr>
      <vt:lpstr>Large Signal Charge Control Model</vt:lpstr>
      <vt:lpstr>Large Signal Charge Control Model</vt:lpstr>
      <vt:lpstr>Section 22 PN Diode Large Signal Response</vt:lpstr>
      <vt:lpstr>Section 22 PN Diode Large Signal Response</vt:lpstr>
      <vt:lpstr>Section 22 PN Diode Large Signal Response</vt:lpstr>
      <vt:lpstr>Section 22 PN Diode Large Signal Response</vt:lpstr>
      <vt:lpstr>Turn-off Characteristics: Determine (ts)</vt:lpstr>
      <vt:lpstr>Boundary Condition</vt:lpstr>
      <vt:lpstr>Turn-off Current Transient</vt:lpstr>
      <vt:lpstr>Turn-off Current Transient</vt:lpstr>
      <vt:lpstr>Storage Time</vt:lpstr>
      <vt:lpstr>Turn-off Voltage Transient</vt:lpstr>
      <vt:lpstr>Recovery Time (not derived here)</vt:lpstr>
      <vt:lpstr>Recovery Time</vt:lpstr>
      <vt:lpstr>Section 22 PN Diode Large Signal Response</vt:lpstr>
      <vt:lpstr>Section 22 PN Diode Large Signal Response</vt:lpstr>
      <vt:lpstr>Turn-on Characteristics: Boundary Condition</vt:lpstr>
      <vt:lpstr>Turn-on Characteristics</vt:lpstr>
      <vt:lpstr>Section 22 PN Diode Large Signal Response</vt:lpstr>
      <vt:lpstr>Section 22 PN Diode Large Signal Response</vt:lpstr>
      <vt:lpstr>Section 22 PN Diode Large Signal Response</vt:lpstr>
      <vt:lpstr>Section 22 PN Diode Large Signal Response</vt:lpstr>
      <vt:lpstr>Minority Carrier Recombination or Diffusion</vt:lpstr>
      <vt:lpstr>Diffusion Time</vt:lpstr>
      <vt:lpstr>Two line derivation of Steady State Diode Current</vt:lpstr>
      <vt:lpstr>Large Signal pn-diode Conclusion</vt:lpstr>
      <vt:lpstr>Section 22 PN Diode Large Signal 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160</cp:revision>
  <cp:lastPrinted>2012-01-17T05:18:23Z</cp:lastPrinted>
  <dcterms:created xsi:type="dcterms:W3CDTF">2020-06-16T22:10:56Z</dcterms:created>
  <dcterms:modified xsi:type="dcterms:W3CDTF">2026-09-28T00:16:18Z</dcterms:modified>
</cp:coreProperties>
</file>