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2.xml" ContentType="application/vnd.openxmlformats-officedocument.presentationml.notesSlide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35"/>
  </p:notesMasterIdLst>
  <p:handoutMasterIdLst>
    <p:handoutMasterId r:id="rId36"/>
  </p:handoutMasterIdLst>
  <p:sldIdLst>
    <p:sldId id="875" r:id="rId2"/>
    <p:sldId id="1253" r:id="rId3"/>
    <p:sldId id="1093" r:id="rId4"/>
    <p:sldId id="1193" r:id="rId5"/>
    <p:sldId id="1195" r:id="rId6"/>
    <p:sldId id="1196" r:id="rId7"/>
    <p:sldId id="1272" r:id="rId8"/>
    <p:sldId id="1273" r:id="rId9"/>
    <p:sldId id="1261" r:id="rId10"/>
    <p:sldId id="1271" r:id="rId11"/>
    <p:sldId id="1274" r:id="rId12"/>
    <p:sldId id="1275" r:id="rId13"/>
    <p:sldId id="1276" r:id="rId14"/>
    <p:sldId id="1277" r:id="rId15"/>
    <p:sldId id="1278" r:id="rId16"/>
    <p:sldId id="1279" r:id="rId17"/>
    <p:sldId id="1280" r:id="rId18"/>
    <p:sldId id="1281" r:id="rId19"/>
    <p:sldId id="1198" r:id="rId20"/>
    <p:sldId id="1199" r:id="rId21"/>
    <p:sldId id="1200" r:id="rId22"/>
    <p:sldId id="1201" r:id="rId23"/>
    <p:sldId id="1202" r:id="rId24"/>
    <p:sldId id="1266" r:id="rId25"/>
    <p:sldId id="1268" r:id="rId26"/>
    <p:sldId id="1267" r:id="rId27"/>
    <p:sldId id="1269" r:id="rId28"/>
    <p:sldId id="1204" r:id="rId29"/>
    <p:sldId id="1205" r:id="rId30"/>
    <p:sldId id="1206" r:id="rId31"/>
    <p:sldId id="1207" r:id="rId32"/>
    <p:sldId id="1208" r:id="rId33"/>
    <p:sldId id="1270" r:id="rId34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uhammad Ashrafal Alam" initials="MAA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99FF66"/>
    <a:srgbClr val="0000FF"/>
    <a:srgbClr val="FF00FF"/>
    <a:srgbClr val="FF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300" autoAdjust="0"/>
    <p:restoredTop sz="96327" autoAdjust="0"/>
  </p:normalViewPr>
  <p:slideViewPr>
    <p:cSldViewPr snapToObjects="1">
      <p:cViewPr varScale="1">
        <p:scale>
          <a:sx n="95" d="100"/>
          <a:sy n="95" d="100"/>
        </p:scale>
        <p:origin x="283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4:34:10.5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27156 6968 617 0,'-4'-15'82'0,"-4"-2"-70"0,2 8 25 15,0 2 21-15,3 2-27 0,1 0-23 16,0 1-4-16,0 2-3 0,0 1 1 15,2 0-4-15,-2 1 0 32,2 0 0-32,0 0-3 15,-1 6-4-15,1 1-1 0,-2 3 14 16,1 4-2-16,0 3-1 0,0 0-1 0,-1 3 2 31,2 3-3-31,0 1 3 16,0 3-1-16,-1 3 2 15,0 2-3-15,1 4 1 0,-4 5-2 16,0-3 2-16,-1 4-1 0,-1 0-1 16,3 1 1-16,-2-2 1 15,1 1-2-15,2 0 1 16,1 3 3-16,1 0-3 16,-2 4 0-16,1-1 0 15,0 2 0-15,0 0 0 16,0 2 0-16,-3-2 1 0,2 0 1 15,1-2-2-15,-2-3 1 16,1-2-1-16,1-3 4 16,-2-3-1-16,3 0-1 15,-2-1 0-15,2 0 0 0,0 2-1 16,0 2-1-16,0 1 1 16,-2 2-1-1,1 1 1-15,-1-3-1 16,2-1-2-16,-2 0 2 0,1-2 1 0,0 2-1 15,-1-3-2 1,2-1 4-16,-2-1-3 16,2-5 2-16,2-4-2 15,-2-1 1-15,3-7 0 0,2-1-1 16,0-3 3-16,2 1-4 16,0 0 4-16,2-2-3 0,3 1 2 15,1-1-1-15,2 0 0 16,3-2 3-1,4-1-4-15,1 0 2 0,1-3 1 16,5 2-1-16,0-2 0 16,2-2 0-16,0 0-2 15,-1 0 2-15,3 0-2 0,0-1 2 16,-3 2 0-16,5-2-1 0,0 1 1 31,0 0-1-31,1-1 0 16,2 0 1-16,1-1-2 0,3-3 2 15,-1 0-1-15,0 0 0 16,4 0 3-16,-1 0-1 16,3-3-1-16,-2 2 1 15,4-2-2-15,-5 0 2 0,2 0-2 0,-2-1 0 16,0 1 1 0,-3 0 1-16,-3-1 0 15,0 2 5-15,0 0 6 0,-4-1-1 0,0 2-3 16,-5 0-2-16,0 1 0 15,-2 0-2-15,-6 0 4 16,0 1-3 0,-1 2 2-16,-3 0-1 15,2 1 1-15,-2 0-1 0,3-1-5 16,-1-1 1-16,-2 0-1 16,-1 0-2-16,-3 0 1 0,-1 0-1 31,-3-2 0-31,-1 1 1 0,-3 2-1 15,-1-3 0-15,-1 0 1 16,-1 0 0-16,-2 0 0 0,1 0 1 0,-1 0 18 16,2 0 6-16,-2 0-1 15,-1 0-2 1,1 0 0-16,0 0-9 16,-1 0-9-16,0-3-2 0,-1-2-1 15,-1-3-3 1,1-3-1-16,0-5-1 0,2-4-1 0,0-7 0 15,2-5 3-15,-2-5 0 16,7-4 0 0,-4-8 1-16,3-1-1 15,1-4 2-15,-1-1-2 16,0 0 0-16,-2-2 2 16,2 3-2-16,-2-1 1 0,-1 2 1 15,-1-2 0-15,2 1-2 16,1 0 2-16,-1-3-1 0,3 4-2 15,-3 1 2-15,-1-2 2 16,3 3-6-16,-4 1-1 16,1 2 4-16,-1 1 1 15,-2 4 0-15,2 0 0 0,-2 1 0 16,2 0 0 0,-2 2 1-16,3 1-1 15,-3 1-1-15,-5 3 2 0,3 3-1 16,2 4 0-16,-2 1-1 15,-3 4 1-15,1 3 0 16,0 3 1-16,0 0-1 16,-1 5 1-16,-1 1-1 0,2 3 1 15,-2 1 1-15,3 3-1 16,-1 1 0-16,0-1-1 16,0 3 0-16,3-1 0 15,-3-1 0-15,2 3 0 0,-1-2 0 16,1 0-1-16,-1 2 0 15,1-1 0 1,-2-1 0-16,0 0 2 16,-1 0-1-16,-4 0 1 0,2 0-2 15,-3 1-1-15,0-3 0 0,-3 0 4 16,2-2 1-16,-5 2-1 16,-1-1-1-16,-2 0 1 15,-1 2-1-15,0-1 4 16,-4 1-3-16,-1 0 0 0,2 0 0 15,-1 2-1-15,-3-2 1 16,0 1-1 0,-3-1-3-16,-2 2 1 15,-1-1-9-15,-1 2 3 0,-4 0 1 16,2 0-3-16,4 0 5 16,1-1 6-16,3-3 0 15,0-2-1-15,1-1 0 16,-1 0 0-16,-3 0 1 15,-2 0-3-15,-2 2 2 0,3-1-1 0,-3 3 0 0,-1 0 0 16,-1 2 0-16,3 1 0 16,-1 0 1-16,-4 0-1 15,3 0-1-15,-1 0 0 16,-1 1 0-16,5 2 2 16,-2-3 0-16,4 0-3 15,4 0 5-15,-1 0-3 16,3-2 0-16,-2 0-2 0,2 0 0 15,-1 1-1-15,1-1-15 16,1 2-19-16,-1-2-1 16,2 0 6-16,1-1-17 15,2 0-40-15,2 0 5 0,5-2-6 16,1-4-21-16,2-5-41 16,0-2-245-16</inkml:trace>
  <inkml:trace contextRef="#ctx0" brushRef="#br0" timeOffset="7313.75">24057 6357 686 0,'-11'-9'54'16,"-2"2"-44"-16,4 1 39 15,3 2 12-15,2 1-38 16,-1 2-15-16,3-2-6 0,2 2-3 16,0 1-8-16,-3 0-31 15,2 2-10-15,1 7 8 0,-1 5 17 16,-3 9 16-16,3 4 11 15,-2 10 1-15,-2 3 2 16,0 5-5-16,0 2 5 0,-1 4-5 31,1 2 3-31,-1 1-1 16,0 2-1-16,2 3-2 0,1 0 0 16,-2-1 5-16,0 3-3 0,2 2 3 15,0 1 2-15,-1 1 10 16,1 4-7-1,1 3-4-15,-1 3 1 0,-2 3-5 16,-1 3 3-16,1 0-1 16,-1 0-2-16,0-1-2 0,-1-3 1 15,-1-2 2 1,2-3 0-16,1-4 3 16,0-5 3-16,2-7 7 0,3-6-4 0,0-4-6 0,1-8-3 15,5 0-1-15,0-2-1 16,0-1 0-16,1-1 2 15,-1 1-4-15,0-1 3 32,1 2-1-32,-1 0 0 0,3 1 0 15,-3 0 0-15,0 0-1 16,2-6-2-16,2-3 1 16,1-3-3-16,0-4-2 15,5-1 4-15,0-6 1 16,2 2 1-16,0 1 1 0,1-3 1 15,1 2-2-15,2 2 1 16,-1-2 0-16,2 1 0 16,1 1 2-16,2-2-3 15,0-5 0-15,3 0-1 0,3-2 0 16,0-2-2-16,4-4 3 16,0-1-1-16,-1 0 0 0,3-2 2 15,0 2 0-15,3-2 0 16,0 2 0-16,4 0 1 15,-1 1-2-15,2-1 2 0,1-2-1 32,3 1 1-32,0-1 0 0,1 0 5 15,2 0-3-15,-2 0 1 16,3 0-3-16,0 0 0 16,-2 0-2-16,1-1 3 0,0-1-3 0,1 2 1 15,-1-3 0-15,3 1 3 16,-2 0 6-16,2 0 5 15,2 1-7-15,0 1-5 0,-1 0 1 32,2 0-2-32,-1 0 0 15,-1 1-1-15,0 1 1 16,-2-1 0-16,0 0-1 0,0-1 2 16,1 0-1-16,0 0-1 15,-2 0 1-15,-1 0 0 16,1 0-1-16,-4 0 0 15,1 0 0-15,-4 0 1 16,-3 0 0-16,-1 2 2 0,-3 1-1 16,-4 0-1-16,1 0-1 15,-2 0 1-15,0 1 0 0,-3-3 0 16,-3 2 1-16,0-2-2 16,-7 2 2-16,1-1-2 15,-5-1 4-15,-1 1 3 16,-5 1 4-16,-1-1 3 15,-1-1 0-15,-5 1-2 0,2 1-6 16,-3-3-4 0,-1 2 1-16,-1-2-3 15,0 2 1-15,0-2 1 0,-2 0 1 16,0 0 1-16,2 0 4 16,-2 0 5-16,0 0 1 15,0-2-4-15,0-2-6 16,0-1 0-16,-1-5-1 15,0-3 0-15,-1-1-2 0,0-5-1 16,2 1 6-16,-2-2-1 16,2-2-2-16,0 0-3 15,2-2 4-15,-2-2-6 16,2-2 3-16,0 1-2 0,-1-3-2 0,0 0 0 16,0-1 6-1,0-3 1-15,0-1 1 16,3 0-6-16,1-2 0 15,1-1 2-15,-1 1-1 0,3-4 2 16,0 4-2-16,-1-1-1 16,1 1 4-16,-2 1-4 15,0 1 1-15,-1 2 0 16,-1-1 1-16,0 0-2 0,-1 0 1 16,-1-1 1-1,0-1-4-15,-1 0 4 16,0-1-1-16,1-1 1 0,0-2-2 15,2 2-1-15,-2-2 3 16,1 3 4-16,2-4 7 16,-1 1-2-16,1 3-8 0,1-4 3 15,-1 4-5-15,-1 0 1 16,4 2-3 0,-4 1 3-16,2 1 1 0,0 1-2 15,-1 0 3-15,3-3-4 16,-2 1 2-16,2-2-2 15,-1 0 3-15,2-1-2 16,0-1-1-16,0-3 1 0,2 1 1 16,1 0-3-16,2-3 3 15,0 1-2-15,-1 2 2 16,1-1-2-16,-3 4-1 0,0 2 3 0,-1-1 0 16,-1 2 0-16,-1 3 0 31,-2 0-1-31,0 4 0 0,-1 4 1 15,-3 2-1-15,-2 5 1 16,2 3 2-16,-3 3 6 16,-1 2 10-16,0 1 1 0,1 0-3 0,0 1-12 31,-1 0-4-31,0 2 0 0,-1-1 0 16,3 0-1-16,-1 1 1 15,1-2 0-15,-3 3-1 16,-1-1 0-16,-1-1 0 15,0-1 0-15,-1 0 0 16,-2 0-4-16,-2-1-1 0,-1 1-1 16,-3-1 2-16,-1 2 1 15,-3-1-3-15,0-1 5 16,-2 3 1-16,-1-2 3 16,-2 2 0-16,-2 1 0 0,2 0-2 15,-2 0-2-15,-2 0 4 16,0 2-2-16,1-1-1 0,-5 1 0 15,-3 1-3-15,0 0 1 0,-2 0-3 32,-3 0 2-32,-2 0-9 15,-2 3 5-15,-1 0 4 0,-1 1-6 16,-2 0 9-16,-2 0 1 16,0-1-2-16,-4 1 1 15,3 1 0-15,-3-1 1 16,-2 2 1-16,0 1-1 0,-3-1-3 15,-1 3 2-15,0-1 0 16,-1 2-1-16,0-2 2 0,0-1-1 16,2 2-1-16,-4-2 2 15,1 0 0-15,0-3-2 16,-1 2 1-16,1-2-1 16,0 0 3-16,1 0-3 0,-1 1-1 15,-1-2-1 1,3 0 5-16,-1 1-3 15,0-2 1-15,1-1 1 16,0 0 0-16,0 1 9 16,-2-1-8-16,3 0-1 15,-2 1-2-15,2-1 2 0,1-1-5 16,1 2 3-16,1-2 4 16,2 0-3-16,4-3 0 15,-1-3 0-15,1 2 0 16,0 0-5-16,2-2-15 0,1 1-28 15,1-1-15-15,2 1-28 16,3-3-49-16,-1 2-63 16,-1-1-113-16</inkml:trace>
  <inkml:trace contextRef="#ctx0" brushRef="#br0" timeOffset="21077.48">24993 4137 777 0,'-14'-5'53'0,"2"3"-32"16,2 0 26-16,5 2-9 16,1 0-30-16,2 3-14 0,1 6-27 15,2 4-32-15,-1 6 40 16,2 7 18-16,-2 5 4 15,0 6 2-15,-2 7 0 0,1 3 4 32,-2 7 2-32,-2 3-4 15,-3 5 1-15,2 1-2 16,-3 0 3-16,0-1-1 0,-1 0-1 16,0-5 2-16,1 1-1 15,0-4 4-15,0 0 11 16,1-1-3-16,1 1-1 15,0 2-4-15,2 1 6 16,1-1 2-16,-1 2-9 16,2-3-3-16,-1-1-2 15,1-1 0-15,-1-2-4 0,0-3 3 16,1 2-2-16,-2 0 1 16,2 1-2-16,-2 3 1 15,0-3 2-15,1-1-3 16,0-6 1-16,2-7 0 0,3-8 0 15,4-5-3-15,1-8 0 16,3-3 1-16,1-2-2 0,0-1 3 16,-1-3 1-16,3 1 1 15,2-1-2 1,-1 0 1-16,2 0 0 16,3-2-1-16,3 0 1 0,2-1 0 15,0 0 1-15,2-1 0 16,2 0 0-16,1-1-1 15,-1 0 0-15,1 0-1 16,-1-1 1-16,-3 0 1 0,-3 1-1 0,2 1 1 16,-1-1-1-1,-2 0 2-15,5 1-1 16,1 0-1-16,1-2 0 0,4 2-1 0,1 0 3 16,2-2-3-16,3 2 2 15,1-3 0-15,5 0-2 16,-3 0 2-1,6 0 0-15,-1 0 0 16,5-1 4-16,-3-1-6 0,2 1 3 16,-1 1-1-16,1 0-1 15,0 0 2-15,-1 0-1 16,4 0-1-16,-2 0 1 16,2 0-3-16,0 1 3 0,0-1-1 0,-1 0 1 31,5 0-1-31,3 0 3 15,0-1 11-15,-1-4 4 0,1 0 0 16,0 2-10 0,-3-1-5-16,-1-1 0 0,0 2-1 0,-1 0 1 15,-1 2 2-15,-1-1-2 16,1 2-1-16,1-1-1 16,1 1 1-16,2-1-1 0,1 1 0 15,3-3 0-15,-1-1 1 16,2 0-2-16,-1 1 1 0,1-1 0 15,-2 0-3-15,1 2 3 16,-3-1 0-16,-2 2 0 31,-2 1-1-31,-1 0 0 0,-3 0 1 16,0-1-2-16,-4 1 2 0,0-1 0 16,-2 1-2-16,-3 0 2 15,-1 0-1-15,3 0-1 16,-1 0 3-16,3 0-3 0,0 0 1 15,4-1 0-15,-2-3-1 16,0 1 1 0,-3-2 0-16,-2 0 0 15,-3 2 0-15,-5 0 2 16,-1 2-2-16,-5-1-1 16,-4 2 1-16,-4-2 1 15,-4 1 1-15,-3 1-4 0,-3 0 2 0,-4 0 2 0,-2 0-1 16,-2 0 0-16,-1 0 0 31,1 0 0-31,-1 0 0 16,-1 0-1-16,2 0 3 0,-2 0 1 0,1 0 20 15,-2 0 1 1,1 0-4-16,-1 0-1 16,0 0-1-16,1 0-13 15,-1-4-1-15,-2 0-5 0,-1-6-4 16,0-1-3-16,1-2 1 15,-4-6 0-15,3-2-2 0,0-3 11 16,-1-6-1-16,1-4-1 16,2-6 3-1,0-4-5-15,1-3 3 0,-1-2-1 0,2-4-2 16,2-1 0-16,-1-1 5 16,2-2-6-16,-2-1-3 15,1-1-3 1,2 3 0-16,-2 2 2 15,-2 4 4-15,2 0-1 0,-2 3 1 16,0 2 0-16,0-2-1 16,2-1-3-16,1 1 4 15,4-3 0-15,-2 2-9 16,1 4-7-16,0 1 2 16,-3 2 12-16,-1 3 2 15,-2 3 5-15,2 3-2 0,-4 1 1 16,2 5 0-16,-2 3 0 15,-2 5 4-15,-3 1 3 0,2 0 1 16,-2 4 0-16,0 0-3 16,-5 3 0-16,3 2-1 15,-3-1-3 1,1 4 6-16,-3 0-3 0,0 0-5 16,-1 2-1-16,-2 1-1 0,1 1 0 15,-1 1 1-15,-1 0 0 0,-2 0-3 16,0-1 2-16,-3 0 2 15,4-1-1-15,-5-1 1 16,-2-3-2-16,-1 0-1 16,-2-1 0-16,-3-1 1 15,-3 1 1-15,-3-2-3 0,-3 2-2 32,-3-1 5-32,1 1-2 15,-3 2 3-15,-4 0-3 16,-3-1-4-16,-1-1 5 0,-2 0-1 15,-2-2 2-15,-5 1 1 16,2-2-1-16,-5 1-2 16,-3 1 4-16,0-1-2 0,-1 2 0 15,-1-1 0 1,-3 0 0-16,0 3 0 0,-1-2 3 16,-2 0-4-16,-3 0 1 15,-1 2-1-15,0 2 4 0,-1 2-6 16,-3-1 2-1,-3 2 0-15,0 0 2 16,-3 4 3-16,2 0-10 0,-3-1 5 16,2-1 2-16,3-2 1 15,3 0 2-15,1 0 10 16,0-2-8-16,0-1-1 0,1 3 0 16,0 0-5-16,-3 0 0 15,5 2 0-15,3 3 0 16,3-2 0-16,2-1 1 0,3 1 0 0,4 0-4 15,1 0-10-15,2 1-32 16,4 2-55-16,0 1-42 16,6-4-116-16</inkml:trace>
  <inkml:trace contextRef="#ctx0" brushRef="#br0" timeOffset="29916.38">14399 3884 1021 0,'-33'-7'-25'0,"1"-4"26"15,12 2 31-15,6 2 7 16,7 3-27-16,1 2-11 0,4 1-1 16,2 1-2-16,-2 0-2 15,1 5-14-15,-2 8 1 0,2 11-3 31,-2 11 13-31,-2 13 4 0,1 13 0 16,0 13 1-16,0 10 2 16,-1 9-6-16,2 4-13 15,-2 5-19-15,0-1 14 16,2-2 13-16,-1-1 7 16,1-3 4-16,-1-6 0 15,3-7-2-15,0-8 1 0,1-6 1 16,0-11 1-16,0-6 0 15,7-8 0-15,1-4-1 16,5-3 1-16,2-5-1 16,4-1 0-16,4-6 0 15,0-3 1-15,5-4 0 0,0-2 3 16,4-4-2-16,4-1 2 16,5 0 2-16,3 0-3 0,4 0 2 0,5 1-1 31,2 2 0-31,2 1-1 15,1-3-4-15,2 1 1 0,3-2 0 16,2-3-1-16,1-3 0 16,1-1 0-16,0-3-1 0,-3 0 0 15,-2-4 0-15,-3-2 1 16,-7-1 0-16,-1-2-1 16,-6-1 1-16,-3-1 0 0,-5 0-2 15,-2 1 7-15,-5-3 17 16,-1 0-7-16,-4-1-9 0,-4 0 1 31,-1-5-6-31,-2-1-5 16,-4-5 0-16,-1-8 1 0,-1-5 0 15,-1-11 5-15,1-7-3 16,1-12 7-16,5-9-5 16,2-14 5-16,4-7-5 0,6-10 1 15,3-5-10 1,1-3-22-16,1 3 3 15,-1 6 13-15,-6 9-7 0,-3 10 27 0,-5 13-18 16,-7 7 25-16,-2 11-9 16,-7 10-10-16,-4 5 15 15,0 7 19 1,-9 7-8-16,-6 5 21 16,-7 5-7-16,-3 2-8 0,-5 3-7 15,-6 5-16-15,0-1 0 16,-3 2 0-16,-1 0-3 15,-2-2 5-15,-2-2-2 0,-4 0-1 0,-5-5 2 16,-4 2-3-16,-5 0 2 16,-8 1-2-16,-7 3-3 15,-6 2-14 1,-6 3 12-16,-5 5-5 16,-6 0 3-16,-3 2-14 15,0 3 4-15,-2 4 11 0,1 1-48 16,2 5-23-16,2 4-64 15,4 1-73-15</inkml:trace>
  <inkml:trace contextRef="#ctx0" brushRef="#br0" timeOffset="32119.01">8090 6983 1018 0,'0'0'-35'0,"0"0"41"0,0 0 3 15,0 0-4 1,0 0-3-16,0 0 0 16,0 0-2-16,-373 31-2 0,342 9-1 15,1 12-5-15,0 13-8 16,-2 13 2-16,-3 17 3 16,2 10 6-16,2 10 2 15,1 6 3-15,8 2-1 16,5 4 0-16,11-4 1 0,6 1 0 15,6-6-1-15,15-5 2 16,8-7-1-16,9-7-2 0,4-11 3 16,6-12 1-16,6-7-1 15,5-10 1-15,7-9 2 16,3-7-4-16,6-7 3 16,4-8-1-16,6-11 2 15,2-9 0-15,-4-8 4 0,5-17-1 16,0-11-1-16,-2-12 4 15,-6-10-1-15,-3-14 2 16,-3-12-2 0,-7-14-2-16,-6-11-4 0,-6-11-5 0,-5-10 3 15,-11-10-3-15,-7-3 1 16,-7-1-1-16,-10 3 2 16,-7 7 2-16,-8 11 1 15,-8 13-1-15,-10 9 2 0,-9 7 18 16,-7 9-10-1,-10 6 6-15,-7 7-15 16,-7 6 4-16,-7 8-4 0,-9 9-4 16,-5 11-5-16,-6 12-6 15,-9 11-27-15,-7 15-11 16,-7 29-34-16,-9 30-38 16,-7 27-93-16,-8 29-51 15</inkml:trace>
  <inkml:trace contextRef="#ctx0" brushRef="#br0" timeOffset="33374.32">14140 6930 994 0,'2'-24'2'16,"-3"6"-1"-16,-4 4 4 16,3 7 12-16,1 5 3 0,-2 2-22 0,3 3-12 15,0 10-1-15,0 7-16 16,0 14 21-16,0 14 11 15,0 17 3-15,-6 16-1 16,-3 15-3 0,-3 14-1-16,-5 11 0 15,-1 7 1-15,-2 8-1 16,-3 5 0-16,-1 1 1 16,1 0-2-16,1-6 4 0,3-9 1 15,3-14 0-15,7-14-1 16,8-19 0-16,1-17-1 0,11-15 3 15,8-14-3 1,3-10-1-16,8-5 3 0,6-7 1 0,5-4 0 16,4-4-2-16,5-2 1 0,3 0 0 15,0-1-2-15,3 1-1 16,2 1 0-16,2 1 0 31,2 2-2-31,2-1 1 16,3 0 0-16,3-3-2 0,3-1 1 15,-1-1 0-15,2 0 0 16,-3-5 0-16,0-1 2 16,-5 1 0-16,-5-2 2 15,-4 3-2-15,-5-1 0 0,-7 2 0 16,-3 0 1-16,-7-1 0 16,-4 1-3-16,-7 0 2 15,-6 1 1-15,-2-1-1 16,-3-4-1-16,-1 0-3 0,-3-3 4 0,-3-7-2 31,2-8 4-31,-1-11-2 16,-2-15 0-16,-1-14-1 0,-1-12 0 15,-2-16-23-15,0-12-16 16,0-6 21-16,0-8-44 0,2-5-3 16,1-2 38-16,0-1 14 15,1 4 7-15,-2 6 0 0,0 4 6 16,-3 7-11-16,0 9 10 0,-1 7 2 31,-6 12 1-31,-3 9 4 0,-2 13 31 0,-3 11 9 16,-3 11 8-16,-4 5-39 15,-3 11 3-15,-3 5-19 0,-4 9 2 32,-2 2 11-32,-1 2-10 15,-2 3 0-15,-1 3 2 16,-2 1-2-16,0 0 1 15,-3-1 1-15,-3-2-1 16,-4-1 1-16,-6-3 16 0,-6 0 0 16,-8 0-1-16,-9 0-16 15,-12 4-3-15,-8 5 1 0,-12 8-4 16,-9 7-9-16,-8 9-40 16,-4 12-13-16,-9 13-46 15,-6 7-103-15,-7-1-153 16</inkml:trace>
  <inkml:trace contextRef="#ctx0" brushRef="#br0" timeOffset="34995.86">16882 5638 1234 0,'-9'-10'-49'0,"-5"3"50"16,10 3 1 0,2 5-4-16,-2 13-61 15,-2 13-15-15,-3 10 25 16,-4 13 43-16,-6 11 2 0,-1 7 2 16,-3 3 9-1,0 0 0-15,1-2-1 0,2-5-2 16,1-1 1-16,3-2 1 15,4-1-1-15,-2-6 3 16,6-2 1-16,1-3 10 0,0-7 1 16,5-2-9-16,0-2 9 0,2-1-11 15,0 0-2-15,0 2-2 16,4 2 0-16,3-4-2 16,2-3 1-16,2-4-1 0,2-6 1 15,-1-3 0-15,4-5 0 16,-2-2 1-16,1-1-1 15,0-2 0-15,-2-1 0 16,1 0 0-16,-2-3-1 16,1 0 1-16,-2-1-2 0,0 0 2 15,4-2 0-15,-1 0 0 32,4 0 1-32,4 2 0 0,0-2-1 15,5 0 1-15,2-1-1 16,4-1-1-16,0 1 3 15,4 0-3-15,4-2 1 16,2 2 0-16,5-1 0 16,3 0 0-16,3 1 0 15,6-3 1-15,4 0-1 0,3-4 1 16,3-5-2-16,-2-4 2 16,0-4-1-16,-5-1 1 15,-7 2 0-15,-10 1-2 0,-6 6 2 16,-9 0-1-16,-7 5 0 15,-8 3 0-15,-6 1 1 16,-2 0-1-16,-4 0 1 16,-2 0-1-16,0 1 1 0,-2 1 0 15,2-1-1-15,-1 0 2 16,-1 1-2 0,0-2 1-16,0 0-1 0,0 0 1 15,-1 0 0-15,1 0 18 16,0 0 1-16,1-6-13 15,1-7-10-15,0-11-1 16,6-17-23-16,5-14 5 0,4-15-31 16,3-12-7-16,3-13 1 15,2-2-7-15,-2-4 16 0,1 1 26 16,-1 1 8-16,-4 10 17 16,-2 8 1-1,-1 10 3-15,-5 7 9 16,-3 13 7-16,-4 11 17 0,-3 2 6 15,-1 11 20-15,-4 7-11 16,-5 6 0-16,-5 2-26 0,-1 5-10 0,-3 3-7 16,-3 1-4-16,-1 3-3 15,-2 0-1-15,-1 0-1 16,-1 3-1-16,-3-1 1 16,-2 0 0-16,-6 0 0 0,-1-2-1 15,-8 0 0-15,-4 0 2 16,-9 1-3-16,-7 5 3 15,-6-1-3-15,-6 2 3 16,-5 2-2-16,-5 2-1 16,0 1 2-16,-1-1-2 0,2 2 1 31,3 1 1-31,5-2-2 16,7-1 0-16,8 0 1 0,10 3-42 15,6-1-76 1,7-3-88-16,0-7-224 0</inkml:trace>
  <inkml:trace contextRef="#ctx0" brushRef="#br0" timeOffset="36543.71">10995 11069 653 0,'-12'-11'9'15,"0"-1"14"-15,2 1 9 16,-1-1-11-16,-2 1-14 15,-2 1-7-15,-2 0 2 32,-6 0-2-32,-2 2-1 0,-1 2 0 15,-7 3 3-15,1 2-2 16,-2 1 4-16,1 0 0 16,0 0-2-16,1 4 1 0,1 2-1 15,0 2-3-15,-3 2 3 0,3 2 0 16,-1 0 0-16,-1 3 1 0,2 0-2 15,0-1 0-15,0 2-1 16,3 4 1-16,-3-2 0 16,2 3 1-16,1 1 0 15,1 2-1 1,2 0 0-16,1 3-2 16,0-1 1-16,2 3-1 15,4-1 0-15,1 0 1 16,3-1 0-16,2-3-1 0,3 0 1 15,2-2-1-15,2-2 0 16,3-1-1-16,2 3 2 0,0 1-1 16,0-1 1-16,6 1-1 15,1-1 1 1,2 1-3-16,4-5 1 16,2 0-3-16,3-1 2 15,2-2-1-15,2-3 3 0,2 1-1 16,0-3 0-16,4-2 5 0,1-3-3 0,-1-3 1 15,6-2 0-15,-2-3 1 32,3-3 0-32,1-2 1 0,1-2-1 0,1-1 1 0,3 0 0 31,1-1 0-31,0-1-1 0,5-2-1 0,-2-2 0 31,5 1-1-31,-1-5 0 16,-2-1 0-16,2-3-2 0,-2-2 2 15,0-3 1-15,-4-1-2 16,-1-2 2-16,-4-1-1 16,-5 1-1-16,-6 2 2 15,-7 1-1-15,-4 2 2 0,-5 1 7 0,-5 0 38 32,0 2 8-32,-3 1-17 0,-2 3-10 15,-1 0-3-15,0 1-3 16,-2 3-5-16,-5-1-14 15,0 0-2-15,-4-1-1 0,-2-1 0 16,-3 3 0-16,-5 0-7 0,-6 1-2 16,0 2-1-16,-6 1-17 15,-4 2 0-15,-3 2 10 0,-8 1 14 32,-2 2 0-32,-8 3-2 15,-5 5-2-15,-4 8-25 0,-8 10-61 16,-5 6-31-16,-7 3-128 15</inkml:trace>
  <inkml:trace contextRef="#ctx0" brushRef="#br0" timeOffset="51772.43">26694 11978 672 0,'-10'4'90'0,"1"1"-87"15,3 5 3-15,0 7-4 0,2 7-2 16,1 6 0 0,-2 7 0-16,2 5 0 0,0 4-5 15,0 3-2 1,-3 5-1-16,0 4 3 15,-7 5-7-15,-2 5-6 0,-5 7 9 16,-3 5 6-16,-3 2 2 16,-1 0 1-16,2-1 5 15,2-1 20-15,6-4 18 16,1-6-8-16,5-3-7 16,5-5-13-16,3-4-8 0,1-3-4 15,6-4 0-15,1-1 3 16,0-2 9-16,5 0 0 15,0-3-2-15,3 0-5 16,0-3-4-16,1-2-2 16,0-5-1-16,1-3-1 0,0-7 0 15,3-5 0-15,0-3 0 0,4-5 4 16,1-4 16 0,4-5 13-16,3-2 6 15,3-1-10-15,3-2-6 16,4-3-4-16,4-2-7 0,1 3-6 0,4 0 0 15,-2 1-4-15,7 0-1 16,1 1-2 0,4-3 3-16,3 1-1 15,1-2-1-15,2-1-1 16,0 2 1-16,0 0 0 0,-1 0 1 16,0 2 0-16,-1 2 0 15,0 0-1-15,2 2 2 16,2 2-1-16,-2-2-1 0,2-1 1 15,2-1 0-15,0 0-2 16,-1-3 2-16,-3 0 0 16,-5 2-1-16,-2 0 1 0,-7 1 0 15,-2 0 1 1,-6 2 4-16,-6 1 2 16,-3 1-3-16,-3 2 2 15,-4 2 1-15,-4-1 0 0,-1 2 1 0,-5-2-3 16,-3 3-3-16,-1-3-1 15,-3-1 0-15,-1-2-2 0,-1 0 0 16,-3-2 1-16,1 0-1 16,-3-1 0-16,-1 2-1 15,-2-3 1-15,1 0 1 32,-2 0-1-32,1-8 2 0,-5-3 3 15,1-6-5-15,2-7 0 0,2-7-1 16,-2-5-1-16,2-7 2 0,6-4-1 15,2-5-1-15,-2-5-8 16,2-5-6-16,2-7-1 16,2-6 1-1,0-3-1-15,2-3 1 16,1 0 6-16,0 1 9 16,-2 4 0-16,-1 5 2 15,-2 3 0-15,3 4 0 0,-1 4 0 16,1 3 0-16,-1 4-1 15,0 5 1-15,-5 6-1 16,0 7 0-16,-6 7 2 0,0 6-2 0,-2 7 4 16,-7 3 2-16,1 5-2 31,-4 2 1-31,2 0-2 0,1 1-2 16,-4 0 0-16,1-2 1 15,2 0-1-15,-5-1 3 16,-1-1-1-16,-1 0-3 15,-4 2 1-15,-5-1-1 0,-4 2-1 16,-4-3 2-16,1 2-1 16,-5-2 0-16,1-1 0 15,-1 0 1-15,-2-2-2 16,1 1 2-16,-5-2 0 16,-1 3-1-16,-2 1 0 0,-4-1 0 15,-2-1 1-15,0 2-1 0,-1-3 0 16,-3-1-1-16,0-4 2 15,0 0-1-15,-2-1 1 0,3-1 6 16,-3 2 2-16,3 0-3 16,-2 3-5-16,0 0 0 15,-3 3-1-15,0 1 1 16,6 3-1-16,-6 3 1 0,-2 2-1 16,4 2 1-16,-3 0-2 31,1 5 2-31,1 1-1 15,3 3 1-15,4-3 2 0,4-1 1 16,3 1 1-16,5-3 0 16,4 0-2-16,3-2-2 15,4 0 0-15,8-1-2 0,6 2 1 16,4-2-5-16,6 0-32 16,3 2-50-16,6-4-91 15,4-2-178-15,0-11-45 16</inkml:trace>
  <inkml:trace contextRef="#ctx0" brushRef="#br0" timeOffset="56400.31">23243 10113 474 0,'-18'-7'509'0,"0"-3"-504"16,0-1-2-16,7 5 18 15,6 5 4-15,5-1-24 16,-1 4-6-16,3 8-50 0,0 8-2 16,2 9 35-16,-1 14 7 15,-2 11 15-15,1 12 3 16,-4 12 0-16,0 5-1 0,-2 6-7 15,-2 2-9-15,4 0 9 0,0 0 3 16,4-1 2-16,4-4 0 16,1 1 1-16,1 0 2 15,-2 1-1 1,-1 5 0-16,-3 6-1 16,-2 5 1-16,0 2 11 15,-4 1-13-15,-3-1 0 16,-1-4 0-16,2-14-3 0,1-11 1 0,3-14 3 15,3-11-2 1,7-13 2-16,3-10-6 0,4-9-3 16,2-5 4-16,4-5 4 15,0-3 4-15,4-5 13 16,2 2-2-16,1-4-2 16,3 2 2-16,2-3-2 15,2 0 1-15,2 1-10 0,5 1-1 16,-1-1-1-1,4 0-2-15,-1 1 2 0,7-1-4 0,-1 0 2 16,1-1 2-16,6 0-2 16,1-2 0-16,1 1 0 15,0-2 1 1,3 0-1-16,0 0 0 16,0-1 1-16,-2 2-1 0,-4 2 1 15,-1 1-2-15,-2 1 1 16,-4-1 1-16,-2 2-1 15,-4 2 1-15,5-2-1 0,-5 1 3 16,0-1 0-16,0-2 0 0,-2 1 0 16,0 1-3-16,-2-4 1 15,-4 0 0-15,-1-1-2 16,-5-2 1 0,-4 0-1-16,-6 1 1 15,-5-1-1-15,-5 2 0 16,-4-1 1-16,-5-2 2 15,0-5 10-15,0-2 15 0,-7-5-14 16,0-7-3-16,2-6-6 16,1-11 1-16,2-12-5 15,2-14-1-15,4-14-5 16,3-14-11-16,9-10-4 16,1-8-17-16,2-2-37 0,-2 3-10 15,3 1 47-15,-2 7 27 16,-4 9 9-16,1 7 2 15,-2 9 0-15,-2 9 12 16,-5 7 21-16,-1 10 1 16,-3 8-8-16,-4 6-4 0,-5 8-6 0,-1 5 0 15,-1 7-1-15,-1 4-8 16,0 5 1-16,1 3 6 16,-2 1-6-16,-1 4-3 0,0 0 0 31,-2 2-5-31,-1 0 3 15,-4 1 1-15,-3 0 1 0,-2 0-2 0,-5 2-2 16,-2-2 1 0,-3-1 5-16,-2 0 2 15,-3-1 6-15,-2-1 1 16,-2-3-4-16,-4 1-1 0,-2 0-5 16,-2 1-1-16,-3-1-3 15,0 3 2-15,-4 0-3 16,-3 1-2-16,-2 2 1 15,-5-1 1-15,1 3-4 0,-6 1 1 16,0-2 2 0,1 3-1-16,2-1 3 0,2-2-2 15,2 1 0-15,2 0 0 0,2-2-2 16,4 0-8-16,1-1-4 16,3 2 1-16,5 0-6 15,7 2-13-15,6-1-10 0,7 4-30 16,6 3-58-1,5-1-67-15,3-4-104 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4:35:27.6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26358 4942 496 0,'-16'0'32'16,"1"0"-19"-16,2 0 53 15,2 0-13-15,1 0-39 16,-1 0-8 0,5 0-6-16,-1 0 0 0,2-1-3 15,-1-2-2-15,-1 0 0 16,4-1-2-16,-1 1 7 15,-2-1 7-15,1 1 1 0,1 2 12 0,0-1-1 16,1 1-5-16,0 0-6 16,3-1-6-1,-1 2 0-15,0 0 0 16,0 0 0-16,0-2-3 16,2 1 2-16,0-3-1 15,0-1 0-15,2-2 1 16,1-1-1-16,4-5-1 0,-3-1 1 15,3-3 0-15,-1-3 2 16,4 1 0-16,0-1 0 0,1 2 0 0,-1-1-1 31,2 2 1-31,1 1-1 16,-3 4 0-16,3-5 0 16,3 1 0-16,0-1-1 0,1-4 1 15,1 0 0-15,2-7-1 16,-2 2 2-16,3-4-2 15,-1 2 0-15,-4-2 1 0,2 1-1 16,-2 1 1-16,2-1 9 16,-3 0 24-16,0-1-7 15,-2-3-18-15,6 2-3 0,-2 0-1 16,-1-3-3-16,4 1 1 16,2-1-2-1,1 1 0-15,0 2 0 0,1 0 2 16,3 1 0-16,-1-3-1 15,1 2 1-15,1-3-2 16,-1 0 0-16,-1 0 0 0,2-2 2 0,-2 2-1 16,0 0 1-16,2-2 2 15,1-3-1-15,3-2-1 0,2-5 0 16,4-1-2-16,-1 0 1 31,0-1 0-31,-1 7-1 16,-3 0 3-16,-1 4-3 15,-1 1-1-15,-1 1 0 16,3 1 1-16,-2-3-2 0,3 0 2 16,1-4 0-16,2-3-1 15,4-3-1-15,-1 0 2 0,1 0-1 16,-2 2 0 0,-1 2 0-16,-1 2 1 15,-1 5-1-15,-2 2-1 0,0 2 2 16,1 0-1-16,-1 1 0 15,-4 4 1-15,-3 0-1 16,0 3 0-16,-4 1-1 0,-1 2 1 16,0 1 1-1,2 0-2-15,-1 0 2 16,0 2-1-16,-1-1 0 0,3 2 0 16,-6 2 0-16,-1 0 0 15,-3 4 0-15,-2 1-1 16,-4 2 0-16,-3 2 1 0,-1 0 0 0,-2 5 0 15,-3-1 1-15,-1 1-1 16,2 1 1 0,-2 0 0-16,0 0 0 15,0 0 0-15,0 0 0 0,0 0 0 16,0 0-1 0,0 0-1-16,0 0 0 0,0 0-1 15,-2 0-2-15,2 0 0 16,0 1-3-16,0 1 1 15,0-1 2-15,-1 2 0 16,1-2 0-16,0 4 4 16,-1-1 3-16,0 2-2 0,-1 0 1 15,-4 2-4-15,-2 4 1 16,-4 3 1-16,-7 5 0 16,0 4 3-16,-4 2-3 15,-2 3 2-15,1 2 0 16,2 3 0-16,0 2-4 0,-4-3-99 15,-3-6-172-15</inkml:trace>
  <inkml:trace contextRef="#ctx0" brushRef="#br0" timeOffset="6827.45">12709 3959 338 0,'-4'2'37'0,"-1"-2"25"0,3 0-14 16,2 0-24-16,0 0-24 16,0 0-10-16,2 1 9 15,1 0 5-15,1 0-2 16,0 1-2-16,-2 0-13 0,1 1-2 15,-2-2 1-15,0 0 9 0,-1 1 4 16,0-2-3-16,0 0-8 16,0 0 11-16,0 0 2 15,0 0 2-15,-1 0-3 16,-1-3-6-16,-1-1 5 16,0 0 3-1,1-1 10-15,-5-1 0 0,2-1-6 0,-1 0 1 16,-1 0 6-1,-1-1 0-15,-2 1 5 16,1 1 1-16,0 0 1 16,0 0 7-16,1 2 2 0,2 0 4 15,1 3-8-15,0-1-6 16,2 2-12 0,-1 0-8-16,1 6-4 0,1 3 2 15,-2 4 1-15,0 6 0 16,-2 7 4-16,-2 4-2 0,1 3 1 15,-3 3 0-15,1 0 0 16,-2 2 0-16,1-1 1 16,2-3 0-16,-2 0-1 15,3-1-1-15,0-5 1 16,1 3 0-16,-3 2-1 16,4-3 1-16,-1 0-1 15,0 1 0-15,1-4 2 0,0-3-1 16,1-5-1-16,1-5 1 0,2-4-1 15,1-3 0-15,0-3 0 16,0 0 1-16,4-1 1 16,1 1-1-16,0 1 2 15,2-1-2 1,0 0 0-16,5-1-1 0,-1 3 1 16,0-2 0-16,4-3-1 15,-1 1 1-15,3 0 0 16,1-2 0-16,1 0 0 15,0-2 0-15,0-1 0 0,0-3-1 16,-1 1 2-16,1 0-2 16,1 1 2-16,0 0-2 15,2 0 0-15,1-1 0 16,0 1 0-16,-1 0 1 16,2 1-1-16,-4-1-1 0,-2 2 2 0,-2-2 0 15,-1 4-2-15,-3 0 1 16,-1 0 0-16,-3 0 0 15,-2 0 0-15,0 0 1 16,-4 0-1-16,0 0 2 16,-2 0 37-1,0 0 24-15,1 0-18 16,0-2-33-16,0 0-11 0,1-1 1 16,0-1-2-16,0-3 0 15,1-2 1-15,0-4 0 16,2-5 0-16,2-6-1 15,2-3 1-15,1-5-2 16,2-3 1-16,0-2-3 0,0-3 0 0,0 2-14 16,-1 2-7-16,-1 1 17 0,-1-1 5 15,0 2 1-15,0 4 1 16,1 2 1-16,-1 1-1 31,0 4-1-31,-2 5 2 0,-1 2-1 16,-2 8 0-16,-1-1 0 15,-2 5 1-15,0 1 0 16,-1 2 0-16,0-2-1 16,0 3 1-16,-2-3-1 0,-1 3-1 15,-1-3 1-15,-4 3 0 16,-1-3 0-16,0 2 0 16,-2-2 2-16,-4-1 1 15,-1 1 11-15,-2 0-3 16,-2-1-2-16,-3 2-3 0,-2-1 0 15,-2 1-3-15,0-1-1 16,-3 0 3-16,0 2-2 16,-2 0-4-16,-3 1 2 15,-1 0 1-15,-4 2-2 16,3 4-3-16,0 1 0 0,2 4 1 16,4 2-5-16,1 2-75 0,4 1-65 15,1 0-92-15,-2-6-153 16</inkml:trace>
  <inkml:trace contextRef="#ctx0" brushRef="#br0" timeOffset="11609.05">13918 6757 391 0,'-18'-14'72'0,"0"-6"-67"31,-1 3-2-31,5-4 23 0,-2 0-3 16,4 2-1-16,-1-2 15 15,0 3 17-15,1 0-43 16,-1 3-3-16,-1 2 32 16,1-1-11-16,1 6-9 0,0 1 3 15,3 2-5-15,2 2 0 16,1 2-11-16,4 1-3 15,0 0-3-15,2-1-3 16,0 1-3-16,2 0 3 0,5 0-1 16,1 0 6-1,4-1-5-15,3-1 2 0,4 0 0 16,4-1 2-16,1-3-1 16,2 2 0-16,1-2 0 0,-1 3-1 0,-1 2 0 15,0 1 0-15,-1 0-1 16,0 0 1-16,1 3 0 15,3 3 1-15,0-2 0 16,2 0 2 0,1 0-2-16,0-1 1 0,2 0 1 0,0 0 0 31,0-2 0-31,0 2-1 16,0-2 0-16,0 1-1 0,-3 1 0 15,0 0 1-15,0 1-1 16,0-1 0-16,1 0 3 0,2 1-2 15,1 0 0-15,3 2-1 16,-2-3 0 0,4-1-1-16,0 0 0 0,0-1 2 15,2-1-1-15,-1-1-1 0,2-3 3 16,1-1 3-16,-3 0 1 16,-2 0-2-1,-2 0-3-15,-3 2-2 16,-2-1 0-16,-3 2 0 0,-2-1 0 15,-3 1 0-15,-2 1 0 16,-4 0 0-16,-2 1 0 16,-2-1 1-16,-3 1-1 15,-1 0 0-15,-3 0 0 0,-1 0 0 16,-1 0 0 0,-2-2-1-16,-1 2 0 0,-1 0 25 15,0-1 43-15,0 0-4 16,-3-1-22-16,-3-1-30 0,-1-1-9 15,-5 0-1-15,0-2-1 0,-5 0-1 16,-1 2 0-16,-5 1-2 16,-3 2-1-16,-1-2 0 15,-3 3-7-15,-1-2 8 16,-2 1 2-16,-3-3 2 16,-1 1-1-16,-3 0 2 15,-1 2-1-15,-1 1-1 16,0-2 0-16,1 2 1 15,1 0-1-15,0-2 0 16,0 2 1-16,1-1-1 16,0 0-2-16,-1 1 3 15,-1 0 0-15,1 4-1 0,0 1-1 16,-2 0 1-16,0 1 0 16,0 0 0-16,1-1 1 15,2 1-1-15,1-3 1 0,2-2 0 16,4-1 1-16,3 0-1 15,4 0 0 1,0 0-1-16,2-3 1 0,0 1-1 16,2-1 0-16,-3 0 0 15,2 3-1-15,-2 0 0 16,3 0 1-16,-1 0 0 16,2 0 0-16,5 3 1 0,1 1-1 15,5-3 0-15,1 1 0 16,3-1 0-16,1 1-1 15,3-2 0-15,1 1-3 16,0-1-7-16,3 3-38 16,4-1 33-16,2 3 13 15,4-2 4-15,2 2-1 0,6 1 0 16,4-1-1-16,1-1 3 16,4-3-2-16,4 0 0 15,3-1 1-15,1 0 0 0,2-2 0 16,2-1 1-16,0 1-1 15,-1 0 1-15,3 2-1 16,-2 0-2-16,1 4 1 16,4-1 2-16,1 1-4 15,3-1 3-15,4-3 1 0,2 0-3 16,2-3 1-16,-1-3 0 0,-2 1-1 16,0-1 2-1,-4 2-1-15,-2-2 0 16,-4 3 1-16,-4 1-1 15,-4 0 1-15,-4 2 0 16,-5 0 1-16,-4 0 0 0,-3 0 0 16,-2 0 1-16,-4 2-2 15,0 0 0-15,-3-1 1 16,1 1-1-16,-6-2 0 16,0 0 0-16,-2 1 0 15,-1-1-2-15,-3 1 1 16,-2-1 0-16,1 1 0 15,-1-1 2-15,0 0 16 0,-3 0 13 16,-4 0-11-16,-2 0-16 16,-5 0-3-16,-6-2-1 15,-3 1-1-15,-6 1 0 16,-4 0-3-16,-5 0-16 0,-4 0 12 0,-5 1 4 16,-1 0-3-1,-2-1 9-15,-3 0-4 16,1-2 2-16,-1-3-1 0,-1 0 2 15,-1 2-1-15,0 2-1 0,-1 1 0 16,0 1 2-16,0 5-3 16,0 2-6-16,0 2-29 15,1 2-8 1,1 2-2-16,2 0-24 0,1-3-44 16,-3-8-86-16,1-6-309 0</inkml:trace>
  <inkml:trace contextRef="#ctx0" brushRef="#br0" timeOffset="34134.72">10292 3532 727 0,'-11'0'6'15,"-3"-4"-1"1,6 4 7-16,3 0 9 0,-1 0-15 15,2 0-6-15,1 0 2 0,0 0-2 16,1 0 0-16,1 0-2 16,1 2 2-1,-1-2 0-15,0 4 0 16,-1 1 0-16,-1 5-2 16,-3 7 0-16,-1 4-6 15,-2 6 1-15,1 4 2 0,-3 2 4 0,3 0 1 16,1-3 1-16,0-2 3 15,1-1-4-15,2 1 3 0,-1 4 8 16,-1 3-4-16,0-1-2 16,1 5 1-16,1 3-1 15,-3 1-3-15,0 2 0 32,1 6-1-32,1 3-1 0,-2 6 1 15,1 2-1-15,-1 1 3 16,1-2-5-16,4-4 4 15,0-6-1-15,1-10-1 0,1-6 1 16,0-9-3-16,3-7 2 16,0-4-2-16,1-2 1 15,2-7 1-15,-3-2-3 16,1 0 1-16,2-2-1 16,-1-2 3-16,1 0 3 0,4 0 2 15,0 0 9-15,2 0 5 16,1-4-8-1,2 1-7-15,2 1-1 0,0-2-3 16,2 1 3-16,0-1-2 16,0 1-1-16,2-3 1 15,2 3-1-15,-3 1 0 16,3-1 0-16,3 0 2 0,-2-1-1 0,2 1 4 0,0 0 3 31,1-1-2-31,2 1-3 0,0 0-2 16,2 2 0-16,-1 0 1 15,2 0-2 1,3 1 1-16,-1 0-1 0,5 1 1 16,-2 0-1-16,4 3 1 15,0-1-1-15,0 0 2 16,-2 1-2-16,1-1 0 16,0 1 0-16,-2-1 0 0,-1 1 0 0,0-2 0 15,0 0 1 1,-1 0-1-16,-3-1 1 15,0 2-1-15,-3-2 1 16,-2 1 0-16,-2 2 0 16,-1-1 1-16,0 1-1 0,0-2 8 15,-1 1 4-15,2 1-6 16,-3-2-3-16,1 0-1 16,-2-1 0-16,-2 1 0 15,-3-2-1-15,0 2 9 0,-2 0 17 16,1-1-18-16,-1 1-6 15,-1-2-2-15,0 3-1 16,1 0 0-16,-2-2-1 0,-2-1 1 16,1 1 0-16,-3-1 0 15,-1 0 1-15,-1 0 0 16,-2 0 0-16,-2 0 0 16,-2 0-1-16,0 0 6 0,-1 0 0 15,0 0 44-15,0 0-21 16,0-1-2-16,0 0-15 15,0-2-7-15,0-1-4 0,0-2 0 16,-1-5-2-16,-1 0 2 16,2-4-2-16,-1-2 1 15,1-6-2 1,0-7 1-16,1-4-1 0,3-7-1 16,1-9-4-1,1-2-6-15,0-7-3 0,-1 0 0 16,-2-3 0-16,-3 4 11 15,0 3 5-15,0 5-1 16,-2 5 0-16,-4 2 2 16,1 4-2-16,1 3 0 0,0-1 1 15,2 0-1-15,2-1-1 16,0 1 1-16,0 1 0 16,5 2-2-16,-1 2 2 15,3 5-1-15,0 4-18 16,-2 0-11-16,1 3 14 15,-1 6 11-15,-1 3 1 0,-2 4 2 16,-2 1 2-16,0 3 4 16,0 3 0-16,-1-1 0 0,-3 1 8 15,-1 0-1-15,-1 0 1 16,-2 0-2 0,-1 0-2-16,0 0-2 15,-2 0-3-15,-3 0-3 16,-1 0 3-16,-4 0 1 0,1 1-2 15,-5 2-3-15,-2 0 1 0,-3 0-1 16,-1-2 1-16,-2 2 2 16,-2 0-3-16,0 0 2 15,-2-1-2-15,1 0 2 16,-2 1 1-16,-1-2-3 0,-1 2 2 16,-2 1 2-1,0-2-4-15,-4 2-1 16,1-1 2-16,-2 3 0 15,0-2 0-15,-3 0 2 16,-1 0-1-16,-1-1 0 0,-2 0-1 0,3 0 0 16,-2 0 1-16,4-2 7 15,2-1 5-15,1 0 9 16,1 0-16-16,-1 3-4 16,0 0-1-16,1-2-3 15,2 3 2-15,0-1 0 16,5 0 0-16,3 0 1 0,0 1-22 0,2 1-47 15,3 3-58-15,-3-1-31 32,-2 2-129-32</inkml:trace>
  <inkml:trace contextRef="#ctx0" brushRef="#br0" timeOffset="81348.88">10460 11599 700 0,'-2'-13'166'0,"-7"2"-158"16,2 3-10-16,5 3 7 15,2 5-2 1,0 0-5-16,0 3-3 15,2 7-45-15,2 7 5 0,-1 10 30 16,1 10 10 0,-2 11 4-16,-2 9 2 0,0 8-1 0,-6 10-6 0,-2 3-11 31,0 4 13-31,-2 4 3 16,1 4 1-16,0 3 0 15,-3 5 1-15,-2 6-2 16,-1 4 3-16,-5 5-1 0,1-1-1 15,0-1 0-15,-2-4 1 16,3-11-1-16,0-7 1 16,3-12 0-16,4-11 4 0,3-12 4 15,5-9-3 1,3-9-3-16,0-6-2 0,3-6 1 16,5-8-2-16,-1 0 1 15,2-2 2-15,2-3 2 16,0 0 2-16,3-1 3 15,2 1-3-15,3 1-1 0,1 0 0 16,4 0-2-16,3-1-3 0,3 1 0 16,2 0 0-1,3-2 1-15,2-1-3 0,4-3 3 16,-1 2-2 0,5-3 3-16,1 2 1 15,4 1-3-15,2-1 1 0,4 3-2 16,0 1 0-16,0 1 1 0,2 3-3 15,2-1 3 1,-1 1 0-16,0-3-2 16,5 0 2-16,-1-1 0 15,-2-3-1-15,0-2 0 0,-3-2 2 16,0 0 1-16,-4-1 6 0,-1 1 17 16,-5-1-14-16,-2-1-5 0,-5 1-1 15,-4-1-1-15,-4 0-1 16,-3 0-1-16,-5-2 0 15,-4 1-2-15,-7 2 0 32,-2-4 0-32,-6 1 0 0,-2-2-1 15,-2 2 5-15,-2 0 55 16,0-3 5-16,0 3-8 0,0-5-31 16,-2-5-12-16,-2-4-9 0,0-8-2 15,-1-6-3-15,2-9 0 16,-2-11-1-16,4-8 1 15,1-10-2-15,0-10-14 16,7-6 5-16,0-7-11 16,4-6 3-16,2-5 10 15,3-4 9-15,2-3-4 16,1-4-6-16,3 0-21 16,1 0 17-16,-1-3 4 0,1 5-8 15,-1 3 22-15,-3 6-8 0,-3 5 3 16,-2 8 2-16,-6 11-1 15,-2 11 1 1,-5 10 0-16,-1 12 0 16,-2 9-1-16,-5 9 3 15,-1 5-1-15,-2 5 3 16,1 4-2-16,0 2-1 0,0 2-1 16,0 2 1-16,0 0 0 15,0 0-2-15,-1 2 0 16,0 0-2-16,-4 1 1 15,1-2 3-15,-4 1 0 0,-3 0 0 16,-2-1 0-16,-5 1 0 16,-2-1 1-16,-4 0-2 0,-3 1 1 15,-2-1-4 1,-3-2 6-16,-1 1-2 16,-2-4 13-16,-3 0-11 15,-4 0 16-15,-3 1-16 16,-2 2 15-16,-4 0-15 0,-3 3 3 0,-3-1 4 15,-2 1-8-15,-1 0-1 16,0 1-2-16,-2-1 0 0,-2 0 2 16,1 0-2-16,0 1 0 31,-1 2-1-31,2-2 1 0,1 4-1 16,2-1-1-16,4 4-32 0,2 5-1 0,7 2 18 15,3 6-137-15,3 2-11 16,-1 2-114-16</inkml:trace>
  <inkml:trace contextRef="#ctx0" brushRef="#br0" timeOffset="83497.92">13489 9355 921 0,'0'-15'37'0,"-4"0"-39"15,1 2 1 1,3 0 7-16,5 1-6 16,4-3-5-16,5-4 1 15,3-7-7-15,3-5-12 0,5-8-10 16,2-7 18-16,1-7 7 15,6-4-12-15,0-5-3 0,1-9 9 0,3-4 16 16,-1-2 0-16,-1-1 0 16,2-2 1-16,-3 1-2 31,0 3 1-31,-2 7 2 16,0 3 2-16,-1 4 5 15,-2 7-8-15,3 3-1 16,0 6-2-16,5 2-1 0,2 5-5 15,0 2-106-15,-2-1-157 0</inkml:trace>
  <inkml:trace contextRef="#ctx0" brushRef="#br0" timeOffset="85628.24">12928 11862 905 0,'-12'-14'-23'0,"-1"-2"-12"15,2 4 39-15,6 3 11 16,3 5 4-16,1 3-19 0,1 0-8 31,1 3-49-31,5 6-6 16,1 6 46-16,0 10 1 0,0 8 7 16,-5 11 9-1,-2 11 1-15,-2 8 1 0,-7 8 1 16,-4 7-2-16,-1 7 1 15,-1 2-1-15,0 4 0 16,1 6 0-16,-1 5 1 16,2 1-1-16,0-2-2 0,3 0 1 15,2-7 2-15,3-11 0 16,1-12-3-16,4-10 2 16,0-12 0-16,8-11-2 0,-1-7 2 15,2-6 1-15,3-6-1 16,0-3 2-16,2-3 0 15,2-3 6-15,3-2 13 16,3 0-3-16,4 0-1 16,4 1-6-16,5 0-4 15,5 2-3-15,5-2-2 0,4 3-2 16,2-2-1-16,6 1 1 16,2 0 0-16,3 0-1 15,1 3 2-15,2-1-3 16,-1 1 1-16,0 3 0 15,-1-2 0-15,-3-1-1 16,-1 0 2-16,-6 0-2 16,-1-1 1-16,-4-2 0 0,-5-3 1 15,-5 0 0-15,-6-2-2 16,-7-4 3-16,-7-1 0 16,-5 3 1-16,-7-3 7 15,-3-1 33-15,-2 1 29 16,-1-1 2-16,0 1-14 0,0-1-15 0,0 0-14 15,-1-2-12-15,-3-3-13 0,-1-7-3 32,0-5-3-32,0-11-1 15,1-12-4-15,1-10 5 0,2-10-1 16,1-8-7 0,0-11-6-16,5-7-18 0,4-3 2 15,2-4-13-15,1-3 16 0,2-4 15 16,0 2-3-1,2 3 3-15,-2 3-18 16,1 3 21-16,-5 10 7 16,-2 11 4-16,-3 11-1 0,-3 10 0 15,-2 9 1-15,-4 7 1 16,-2 4 0-16,-4 2 3 16,0 2-2-16,-4 0-3 0,-1 2 1 15,-2 0 1-15,-3 2 5 16,-1 0-5-16,-6 0-2 15,-2 1-2-15,-6 1-2 0,-2 1 0 16,-8 3 6-16,-4 2-5 16,-8 2-5-16,-6 2 7 15,-7 1 3-15,-6 2-2 16,-6-1 0-16,-4 3 1 0,-1 1-1 16,-6 4-2-1,0 3-20-15,1 6-22 16,0 5-33-16,5 6-31 15,1 4-40-15,4 3-71 16,2-1-123-16</inkml:trace>
  <inkml:trace contextRef="#ctx0" brushRef="#br0" timeOffset="112196.1">10798 14665 170 0,'0'0'649'15,"0"0"-639"1,0 0-25-16,0 0 15 15,0 0-1-15,0 0-2 0,0 0 2 16,-22 115 2-16,25-80-3 16,-1 8 2-16,-2 7 1 15,0 8-2-15,0 10 2 16,-3 6-1-16,-4 7 1 16,1 3 2-16,-1 0-3 0,0-2 1 15,0 2-1-15,1 1 0 0,0 1 0 16,0 0 0-1,0 3 0-15,0 0 2 16,0-2-1-16,2-6 1 16,0-5 15-16,3-3-11 0,1-4-4 15,0-5-3-15,5-4 7 16,1-5 1-16,1-4-4 16,3-7-2-16,1-7-1 15,0-6 0-15,2-5-1 0,0-5 0 16,1-4-1-16,2-3 2 15,-1-3-1-15,3-2 1 16,-1-2 0-16,5-3 1 0,1-1 0 16,1-1 2-16,-1-1 0 15,6 2 2-15,0-2 5 0,3 3-2 16,4-1-3 0,4 0-2-16,4-1-1 15,4-2-1-15,2 0 1 16,3 0-1-16,2-5 0 15,1 0 0-15,3 0 1 16,2 0-2-16,3 2 1 16,-1-3 0-16,1 3 2 0,1-2-3 15,-3-1 1-15,-4 2 0 16,-3 1-1-16,-5-1 1 16,-5 3-2-16,-7 0 1 0,-5 3 1 15,-3 3-2 1,-6 2 2-16,-1 1-2 0,-5 0 2 15,0-2-1-15,-6-1 0 0,-3-3 2 16,-3 0-2 0,-2-2 2-16,-2 1 0 15,-1-1 2-15,-1 0 0 16,0-6 41-16,0-4 8 0,-3-7-29 16,-3-8-18-16,0-11-3 0,0-9-2 15,2-10 0-15,0-6-1 16,3-5 0-16,1-5 0 15,0-6 1-15,0-2-2 16,0-5 2 0,3-5-1-16,2-6 0 0,2-4 0 15,2 0-20-15,0-5-14 16,0 1-22-16,1-1 1 0,-2 1 12 16,1 3 17-16,-5 3 24 15,1 6 4-15,-1 10-4 16,-1 12 7-16,-3 9 5 15,0 10 14-15,0 9-7 16,0 10-9-16,-1 8-4 0,-5 3-2 16,3 8 11-16,-3 3 1 15,0 3 19-15,0 4-9 16,2 1-17-16,-2-1-7 16,2 4-4-16,1-1-2 15,-1-1 3-15,-1 2 3 16,1 1 2-16,-1-1 0 15,-4-1 1-15,-1 0 6 0,-2 1 13 16,-5-2-9-16,-2 2-7 16,-3-1-3-16,-5 2-1 15,-5-2-1-15,-5 1-1 16,-4-1 1-16,-5 0 0 16,-6 0 0-16,-2 1-1 0,-3-1 1 15,-4-1-1-15,-2 1 0 16,-1 1 7-16,-1-3 0 0,-1 1-3 15,0-1-3-15,1 0 0 16,1 1-1-16,1 0 0 16,2 2 0-16,5-2-6 15,2 6-89-15,1-1-68 16,-2 1-134-16</inkml:trace>
  <inkml:trace contextRef="#ctx0" brushRef="#br0" timeOffset="114059.2">17593 13465 1046 0,'-45'-20'-10'0,"-3"-2"10"16,11 6 7-16,12 6-2 16,10 3-3-16,2 4 1 15,3 0-4-15,4 5-4 16,1 6-40-16,-1 5-30 15,0 5 49-15,0 7 22 0,-1 4 5 16,-1 7-1-16,0 3 0 16,0 7 2-16,-1 1-4 15,2 6 3-15,-1 3-1 0,3 6 1 16,1 4-1-16,3 4 1 16,0 8 0-16,0 8-1 15,1 7 1-15,-1 10 1 16,-3 9 2-16,-4 5-1 15,-2 4 1-15,-3-1-1 0,-1 1 0 0,1-2 1 16,-2 0 0-16,4-1-1 16,0 0-3-16,2-2 3 15,4-3-2 1,2-8 0-16,1-11 1 16,2-13-2-16,1-13 2 0,4-13-1 15,0-9-1-15,3-8 1 16,-1-6 1-16,1-5-2 0,1-3 1 15,2-4 0-15,-2-5 1 16,2-2-1-16,0-5 1 16,0 0-1-1,0-3 2-15,4-2 1 16,3-1 2-16,1 2 6 0,4-3-1 16,5 2-2-16,4-2-5 15,5 0 0-15,4 1-3 16,3 1 1-16,1-3-1 0,5-1 0 0,1-1 4 15,2 0-7-15,3 1 2 16,5-1 4 0,4-3-5-16,3 1 4 15,3-2-3-15,2 3 0 16,5 0 3-16,-2 1-2 16,1 0-1-16,3 1 1 15,0-2-2-15,0-1 2 0,-1 0 0 16,-1-1 0-16,-1 0-3 15,-6 3 4-15,-5 1-2 16,-4 3-1-16,-7 5 1 16,-6 1 0-16,-7 2 0 15,-5-2 1-15,-6 2-1 0,-5 0 1 16,-4-1-1-16,-3-1 0 0,-4-1-1 16,-2-1 2-1,-3 0 1-15,-2-2-3 16,-3-2 3-16,-3-1-2 15,-1 0 0-15,1 1 13 0,-3-3 39 16,0-6-24-16,-4-5-7 16,-1-17-18-16,-1-15-3 15,-1-17 0-15,1-12-9 16,-2-13-25-16,1-9 15 16,1 1 7-16,-2 1 1 15,1-2 11-15,1-2-1 16,2 0 1-16,0-2 1 0,5-3-1 15,-1-3 1-15,4 1-3 16,4 1 3-16,0-1-2 16,0 0 1-16,0 0-2 0,2-2 0 15,-4 2-34-15,-2 4 7 16,-1 4 15-16,-1 5 13 16,1 5 2-16,-4 9-2 15,2 7 3-15,0 6-2 16,2 5-1-16,0 11 2 0,0 6 0 15,1 7-2-15,-2 9 2 0,0 6-1 16,-1 7 1 0,2 6-1-16,-4 2 2 0,0 5-1 15,0 1-1 1,-5 3-1-16,-1 5-2 0,-4 1 1 16,-2 3 1-16,-5 1 4 0,-1 1-3 15,-3-3 1-15,-3 3-2 0,-4-3 4 16,-4-1-3-16,-4-4 1 15,-6 0-1-15,-2-4 0 16,-3-3 1-16,-1 0 1 16,-4-1 6-16,-2-6 8 15,-2 1-9 1,-3-1-3-16,-3 1-1 16,-5 0-2-16,-3 1 3 15,-2-1-4-15,-4 0 6 0,-1 1 2 16,-2 0-2-16,0 0-4 15,2-1 0-15,4 0-1 16,3 1-3-16,4-1 2 16,4 0-33-16,0 2-71 15,1-1-111-15,-4-6-214 0</inkml:trace>
  <inkml:trace contextRef="#ctx0" brushRef="#br0" timeOffset="118453.67">20411 13918 913 0,'-6'1'22'0,"-6"-1"-18"0,3 2-1 16,5 4-2-16,4 8-5 16,-2 8 0-16,3 8-1 15,3 10 0-15,1 9 2 16,0 9 1 0,0 10 1-16,-1 11 1 0,-2 11 1 15,-1 9 0-15,-4 6 2 0,-3 3-4 16,-2 1-9-1,0-2-2-15,-4-5 11 16,-1-4 0-16,1-4 0 16,-2-4 3-16,1-5 0 15,0-7-1-15,4-7 1 0,2-11 3 16,5-9 11-16,0-9 2 16,3-8-4-16,5-8-4 15,3-6-1-15,4-3-5 0,1-6 1 16,4-1-2-16,4-3 0 15,4-2 3-15,4-3-3 16,3 0 0-16,1-1-3 16,2-1 0-16,2 1-1 0,-1 0 2 15,1 0-2 1,0 1 2-16,4-2-1 16,1-1 0-16,3 0 1 0,2-2-1 15,2-2-1-15,-2 3 3 0,0-3-3 16,-2 2 1-16,-3 1 1 0,-2 1 1 15,-4-1-2-15,-2 2 2 32,-2-2-1-32,-7 2-1 0,-3 1 1 15,-3 0 0-15,-6 1 1 16,-3-1 0-16,-3 0 0 16,-3 1 0-16,0-2 4 15,-1 3 0-15,0-2 0 16,1-1 0-16,-1 1-2 0,0 1-2 15,-1-2-1-15,-1 0 1 16,1-3 0-16,-1-1 1 0,1-4 0 16,0-9 1-16,0-6 2 15,1-11-5-15,0-6-1 16,-1-8-1-16,1-6 0 16,0-9 1-16,1-8-1 15,3-3 1-15,-1-7 0 0,0-4-2 16,1 0 0-16,-1 2-1 15,2 2 4-15,-2 4-2 16,2 2 0-16,1 2 0 0,0 3 1 16,-1 3 0-16,3 5 1 15,-3 6-1-15,0 4-1 16,-1 6 1-16,0 4 2 16,-2 7-2-16,-2 5 0 0,0 6 1 15,-2 8-2-15,-2 4 2 16,2 7-1-1,-2 3 3-15,-3 1-2 16,-1 1-1-16,-1-1 2 16,-2 0-2-16,-2 0 1 15,1 1 0-15,0 1 0 16,-2 1 1-16,1-1-2 0,0 0 2 16,1-1 2-16,-3 0-3 15,3-1 2-15,-3 0-3 0,-2 0 3 16,1-1-5-16,-2 2 2 15,-1-4 1-15,-3-2 1 16,-3-2-3-16,-2 0 3 16,-2-4-2-16,-3 0 0 0,0 0 1 15,-2-1-1-15,-3 0 1 16,1 1-2 0,-1 1 1-16,-3 0 1 15,-1 0-1-15,-2 0-1 0,-1-1 1 0,-1-1 0 16,0-2 1-16,-2 2-1 15,1 1 0-15,0 1 0 0,1 1 0 32,-1 3 0-32,-1 4-1 15,1 0 6-15,2 3-11 16,-1 0 5-16,5 4-34 0,3 5-59 16,-3 3-109-16,0 1-208 0</inkml:trace>
  <inkml:trace contextRef="#ctx0" brushRef="#br0" timeOffset="120633.74">11118 2721 822 0,'-12'-3'-109'0,"-8"-5"185"0,5-1-52 15,6 3 11-15,3 0-7 16,3 2-19-16,2 3-6 16,0-1 1-16,1 1-4 15,0 1-2-15,0 0-5 16,0 0-3-16,0 1-1 0,0 6-13 16,0 5 17-16,0 8 7 15,-2 10-1-15,-5 11 2 0,-1 6 1 16,-2 9-2-1,-1 4 3-15,-1 3 0 16,2-3 0-16,1-3-1 0,0-4-1 16,3-3 1-16,0-1-2 15,2-2 1-15,2 0-1 16,1 3-1-16,1-3 1 0,0 0 1 0,0-3-1 16,1-6-1-16,4-5 1 15,2-9 1 1,1-7-2-16,3-7-29 15,0-6-72-15,3-7-63 16,-4-12-24-16,-4-8 19 0</inkml:trace>
  <inkml:trace contextRef="#ctx0" brushRef="#br0" timeOffset="121267.28">10832 3271 88 0,'-14'6'363'16,"1"-3"-287"-16,-2 1-6 15,7-1 1-15,2-1-11 16,0-1-47-16,3 2-9 15,1 0-4-15,-1 4-1 16,3 4-5-16,0 5 1 0,0 7 0 16,0 8 4-16,0 6 2 15,3 5 1-15,-1 3-3 16,-1 0 4-16,1-4-3 16,-1-1 2-16,1-6-2 15,0-6 0-15,0-6 0 16,1-6 0-16,2-4 0 0,3-5-1 15,4-4-1-15,1-3 0 16,5-7 1-16,5-8 3 0,0-7 2 0,3-9 3 16,2-6-1-16,1-7-1 15,1-7-2-15,0-3 0 16,1 0 1-16,-2 0-2 16,-2 8 0-1,-3 8-1-15,-7 11-2 16,-7 10 1-16,-3 9-1 15,-5 5 1-15,-2 3 5 0,-2 0 0 16,-3 0-2-16,-3-2-1 16,-1-1-1-16,-1-1 0 15,-4 0 1-15,0-3 18 0,-3-2-7 16,-3-1-6-16,-1 1-4 16,-5 0 12-16,0 0-8 15,-4 5-5-15,-2 4-1 16,-1 0-2-16,-3 13-9 0,1 12-72 15,-1 5-26-15,-1 10-40 16,-4 1-65-16</inkml:trace>
  <inkml:trace contextRef="#ctx0" brushRef="#br0" timeOffset="127083.47">22167 13544 788 0,'-14'-24'2'15,"-3"-1"-3"-15,4 7 3 0,6 5 5 16,5 5 1-16,-2 4-3 16,2 4-5-1,3 5-3-15,4 6-6 0,3 6 7 16,1 12 0-16,1 8 1 0,-2 10 2 15,0 8-1-15,0 8 0 16,-1 4 1-16,-1 6 0 16,0 0 0-1,0 3-3-15,-2 5 4 0,0 1-3 16,-1 2 2-16,-1 5 1 0,-1 6-3 16,0 2 2-1,-1 3 2-15,1 1-2 16,-2 1-2-16,0-2 2 0,0-7 0 15,0-4-1-15,0-2 0 16,1-6 0-16,0-5 1 16,0-2 1-16,2-1-3 15,-3-1 1-15,0 4 1 16,1-1-1-16,-4 0 0 16,-2-3 1-16,-1-1-1 0,0-6 1 15,0-5-1-15,1-8 0 16,0-4 1-16,3-10 0 15,1-5-1-15,0-9 2 16,4-8-2-16,1-7 1 0,4-3-5 16,2-3 14-16,1-2 17 15,2 1 4-15,4-1-12 0,4 1-5 0,3 1-7 16,3-2-5-16,5 0 0 16,3 1-2-16,2-1 2 15,4-1-2-15,0 1 1 16,1 0-1-16,0 1 0 15,1 0 1-15,1 1-1 0,0-1 0 16,4-1 2-16,0 0-2 16,2 1 1-16,0-3-1 31,1 0 1-31,1 1-1 16,0 0 0-16,2 0 1 0,4 2 0 15,1-1 0-15,2 2-1 16,2-2 0-16,4 1 0 0,1-1 0 15,2-2 0-15,1-1 1 16,0 1 1-16,0-2-3 0,0 1 2 16,-1 4-2-16,0-2 2 15,0 6 0-15,0-1-1 16,3 1 3-16,-2 0-1 16,1 1 3-16,0-2 1 0,0-2 3 15,2-2 0-15,2 1-3 16,-2-2 8-1,1-2 2-15,2 1-6 16,-2 2-5-16,1 1-3 0,-4-2 0 16,-1 4-1-16,0 0 0 15,-2 0-2 1,-1 1 3-16,-2-1-3 0,0 1 2 16,1-2 1-16,-1 1-1 15,-4 0 0-15,6-1 0 16,-6-1-1-16,0-1 3 15,-3 0-1-15,1 0 2 16,-1 1-1-16,-3-2-1 0,0 2-1 16,0 1-2-16,-5-1 2 15,2 2-1-15,-1-1 0 0,-2 1 0 16,1-3 0-16,-4 0 0 16,5 1 1-1,-8-3 0-15,2 0-1 0,-7-1 0 16,-1 2-1-16,-5 0 1 0,-3 0 1 15,0 0-1-15,0 0 1 16,-2 0-3-16,0 0 2 16,-2 0 1-16,0 0-1 0,0 1 0 15,-2 1 0-15,-1-2 0 16,-2 1 0-16,0-1 0 16,-3 0-1-16,-2-1 1 15,-5 1 0-15,-1 0 0 16,-5-1 0-16,-2 0 0 0,-2 0 1 15,2 1 2 1,-2 0 21-16,-2-3 13 16,2 2-9-16,0-6-14 15,-3 0-12-15,1-5-1 0,-2-3-1 0,-1-2 2 16,4-6-1-16,1-5-1 16,-2-6 0-16,4-7 0 15,-1-5 0-15,4-5-1 0,-1-4 1 16,-1-1 0-16,-1-1 0 15,2 1-1-15,-2-2 0 16,0 1 0 0,-1 0 2-16,0-2-1 15,0 0-1-15,1-2 1 16,0-3 0-16,4-1 0 16,-1-2 0-16,3-1-1 0,0-1 1 15,3-1-2-15,0-2-21 16,2 3 6-16,-1-2 1 15,-1 0 6-15,-2 1 3 0,2 3 5 16,-2 0 0-16,-3 2-3 16,2 3-9-16,-3-3 4 15,-1 3 3-15,0 2 1 0,0 0 3 16,-2 2 2-16,0 1 1 16,-1 4 0-16,3 2 1 15,-3 2-1 1,1 4 0-16,0 3 0 15,-1 3 0-15,1 3 0 16,-3 2 0-16,-1 3 0 0,-1 3 0 0,-3 3 0 16,1 0 0-16,-3 4 0 15,-1 1 0-15,-3 2 1 16,3 3-1-16,-4 1 0 16,2 0 0-1,2 5 1-15,-2-1-1 16,0 2 0-16,-2 1-1 0,-1 0-1 15,-1 2 1-15,-4 1-1 16,-2 2 2-16,1 0 1 16,-4 1-1-16,-2-1 1 0,0 2 5 0,-3-1 3 15,-1 1-2-15,0 0 3 16,-3 0-1 0,1-1-6-16,1-1 0 15,-2 2-1-15,-1-2-1 0,-3 0 0 0,-1 2 0 16,-5-4 0-16,-4 0-2 15,-3-2 1-15,-5 1 2 16,0-1-1-16,-3-1-1 16,-3 0 0-16,-4 0 1 0,-2 1-2 31,1 0 4-31,-4-2-3 16,-2 0 0-16,-2-1 1 0,0-1 0 15,-6 0 0 1,0-1-1-16,-3 4 1 0,-2-1-1 15,1 2 0-15,-2 2 0 16,-5-1 1-16,3 0 0 16,-3 1-3-16,-1 0 3 15,-3 0 0-15,0 1-1 16,3 1-2-16,-4 1 4 0,-1-1-4 0,1 3 2 16,1 1 2-16,-2 0-3 15,-3-2 0-15,4 3 1 16,-2 0 0-1,-1 1 1-15,0-1 0 0,2-1-1 16,1-1-1-16,0 0 2 0,2-1 0 16,4-4-1-1,3-1-1-15,-1 0 1 16,3 0 3-16,3 2-5 0,1 0 1 16,1 6-36-16,-2 2-89 15,-4-1-125-15,-2-4-406 16</inkml:trace>
  <inkml:trace contextRef="#ctx0" brushRef="#br0" timeOffset="133928.08">24432 16122 586 0,'1'-7'4'0,"-1"3"2"15,-2 2 35-15,0 1 21 32,1-1-43-32,0 2-13 15,-1 1-3-15,0-1 1 16,1 0 0-16,1 0-1 0,-1 0 2 16,1 2 0-16,-1-1 9 15,0 4-5-15,0 7-6 0,-3 4-1 0,-2 6 1 31,-2 6-1-31,-1 6 0 16,-1 3 2-16,0 1-3 0,0 4 0 16,1 0 0-16,-1 2-1 15,1 1 1-15,0-1-2 16,-3-1 2-16,4-3 0 0,-2-4-1 0,2-5 0 31,0-3 2-31,3-5-3 16,2-5 3-16,1-2 4 0,1-4 14 15,0-4 2-15,2-2-7 0,1-3-6 16,0-1-2 0,3-2 4-16,0 2 19 15,4-2 19-15,0 0-18 0,0 0-17 16,3 1-6-16,-1 1-5 16,2 0-1-16,1-1-2 15,1 3-1-15,1-1 1 0,1 1 1 0,2-1-1 16,4 1 0-16,1-2 1 15,1 0-1-15,3 0-1 0,2-2 2 16,3 1-1-16,5-2 1 16,0-1 0-16,2 0 0 31,4 0-1-31,0 2 3 16,0 2-1-16,3-1 0 0,-4 3-1 15,-1 2-2-15,-2 0 1 16,-2 2 0-16,-5-2 0 15,-2 0 0-15,-1-1 2 16,-1 1-2-16,0-3 0 16,-2 0 1-16,0-1-1 15,2-1 0-15,-2 1 0 0,-2 0 1 16,4-2-1-16,-5 1 0 16,2 1 1-16,-3 0-1 0,-3 0 0 15,-4 3-1-15,0 0 1 16,-7 2-3-16,1 1 0 15,-3-1-1-15,0 0 0 16,0-2-1-16,-3 0 1 16,-1-2-42-16,-2 0-42 0,-2-7-70 15,-10-12-131-15</inkml:trace>
  <inkml:trace contextRef="#ctx0" brushRef="#br0" timeOffset="134743.07">24110 16314 269 0,'-7'-5'345'15,"0"0"-311"-15,2-2 45 16,5 3-22 0,0-2-37-16,6 0-19 15,5-3 1-15,5-7-2 16,5-3 2-16,4-4-1 16,3-3-1-16,1-3 0 0,-1 1 1 15,-4 2-1-15,-3 5 0 16,-5 4 0-16,-6 4 0 15,-3 6 2-15,-5 3-1 16,0 2 4-16,0 2 38 16,-2-2-9-16,0 3-18 0,1 0-12 15,1 1-4-15,0-1-2 16,3 5 0-16,1 1 1 16,1 5 3-16,-1 3-3 0,1 1 1 15,1 3 0-15,-1 5 1 16,1 0-1-1,0 3 1-15,4 1-1 0,-1 2 0 16,3 4 0-16,-1 0 1 16,3-3-1-16,-1 0-1 15,1-3 2-15,0-5-2 0,-1-4 2 16,-2-2-1-16,-2-3 0 16,-1 0 0-16,-3-2 0 15,-1-3 1-15,-2 0-2 16,-1-3 2-16,-3-2-1 0,2-1 1 0,1-2-1 15,-8 1 2-15,0-5 50 32,-6 1-32-32,-5-2-17 0,-3-2-1 15,-4 0-2-15,-4-3 0 16,-2 2 1-16,0-1-1 16,-2 2 0-16,1 1-1 0,3 1 0 15,4 4-4 1,3 0-69-16,3 3-76 0,2-2-168 15</inkml:trace>
  <inkml:trace contextRef="#ctx0" brushRef="#br0" timeOffset="136703.87">27601 5709 758 0,'-4'0'100'0,"-5"-1"-92"16,1-2-4-16,2 1 3 15,4 1 10-15,1 1-7 16,0 0 3-16,0-2 0 0,2 1-9 16,-1 1-3-16,2-1 1 15,-2-1 7-15,2-1 17 16,-2-2-1-16,0-1-5 16,2 2 4-16,-2-3 2 15,0-3 0-15,0 3 3 0,2-3-4 16,-2 0-12-16,0-2-6 15,0 1-2-15,0-2-2 16,0-1-2-16,0-4 1 16,3-2-2-16,-3-3 0 15,1-5 1-15,1-4-1 16,-1-2 1-16,-1-3 0 0,1-1 0 16,1-3 5-16,0 1 9 15,0-1 0 1,0 2-3-16,0 1-4 0,-2 0-2 15,2 2 3-15,-1 1-6 0,1-1-3 16,-2 1 1 0,2-2-2-16,0-1 2 0,-2-1-2 15,1 1 1-15,0-3 1 16,0 1-2-16,-1-3 1 16,1 0 0-16,1-2 0 15,-4 1 0-15,1 0 0 16,1-3 2-16,-1 3-2 0,-1-1 2 15,2 2-2-15,-2-1 5 16,0 0-2-16,2-1 3 16,0 0 2-16,-2 0-7 15,1 0 2-15,0-1-2 16,-1 1 0-16,-1 1-1 16,-1-3-1-16,2 1 3 0,-2-2-2 0,0 4 0 15,0-3 1 1,0 2-1-16,0-2 0 15,-1 3 1-15,0-1-2 16,0 1 2-16,-3 1-1 16,5 0 4-16,-3 4 10 15,2-1-10-15,1 3-2 16,1 0 2-16,0 3-4 0,0-2 1 16,0 4-1-16,2-1 0 15,2 3-1-15,-2-1 1 16,2 3 0-16,-2 2-1 15,0 2 1-15,0 3 0 0,-2 2 0 16,2 2 1-16,-2 4-1 16,2 3 0-16,0 2 1 15,0 5-2-15,0 0 1 0,0 0 1 16,0 3-2-16,0 0 2 16,0 0-2-1,0 0 1-15,0 0-1 16,0 0 0-16,0 0-1 0,0 0-1 0,0 0-1 15,0 0 0 1,0 0-7-16,-3 0-6 16,6 0 4-16,-6 0 6 0,6 0 3 15,-3 0-27-15,0 3-30 16,2 4-29-16,1 3 22 16,-2 1-40-16,0 3-53 0,0-2-82 15,-1-5-114-15</inkml:trace>
  <inkml:trace contextRef="#ctx0" brushRef="#br0" timeOffset="137587.07">27543 2986 832 0,'-1'-1'56'15,"0"-6"-44"-15,0 0 25 0,1 2-13 16,2-2-20-16,-1 3-3 15,1 0 0-15,3 1-2 16,-3 0 1-16,-1 2-1 16,1-2 0-16,-3 3 0 0,-3 0-5 15,-3 0-25-15,-2 0-3 16,1 3 20-16,-3 1 13 16,1 3 1-16,3 0 1 0,-1 2-1 15,3 2-1 1,0 3 1-16,1 3 1 0,1 3 0 15,2 3 0-15,0 1 0 16,4-1 0-16,5 1 1 16,4-6 2-16,4-2 1 15,3-3-2-15,2-3 2 16,1-2 5-16,2-2 2 0,1-3 1 0,-2 0 1 16,-1-3-8-1,-4 0-3-15,-1-5-1 16,-3-3-1-16,-7-5 1 15,-1-1-1-15,-6-4 0 16,-2-1-2-16,-3-1 2 16,-7 2-1-16,-4-1 1 0,0 5 0 15,-4 2 0-15,-3 4-2 16,1 7 2-16,-4 3-2 16,-3 14-2-16,-3 8-1 0,-3 6 2 15,2 7 1 1,0 0 0-16,7 1 0 0,4-2-1 15,7-5 2-15,5-1 0 16,9-3 0-16,2-6 1 0,3-1 0 16,8-4-2-16,3-4 3 0,7-5 0 31,-2-2 1-31,5-4 3 16,2-1 3-16,0 0-3 0,-1-7-4 15,-1-3-1-15,-1-4 1 16,-6 0-1-16,-2-3 0 15,-5-5 1-15,-6 0-2 16,-5-1 0-16,-2-1 0 16,-5-3-2-16,-7 3-3 0,-3 1-7 15,-2 0 8-15,-3 5-8 0,2 4 6 16,-2 2 2-16,7 5 3 16,0 3 2-16,3 4-2 15,2 1-2-15,4 9-3 0,3 3 1 16,2 4-3-16,2 3-3 15,2-3-3 1,8 3 8-16,0-4 4 16,3-1 2-16,2-1 0 0,0-2 1 15,1 1-1-15,-2-1-1 16,3 1-48-16,-2-1-33 16,-3 0-21-16,-2 0-13 15,-3-5-54-15,-4-6-170 16</inkml:trace>
  <inkml:trace contextRef="#ctx0" brushRef="#br0" timeOffset="138740.21">27500 2607 770 0,'0'-21'11'15,"-4"1"-5"-15,-2 7 23 0,5 5 51 16,-1 5-59-16,0 3-21 16,1 7-12-16,0 7-72 15,0 6 77-15,1 10 8 16,-2 5-1-16,0 5 1 15,4 4 0-15,0 4 1 0,-2 2-1 32,2 3 0-32,3-1-1 0,-2 2 0 15,4 2 1-15,-1-2 1 16,4 1 0-16,0-2-1 16,1 2 0-16,-2-1 0 15,2-1 2-15,-2 2-3 0,-2-4 19 16,2-1-1-16,-2-5-8 15,-3-1-5-15,0-4-3 16,-4-6 0-16,2-1 0 16,-1-8-2-16,-2-5 0 15,1-7 1-15,0-3 0 16,0-8 0-16,0-2 7 0,-1 0 79 16,-1-11-25-16,1-7-33 15,-1-12-27-15,-2-7-15 0,4-13-10 16,-2-8-12-16,4-6 20 15,0-2 12-15,0-3 6 16,1 4-3-16,-2-2 2 0,-1 4-2 16,0 1 1-16,-2 4-3 15,-4 1 1-15,0 3-7 16,-4 5 2-16,3 0 1 16,1 4-25-16,-1-1 24 15,2 4 5-15,3-1-2 0,0 5-1 16,1 5-50-1,1 5 55-15,1 9 2 16,-1 5 11-16,-1 7-6 16,1 2 6-16,0 4-10 15,1 1-5-15,-1 0 0 16,2 6-4-16,0 5 0 16,5 9 2-16,0 4 1 0,-1 6 1 0,1 7 2 15,0 4-1-15,-2 6 0 16,-3 3 1-1,-2 4-1-15,0 4 0 0,0 6 3 16,-5 3-5-16,-4 1 6 16,1 0-4-16,-3 0 1 15,-1-1 0-15,3-5-1 16,0-2 3-16,0-3-1 16,2-5-1-16,1-3-1 15,1-6 1-15,-3-2-1 16,2-7-1-16,-2-6 1 0,5-10 0 0,-1-5 0 15,2-6 0-15,-2-7 1 16,2-3 5 0,0-12 46-16,-2-8-32 15,2-11-19-15,-2-10-4 16,2-5-27-16,1-6-25 0,0 0 7 16,-1-3 32-16,-3 3 15 15,3 2 0-15,-1-2-13 0,-1-3-156 0,-3-3-246 16</inkml:trace>
  <inkml:trace contextRef="#ctx0" brushRef="#br0" timeOffset="140494.72">27246 5084 862 0,'-7'-6'54'16,"-2"-5"-49"-16,5 1 29 0,2 6 63 16,1 0-69-16,-1 2-25 15,4 2-3-15,1 0-3 16,5 0-22-16,2 0 5 0,7 3 11 16,1 0-4-1,0 1 5-15,6 2 5 16,0-3-1-16,2 1 2 0,1-1 2 0,3 1-1 15,0-3 1-15,1 1 3 16,1-2-4-16,3 1 2 16,1-1 0-16,-2 0 0 15,2-1 0-15,-4-2 0 16,-4 0-1-16,-4 2 0 16,-9-2 0-16,-1 1 0 15,-7 1 1-15,-1 1 2 16,-4 0-2-16,-1 0 1 0,-1-1 0 15,2 1 5-15,1 0 37 16,-6-2-22 0,1 1-12-16,-3-1-3 0,-4-2-5 15,-6 0-7-15,-3-1-21 16,-7 0-6-16,-2 1-4 16,-4 1 8-16,-5 1 17 15,-1 2-4-15,-1 0 12 0,-2 0 3 16,0 0-1-16,1 3 0 15,1 1 2-15,2-2 0 16,2 2-1-16,3-4 0 16,4 0 0-16,4 0 4 15,6 0 0-15,4-4 15 0,2 2-4 16,8 0-3-16,1 0 0 0,0 1-6 16,2 1-8-16,1 0-6 15,4 0-6 1,2 1-15-16,1 3 25 15,5 1 6-15,1-1-1 0,3 0 2 16,5-1-2-16,5 0 1 16,2 0 0-16,5-3 1 15,6 0-1-15,4-4 0 0,2-1 1 0,-2 1-1 16,4 4-2-16,-5 0 1 16,-1 0-1-16,-1 10 1 15,-3 0-2-15,1 6 0 0,-3-4-22 16,-3-8-173-16,-10-9-222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4:38:39.5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23672 5570 497 0,'-12'0'79'16,"3"0"-26"-16,1-3 1 0,-2 0-8 15,4 0-20-15,-1 2-5 16,3-2-12-16,-1 2-5 16,2 1-3-16,0-2 0 0,1 2-2 15,1 0-12 1,-1 0-45-16,0 4-19 0,-1 1 4 0,0 2 15 31,-2 0 24-31,-3 1 19 0,-1 4 11 16,1-2-11-16,-1 1-43 15,1-1-29-15,1 0-1 16,1-4 41-16,0-1 45 16,0-4 36-16,-2 1 73 0,2 0-20 15,-2-2 35-15,-1 1-10 0,2-1-38 16,0 3-20-16,2-2-24 16,0 3-21-1,0 1-7-15,1 0-2 16,1 1-3-16,0 1-1 15,1 2-15-15,2-4-5 0,-3 0 0 16,5-2 12-16,-2-2 8 0,1 0 4 0,-1-1 0 16,0 1 2-16,0-1 1 31,0 0-1-31,1 1 0 16,0-1-2-16,2 1-1 0,-3 1 1 15,3-1 2-15,0 0 1 0,2 2 3 16,0-1-5-16,0-2 2 15,2 3-3-15,1-2 1 16,2 0-2-16,-1-1 2 16,2 0 3-16,-2 0 17 15,1 0 2-15,1 0-4 16,-3-2-6-16,1 2-5 0,1 0-2 16,-1 0-2-16,1 0 0 15,-1 0-3-15,2 0 1 16,0 0-1-1,1 0 0-15,0 0 0 0,1 0-1 16,1 0 2-16,-1 0-1 0,1 0 1 16,0 0 0-16,0 0 1 15,0 0-1 1,3 0 1-16,-1 0-2 0,3-2 0 16,-1 1 2-16,1-1 0 15,-1 2-1-15,-1 0 3 16,0 0-1-16,0 0-3 15,1 0 3-15,-1 0-3 16,2 0 0-16,-2 0 0 0,3 0-1 0,0 0 1 16,-2-2-1-16,1 0 3 0,1 2 0 31,-1-1 1-31,0 1 0 16,-2 0-1-16,1 0-2 15,0 0 0-15,0 0 0 0,0 0-1 16,-1 1 0-16,0-1 0 15,2 2 1-15,2 0-1 16,-1-2-1-16,0 2 3 16,2 1-2-16,-1-2-1 0,-2 2 2 15,0-3-1-15,1 3 1 16,-2-1-2-16,1 0 2 0,0 1-1 16,-1-1 0-16,0 0 1 15,2 1-2-15,1-2 2 16,0 1-1-1,-1-1 0-15,4-1 0 0,0 0 2 16,0 0-1-16,1 0 16 16,-2 0 17-16,1 0-16 15,-2 0-10-15,2 2-4 16,-2-1-1-16,3 2-2 0,0 0 1 0,1 0-2 16,0-2 0-16,1 2 0 31,3-2 1-31,-2-1-1 0,0 0 2 15,4 0-2-15,-4 3 0 16,-2-3 1-16,-2 1-1 16,1 1 0-16,-3 2 0 0,-1 1 0 15,0-1 1-15,1 1-1 16,1-2 0-16,3 0 0 16,0 0 0-16,2-3 1 0,1 0 0 15,0 0 0-15,0 0 0 0,0 0-1 16,-3 0 0-16,1 0 1 15,-2 0 0-15,-1 0-2 16,-2 0 2-16,-1 0-1 0,0 3 0 31,-1-3 1-31,-3 1-2 16,0 2 2-16,0 0-1 16,1 0 3-16,-1-1-3 0,0 0 1 15,4 1-1-15,-2-2 2 16,1 1-2-16,-3-2 1 15,1 1-1-15,-1 0 1 16,-2 1 0-16,0-2-1 16,-3 1-1-16,-1 1 2 0,1-1-1 15,0 2 1-15,0-1-1 16,1 0 1-16,-1-2-1 16,1 3 0-16,-2-3 0 15,-1 0 1-15,2 0 1 16,-3 1-4-16,0-1 4 0,2 1-2 15,-2-1 1-15,0 0-1 16,-1 0 1-16,-1 0 0 16,0 0 0-16,-2 0 0 15,0 0 0-15,-1 0 1 16,1-1 1-16,-1 0 17 0,-2 1-3 16,0-1-10-16,-1 1-4 15,0-2-1-15,-1 2-2 16,1 0 1-16,-1 0 1 15,2 0 1-15,-2 0 0 16,0 0 7-16,-2 0 4 0,2 0 2 16,0 0 3-16,0 0-6 15,0 0-2-15,-1 0-7 16,0 0 0-16,0 0-1 0,-1-2 2 16,1 1-3-16,-1 0 1 15,2-1 4-15,-5 1 4 16,3 0-1-16,-3-1-5 0,0 1-2 15,0-1 0-15,0 0 1 0,-2 0 0 16,1 1-2-16,0-2 1 16,1 1 0-16,-1-2-2 15,0 3-1-15,-1-2 1 16,-1 0 0-16,0-1-1 0,1 3 0 16,-2-1-1-16,0-2 2 15,1 1-1-15,-1 1-2 16,-1-2 2-16,0 2-1 15,0-1 1-15,-1 1 0 16,1-1 0-16,0 1-1 16,-1 0 2-1,0 2-2-15,-1-3 0 0,1 2 0 16,-3-2 1-16,0 3-1 16,0-3 1-16,-4 2 0 15,3-1 0 1,0 2 0-16,-2-1-2 0,-1 0 1 0,0 1 1 15,2-1 0 1,-2 0 2-16,-1 1-1 16,-1 0-1-16,1 0-1 15,-1 0 0-15,-1 0-1 0,2 0 3 0,-1 0-1 16,-2 2-1 0,0-2 2-16,0 1 0 15,-3 0-2-15,-2-1 2 16,0 0-1-16,0 0 2 15,0 0-2-15,-2 0 1 0,3 0-1 16,-1-2 1-16,-2-1 0 16,2 0-1-16,-1 0-1 15,-2 0 2-15,-1 3-2 16,-4-1 1-16,2 1 0 0,-4 0-2 16,-3 0 2-16,3 1 0 15,-1 1 0-15,2-1 0 0,-1 0 1 16,-1-1-1-1,-1 2 1-15,0-2 0 16,-1 1-1-16,-1-1-1 16,0 2 1-16,-2-2-1 15,3 0 3-15,0 0-3 0,1 0 3 0,-4 0-3 16,3 0 1-16,0-2 0 16,-3-1-2-1,0-1 3-15,2 0-2 16,0-1 1-16,1 0 0 0,-2-1-14 15,3 0 7-15,-3 1 3 16,-1-2-3-16,0 4-15 0,1-2-31 16,-3 0-16-16,4-1-15 15,0 2-7-15,-1 0-19 16,-3-4-47-16,-3-4-219 16</inkml:trace>
  <inkml:trace contextRef="#ctx0" brushRef="#br0" timeOffset="5553.32">6931 7924 568 0,'0'-5'3'0,"-3"-3"-2"0,2 3-3 15,1 2 10-15,0 2-4 16,0-1-3-16,2 1-3 0,0 1 4 16,0 0-2-1,0 0 0-15,0 0 1 16,0 0 0-16,0 0 0 0,0 0-2 16,2 0 1-16,2 0 2 0,-2 0-2 15,3-1 2-15,1 1-1 16,4-2 0-16,-1 1 0 15,3-1-1-15,-1 1 1 0,1 1-1 16,3-3 0-16,1 2 3 16,0 1-3-16,2 0-1 15,0 0 3-15,2 0-2 16,2 0 0-16,2-2 1 16,-3 1 0-16,1-2 0 0,1 0-1 15,0-1 1 1,1-1 2-16,-1 0 9 15,-3 2 13-15,3 0-9 16,1 2-10-16,-1 1-2 16,2 0-2-16,2 0-1 15,0 3 0-15,1-1-1 0,1-1 1 16,-1-1-1-16,-1 0 1 16,2 0-1-16,-2 0 1 0,1 0 0 15,0 0-1-15,2 0 1 16,0 0 0-16,0 2-1 15,3 1 1 1,-3-1 1-16,1-1-1 0,-1 1-1 16,-1-2 2-16,0 0 0 15,3 0 0-15,-3 0-1 16,1 0 2-16,3-2 3 0,-1 0 4 16,1-2 12-16,0 1-9 0,-1 1-7 15,2-1-3-15,-4 2 1 16,2 1-1-1,1 0-3-15,2 0 1 0,-1 0-2 16,3 2 1-16,1 0 1 16,0 1-2-16,0-2 2 0,-2 2-1 15,0-1 0-15,-1 0 0 16,2 1 1-16,2 0-1 16,2 1 1-16,1-1-1 15,0 0 0-15,3-2 1 16,-1 2 0-16,2-3-1 0,-4 3 0 15,2 0 0-15,0 1 1 16,0 0 0 0,0 2-1-16,1 1 2 15,-2-2 1-15,2-1-3 0,0 0 0 16,1-1 3 0,1-2-1-16,1 2 2 0,-1-2 7 15,3 2 2-15,-3 0-6 16,-1 1-2-16,2 2 3 0,-2-3-2 15,3 2-2-15,-2 0 0 16,0 0-2-16,0-2 1 16,-1 2-2-16,2-3 0 15,-2 0 2-15,2 1-2 16,0 0 2-16,-1-2 3 0,4 2 1 16,-5 0 2-16,3 1-3 15,1-1-3 1,1-1-2-16,1 1 0 0,0-1-1 15,0-1 1-15,-2 0-1 16,-2 1 1-16,1-2-2 16,0 1 2-16,-1 1-1 0,1-2 2 0,-1 1 1 15,1 2-2-15,0-1 1 32,1 0-2-32,1 0 1 0,2-2-1 15,2 0 0-15,-1 0 1 16,-2-3 1-16,1 0-2 0,-1-1-1 15,-2 1 3-15,0 1-2 16,3 1 0-16,-2 1 1 16,1 0-1-16,-1 0 0 15,1 0 1-15,1 0-1 16,-2 0 0-16,1 1 0 16,-1-1 0-16,0 2 1 0,1-2-2 15,0 0 2 1,0 0 1-16,2 0 0 0,2 0-1 15,-2 0-1-15,-1 1 2 16,2 1-1-16,-2-1-1 16,1 2 1-16,-2-1-2 15,-1-1 2-15,1 2-1 0,-2-2 0 16,1 0 1-16,-3 0-2 16,1-1 2-16,-1 0 1 0,-2 0-1 15,-1 0 3 1,-2 0 4-16,-1 0 12 0,0 0 2 15,0 2 1-15,2-1-13 16,-2 3-7-16,2-2-1 16,-2-1-1-16,-2 1 0 0,0 0 0 15,-1 2-2-15,-1-2 1 16,1 2 0 0,-1-3 0-16,0 2 0 15,1 0 1-15,-1 1-2 0,0-1 2 0,-1 0-1 16,-2 0 0-16,-1 1 1 0,0-1-1 31,-1 1 0-31,-1 0-1 16,-1-2 1-16,1 1 1 0,0-1-2 15,-3 0 2 1,0 1-1-16,0-1 0 0,-1 1 0 16,1-1 0-16,0 1 0 15,1-1 1-15,-1 2 0 16,0-2-1-16,-2 0 0 0,1 1 0 15,-2-2 1-15,-2 0-1 16,1 1 1-16,-3-1 1 16,-1 0-1-16,-3 1 0 15,1-1 0-15,-1-1 0 0,-3 2 0 16,2-2 0-16,-1 1 1 0,-1-1-1 16,-1 1-1-16,-3-1 1 15,0 2 0-15,-1-2-1 16,-3 0 0-1,1 1 1-15,-2-1 0 16,-1 0 0-16,-2 0 5 16,0 0 21-16,-2 0-10 0,0 0-8 15,0 0 10-15,-2 0 8 0,-1 0 1 16,1 0-4-16,-1 0-5 16,0 0-5-16,0 0-6 15,1 0-5-15,-1 0-2 16,0 0-2-1,0 0 0-15,0 0-1 0,0 0 1 0,0 0-1 16,0 0 2-16,1 0-1 16,-1 0 0-16,1 0-1 0,-1 0-1 15,1 0 0 1,1 0-1-16,-1 0-4 0,0 0-4 0,1 0-36 31,-1 0 15-31,1 0-29 16,1 2-32-16,2 2-44 15,-1 1-47-15,-4-5-47 0</inkml:trace>
  <inkml:trace contextRef="#ctx0" brushRef="#br0" timeOffset="9730.79">9108 7743 559 0,'-4'-17'139'16,"-4"-2"-137"-16,4 5 14 16,2 3 24-16,2 4-14 0,0 2-23 15,2 1-1-15,5 1-7 16,3-1 1-16,2 1 4 16,3-1 1-16,1-2-2 15,1 2 0-15,1 0-8 0,3 1 4 16,-1-3 5-16,3-1-1 15,3-1 1 1,1-2 1-16,3-4 0 0,1 1 0 0,0 0 1 16,1 0-2-16,0 0 3 15,0 2-1-15,3 0-2 32,4 1 2-32,-1-3-1 0,6 2 1 15,4-1-1-15,1 0 0 16,2-1 1-16,2 0-3 0,2-2 2 15,0 0 0-15,3-1-1 16,-1 1 0-16,1 0 1 0,0-1-1 16,-1 0 1-16,2-2-2 15,-1-2 2-15,1-3 4 16,2-1 11-16,-1-3 9 16,1 0-15-16,-1 1-7 0,-3 2 0 31,3 0 0-31,-1 1-3 0,1-1 2 15,0 1-2-15,0-1 0 16,1 0 3-16,-1-1-5 16,0 0 2-16,-1 0 3 15,0-2-3-15,-2 0 0 16,0 1 1-16,0-5-1 0,1 4 1 16,-2 0-1-16,0 0 2 15,-4 3-2-15,0 0 1 0,-3 4 0 16,-5 0-1-16,0 0 8 15,0 4 8-15,-1-1-6 16,0 2-7-16,1-3-1 0,-2 0-1 16,3-1 0-1,-1-3-1-15,-1 2 1 16,-2 0-1-16,-3 0 1 16,-3 3-1-16,-2-1 2 15,-1 1-4-15,-3 2 4 0,-2-1-3 16,1 4 3-16,-2-3-4 15,0 3 2-15,-3 1 0 16,-2 4-1-16,-1 2-1 16,-1 5-5-16,-2 0-66 15,-5 2-69-15,-7-2-111 0</inkml:trace>
  <inkml:trace contextRef="#ctx0" brushRef="#br0" timeOffset="33450.08">9109 10417 534 0,'0'-2'38'0,"0"0"20"0,0 0-37 15,0-1-1-15,3 0-15 16,4-2-4-16,2 1 4 0,3-2-4 15,1 2 1-15,3-2-2 16,1 2 0-16,1 0 0 16,0 0 0-16,2 2 0 15,0 1 0-15,0 1 0 0,2-3-1 16,-1 3 1-16,2 1 0 16,2-1 0-16,2-2 1 0,0 1 0 15,4-3 0-15,2-1 1 16,2 0-1-16,1-1 0 15,2 2 0-15,2 1 0 16,0 1 1-16,2 2-1 16,0-2-1-16,1 2 1 0,0 2-1 15,0 0 0-15,1 0 1 32,1-2-1-32,2 1 2 0,1-2-2 15,2 1 2-15,-1-2 2 16,1 1 1-16,-1 0-3 15,1 2-1-15,2-1 0 0,0 0-1 0,2-1 1 16,1 1 0-16,2-2 1 16,0 1 0-1,1-1 4-15,-2 2 9 16,0 2 11-16,0-1-16 16,0 1-8-16,0-1 0 15,0 0 0-15,-1 1 1 16,4-2 0-16,-1 0 1 0,-1-2 2 15,1 2-1-15,-1 0-1 16,-1 0 2-16,-1 2 31 0,3-1-30 0,-2 0-4 16,1 1-1-16,1-2 0 15,-2 0 0-15,3-3 0 16,0 3 2-16,-1-3 2 16,2 1 4-1,-1-1-2-15,1 0-6 0,-1 3 0 16,0-1-1-16,-2 0 0 15,-1 2 0-15,0 1 0 0,-3-2-1 16,0 3 0-16,1-1 1 0,-1 0 1 31,1-2-2-31,1 2 1 16,-1-1-1-16,1-1 1 16,-3 0-1-16,0 0 1 15,0 1 0-15,-2 0 0 0,1 0 0 16,-4-1 1-16,2 0 5 15,-1 1 23-15,-1-2-21 16,1 1-5-16,-2-2 1 16,4 1-2-16,-4-2-1 15,2 3 1-15,-2-2-1 0,1 0 0 16,-1-1-2-16,-1 2 1 0,0-1-1 16,-1 2 1-1,-2-1-1-15,-2 0 1 16,0-1-1-16,-3 2 0 15,0 1 1-15,-1 1 0 0,-3-1-1 0,3 1 0 16,-2-1 1-16,-1 1 0 0,0-2-1 16,-1 0 0-16,-1 0 1 31,-1 0 1-31,-1-2-2 16,-2 2 3-16,-2-1 11 0,-2 1 7 0,0 0-9 15,-1 0-5-15,-2 1-4 0,-1 1-2 31,-2-1-1-31,3 1 0 16,-2-2 1-16,-3 1-1 16,0 0 0-16,-3-1 0 15,1 0 0-15,-1 0 0 0,-1-1 0 0,-1 0 0 16,0 1 0-16,-1-2 0 16,-3 2 1-16,-1-1-2 15,0 1 3-15,-2-2-2 0,-1 2 0 16,-1 0 1-16,0 0 7 15,-1 0 8-15,0-1-1 16,0 1 8 0,0 0 8-16,0 0-5 15,0 0-10-15,0 0-9 16,0 0-5-16,0 0-1 16,0 0-1-16,0 0 0 0,0 0-2 15,0 0-4-15,0 0 0 16,0-1-21-16,0 1-19 15,4-1-37-15,-2-6-96 16,-2-11-234-16</inkml:trace>
  <inkml:trace contextRef="#ctx0" brushRef="#br0" timeOffset="48021.12">8839 8727 707 0,'-12'-23'10'0,"-4"-2"7"0,6 8 17 16,0 2-2-16,3 6-25 15,0 3-5-15,1 1-3 0,-2 4 0 16,-1 1 1-16,-4 2-4 16,-5 10-5-16,-4 8-19 15,-7 6-4 1,-7 7 15-16,-3 2 12 16,-3 6 3-16,0-1 2 15,-2 0 4-15,4 0-1 0,-5 5 1 0,2-1-1 16,-6 7 0-16,2 0-2 15,-5 3-1-15,-1 4 4 16,2 2-2-16,-5 4-1 16,-1 4 0-16,-3 1 3 0,-2 4-2 15,1 0-3-15,-3-1 2 16,6-5 0-16,2-2 0 16,3-5-1-1,2-4 1-15,2-4-1 16,5-7-1-16,-1-4 2 15,7-2 0-15,2-5 0 16,5-4-1-16,-2-3 1 0,3 0-1 0,2-5-2 16,-1 1 1-16,2-3 0 15,3 1 0 1,5 1-5-16,-1 0-74 16,3 1-67-16,0-3-73 15</inkml:trace>
  <inkml:trace contextRef="#ctx0" brushRef="#br0" timeOffset="69343.61">21689 10449 697 0,'2'2'83'0,"-4"1"-85"16,2-3-11-16,0 3 9 0,1-3-6 15,1 4 5-15,-1 3 5 16,4 1-3-16,-1 2 3 0,0 5-3 15,-1 3 0-15,1 5-2 16,-3 6 4 0,1 5-1-16,-5 7 4 15,1 4-2-15,-4 6 1 0,-1 3 4 16,-2 5-5-16,1 0 5 16,-1 1-3-16,1 2 1 15,-1 0 1-15,2 1-2 16,0 0 2-16,2-2 16 15,0-2-4-15,2-2-6 16,2 0-2-16,1-1-5 0,-1-1-4 16,1 2 3-16,2-1-3 15,-2-1 3-15,0 0-2 16,1-3 1-16,0 1 1 16,-1-1 0-16,-1 2-2 0,0 0 4 15,1-2 3-15,0-1-2 16,0-4-1-16,3-5 3 0,-2-2 4 0,4-6 7 15,0-3-9-15,1-5 0 32,1-4 2-32,0-2 3 15,2-3-3-15,1-2-5 16,0-4 2-16,2 0 3 0,1-2-3 0,2 0 6 16,0 2 0-1,2-4-3-15,1 0-4 16,4-1-2-16,2-2-2 15,4-3-1-15,0-1 2 16,4-3-1-16,2-4 1 16,3-1 9-16,0-3 8 0,2-1-6 15,1 1-4-15,1 0-2 16,-2 2-3-16,0 1-5 16,1 1 0-16,-1 3 1 15,1 2-1-15,2 0-1 0,-1 2 1 16,0 0-1-16,4 0 1 15,-3-1-1-15,4-1 0 16,-2 0 1-16,3 0-1 16,0-1 0-16,0 1 0 15,0 1 0-15,-2 0 2 0,0 1-3 16,0-3 1-16,-2 4-1 16,-2 0 3-16,3 0-1 15,-2 0-2-15,0-1 2 16,-4 2-1-16,1-1 1 15,-3 1 0-15,-3 0-3 16,-2 1 4-16,-3-3-2 0,-1 3 0 0,-3-1 0 16,-3 0 5-16,-2 1 8 15,-2-1-5 1,-2 0-4-16,-1 0-1 16,-3 0-1-16,-3-1 1 0,-2 0 0 15,0 1-1-15,-3-2 0 16,-2 1 0-16,0-1 2 15,0 2 1-15,1-2 9 0,-2 1-1 16,0-2-6-16,0 1 0 16,0 0 2-16,0 0 7 0,0-1 0 15,-2 0-5-15,2-4-4 16,-2-5 2-16,0-3-8 16,1-5-2-1,0-7 1-15,1-5-1 0,2-4 1 16,0-6 0-16,2-5 0 0,2-5-1 15,-1-5 0-15,1-2 1 16,1-4 0-16,-3 0-1 16,1-3 3-16,-2-1-3 15,2-4 1-15,1-2 0 0,1-2-2 32,-1 0-4-32,-1 2-3 0,-1 3 7 15,-1 5 2-15,1 4 4 16,-3 4-6-16,1 0 2 15,1 4 1-15,-2-1-2 16,0 4 2-16,1-1 0 0,-2 4 1 16,1 3-1-16,-2 3 0 15,1 3-2-15,-4 6 3 16,-1 4 1-16,0 2-1 16,-1 3 0-16,1 2-2 0,-1 3 2 15,-1 2-2 1,0 0 1-16,0 3-2 15,0 0 0-15,-3 1 2 0,1 2 0 16,-1 0-1-16,-2 0 2 16,1 1-3-16,-1 0 3 0,-2 2-2 15,0-1 0 1,-1 0 1-16,0 0-1 0,-3-1 1 0,0-1 1 0,-5 2 0 31,-3 0-3-31,-2 0 0 0,-3 1-1 16,-4 1 3-1,-1 1 0-15,-4-1-2 16,-2 0 3-16,-1 0 0 0,-2 0-5 16,0-1 5-16,0 1-1 15,-1 1 1-15,-4 0-3 16,0 1 4-16,-2-1-3 16,-2 1 0-16,0 1-3 15,3-1 6-15,0-1-3 0,2-2 4 16,-1 1 3-1,1 0-5-15,1 0-1 0,0-1 0 16,1 1-1-16,2 2 0 16,0-1-1-16,-2 1 1 0,1 1 2 15,-3 1-5-15,0-3 3 16,-3 6 0-16,2-3-2 16,1 5 3-16,0 0-2 0,1 1-1 15,-1 2 1-15,1 3-2 16,1 0-2-16,0 1-28 15,4 3-5-15,3-1-6 16,0-1-15-16,3 0-13 0,-1 2-46 16,0-6-99-16,-8-4-213 15</inkml:trace>
  <inkml:trace contextRef="#ctx0" brushRef="#br0" timeOffset="79290.85">23439 6182 426 0,'3'-12'56'15,"-1"0"8"-15,-1 2-8 16,2 3 11-16,-2 4-40 0,0-1-18 16,2 3-8-16,-3 0-1 0,2 1 0 15,0 0-1 1,-1 0 1-16,1 0-1 15,-1 2 0-15,2 0 0 0,-1 3 0 16,2-1 0 0,0 1 1-16,2 3-1 0,2 2 2 15,-1-2-1-15,2 1 0 16,2 1 0-16,0-2 1 16,1 1 0-16,1-1-1 15,0-1 1-15,3-1-2 0,0 0 2 16,0-2 0-16,-1 0-1 0,4-1 0 15,0 3 0 1,1-5 0-16,2 1 0 16,1-1-1-16,1 0 2 0,2-1 0 15,0 0 0 1,1 0 0-16,0 0-1 0,2 0 2 16,2-1 0-16,1 0-1 15,3-2 1-15,0-3-1 0,2 2 0 16,0-2 0-1,-5 2 0-15,1-2 0 16,-5 2 0-16,0 0-2 0,-1 0 2 0,0 2-1 16,1-2-1-1,-1 1 1-15,0-1 2 16,0 1-3-16,-2 0 3 16,1 0-3-16,-1 2 5 0,2-2-2 15,2-1-3-15,3-1 3 16,3 0-1-16,1-3 0 0,3-1 0 15,-1 0 0-15,-3-1 0 16,-1 1-1 0,-2-2 1-16,-2 1-1 0,1 2 1 15,-1-1-1-15,0 2 0 0,1-1 0 16,1 1 0-16,-1 1 1 16,1-1-1-1,-1 0 0-15,0 0 2 16,-1 0-3-16,-2 2 4 0,0-1-3 15,-2 0 1 1,-1 1-2-16,-1 1 2 0,2 0-1 16,0-1 0-16,0 1 1 0,1 0-2 15,-1-1 1-15,-1 0 1 16,2 2-1 0,0-1 1-16,-2-3-1 0,0 2 0 15,-1 0 0-15,-2-2 2 16,-2 0-2-16,-2-2 2 15,3 1 1-15,-4-2 25 0,-1 0-3 16,2-1-4-16,-1 2-3 0,0-1-4 16,-1 0-5-16,-1-1-1 15,0 3-2-15,1 0-2 16,-1 2-2 0,-3-2-2-16,-1 2 1 15,2 2-1-15,-3-3 2 0,-1 1 0 16,-1-1-4-16,3 0 2 0,-2-4 2 15,-2-1-2-15,3-1 1 0,0-2-1 16,-1 0 3-16,5-2-4 31,-1 2 3-31,1-2-1 16,1 0-1-16,-1 4 0 16,-3-4 0-16,1 4 2 0,0-1-3 15,-3 3 2-15,0 0 0 16,1 0 7-16,0 3-2 0,-3-1-5 15,3 2-2-15,-1-1 1 16,-2 1 1-16,0 2-1 16,-1 1 0-16,-2-2 0 15,2 2 0-15,-4 0 0 0,0-1 0 16,0 1 1-16,-2 0 0 16,1 1-1-16,-1 2 2 15,0-2 0-15,0 3 2 16,0 0-1-16,0-1 1 15,0 1-3-15,0 0-1 16,2 0 0-16,-2 0 1 0,-2 0-2 16,4 0 2-1,-4 0-2-15,4 0 1 16,-4 0 0-16,2 0-1 0,2 0 1 16,-4 0-2-16,4 0 0 0,0 0 1 15,-1 0 2-15,0 1-2 16,-1 2 2-1,1-2-2-15,0 2 1 16,-1 0 0-16,0 0 0 0,0 1-1 16,0 0-1-16,-1 2 2 15,0-2-1-15,-1 1 0 0,-2-1 1 16,4 1 1-16,-1 2-3 16,-2 1 2-16,0 0 0 15,-1 1-1-15,-2 2 1 16,2 0-1-16,-2 1 1 15,1 0 0-15,-1 3-1 16,0-1 2-16,0 3-2 16,-1-2 1-16,1 1 1 0,-1 1-2 0,-2 0 1 15,0 1-1-15,-1-2 0 16,-2 0 1-16,3 0-1 16,-2-2 1-1,-2-3-1-15,2 2 1 0,-2-2 0 16,-1 0 1-1,1 0-2-15,-1 0 1 0,0 0 0 16,-4 1 0-16,1-2 2 16,-3 1-2-16,-3-4-1 15,0 3 2-15,-3 1-1 16,-1-1-2-16,-2 0 4 16,2 0-3-16,-2 2-1 0,0-1 2 0,-2 0 1 15,2-1-1 1,-1 0 0-16,-2-1 0 15,0 0 1-15,-2-1-1 16,1-1 1-16,-3 1-1 0,-3 1-1 16,0-2 2-16,1 0-1 15,0-3 0-15,-3 3 2 16,1-2-2-16,-2 2 0 16,-1-3-1-16,1 2 2 0,-2 1-3 15,0-3 4-15,2 2-1 16,-1-2-2-16,0 0 1 0,0 1 0 15,-2 2-1-15,1 0 1 16,0-2 0-16,0 1 1 16,1 0-2-16,1 1 1 15,1-1 1-15,-1-2-2 0,0 3 2 16,1-3-1-16,0 1 0 16,0-1 1-1,3 0-1-15,-3 0-1 16,4 1 2-16,0-1-2 15,0 1 1-15,1 0 0 16,0-1 1-16,2 2-1 16,1 0-1-16,2-1 1 0,0 1 1 15,1 1-2-15,7 0 1 16,0-2-1-16,3 0 1 0,4-2 0 16,4-2-16-16,3 2-43 15,1-3-23-15,0 0-79 16,2-4-38-16,0-9-96 15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4:40:32.31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25010 5942 793 0,'0'0'5'0,"-2"0"-7"16,2 0-2-16,0 4-8 0,4 5-13 16,3 3 17-16,0 5-20 0,-2 2-4 15,-1 5 10-15,-2 2 10 16,-1 3 8-16,-2 4 7 16,-7 6-1-16,-4 6 2 15,-3 5-2 1,-2 5 0-16,-1 8 2 15,-3 2-2-15,0-1 1 16,2 0-1-16,2-3-1 16,2-1 5-16,1-1-3 0,3-1 0 15,1 0-2-15,2-1 0 16,2-3 0-16,4-7-1 16,1-4-1-16,2-9 2 15,3-4 0-15,2-6-2 16,2-4 3-16,0-2-2 0,2-2 2 15,-2-3 3-15,2 1-3 0,3-1 7 16,3-1 4-16,1 0-5 16,4-1-3-1,1-4 1-15,2 0-4 0,1-1 3 16,4 0 2 0,0-2-4-16,-2 0 0 0,2 2-1 15,0-3 0-15,-1 2-1 0,3 0 0 16,0-1 2-16,4-1-3 15,1-1 0-15,2 0-2 16,2-1 1-16,-2-1 6 0,2 0 4 16,1 1 16-1,-1 0-8-15,-2 2-11 16,1 2-2-16,0 0 1 16,1 2 0-16,-4 0 0 0,2 0-1 15,1-1 1-15,-3 1-3 16,-3-2 0-16,1 0 0 15,-2 0 0-15,-4 0-2 16,-2-2 1-16,1 1 0 16,-5-1-1-16,0-1 1 15,-1 0 0-15,-3 0-1 0,-1-1 1 16,-4-1 1-16,-1 0-2 16,-5 0 1-16,1 1-1 15,-5-1 0-15,-1 0 1 16,0 0 2-16,-1 0 0 15,1 0 11-15,-2 0 25 16,-1 0-6-16,1 0-7 0,0 0-12 16,-2-1 0-16,0-4-3 0,0-4-8 15,-1-4-5-15,-1-4-1 0,-2-6 2 16,4-6 2-16,1-9-6 16,1-6 3-16,5-7 0 31,3-7 0-31,2-8 1 0,1-3 3 15,-2 1-6-15,2-3 6 16,-2 0-1-16,-2 4-2 16,-1 4-16-16,-3 2-5 15,-1 2 17-15,0 5 0 0,0 4 6 16,-2 3-2-16,0 4 4 0,0 4-3 16,3 1 0-16,-3 2 1 15,2 2 1-15,-2 0-2 16,2 4-1-16,-3 0 2 15,-2 6 0-15,0 1-2 16,-1 5 4-16,-1 2 1 16,-1 2-3-16,-1 4 0 0,-1-1 1 15,1 3 2 1,-1 1 1-16,-2 0 4 16,3 2 5-16,-1-1-4 0,-2 2 0 15,3 1 0-15,-4 1-6 16,3 1-5-16,-2-2-1 0,-1 3 1 15,-1-1 4 1,-2 1-3-16,0-2 1 0,0 1 1 0,-2 0 0 31,-4-2-1-31,-1 0 1 0,-2 0-1 16,0 0 0-16,-3-1-1 16,1-1 3-16,-2 0-2 0,-4-2 0 15,-2 1 1-15,-2-1 1 16,-3 0 1-16,-1 0-2 0,-2 0-1 15,0 0 0-15,-1 1 0 16,1 2 3-16,-2-3-3 16,1 4-1-1,-4-2 2-15,2 1 0 16,-4 2 1-16,0 0-5 0,0 2 3 16,-2 0-2-16,2 1 2 15,-2 2-1-15,2 2-2 0,0 1 1 16,3 2 1-16,3 0-4 15,4 4-19 1,3-1-123-16,-1-8-121 0,-5-3-369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41:54.6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12027 8024 260 0,'-3'-7'4'0,"-1"-1"1"0,1 2 3 0,-1 0 7 16,0 2 1-16,0-1-14 31,-1 1 1-31,-2 1 0 15,2-1-1-15,-1 1 3 16,0-1 10-16,-1-1 20 16,0 3 2-16,0-2-7 0,0 4-14 0,-1 0-7 15,-1 0-6-15,-1 0-1 16,-1 8-3-16,-2 2 2 16,-2 2-3-16,-1 2 3 15,1 3-1 1,-1 1 1-16,0-2-1 0,0 4 0 0,3-2 0 15,2-4 1 1,1 0-1-16,3-3 4 16,2-3 2-16,3-2 1 0,2-3-4 15,0-1-3-15,2-2 1 16,7-1 2 0,3-6 5-16,6-6 0 0,5-5 1 15,4-5-6-15,0-5 1 16,4-1-3-16,-4-1 0 15,-3 3-2-15,-5 4 1 16,-4 5 1-16,-6 7-1 0,-4 5 0 0,-5 5 2 16,0 1 2-16,-9 10-2 15,-5 11-5-15,-7 7 2 16,-5 7 0-16,-2 7 2 16,-4 2-2-16,4 1 2 0,4-2-2 15,4-2 3-15,7-6-2 16,4-4 0-1,5-4 0-15,4-6 0 16,1-10 0-16,8-4-1 16,2-2 2-16,5-5-1 15,1-7 1-15,5-5 2 0,3-5 1 16,4-5-1-16,-2-1-1 16,1 2-2-16,-4 5 1 15,-5 2-2-15,-6 9 3 16,-6 3-4-16,-6 4 0 0,-2 13 2 15,-11 10-2-15,-9 11 3 16,-9 11-1-16,-5 8 1 16,-4 7-1-16,1 0 0 15,3 0 2-15,4-6-1 16,7-6-1-16,7-10 1 16,7-7-1-16,5-8 0 15,3-9 0-15,2-5 0 0,6-6-1 16,3-3 1-16,7-2 1 0,3-4 0 15,6-8 0 1,6-8 2-16,3-5 1 16,0 0-3-16,-4 2-1 0,-4 6 0 15,-8 7-1-15,-10 9-1 16,-7 7-4-16,-7 16 4 0,-12 8 3 0,-8 8-1 16,-4 8 1-16,-3 5 3 15,3 2 6-15,2-3 5 31,8-2 2-31,7-5-11 0,8-4-3 16,5-7-2-16,1-5-1 0,10-8 0 16,2-5-1-16,5-5 0 0,-1-6 1 15,4-3 1-15,2 0-1 16,-2-6 1-16,2-1 0 16,-3 1-1-16,-2 1 0 15,-4 3 2-15,-5 2-5 16,-4 2 3-16,-5 9-1 0,-3 8 0 31,-8 7 2-31,-5 10 0 16,0 3 4-16,-2 4 3 15,4 0 10-15,5-6-9 0,5-5-6 16,4-5-1-16,3-7-1 16,7-6-1-16,2-4 0 15,5-5 0-15,3-4 1 0,6-5-1 16,4-12 2-16,3-4-1 15,1-4 1-15,-3 2-1 16,-4 3 0-16,-6 4-2 16,-7 7 1-16,-5 8-1 15,-7 3 0-15,-2 13 0 16,-10 4 2-16,-3 6-2 0,-3 4 4 16,0 2 0-16,1-3 4 0,4-4-2 15,6-6-2-15,5-4-3 0,1-6 0 16,10-5 0-16,5-2 0 15,1-6-1-15,6-7 1 16,1-6 0-16,2-3 0 16,-2-1 2-16,-2 1-3 15,-6 3 4-15,-4 4-5 0,-5 5 4 16,-3 5 0-16,-4 2 44 16,0 0 25-16,0 1-46 31,0 2-23-31,1 0-3 0,4 5-3 15,4 5 0-15,8 2 2 16,2-8-85-16,2-12-147 16</inkml:trace>
  <inkml:trace contextRef="#ctx0" brushRef="#br0" timeOffset="36952.76">26774 7146 339 0,'0'0'30'0,"-1"-4"-48"15,1 0 25-15,1-1 46 16,-1 0-24-16,0 2-16 15,2 0 3-15,-2 2 12 0,0-2-5 0,0 2-12 16,0 1-9 0,0 0-2-16,0 0 0 15,3-2-3-15,-1 1-25 0,2 0 18 16,1-3 9-16,2 1-2 16,-1-2-2-16,4-1 3 15,-1 0 3-15,-1 1 10 0,6-2 7 16,-1 0-9-1,1 1-6-15,5 1-1 0,-1 0 3 16,0 1 0-16,3-1-1 0,1 0-1 31,0 1 3-31,2-1 2 0,-1 1 1 16,2 1-4-16,1-1-4 16,-4 4 2-16,-3 0-3 15,-4 0 0-15,1 0-1 16,-5 4 2-16,0 1 0 15,-1 0 1-15,0-1-2 0,2 1 2 16,-1 0 1-16,-1 1 0 16,0 0 1-16,-1 1-3 15,0 1-1-15,0 2 0 0,-1 2 3 16,0 0-1-16,0 1 1 16,1 3-1-1,-2-2 1-15,-1 2-1 0,1 0-1 16,0 2 2-16,-2 0-2 15,-1 1 3-15,0 1 5 16,-1 0-5-16,-2 1-1 16,-1 0-1-16,1-1 0 0,-1 1 1 0,-1 0-1 15,-1 2 1 1,0-2 1-16,1 1-3 16,0-3 3-16,-1-1-4 15,2-1 2-15,0-6-2 0,2-1 0 0,-1-6 1 31,-1 1-1-31,1-5 2 0,0 0 4 16,0 0 43-16,0-3 12 16,0-6-27-16,0-1-29 15,5-5-5-15,2-2 1 0,2-3-4 16,-1 0 3 0,3 3-2-16,-2-1 2 0,-1 3 5 15,-2 2 5-15,1 2 1 0,-2 0-3 16,0 2-5-16,-1 0-1 15,2 1-1-15,2 0 0 16,1 1-1-16,1-2-1 16,1 2 1-16,1-2-1 0,3 2 0 15,-4 0 1 1,3 0-2-16,-2 0 0 0,0 1 1 16,1 1 1-1,1-1 4-15,2 1 6 16,-2 0 6-16,8-1-6 0,-1-1-6 15,2 0-1-15,3 0 1 16,-3 0 0-16,3-1-4 16,-4 3 2-16,2-1-2 0,1 1 0 15,-2 1-1-15,2-2 2 0,-2 2-1 16,3-1 0-16,0 1 0 16,0 0 2-16,2 1-1 15,1-3 3 1,0 2 2-16,1 0-3 0,3 1 1 15,-4-3-1-15,-1 1-2 16,1 2 0-16,-5 0-1 16,0 3 1-16,-1-2 0 15,1 2 0-15,0 0 3 16,0 0-1-16,0 0-2 0,0 0-1 16,-2 0 1-1,-1 0-1-15,0 0 1 0,-2-1-1 16,-2 0 0-16,-2 0 1 15,-1-1-1-15,-3 2 2 0,-3-2-2 16,-3 2 0-16,-2 0-3 16,-1 0 2-16,-3 0 1 0,0 0-13 15,1-1-54-15,0-5-57 16,-2-5-86 0,-9-10-191-16</inkml:trace>
  <inkml:trace contextRef="#ctx0" brushRef="#br0" timeOffset="38648.12">27932 7739 66 0,'0'-9'51'0,"0"0"-83"15,-2 0 35-15,2 0 35 16,-2 1-6-16,2-2 33 16,-1 3 53-16,-2-1-2 0,0 1-30 31,-2 2-6-31,2-3-5 16,1 3-6-16,-1-2-17 15,2 2-7-15,-3 1-12 0,4 1-12 16,-2 2-14-16,2 0-2 15,0 1-5-15,-1 0-4 16,-1 0-1-16,2 0 2 16,0 0 3-16,0 0 3 0,0 0 2 15,0 0 2-15,0 0 2 0,0 0 3 16,-3 0-1-16,3 0-3 16,-1 0-1-16,-1 0-5 15,0 0-1-15,0 1 0 16,-6 2-1-1,-5 2-3-15,-5 3 2 0,-4 3-2 16,-9 0-5-16,-5 2-13 16,-4 0-1-16,0 1 10 0,-3-2 12 15,4-1 3-15,2-4-2 16,5 0 1-16,5-1 1 16,3-2 0-16,9-1 10 15,3-3 23-15,5 1-4 16,3-1-15-16,0 2-14 0,4 1-4 15,-2 1-4-15,4 3-2 16,0 0 2 0,3 4 2-16,1 2 0 0,5 0-2 15,0 1-13-15,3 3 17 16,2-1 10-16,2 1 2 0,1 3-3 16,4-1-2-16,2 0 0 15,2 4-6 1,2-3 5-16,2 1-2 15,0-1-3-15,1 0 1 0,-3-3 0 16,-1 0 0-16,3-1 0 16,-6-2 0-16,0 0-2 0,-1-3 2 15,-3-1 0-15,-2-3 3 16,-2 0 14 0,-2-3-3-16,-2-1 5 0,-2 0 5 15,-4-1-5-15,-1-2-6 16,-2 0 0-16,-2 0 3 0,0 0-2 15,-2 0-4 1,2 0-2-16,-4 0-2 0,2 0 2 16,0 0 0-16,-2 1-3 15,4-1-2-15,-4 0 0 0,2 0-2 16,0 0 0-16,0 0-1 0,0 0 2 16,0 0-3-16,2 0 0 31,-4 0 0-31,4 0-2 0,-4 0-1 15,2 0-21-15,0 0-4 16,0 0-2-16,0 0-25 0,0 0-50 16,0 0-85-16,0-7-137 0</inkml:trace>
  <inkml:trace contextRef="#ctx0" brushRef="#br0" timeOffset="39699.49">28482 7325 582 0,'4'-8'362'16,"-4"-5"-368"-16,2 4 1 16,-2 2 48-16,2 2-12 15,-1 3-20-15,0 1-12 16,-1 1-6-16,0 0 0 16,-1 0 3-16,0 0 5 0,1 1 0 15,-3 4-1-15,2 5 0 16,-5 5-1-16,-1 5 0 0,-3 5 3 15,-2 7 4-15,0 4-4 16,-1 3-1-16,2 5 0 16,-3 2-2-1,3 0 2-15,0 4 1 16,0 0 0-16,2 0 0 0,2 0-4 16,-4 0 1-16,5-3 5 15,-1-1-3-15,2-5-1 16,-2-4-1-16,4-4 1 0,-1-4 0 0,0-5 2 15,0-3-4-15,3-3 1 32,-1-6-31-32,2-3-9 0,-1-3-34 15,0-4-28-15,-1-2-4 0,-2-14 65 0,-4-6-119 16,-2-11-295-16</inkml:trace>
  <inkml:trace contextRef="#ctx0" brushRef="#br0" timeOffset="40280.27">28220 7719 844 0,'-5'-7'42'16,"1"-2"-38"-16,0 5 64 16,2 0-17-16,0 4-36 15,4 0-12-15,0 0-11 0,0 7-11 16,0 4-26-16,-1 6 32 15,1 6 10-15,0 2 2 16,-1 4 1-16,-1 3 0 16,0 0 0-16,-1 1 0 15,-2 2 2-15,-1-3-1 0,4 0 0 16,-2-4 0-16,2-2-1 16,2-2 0-16,4-4-1 15,-3-1 1-15,6-3-1 16,-4-1-1-16,5-1 1 0,-1-4-3 0,1-2 2 15,1-2 3 1,1-2 1-16,2-1 1 0,1 0-3 31,4-3-2-31,2 0 1 0,-2-7 0 16,5-2 2-16,1-2-1 16,0-5 0-16,-3-2 3 15,3-2-2-15,-3-1 3 16,-5-1 3-16,-3 1-4 0,-7 5 1 15,-2-1 1-15,-3 3 2 16,-5 1 4-16,-7-1-6 16,-1 0-4-16,-6 1 0 0,-5-1 2 15,-2 3 5-15,-3 2-6 0,-4-1 0 32,0 4-1-32,1 2 2 0,0 3-2 15,0-1 0-15,1 2-6 0,2 3-34 0,0 7-26 16,1 3-54-16,0 0-75 15,2-6-161-15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43:12.0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28421 6104 1081 0,'-15'-16'21'0,"-1"-7"-44"16,-2 5 24-16,1 4 1 16,0-2-6-16,-5 4-25 15,2-1-8-15,-5 1 6 16,-3 2-27-16,-4 0-10 0,-6 2 30 31,-7 1 21-31,-5 3 8 16,-7 1 1-16,-7 3 6 15,-5 0 3-15,-2 7-1 16,-2 1 2-16,-1 4 6 0,3 2 4 16,2 0-5-16,0 2 2 15,4 2-4-15,3 1-4 16,-2 2 1-16,7 0-3 16,0 2 1-16,2 1 1 0,3 2 0 15,4 2 0-15,0 5 5 16,5 2-1-16,0 6-5 15,4 4 2-15,3 3-2 0,7 0 0 16,5 2 0 0,6-1 0-16,6-2 0 15,7 1 0-15,3-2-1 0,4 0 1 16,8-3-1-16,5-1 1 16,4-1 0-16,4-6-1 15,7-3 2-15,5 0 7 0,2-3 3 16,8-2 12-16,4-2-12 0,3-2 9 15,5 0 4 1,7-5 1-16,2-2-11 0,6-3-6 16,1-2-4-1,7-4-2-15,0 0-1 16,2-3 2-16,4-1-2 0,0-3-1 16,4 0-1-16,-3-2 3 15,-1-6-3-15,1-3 1 0,-4-6 1 16,-3-2-2-16,-3-3 2 15,0-4 0-15,-5-1-1 0,-4-4 0 16,-4 0 0-16,-5-3 1 31,-6-2-1-31,-6 0 0 0,-5-3 2 16,-4-1-2-16,-8 2 3 16,-4 2 13-16,-6 1 1 15,-7 1 2-15,-1 0-4 16,-6 2-6-16,-4-2-4 0,-6-1-4 15,-4-1-1-15,-7-2-2 16,-6 1-1-16,-8-1-5 16,-3 2-3-16,-8 0 0 15,-3 1 6-15,-2 1-5 16,-3 3 8-16,0-2 0 0,2 2-3 16,3 3 3-16,1 2 1 15,2 2 1-15,-1 4-1 16,3 6 3-16,4 4-9 0,1 2-72 15,6-1-114-15,2-4-248 16</inkml:trace>
  <inkml:trace contextRef="#ctx0" brushRef="#br0" timeOffset="632.12">30527 6456 1193 0,'-1'0'-16'16,"-3"0"-37"-16,0 10 45 15,2 12 4-15,2 10 0 0,-5 9 3 0,-2 13 1 16,-1 6-11-16,-3 5-26 15,-3 2 29-15,1 1 8 16,-4 2 0-16,0-1 1 16,-1 3-1-16,1 1 1 0,2 1 9 15,2-1 9-15,-1-1 2 32,2-4-9-32,3-1-5 15,-1-5-4-15,2-4-2 0,1-5-1 16,1-3-1-16,3-9-13 15,1-11-57-15,-3-10-70 16,5-16-115-16,-4-15-236 0</inkml:trace>
  <inkml:trace contextRef="#ctx0" brushRef="#br0" timeOffset="1239.51">30180 6797 1141 0,'-13'-18'39'0,"-1"-1"-61"16,4 2 44-16,5 3 4 16,0-2-26-1,3 2 1-15,0-7-1 16,4 1 0-16,5-6-8 0,0-2-1 15,4-8 9-15,2-1-1 16,0-5-1-16,0-1-3 0,1-3 3 16,-1 0 4-1,1 6-2-15,0 2 1 16,-1 5-1-16,0 10 2 16,-4 5-1-16,-1 9 19 0,0 4-11 15,-3 5-8-15,3 1-2 16,0 9-1-16,4 7 1 15,0 3-1-15,4 4 2 16,4 7-5-16,0 5-18 0,6-2-14 16,2 3 30-16,0 0 5 15,1-4-4-15,1 2 0 16,1-4 5 0,-2 0 1-16,-2-2 0 0,-3-2 0 15,-1-2-1-15,-1-3-4 16,-5 1 1-16,-3-4 0 15,-5 0 6-15,0-2-2 0,-4-3-1 16,-3-1 2-16,1 0-2 16,-6-1 1-16,-4 0-6 15,-6-2-8-15,-6 1 8 0,-10 0-2 0,-8 3-6 32,-10-2 1-32,-5 1 3 15,-10-3 8-15,-5 0 1 0,-5-3 2 16,0-3 1-16,-1-1 0 0,-1-3 1 15,3 0-4 1,2 0-27-16,4 0-130 16,0 0-115-16</inkml:trace>
  <inkml:trace contextRef="#ctx0" brushRef="#br0" timeOffset="7757.35">11107 9920 702 0,'-1'-1'40'0,"-6"-2"-30"0,5 0 34 15,2 1 10-15,0 1-38 16,4 1-14-16,2-3-1 15,3 3-3-15,2 0 2 16,5 0 0-16,1-1 1 16,1 1-1-16,1-3 1 0,1 3-1 15,3-1 1-15,-2-1 2 16,2 1-2-16,0-2 0 16,4 2 2-16,-1-1 0 15,2 1 0-15,3-1-1 16,1 2 0-16,2-1 0 15,1-1-2-15,2 2 1 16,2-4 1-16,-3 0 1 16,0 0 0-16,-3 0-1 0,-2 1 2 15,-4 2-2-15,-4-1 0 16,-6-1-1-16,-1 4 0 16,-3 1-2-16,-4-2 1 15,0 2 0-15,0-2 0 16,0 0 0-16,0 0-1 0,0-2 2 15,2 0-4-15,2 1 3 16,0-1-1-16,5-2 0 0,3-1-6 16,1-4-108-16,-4-8-125 15</inkml:trace>
  <inkml:trace contextRef="#ctx0" brushRef="#br0" timeOffset="8704.26">11978 9654 988 0,'-19'0'15'0,"0"-4"-13"0,5 0 17 15,6 3 27-15,3 1-43 16,3-2-2-16,2-1-1 16,0 5-2-16,0 1-6 0,0-3-30 15,4 2 14-15,3 0 21 16,2-1 3-16,5 3 1 15,-1-1 0 1,5 2 0-16,-1-2 0 16,3 1-1-16,0 1 0 0,-2 0 1 15,2 2-2-15,-2 1 2 0,-2 2 0 0,0 2-1 16,-3-2 0-16,-1 4 0 16,-1 0 1-16,-2-2-2 15,-3 0 1-15,-2 0 0 31,-1-3 0-31,-3 2-2 16,0-2 1-16,0 1 1 0,-5 1 0 16,-3 3 0-16,-3 3-1 15,-6 1-4-15,-1 1 5 16,-3 3-1-16,-1-1-2 16,-1-2 2-16,3-2-50 0,0-3-47 15,-1-7-79-15,1-5-138 16</inkml:trace>
  <inkml:trace contextRef="#ctx0" brushRef="#br0" timeOffset="9205.1">11567 9652 1089 0,'-14'-3'3'0,"-1"-7"-20"0,1 5 20 0,3 5-4 31,-3 2-11-31,-4 7-45 16,-6 9-22-16,-5 7-66 16,-7 7 21-16,-6 5 33 0,-3 0 37 0,-1-3 36 0,0-5 20 31,2-3 1-31,4-6 6 0,6-6 55 0,5-3 17 31,6-3 4-31,6-2 21 16,5-2-26-16,5-1-29 0,4 1-42 15,3-1-9-15,1 4-1 16,9 4 1-16,2 2 0 16,7 3 0-16,3 2-3 0,5 1 0 15,6-3-3-15,5-1-7 16,4-1-4-16,5-5 0 16,7-1-62-16,4-4-11 15,1-3-35-15,-3-8-154 0</inkml:trace>
  <inkml:trace contextRef="#ctx0" brushRef="#br0" timeOffset="10073.36">12506 9515 888 0,'0'-3'37'16,"0"-2"-38"-16,0 1-9 16,6 1 5-16,6-2-9 0,2 4-4 15,6-1 14-15,6 0 3 16,5 0-1-16,5 1 4 16,5-2-2-16,5 2 3 15,5-1-3 1,5-1 1-16,5-1 1 15,5-2-1-15,3 1 0 0,4-3 2 16,-2 0-3-16,1 1 2 16,0 4-3-16,0 1 2 15,-1 1 1-15,2 1-2 16,1 0 3-16,2 3-1 16,-1 0-1-16,-1 1 0 0,-2-1 0 15,-1-1 0-15,-2-1-1 16,-1-1 3-16,-4 0-2 15,-4 0 0-15,-5 0-1 16,-4 0 2-16,-9 0-2 16,-6 0 0-16,-7 4-1 15,-7 0 1-15,-6 1-1 16,-5 1-1-16,-3-1-1 0,-2 2-2 16,-1-1-14-16,-2 1-91 0,-2-1-29 15,-2-6-69-15,-8-6-97 16</inkml:trace>
  <inkml:trace contextRef="#ctx0" brushRef="#br0" timeOffset="10501.92">14364 9129 1149 0,'-4'0'52'16,"-2"-7"-51"-16,3 6-2 0,3 1-6 16,10 7-94-1,5 5 26-15,5 4 67 16,7 5 7-16,4 3-8 0,2 2-51 16,5 0 43-16,-1-1-2 15,-1-3 16-15,-1-1 3 16,-2-4 0-16,-3 0 0 0,-6-3-1 0,-4 1 2 15,-7 0 0-15,-4-2-1 16,-5 0 0 0,-4 0 0-16,-1 2 0 15,-9 1 1-15,-6 2 5 0,-9 2 19 16,-9 4-7 0,-9 1-7-16,-4 0-3 0,-5 0-4 15,-4-1-1-15,-2-1 1 16,2-2-2-16,-4-1 0 15,-1 2-1-15,3-1-1 0,-1 2-24 0,3-1-34 16,5-1-46-16,2-6-48 31,0-7-78-31,2-6-189 16</inkml:trace>
  <inkml:trace contextRef="#ctx0" brushRef="#br0" timeOffset="11022.49">12793 9217 1118 0,'-13'-13'10'16,"-6"-2"-7"-16,5 5 18 16,-2 2 15-1,2 2-35-15,-5 4-6 16,-3 2-10-16,-5 8-70 0,-7 6-9 15,-4 4 10-15,-6 6 24 16,-5 2 7-16,1 0 35 16,-3 1 18-16,8-4-3 0,3-3 4 15,6-3 1-15,11-4 2 0,4-5 36 32,8-2-9-32,2 0 0 0,6-3-14 15,2 3-13-15,1 1-6 16,6 2 0-16,7 4 3 15,5 3 1-15,8 2 1 16,8 1 2-16,12 3-1 0,6 0-1 0,11 2 0 16,9 3-1-1,9 6-3-15,-1 2-35 16,-1-2-188-16,-9-9-329 0</inkml:trace>
  <inkml:trace contextRef="#ctx0" brushRef="#br0" timeOffset="15085.41">11257 12491 427 0,'-8'-1'58'16,"2"-4"-2"-16,4 2 20 16,1 0-16-16,0 2-18 0,0 0 0 15,1 0-11-15,0 0-19 16,0 2-11-16,1 1-2 0,3 3-5 16,1 4 5-16,4 3 1 15,-2 3-1-15,2 2 0 16,-1 4 1-16,2 1 0 15,-1 0-2-15,1 0 3 16,1 2 1-16,0-2-2 0,1-1 4 16,2 0-1-1,0-3 0-15,3 1 12 16,-1-2-8-16,2 0-1 16,1 1 4-16,-1-1 2 0,4 3-2 15,-2 0-3-15,2 1-4 16,1 2-1-16,0 1 0 15,0 2-1-15,0-1 3 16,-1 1-5-16,1 0 2 16,-1-1 1-16,-1-1-2 0,-1-1 1 15,-1 1-1-15,-1-1 2 0,0 2-2 16,-1 1 2-16,0 1 7 16,0 0-4-16,-1 3 0 15,0-1 0-15,2 0 2 16,-1 2 0-16,1-2-3 15,2 0-1-15,-2-1-1 0,3-2-1 16,-1-1 0-16,2-1 0 16,-1-3 1-16,0-1-2 15,0 1 1-15,0-1-1 0,-1 2 2 16,-2 1-2-16,1 1 1 31,-4 2 1-31,1 1-1 16,-3 2 1-16,1 1-1 0,-1 0 0 15,2-1-1-15,-2 1 2 16,1-1-3-16,0-2 2 0,-1-2-1 0,1-1 0 16,-1 0 2-16,1-1-2 15,-3-3-1-15,1 1 1 16,1 2 4-16,1 0 1 0,1-1 0 31,-1-2-2-31,1 1-1 0,-1-2-1 16,1-3 0-16,-3-1 1 15,0-3-1-15,1-1 0 16,-3 1 0-16,0-3-1 16,-1 3 1-16,0-2-2 15,-1 2 2-15,1-1-1 16,-1-2 1-16,-1 0-1 0,-1-4 2 16,0 0 0-16,0-3-2 15,-3-1-1-15,1 0 1 16,-1-3 0-16,1 0 7 15,1-3-3-15,2 0 0 16,2-4 0-16,0-2-3 16,2-1 1-16,1-1-1 0,0-1 0 15,1 0 1-15,-1-3 0 16,3 2-2-16,-1-2 1 16,3-1 2-16,1 1 2 15,2-1 4-15,-1 0-4 0,4 0-4 16,2-1 1-16,0-1-1 15,1-2-1-15,3-1 1 16,-1-2-2-16,1-2 1 16,1-3-1-16,2 0 3 15,-1-3 0-15,4 0-2 16,-3-1 0-16,2-2 1 16,-1 1-1-16,0 0-1 0,1 0 3 15,-1-2 0-15,1 0 0 16,2-1 0-16,-1-2 5 15,4 0 10-15,-3 2-4 0,1-2 3 16,1 2 7-16,3-2-10 16,-1 0-9-1,2-1-1-15,1-3-1 0,-2 0-3 16,-1 0 3-16,0 0-1 16,-5 1 1-16,-1 2 1 15,-1 2-4-15,-2 2 2 0,-1 2 0 16,1-1 0-16,-1 1-1 15,1 3 1-15,0-1 1 0,-2 3-1 16,1 3-1-16,-4 2 4 16,-1 2-5-16,-2 2 3 15,-3 2-1-15,-2-1 1 16,3 3-2-16,-3 0 3 16,-3 0-3-16,2 1 0 15,-4 1 0-15,0 3 2 0,-4 0-1 16,-1 3-2-16,0 2 1 15,-1 2 0-15,-1 2 0 16,-2 0-1-16,-2 0 0 16,0 0 1-16,0 3 2 0,-2-1-1 15,1 1 2-15,-1-3-1 16,0 3 0 0,0 0-4-16,0 0-3 15,1 3-1-15,1-3-22 0,1 5-63 16,5 1 30-16,0 3-48 15,-1-1-89-15,-5-6-162 16</inkml:trace>
  <inkml:trace contextRef="#ctx0" brushRef="#br0" timeOffset="18888.85">11442 16881 663 0,'0'7'67'15,"0"-5"-97"-15,0 0-13 16,4-1 33-16,3 0 3 16,-1-1-9-16,3-3 2 15,2-5 22-15,-4-5-2 0,2 0-2 16,-3 0 1 0,0-1 2-16,-3 2 19 15,-2 1 27-15,1 1 7 0,-2 3-3 16,0-3-14-16,0 3 1 0,-1-1 6 15,0 0-5-15,0 2-13 16,1 0-10-16,0 1-12 16,0-2-9-1,1 3-3-15,2-1-1 0,2 1 1 0,1 1-2 0,2 1 0 32,0 1 0-32,0 0-1 15,1 0 2-15,0 2-1 16,-2 1 3-16,1-1-1 15,-1 0 0-15,3 0 1 0,0 0 2 16,1-1-1-16,2-2 0 16,1 2 0-16,0-2 1 0,1 0-1 0,-1 1 1 15,-1-1 0-15,0 1 0 32,1-1 0-32,-3 0-1 0,-1 1 0 15,0-1 0-15,-1 1 2 16,0-4 2-16,0 2 5 0,-1-3 0 15,-1 1 2-15,2-1 0 16,-2 2-1-16,0-2 5 16,-1 1 2-16,1 0-6 15,1 0-5-15,0 1-5 16,0-2-1-16,0 1 1 0,2-1 0 16,0 0-1-16,-1-1 0 15,2-1 2 1,-2 1-2-16,2-1 1 15,0-2 0-15,1 2-1 0,1 0 0 16,2-3 0-16,1 1 1 16,0-3-1-16,1 2 1 15,0-5-1-15,2-1 1 0,-1 2 1 16,0-2-1-16,1 0-2 16,-1 1 2-16,1 3-1 15,0-2 0-15,0 2 0 16,2-1-1-16,-2 0 2 0,1 0-1 15,1-1 1-15,-1-2-1 0,4 0 1 16,-1-3-1-16,2-3 0 16,-2-1 1-16,4-2 0 15,-2 1-3-15,-1-3 4 16,0 0-1-16,-1 3-1 16,2 0 1-16,0 0-1 0,3-1-1 15,-2 1 1-15,3 0 0 16,0 0 1-16,0-1-2 15,-2 0 1-15,1-2 1 16,-1 2 0-16,-2-2-1 16,2 0 0-16,-3 1 0 15,1-1 1 1,-1 3-1-16,1 0 1 0,0 0 0 16,-3 1-1-16,0 1-1 15,-1-1 1-15,-1-1 0 0,0-1 1 16,0 1-1-16,-3-3 2 0,-3 2-2 15,2 1 2-15,-3 1-1 16,-2 2-1 0,2 2 0-16,-2 0 0 0,-1 2-1 15,1 1 1-15,-1 1 0 16,0 1 1-16,2-1-1 16,0 0 0-16,1 0-1 15,0-1 2-15,0 0-1 0,2-1 0 16,-2 0-1-16,-1 1 2 15,1 0-2-15,0 1 3 16,-1 0-4-16,1 1 4 16,1-2-4-16,2 0 2 0,2-1-1 15,0 0 2 1,-1 0-1-16,1-2 0 16,-1 2-1-16,0-2 2 15,0 0-1-15,1 0 0 16,-2-2 0-16,2 3 0 15,-2-2 1-15,-1 2-1 16,1 1 1-16,-1 0-2 0,1 2 1 16,-1-2 0-16,2 1 0 15,-1 1 0-15,1-2-1 0,-2 1 3 16,3 0-4-16,-2 1 2 16,1 0 0-16,-2 1 1 15,0 0-2-15,-1 2 3 16,1 2-3-16,-3 1 1 0,3-1-2 15,0 2 2 1,3-1-1-16,1-1 1 0,1 1 0 16,2-2-1-16,0 2 1 15,0 2 0-15,1 1-1 0,-2 0 0 16,0 1-1-16,2 2 1 16,0-1-1-1,0 2 0-15,1-1 3 16,0-1 0-16,0 0-3 0,1 1 2 15,-2-2 1-15,1 1-1 16,1 0 1-16,0-1-1 0,2 1-1 16,1 0 1-16,0-1 0 15,5-1 0-15,0-2 0 16,0 2 0-16,-1-3 2 16,0 3-3-16,-2 0 1 15,-1 1-1-15,-1 2 2 0,-1 0-1 0,0-1-2 31,-1 2 3-31,1-1-1 16,-2 1 0-16,-1 0-1 0,-1 0 2 16,0 2-3-16,1 0 1 15,-1 0 0-15,2 2 1 16,0 1-3-16,1 0 1 0,0 2 2 16,-1 1 0-1,1-1 0-15,-2 2 0 16,2-2 0-16,0 2 0 0,-1-2-1 15,1-1 3-15,-2 1-2 0,-1-1-2 16,1-1 4 0,1 1-4-16,-1 0 4 15,-1 0-2-15,2 0 0 0,-2 1 0 16,-1-3 1-16,-2 1-2 0,0 0 1 16,-1 0 0-16,-1 1 1 15,0 0-2 1,-2 2 2-16,3-2 0 15,-3 3-2-15,1 0 1 0,2 5-24 16,3 2-9-16,2 0-48 0,-4-7-116 16,-6-6-279-1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44:13.31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20122 3137 516 0,'0'-7'23'16,"-6"1"-20"-16,2 2 40 15,2 1-22-15,1-1-18 0,0 1 7 16,0 0 1-16,1 1-9 15,-2 1 0-15,3 0-2 16,1 1-1-16,-1 0 0 16,1 4-3-16,-1 3-1 15,0 6-1-15,0 3-4 0,0 2 3 16,-3 6 10-16,1 3-1 16,0 2-4-16,-3 2 6 0,-1 2-1 15,-3 1-2 1,1 1-1-16,-1-2 2 0,-1-1 0 15,0-2 13-15,0-6 0 16,3-4 3-16,0-7 6 16,2-4 9-16,0-5-6 0,4-4 8 0,-2 0-7 15,2-4-12-15,2-9-3 16,-2-4-9-16,6-10-3 16,0-3-1-16,1-2 1 15,3-4-2 1,1 2 1-16,1 0 0 15,4 0 0-15,1 1 0 16,2 1 0-16,-1 4 0 16,2 4-1-16,-1 4 1 15,-3 5 0-15,-1 2-1 0,-1 6 0 16,-1 1 0-16,-2 2 0 0,0 4 0 0,2 0-1 31,-3 0-3-31,0 7 2 16,0 3 0-16,-1 3 2 0,0 2-1 15,-2 1 2-15,0 5-2 16,-2 0 1-16,-3 4-1 16,-1 2 2-16,-2 2-1 0,-4 3 1 15,-2-1 0 1,-2 0 3-16,1-4-1 16,1 3-1-16,1-6 0 0,0-1 0 15,2-5-1-15,3-1 1 0,0-3-2 16,3-2 0-1,5-2-21-15,3-5-87 0,-1-5-63 16,-2-5-131-16</inkml:trace>
  <inkml:trace contextRef="#ctx0" brushRef="#br0" timeOffset="1217.59">20757 3232 522 0,'1'-4'84'15,"0"1"-80"-15,-3 2 9 0,2 0 35 16,0 0-5-16,0 1 2 16,0 0-26-16,-1 0-20 15,0 2-4-15,0 2 3 16,0 4-1-16,-2 1 3 0,3 4 1 15,-3 1 2-15,0 1 7 16,0 4 0-16,-1 1-6 16,-1 0-1-16,2 2-3 0,0-2 1 15,1-3 0-15,-1-4 2 16,2-3-2 0,0-4 1-16,0-3-1 0,-1-2 2 15,2-1 0-15,-1 0 50 16,1 0 2-16,0 0-1 15,-1 0-16-15,0-3-15 0,0 2-1 16,-1-2 7 0,0 0 2-16,1 3-13 15,1 0-7-15,-1-3-9 16,0 3-1-16,1 0 0 16,0 0-3-16,0 0 3 0,0 0-4 15,0 0 3-15,0 0-3 16,0 0 1-16,0 0 0 0,0 0-1 15,0 0 0-15,0 0 0 16,0 0 3 0,0 0-2-16,0 0 3 15,0 0-1-15,0 0 1 16,0 0 2-16,0 0 0 0,0 0-1 16,0 0-2-16,0 0 3 15,0 0-5-15,0 0 3 0,1 0 0 16,-2 0-1-16,1 0 2 0,0 0-2 0,0 0 2 31,0 0-3-31,0 0 2 16,0 0-2-16,0 0 2 15,0 0-1-15,0 0 1 16,0 0-2-16,0 0 2 0,0 0-3 16,0 0 2-16,0 0 0 15,0 0 0-15,0 0-3 16,0 0 5-16,0 0-4 15,0 0 3-15,1 0-2 16,-1 0 2-16,0 0-2 0,0 0 3 0,0 0-3 16,0 0 2-16,0 0-1 15,0 0 0-15,0 0 0 16,1 0 1-16,-1 0-1 0,0 0-1 31,0 0 2-31,0 0 1 16,0 0-2-16,0 0 2 0,0 0 0 15,0 0-3-15,0 0 2 16,0 0 0-16,0 0 0 0,0 0-1 16,0 0 0-16,0 0 0 15,0 0 0-15,0 0 1 0,0 0-1 16,0 0-1-16,0 0 3 16,0 0-3-16,0 0 2 15,0 0-1 1,0 0 0-16,0 0 0 0,0 0 1 0,0 0-1 15,0 0 5-15,0 0 6 16,0 0 0-16,0 0 3 16,0 0-6-1,0 0-3-15,0 0-1 16,0 0-6-16,0 0 3 16,1 0-6-16,0 0 2 15,5 2-5-15,5 3-49 16,2 1-44-16,-1-6-110 0,-6-6-217 15</inkml:trace>
  <inkml:trace contextRef="#ctx0" brushRef="#br0" timeOffset="2185.03">19601 3246 938 0,'-2'-4'8'15,"-7"-3"-49"-15,2 4 43 16,3 3-5-16,4 0-19 0,-3 3 17 16,0 4 6-16,1 3-5 15,0 4-2-15,3 6 4 0,0 5 1 0,1 7 2 31,-2 5 0-31,1 4-2 16,-1 9 1-16,-1 2-1 0,-1 5 0 16,0 1 2-16,1 3 0 15,-2-2 1-15,1-4-1 0,1-6 0 16,-1-6-3-16,1-7-25 16,2-9 20-16,-1-6 6 0,0-8 0 15,1-3 1-15,-1-6 0 16,0-4-4-16,0-6 9 15,2-12 9-15,-1-10-1 16,0-12-12-16,3-10-1 0,2-7 2 31,1-4-2-31,0 0 0 16,1-3 1-16,4 2 1 0,0-1-1 16,4 2 2-16,0 3 10 15,2 7 0-15,-1 8-11 16,1 6-1-16,-2 9 0 15,0 4 0-15,-2 5-2 0,1 1 2 16,-1 2-1 0,1 5-1-16,-4 1 1 0,1 1-1 15,-3 5 0-15,1 4-1 0,-3 0-4 0,2 4-1 32,-1 6 2-32,-2 5 1 15,-2 5-1-15,-3 5-1 0,-3 3-1 0,-7 5 3 16,-7 2 6-16,-3 4 0 15,-7 2 3 1,-5-1-1-16,-5 1 0 16,-2-1-3-16,-3-9 4 15,1-5-1-15,-2-10-4 16,1-11 4-16,-1-5 0 0,-1-7-24 0,3-10-94 0,5-4-66 31,4-1-181-31</inkml:trace>
  <inkml:trace contextRef="#ctx0" brushRef="#br0" timeOffset="2850.34">20713 3326 903 0,'-13'-2'91'0,"1"-6"-89"15,3 1 41-15,6 4 22 16,1 0-61-16,4 3-3 0,0-3-3 16,1 2-7-16,4-2 4 0,2 0 3 31,3 2 3-31,3-2 0 0,0 3 0 15,5 0-1-15,1 0 1 0,3 4-2 16,2-1 2-16,2 1 1 16,4 2-2-16,-1 0 1 0,1-1 1 15,0 2-2 1,-1 1 0-16,1 1-2 16,-2 1 0-16,2 3-1 15,2 0-75-15,-1 1-65 16,-3-9-78-16,-6-5-173 0</inkml:trace>
  <inkml:trace contextRef="#ctx0" brushRef="#br0" timeOffset="3418.75">21602 3263 1111 0,'-1'-1'3'0,"-1"-3"-27"15,-1 2 44-15,3 2-23 0,2 6-11 16,2 5-2-16,3 6 6 15,0 9 8-15,2 4 2 16,0 11-2-16,-1 3 3 0,-1 7 1 16,-3 4-1-1,-1 6-1-15,-2 5 0 16,1 4 0-16,-5 2 1 0,-2 1 1 16,-4 0-1-1,-2-1-2-15,-3-5 3 0,2-4 0 16,-3-5-1-16,0-4 3 15,-1-7-2-15,1-5 1 16,-1-6-4-16,1-8 1 0,-1-5-1 16,-1-4 8-16,1-7 18 0,-3-6 2 15,0-6 16 1,-4-8-3-16,-1-11-16 16,-2-12-15-16,2-8 3 15,0-7-12-15,3-6 4 16,6-3 3-16,6 1-4 15,6 6 1-15,1 3-2 0,6 6-1 0,7 3-1 16,6 4-3-16,9 2-32 16,1-4-111-16,2-3-116 15,-2 0-268-15</inkml:trace>
  <inkml:trace contextRef="#ctx0" brushRef="#br0" timeOffset="3940.35">21884 3394 877 0,'6'-2'448'0,"-4"0"-509"31,-3 0 64-31,-1 2-5 0,3 0-7 16,0 0-34-16,-1 0-30 15,1 3-69-15,-1 2 9 16,-1 7 74-16,-6 4 15 16,-2 3 41-16,-2 5 8 0,0 1-1 15,-1 2 3-15,4 0 18 16,3 0 13-16,3-2-16 16,0-2-9-16,4-3-3 15,5-4-7-15,3-5 5 0,5-5 1 16,2-6 3-16,5-3 0 0,4-11-3 31,1-6-3-31,4-9-5 16,-3-6-29-16,0-4-25 0,-3-3 12 15,-5 4 13-15,-3 4 26 0,-9 8 4 16,-1 12 52-16,-5 4 53 0,0 7-20 16,-4 3-20-16,1 0-33 15,0 7-35 1,-2 6-17-16,3 8 10 15,-4 6 6-15,1 9 2 0,0 3 0 16,2 1 1 0,-1-1-1-16,2-4-1 15,6-4-11-15,1-5-15 0,2-5-9 16,3-5-15-16,1-6-50 16,3-10-72-16,-3-6-102 15</inkml:trace>
  <inkml:trace contextRef="#ctx0" brushRef="#br0" timeOffset="4402.34">22369 3467 1094 0,'1'0'49'16,"-1"0"-50"-16,-2 0-3 0,2 4-8 15,-2 5 5-15,2 6 0 16,-2 6 4-16,2 6 0 15,-6 5 1-15,1 4-27 16,0-5 17-16,-1-1-10 16,3-7 0-16,1-6-12 15,6-8-13-15,5-9 2 0,3-3 35 16,6-10 9-16,4-8-1 16,4-6-1-16,0-6 1 15,2 0 4-15,-2 4-2 16,-1 1 2-16,-4 6 24 0,-2 5-8 15,-3 6-5-15,-2 2-4 16,-2 5-3-16,-2 4-4 16,-2 0 0-16,0 0-3 15,-2 7 1-15,1 0-3 0,-4 3 2 16,1 4-3-16,-3 2 3 16,1 2-1-16,-2 6 0 15,-1 3 2-15,-2 6-1 0,1 1 2 16,1 0 0-16,1 0 1 15,4-4-26 1,6-5-137-16,3-13-53 0,3-12-96 16</inkml:trace>
  <inkml:trace contextRef="#ctx0" brushRef="#br0" timeOffset="4713.93">23151 3458 1143 0,'4'0'26'16,"-3"0"-36"0,-2 0 12-16,1 0-1 0,0 0-1 15,-2 0-1-15,2 1-6 16,-6 2-36-16,-4 1 7 16,-4 5-34-16,-6 1 1 15,-5 4 40-15,-3 3 31 16,0-1-2-16,1 2 1 0,3-1 1 15,4 0 0-15,5-1 3 16,2 0 17-16,7 2-8 0,3-1-4 16,1 4 1-16,4 2-6 15,7 0 2-15,6 0 0 16,4-2-2-16,7-4 0 16,7-7 0-16,6-7 0 15,5-4-6-15,5-17-25 16,3-12-59-16,3-14-101 15,-3-14-211-15</inkml:trace>
  <inkml:trace contextRef="#ctx0" brushRef="#br0" timeOffset="5358.1">23779 2894 1215 0,'1'0'58'16,"-6"4"-97"-16,-2 5 34 0,-5 14-16 15,-1 11-20-15,-5 11 25 16,-2 13-30-16,-6 8-26 16,-5 9 13-16,-3 3 30 0,-3 3 21 15,-1-4 9 1,1-2 1-16,5-7 0 16,4-10 0-16,5-11-4 0,5-14 6 15,5-9-4-15,6-11 0 16,1-12-48-16,4-6-38 15,0-16-12-15,3-7-131 0,1-7-73 0,1-5 229 16,2-1 140-16,-1 9 112 31,-1 6 86-31,-1 8-27 16,0 7-73-16,-2 7-60 0,3 4-56 16,2 3-44-16,4 4-14 15,6 6-1-15,3 2 9 16,7 6 1-16,6-2-1 15,3 1 1-15,1-6-48 16,5-5-10-16,-1-7 2 0,-1-2-9 16,0-8-12-16,0-9-26 15,-4-3-10-15,-3-6 12 16,-2-1 50-16,-6-1 50 0,-3 4 21 16,-6 4 85-1,-2 3 39-15,-5 7-6 0,-3 6-34 16,-4 4-49-16,2 0-29 15,-1 3-23-15,1 5-11 16,0 8 2-16,0 7 0 16,1 6 2-16,-2 7 5 15,1 6-2-15,-3 1 1 0,2 1 1 16,1-4-1-16,-1-5 1 0,4-8 1 0,2-5-2 31,3-8 0-31,4-14-46 16,1-10-52-16,1-24-97 15,-1-16-360-15</inkml:trace>
  <inkml:trace contextRef="#ctx0" brushRef="#br0" timeOffset="5505">24289 3090 1066 0,'-2'17'296'16,"0"-7"-386"-16,0 8 75 0,2 6-55 15,7 5-47-15,-4-6-85 16,-2-6-243-16</inkml:trace>
  <inkml:trace contextRef="#ctx0" brushRef="#br0" timeOffset="6487.39">24421 3516 332 0,'2'3'918'0,"-2"-3"-994"0,0 0 69 16,-1 0 0-16,2 6-7 15,3 5-53-15,-4 5 12 16,0 5 9-16,-2 4 10 0,0 4 20 15,2-2 6-15,-3 0 13 16,3-1-4-16,-2-3 2 16,4-2 2-1,5-3 2-15,2-2 16 16,4-2-9-16,1-6-4 16,4-1 5-16,-1-4 0 15,3-3-1-15,1 0 0 0,-3-7 0 16,3-4-2-16,1-8-1 0,1-3-3 15,-2-10-6-15,3-3 0 16,-3-8-1 0,-6-2-19-16,-3-2 10 15,-9 3 7-15,-4 0 5 16,-8 4 2-16,-5 7 13 0,-6 6 16 16,-4 5 5-16,0 10 6 0,-2 4-8 15,0 7-32 1,1 2-6-16,1 10-2 0,3 5-1 15,1 5-1-15,5 1-39 0,3 3 3 16,5 2 13-16,4-4 9 16,4-1-12-16,4 1 13 15,5-7 12-15,7 1 5 0,3-5 3 32,4-4 1-32,7-4-1 15,6-4 0-15,4-2 2 16,4-8-1-16,5-5 0 0,1-3 0 15,-4 2-2-15,-4 2 0 16,-8 4 1-16,-5 4-2 0,-10 6 1 16,-6 2 0-16,-8 9-4 15,-4 6-3-15,-6 3 5 16,-1 7-3-16,-8 3 4 0,-1 2 8 16,-2 2-3-16,3-2 1 15,4-3-5 1,2-8 1-16,6-3-2 15,1-7 1-15,3-4 2 0,10-7 0 0,3 0-1 16,5-11 0-16,6-6-1 16,6-5-1-1,3-3 4-15,-1-2 0 0,4 1-1 0,-5 2 0 16,0 4 5-16,-3 3 3 16,-3 2-2-16,0 6 0 31,-6 2-5-31,-1 4-1 0,-7 3-2 15,0 3-3-15,-4 7 1 16,-5 3-2-16,-1 2 3 0,-3 7 12 16,-1-1 10-1,-5 4 5-15,1 1-3 0,1 2-11 16,1 1-6-16,4-2-4 16,5 3-1-16,7-5 1 15,8-3-24-15,4-12-77 16,5-11-153-16,-1-18-433 0</inkml:trace>
  <inkml:trace contextRef="#ctx0" brushRef="#br0" timeOffset="7123.5">26810 3032 529 0,'2'0'604'15,"-2"0"-712"-15,-5 0 126 16,1 0-1-16,0 1-21 15,-5 8 0-15,-5 2-1 0,-2 9-2 32,-10 3 5-32,-4 7-5 0,-7 2 9 15,-3 5 1-15,-5 0-1 0,2 3-2 16,-1 0 1-16,3-1 1 16,2 4 1-16,3-3 13 15,5 1-2-15,4-3-8 0,4 1-3 16,3-5-1-1,6-4 0-15,6-5 0 16,3-2-2-16,5-3 2 0,0-5-1 16,7-1 4-1,4-2 0-15,2-1-1 0,7-2 0 16,3-1 1-16,6-2-2 0,4-5-1 16,7-1-1-16,6 0-48 15,2-5-39 1,4-5-78-16,0-3-74 15,-2-1-94-15</inkml:trace>
  <inkml:trace contextRef="#ctx0" brushRef="#br0" timeOffset="7604.74">27038 3543 613 0,'13'-13'57'0,"-5"4"70"15,-4 4 11-15,-2-2-53 16,0 4 0-16,0 2-16 15,-4-1-37-15,0 0-22 0,-3 1-9 16,-4 0-12 0,-4 1-21-16,-3 0-6 0,-2 6-6 15,-6 5-1-15,1-1 19 16,1 3 23-16,-2 4 2 16,3 0 1-16,2 1 1 0,4 2 0 15,3 0 0 1,5 3 7-16,4-2-2 0,1 0-5 15,5-3 1-15,6-3 0 16,4-6 0-16,5-5-2 0,3-4-2 16,5-7-2-1,3-10-3-15,2-6-23 16,3-10-35-16,-1-4-20 16,1-4 10-16,-4-4 17 0,-4 7 26 15,-6 3 31-15,-7 7 65 16,-4 9 54-16,-6 8-1 15,-2 4-17-15,-3 7-30 16,-7 0-42-16,-2 11-38 16,-5 8-1-16,-1 9-8 0,-4 8-1 15,-1 8 12-15,0 4-15 0,3 0 13 0,5-2 9 16,3-8 0-16,7-4 0 16,4-5-1-16,5-7-13 15,9-6-11-15,3-6-18 16,8-9-11-16,7-5-22 15,5-16-57 1,2-12-132-16</inkml:trace>
  <inkml:trace contextRef="#ctx0" brushRef="#br0" timeOffset="8102.61">27860 3076 1173 0,'1'0'-3'16,"-3"1"-10"0,-8 5 19-16,-1 9-20 0,-7 7-12 0,-1 4-23 15,-5 12-26-15,-3 3-22 16,-2 3 19 0,-2 3-18-16,4-6 22 15,1 0 68-15,4-5 6 0,8-4 3 16,5-5-2-16,9-4 1 0,2-5 1 0,9-3 7 31,7-1 8-31,5-2-2 16,6-3 4-16,2 0 5 0,3-2 4 15,2 0 1 1,2-3-6-16,-3 1-9 0,2-2-9 0,-2 2 8 16,-4-1 2-1,-6 2-12-15,-5 1-1 16,-2 2 3-16,-7-1-5 0,-4 2 0 15,-6 6 4-15,-3 1 17 0,-9 7 27 16,-11 3-3 0,-5 3-15-16,-7 5-6 15,-6 1-7-15,-3-1-2 0,-5-3-7 16,2-4 0-16,-4-7-3 16,3-3-2-16,-4-9-3 15,1-5-3-15,0-4-77 16,2-7-102-16,3-7-179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4:42:12.4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11538 6568 393 0,'-14'-3'31'16,"-3"1"4"-16,2 0 3 15,5 2 13-15,1 0-15 16,3 0-14-16,4 0-14 16,2 3-6-16,0 3-4 0,5 1-1 15,4 4 1-15,-1 5 0 16,2 1 0 0,1 7-1-16,-1 3 1 15,-2 7-7-15,-1 4-16 16,-1 2 4-16,-3 3 14 0,-3-2 6 0,0 2 2 15,-1 2-1-15,-4 0 1 0,-3 1-1 32,0 4 2-32,-1 2-4 15,-1 0 5-15,2 0 6 0,0-1-1 16,1 6 3 0,-2-1 1-16,3 4-4 0,0 3-3 15,0 1 0-15,1 1-4 16,1-5 0-16,0 1 3 15,1-4-4-15,0-2 3 16,1-4-2-16,0-1 0 16,-2-1-1-16,0 0 0 0,0-1 0 15,-1 2 2-15,-2 4-1 16,2 0 0-16,0 4 8 0,0-1 0 16,1 2-1-16,2-5-6 0,0-5-2 15,2-7 2-15,0-6-2 31,0-6 0-31,3-4-1 0,2-1 2 16,0-4 0-16,0 0 0 16,2 0 0-16,1-2 2 15,0-1-2-15,0-3-6 16,-1-4-13-16,2-1-6 16,-3-3 11-16,-1-3 4 0,-3-2 3 15,2-1 5-15,-4-1 1 16,1 2-2-16,-1-2 3 15,0 0 0-15,0 0 6 16,0 0 2-16,0 0-3 0,1 0-2 16,0 0-2-16,-1 0 3 15,1 0 0-15,-1 0-1 16,1 0-1-16,0 0-1 16,1 0 0-16,0 0-1 15,-1-2 0-15,0 1-1 0,2 1 0 16,-1-2 0-16,0 0 0 0,2 0 0 15,1-1-1-15,0 2 1 16,0-2 0-16,3 2 0 16,0-1-1-16,1 1 0 15,4-2 0-15,1 3 1 0,4-1 0 16,0-1 0 0,2-1 1-16,1 0 0 15,-1 0-2-15,0 1 2 0,-3 0-3 16,-1 0 2-16,-2 2-2 15,-1 0 2-15,-4-1 0 16,-2 1 0-16,0 0 0 16,-4 0 2-16,-1 0-1 15,-1 0 33-15,-1 0 25 16,0-1 15-16,0 1-21 16,0-1-31-16,-2-1-18 15,-1-1-2-15,-1 0-2 0,-2-2-2 16,1-2 0-16,0-3-7 15,0-4-9-15,-1-3-8 0,2-4 2 16,-1-3 0-16,1-4 13 16,0-2 0-16,1 0 9 15,-1-2 2-15,1-1 1 16,1-1-1-16,1-3 0 0,1-5 0 16,0-4-1-16,4-5 2 0,2 0-1 15,1-6 1-15,0-2-3 16,3 0 4-16,-1-1-1 15,0-1-2-15,1-2 1 16,1 0-55-16,-3 1 8 16,2-2 18-16,-1 2 7 15,-1 2 9-15,-1 0 7 0,0-1 7 16,-1 1 0-16,-1 0-1 16,-2 3 0-16,0 1 2 15,-2 2-1-15,0 7-1 16,-1 2 0-16,0 6 0 0,0 5 1 15,0 6 1-15,-1 3-2 16,0 4 1 0,-2 7 0-16,0 3-1 15,0 5 18-15,-1-2 7 0,0 5-13 16,-3-2-6-16,3 2-3 16,-1 1-2-16,1-1 0 0,-2 0 1 31,-1 0 10-31,-1 2 12 0,0-2 0 15,1 3-9-15,-1-3-9 16,0 0-4-16,0 0 1 16,1-1 0-16,-2-2-3 15,-2-2 1-15,0-1 2 0,-5-1-3 16,0-1 0 0,-4 0 1-16,-3 1 0 0,0 1-1 15,-2 3-1-15,-4-2 1 16,2 2-1-16,-2 2-2 0,-1-4-5 15,1 1 6-15,1 1 1 16,0 0 1-16,-1-1 1 16,3 3-2-16,-1 0-9 15,6 1-13-15,4-2-29 0,7-7-15 16,7-5-142 0</inkml:trace>
  <inkml:trace contextRef="#ctx0" brushRef="#br0" timeOffset="1358.56">13835 6706 537 0,'-2'3'36'15,"-7"3"-21"-15,2 2-14 16,-1 2 7 0,1 3-8-16,1 4 0 0,1 3 1 15,0 4-2-15,3 7 2 16,1-1-1-16,1 6-1 16,0 3 2-16,0 4-1 15,0 2 3-15,-2 5-2 16,-1 4 0-16,-2 3-2 0,-1 4 3 15,-2 3-2-15,1-2 3 16,-2 4 3-16,3-1-2 16,1 0 3-16,1-2-2 0,4-2-1 15,0-6 0-15,0-6-3 16,0-5 0-16,2-6 0 16,-2-6-1-16,2-2 1 15,-1-3 0-15,-1 0-1 16,0-3 1-16,0-4 0 0,0-4 1 15,-2-2-1-15,1-5 12 0,1-5 1 16,0 0 0-16,0-4-4 16,0 0-6-1,0 2-4-15,3-2 1 0,-2 0 0 16,2 1 0-16,1 0-1 16,0 1 2-16,1 1 0 15,4 2-1-15,-2 0 0 16,3 0 0-16,2 3-1 15,-1-3 1-15,2 1-1 0,2-1 1 32,2 0 0-32,-3-1-1 0,0 0 0 15,1 1 0-15,-1-1 1 16,0-1-2-16,-4 1 1 16,2-1 1-16,-4-3-1 15,-2 2-1-15,0-2 0 0,-3 0 2 16,1 0-4-16,-1 0 5 0,-2 0-2 15,1 0 0-15,-2 0 2 16,0-4 1-16,0-3 13 16,0-6 33-16,0-8-35 0,-2-9-9 15,1-9-2 1,1-10-4 0,0-6 5-16,0-8-3 0,1-2 1 0,1-2-2 15,0 2 2-15,1 0 0 16,-1 4-1-16,2-2 1 15,0 3-2 1,2 4 1-16,-1 1 0 0,2 5-1 0,0 6 0 16,0 4 0-1,-1 3 0-15,1 6 0 0,1-1 0 16,1 0-1-16,0-2 1 0,2 2-26 16,-3 0-13-16,0 5-19 15,-5 2 13 1,-2 6 45-16,-1 4 2 0,-6 3 2 15,-3 3-3-15,-2 2 0 0,-4 1 25 32,-1 1 4-32,-2 2-12 15,-4 0-2-15,-1 3 11 0,-3 0-11 16,-2 0-1-16,-2 4-1 16,0-1-9-16,2 0-1 15,2-2 3-15,2-1 0 16,4 0 0-16,3-1-7 15,2-3 3-15,0-1-3 16,3 1 1-16,0 0-1 0,4-2-5 0,3-2-29 0,2-6-51 16,-2-6-230-1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8T00:43:12.06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28421 6104 1081 0,'-15'-16'21'0,"-1"-7"-44"16,-2 5 24-16,1 4 1 16,0-2-6-16,-5 4-25 15,2-1-8-15,-5 1 6 16,-3 2-27-16,-4 0-10 0,-6 2 30 31,-7 1 21-31,-5 3 8 16,-7 1 1-16,-7 3 6 15,-5 0 3-15,-2 7-1 16,-2 1 2-16,-1 4 6 0,3 2 4 16,2 0-5-16,0 2 2 15,4 2-4-15,3 1-4 16,-2 2 1-16,7 0-3 16,0 2 1-16,2 1 1 0,3 2 0 15,4 2 0-15,0 5 5 16,5 2-1-16,0 6-5 15,4 4 2-15,3 3-2 0,7 0 0 16,5 2 0 0,6-1 0-16,6-2 0 15,7 1 0-15,3-2-1 0,4 0 1 16,8-3-1-16,5-1 1 16,4-1 0-16,4-6-1 15,7-3 2-15,5 0 7 0,2-3 3 16,8-2 12-16,4-2-12 0,3-2 9 15,5 0 4 1,7-5 1-16,2-2-11 0,6-3-6 16,1-2-4-1,7-4-2-15,0 0-1 16,2-3 2-16,4-1-2 0,0-3-1 16,4 0-1-16,-3-2 3 15,-1-6-3-15,1-3 1 0,-4-6 1 16,-3-2-2-16,-3-3 2 15,0-4 0-15,-5-1-1 0,-4-4 0 16,-4 0 0-16,-5-3 1 31,-6-2-1-31,-6 0 0 0,-5-3 2 16,-4-1-2-16,-8 2 3 16,-4 2 13-16,-6 1 1 15,-7 1 2-15,-1 0-4 16,-6 2-6-16,-4-2-4 0,-6-1-4 15,-4-1-1-15,-7-2-2 16,-6 1-1-16,-8-1-5 16,-3 2-3-16,-8 0 0 15,-3 1 6-15,-2 1-5 16,-3 3 8-16,0-2 0 0,2 2-3 16,3 3 3-16,1 2 1 15,2 2 1-15,-1 4-1 16,3 6 3-16,4 4-9 0,1 2-72 15,6-1-114-15,2-4-248 16</inkml:trace>
  <inkml:trace contextRef="#ctx0" brushRef="#br0" timeOffset="632.12">30527 6456 1193 0,'-1'0'-16'16,"-3"0"-37"-16,0 10 45 15,2 12 4-15,2 10 0 0,-5 9 3 0,-2 13 1 16,-1 6-11-16,-3 5-26 15,-3 2 29-15,1 1 8 16,-4 2 0-16,0-1 1 16,-1 3-1-16,1 1 1 0,2 1 9 15,2-1 9-15,-1-1 2 32,2-4-9-32,3-1-5 15,-1-5-4-15,2-4-2 0,1-5-1 16,1-3-1-16,3-9-13 15,1-11-57-15,-3-10-70 16,5-16-115-16,-4-15-236 0</inkml:trace>
  <inkml:trace contextRef="#ctx0" brushRef="#br0" timeOffset="1239.51">30180 6797 1141 0,'-13'-18'39'0,"-1"-1"-61"16,4 2 44-16,5 3 4 16,0-2-26-1,3 2 1-15,0-7-1 16,4 1 0-16,5-6-8 0,0-2-1 15,4-8 9-15,2-1-1 16,0-5-1-16,0-1-3 0,1-3 3 16,-1 0 4-1,1 6-2-15,0 2 1 16,-1 5-1-16,0 10 2 16,-4 5-1-16,-1 9 19 0,0 4-11 15,-3 5-8-15,3 1-2 16,0 9-1-16,4 7 1 15,0 3-1-15,4 4 2 16,4 7-5-16,0 5-18 0,6-2-14 16,2 3 30-16,0 0 5 15,1-4-4-15,1 2 0 16,1-4 5 0,-2 0 1-16,-2-2 0 0,-3-2 0 15,-1-2-1-15,-1-3-4 16,-5 1 1-16,-3-4 0 15,-5 0 6-15,0-2-2 0,-4-3-1 16,-3-1 2-16,1 0-2 16,-6-1 1-16,-4 0-6 15,-6-2-8-15,-6 1 8 0,-10 0-2 0,-8 3-6 32,-10-2 1-32,-5 1 3 15,-10-3 8-15,-5 0 1 0,-5-3 2 16,0-3 1-16,-1-1 0 0,-1-3 1 15,3 0-4 1,2 0-27-16,4 0-130 16,0 0-115-16</inkml:trace>
  <inkml:trace contextRef="#ctx0" brushRef="#br0" timeOffset="7757.35">11107 9920 702 0,'-1'-1'40'0,"-6"-2"-30"0,5 0 34 15,2 1 10-15,0 1-38 16,4 1-14-16,2-3-1 15,3 3-3-15,2 0 2 16,5 0 0-16,1-1 1 16,1 1-1-16,1-3 1 0,1 3-1 15,3-1 1-15,-2-1 2 16,2 1-2-16,0-2 0 16,4 2 2-16,-1-1 0 15,2 1 0-15,3-1-1 16,1 2 0-16,2-1 0 15,1-1-2-15,2 2 1 16,2-4 1-16,-3 0 1 16,0 0 0-16,-3 0-1 0,-2 1 2 15,-4 2-2-15,-4-1 0 16,-6-1-1-16,-1 4 0 16,-3 1-2-16,-4-2 1 15,0 2 0-15,0-2 0 16,0 0 0-16,0 0-1 0,0-2 2 15,2 0-4-15,2 1 3 16,0-1-1-16,5-2 0 0,3-1-6 16,1-4-108-16,-4-8-125 15</inkml:trace>
  <inkml:trace contextRef="#ctx0" brushRef="#br0" timeOffset="8704.26">11978 9654 988 0,'-19'0'15'0,"0"-4"-13"0,5 0 17 15,6 3 27-15,3 1-43 16,3-2-2-16,2-1-1 16,0 5-2-16,0 1-6 0,0-3-30 15,4 2 14-15,3 0 21 16,2-1 3-16,5 3 1 15,-1-1 0 1,5 2 0-16,-1-2 0 16,3 1-1-16,0 1 0 0,-2 0 1 15,2 2-2-15,-2 1 2 0,-2 2 0 0,0 2-1 16,-3-2 0-16,-1 4 0 16,-1 0 1-16,-2-2-2 15,-3 0 1-15,-2 0 0 31,-1-3 0-31,-3 2-2 16,0-2 1-16,0 1 1 0,-5 1 0 16,-3 3 0-16,-3 3-1 15,-6 1-4-15,-1 1 5 16,-3 3-1-16,-1-1-2 16,-1-2 2-16,3-2-50 0,0-3-47 15,-1-7-79-15,1-5-138 16</inkml:trace>
  <inkml:trace contextRef="#ctx0" brushRef="#br0" timeOffset="9205.1">11567 9652 1089 0,'-14'-3'3'0,"-1"-7"-20"0,1 5 20 0,3 5-4 31,-3 2-11-31,-4 7-45 16,-6 9-22-16,-5 7-66 16,-7 7 21-16,-6 5 33 0,-3 0 37 0,-1-3 36 0,0-5 20 31,2-3 1-31,4-6 6 0,6-6 55 0,5-3 17 31,6-3 4-31,6-2 21 16,5-2-26-16,5-1-29 0,4 1-42 15,3-1-9-15,1 4-1 16,9 4 1-16,2 2 0 16,7 3 0-16,3 2-3 0,5 1 0 15,6-3-3-15,5-1-7 16,4-1-4-16,5-5 0 16,7-1-62-16,4-4-11 15,1-3-35-15,-3-8-154 0</inkml:trace>
  <inkml:trace contextRef="#ctx0" brushRef="#br0" timeOffset="10073.36">12506 9515 888 0,'0'-3'37'16,"0"-2"-38"-16,0 1-9 16,6 1 5-16,6-2-9 0,2 4-4 15,6-1 14-15,6 0 3 16,5 0-1-16,5 1 4 16,5-2-2-16,5 2 3 15,5-1-3 1,5-1 1-16,5-1 1 15,5-2-1-15,3 1 0 0,4-3 2 16,-2 0-3-16,1 1 2 16,0 4-3-16,0 1 2 15,-1 1 1-15,2 1-2 16,1 0 3-16,2 3-1 16,-1 0-1-16,-1 1 0 0,-2-1 0 15,-1-1 0-15,-2-1-1 16,-1-1 3-16,-4 0-2 15,-4 0 0-15,-5 0-1 16,-4 0 2-16,-9 0-2 16,-6 0 0-16,-7 4-1 15,-7 0 1-15,-6 1-1 16,-5 1-1-16,-3-1-1 0,-2 2-2 16,-1-1-14-16,-2 1-91 0,-2-1-29 15,-2-6-69-15,-8-6-97 16</inkml:trace>
  <inkml:trace contextRef="#ctx0" brushRef="#br0" timeOffset="10501.92">14364 9129 1149 0,'-4'0'52'16,"-2"-7"-51"-16,3 6-2 0,3 1-6 16,10 7-94-1,5 5 26-15,5 4 67 16,7 5 7-16,4 3-8 0,2 2-51 16,5 0 43-16,-1-1-2 15,-1-3 16-15,-1-1 3 16,-2-4 0-16,-3 0 0 0,-6-3-1 0,-4 1 2 15,-7 0 0-15,-4-2-1 16,-5 0 0 0,-4 0 0-16,-1 2 0 15,-9 1 1-15,-6 2 5 0,-9 2 19 16,-9 4-7 0,-9 1-7-16,-4 0-3 0,-5 0-4 15,-4-1-1-15,-2-1 1 16,2-2-2-16,-4-1 0 15,-1 2-1-15,3-1-1 0,-1 2-24 0,3-1-34 16,5-1-46-16,2-6-48 31,0-7-78-31,2-6-189 16</inkml:trace>
  <inkml:trace contextRef="#ctx0" brushRef="#br0" timeOffset="11022.49">12793 9217 1118 0,'-13'-13'10'16,"-6"-2"-7"-16,5 5 18 16,-2 2 15-1,2 2-35-15,-5 4-6 16,-3 2-10-16,-5 8-70 0,-7 6-9 15,-4 4 10-15,-6 6 24 16,-5 2 7-16,1 0 35 16,-3 1 18-16,8-4-3 0,3-3 4 15,6-3 1-15,11-4 2 0,4-5 36 32,8-2-9-32,2 0 0 0,6-3-14 15,2 3-13-15,1 1-6 16,6 2 0-16,7 4 3 15,5 3 1-15,8 2 1 16,8 1 2-16,12 3-1 0,6 0-1 0,11 2 0 16,9 3-1-1,9 6-3-15,-1 2-35 16,-1-2-188-16,-9-9-329 0</inkml:trace>
  <inkml:trace contextRef="#ctx0" brushRef="#br0" timeOffset="15085.41">11257 12491 427 0,'-8'-1'58'16,"2"-4"-2"-16,4 2 20 16,1 0-16-16,0 2-18 0,0 0 0 15,1 0-11-15,0 0-19 16,0 2-11-16,1 1-2 0,3 3-5 16,1 4 5-16,4 3 1 15,-2 3-1-15,2 2 0 16,-1 4 1-16,2 1 0 15,-1 0-2-15,1 0 3 16,1 2 1-16,0-2-2 0,1-1 4 16,2 0-1-1,0-3 0-15,3 1 12 16,-1-2-8-16,2 0-1 16,1 1 4-16,-1-1 2 0,4 3-2 15,-2 0-3-15,2 1-4 16,1 2-1-16,0 1 0 15,0 2-1-15,0-1 3 16,-1 1-5-16,1 0 2 16,-1-1 1-16,-1-1-2 0,-1-1 1 15,-1 1-1-15,-1-1 2 0,0 2-2 16,-1 1 2-16,0 1 7 16,0 0-4-16,-1 3 0 15,0-1 0-15,2 0 2 16,-1 2 0-16,1-2-3 15,2 0-1-15,-2-1-1 0,3-2-1 16,-1-1 0-16,2-1 0 16,-1-3 1-16,0-1-2 15,0 1 1-15,0-1-1 0,-1 2 2 16,-2 1-2-16,1 1 1 31,-4 2 1-31,1 1-1 16,-3 2 1-16,1 1-1 0,-1 0 0 15,2-1-1-15,-2 1 2 16,1-1-3-16,0-2 2 0,-1-2-1 0,1-1 0 16,-1 0 2-16,1-1-2 15,-3-3-1-15,1 1 1 16,1 2 4-16,1 0 1 0,1-1 0 31,-1-2-2-31,1 1-1 0,-1-2-1 16,1-3 0-16,-3-1 1 15,0-3-1-15,1-1 0 16,-3 1 0-16,0-3-1 16,-1 3 1-16,0-2-2 15,-1 2 2-15,1-1-1 16,-1-2 1-16,-1 0-1 0,-1-4 2 16,0 0 0-16,0-3-2 15,-3-1-1-15,1 0 1 16,-1-3 0-16,1 0 7 15,1-3-3-15,2 0 0 16,2-4 0-16,0-2-3 16,2-1 1-16,1-1-1 0,0-1 0 15,1 0 1-15,-1-3 0 16,3 2-2-16,-1-2 1 16,3-1 2-16,1 1 2 15,2-1 4-15,-1 0-4 0,4 0-4 16,2-1 1-16,0-1-1 15,1-2-1-15,3-1 1 16,-1-2-2-16,1-2 1 16,1-3-1-16,2 0 3 15,-1-3 0-15,4 0-2 16,-3-1 0-16,2-2 1 16,-1 1-1-16,0 0-1 0,1 0 3 15,-1-2 0-15,1 0 0 16,2-1 0-16,-1-2 5 15,4 0 10-15,-3 2-4 0,1-2 3 16,1 2 7-16,3-2-10 16,-1 0-9-1,2-1-1-15,1-3-1 0,-2 0-3 16,-1 0 3-16,0 0-1 16,-5 1 1-16,-1 2 1 15,-1 2-4-15,-2 2 2 0,-1 2 0 16,1-1 0-16,-1 1-1 15,1 3 1-15,0-1 1 0,-2 3-1 16,1 3-1-16,-4 2 4 16,-1 2-5-16,-2 2 3 15,-3 2-1-15,-2-1 1 16,3 3-2-16,-3 0 3 16,-3 0-3-16,2 1 0 15,-4 1 0-15,0 3 2 0,-4 0-1 16,-1 3-2-16,0 2 1 15,-1 2 0-15,-1 2 0 16,-2 0-1-16,-2 0 0 16,0 0 1-16,0 3 2 0,-2-1-1 15,1 1 2-15,-1-3-1 16,0 3 0 0,0 0-4-16,0 0-3 15,1 3-1-15,1-3-22 0,1 5-63 16,5 1 30-16,0 3-48 15,-1-1-89-15,-5-6-162 16</inkml:trace>
  <inkml:trace contextRef="#ctx0" brushRef="#br0" timeOffset="18888.85">11442 16881 663 0,'0'7'67'15,"0"-5"-97"-15,0 0-13 16,4-1 33-16,3 0 3 16,-1-1-9-16,3-3 2 15,2-5 22-15,-4-5-2 0,2 0-2 16,-3 0 1 0,0-1 2-16,-3 2 19 15,-2 1 27-15,1 1 7 0,-2 3-3 16,0-3-14-16,0 3 1 0,-1-1 6 15,0 0-5-15,0 2-13 16,1 0-10-16,0 1-12 16,0-2-9-1,1 3-3-15,2-1-1 0,2 1 1 0,1 1-2 0,2 1 0 32,0 1 0-32,0 0-1 15,1 0 2-15,0 2-1 16,-2 1 3-16,1-1-1 15,-1 0 0-15,3 0 1 0,0 0 2 16,1-1-1-16,2-2 0 16,1 2 0-16,0-2 1 0,1 0-1 0,-1 1 1 15,-1-1 0-15,0 1 0 32,1-1 0-32,-3 0-1 0,-1 1 0 15,0-1 0-15,-1 1 2 16,0-4 2-16,0 2 5 0,-1-3 0 15,-1 1 2-15,2-1 0 16,-2 2-1-16,0-2 5 16,-1 1 2-16,1 0-6 15,1 0-5-15,0 1-5 16,0-2-1-16,0 1 1 0,2-1 0 16,0 0-1-16,-1-1 0 15,2-1 2 1,-2 1-2-16,2-1 1 15,0-2 0-15,1 2-1 0,1 0 0 16,2-3 0-16,1 1 1 16,0-3-1-16,1 2 1 15,0-5-1-15,2-1 1 0,-1 2 1 16,0-2-1-16,1 0-2 16,-1 1 2-16,1 3-1 15,0-2 0-15,0 2 0 16,2-1-1-16,-2 0 2 0,1 0-1 15,1-1 1-15,-1-2-1 0,4 0 1 16,-1-3-1-16,2-3 0 16,-2-1 1-16,4-2 0 15,-2 1-3-15,-1-3 4 16,0 0-1-16,-1 3-1 16,2 0 1-16,0 0-1 0,3-1-1 15,-2 1 1-15,3 0 0 16,0 0 1-16,0-1-2 15,-2 0 1-15,1-2 1 16,-1 2 0-16,-2-2-1 16,2 0 0-16,-3 1 0 15,1-1 1 1,-1 3-1-16,1 0 1 0,0 0 0 16,-3 1-1-16,0 1-1 15,-1-1 1-15,-1-1 0 0,0-1 1 16,0 1-1-16,-3-3 2 0,-3 2-2 15,2 1 2-15,-3 1-1 16,-2 2-1 0,2 2 0-16,-2 0 0 0,-1 2-1 15,1 1 1-15,-1 1 0 16,0 1 1-16,2-1-1 16,0 0 0-16,1 0-1 15,0-1 2-15,0 0-1 0,2-1 0 16,-2 0-1-16,-1 1 2 15,1 0-2-15,0 1 3 16,-1 0-4-16,1 1 4 16,1-2-4-16,2 0 2 0,2-1-1 15,0 0 2 1,-1 0-1-16,1-2 0 16,-1 2-1-16,0-2 2 15,0 0-1-15,1 0 0 16,-2-2 0-16,2 3 0 15,-2-2 1-15,-1 2-1 16,1 1 1-16,-1 0-2 0,1 2 1 16,-1-2 0-16,2 1 0 15,-1 1 0-15,1-2-1 0,-2 1 3 16,3 0-4-16,-2 1 2 16,1 0 0-16,-2 1 1 15,0 0-2-15,-1 2 3 16,1 2-3-16,-3 1 1 0,3-1-2 15,0 2 2 1,3-1-1-16,1-1 1 0,1 1 0 16,2-2-1-16,0 2 1 15,0 2 0-15,1 1-1 0,-2 0 0 16,0 1-1-16,2 2 1 16,0-1-1-1,0 2 0-15,1-1 3 16,0-1 0-16,0 0-3 0,1 1 2 15,-2-2 1-15,1 1-1 16,1 0 1-16,0-1-1 0,2 1-1 16,1 0 1-16,0-1 0 15,5-1 0-15,0-2 0 16,0 2 0-16,-1-3 2 16,0 3-3-16,-2 0 1 15,-1 1-1-15,-1 2 2 0,-1 0-1 0,0-1-2 31,-1 2 3-31,1-1-1 16,-2 1 0-16,-1 0-1 0,-1 0 2 16,0 2-3-16,1 0 1 15,-1 0 0-15,2 2 1 16,0 1-3-16,1 0 1 0,0 2 2 16,-1 1 0-1,1-1 0-15,-2 2 0 16,2-2 0-16,0 2 0 0,-1-2-1 15,1-1 3-15,-2 1-2 0,-1-1-2 16,1-1 4 0,1 1-4-16,-1 0 4 15,-1 0-2-15,2 0 0 0,-2 1 0 16,-1-3 1-16,-2 1-2 0,0 0 1 16,-1 0 0-16,-1 1 1 15,0 0-2 1,-2 2 2-16,3-2 0 15,-3 3-2-15,1 0 1 0,2 5-24 16,3 2-9-16,2 0-48 0,-4-7-116 16,-6-6-279-1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4:42:45.2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7265 6117 302 0,'-8'-6'47'15,"-1"-1"-5"-15,2 1 35 0,-1-1-7 16,3 0-26-1,0-2-29-15,0-1-9 0,2 1-3 16,0 0-2-16,-1 1 1 16,1 0-1-16,-1 0 1 15,0 2-2-15,-1 2 3 16,0-2 8-16,-1 4 17 16,3 0-4-16,0 2-6 0,2-1-11 15,1 1-6-15,0 0-5 16,0 0-8-16,0 3 7 15,1 5 9-15,3 0-1 0,0 5 0 16,0-1 1-16,-1 3-1 16,2 2-1-16,-1-2-1 0,-1 0 0 15,-1 0 0-15,1-4 0 16,0 0-1-16,1-6 1 16,-3 0-1-16,0-1 0 15,0-2 0-15,0-1-2 16,0 0 4-16,0-1-4 0,0-2-3 15,2-10 2-15,1-9 3 16,-1-14 2-16,1-8 0 16,2-10-2-16,-4-1-4 0,-1 3 4 15,-1 9-22 1,-1 9 12-16,-9 11 12 0,-2 9 4 16,1 8 11-16,0 2 7 0,-3 3 9 15,4 2-23-15,5 3-8 31,0 5-2-31,5 5-1 16,0 6 0-16,3 6-1 16,3 7 2-16,1 6-3 0,-1 5-5 15,-1 5-8-15,-3 4 2 16,-2 0 7-16,0 4 3 16,0 0 5-16,-6-1 0 15,3-4 0-15,-3-7 0 0,4-8 1 16,0-11-1-16,1-7 0 0,1-9-2 15,0-6-2-15,1-5-1 16,2-1-4 0,1-12 3-16,1-9 6 15,1-8 4-15,0-13-2 16,-3-7-3-16,0-5 3 0,-2-2-3 16,0 2 1-16,-1 6 0 0,0 5-1 15,-2 6 0 1,-1 4 2-16,2 6-2 15,-1 2 1-15,2 6 1 16,-2 6-1-16,2 4-1 0,0 2 1 16,-1 4-1-16,1 3 0 15,0 1-4-15,0 0 0 0,0 3-8 16,5 7 8-16,-2 3 4 16,3 8 2-16,1 3 2 15,2 6-1-15,-4 3-2 16,3 1 0-16,-1-4-1 0,-1 1 2 15,-1-7-2-15,0 0 1 16,-2-4-1-16,2-6 1 16,-4-2-2-16,1-2 2 0,-1-4-1 15,0-3-1-15,1-1-1 16,-1-2-4-16,2 0 1 16,-1-4 2-1,0-8 1-15,2-2-8 16,-1-7-71-16,2-3-75 15,-4-2-59-15</inkml:trace>
  <inkml:trace contextRef="#ctx0" brushRef="#br0" timeOffset="537.34">7049 6168 311 0,'0'-7'239'15,"0"4"-234"-15,-2 1 3 16,2 4 16 0,0 8-23-16,0 1 4 0,0 8-6 15,2 3 4-15,1 4-5 16,1 6-19-16,0 3 0 16,-2 4 17-16,0 4 4 15,0-5 0-15,1-4 1 16,-2-5 2-16,1-9-2 15,2-7 1-15,-2-4-1 16,2-4 0-16,3-4 0 0,-2-1-3 16,4-1 1-16,-2-11 9 15,2-5 16-15,1-5 8 16,0-4-3-16,-1-5-20 16,1 2-7-16,-4 1 1 15,-2 4-4-15,0 5 3 0,-4 4-1 16,2 2-2-16,-2 6 1 15,0 0-2-15,1 0-2 16,2-2-89-16,-1 0-68 16,-1-2-54-16</inkml:trace>
  <inkml:trace contextRef="#ctx0" brushRef="#br0" timeOffset="1074.8">7020 5979 588 0,'-6'5'39'15,"1"-3"-33"-15,5-2 21 16,1 0-33-16,9-1-7 16,5-9 10-16,4-4 5 15,5-8 3-15,1-5-3 0,1-6 3 16,3-3-3-16,-2-1-1 16,-5 1-4-16,-1 2-54 15,-6 8 16-15,-6 5 22 0,-6 7 19 16,-3 7 7-16,-5 7 27 15,-4 0 14-15,-1 6-18 16,-2 2-8-16,5 7 3 0,0 0-19 16,4 2-4-16,3 3-4 15,0 2 1 1,3 2 0-16,4 1 1 16,0 2-1-16,2 0 1 0,-2 1 0 15,2 1 0-15,-1-5-1 16,-2 0 2-16,0-3-1 15,0-1-2-15,-3-6 1 16,-1 1 1-16,-2-4 0 16,0 2-1-16,0-2 0 0,-4-2 0 15,-4 2 1-15,0 0-2 16,-8 2-77-16,-7 0-42 0,-5-1-133 0</inkml:trace>
  <inkml:trace contextRef="#ctx0" brushRef="#br0" timeOffset="10930.13">7305 8514 521 0,'3'8'67'0,"-3"-3"-70"15,3 1 2-15,4-1 2 0,3 0-3 16,2-1 0-16,2 0-1 15,-1-1 2-15,1-3-2 16,-2 0-10-16,-5 0-10 16,-1 0 16-16,-2-5 0 15,-4-1 6-15,0-2 49 0,0-3 10 16,-1-3-16 0,-4-6-27-16,-1-1-10 15,1-2 2-15,-1-1-1 0,2 3-1 16,-1 2-1-1,-2 5 0-15,2 0-1 16,0 5-1-16,1 2 1 0,0 0-2 16,2 1 0-16,0 2-1 15,0 1-1-15,-1 0-1 0,3 2 2 16,0 1-3 0,-1 0 4-16,0 0-2 15,0 3 0-15,0 5-2 0,0 3 3 16,1 5 0-16,-2 4 3 15,0 4-2-15,-1 2 2 0,0-2-1 16,2 0 1-16,-1-4-2 0,2-2-1 16,-4-5 1-16,4-4 0 31,0-3 0-31,-2-4 1 0,2-1 0 16,0-1 5-16,0 0 5 15,0-3-4-15,0-9-7 16,0-12-7-16,2-11 2 15,3-8 4-15,3-7 8 0,-3-1-5 16,1 6-1-16,-1 11-2 16,-3 9 2-16,-2 10-1 15,0 7 2-15,-2 4 0 0,0 4 0 0,-5 0-4 16,4 9-4-16,-1 5-2 16,-2 3-3-16,1 6-5 15,0 1 6-15,1 2 6 16,0-1 3-16,1-2 2 15,-1-4 0-15,2-4 1 16,-1-1-2 0,1-2 3-16,0-3-2 0,-1 0 1 15,1 1 1-15,1-2 1 16,-1 2-4-16,2 0 0 16,-1 0-1-16,0-2 0 15,-1-1 1-15,2-4-1 16,0-2 4-16,0 0 8 0,0-1-7 15,0-1-4-15,0-11-5 16,3-9-8-16,2-13 5 0,3-10 10 16,-1-3 6-16,0 1-4 15,-1 7-3-15,-1 10-1 16,-5 11 1-16,0 11 7 0,-5 7 5 16,-3 7-2-16,-1 9-8 15,-1 10-8-15,-1 13 2 16,0 9 4-16,0 9-3 15,0-1 4-15,4 0-3 16,-1-9 2-16,3-9-2 16,3-11 1-16,0-8-1 15,1-9 0-15,1-4-1 16,0-3-1-16,0-3 1 16,0 0-1-16,0 0-3 15,1-3-6-15,-1-12-3 16,2-7 5-16,-2-7 0 0,0-2-13 15,0-1-52-15,-6 7-3 0,2 11 26 0,0 14 37 32,-2 6-55-32,1 11-138 15,-2 3 34-15</inkml:trace>
  <inkml:trace contextRef="#ctx0" brushRef="#br0" timeOffset="11959.64">7266 4921 425 0,'-22'4'7'0,"-2"3"23"16,3 3 30-16,-1 0-16 0,3 1-27 15,2 3-5-15,3 1-5 16,5-2-5-16,0 5 0 15,3 3-1-15,-2 5-2 16,4 4 1-16,-3 7 0 0,2 4 0 16,2 2-4-1,1-1 6-15,2-3-1 16,0-5-2-16,0-7 0 16,5-9 1-16,3-7-5 0,-1-5-7 15,4-6-6-15,0-7 2 16,2-13 0-16,1-10 1 15,4-8-15-15,-4-5-18 16,0-4 15-16,-2 4 5 16,-4 4 22-16,-3 12 10 0,-4 7 2 15,-1 9 27-15,0 5 62 16,-3 6-26-16,-1 3-47 16,0 11-22-16,1 4-1 15,1 10 3-15,2 5 2 0,0 6-2 16,0 4-3-16,4-2 2 15,2-4-3-15,2-6 2 16,1-7-1-16,-2-7-1 0,1-5-1 16,-1-8 1-16,2-4-8 15,-1-13-1-15,1-11 3 16,2-9 5-16,-1-9-1 16,-3-7 9-16,1 1-5 15,-5 1 1-15,-3 10 1 16,0 9 1-16,-2 8 1 15,-5 13 3-15,0 7 0 16,-1 11-9-16,0 12-2 0,2 7-4 16,1 7 12-16,3 5-2 0,2-2-16 15,0-4-10-15,4-5 7 16,5-8-9-16,1-7-36 16,-3-7-48-16,-3-6-91 15</inkml:trace>
  <inkml:trace contextRef="#ctx0" brushRef="#br0" timeOffset="46380.67">21633 10843 562 0,'3'-14'51'16,"-9"4"-48"-16,0 3 8 0,2 0 53 15,-1 3-42-15,1 0-11 0,0 1 3 16,2 2 11 0,-2 0-16-16,3 1-8 15,0-3-11-15,1 4-2 16,-2 5 16-16,-2 6-4 0,0 6-2 16,-3 9-1-16,-1 5-2 0,-2 4-2 15,-1 4-4-15,-3 0 5 0,2-2 5 16,-1 1 0-16,-2 0 2 15,0-1 1-15,-1 1 0 16,0 2-2-16,0-1 3 16,1 0 0-16,-1-2 4 15,4 0 26 1,-1-3-10-16,4-1-9 0,2-3-7 0,2-1-5 31,1-3-2-31,4-3 1 0,-2-4-1 0,3-3 2 31,0-5-4-31,3-4 0 0,0-1 1 16,0-3 0-16,1-1-1 16,1 0 1-16,0 0 0 0,2-1 2 15,-1 1 0-15,1 0 1 16,2 0-1 0,2-1 2-16,2 0 3 0,2 0 0 0,3-1-1 15,2 0 1-15,3 0-5 16,1 1 0-16,2-2 0 0,3-2 1 15,3 1-1-15,-2-1-1 32,3 0 1-32,0 2 1 0,1-2 0 15,1 1-2-15,-2 1 1 16,0-2-1-16,1 0 0 0,0 0 2 16,-3-2-2-16,-2 0 0 15,-2-1 1 1,-5 1 0-16,-4 2 1 0,-4 1-2 15,-3 0 1-15,-4-1 1 16,-3 2 25-16,-3 0 1 16,-1 0 13-16,0 0 1 0,1 0-3 15,-3 0-12-15,1 0-9 16,0 0-1-16,0 0-8 16,0-2-3-16,0 2-2 15,0 0 0-15,1 0-3 0,-2-1 0 16,0 0-3-16,1-5 0 15,-2-2 0-15,1-8-1 0,0-7-2 16,3-12-1-16,0-11-16 16,6-9-11-16,2-12-5 0,1-6-1 31,0-1-2-31,-1 3 19 16,-2 5 19-16,-2 6 7 15,-1 8-2-15,-2 10 1 0,-3 7 2 16,2 8 7-16,-3 5 16 0,-1 7-1 0,0 5-6 15,2 4-10-15,-3 2-9 16,2 3-1-16,-1-1-1 16,2 1 0-16,-1-2-3 15,-1 5-13-15,0-2-12 16,2 0 15 0,-6 2 7-16,-3-2 6 15,-5 6 0-15,-4-1 0 16,-6 2 0-16,-6 3 0 15,-5 1 0-15,-3 2 2 0,-6 2 0 16,1 0-2-16,-4 1 2 16,0-2-1-16,-3-1 1 15,1-1 3-15,0-3-2 0,0 1-2 16,2-3-1 0,1 0 1-16,6 0-2 15,2-2 2-15,2 2-3 0,0 0-66 16,2 2-89-16,-2-3-140 15</inkml:trace>
  <inkml:trace contextRef="#ctx0" brushRef="#br0" timeOffset="52571.79">20853 12809 506 0,'-8'-2'36'0,"0"1"-28"0,0 1 33 16,3-1-4-16,2 2-28 16,-1-1-6-16,4 0-1 15,-1 0-1-15,-1-1-3 0,3 1 0 16,-1 0 4 0,0 0 0-16,0-1-1 15,-1 1 3-15,0-1 8 16,0 0 13-16,-1 0 0 0,1 0-1 15,-1 1-5-15,1-3 6 16,0 2-3-16,0-1 6 16,1 2 6-16,0-1-6 0,0 0-12 15,-2 1-10-15,2-1-6 16,0 0-2-16,2 1-1 16,-2-1 2-16,3 0 1 0,-1-4 1 15,-2 0-1-15,3-3 3 16,0-1-2-16,0-2 2 15,1-4-3-15,0-1 3 0,0-2-2 16,-2-1 0 0,2-2 1-16,-2-2-2 15,-1-1 1-15,-1-1-2 16,2-2 2-16,-2-2 1 0,1 0 0 16,0-1-3-16,1 0 1 0,-1 0 1 15,2 0 0-15,1 0-1 0,0 1 0 31,-1 0 2-31,0 2-4 16,-2 2 4-16,2 3-4 0,-6 1 2 0,-1 3 2 31,-2 0-1-31,0 3 0 0,-1-1 1 16,1-1 0-16,0 1-2 16,1 1-1-16,2 1 2 0,-1 1-2 15,2 1 2 1,0 2-1-16,1 2 0 15,0 2 1-15,0 1-2 0,0 2 0 16,1 0 2-16,-1 1 0 16,-1 0-1-16,0 0-2 0,-1 0 1 15,1 1 10-15,0 0 2 0,0 0-7 16,0 1 1-16,1 0-4 16,0-2 1-16,1 1-1 15,-2 1 0-15,1 0-2 16,1 0 2-1,1 0-2-15,-2 0 0 16,1 0-1-16,2 0-7 16,-1 1-72-16,4 5-39 0,0 1 27 15,1 2-52-15,-3-2-125 0</inkml:trace>
  <inkml:trace contextRef="#ctx0" brushRef="#br0" timeOffset="54453.87">22647 12946 432 0,'-4'-1'169'0,"0"-3"-164"16,0 2-2-16,2-2 4 0,1 3 5 0,0-1-12 16,-1 0 3-16,2-2-2 31,0 2 2-31,0 0-1 16,1 0 1-16,-1-1 1 15,-1 2 11-15,0 0 16 0,1 1 12 16,-1-1 8-16,0-1-8 15,1 1-9-15,0 1-9 0,0-2-17 16,0 1-5-16,0 0-2 16,0-1-2-16,0 1 4 15,0 0 13-15,0-1 14 0,-1 1-2 16,1 1 0 0,0-2 1-16,1 1-4 15,-2 1-14-15,1-1-3 16,0 1-7-16,-1-1 1 15,1 0 0-15,0 1-2 0,1 0 1 16,-2 0 0-16,2 0 1 0,-2 1 3 16,1-1 4-1,0 0 4-15,0 0-6 16,0 0 2-16,0 0-6 16,0 0-4-16,1 1 1 15,-2-1-1-15,1 1-1 16,0 0-1-16,0 1-1 0,0-2 3 15,0 3 5-15,2 2-3 16,-2 1 1-16,2 2-4 0,0 4 3 16,-2 4-3-16,0 3 0 15,0 7 2-15,-2 2 0 16,2 3 0-16,-2-1 3 0,0 0-3 16,1-3 3-16,0-2-3 15,-2 0 1 1,3 0-1-16,0 2 1 0,-1 1-1 15,0 1 1-15,0 1 1 16,1 1-3-16,-2 1 0 16,0 4 2-16,1 1 0 0,-2 2-3 15,-2 2 2-15,1-3 0 16,-2 1-1-16,0-5 2 16,2-6 0-16,-1-4-2 15,1-6 2-15,1-4-1 0,1-5 1 16,1-4 1-16,-2-3 1 15,3-1-4-15,1 0 2 16,-2-1-1-16,1 3 0 16,0-3-1-16,0 0 0 0,0 0-3 15,0-1 1-15,0 2-15 16,0-1 7 0,0 0 6-16,0 0 4 0,0 0 4 15,0 0-2 1,0-1-2-16,0 1 2 0,0 0 0 0,-1-1 2 15,2 1-2-15,-2 0 1 16,2 0-5 0,-1 0 0-16,1-2-30 0,1-1-79 0,1-7-106 31,0-8-48-31</inkml:trace>
  <inkml:trace contextRef="#ctx0" brushRef="#br0" timeOffset="57009.52">20940 16245 529 0,'1'-2'294'0,"-4"-5"-281"0,-1 1-4 16,3 2 66-16,0 1-47 15,-1 2-25-15,2 1 1 0,1 0-5 16,-2-2 1-16,1 2-6 16,1 0-11-16,0 0 12 15,-1-1 4-15,0 0 2 0,0 0 0 16,0-3 3-1,-1 0-1-15,-1 0-1 16,-1-1 0-16,2-1 12 16,0 0 5-16,1 0 8 15,-2 1-3-15,0 0-6 0,1-1-7 16,-1 2-8-16,0-2-2 0,1 2-1 0,0 1 2 16,-1-1-2-16,0 1 4 15,1-1 12-15,0 3-1 31,-1-2 0-31,0 1-2 0,-1-1 0 16,0 1 0-16,-1-1 0 16,2 1-1-16,0-2-5 15,-1 2-2-15,1 0-2 16,2 0-2-16,-2 2 0 0,2-1-1 16,-2 1 1-16,2-1-2 15,0 1 1-15,0-3 0 16,0 3 0-16,0 0 0 15,-1 0 1-15,1 0-1 16,0 1 1-16,0-2 1 16,-1 1 0-16,1 0 2 0,0 1 0 15,0-1-3-15,0 0 0 16,0 0-1-16,1 0-1 16,-1 0 1-16,0 0 0 15,0 1-1-15,-1-2 2 0,1 1-2 16,0 1 1-16,0-1 0 15,0 0 1-15,0 0-1 16,0 0-1-16,0 1 1 0,0-1 0 16,0 0-1-16,0 0 0 0,0 1-1 15,0-1-1-15,1 0 3 16,0 1-2 0,-1 0 2-16,0 0-1 0,1 1 1 15,0-1 1-15,0 4-2 16,0 0-1-1,-1 1-1-15,2 2 1 16,-1 1 1-16,1 0 1 0,-2 4 1 16,2-2-1-16,-2 2 1 15,2 2-1-15,-1 4 0 16,0 2 0-16,-1 5 1 16,-1 4-2-16,0 6 0 0,1 2 1 15,-4 3 0-15,1 0 0 0,-2-2 0 16,1 0-1-16,0 0 1 15,1-3 1-15,-1 0 0 16,0-1-2-16,1 1 2 16,1-2-1-1,1 0 0-15,0-5 1 0,-1-4-2 16,2-2 2-16,-2-5-1 16,2-5 1-16,-2-3 0 0,2-3-1 0,-1-3 2 15,1-2-1-15,-2-1 0 16,2 1 0-16,0-3 0 15,0 1 1-15,0-1 0 16,0 1 1 0,0 0 1-16,1 0 8 15,-1 0 0-15,0-1-3 16,0 1-4-16,0 0-4 16,0 0-1-16,0 0 0 0,1 0 0 15,-1 0-2-15,0 0 2 16,0 0 1-16,1 0-3 15,-1 0 4-15,-1 0-2 0,1 0 2 16,0 0-2-16,-1 0 1 16,1 0-3-1,-1 1 3-15,2-1 0 0,-1 0-2 16,0 0 1-16,1 0 0 0,-1 0-1 16,0 0 1-16,0-1 0 15,-1 1-1-15,1 1 2 0,0-2 0 16,0 1-2-16,-1 0 0 15,2 0 1 1,-2 0-1-16,1 0 1 16,0 0 0-16,0 0 0 15,0 1 0-15,-1-2-1 16,2 1 0-16,-2 0-9 0,2 0-36 16,-1-3-23-16,1 2-21 15,4-5-51-15,1-1-10 0,0-3-17 16,-2 2-182-16</inkml:trace>
  <inkml:trace contextRef="#ctx0" brushRef="#br0" timeOffset="61343.37">23048 15536 402 0,'-1'1'70'16,"-1"-2"-65"-16,0-1-2 0,0 1-3 16,0 1 0-1,-2 0 0-15,1 0-3 0,0 0-3 16,0 0 0-16,-3 1 3 15,3-1 4-15,0-1 5 16,0 1 28-16,1 0 4 16,1-1-4-16,-1 0 6 0,1 1-11 15,1 0-7-15,0 0-10 16,-1-1-5-16,-1 1-4 16,1 0-2-16,2 0 0 0,-2 0 0 0,1-1-1 15,0 1 1-15,-1-1 0 31,0 0-1-31,0-1 2 16,-2 0-1-16,0 1 1 0,-1-1 19 16,1 0 18-16,0 0-7 0,0-1-12 15,2 2-10 1,0 0-7-16,0-1-2 16,-1 2-1-16,2-2 0 0,0 2 1 15,0 0-1 1,-1-2 0-16,2 2 1 0,-2 0-1 15,1 0 1-15,0 0-1 16,0 0 2-16,0 1 0 0,0-1 3 16,1 0-1-16,-1 1-3 0,0 1-3 15,2-2-1-15,-1 6 0 16,1 2 8-16,-1 5-2 16,2 5-1-1,1 2 0-15,0 5 0 16,-1 5 1-16,-2 3-1 0,0 3 1 0,0 0-3 15,-1 2 2-15,0-1 0 16,-3 1 2 0,-2-2 7-16,2 0-6 0,-2 1 0 0,1-1-2 15,1-2 0-15,-1-4-2 32,-1-3 0-32,2-6 2 15,-1-3 2-15,0-6 8 0,0-4 6 16,2-2-5-16,0-3-7 15,1-2 0-15,-1 2 5 0,0-3-4 16,2 1-6 0,-2-1-2-16,2 0 0 0,2 0-1 15,-2 0-2-15,-2 0-4 0,4 1-57 16,-1 0-24-16,2-1-66 16,1-2 22-16,-2 2-67 15</inkml:trace>
  <inkml:trace contextRef="#ctx0" brushRef="#br0" timeOffset="79422.06">21143 17704 588 0,'2'-8'42'16,"-3"-4"-7"0,1 4-26-16,0 0 23 0,2 3 4 15,-1 1-20-15,-1 1-11 16,0 1-1-16,-1 1 1 16,-1-1 0-16,2 1-1 0,-5 0-2 0,0 2-3 31,-1 0 0-31,-1 3 0 15,1 0 0-15,-2 0-1 0,3-1 1 16,0-2 2-16,0 1-1 16,0-2 3-16,2-2-2 15,-2 1 3-15,1 0 3 16,1-2-3-16,-2 2 3 0,1-1-5 16,-1 1-1-1,0-1 0-15,-1 2-1 0,1 0 1 16,-1 0-1-16,2-1 0 15,0 2 0-15,1-1 0 16,1 0 0-16,0 2 1 16,1-2 3-16,1 0 12 15,-2 0 9-15,2 0-4 0,-2 0-8 16,2-2-9-16,1 2-2 16,2 2-2-16,0-1-1 15,2 0 1-15,3 0 0 16,4 1 1-16,1 3-1 0,2-4 0 15,1 3 1-15,2-1-1 16,2 0 1-16,1-1-1 16,0 0 2-16,4 1-2 15,2-1 1-15,1 0-1 16,1-1 1-16,2 1 0 0,0 2-1 16,-1-2 0-16,1-2 2 0,-1 0-1 15,-1 1 0-15,-1 2 4 16,0-2-4-16,1 4 2 15,1-1-1-15,1 0 4 16,1-2 1-16,2-1 1 16,-1 2 3-1,0-2-1-15,0 2-1 0,-2-4 1 16,1-1 1-16,-2 1 5 16,1-2 1-16,-1 3-4 15,1-1-7-15,-1 1-3 16,-1 0-1-16,0 1-1 0,0 2-1 0,0-3 1 15,0 3 1-15,1-2-3 0,0 2 2 16,2-2-1-16,-3 1 1 16,2-2 0-16,-1-3-2 15,0 3 2-15,0-4 0 16,0 1 0 0,-1-1 2-16,-1 2 0 15,0-2-1-15,-3 3-1 16,-2-1 2-16,-1 1-3 15,-4 1 1-15,-1-3-1 16,-2 5 1-16,0-1-1 16,-1 0 0-16,-1 3 1 0,-2-1-2 15,-1 0 2-15,-3 1 1 0,0 0-4 16,-2 1 2-16,-1-1 0 16,0 2 2-1,-2 1-2-15,1 1-2 16,1-2-10-16,0 3-37 0,-1-3-27 15,0 0-24-15,0 2-16 0,-2-4-26 16,0-2-11-16,-2-1-23 0</inkml:trace>
  <inkml:trace contextRef="#ctx0" brushRef="#br0" timeOffset="80092.23">22400 17547 662 0,'-5'-10'45'16,"-1"-4"-28"0,3 1-6-16,1 2 28 0,4 2-7 0,-2 3-14 15,4-1-13-15,1 3-4 0,-1 0-1 16,1 1-2-16,2 2 1 16,-3-1-1-16,2 2-6 31,0 4 5-31,4 2 3 0,0 1 0 15,4 3 1-15,3 1 0 16,3 1-1-16,2-1 1 16,2 1-2-16,3-1 2 15,1 0-1-15,3-2 0 16,3-1 2-16,1 1-1 0,2-2-1 16,-2 0 1-16,-2 0 3 15,-4 0 3-15,-7 1 0 16,-3-1-2-16,-8 2-2 15,-3-3 1-15,-4 0 1 16,-2-1 0-16,0-2 1 0,-3 2 6 16,-6-1 3-16,0 3-3 15,-5 3-4-15,-4 0-8 16,-4 4-1-16,-6 2 0 0,-2 2 2 16,-5 0-1-16,-3-2-2 15,0 2 2-15,-1-2 1 16,2-4-1-16,2-2 0 15,-1 0 0-15,4-4 1 0,0-1-2 16,1-2 2-16,1-1-5 16,0 1-49-1,1-1-14-15,3 1-26 0,1-2-71 0,-1-2-61 32</inkml:trace>
  <inkml:trace contextRef="#ctx0" brushRef="#br0" timeOffset="80933.44">21430 17533 535 0,'-5'-16'86'15,"1"0"-60"1,-1 2-12-16,4 4 0 0,-2 3-9 16,-1 0-4-1,-2 3 1-15,-4 1-4 0,-5 3-8 0,-3-2-9 16,-5 4 9-16,-2 0 8 15,-2 3 0-15,-1 1-2 0,-1-2 4 32,-1 4 5-32,0 1 7 15,0-2-2-15,-2 4-4 0,1-2-2 16,0 3 7-16,1 0 5 16,0 0-1-16,2-1-4 0,1 0-3 0,1 2-3 31,1 0-1-31,4-5-1 0,5-1 6 15,3-1 11-15,6-4 24 16,2-1 5-16,5 0-22 16,-2 0-16-16,3 0-10 0,0 1-1 15,4 1-2-15,2 2 0 16,5-2 2-16,1 3 0 16,4 0 1-1,1-1-2-15,3-1 2 0,0 0-2 16,1-1 1-16,2 4 0 0,1-1 1 15,-2 0-2-15,2 4 3 16,-1-2-3 0,-2 3 1-16,0-1 1 15,-2-1-1-15,-1-2-1 0,-4 1 3 16,0-1-3-16,-1-4 1 16,1 1 1-16,-1 1-1 15,1-2 0-15,0 1-1 0,1-1-1 16,0 1-1-1,1-3-20-15,-1 1-14 0,2-4-10 16,0 1-24-16,-3-9-77 16,-3-6-97-16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4:44:37.3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1814 9850 879 0,'0'0'-38'16,"0"0"40"-16,0 0 0 0,0 0-1 16,0 0 0-16,0 0 2 15,0 0-3-15,-93 237 1 16,88-178-1-16,-1 3 3 16,-2 9-3-16,0 8 0 0,1 6 0 15,-3 7 0-15,4 8-2 16,-2 6 1-16,3 2 2 0,1 1 1 0,-4 2-2 31,4 0 1-31,0-4 0 16,1-4-1-16,-1-1-1 15,2-4 2-15,2-6-1 0,0 0 0 16,0-5 0-16,0-2 1 16,0-9 0-16,4-8-1 15,5-10 0-15,3-8 0 16,3-7-2-16,3-9 0 15,2-6 0-15,4-4 1 16,3-4 0-16,1-3 1 0,7-3 0 0,3-5 1 16,3-3 4-16,3-2 7 15,6-1-4-15,2-2-4 16,4-1-2 0,5 3-1-16,1-3 0 15,1 0-2-15,2 0 1 0,1 0 0 16,0 0 0-16,1 2 0 15,2-1 3-15,0 2-3 16,3-3 0-16,4 2 0 16,0 0 0-16,-2 0 1 0,3 0-1 15,0 1 1-15,4 0-2 16,-1 1 2-16,-1 0-1 16,3-1 2-16,5 1-2 15,2-2-2-15,-3-1 4 0,3-1-2 16,0 2 1-16,3-2 0 15,-6 3-1-15,2 0 0 16,-3 3 1-16,2 2 0 0,-1-1 0 16,-3-3 2-1,3-1 23-15,1-2 3 16,3-1-11-16,-1-1-3 16,5-2-4-16,0 0-2 15,-1 0-7-15,2 1 0 0,0-1 0 16,2-1-2-16,1-1 1 15,-3 1 1-15,1 0 1 0,-2 1-3 16,-1 3 0 0,-5 0 1-16,1 3-1 0,-3-3 0 15,-3 3 1-15,-2-2-2 0,-3 2 2 16,-1-2-1-16,-4 0 0 0,0 1 1 16,-3 0 1-16,-1 0 0 15,0 1-2 1,-2-1 1-16,1 3 0 15,-4 0-1-15,-1 0 0 16,-3 2 0-16,-5 1-1 0,-2 0-1 16,-4-1 2-1,-5 3 0-15,-6-3-1 16,0 1 2-16,-4-1-2 0,-5 0 2 16,-2-2-1-16,-6-1 0 0,-1-2-1 15,-3 0 1 1,-1 0-1-16,-3-4 0 15,-1 2 0-15,-2-4-1 16,-3 0 3-16,1-1-2 16,-4 0 1-16,2-2 0 0,-4 0 0 15,-1-3 6-15,0-3 9 16,0-7-8-16,1-4-6 16,-1-6-1-16,0-7-2 0,3-4 3 15,-2-4-1-15,2-7-1 16,-1-5 1-16,2-8-1 15,0-8 0-15,3-6 2 0,0-7-4 16,2-4 3-16,-3-2-8 0,0 2-12 31,-1 1 15-31,1 1 6 16,-5 4-2-16,1 0 2 16,3 2 0-16,-4-2-2 0,2 1 0 15,-1-2 3-15,1 4-2 0,-1 2 0 16,-3 0 1-16,0 5 0 0,0 6-2 15,0 4 3-15,-3 6-2 32,-1 6 1-32,1 7-2 0,0 4 3 15,0 6-2-15,-1 2-1 16,1 3 1-16,0 3 1 16,2 2 1-16,-3 6-2 0,0 4-2 15,2 2 6-15,0 5-4 16,1 1 4-16,0 5-1 15,1 0 3-15,-2 2-4 16,2 0 0-16,-4-2 0 0,2 1 5 16,-2 1-3-16,-2-2 4 15,-2 1-2-15,-2 0 3 0,-2-2-5 16,-2 2 3-16,-3-1-1 16,-2 1-6-16,-4-1 1 15,-3 0 0-15,-2-1 0 16,-2 1 0-1,-5 0 3-15,0-1 11 16,-5 1-11-16,-1-2-2 0,-3 3-1 16,-4-1 0-16,-5-1 0 0,-2 2-1 15,-5-1 0 1,-1-1 0-16,-3 1 0 16,-2 0 1-16,-2-1-1 0,-4 0 1 15,2-1-2 1,-3 0 2-16,-5 0-2 0,0-2 3 15,-3-1-4-15,3-2 2 16,-8 1-1-16,-2-1 2 16,0 2-1-16,-1-2 0 0,-5 2 2 15,-4 2-2-15,0 1 1 16,-1 1-1-16,-5 0 5 0,0 1-1 16,-2 1-3-1,2 0-2-15,-3 1 1 16,-3-3 2-16,0 3-2 0,-1-3 0 15,-1 2 0 1,-2-3 1-16,3 0 4 0,-2 0 8 16,-1 3 12-16,1-1-18 15,-1 0-3-15,-1 3-2 16,2 4-2-16,-2 1 1 16,1 0 0-16,1 1 4 0,-3 2-11 0,1-1 7 15,1 0-1-15,1 2 0 16,0-1 1-16,1 0-2 15,4-1-1-15,0-2 3 0,3 1-1 16,7-1-4-16,4 1 4 31,5 0-31-31,3 1-64 0,3-3-140 16,-1-3-383-16</inkml:trace>
  <inkml:trace contextRef="#ctx0" brushRef="#br0" timeOffset="10119.91">5163 9811 735 0,'-9'-11'90'16,"-1"0"-63"-16,2 3 43 16,6 5-30-16,2 0-30 15,0 2-11-15,2 6-63 0,5 8 6 16,1 6 5-16,-2 7 3 15,0 9 30-15,-4 8 21 16,-2 9-1-16,-7 9 0 16,-4 1 1-16,-2 5-1 15,-7 1 0-15,1-3 0 0,0-3 2 16,1-7-1 0,2-5 1-16,0-8 5 0,5-5 19 15,3-4-3-15,2-3 8 16,2-5-5-16,2 1-8 0,2-2-9 15,0 0-5-15,0 1-1 16,2-1-1-16,0 2-2 16,1 2 1-1,1-3 1-15,1 2-1 0,-3-1 0 16,2-2-2-16,-1-6 3 16,3-2-2-16,-2-4 0 0,0-4 2 0,4-1 0 15,-4-3 2-15,3 2 2 16,0 0-1-16,4-1 0 15,0-1-2-15,2 1 0 16,3 0 0 0,4 1-1-16,2-3 1 15,1 1 0-15,1-1-2 0,6-1 1 16,-1 0 0 0,2-3-1-16,1-2 1 0,3-1 0 15,-2-2-1-15,1 3-1 16,-2 1 0-16,0 1 0 15,0 0 0-15,0 2 0 16,-1 3 0-16,2 0 0 16,-2 0 0-16,1-1 0 0,1-2 1 15,2 1 1-15,0-2-3 0,1 2 2 16,1-2 0-16,3 0-1 16,1 0 0-1,-1 2 1-15,0-1-3 0,1 0 4 16,-1 2-2-16,-5-3-1 15,3 3 1-15,-1 2 2 16,-3-2-3-16,1 2 2 16,0 1-1-16,-1-1 0 15,1 2 0-15,1-1 0 16,-4 1 0-16,0 0 1 0,0 1-3 0,-3-4 3 16,-4 1-1-16,-1-2 1 15,-3 0 0-15,-3-1-2 16,0 0 4-16,-7 1-2 15,3-1-2-15,-3 1 1 16,0 0 1-16,0 0 0 16,-3 0-2-16,0-1 1 15,-2-2 0-15,1 2 2 16,-4 0 3-16,2-3 2 16,0 0 3-16,-2-1-6 0,1 1-3 15,3-3-1-15,-2-3-1 16,1 0 1-16,1-3 1 15,-1-3 1-15,1-4-1 16,0-4 0-16,-3-2 0 16,-1-4 0-16,-3-5-1 15,0-6 2-15,0-2-1 0,0-4-1 16,-3-2 2-16,-1-3 2 16,1-4 1-16,0 0 1 15,2 1-5-15,-2-2 1 16,3 0-3-16,-2 4 3 0,-2 2-2 15,0 4-1-15,2 1 2 16,-1 1-1 0,1 3 0-16,0 2 0 0,1-1 0 15,1 4 0-15,0 2 0 16,0 4 0-16,5 0 0 16,-3 5 0-16,1 7-1 15,1 2 1-15,-2 7 0 0,-2 2 0 0,0 3 0 16,2 1-3-16,-2 4-2 15,0-3 0-15,0 4-2 16,0 2 5-16,0 1 0 16,-4 1 2-16,3-2 1 0,-1 0-1 31,0-3 1-31,0-1 1 0,0 1 21 16,-2-2 4-16,-2 0 6 15,0-1 2-15,-2 1-1 16,-4-3 7-16,-4 1 0 15,-3-4-28-15,-4-1-12 0,-6 0-1 16,-2-2 1-16,-2-1-1 16,-3 2 2-16,-3 0 0 15,-5 1-2-15,-2 1 1 16,-4 2-3-16,-4 0 2 0,-2 2 0 16,1-1 0-16,-3 0 0 15,-1-3 1-15,1-1 0 16,0-1-1-16,-4 0 2 0,1-1-2 0,-4 2 0 15,0 0 0-15,-1 1 0 16,-2 1 0-16,-3 3-2 31,2 1 0-31,0 5-2 0,-1 7-67 16,1 9-22-16,0 10-40 16,-6 1-74-16,-9-1-244 0</inkml:trace>
  <inkml:trace contextRef="#ctx0" brushRef="#br0" timeOffset="15853.37">4792 8339 1041 0,'-21'0'11'0,"1"-1"-4"16,5 1 12-16,9 0 1 15,4 0-16-15,2 0-5 16,0 9-3-16,6 3-7 16,5 4-24-16,7 7 32 0,1 5-1 15,8 7 3-15,2 5-4 16,2 3 4-16,3 5 3 15,-2 5-1 1,1 2 0-16,0 5-1 0,-3 4 0 16,3 4-1-16,-2 4 4 15,0 2-2 1,-1 2-1-16,-1-2 2 16,-2 2-1-16,-2-1 0 0,-3 3 0 15,-4 0 1-15,0 2 0 16,2-4 0-16,-5-6-3 15,3-12 2-15,2-9-1 16,0-9-2-16,1-9 3 16,-1-9-2-16,6-3-46 0,-7-10-123 0,-6-10-149 15</inkml:trace>
  <inkml:trace contextRef="#ctx0" brushRef="#br0" timeOffset="17028.62">4055 6629 695 0,'2'-8'34'0,"-2"-2"-29"0,1 1-3 15,4-2-1-15,2 0 0 16,1 1 2-16,-1-2-3 16,0 1-16-16,-5 0-36 15,-2 1 19-15,-2 1 28 16,-8 1 3-16,-5-2 3 0,-5 4-1 0,-2 2-1 16,-5 0 3-16,-2 2 14 15,-2 2 11-15,-3 0 4 16,3 0-13-16,-2 1 4 15,0 4 4-15,3 3 14 16,-1 4-22-16,4 2-8 0,0 3-8 16,4 6-1-16,1 2-2 15,4 5 2-15,3 6-1 16,5 3-1-16,6 1 1 0,4-3 0 16,1-1 1-16,9-4-1 15,7-9-1-15,2-3 2 16,4-6 0-16,5-3 1 0,1-4 0 31,3-2 2-31,2-5-2 16,1 0 1-16,-2-2 2 15,-1-5-3-15,-1-1-1 16,-4-2 1-16,-6-2 1 0,-3 1-3 16,-7 4-1-16,-5 0-1 15,-4 0 4-15,-4 1 0 16,-7 3 1-16,-5 0-1 15,-3 3 6-15,-6 5 3 16,-6 9-6-16,-2 3-4 0,-5 10-2 16,-2 7 2-16,-3 4-2 0,-2 8 0 0,3 2 1 15,-3 2 0-15,7 1 0 16,2-6 0-16,5-4 1 16,6-4 1-16,6-7 2 15,4-7 6-15,8-3 1 16,1-3-6-1,4-4-2-15,2-4 0 16,5 0 7-16,4-1-1 16,2 0 0-16,3-1-2 15,4 0 0-15,2-1-2 16,3 1-1-16,4-1-2 0,1 1-1 16,5-2-2-16,0-1-3 15,5-4-4-15,0 0-10 16,-3-8-183-16,-5-9-229 0</inkml:trace>
  <inkml:trace contextRef="#ctx0" brushRef="#br0" timeOffset="17884.89">4273 7429 69 0,'0'0'881'16,"0"-1"-871"-16,-2-2 48 15,0 2-6 1,0-1-22-16,2 0-18 16,-3 2-11-16,1 0-1 0,-1 0-2 0,-3 5-2 31,-3 3-3-31,-7 8-26 15,-3 5-15-15,-2 5 27 0,-4 6 15 16,1 2 5-16,2 3 5 16,-1 0-4-16,5 1 0 15,3-3 2-15,3 1 0 16,1-4 1-16,5-5-1 0,2-4-1 16,3-4 1-16,-1-7-1 15,2-2 0-15,0-6-1 16,0-2-1-16,0-2 1 0,2-6 0 15,-1-10-1-15,2-5 2 16,0-7-2-16,1-5-1 0,-2-4 2 16,-1 3 0-16,0 4 1 0,-1 2 0 15,0 8 36 1,0 3 12 0,-2 4-4-16,2 4-22 15,-2 2-13-15,2 2-7 0,0 0-2 16,0 0-1-16,2-1-1 15,1 2 0-15,1-1 2 16,1 1 0-16,-3 3-2 0,1-1 2 16,1 2-2-16,2 0 0 15,1 0 0-15,2 0 1 16,2 0 0-16,4 0-1 16,1 0 1-16,3-2 1 0,0 1 1 15,2-1-2-15,1 0-1 16,-2-1 3-16,0 2-3 15,1-2 2-15,-4 3-1 16,1-3 1-16,-4 2-1 16,0 1 0-16,-2-3-1 15,-5 3 3-15,-3 0-2 16,-1 0-1-16,-3 0 4 16,1 0-2-16,-1 0 5 0,0 0 30 15,0 0-3 1,0-1-20-16,0 1-10 0,0 0-3 15,0 0 1-15,2 0-2 16,-2 0-1-16,0 0 2 16,0 0-3-16,0 0-1 0,0 0-5 15,0 0 2 1,0 0-14-16,1 0-45 0,4 2-47 16,-1 1-89-16,-1 0-3 0,-3-3-143 15</inkml:trace>
  <inkml:trace contextRef="#ctx0" brushRef="#br0" timeOffset="31096.54">6257 10100 689 0,'-6'0'16'15,"-2"-2"45"-15,3 0-3 0,2 0-31 0,1 0-20 31,1 2-6-31,1-2-3 0,0 2-3 16,0-1 3-16,0 1 2 16,0-1 0-16,-1-1 1 15,-1-1 0-15,0-2-1 16,1-4 0-16,-3-2-3 0,-2-1 3 16,3-5 1-16,-3-2 12 15,-1-1 11-15,0-6 8 16,0 0-14-16,-1-4-8 15,-2 0 2-15,0 0-5 16,0-5 3-16,-3 1 0 16,2 0 5-16,-1 0-8 0,-1-1 0 0,-2-2 5 15,-3 1 1 1,0-3 1-16,2-1 5 0,-2-6-7 16,-1 0-6-16,2-4-1 15,0-1-4-15,-3-1-2 16,1-1 5-16,2 2-2 15,-4 1 3-15,1 0-8 16,1 0 4-16,0 2 0 16,0 1 2-16,-1-1-1 0,-1 1 0 0,0 1-1 15,-3 2-1-15,-2 0 3 16,1 3-1-16,-2 2-2 0,-3 0 0 16,2 2 1-16,0 2-2 15,0 1 3 1,1 1-3-16,1 3 1 0,1 0-1 31,2 1 3-31,1 6-3 16,2-4 1-16,-2 3 0 0,5 0 1 15,2 1-2-15,-2 3 0 16,1 0 2-16,0 2 0 0,2 2-2 16,2 3 1-1,0 2-1-15,4 2 3 16,1 3-1-16,2 1-2 0,3 2 0 15,0 2 0-15,2-1-1 16,0 2 0-16,0 0-30 16,7 0-75-16,4 2-8 0,3 2-9 15,2 3-49-15,1-1-102 16</inkml:trace>
  <inkml:trace contextRef="#ctx0" brushRef="#br0" timeOffset="45159.39">4449 15479 581 0,'-15'-5'4'0,"-1"-3"2"16,7 7 13-1,3-2 15-15,1 0-24 0,3 3-3 16,-2-2-3-16,0 3-3 16,2-1-2-16,0 5-1 15,0 5 0 1,-2 6 1-16,0 5-1 0,0 6 1 16,-1 2-1-16,3 5 3 15,-4-2-1-15,5 2 1 0,0-1-1 16,1 0 0-16,0 1 1 15,0 1-1-15,0 4 0 16,0 5 0-16,0 3 0 16,0 3 1-16,1 5 1 0,2 0-1 15,1 1 0-15,0-2-1 16,-1-1 0 0,0-3 0-16,2-2 0 15,1-5 2-15,0-4-1 0,2-6-1 0,1-7 0 16,-2-7-1-16,4-4-2 15,0-2 3 1,0-3-1-16,-2-1 1 16,2 0-1-16,0-1 2 15,1-2-1-15,-1 0 2 0,5 0 1 16,1-1 1-16,2-2 6 16,3 0 6-16,0-1 1 0,1-1-4 15,1 3-8 1,3-1-2-16,-3-1-2 0,5-1 1 15,-2-1-1-15,2 1 1 16,1-3 0-16,1 2-2 0,2-2 4 0,-1 0 16 31,0 1 2-31,2 0-14 16,1 3-5-16,2 0-2 16,-1-2 0-16,4 2 1 0,5-1-1 15,0 0 0-15,4-2 0 16,-1 0 1-16,2-3-2 15,-3 2 0-15,2-1 1 16,-2 1 0-16,0 1 0 16,0 0-2-16,0 2 2 0,2 0-1 0,-4 4 1 15,4 0-1 1,2 1 2-16,0-3-1 16,2 1 3-16,3-1 0 0,-1-3 6 15,2 2 34-15,2-5-22 16,-1 1-12-16,-1 2-2 0,2-1-5 15,0 1 2-15,-1 1-6 16,0 1 6-16,-1-2-5 16,0 2 1-16,3 1 0 0,-2-1-1 31,0 1 2-31,-1-2-1 0,-1 2 0 16,-2-1-1-16,1-1 1 15,0 0 2-15,-2 2-2 0,1-3 2 16,0 0 4-1,-5-1-2-15,-1 2-1 16,-1-1-2-16,1 0 0 0,-6 3-1 16,0-2-1-16,-3 4 1 15,-2 0-2-15,-3 1 2 16,-3-1-3-16,-2 0 2 0,-2 1 1 16,-3-1 0-16,0 0-1 15,-6-1-1-15,-2-1 1 16,-2-1 1-16,-5 0-1 0,-2-2 1 15,-1 1 0-15,-3 1-1 16,0-2 0-16,-3 0 1 16,1 0-1-16,-1 0 3 15,0 0 1 1,1-1 27-16,0 0 25 0,-1 0-16 16,0-4-9-16,0-4-12 15,0-7-15-15,0-4-2 0,0-5-3 16,0-7 0-16,2-6 1 15,0-4-2 1,1-3 1-16,2-3 0 0,0-3-2 16,2-5 1-16,2-3 0 15,-2-2 1-15,1-3-2 16,2 0 2-16,-3-1 1 16,1 4 0-16,-1 4 0 0,1 4 2 15,-2 4-2-15,0 5 1 16,0 5-2-16,-1 5 1 15,-1 2 1-15,0 4-1 16,0 3-1-16,0-1 1 0,-2 1 0 16,0-1-2-16,-1 0-4 15,-1 3-1 1,0 1 7-16,0 5-3 0,-3 3 5 16,-5 5-2-16,-2 2 0 15,0 3-2-15,-3 0 2 0,-2 3-2 16,-5 0-2-16,3 0 2 15,-4 1 1 1,-3 2-1-16,0-2 1 0,-1 3 2 16,-2-1-2-16,-2 2 0 15,-1-1 2-15,-1 1-2 0,-3-2 2 16,1 1 0-16,-4-1-1 16,-1 0 0-16,1-2 1 15,-2 1 0-15,1 1-1 0,-3-2 0 16,5-2 0-1,-6 2 0-15,1 0 0 16,-4-1 2-16,0-1-2 16,-4 0 0-16,-2-1 0 0,-1 2-1 15,-3 0 3-15,0 1-4 0,-2 2 3 16,-4-2-2 0,2 3 3-16,0-1-2 15,-1 0-1-15,1-3 3 0,1-5-1 16,-1-2 7-1,-1-1 11-15,2 2-6 0,-1 0-3 16,1 5-9-16,-2 0 0 0,2 0 0 0,1 3-1 16,-4-1 0-16,4 1 1 31,-2-1-2-31,-2 0 2 16,0 0 0-16,-1 2 0 0,-1-1-2 15,-1-1 1-15,1 3-1 16,-2 2 1-16,2-1 0 15,1-1 1-15,3-3-1 0,-2 3 2 16,5-6-2-16,-1 3 3 16,-1-5 1-16,-3 2 13 15,1-1-14-15,0 4-3 0,-3-2 1 16,1 4-1-16,0 3 0 16,3 5-1-16,-5 5-13 15,3 5-68-15,-3 5-70 16,-1 5-49-16,-6 2-76 15,-2-2-176-15</inkml:trace>
  <inkml:trace contextRef="#ctx0" brushRef="#br0" timeOffset="61352.18">18088 16475 648 0,'-2'-8'1'15,"2"-3"5"-15,-1 1 14 16,-1 4 17-16,3-1-29 16,-1 1 2-16,0 1-4 15,0 0-5-15,0 0-2 16,-2 1 1-16,2 0 1 0,-2 1 3 16,1-1 0-16,-1 0 25 15,-2 1 11-15,2 0 7 16,0 0-5-16,0 1-5 0,1 0-13 15,1 1-14-15,-1-1-9 16,2 0 0-16,1 0 0 16,-1 1-2-16,3-2 2 15,2 0-1-15,-1 1 0 0,2-1 0 16,2 1 1-16,0-2-1 16,1 1 1-1,2 2-1-15,0-1 0 16,2 0 1-16,0-1-1 0,0 1 0 15,1 1 1-15,0 0-1 16,1-1 0-16,-1 2 1 16,1 0 0-16,-1 0-1 15,1-1 1-15,1 1 2 16,-1-1 0-16,2-1 2 0,-1 2-1 16,1 0-3-16,0 0 1 15,2 0-2-15,0 0 1 16,0 0 1-16,1 0-2 15,3-3 1-15,-1 2-1 0,1 1 0 16,0-3 2-16,2 1-3 16,-2 1 2-16,2 0-1 0,-1 0 1 15,-1 1-1-15,1 0 2 16,0-2 10 0,0 0 6-16,-2 3-12 15,0 0-2-15,2 1-2 0,-1-2 1 16,0 1 3-16,2-1 8 15,2 0-5-15,0-1-4 16,0 1-1-16,1 0-1 16,-2 0 3-16,0 0-4 0,0 1-1 15,-3 1 2-15,1 0-2 16,0-2 0-16,-1 2 1 16,-2-1 0-16,2 0 1 0,1-1 0 15,0 0 0 1,0 2 7-16,3-1-1 15,-1-1-3-15,2 0-3 0,1 0 1 16,0 0-1-16,0 0 1 16,1 2-1-16,-2 0-2 15,1-2 1-15,0 2-1 0,0 1 0 0,1-1-1 16,0-2 0-16,1 2 2 16,2-1-2-16,-1-2 2 15,-1-1-1 1,-1 0-1-16,-2 0 0 15,1 1 1-15,-3-1 1 16,0 1 15-16,0 1-7 16,1-1-1-16,0-1-4 0,-1 2-2 15,4 0-1-15,-1-1-1 16,2-1 1-16,-2 2-1 16,2-3 0-16,-1 0 0 15,-2 0 0-15,1 0 0 16,-2 1 2-16,1 0-3 0,-3 2 3 15,1-1 4-15,0 0 1 16,-2 1-2-16,0-3 3 16,-1 3-7-16,-2 0 3 15,1 0-3-15,-1 0-1 0,-2 0-1 16,0 0 1 0,-1 0-1-16,-1-1 1 0,-1 1-1 15,-2 1 0-15,0-1-1 16,-3-1 2-16,-3 1-2 0,1 0 1 15,-4 0 1-15,-1 0-1 16,-2 0 2-16,0 1-4 0,-1-1 3 16,-1-1-1-16,1 1 0 15,-2 0 0 1,2 0 3-16,0 0-2 16,-2 0-2-16,1 0 3 15,-2 0 1-15,1 0-1 0,0 0-1 0,0 0 0 16,0 0 0-1,-1 0-2-15,1 1 1 16,1-1-1-16,0 2-22 0,2-3-121 16,-2-4-187-16,-3-10-92 0</inkml:trace>
  <inkml:trace contextRef="#ctx0" brushRef="#br0" timeOffset="63816.51">17761 15147 617 0,'-13'-3'6'0,"2"-1"-4"0,3 2 5 16,5 0 10-16,-1 3-8 15,2 5-7-15,0 3-2 0,-1 4-2 16,1 8 1-16,-2 2 1 16,0 6 1-16,0 6 0 15,0 5 2-15,-1 5 1 0,1 4 18 16,2 2-4-16,0 4 4 15,1 1-9-15,2 2-9 16,-1-1 1 0,2 4-3-16,0 1-2 15,-2 3 3-15,0-1-2 16,0 0 0-16,-4-5-1 16,-1-2 0-16,2-8 1 15,0-7 12-15,0-6 11 0,1-6-13 16,0-7 3-16,2-5 12 15,0-3-4-15,-2-6-5 16,2-2-4-16,1-3 5 0,0-2 6 16,0-1-4-1,0 1-3-15,2-2-3 0,1-2-2 0,2 1 0 16,1 1 6-16,1-2-2 16,0 0-11-16,2 0-2 15,1 1-1-15,2-2-1 16,-1 2 0-1,4-1 0-15,-1 1-1 16,4 1 0-16,3-4 0 0,-2 1-1 16,4-2 0-16,1 0 0 15,3 0 2-15,-1 0 1 0,2 1-2 16,1 0 2-16,0 2-2 16,1-1 0-1,1 2 0-15,0 1 0 0,1-2 0 16,1 2 1-16,1 3-1 15,2-2 0-15,2 1 0 16,1-1 1-16,0-1-2 16,1 0 3-16,1-1-2 0,0-1 0 15,-2 1-1-15,3 1 1 16,-2 1 2-16,2 1 0 16,-2-1-2-16,0 4 2 0,0 1-3 15,0 0 3 1,-1-2 0-16,3 1 0 0,-1 0-2 15,4-3 0-15,2 1 2 16,1-2-1-16,-2-2 0 0,2-3-2 16,-2-1 1-16,0 1 1 15,-1 0 0 1,-2 1-2-16,0 1 2 0,-3 2-2 16,1-2 3-16,-2 3-3 15,0-1 2-15,1 0-1 16,1 1 1-16,0-1 0 0,3 0 2 0,-2 0 5 31,1 0-3-31,-1 2-2 16,0-2-1-16,-1 1-1 0,-1 0 0 15,1 0 0-15,0 1 0 16,0-2-2-16,0 3 2 0,-3-2-1 0,0 0 0 16,-1 1 1-16,-1 0-1 15,-1 1 2-15,-1 0 8 16,2 0 7-16,-1-1-13 0,3 1-3 15,-1-1 0-15,-2 0 1 16,1-2-2-16,-4 2 0 31,0-1 1-31,-4 2-1 16,-1-1 0-16,0 2-1 0,-1 0 3 16,-1-1-2-16,-3-1-1 15,-1 1 1-15,-3-1 0 0,-3-1 0 16,-2 1 1-16,-4-2-1 15,0 1 1 1,-5-1-1-16,-1 0 1 0,-2 2-1 0,-2-2 0 16,3 0 1-1,-3 0 2-15,0 0 2 16,-1-1 12-16,1 0-9 16,-2-1 0-16,0-3 11 0,2-2-19 15,-2-4 0-15,-1-3 0 16,0-4-1-16,-1-2 1 15,1-3-2-15,1-4 2 16,-1-3 0-16,1-6-1 16,-1-5 2-16,1-5 1 15,2-3-5-15,-2-4 3 0,4-2-1 16,-2 0 1-16,3 1-1 16,0 3 1-16,0 1-1 15,-2 1 0-15,1 0-13 0,1-1 9 16,2 0 1-16,-1-1 4 0,1-1-2 15,0 0 2-15,1 0 1 0,1 4-1 16,1 1-1-16,-2 4 1 16,1 5 0-16,-1 3 0 15,-2 7-1-15,-1 5-5 16,-3 5-3-16,0 7 7 31,-5 2 0-31,0 4-2 0,-1 3 0 16,0 0 0-16,0 0 2 15,-2 1 2-15,1 1 1 16,-2 1 0-16,-1 1-1 16,-3-1-2-16,-1 4 0 0,-3 3 2 15,-1 0 1-15,-3 3-2 16,-4-1 0-16,0 0 1 16,0 2 2-16,-1-4 0 0,-1 1-3 15,-2-2 1-15,-2-1 3 16,-3 2-3-16,-3-1 1 15,-2-1-1-15,-1-1 0 16,-2 0 2-16,-1-3-2 0,-1 0 1 16,-2 0 1-16,-1 0-2 15,-4 0 0 1,-1 1 1-16,-2 1 0 0,-1-1-1 16,0 1 1-16,-3-1 1 15,-1-1-2-15,0 0 1 16,-2-1-1-16,0 1 0 15,0-3 8-15,1-1-1 16,0 1 2-16,1-4-2 16,0 1 0-16,0 0-2 0,0-1 6 15,-2 1 1-15,0 2-6 16,-1 1-2-16,-1-1 3 0,1 1-13 16,0 0 7-1,1-1 0-15,2 0 0 16,0 0-1-16,0 1-1 0,1-1 1 15,2 3 3-15,1 1-5 16,0 0 2-16,0 1 1 0,-1-2 0 0,2 0-1 16,-1 0-1-16,-1 1 1 31,3-2 1-31,0 3-2 0,3 1 0 16,0 1 1-16,3 0-1 0,1 3-1 15,2 0-24-15,2 1-62 16,1 0-85-16,-2 0-108 15,-4-3-238-15</inkml:trace>
  <inkml:trace contextRef="#ctx0" brushRef="#br0" timeOffset="72679.69">13378 16733 717 0,'-10'0'1'0,"-1"-4"12"15,3 0 7-15,3 1 33 32,4 0-36-32,-1 2-13 15,1 1-2-15,0-2 0 0,1 4-3 16,-2 0-1-16,-1 9-1 0,-2 5-1 16,-1 7 1-16,-2 5 3 0,1 4 4 31,1 5-3-31,1-2-1 15,1-1 0-15,3-2-1 0,-1-1 2 16,2-3-1-16,0 0 0 16,0 0 1-16,0 1-2 0,0 2 2 15,0 1-1 1,0-1 1-16,0 3-1 0,4-4 1 0,-1-2-2 16,2-2 1-16,1-5 0 15,1-1-39-15,2-9-57 16,-4-8-34-16,-2-10-94 15</inkml:trace>
  <inkml:trace contextRef="#ctx0" brushRef="#br0" timeOffset="73305.55">13103 16919 822 0,'-2'1'30'16,"-3"-4"-16"-16,4-2 12 16,2-2 12-16,8-3-37 0,3-5 1 15,4-4-2-15,2-4 2 16,3-4-2-16,0-3 1 15,-1 0 0-15,-2 1 1 16,-3 1-3-16,-1 3 2 16,-4 4-1-16,-4 4 0 0,-1 5 0 15,-1 4 0-15,-2 2 1 16,1 2-1-16,0 0 1 16,2 0-1-16,1 2 1 15,1 1-2-15,3-1 0 16,-1 4-4-16,2 2-6 0,1 4-2 31,0 1 5-31,1 2 5 16,1 1 0-16,-2 1 2 15,1 1 1-15,-2 0-2 16,0 1 0-16,-2 0 2 0,-1 0 1 16,-1 1-2-16,0-1 1 15,-1 0 0-15,0-2 1 0,-1 0-2 16,1-3 1-1,-2-1 2-15,0-3-2 16,1-3 1-16,-4-1-1 0,0 0 1 16,-1-1 0-16,-1-2 2 15,-9 1 3-15,-3-4-1 0,-5 1-7 16,-7-1 2-16,-2-2 0 16,-2 3 0-16,1 0-2 0,1 1 2 15,6 1 0-15,6 0-3 16,5 1-31-16,9 2-25 15,1 6-96-15,4 3-134 16,3-2-6-16</inkml:trace>
  <inkml:trace contextRef="#ctx0" brushRef="#br0" timeOffset="73999.88">16382 16635 490 0,'-5'1'127'16,"-1"-3"-92"-16,1-3-1 15,4 3 39-15,0 0-43 16,0 1-21-16,1-1-6 0,0 3 1 0,0 1-5 15,-1 2-4-15,-1 8 1 16,-4 9 1-16,-1 10 2 16,-6 9 4-16,-1 11-2 0,-4 6 1 15,1 0 0-15,1-3-1 16,2-1-1-16,2-4 1 31,2-5 2-31,2 1 8 16,1 2 3-16,0 0 1 0,2 1-4 15,1 0-7-15,2-1-3 16,0 0 0-16,0-2 0 16,1-1-2-16,-1-2 1 15,1-2-2-15,-2-2-41 0,3-7-46 16,-2-6-23-16,-3-13-67 16,1-13-185-16</inkml:trace>
  <inkml:trace contextRef="#ctx0" brushRef="#br0" timeOffset="74637.87">16116 16993 845 0,'0'0'17'0,"-3"-6"-19"16,3-4-3-16,2 0 17 15,10-8-7-15,3-5-2 16,4-5-1-16,2-6-1 0,1-6 0 16,-1 2 1-16,-4 1-2 15,-1 3 0-15,-6 4 0 16,-3 7 0-16,-2 4 3 15,-3 7 11-15,-1 3 18 16,-1 5 0-16,0 0-3 0,1 3-18 31,1 0-10-31,1 3-5 16,4 0-5-16,2 5 7 16,3 3-1-16,2 2-17 0,2 5-1 15,0 3 11-15,1 4 1 16,1 2 7-16,1 3 1 15,0 1 2-15,0-1 0 16,1 0-1-16,-1-2-1 16,-2-1 3-16,-2-3-3 0,-2 1 2 15,-3-3-1-15,1 1 0 16,-5-3 0-16,0 0 1 16,-2-2-1-16,-1-3-1 15,-3-1 2-15,0-2 0 16,-3-5 1-16,-5 1 1 0,-2-1 1 0,-7-4 1 15,-3 0 4-15,-2-1 19 16,-5-2-10-16,-4-5-6 0,-2-3 1 16,-3-2-2-16,-1-1-6 15,-1 3 5-15,1-1-6 16,-1 2-3-16,1 5-2 16,-1 1 1-16,3 7-4 0,1 7-76 15,-3 7-93-15,-3 0-109 16</inkml:trace>
  <inkml:trace contextRef="#ctx0" brushRef="#br0" timeOffset="97118.05">18560 16537 698 0,'-4'-4'79'0,"-6"-4"-68"15,2 3 2 1,3 2 34-16,0 3-28 16,0 0-16-16,1-3 2 15,2 5-5-15,-1-1-1 16,2 4-1-16,-1 4-3 0,0 4 8 15,-1 6-1-15,0 5-2 16,0 8 1-16,-2 6-1 0,-1 6 1 16,2 5 0-1,0 3-1-15,0 4 1 0,0 1 0 16,0-2-1-16,0 3 0 16,-1-3 1-16,2-2-1 15,-1-6 1-15,3-6 1 16,0-4 0-16,1-6 0 0,0-3-1 15,4-6-2-15,0-1 2 16,2-1-1 0,-1 1-1-16,0-2-1 0,0-2-39 15,1-3-54-15,0-4-39 16,2-8-42-16,-3-5-64 0</inkml:trace>
  <inkml:trace contextRef="#ctx0" brushRef="#br0" timeOffset="97867.67">18386 16930 167 0,'-23'-11'655'0,"-2"-3"-643"0,3 0-4 16,6 2 41-16,5 2-16 15,2 2-22-15,3-1-8 16,3-2-7-16,1-3-1 16,2-3 0-16,2-5 3 15,6-3 4-15,3-6 0 0,2-4-1 16,3-3 2-16,1 1-1 15,-1-3 1-15,-4 4-3 16,-2 3 1-16,-5 4 0 0,-3 5 2 16,-1 4-1-16,-2 2 11 0,-3 2 21 15,0 4-16-15,-1 2-5 16,2 4-2 0,0 1 6-16,2 2 6 15,1 2-9-15,-2-1-14 16,4 3-5-16,0-1-7 15,4 4 8-15,2 2 1 16,2 2-6-16,-1 4-2 0,3 2 3 16,-2-1 0-16,-2 6 6 15,2 0 2-15,-2 1 2 16,1 1-1-16,2 1 1 16,-1 0-1-16,0 2 0 0,-1-1 0 0,2 1 0 15,-4-1-1-15,-1 1 1 16,-1-3 0-16,0-1-1 15,-3-2 0 1,1 0 1-16,-1-4-1 16,0-3 0-16,-2-2 1 0,2-1-1 15,-4-3 0-15,-1-4 1 0,-3 1 6 0,-4-1-2 16,-1 0-1-16,-5-3 5 31,1 1 7-31,-4-4-6 16,-2 1-5-16,-4-1-1 0,-2 0 1 15,-2 1 0-15,-2 0 0 16,2 0-6-16,2 3 2 16,1 0-1-16,4 1 0 15,1 8-3-15,3 4-55 0,2 6-76 16,-2 0-54-16,-1-3-169 16</inkml:trace>
  <inkml:trace contextRef="#ctx0" brushRef="#br0" timeOffset="108874.43">28533 11859 632 0,'-13'-8'-8'16,"-3"0"14"-1,0 1-5-15,6 1 9 16,-2 4-5-16,7 0-2 15,-1 2 0-15,2-1-6 0,2 2 1 0,-1 6-1 32,-1 6 0-32,1 7 0 0,0 8 4 15,0 11 2-15,0 10 1 16,-1 5-2-16,1 7-1 0,-1 4-1 16,-2 6 2-16,0 7-2 15,-5 4 1-15,-1 10-1 16,-2 9 0-16,-2 7 2 15,-2 1-2-15,-4-3 0 16,6-3 1-16,-4-9-1 16,5-11 2-16,-1-10 16 0,3-9 21 0,6-11-5 15,0-10-10-15,7-7-3 16,0-9 6 0,9-6-14-16,4-8-8 15,4-7-4-15,4-3 2 16,2-3 12-16,4-3 2 0,-2-4-7 15,2 0-6-15,2-1 0 16,-3 5-3-16,1 0-1 16,1 1 0-16,0 3-1 0,1 4 2 15,6 3-1-15,-1 1-1 16,7 0 2-16,3 1-2 16,5 3 1-16,0-6 0 0,3 0 0 15,0-3 1-15,2-3 0 16,0 1-2-1,0-4 3-15,0 2 0 16,-1 0-2-16,-3 1 2 0,2 0-2 16,-6 3 0-16,3-1 1 15,-6 1-3-15,2-2 3 0,-5 1-1 16,-3-2 0-16,-5 0 2 16,-5-1-3-16,-5 1 2 15,-6-1-2-15,-4 0 1 16,-6 3 1-1,0-3-2-15,-4 0 1 16,-1-2 0-16,-1 1 2 0,-1-6 27 16,1-5 28-16,-4-4-44 15,-2-6-12-15,3-8-1 16,-2-5 0-16,3-8 0 0,0-7 0 16,4-7 0-16,3-7-1 15,-2-3 0-15,1-2 0 16,2-2-2-16,-3-1-8 0,1-3 2 0,0-3 7 15,0-1 1-15,2-2 0 16,-2-2 1-16,1 2 0 16,-3 2-1-16,-2 4 2 15,2 8-2 1,-2 6-2-16,-5 9 1 16,-3 5 3-16,0 12-1 15,-2 1 1-15,1 5-2 0,2 3 1 16,-4 2 0-16,2 6 1 15,2 2-3-15,-5 3 2 16,0 3-2-16,-4 4-4 0,2 3 4 16,-6 0 0-1,0 2 1-15,-6 2-2 16,-3 6 3-16,-3 1 1 0,-5 5-1 16,-4 0 0-16,1 0 3 15,-2 0 0-15,0-1 0 16,0-2-1-16,0-3 2 0,1-4 6 15,0-1-6-15,1-1-3 0,1-4-1 32,1-2 1-32,1-3-2 0,-4 0-1 15,-4-3-1-15,-1 1-17 16,-1 1-11-16,-3 3-20 16,1 2-42-16,0 1-64 15,-6-4-146-15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4:46:53.0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4763 6053 625 0,'-10'-8'9'0,"1"1"5"0,7 3 16 16,2 4-11-16,1 0-21 15,9 0 0-15,4 0 4 16,4 0 0-16,7 2-3 0,6 1 3 16,4-1-1-16,6 3-1 31,-1 2 1-31,2 0 0 0,3 3-2 16,-1-2 0-1,4 2 1-15,0-3 0 0,5-2 0 16,2 2 2-16,-1-3-2 15,-1 2 0-15,-1 1 0 16,-1-2 1-16,-1 0 0 0,1-1-2 16,-2-1 2-1,0-2-2-15,-2-1 3 0,0 0-3 16,0 0 2-16,-2-1 0 0,0-2-1 16,-3 3 0-16,-5 0 1 15,-3 0-1-15,-4 1 0 16,-4 5 0-16,-7 3 1 0,-4 3-3 15,-2 3 0-15,-4 3 3 16,-3 1 2 0,-1 5 1-16,-1 2-2 0,0 3-1 15,0 6 1-15,0 4-2 16,-3 6 1-16,2 5-2 16,-2 4 2-16,-1 4-1 15,0 5 1-15,-1 5 0 0,-2 0-1 16,0 6 1-16,1 0 0 15,-2 2-1 1,1 1 3-16,3 1-2 0,0-4 1 16,0-1 3-1,5-2 16-15,1-2-9 0,0 1-6 16,1-2-3-16,3 3-2 16,-4 1 1-16,-2 2-1 0,3-1 0 0,-3-1 3 31,0-2 3-31,2-2-2 0,-3-7-1 15,-1-4-2-15,1-3 0 0,0-6-1 16,-1-2 1-16,-2-5 1 0,0-4 9 16,2-5 0-16,-2-6-2 15,0-5-6-15,0-6-2 16,0-3 0-16,0-3 1 31,-4 0 1-31,-4-2 40 0,-3 2-8 16,-3 1-17-16,-4 0-12 15,0 2 0-15,-7-1-2 16,-2-1 0-16,-4-3-3 0,-5-1 0 16,-2-2 1-16,-3-3 5 15,-2-1 0-15,-3 0 5 16,-4-4-6-16,-4 1-1 16,-2 2-2-16,-3 1-1 0,-5 0-2 15,1 0-1-15,-4 1 1 16,0 2 0-16,-5 1 0 15,3 2-1-15,-4-1 0 16,-2 2 3-16,-3 1-3 16,0-1 2-16,2-2 4 0,-3-2 1 15,4-1 5-15,-3-2-5 16,6 0-4 0,1-3-2-16,1-1 0 0,3-2-2 0,2 3-1 15,3 3-3-15,6 1-43 16,0 11-49-1,1 6-111-15,-2 2-146 16</inkml:trace>
  <inkml:trace contextRef="#ctx0" brushRef="#br0" timeOffset="17400.16">13902 13302 810 0,'0'0'3'0,"0"0"-26"16,0 0 32-16,0 0-2 15,0 0-4-15,0 0-3 0,0 0-1 16,193 16 0-16,-152 3 1 0,2 4-1 31,2 2 1-31,1 4 1 0,1 2 0 0,1 1-1 16,2 1 1-1,4-3-1-15,4 0 0 16,4-3 2-16,5-4-1 16,6-3 1-16,6-2-1 0,4-1 3 15,1-2 0-15,3 0 1 16,3 0 3-16,-2 1-1 15,-1 1 1-15,-1 1 1 16,3 0-2-16,1 0 0 16,3 0-1-16,3 0-3 0,6-3-3 0,1-1 4 15,1-4-1-15,5-3 0 16,1-5 3-16,0-3 9 16,2-3 11-1,1-7-9-15,1-1-2 16,0-3-5-16,-2-3-7 0,0 2-1 0,-5-2 2 31,-4 0 2-31,-2 0 3 16,-6 1 8-16,-5-1-1 0,-2-2-4 15,-2 0-5-15,-2-1 2 16,-4-3 1-16,0-1-5 16,-3 0-4-16,-3 1-1 0,-6 2 2 0,-5 1-2 15,-7 3 0 1,-5 1 0-16,-6 2 0 0,-5 1 0 15,-6 1 0-15,-5 1 0 16,-4 0 0-16,-4 1 1 16,-5-2-1-1,-3 0 1-15,-3 0 9 16,-1-2 10-16,0-1 7 0,-1 3-9 16,0-1-14-16,1 3-5 15,1 2-1-15,0 4-37 16,0 1-100-16,-3-1-78 15,-6-4-193-15</inkml:trace>
  <inkml:trace contextRef="#ctx0" brushRef="#br0" timeOffset="17889.07">18189 12962 795 0,'-9'-3'256'0,"0"-6"-247"16,3 1-8-16,6 8-2 15,0 1-6-15,8 2-49 16,7 5 44-16,4-1 14 15,9 3 0-15,6-2 0 0,8-2 1 16,4 0-2-16,5-4 0 16,3 0-1-16,3-4 0 0,1-2 1 15,1-3-1-15,0-1 0 16,-2 0-1 0,-2 0 3-16,-4 2-1 0,-3 2-1 15,-4 1 1-15,-5 0 1 16,-2 5-2-16,-6 5-1 15,-3 4 0-15,-6 6 0 0,-4 2 1 16,-7 6 1-16,-6 3-1 0,-8 4 1 16,-8 6-2-16,-12 3 1 15,-9 4 2-15,-8 1 0 16,-4 3-2-16,-4-1 2 16,-2-2-1-16,-3-1 0 0,-3 2-1 31,-4 0 1-31,-5 2 0 15,-6 4-2-15,-4 6 1 0,-5 4 0 16,-1 8-5-16,-3 2-135 16,-6-5-110-16,-4-6-303 15</inkml:trace>
  <inkml:trace contextRef="#ctx0" brushRef="#br0" timeOffset="24023.27">8797 13705 282 0,'-2'-7'476'16,"-6"-2"-450"-16,2 2 28 0,2 2 26 16,3 3-42-16,0-1-34 0,1 3-3 15,0-2-3 1,0 2-2-16,0 0-9 15,0 0 1-15,0 0 9 16,0 0 5-16,0 0 0 0,0 0-1 16,0 0 2-16,-1 1 2 15,0-1-9-15,0 0 3 0,1 1 2 16,0-1-1-16,0 0 1 16,0 0-3-16,0 0 0 0,0 0 2 15,0 0 0 1,0 1-1-16,1 0 2 15,2 0-2-15,3 4 2 16,1 3-2-16,5 4 0 16,2 0 0-16,6 2 1 0,3 3 0 15,1-2 0-15,5 0 0 16,2 1 1-16,0-2-1 16,-2 1 0-16,-1 1 0 15,-2 1-1-15,-4 3 0 0,-2 1-4 16,0 5-24-1,-1 0 1-15,-1-1 12 0,1 2-8 16,2-4-43-16,-3-3-15 0,-3-7-42 16,-8-9-125-16</inkml:trace>
  <inkml:trace contextRef="#ctx0" brushRef="#br0" timeOffset="24390.81">8835 14009 1031 0,'-8'0'6'0,"-2"0"-6"16,7-2-2-16,3 1 1 15,0 0-4-15,3 1 4 16,4-2-1-16,1 1 2 16,4-5 2-16,4-4 1 15,3-5-1-15,3-5 0 16,4-6 0-16,4-7-1 16,2-5 1-16,-1-3-2 0,-1-4 0 15,-1-2-46-15,-2 1-64 0,-3-1-41 16,-4-1-31-16,-4 2-82 0</inkml:trace>
  <inkml:trace contextRef="#ctx0" brushRef="#br0" timeOffset="25166.29">10449 12766 951 0,'-11'-15'9'0,"3"-1"-17"31,7 5 6-31,1 4 20 0,5 5-13 16,7 3-10-16,5 5-1 15,2 6-16-15,4 7-4 16,2 5 11-16,1 4 1 16,1 2 6-16,-1 1 5 15,3 0 2-15,-1-3 0 0,1-2 2 16,0-2-1-16,-3-1 0 16,0-2 2-16,1 0-1 0,-1-1-2 15,0 0 3-15,4 1-2 16,1 1 2-16,0-1-4 15,2-3 2-15,-2 2-1 16,-4-1-38-16,-3-4-108 0,-8-5-82 16,-8-7-107-16</inkml:trace>
  <inkml:trace contextRef="#ctx0" brushRef="#br0" timeOffset="25542.12">10829 13384 737 0,'0'1'13'16,"-2"-2"-5"-16,1-3 34 0,1 1 10 15,-2-3-21-15,2-1 13 16,0-6-24-16,0-1-14 15,0-4-5-15,0-5 0 16,0-5-1-16,-2-7 1 16,-3-4 0-16,-4-7 0 15,-3-4-2-15,-3-3 0 16,1-3 4-16,0 1-5 0,3-1 3 16,5 1-1-16,5 3 1 15,1 0-1 1,6 2-1-16,8 3-6 15,5 4-100-15,-2 3-44 16,-3 4-105-16</inkml:trace>
  <inkml:trace contextRef="#ctx0" brushRef="#br0" timeOffset="26971.05">20862 11317 773 0,'0'-19'57'0,"0"2"-43"16,-2 2 11-16,1 3 69 15,-1 4-37-15,2 3-23 16,-1 2-15-16,1 2-15 0,-1 1-5 0,2-1-3 16,-1 1-5-16,0 6-19 31,-1 6-7-31,0 6 24 0,-1 6 7 16,1 5 3-16,0 2 3 15,-1 0-1-15,3 0-1 16,1-5 1-16,5-3-1 0,4-1-1 0,1 0 2 15,0 0-1-15,2 2 1 0,-3 2-1 32,2 3-1-32,-5 3-48 15,-1 4 15-15,-2 2-25 16,-2 1-36-16,-3-6-79 16,-4-9-112-16</inkml:trace>
  <inkml:trace contextRef="#ctx0" brushRef="#br0" timeOffset="27323.49">20554 11701 242 0,'-6'-10'782'0,"-2"-3"-774"16,2 2 3-16,5 5 16 15,2 4-23-15,5 0-12 16,9-1-27-16,6-3 17 0,7-5 17 16,6-3-15-16,4-4-6 15,5-5 14-15,0-3-7 16,5-2-11-16,1-2-12 15,4 1 13-15,4 0 7 16,2 0 0-16,3 3 1 16,2 3-24-16,0 4-74 0,-4 2-79 15,-6 3-93-15</inkml:trace>
  <inkml:trace contextRef="#ctx0" brushRef="#br0" timeOffset="27861.14">21826 12260 249 0,'-3'-6'3'0,"-1"-4"-1"16,3-2 2-16,-1-2 33 15,0-1-10-15,-2 0 15 16,0 0 38-16,-1 0 28 16,-2 0 2-16,3-1-9 15,-2 1-8-15,2 2-27 16,2 3-23-16,1 1-20 0,-1 5-8 16,3 1-12-16,0 3-5 0,2 4-4 15,3 5 4 1,0 5-4-16,0 6-3 15,1 4 4-15,0 7 3 0,-1 4 2 16,4 3-1-16,-1 1 0 0,1 3 0 0,2 0-9 16,-1 2-5-16,-1 0 4 15,2 0 6-15,-3 3-1 16,3-4-19-16,-2 0-11 16,3-1-44-16,0-2-20 15,-2-6-50 1,-3-8-60-16</inkml:trace>
  <inkml:trace contextRef="#ctx0" brushRef="#br0" timeOffset="28148">21615 12725 860 0,'-10'-13'9'16,"-1"-2"-3"-16,6 2 30 0,3 0 24 15,6 1-46-15,4-3-4 16,10-1-6-16,9-4-5 16,6-5 2-16,8-5 0 15,5-6 0 1,4-2-1-16,1-1 0 15,1 2 1-15,1 4-2 16,-1 2-76-16,-4-4-107 16,-10-7-228-16</inkml:trace>
  <inkml:trace contextRef="#ctx0" brushRef="#br0" timeOffset="34400.25">20532 11246 547 0,'-3'-2'49'16,"-1"-3"-33"-16,2 0 23 16,1 0 8-1,0 0-27-15,0 1-10 0,1 1-6 0,-2 0-1 32,1 0-1-32,1 3-1 15,-1-1 1-15,0 1 0 0,1-2-1 16,0 1 0-16,0 2 0 0,0-1-1 15,0 0-1-15,2 0-2 16,-1 0 0-16,0 0 3 16,2-1 2-16,2 1-1 15,0-2-1-15,0 2 1 0,0-1-1 0,0 1 1 32,-2 1-1-32,1-1 1 15,0 2-1-15,-1-1 1 0,-1 1-1 16,2 0-2-16,-1 0 3 15,0-1-1-15,0 2 0 16,0-2 1-16,0 1 1 16,-1-1-3-16,4 1 2 15,-2 2-1-15,0-1 0 16,1 3 0-16,0 0 0 0,1 1 1 16,1-2-2-16,-2 2 1 15,1-1 1-15,0 1 0 16,0-2-1-16,0 1 1 15,1 1-1-15,-1-1 1 16,-2 2-2-16,3 1 3 16,-2 1-2-16,3 1 0 15,-2 0 1-15,2 1-1 0,0 0 0 16,1 0 2-16,0-2-1 0,-1 0-1 16,3 1 2-1,-1-1-3-15,0-1 2 16,0 1 0-16,0 0-1 0,0 0 2 15,0-1-3-15,-2 1 2 16,1 0-1-16,0 1 2 16,0 0-1-16,-1-1 1 0,1-2 5 0,3 1 1 15,-2 0 0-15,1-1-2 32,1 0-1-32,-2-2 2 0,-1 3-4 15,1-2-1-15,-2 2 0 16,0-1-1-16,0 0 0 0,0-1-1 15,-1 1 3-15,0-1 0 16,0 1 2 0,2-1 1-16,-1 1 1 0,0 0-1 15,0 1-3-15,2 1 0 0,-2 1-1 16,1-1-2 0,1 0 1-16,0 1 0 15,-2 2-1-15,2-5 0 16,-2 3 0-16,0-2 1 0,0 1-1 0,0 1 0 15,1-2 0-15,-1 1 0 16,1-2 1-16,1 1-1 16,0-2 0-1,1 2 2-15,1-2-2 16,-2 0 1-16,1 1 0 0,0-1-1 16,0 2 1-16,0 1-1 15,-1 0 0-15,0 1 0 0,1 1 0 16,-1 2 1-16,1-2-1 15,1 0 1 1,-1-1-1-16,0 2 1 0,1-4-1 16,1 2 3-16,-1-1-3 0,0 1 6 15,0 1 3 1,-1-1-1-16,0 0-6 0,-1 1 1 0,1-1 1 16,-1-1 1-16,1 0 4 15,2-1-2-15,-1 1 0 16,0 0-4-16,-1-2-1 15,0 0 0 1,0 1 2-16,0-1 0 16,0 2 3-16,1 0-3 15,-1-1 1-15,2 1 0 16,-2 1-1-16,1 0 0 0,2-1-1 16,-1 1-2-16,2 1 0 15,-2 0 1-15,1 0-2 16,-1 1 1-16,-1 0 0 0,2 2-1 0,-2-2 0 15,1 2 1-15,-1-2-1 0,0 0 0 32,1-2 1-32,-2 0 1 15,3 0 0-15,-2-1 6 16,2 1 13-16,-1 1-7 16,-1 1-8-16,1 1-3 0,0-1-2 15,1 1-1-15,-2 0 0 0,0 1 3 16,4-1-4-1,-3 0 1-15,1 0 1 16,0-1-1-16,2-1 0 16,-2 1-1-16,0-1 2 0,0-1-1 0,2 2 1 15,-1-2-1 1,0 0 0-16,3 1 2 16,-1-2-1-16,-1 1 2 0,0-1-1 0,-1 1 1 31,0 0 0-31,-3 0-1 15,1 1 0-15,-2-3-1 0,1 2 1 16,0-1 0-16,-1 0 3 16,-1 0-2-16,2-1-1 0,-1 0 4 15,1 0-4-15,-2 1 1 16,0 1-3 0,1-1 1-16,0 1 0 0,-2 1-2 15,2-1 1-15,-2-1 2 0,0 0-2 16,0 0 0-16,0-1 1 15,0-1-1-15,1 0-1 16,0 0 2-16,-1-1 0 0,-1 1 0 16,2 1 0-16,1 0-1 15,0 0 0-15,2 1 1 16,1 2-1 0,0-1 0-16,-2 1 0 0,1-2 0 15,-1 1-1-15,-1 1 1 16,1-3-1-16,-1 1 2 15,-2-1-2-15,2-1 1 16,-1 1 1-16,-1-2-1 16,1 0 1-16,-1-1-1 15,2 1 1-15,1 1 1 0,1 0 0 16,-2 3-2-16,3-1 0 0,-1 1 0 16,2 0 2-1,-2 2-2-15,1-3-2 16,-1-1 3-16,0 0-1 15,1-1-1-15,-3 0 1 16,2-1 1-16,-1-1 0 16,0 1 0-16,1 1-1 0,-2 1-1 15,3 2 3-15,-1 0-4 16,-1 1 3-16,2 2-2 16,-2 1 1-16,1-1 0 0,0 0 1 15,0 0-1 1,1 0 0-16,-1-2-1 0,0 0 1 15,-1 1 1-15,0-1-1 16,0 0 1-16,0 0-2 16,1 1 2-16,1 1-2 15,2 0 2-15,-1 2 0 0,3 0-2 16,-1-1 3-16,3 3-3 16,-1-1 1-16,-1-1 0 0,1 1 0 15,0 0-1-15,-1-1 2 16,0 0-2-16,-1-1 2 15,1 2-1-15,0-1 0 16,0 0 0-16,2 0 0 0,-1 1 0 16,1 0 0-1,0-1 1-15,-1 2-3 16,0-1 3-16,0 2 0 0,2-2-2 16,-1 1 3-1,0 1-2-15,2-2-2 0,1 1 4 16,-2-1-2-16,0-1 0 15,1-1 0-15,1 1 0 0,-3-2 1 16,2 0-1 0,-1 1 0-16,0-1 0 15,2 0 2-15,-2 1-2 0,1 1 5 16,0 0 3-16,0 0 0 16,1 1-3-16,1 0-2 0,0 1-2 15,0-1 0-15,0 0-1 0,0 2 0 16,-2-1 0-1,1 1 1-15,-2-2-2 16,0 3 1-16,-1-1 1 0,1 0-2 16,-2 1 3-1,2-2-3-15,-1 2 3 0,0 0-2 16,2 0 3-16,-1-1-4 16,-1-1 4-16,0-1-2 15,0 0-1-15,-4-2 0 0,-1-1 0 16,-1 0 0-16,-2-3 0 0,-2-1 2 15,-3 0-2 1,1-2 4-16,0 1 7 16,-2-3 4-1,-1 1-3-15,1-2-3 0,-2 0-1 16,0 0-5-16,0 0 0 16,-1-3-3-16,-1 1 2 15,0-1-1-15,0-1 0 0,-1 1-1 0,0-1 1 16,1-1-2-16,-2 1 1 0,1 0 2 31,1-1-3-31,-3-1 16 16,1 1 16-16,0-2-3 15,-1 0 3-15,0 1-7 16,1-1-16-16,-2-1-9 0,1 1 1 16,1 0 0-16,0 0-1 15,1 3-2-15,1 8-57 16,2 5-117-16,-2-3-29 15,-4-8-160-15</inkml:trace>
  <inkml:trace contextRef="#ctx0" brushRef="#br0" timeOffset="35346.08">24258 14195 807 0,'-1'5'57'15,"-1"-3"-53"-15,4 6-8 0,0 5 7 16,1 4-2 0,1 7 4-16,-1 5-5 15,-2 5 1-15,1 4 1 0,-2 1-1 0,-4 2 0 0,0 3 4 16,-1-2 10-16,-2 2-9 31,3 1-1-31,0-1 0 16,4-3 2-16,-1-1 8 0,1-2 5 15,1-1 0-15,-1 1-1 16,2-1-7-16,0 4-5 16,0-2-1-16,-3 2-3 0,-4 1 1 15,0-2-1-15,-3-4-1 16,1-2 9-16,-2-7 2 0,2-4 3 16,2-8 3-1,1-4-3-15,3-5 0 16,0-4 12-16,-1-2 19 15,4 2-12-15,-2-4-16 0,2-5-2 16,0-2-8-16,-1-7-6 16,3-3-1-16,-1-6-2 15,0-4 0-15,1-5 0 16,-1-2 0-16,-1-5 0 0,0-4 1 16,-1-2-2-16,0-2 2 15,-1-4-1-15,2-3 0 0,-2-1 1 16,0-3-1-16,0 1 0 15,1 0 1-15,1 1-1 16,-1 3 0 0,2 1-1-16,-2 4 2 0,1 2-1 15,0 2 0 1,1 4-1-16,-2 5 1 16,0 3 0-16,1 4-2 0,-4 6 1 15,2 1-1-15,-2 5 3 0,-1 2-4 0,-1 5 3 16,2 2-1-16,-1 3 1 31,1 3-2-31,0 2 0 16,2-2-24-16,-2 4-15 0,2 5-17 15,6 6-37-15,2 5 20 16,0 5-40-16,1-3-96 16,-7-6-275-16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4:47:51.7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11578 15593 345 0,'-3'-9'201'0,"-3"-1"-193"16,2-1-11-16,0 2 51 15,3 1-1-15,-1 2-21 0,1 2-16 16,0 1-6-16,-2 0-2 0,3 1 3 16,-1 1 1-16,0 1 0 15,0-2-1-15,0 1 2 0,1 2 0 31,0-1-4-31,0 0-2 16,0 0 2-16,0 0-3 16,0-1 2-16,0 1-1 0,0-1 3 15,0 1 3-15,0 0 6 16,0 0 1-16,0 0-8 16,0 0-4-16,1 0-2 15,0-1 0-15,0 1 1 16,0-2 2-16,1 1 5 0,0 1 24 15,-2 0-11-15,0 0-1 16,1 0-3-16,-1 0-7 16,2 1-7-16,-2 1-5 0,2 0 1 15,3-1 1-15,-2 1 0 16,1 2 1-16,1-2 0 16,0-1 0-16,2 1-1 0,-2-1 1 15,1 1-1 1,0-2 1-16,0 2 0 15,1 0 0-15,0-1 0 0,2 1-1 16,0 2 0-16,0 0 0 16,3-1 0-16,-1 1 0 0,1 1 0 15,0-1 1-15,0 1-2 0,1-2 2 16,-2 1-1-16,1 0 1 16,-1-1-1-16,-1 0-1 15,1 0 2-15,0 0-1 16,-1 0 0-16,2 0 1 15,-1-2 0-15,0 2 0 0,3 0-1 32,0 1 1-32,1 1-2 0,1-1 3 15,1 0-3-15,0 1 2 16,2-2-1-16,-1 1 2 16,0-2-1-16,2 1-1 0,-3-3 1 0,-1 0 0 15,-1 1 0-15,0 1 2 16,-3-2 5-16,0-1 7 15,0-1 2-15,-1 2-2 0,2-2-3 16,-2 0-6-16,3 1 0 16,-2-1-3-16,1 1-1 31,2-2 0-31,-1 3-1 0,2-1-1 16,0 0 0-16,1-2 0 15,-1 1 1-15,2 0-1 16,0 0 0-16,-1 1 0 0,0-1 0 15,-1 0-1-15,1-1 1 16,-3 0 1-16,0-1-2 16,-2 3 1-16,-2-2 0 0,1 0 1 15,-2 1 0-15,-1 0-1 16,1-1 3-16,0 2 4 16,0-1 5-1,2 1-9-15,-2-1-1 16,1 2 0-16,1 0-3 0,-2-2 2 15,1 2-1-15,1 1 0 16,-1-1 0-16,1 1 0 16,0-1 0-16,-1 1 0 15,0 0 0-15,2 0 1 16,-1-1-1-16,1-2 1 16,1 1-1-16,0 0 1 0,0 0 0 15,-1-1 1-15,0 2-2 16,1 0 3-16,-2 0-2 15,0 0-1-15,2 3 1 16,-3-3 0-16,1 1 0 16,-1 1-1-16,1 0 1 0,1 0 0 15,-3-1 0-15,2 2 0 0,1-2-1 16,0 1 1-16,-3-2-1 16,4 0 1-1,-3 0-1-15,2 0 2 0,-1-1-2 16,1 0 4-16,1 1 2 0,-1-4 0 15,4 3 0-15,-1-1-1 16,3 2-2-16,1-3-3 0,0 1 2 16,0-1-3-16,-1 0 2 15,1 3-1-15,-1-3 0 16,1 2-1-16,0-1 2 16,-1 2-1-1,1-2 0-15,-2 1 0 0,1 1 1 16,0-2-1-1,-1 2 1-15,3-2-3 0,-2 2 4 16,3-2-3 0,1 2 0-16,0-2 2 0,0 0-1 15,0 1 1-15,0-1-1 16,-1 1 0-16,-2 1 1 0,0 0-2 16,1 1 2-16,-1 0-1 15,-2 0 0-15,1 0 0 16,-1 0 0-16,0 2 1 0,1-3-1 15,-3 2 0 1,-2 0 0-16,0 0-2 16,-3-1 2-16,0 0 1 15,-2 0-3-15,0 0 0 16,0 4-2-16,3 1-2 0,-2 1-23 16,-4-2-158-16,-5-5-157 15</inkml:trace>
  <inkml:trace contextRef="#ctx0" brushRef="#br0" timeOffset="1642.03">11571 15578 645 0,'0'-10'16'0,"0"-2"-10"15,-2 1-6-15,2 3 4 16,0 2 0-16,0 2 1 16,0 0-1-1,-1 3-2-15,0-2 1 16,0 3 5-16,-2-1 15 0,0-1 20 16,-2 1-10-16,0 1-8 15,-2 1-10-15,2-1 4 16,-2 3 4-16,1-2-10 15,1 1-2-15,1-1 8 0,1 0 8 16,-1 1-14 0,2 0-10-16,0 4-3 0,-1 3-1 15,-1 2 1-15,1 3 0 16,1 0 1-16,-2 3-1 16,1 2-1-16,1 0 1 0,2 5 1 15,-1-1-1-15,0 6 1 16,1 4-1-16,0 1 0 15,0 2 2-15,0 0-1 16,1 2-1-16,1-2 1 16,1 3 1-16,-2-2-4 15,1 4 4-15,1 0-1 0,-2 4-2 16,-1 1 2-16,0 1-1 16,-3-1 1-16,-1 1-1 15,-1-3 1-15,2-3-2 0,1-3 4 16,1-1-2-16,0-3 2 0,1-2-2 31,0-1 0-31,0-2 0 16,0-3 1-16,0-1 1 0,0-1 3 15,1-1-2-15,0 0-1 16,1-1-1-16,-2-3-3 16,1-1 2-16,-1-2-1 15,0-4 0-15,0-4 2 0,0-3-1 16,0-3 0-16,-1-1 37 15,-1 2 11-15,-1-6-1 0,-1 3-16 0,0-3-20 32,0-2-10-32,0-2 1 15,0-3-4-15,1-3 3 0,0-1-1 16,1-3-3-16,1-6 1 16,0-1 1-16,1-5 1 15,0-2-3-15,2-3-10 16,3-4 2-16,0-2 6 0,3-3-1 15,1 1 5-15,-1-1 0 16,-1 0 0-16,1 2 1 16,0 0 0-16,-2 3-1 0,-2 0 0 15,1 2 1-15,-1-2 0 16,-2 1 0 0,0 1-2-16,1 1 1 0,-1 2 0 15,-2 2 0-15,0 1-2 16,0 2 4-16,0 1-2 15,0 0 0-15,0 0 1 16,0 0-1-16,0 0-1 0,0 1 1 16,0 2 0-16,0 2-1 15,0 1 2-15,0 2-1 16,0 1 0-16,0 3 1 16,0 2-1-16,0 1 0 0,-1 3 0 15,1 3 0-15,0 2 0 16,0 1 0-16,-1 2 1 15,1 0-1-15,0 1 0 0,0-1 0 16,0-1 0-16,0 2 0 16,0 0-1-16,0-2 1 15,0 2 0 1,0 0 0-16,0 0 1 16,0 0-2-16,0 0 2 0,0 0-2 15,0 0 1-15,0 0 0 0,0 0-1 0,0 0 0 16,0 0 1-16,0 0-1 15,-1 0 1-15,1 0 1 16,0-1-1 0,-1 1 1-16,0-1-1 0,1 1 0 15,0 0 0-15,-1-2-2 16,1 2-16-16,1 2-80 0,4-1-81 16,-2-2-128-16,-3-1-78 15</inkml:trace>
  <inkml:trace contextRef="#ctx0" brushRef="#br0" timeOffset="4329.26">9265 17648 733 0,'-15'-6'15'0,"1"-1"12"0,5 1 7 31,3 1-6-31,1 1-23 0,2 2-3 0,1 0-1 16,0 1-1-1,2 1 0-15,-1 0-1 16,1 0 2-16,0 3-2 16,0-2-5-16,0 4 5 15,0 0-3-15,1-1 1 16,2 1-2-16,0 2-1 0,3-4 0 0,0 0 2 16,2 1 3-16,-1 0 2 15,2-1 2-15,4 3-1 16,0-1 1-16,1 2 1 15,-1-1-3-15,2 1 0 0,0 0 1 32,3-1-1-32,-1 3 0 0,3-1-1 15,-2 2 1-15,3-2 0 16,1-1-1-16,1 0 1 16,0-3-1-16,2 0 2 15,3-3 3-15,0-2 2 16,2 1 11-16,1-2 5 0,0 1-8 15,3 0-4-15,-1 0-3 16,3 1-3-16,-1-3 1 16,0 2-5-16,-2 1 1 15,-1-1-1-15,0-1 0 0,0 1-1 16,-2 1 1-16,2-3 0 16,-2 3 1-16,1 0 7 15,0-2 28-15,0 0-13 16,-1 1-12-16,1-1-2 15,-2 2 0-15,2-2 1 0,0 1-4 16,-1 2-2-16,1-1-2 16,0 0 0-16,1 4-2 15,1 1-1-15,2 1 0 16,-3-3 0-16,1 0 0 16,-1-1 1-16,1 1-1 15,-2-3 1-15,1 3-2 0,-1-5 2 16,0 2 1-16,-1-1-2 15,2 1 2-15,-2 0-2 16,-2 1 0-16,0-2 1 16,-1 0 1-16,-2 1 0 0,-3-2 1 15,-2 2 17-15,-1 0-8 0,-4 0-6 16,-2 0-4-16,-1 3 1 16,-3 1-2-16,-1 0 0 15,-1-2 0-15,-2 0-1 16,2 1 0-16,-2-1 0 0,4 0-2 15,0 1-3 1,6 4-5-16,3-6-13 16,-9-11-190-16,-9-27-252 15</inkml:trace>
  <inkml:trace contextRef="#ctx0" brushRef="#br0" timeOffset="8176.92">7877 17963 1017 0,'-12'0'41'0,"-2"-10"-33"0,3 3-7 16,5 1 8-16,5 2 1 15,-3 1-8-15,2 1-2 32,1 2-1-32,1-2-1 0,0-1-2 15,1 0 0-15,6-3-1 16,4-6-2-16,2-5-2 15,6-8 3-15,0-7-1 16,6-7-1-16,-1-6 3 16,3-3 0-16,0-6 6 0,0-4 0 15,2 1 0-15,-3 1 0 16,1 6-1-16,-6 7 0 0,-1 7 0 16,-7 11 0-16,-4 7 0 15,-2 10 2 1,-2 5-2-16,1 3-2 0,-3 6-21 15,1 12-12-15,-1 7 12 16,0 10 1-16,-3 8 6 16,2 6 0-16,-2 3 8 0,0-1 4 0,1-1 4 15,-1-3 1-15,1-4-1 16,1-5 0 0,-1-4 0-16,0-4 1 15,-1-4 0-15,0-5-1 0,0-4 1 16,0-6 1-16,0-3 0 15,0-4-1-15,0-2 5 16,0-3 9-16,6-6 16 0,1-6 21 16,2-11-2-16,6-6-21 15,1-8-13-15,4-3-9 16,-1-3-6-16,0-3 2 16,3 4-2-1,-2-1-1-15,0-1 0 16,-1 3 1-16,0 0-2 15,-1 5 1-15,-5 6-5 0,1 4-33 16,-6 6-82-16,-2 5-116 16,-4 2-141-16</inkml:trace>
  <inkml:trace contextRef="#ctx0" brushRef="#br0" timeOffset="9181.64">8354 18216 621 0,'-19'7'70'0,"1"-6"-37"0,4-1 58 0,3 2 11 16,7-5-50-16,1 3-37 15,0-2-1-15,2 3 0 16,1-1-11-16,0 0-6 0,2-1-1 16,5 0-1-16,5-3 2 31,2-6 3-31,6-6-6 15,2-8-6-15,3-7-1 16,2-7-9-16,-4-3-3 0,-1-2 1 16,-2 0 6-16,-2 4 14 0,-5 5 7 15,1 6-1 1,-7 4-2-16,1 7 3 16,-5 6 26-16,1 5-13 15,1 3-10-15,-3 3-6 0,2 0 0 16,1 3 0-16,2 4-3 15,1 6-2-15,0 3 2 16,0 6 0-16,-1 7 2 16,-1 2 2-16,-3 6-2 0,4 3-1 0,-1-2 4 31,-2 2-1-31,3-2 0 0,0-2-2 16,2-1 1-16,-2-1 1 15,1-1-1-15,-1 2-11 16,1-1-36-16,0-5-8 0,-2-2-11 15,-1-3-54-15,-3-7-26 16,-2-13-79-16</inkml:trace>
  <inkml:trace contextRef="#ctx0" brushRef="#br0" timeOffset="9482.94">8489 18098 712 0,'-10'-2'18'15,"2"-2"40"-15,3 4 29 16,3-1-36-16,2 1-43 16,0-3-6-16,-2 3-3 15,2 0-1-15,0 0-1 16,0 0-2-16,0 0 1 0,4 0 3 15,1 0 7-15,3 0-2 16,1-1-2 0,2 1 0-16,3 1-1 0,1 2-1 15,0 5-1-15,-2 4-45 0,-7-5-191 16,-6-6-289-16</inkml:trace>
  <inkml:trace contextRef="#ctx0" brushRef="#br0" timeOffset="10383.02">8490 17036 767 0,'-9'-5'69'0,"-1"-6"-22"0,3 2 54 16,-1-1-6-16,2 1-47 15,1 0-1-15,2 5 0 16,1 0-20-16,1 2-21 16,1 2-6-16,-2-3-2 15,2 6-4 1,2-3-36-16,1 2-1 15,7 4 30-15,4-1 6 0,3 0 2 16,4-1 3-16,4 0 1 16,2-2 1-16,2-2 0 15,2 3 1-15,-4-5 0 16,2 1 0-16,-7 1-1 0,0 0 0 16,-3 3-17-1,-5-1-65-15,-2 5-22 0,-4 5-47 0,-5 1-33 16,-3 0-43-1</inkml:trace>
  <inkml:trace contextRef="#ctx0" brushRef="#br0" timeOffset="11490.29">14021 15694 273 0,'-3'-1'494'0,"-1"-8"-468"16,0 4 58-16,1-1 48 16,2 1-55-1,1 1-45-15,0-1-16 16,1 0-12-16,6-4-3 16,4-3-2-16,3-3 1 15,4-4 1-15,3-3-1 0,2-1-22 16,-1-1 2-16,-2 1 9 15,1-1 5-15,-4 3 3 16,1-3 0-16,-2 2 2 16,-2 1 1-16,-1 4 0 0,-2 1-1 15,-2 4 3-15,-3 3-3 16,-1 4 2-16,-2 2 0 16,-1 3-3-16,-2 0-1 15,0 8-17-15,0 10-34 16,-2 9 37-16,-4 9 6 0,-1 4-24 15,1 2 3 1,0-2 7-16,2-6 17 16,2-8 3-16,2-8 5 0,0-6 0 15,0-4 0-15,0-1 1 0,4-5 0 0,3-2 1 16,2 0 6-16,4-6 28 31,4-5 14-31,4-7-14 16,4-4-12-16,4-6-9 0,3-7-11 15,3-6-1-15,1-4-1 16,0-4-1-16,1 0 0 16,-5 3-1-16,-2 5 0 0,-7 9 1 15,-3 6-2-15,-7 7-2 16,-1 8-69-16,-5 4-62 16,-4 4-147-16,-3 3-248 15</inkml:trace>
  <inkml:trace contextRef="#ctx0" brushRef="#br0" timeOffset="11791.02">14848 15557 309 0,'5'5'881'15,"-5"-5"-873"-15,0 1-25 16,0 1 11-16,0-1-31 16,-1 10-57-1,-5 6 60-15,-2 7-2 0,-5 8-41 16,-4 7 30-16,-4 5 22 0,-4 3 10 16,3-2 4-1,-1-5 12-15,4-9-1 0,6-9 4 0,4-8-3 31,4-12 4-31,5-9-1 16,0-16-27-16,2-12-209 0</inkml:trace>
  <inkml:trace contextRef="#ctx0" brushRef="#br0" timeOffset="12162.67">14731 15554 948 0,'0'1'84'16,"0"0"-78"-16,0-1 1 0,3 1-7 15,6 4-8 1,1 3 8-16,5 3 2 0,3 2-1 16,2 3 0-16,1 1-1 0,0 2 2 15,1 1-2-15,-4-2 0 0,0 3 1 16,-5-3-1-16,0 0 0 31,-5-2 0-31,0-1 0 16,-5-3 0-16,0 1 0 15,-3-2 2-15,0 3-2 0,-6 1 0 16,-4 3 2-16,-3 4 8 0,-6 5-2 16,-2 2-6-1,-3 0 1-15,-3 0-3 16,-2-3 2-16,-2-4-1 0,-4-4 0 16,-4-5 1-16,-3-4-13 15,-2-7-26-15,-4-2-19 16,2-6-11-16,2-10-30 15,6-4-99-15,5-2-217 16</inkml:trace>
  <inkml:trace contextRef="#ctx0" brushRef="#br0" timeOffset="12551.6">15302 15109 1035 0,'0'-4'26'0,"0"1"-23"16,0 1 41-16,0 2-32 16,0-2-11-16,-1 4-2 15,-1 3-9-15,-2 8-35 0,-4 10 32 32,-2 6 12-32,-3 6 1 15,-1 6-2-15,-1 0-9 0,-1-1-25 16,2-5 17-16,-1-5-5 0,4-3-38 15,-2-7-18-15,3-4-26 16,-1-8-69 0,-2-8-51-16</inkml:trace>
  <inkml:trace contextRef="#ctx0" brushRef="#br0" timeOffset="12809.82">14978 15273 1085 0,'-6'-3'56'0,"0"-1"-8"16,4 4 17-16,2-1-47 15,0 0-17-15,2-1-3 0,7 4-16 16,7-1-7-16,4 0 24 16,8 2 2-16,4-2-1 0,1 0-2 15,5 4-41-15,1 2-28 16,3 3-39-16,3 1-77 15,1-1-68-15,1-3-58 16</inkml:trace>
  <inkml:trace contextRef="#ctx0" brushRef="#br0" timeOffset="23816.61">12697 15195 339 0,'-7'-1'27'0,"-1"-4"-9"0,3 2 15 16,-1-1-5-16,2-1-17 16,0 1-5-1,0-1 7-15,-1-1 21 16,0 1 12-16,0 0-2 0,-2 1 6 16,0 0 10-16,0 0 6 15,-1 2-8-15,1 0 9 16,1 2-14-16,2-2-20 15,1 0-20-15,2 2-11 16,0 0-1-16,1 0-3 16,0 0 0-16,0 0 0 0,0 0-2 15,0 1 3-15,0 0 1 0,2 1 0 16,-1-1 0 0,1 0 1-16,0 0-1 15,0 3 0-15,1-1 2 0,0 2-2 16,2 0 1-16,1 1-1 0,1 1 1 15,2 0-2-15,2 3 2 16,0-3-1-16,0 2 0 16,1 1 0-1,-1-1 0-15,-1 1 0 0,1-2 1 16,0 2-2 0,2-2 2-16,0 1-2 0,0 0 2 0,1 0-1 0,-1 0-1 15,1 0 3-15,-2 2-2 31,2-3 0-31,-3 3 0 16,1-2 1-16,-1 1 0 16,1 1 1-16,0 1 1 15,1-2-2-15,1 1-1 0,-1 0 0 16,0-1 1-16,0-1 0 0,0-1 1 16,-2 0 0-16,3 0 3 15,-1 1-1-15,-1-1 0 16,0 1-1-16,1-1-3 15,1 0 3-15,-1 0-1 0,3-1-1 16,-3-1-1-16,2 1 1 16,-2 0 0-1,1 0-1-15,-2 0 1 16,-1 0 0-16,1 3 1 0,-3-4-1 16,-1 1 1-16,0 0-1 15,0-2-1-15,0 0 4 0,0 0 4 16,2 1 3-16,-1 0 3 15,1-2-6-15,1 3-2 16,1 0-1 0,0 0-3-16,0 1 0 0,1 0-1 15,2-1 0-15,-1 0-1 16,0-1 1-16,-1 1-1 16,-1-2 2-16,0 1-3 15,-2 0 2-15,1 3 0 0,-2-2 0 16,0 0 0-16,-1 0 1 0,2 0-1 15,-1 0 0-15,1-1 1 16,2 1-1-16,-1-1 3 16,0-1-2-16,2 1 1 15,-3 0-1 1,1 0-1-16,0 0 2 0,-2 1-2 16,2 0 0-16,0-1-1 15,0 0 1-15,0 0-1 16,0 0 0-16,0-1 1 0,1 0-1 15,0 0 0-15,0 1 0 16,1-1 0-16,0 1 0 16,0 0 1-16,0 2-1 0,1-1 1 15,-1 0-1 1,0 0 0-16,3-1 0 0,-1 1 0 16,-1-4 0-1,1 2-1-15,0 0 2 0,-1-2-2 16,1 2 1-16,-2 0 0 15,1 1 0-15,-2 1 0 16,1-1 0-16,-1 0 0 16,3-1 0-16,-2-1 1 0,1 2-1 15,0-2 0-15,0-1 0 0,1 0 1 16,0 1-1 0,-1 0 1-16,-1 0 0 15,0 0 0-15,1 0 0 0,-2 1-1 16,2-1 1-16,-2-1-1 0,2 1 1 15,-2 0-1-15,0 0-1 0,0-1 2 32,-3-1 0-32,1 1-2 15,0 0 2-15,-2 0-1 16,-1 1 1-16,0-2-1 0,2 2 1 16,-3 0 0-16,1-1-2 15,1 1 2-15,0-2-1 16,-1 1 0-16,-1 0 0 15,1-1 0-15,-1-1 0 16,-1 1-1-16,-2-1 1 0,-1 0 0 16,-1 0 0-16,-1 1 1 15,0-2 1-15,0 1 3 0,0-1 21 16,0 0-3-16,0 0-8 16,0 0-6-1,0 0-3-15,0 0-3 16,0 0-1-16,0 0 0 15,-1-1-1-15,0 1 0 0,-2-3-2 16,0 3 2-16,-3-4 0 0,-1 0-1 16,-1 0 1-16,0-1 0 15,-2 0-2-15,0 1 2 16,1-3-1-16,-2 1 1 0,1-2-2 16,0-1 3-1,-2-2-3-15,3 2 0 16,-2 0 2-16,-1-1-1 15,1 2 1-15,-1 0 0 16,-1 0-2-16,-1 1-2 0,0 0 1 16,-1-1-2-16,-1-1-1 15,0 1 0-15,0-1 5 16,0-2 1-16,-2-1-1 0,2 2-1 16,-3-1 3-16,1 2-3 15,-2-1 1 1,-2 2-1-16,1 1-1 0,-1-1 2 15,-2 3 0-15,2-2 0 16,1 0 0-16,1 0-1 16,-2 0 2-16,1-1-1 15,1-1 1-15,-2 0-3 16,0 1 3-16,0-4-1 0,-1 2 1 0,-1 1-1 0,0 0-1 31,-1 0 1-31,1 2 0 16,-2 0 1-16,1 0-2 15,1 0 0-15,-1-1 1 16,3-1 1-16,-2-1-2 0,0-1 0 16,0 2 2-16,2-2-2 15,-1-1 3-15,0-1-2 0,3 0-1 16,-1-1 1 0,0-1 1-16,-2 2-2 15,1-1 1-15,-1 0 0 0,-1-2-1 16,-1 1 1-16,3-2 0 15,-2 0-1-15,1-2 2 16,-1-1-1-16,1 2 0 0,-1-1 0 16,0-1 1-1,2 0-1-15,0 0 1 16,0 1-1-16,1-1-1 0,0 1 2 0,0 1-1 16,0-2 0-16,-1 4 1 15,3-2 1-15,0 2 1 16,1 0-4-16,-1 0 1 0,0 0 1 15,2 1-2 1,1 0 3-16,0-1-3 16,-1 1 2-16,2 1-2 0,0 1 2 15,2 2 1 1,-1 1-1-16,3 1-2 16,1 2 0-16,-2-3 1 0,3 2 1 15,1 0-2-15,1 0 0 16,-1 1 2-16,2 1 0 15,-1 1-3-15,3-1 3 16,0 2 0-16,-1 1-1 16,4 1 2-16,-1 2-2 0,2-1-2 15,0 1 1-15,0-2-5 0,0 2-1 16,0 0-15 0,0 2 2-16,0-2 8 0,0 2 8 15,3-1 6-15,0 3-2 0,1 3 1 16,0-1-2-16,1 2 2 15,2 1-2-15,0 2 1 0,1 1 1 16,0-1-2-16,1 0 2 16,1 1-1-16,0 2 0 31,0-1 0-31,1 0 0 16,0 1 0-16,1 3 0 15,1-2 1-15,0 2-1 0,1 1 0 16,0-1 0-16,1-1-1 15,0 2 2-15,3-1-2 0,-1 0 1 16,1-1 1 0,0 1-1-16,3 1-1 0,1-1 1 15,0 1 2-15,2-1-4 16,0 2 4-16,3 1-2 16,-3-1 0-16,3 2-1 0,-1 1 1 0,0-1 0 15,0 2 1-15,1-1 0 16,0 1-2-16,-2-3 2 15,0 0-1-15,1-1-1 16,0-1 2-16,-1 1-2 0,2-4 1 31,-2 1 1-31,-1 1 0 0,3 0 1 16,-1 0 0-16,1 3-1 0,0 0 0 16,2 2 2-16,-2-1-3 0,0 1 0 31,0 0 1-31,0 1-1 15,-2 0 0-15,1-1 1 0,-2-1-2 16,-1 0 2 0,-2-1 0-16,0-3 0 0,0 0-2 15,0-3 1-15,2-1 0 16,0-1-1-16,2-1 3 16,0 2-1-16,3-2-1 0,1 2 0 15,4 4-1-15,3 4 1 16,5 8-2-16,-1 2-65 15,-7-3-169-15,-8-12-342 16</inkml:trace>
  <inkml:trace contextRef="#ctx0" brushRef="#br0" timeOffset="30914.96">13493 14893 983 0,'-15'-11'-15'15,"-8"0"16"1,6 2 6-16,5 4 1 0,4 2-3 0,1 1-4 15,2 0-3-15,1 3-1 16,0 0-3-16,1 8-6 0,-1 5-24 31,-1 9 4-31,1 15 20 16,-1 9 13-16,3 14-2 0,0 8 5 16,2 9-1-16,4 5 0 0,5 0-2 15,2-1 0-15,2 1 1 16,5 0-1-16,1-1 0 15,-1 1 2 1,2 1-2-16,-1-2 1 16,-1-3-4-16,0-5 1 0,-4-8 0 15,-1-8-5-15,-3-8-20 16,0-11-6-16,-4-7 11 0,1-11 10 0,-4-4 7 16,1-10-8-16,-1-6-13 15,-2-11 0 1,0-16 18-16,0-17 21 0,0-18 8 15,-1-19-18-15,0-15-1 16,0-9-1-16,1-6-1 0,0-2-13 31,0 1-3-31,0 5 11 16,-1 4 3-16,0 8 3 16,0 8-2-16,-3 9-4 0,-1 11 4 15,-1 9 0-15,1 9 1 0,-2 8 0 16,1 8 2-16,1 8 4 15,0 6 1-15,1 6 0 0,0 4-5 32,1 2-2-32,1 4-10 0,-1 3-7 15,1 6-8-15,0 10-36 16,-1 12 23-16,-2 10 23 0,2 14 17 16,0 11 4-1,0 14-4-15,0 12 2 16,1 7-3-16,0 8-1 0,-1 5 1 15,-1 2-1-15,-1-1 2 16,-1-4 23-16,-2-1-1 16,2-8 3-16,0-10-7 0,0-8-6 15,3-12-6-15,0-12 0 16,2-13 3-16,0-12-8 0,4-8-5 0,0-7 0 31,1-9 0-31,0-6-20 16,-1-5 5-16,1-19 11 15,-3-15 6-15,1-24 5 0,0-23-4 16,-1-21-27-16,2-16-35 16,-1-13-2-16,1-5 10 15,-1 0 27-15,0 10 24 0,1 10 4 16,-4 12 11-16,2 12 49 16,-2 13 17-1,1 14-8-15,0 8-36 0,0 12-24 16,1 8-7-16,-1 13-3 0,-1 6-1 15,2 8-1-15,-1 7 1 16,-1 3-2-16,0 2-15 16,0 9-20-16,0 11-31 0,0 13 21 31,0 15 29-31,-5 15 17 0,0 17 1 16,-1 17 2-16,-3 12-2 15,-1 12 2-15,0 8-1 16,-4 9 7-16,1 2 4 0,-3-4 11 0,0-11-4 0,0-12 1 15,2-18 2-15,1-16-2 16,3-15-7-16,0-15-10 31,4-11-1-31,2-10-2 16,2-9 0-16,2-7 0 16,0-9-8-16,0-3 1 0,1-14-7 15,4-15 9-15,3-20 5 16,1-23-1-16,1-23 4 15,5-19 2-15,0-15-14 16,2-5-12-16,1-1-13 0,-2 7 11 0,-1 9 19 31,-1 12 6-31,-4 14-1 0,-2 14-2 16,0 18 4-16,-3 16 11 0,-2 13-2 16,0 14-8-16,-2 9-2 15,-1 6 2-15,0 5 1 16,0 6-42-16,-2 6-46 15,-4 6 7-15,-1 5 52 0,-1 8 20 16,0 3 3-16,-1 7-4 16,1 11 5-16,-1 13 24 15,1 13 5-15,-1 19-4 16,0 18 1-16,3 17-7 0,3 14 0 16,1 3-11-16,2 3-3 15,2-4-4-15,9-10 1 16,4-8-3-1,0-11-29-15,0-15-72 0,-10-19-184 16</inkml:trace>
  <inkml:trace contextRef="#ctx0" brushRef="#br0" timeOffset="32162.44">10720 15577 528 0,'-9'27'-1'0,"-6"3"-33"16,3 14 33-16,2 11 1 15,-2 13 0-15,2 10 5 16,-3 10 0-16,3 4 9 16,0 4 5-16,-1 6-4 0,4 9-3 15,0 5 2-15,3 11 21 16,1 6-27-16,2 4-6 0,1 4 3 15,0-1-5-15,2-4 1 0,1-11-5 16,0-12 19-16,-1-17-7 31,-1-17 17-31,-1-21 6 16,0-21-5-16,0-15-12 16,0-9-8-16,0-12 14 0,0-5-3 15,-2-23-4-15,-2-17-1 16,-1-23-3-16,-3-22-4 15,2-21-40-15,-1-13-14 16,1-8 1-16,3-4 8 16,-2-4 20-16,4-1 13 0,1-3 11 0,2 2 0 15,6 4-2-15,1 9 0 16,3 14-12-16,-2 14-28 16,-1 14 17-16,-1 11 18 15,-1 11 1-15,-2 10-3 0,-1 12-1 16,-2 9 5-16,-1 12 4 15,-1 10 0 1,0 11 6-16,-1 8 8 16,-2 16-23-16,0 14 6 15,0 14-3-15,2 14 6 16,0 16-2-16,1 8 0 0,0 10 7 0,3 10 10 16,1 11-6-16,2 10-6 0,-2 5 6 15,2 3-5-15,-3 0-5 16,0-1 0-16,-3-8 0 15,0-8-3-15,-6-12-9 16,-6-8 6-16,-3-12 3 16,-6-16 12-16,0-12 2 0,-5-13 4 15,-1-10 6-15,3-10-6 16,3-6-5-16,3-6-6 31,9-7-3-31,5-6-1 0,4-5-61 16,6-9-228-16,-1-13 32 15</inkml:trace>
  <inkml:trace contextRef="#ctx0" brushRef="#br0" timeOffset="40995.26">8708 6135 550 0,'-6'-1'-1'0,"-2"-8"39"15,2 2-1-15,4 3-9 0,1 1-11 16,-2 0 1-16,2 2-12 16,1 1-6-16,0 0-2 15,0 0-1-15,0 0 1 0,0 0-4 16,0 0-2-1,0 0 6-15,0 0-1 16,0 1 5-16,0 0 2 0,2-1-1 16,0 1-1-16,-1-1-4 0,0 0 1 15,0 0 13 1,1 0 10-16,0-1 6 16,0-1 5-16,0 2-15 0,0-2-9 0,1 1-2 31,-2 1-4-31,1 0-2 0,-1 0-1 15,0 0 0-15,0 0 2 16,0 0-3-16,-1 0 1 16,0 0 2-16,1 0-1 0,-1 0 3 15,1-1 2-15,1 0-3 16,-2 1-1-16,2-2 0 16,-2 2 5-16,1 0 13 15,-1-2 11-15,0 1-1 16,1 1-5-16,0 0-10 0,-1-2-9 15,0 2-4-15,0 0-1 16,0-1 1-16,0 1 3 0,0-1 2 16,0 1 3-1,0 0 5-15,0 0 0 16,0 0-8-16,0 0-6 0,0 0-4 16,1 0 1-16,0 0 1 0,1 0 2 15,0 0-1 1,2 0 0-16,-1-1-1 15,1 1 2-15,1 0-2 16,0 0 2-16,1 0-1 16,0 0 0-16,2 0-1 0,1 0 2 15,-1 0-2-15,1 0 1 16,2 1 0-16,-1 1 0 16,3 1 0-16,0-1 0 15,0 2 0-15,-1-1 0 16,3-1 1-16,1 1-2 15,-2 1 1-15,5-2-1 0,3 3 1 16,-1-1-1-16,4 0 1 0,1-1-2 0,1 1 2 31,-1-1 1-31,3 1 0 16,-3 0-2-16,3 0 2 0,0 1-1 16,1-2 0-16,4 1 1 15,-2-1-1-15,4 0 0 16,-2 1 0-16,2-1-1 15,-3-2 1-15,0 3 0 0,-1-1 2 16,0 0-2-16,3 0 1 16,1 0-3-16,4 0 2 15,2-2 0-15,0 0 1 0,3 1-1 16,-4-1 1 0,1 1-1-16,-4 2 1 0,-2-3-1 15,0 2 0-15,-2 2 0 16,1-3 0-16,1 1 0 15,1 0 1-15,0 0-1 16,-3 0 0-16,0-2 2 16,-2 1-3-16,-2-1 2 0,-1 1-1 15,-1-1 1 1,1 0-1-16,2 1-1 16,-3-1 2-16,1 2-1 0,1 0 0 15,-3-2-1-15,-2 2 0 16,2 0 0-16,-3-3 0 0,-1 1 1 15,0-1 0-15,-2 0-2 16,-1 0 0-16,-2 0 2 16,-2 0-2-16,-3 0-1 15,1 0 2-15,-2 0 1 16,-2-1-3-16,-4 1 1 16,-1-2 0-16,-2 1 1 15,-2 1 1-15,-1 0 2 16,0 0 4-16,0-1 1 0,-4-2-3 15,-2 1 0-15,0-2-2 16,-4 0-1-16,1-1 0 16,-3 0-2-16,0-1 1 15,-1 1 0-15,-1-3 2 0,0 1 0 16,-2 0 1-16,-1-1 1 16,-1 1-1-16,1-2 1 15,-4 2-1-15,0 0-1 0,-2 1-4 16,-1 1 2-16,-2 3 1 15,0-2 1-15,0 1 0 16,-1-1-2-16,1 1 2 16,-1-3-1-16,-1-1-1 0,0 1 1 15,0 1 0 1,-2-2 0-16,-2 1-2 16,0 0 2-16,0 2-1 0,-3-2 1 0,-1 5-1 15,-1-1-4 1,-1 2-1-16,-1 0 4 15,1 0 1-15,-3 3 1 16,1-1 0-16,0-1 1 16,-2-1-2-16,3 0 1 15,-1 0 0-15,0 0 0 0,2 0-1 16,2 0 1-16,-2-1 0 16,0-2-1-16,-4 1 2 15,2 0-1-15,-4 2-2 0,-1 0 2 16,0 0-2-1,0 4 1-15,3 0 2 0,-1-1-2 16,3-3 4-16,2 0-2 16,-1 0 2-16,3 0-3 0,-2-2 1 15,3 0-2 1,0-1 2-16,3-1 0 16,1 1 1-16,3 0 2 0,-1-1 2 15,3 1 3-15,2-1-5 16,2 1 2-16,0 0 1 15,3 0 0-15,5 0-2 16,0 2-3-16,3-3-2 16,3 3 0-16,2-1 1 15,2-1-2-15,2 3 0 0,0-2-1 0,2 2 0 16,0 0-4 0,0 0-1-16,4 0-17 0,5 0-14 15,3 3 29-15,4 1 2 16,3 1 3-16,2 1 3 15,2-1 0-15,4 1 0 0,-2 1 1 16,3 0-1-16,1 0 0 16,1 2 0-16,2-2 0 15,2 0 1-15,4 1-1 16,-1 1 2 0,3-2-2-16,1-1-1 0,3 1 2 15,2-3-1-15,0 1 1 16,3 0-1-16,1 1 2 15,2 1 0-15,0-3-2 0,0 2 0 0,1-2 1 16,0-1 0-16,-3 0 0 0,3-1-2 31,1 0 0-31,0-2 2 16,1 0-3-16,0 0 2 16,1 0-2-16,-1 0 5 0,-1-2-6 15,1 1 3-15,-3 1 3 16,-3 0-2-16,1 0-1 15,-7 0 0-15,0 3 2 0,-3 1-4 16,2 0 4-16,-1 1-1 16,-1 2-1-16,0-1 0 15,4 6 1-15,1 7-6 16,-2 2-77-16,-13-5-173 0,-17-11-227 16</inkml:trace>
  <inkml:trace contextRef="#ctx0" brushRef="#br0" timeOffset="53261.94">5896 7029 628 0,'-9'7'19'0,"-3"0"-11"16,3 3 2-16,5 5-5 15,0 8-9-15,2 7-2 16,2 7 2-16,0 7 2 16,2 7 2-16,4 7-1 0,-1 7 3 15,-2 8-2-15,3 8 2 16,-2 7-2-16,0 6 3 15,1 2-1-15,-3 3 1 16,0 1-1-16,-2 0-2 0,0 0 1 16,0 1-1-16,0 2 1 15,0 1-2-15,0-1 1 16,-2-3 1-16,-4-3-1 0,4-4 1 16,-1-7 0-1,1-9 10-15,0-3 5 16,0-6 1-16,2-6 4 0,0-1-6 0,4-2 4 15,0-1-5-15,3-4-3 16,1-1-8-16,2-5-2 16,1-3 1-16,1-5-2 15,1-4 2 1,0-4-1-16,7-5-2 0,-2-4 4 16,2-3 1-16,1-1 1 15,5 0 1-15,0-1 2 0,1-1-5 0,2 0 2 16,-1 0-4-16,6 0 0 31,-3-1 0-31,3-1 0 0,1 0-2 16,0-3 3-16,2 0-2 15,2-1 0-15,-2-1 2 16,0-3 1-16,0 1 5 16,2-2-2-16,0 0 2 0,3-1 1 15,2-2 0-15,3-2 1 16,2 2-5-16,5-2-1 15,-2 2-3-15,2 1 1 16,1-1-1-16,1 1-2 16,2 1 3-16,-2-3-3 0,-2 1 1 15,1 0-1-15,-1-1 1 16,0 1 1-16,-2 0-1 16,-1 0 0-16,1 1 1 15,1 0-1-15,-4-1 1 16,5 1 1-16,2-1 4 0,1-2 1 0,4 2 0 15,-2-5-3-15,5 1 0 16,-3-2-1 0,2 2 0-16,1 1 3 15,-1 1-5-15,2 2 1 16,1 3 0-16,-2-1-1 16,2 1-1-16,1-1 0 0,0 0 1 15,0-2-2-15,-3-2 2 16,-1-1-2-16,-1-1 2 0,0-2-1 15,-2 3 1-15,-2-1 3 16,0 1 7 0,0-3 1-16,-1 3 1 15,2 3-4-15,1 1-1 0,0-1 0 16,3 1-5-16,0-1-1 16,3-2 1-16,1-1-2 15,1 2 1-15,1-2-1 16,1-2 0-16,0 1 2 15,1 1-3-15,-2 0 1 0,1 0 1 16,-1 3-2-16,0-3 1 0,0 1 2 16,-2 1 2-16,3-1-3 15,0 1 1-15,3-1 1 16,2 0-1-16,-2-1-2 0,3 0 2 16,-1 0-2-1,2 0 0-15,-3 2-3 16,1-1 4-16,1 1 0 15,-1 0-2-15,0 0 2 0,1 0-2 0,0-1 1 16,-2-1-1-16,-1 0-1 16,3 0 1-16,-2 0 1 15,0-2 1-15,-1 1 0 16,0-1-1-16,1 1-1 0,-1-1 0 31,0 0 2-31,0 0-1 0,1 1 1 16,1 0 0-16,0-2-2 15,0 1 1-15,0 1 0 16,2-1 1-16,-2 1-2 16,3-1 2-16,-4 2-2 0,1-2 0 15,0 1 0-15,0-1 1 16,0 0-2 0,-1-1 3-16,-1 1-2 0,1 2 2 15,0-2-2-15,0-1 0 16,-2 4 1-16,-1 0-1 15,1 2 1-15,-3-3 1 16,0 4-4-16,-2 1 4 16,2 0 0-16,-3 1-2 0,0-1 2 15,1 0-1-15,0-1 1 0,0 0 4 16,1-1 3-16,-1 0-4 16,2 1 2-16,0-2-4 15,1 0-1 1,-1 1 0-16,-1-2 0 0,0 2-2 0,-2 0 0 15,2 0 1-15,-3 0-1 16,-3 0-1-16,1 1 1 16,-2-1 1-16,-2 0-3 0,-1 0 3 15,0-1-1-15,0 0 1 16,-2-1-1-16,0 1 0 16,0-2 0-1,-5 1 1-15,3 0 0 16,-1 1-1-16,-2-1 0 15,1 0 1-15,-2 0 1 0,1 0-1 16,-1-1-3-16,0 1 3 16,0-2-1-16,-3 0 0 15,0 0 0-15,-4 0 0 0,-2-1 0 16,-4 0 0-16,-2 1-1 16,0 1 2-16,-4-2-2 15,-1 1 1-15,-3 1 1 0,1 0-1 16,-2 0 0-16,-1 0 0 15,-3-2-1-15,0 4 1 16,-2-2 1-16,-1 0 0 16,-1 0-3-16,1 0 3 15,-2 1-1-15,-1-2-1 0,-1 1 0 16,-2 0 1-16,-2 0-2 16,1-2 1-1,-4 0 0-15,0 1 0 16,-1 0 2-16,0 0-1 0,-2 0 0 15,-2-1 0-15,0 2 1 16,-1-3 1-16,-1-3 1 0,1-2 3 16,-1-3-2-1,0-2-1-15,1-4-2 0,-1-2 1 16,1-2-1-16,0-2 0 16,-1-3-1-16,0-1 0 15,2-2 0-15,-3-4 1 16,2 0 0-16,-3-3-1 0,0-3 1 15,1-1-1 1,-3-4 1-16,2 0 0 0,0-3 1 16,1-2-1-16,0-2 1 15,1-2-2-15,0-2 0 16,2-5-1-16,-2-1 2 16,0-3 0-16,1 0-2 0,-2-3 3 15,0 1-3-15,1-1 2 16,-1 0-1-1,1 3 0-15,0-4 1 0,1 0 0 16,0-1 0-16,-2-2-3 16,4-1 4-16,-1-1-1 15,-1 0-2-15,0 3 2 16,0-2 0-16,0 4 0 16,-1 2-1-16,0-3 0 0,1 1 1 15,-1 2-3-15,0 2 3 16,0 1-1-16,0 3 0 15,1 2 0-15,-1 3 1 16,0 1-1-16,1 2-1 0,0 4 2 16,-2 1-2-16,-2 5 1 15,2 4 1-15,-4 6-1 16,-1 3 1-16,-1 5 0 0,-2 4 3 16,1 3-1-1,-1 4 4-15,0 1-3 16,0 2 1-16,-1 2 1 0,2 0-3 15,-2 4 1-15,1-3 1 16,-2 4-1-16,0-1-1 0,0 0-2 16,0 2 0-16,-2-1-1 0,0 2 0 15,-4-1 2-15,-2 2-1 16,-2 0-1 0,-4 0 0-16,-3 0 0 15,-3 0 0-15,-5 2 0 16,-1 2 0-16,-2-3 2 15,-3 1-4-15,-2-1 4 16,-3 1 2-16,-2 0-1 0,-3 0-2 16,-5 1 0-16,-2 1 1 15,-4-1-3-15,-3 3 1 16,-2-1-1-16,-3-1 1 16,-3-1 2-16,-2 0-4 15,-5 0 1-15,-2 0 2 16,-2 1-1-16,-2-1 0 0,-3 1 0 15,-2-2-1-15,-2 0 2 0,1-2-2 16,-1 0 0-16,-3 0 1 16,-2 2 2-1,1-1-3-15,-3 2 0 16,-1 1 1-16,-1 1 2 0,-2-1-5 16,1 0 3-16,-3-1 1 15,2-1-2-15,-1 2 2 0,-2-1-2 16,2-1 1-16,-1 0-4 0,0-1 5 15,-2 1-1-15,4-2 2 16,-1 1-2-16,-1 0 0 16,1-1 1-1,0 0-2-15,1 0 0 16,1 0 1-16,-1-1 2 0,2-2-3 0,-2 2 1 16,0-3 1-16,1 1-1 15,-2-3 0-15,0 3-1 16,2-4 2-16,-2 1-1 15,0 1 0-15,0-2 0 16,2 1 4 0,1-3-6-16,-2 0 1 15,3-3 2-15,1 2-1 0,-1 0 0 0,-1 3 0 16,-1 0 0 0,3 3 0-16,-3 0 0 15,2-2-1-15,1 2 1 16,0-1 1-16,-2 1-1 15,2-3 0-15,1-2 0 16,0 1-1-16,-2-2 2 0,3 0-1 16,2 1 1-16,-1 1-1 15,1 3 1-15,-1 3-1 16,-1 2-1-16,-2 0 0 0,3 4 1 16,-1 2-4-16,-1 1 6 15,-1-2-1-15,1 2-2 16,0-2 1-16,0 2 0 15,-1-1 2-15,2 1-2 16,2-4 1-16,-1 4 1 16,-1-2 5-16,1 1-5 0,1 0-2 15,-3 3-1-15,1-1 1 16,0-1 0-16,0 0 0 0,-2 0 1 16,0-1-1-1,3-5 1-15,0 1 3 16,-1-1 7-16,2-1 2 0,0 0-6 15,-1 0-3-15,3 2-5 16,-1 0 1-16,3 1 1 16,2-1-3-16,-1 2-9 15,4 0-19-15,-1 2-36 16,-1 1-53-16,-9-1-128 16,-9-4-255-16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4:49:21.1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6372 8393 534 0,'-14'1'5'0,"1"0"1"16,0 0-2-16,4-1 5 15,6 2-2-15,-1-1-4 16,3 1-3-16,1 3 1 15,0 2-4-15,0 2 2 0,3 8 2 16,1 4 1-16,-2 8 0 16,1 4-3-16,2 9 1 0,-3 2 1 15,-2 1-1-15,0-1 1 16,0-6 0-16,0-6-1 16,0-7 2-16,0-9 0 15,0-3-2-15,2-8 1 16,1 0-3-16,1-2 1 15,2-3 0-15,-1-3 0 16,2-13-1-16,1-9 1 0,0-14 1 0,2-13-1 16,-3-11 1-16,0-6 0 15,-3-1-2-15,-3 5 4 16,-1 12-4-16,0 12 1 0,-3 11 2 16,-5 15 2-16,0 7 2 15,-1 8 21-15,3 3-8 16,-3 9-8-16,4 9-6 15,-1 6-3-15,4 10 0 16,1 9-1-16,1 6 0 16,0 7 1-16,4 3 1 0,4 3 0 31,-1-5-3-31,1-6 1 0,-1-9 0 16,1-12 1-16,-3-11-3 15,0-10 2-15,-3-12-3 16,0-2 0-16,-1-13 3 15,0-12 1-15,0-14 1 0,-1-17-1 16,0-13-2-16,-3-11-1 16,-4-3-1-16,0 4-2 15,-3 16-4-15,1 14-3 0,0 17 12 16,-4 19 3 0,3 15 12-16,2 6 3 15,-4 15-11-15,5 8-5 0,3 11 1 16,4 5-2-16,0 9 0 15,7 0 0-15,9 0-1 16,1-5 1-16,3-6-2 16,4-7 0-16,-3-9 0 15,1-7 0-15,-1-10-3 16,-4-8 1-16,0-6-6 0,-2-17-6 16,-1-9-3-16,-3-15 7 15,-1-9 3-15,-5-11-2 16,-3-2 3-16,-2 8 2 0,-3 8 2 15,-3 14 2-15,-5 14 3 16,1 18 5-16,-2 10 23 16,1 20-14-16,0 16-11 15,-1 11 1-15,4 12-3 16,4 8-2-16,4 1 0 16,1-2 1-16,8-8-2 15,5-12-2-15,-1-14-1 0,0-12 2 16,1-9-5-16,1-16-17 15,-1-10-7-15,-3-23 16 16,1-18 10-16,-3-18-2 0,-1-14-31 16,-4-9 1-16,-3 2 4 0,-1 13-1 15,-1 17 4-15,-7 21 21 16,-1 25 11-16,-3 18 74 16,0 30-55-16,-1 20-18 0,1 22 1 15,3 18-3-15,5 12-1 31,4 2-14-31,2-16-101 16,6-22-190-16</inkml:trace>
  <inkml:trace contextRef="#ctx0" brushRef="#br0" timeOffset="837.17">6423 7374 444 0,'-14'17'-37'16,"-3"5"40"-16,-1 8-1 15,2 9 0-15,1 7-1 0,-2 8 0 32,3 5 1-32,1-1 4 0,1-4-3 15,3-6 3-15,1-7 0 16,4-12 0-16,0-7 1 16,1-8-1-16,3-6-2 15,0-4-3-15,0-4-2 16,0 0 0-16,5-7 4 0,-3-7 14 15,3-13 8-15,2-9-11 16,-3-11-10-16,1-5-1 16,-1-2-1-16,-1 8-2 0,-3 11-2 15,0 9 4 1,0 12 0-16,-5 10 11 0,-1 4 6 16,-1 0-10-16,0 11-4 15,0 7-6-15,1 11 0 16,1 9 0-16,0 8 2 0,3 8-1 15,1 0 0-15,1 0 1 0,0-4-1 16,2-8 1 0,4-7 0-16,-2-10-1 15,3-7 0-15,1-7 0 0,2-8-1 16,1-5 0 0,7-21-2-16,-3-20-4 0,6-19 2 15,-2-19 1-15,-1-17-5 16,-3-3-16-16,-6 6 17 15,-6 17 1-15,-3 19 6 16,-6 23 3-16,-8 16 9 0,-1 20 78 16,-1 7-39-16,-3 17-21 15,2 7-17-15,4 12-10 16,1 8-1-16,10 7-1 16,4 3-1-16,13 2-5 0,5-4-106 15,-5-8-81-15</inkml:trace>
  <inkml:trace contextRef="#ctx0" brushRef="#br0" timeOffset="1531.71">6214 11065 325 0,'2'-26'14'16,"-2"-9"-6"-16,1-8 26 0,2-8 2 15,1-1-23-15,1 2-8 16,1 3-4-16,1 9 0 16,0 11 0-16,-2 9 1 15,1 8-2-15,-2 10 0 0,-2 5 0 16,-2 10 4-16,2 11 0 31,-2 7-3-31,1 7 1 16,0 1-1-16,1-2 2 0,0-8-2 15,2-8-1-15,-1-7 1 16,0-9-3-16,2-5-1 0,0-4 3 16,2-7-1-16,3-12 1 0,1-15 0 15,1-12 1-15,3-13-1 16,-1-5-1 0,-1 2 1-16,0 10-3 15,-1 13 1-15,-7 18 0 16,-1 20 2-16,-4 16 2 0,0 20 6 15,-5 13-7-15,-2 14-1 0,4 16 1 16,1 4 0-16,2 2-6 0,0-5-134 16</inkml:trace>
  <inkml:trace contextRef="#ctx0" brushRef="#br0" timeOffset="2910.66">9821 6514 763 0,'-14'-4'-58'0,"-4"1"63"16,3 3-1-16,7 8 4 16,5 10-4-16,3 12-8 0,0 11 3 15,8 16 4 1,2 12-2-16,1 12 0 15,1 12 0-15,1 9 1 0,-3 4-3 16,-1 6 2 0,-1 2-2-16,-2 5-2 0,-2-1 3 0,-1 2-1 15,-1-1 1 1,-1-1 1-16,0 1 1 16,-1 2-2-16,0 0 0 0,0 5 1 15,0 0 1 1,0 3-3-16,0 1 1 0,-2-1 2 15,1 1-2-15,-2 0-1 16,2 1 2-16,-3-1-2 16,2 1 1-16,-1 2 3 15,-1-1-5-15,-3-1 2 16,1-4 1-16,-1-3-1 0,0-8 1 0,-1-10-1 16,3-8 1-16,3-9 0 15,2-9-1-15,0-8-1 16,2-9 1-1,4-8-3-15,2-11 0 16,0-7-3-16,1-12-34 0,4-8-22 16,1-16-41-1,1-10-11-15,-2-18-2 0,-2-18-79 16</inkml:trace>
  <inkml:trace contextRef="#ctx0" brushRef="#br0" timeOffset="3994.86">12146 6195 524 0,'-7'15'11'0,"-2"4"-9"16,5 5-1-16,3 9 0 15,1 12 1-15,0 13-2 16,2 12 1-16,1 11-1 15,-1 13 1-15,-1 11-2 16,-1 10-3-16,0 6 3 16,-1 8-1-16,-3 1 1 0,0 1 2 15,0 0-1-15,0-2 1 16,3-1-2-16,0-2 4 16,1 2-3-16,0 0 1 15,0-2-3-15,-1 2 3 16,-2 0 0-16,0 0-4 15,-3-1 5-15,2 0-2 0,-4-4-1 16,-1-3 0-16,-1-6 1 16,-1-7 0-16,0-7 2 15,1-9 3-15,1-8 3 16,0-3-2-16,4-3-5 0,3-3-2 16,2-2-1-16,0-4-8 15,4-8-48-15,3-8-40 16,-3-11-63-16</inkml:trace>
  <inkml:trace contextRef="#ctx0" brushRef="#br0" timeOffset="14104.03">11357 3746 676 0,'-4'-1'45'15,"-6"-2"-14"-15,8 3-12 16,2 0-17-16,6 7-38 0,4 6 21 16,3 1 8-16,7 6 1 15,2 3 7-15,3 4-1 16,6 4 1-16,3-1 0 16,4 5-1-16,3 4 0 0,2-1 0 15,3 6 0-15,0 3 0 16,3 1-1-16,1 2 3 15,1-1-1-15,1 1 3 0,-1 1-1 16,0 1 1-16,-1 0 15 16,-2 5-11-16,0 4 0 15,0 1-1 1,-3 4 3-16,3-1-4 16,-2-4 0-16,1-2 1 15,1-4 0-15,2-4 5 0,0-1 3 16,3-2-5-16,0-3-4 15,1-2-1-15,-2-1 1 0,-3-3-2 0,-2-2-2 16,-2-3 1-16,-5 0-2 16,-3-1 1-16,-2-2-2 15,-3 0 3-15,-6-4-2 16,-2 0-1 0,-3-4 1-16,-4-1 0 0,-3-6-6 15,-2-2-8 1,0-2-27-16,-3-2-47 15,0-2-68-15,-4-2-46 0,-5-6-65 16</inkml:trace>
  <inkml:trace contextRef="#ctx0" brushRef="#br0" timeOffset="15092.81">11497 5639 918 0,'-17'-1'-114'0,"-4"-10"134"16,11 1 1-16,6 3-7 16,4 1-14-16,0-1-5 15,8 0 1-15,6-3 2 0,6-2-1 16,8-2 1-16,6-4 2 16,10-2-1-1,4-4 2-15,6-6-1 16,7-7-1-16,5-7-3 0,5-8 0 0,5-7 2 15,5-9 0-15,6-9 3 16,3-2 0-16,3-6 3 16,0-2-2-16,5-6-3 15,4-3 0 1,3-2 3-16,7-4 1 0,3-2-6 16,4-2 4-16,5 2 3 0,4-1-16 15,5 1-147-15,-6 3-71 0,-8-2-154 31</inkml:trace>
  <inkml:trace contextRef="#ctx0" brushRef="#br0" timeOffset="51833.31">9325 4373 832 0,'-10'-9'0'16,"4"-2"-1"-16,6-2 0 16,4-4-2-16,12-6-1 15,5-4 3-15,9-10 0 0,6-4 1 16,9-9 1-16,7-5-2 16,8-10 2-16,7-5-2 15,6-7-1-15,6-2-9 0,4-7 2 16,6 0 6-1,-3-1 1-15,3 2 1 0,3 0 2 16,3 3-1-16,0 3 0 16,3 7 2-16,2 2-2 15,5 5 1-15,3 4 0 16,2 0-2-16,7 0 3 16,2 1-2-16,5-1 1 15,1-2 0-15,1 4 1 0,4 2-1 16,-1 4-1-16,2 3-1 15,1 4 3-15,0 3-2 16,3 9 0-16,-1 1 0 0,3 8 0 16,-3 2 1-16,-2 5 0 0,2 1 0 15,-2 2 0-15,-1 4 0 16,-1 0-1-16,5 1 2 16,-3 3-1-1,1 1 0-15,1 4 0 0,-2 2 0 0,0 2-1 16,-1 8 1-1,0 3 2-15,-4 3-3 0,0 3 1 16,-2 0-1-16,2 1 1 16,-1 0 0-16,1-3 1 15,4 1-1-15,2-2-1 16,0 1 1-16,0 4 0 0,-1-1-1 16,-2 4 1-16,-2 2-1 15,-4 2 0 1,-3 2 0-16,-3 0 1 15,-2 3 1-15,-1-2 0 16,-4 1 33-16,-1 1-25 0,0 1-8 16,-3-1-1-16,-1 2 2 0,0-1-2 15,-1 2 0-15,-3 2 2 16,1-1-2-16,-2 4 8 16,-4 2 1-1,-2 1-6-15,-3-1-2 16,-2 4 0-16,-5-2-2 0,-7-2 0 15,-4-1 1-15,-4-2 2 16,-5 0-2-16,-5-2 3 16,-3 0 0-16,-1-4-2 15,-5-1 1-15,-2 2-2 0,-1-5 0 16,-5 0 0-16,-2-3 0 16,-2 0 0-16,-3 0 2 0,-3-1 1 15,-6-5 3 1,-1 2-2-16,-7-6-1 15,-2-3-3-15,-5-3-1 0,-3-5 0 16,-3-3 0-16,-2 1-1 16,-3-4 0-16,0 0 0 0,1 0-1 15,-3 0 0-15,0 0 0 16,-1-4 0-16,-4-3-9 16,-4-6-65-16,-3-8-28 15,-6-6-136-15,-7-7-130 16</inkml:trace>
  <inkml:trace contextRef="#ctx0" brushRef="#br0" timeOffset="52322.62">18549 3462 1160 0,'-27'-11'-7'15,"0"1"-3"-15,6 0 34 16,7 4 30-1,6 2-49-15,3 3-3 0,4 1-1 0,3 0-7 16,3 8-50-16,8 5-6 0,6 5 59 16,8 8 4-16,7 5-2 15,7 7-8-15,3 2 6 32,6 3 1-32,0-2 1 0,4 0 1 15,3-4 0-15,1-6 1 16,2-5-1-16,3-1 0 0,-3-3 0 15,2-3 0 1,-3 0 1-16,-1-3-2 16,-3-3 2-16,-1-2-1 15,0-4 0-15,-3 0 1 0,1-6-1 16,-5-1 0-16,-2 0 0 16,-4-4-2-16,-6-4 0 0,-7-1 0 0,-8-1-4 15,-9 0 2-15,-6-4 3 16,-7-7 7-16,-12-5 16 15,-6-8-12-15,-5-7-11 16,-6-6 0 0,-2-4 1-16,-1 0-19 15,3-3-1-15,6-1-7 0,4-1-75 16,6-3-89-16,2 2-167 0</inkml:trace>
  <inkml:trace contextRef="#ctx0" brushRef="#br0" timeOffset="53938.46">19935 5841 637 0,'-3'0'54'16,"-2"0"-50"-16,1 0 34 15,2 0 33-15,0 0-54 16,1 0-9-16,0 0-3 0,1 0-2 15,0 0 0-15,-1 0-1 16,0 0 2-16,0 0 6 16,0 0 1-16,1 0-2 15,1 0-2-15,-1 0-4 0,0 0 1 16,0 0 0-16,1 0-2 16,-1 0 3-16,0-1 10 15,0 1-2-15,0 0-2 0,0 0-3 16,0-2 1-16,0 2 6 15,0 0 3-15,0 0-3 16,0 0-6 0,0 0-5-16,0 0-2 0,0 0-1 15,0 0 0-15,0 0-2 0,0 0 2 16,0 0-1-16,0 0 0 0,0 0 1 16,0 0-1-1,0 0 1-15,0 0-1 0,-1 0 1 16,0 0 5-1,1 0 8-15,-7 3 2 16,0 0-1-16,-5 3-8 16,-6 4-5-16,-5 3 0 15,-4 5-2-15,-8 7 0 0,-4 8-1 16,-6 7 2-16,-7 10-1 16,-5 5-1-16,-4 3-4 15,-2 3 1-15,1-1 6 16,1-3-2-16,5-9 2 0,5-3-1 15,2-3-1-15,4-8 7 16,0 1-1-16,0-1-1 16,-3 4-4-16,3 1-4 0,-2 2 2 15,1 3 1 1,-2 3 1-16,2-1-2 16,-4 3 1-16,-1 0 0 15,1-2-1-15,-1 1 0 16,6-7-1-16,0-4 3 0,6-7 0 0,5-8-1 15,7-6 0-15,5-6 1 0,8-4 0 16,4-4-3-16,7-2-5 31,5 0-75-31,7-2-96 0,5-8-60 16,3-2 32-16,-1-9-84 16</inkml:trace>
  <inkml:trace contextRef="#ctx0" brushRef="#br0" timeOffset="54373.24">18665 6668 1107 0,'4'-10'77'16,"-8"1"-125"-16,0 1 34 0,-1 2 44 15,0 4-21-15,-3 1-8 16,-1 1-2-16,-5 10-18 0,-6 9-18 15,-7 8-25 1,-3 12 32-16,-6 7 20 16,-6 8 1-16,-4 4 1 0,-2-1 1 15,-2 0 8-15,0-3-2 16,2-3 4-16,3-1 2 16,4-5 14-16,6-1-6 0,4-6-4 0,6-6 3 15,7-9 3-15,7-5-3 16,4-7 2-16,6-5-7 15,2-3-5-15,4-2-3 16,7-1 0-16,6 0-1 0,8-7 3 31,7-2-1-31,7-6-1 0,10-5 4 16,8-7-2-16,6-6 1 16,9-5-3-1,11-5-1-15,10-4-39 0,3-1-41 16,-2-5-127-16,-8-5-288 15</inkml:trace>
  <inkml:trace contextRef="#ctx0" brushRef="#br0" timeOffset="56108.22">20297 6550 1019 0,'-15'-14'-13'0,"-4"1"-20"0,4 1 34 16,5 5 6-16,4 2-5 15,1 2-2-15,3 3-7 16,0 0-29-16,0 1-29 16,2 6-12-16,2 2 60 0,-1 1 18 31,0 5 0-31,-1 4 0 15,0 1 0-15,-4 7 1 0,-4 1 2 16,-2 6-2-16,-1 6 0 0,-3 0 0 16,-1 8 0-16,-3 5 2 15,0 6-2 1,-4 7 0-16,1 6 0 16,0 2 0-16,2 1 0 15,2 2-1-15,4-6 1 0,4-3 2 0,3-3-1 16,4-6 0-16,0-4-2 15,4-4 0-15,3-5 1 16,4-5-2-16,1-4 0 16,4-5 0-1,0-3 1-15,5-2-1 0,2-3 0 16,6-1 2-16,4-4 4 16,5 0 0-16,6-3-1 0,3-3 3 15,5-2-3 1,5-1-6-16,0-2 4 15,7-1-3-15,0-2 2 0,2 0-2 16,2-2 1-16,2-2 0 16,2-1-2-16,1 0 2 15,4 0 0-15,2 2 1 0,0-1-2 16,2 5 1-16,-2 0-1 16,0 0 0-16,2 2 0 15,3-1 0-15,1-1 1 0,2-5-1 16,6-1 2-1,3-1-2-15,1-7 1 16,-4-3 0-16,1 0 1 0,-4-1 0 0,-2 3 0 16,-5-1-1-1,-1 3-1-15,-1 1 2 0,-2 2-1 16,-3 1 3 0,-5 3-2-16,-7 0 1 15,-2 0 2-15,-7 0-2 0,-1 3-3 0,-3-1 2 16,1-1 0-1,-1-1-1-15,-5 0 0 16,-1 0-2-16,-9-2 3 16,-6-1-2-16,-6 0 0 15,-8 1 0-15,-5 1 0 0,-5 0 0 16,-2 0 3-16,-3-3 58 16,-2-4 21-16,-8-4-28 15,-3-13-44-15,-4-10-13 16,-2-11-1-16,0-12-19 0,0-7-6 15,4-10 28-15,7-6 2 0,5-8-3 32,6-6 0-32,5-3-1 0,8-1 2 15,2 4-1-15,4 5-1 16,0 11 3-16,-2 11-1 0,-1 11 1 16,-6 11 0-1,-1 12 1-15,-6 12 0 16,-3 6-2-16,0 9 5 0,-4 2 0 15,-4 1 4-15,-2 2 3 16,-3 0-3-16,-2-1-2 0,-6 2 4 0,-2 0-6 16,-7 0 3-16,-7 1 1 15,-7 2-7-15,-10 6-2 16,-7 4-21-16,-9 2 7 16,-9 3 11-1,-7-3-8-15,-4-1 13 0,-5-4-2 0,-4-6 1 31,-3-3 3-31,0-4-3 16,-3-5 19-16,-5-1-17 0,-1-2 2 16,-7 2 2-16,-3-1-4 15,-4 2 2-15,-2 2-4 16,-3 2 1-16,-1 2 0 0,-1 3-2 16,-1 0-4-16,-1 10-21 15,4 5-16-15,2 5-86 16,-1 0-26-16,-1-7-237 0</inkml:trace>
  <inkml:trace contextRef="#ctx0" brushRef="#br0" timeOffset="61600.7">23816 8596 516 0,'-6'3'5'16,"-1"-3"-2"-16,3 0 19 0,2 0 55 15,1 0-39-15,0 0-11 16,1 0-2-16,-2 0-2 15,2 0-18-15,0 0-8 16,1 0 2-16,-1 0 6 16,0 0 5-16,-1 0-3 0,2 0-6 0,-1 0-2 15,0 0 0 1,-1 0 0-16,1 0-3 16,1 0 2-16,0 0-4 15,-1 0-8-15,4 0 7 0,1 2 10 16,3 0 3-1,1 1-1-15,6 1-2 0,0 0-1 16,4 1-1-16,3-2-2 16,2 0-1-16,2-1 1 0,3 0 3 15,3-1 1-15,1-1-1 0,3 0 1 16,-1 0-1-16,1 0-1 16,-2-2 2-1,0-1-6-15,-2-2 3 0,-2 0 2 16,-1 0 1-1,-5 3 1-15,-3-2-4 0,-6 4 2 16,-5 0 0 0,-2 0-1-16,-5 0 0 15,-1 0 29-15,-2 0 2 0,2 0 26 16,-1 0 2-16,-2 0-25 16,1 0-23-16,-1 0-9 15,-2 0-34-15,-1 2-129 0,-9-2-101 16</inkml:trace>
  <inkml:trace contextRef="#ctx0" brushRef="#br0" timeOffset="62232.63">24818 8651 673 0,'2'-6'34'0,"-4"-4"-21"15,-3 1 37-15,4 5 23 0,-2 0-36 16,0-2-21 0,-1 2 5-16,2-1-2 0,0 1-10 15,0 1 4-15,0-1 14 16,1 2-12-16,-1 1-11 16,2 1-5-16,0 0-4 0,1 0-2 15,0 0 0 1,4 4 1-16,1 4 3 15,6-1 2-15,1 3 0 0,5-1 0 0,2 0-2 16,3 0 1-16,5-1 0 16,-1-1 3-16,1-3-3 15,0 2 1-15,0-2-1 16,1-1 2-16,-5 1 1 0,0-2-1 16,-5 2 2-16,-2-1-3 15,-5 0 2 1,-4-1-1-16,-1-1 1 15,-3 0 0-15,-2-1-1 16,2 0 0-16,-2 0 2 16,0 0-1-16,-1 0 34 15,0 0-26-15,0 0-4 0,1 0-3 16,-1 0-2-16,0 0 0 16,0 0 1-16,1 0-1 15,1 3 0-15,-1 0-1 16,1 0-2-16,0 2-54 15,3 2-17-15,0 1-41 16,-2-3-67-16,-4-6-119 0</inkml:trace>
  <inkml:trace contextRef="#ctx0" brushRef="#br0" timeOffset="70934.69">25767 6849 801 0,'-12'8'19'0,"-2"-4"-19"16,3 3-1-16,4 6 1 15,3 1-4 1,0 3 1-16,3 7 0 0,-1 5 1 16,1 5-1-16,0 5-38 15,-1 7 27-15,1 8-37 0,-4 1-47 16,-1 5-66 0,-3-5-91-16</inkml:trace>
  <inkml:trace contextRef="#ctx0" brushRef="#br0" timeOffset="71085.39">25624 7814 787 0,'3'14'160'0,"-2"-4"-220"16,0 6-39-16,7 12 77 0,2 5-8 15,0 6-108 1,-4 1-110-16,1-1-87 0</inkml:trace>
  <inkml:trace contextRef="#ctx0" brushRef="#br0" timeOffset="71233.38">25673 8456 1010 0,'-1'9'-11'15,"1"0"-96"1,1 10 26-16,5 7 77 15,1 6-75-15,3 5-66 0,-2 4-27 0,-2-3-62 32</inkml:trace>
  <inkml:trace contextRef="#ctx0" brushRef="#br0" timeOffset="71562.97">25604 9092 895 0,'0'0'30'15,"0"0"-34"-15,0 0-4 0,0 0 1 0,0 0-21 16,0 0-9-16,0 0 1 16,20 73-7-16,-1-62-5 15,3-4-4-15,3-2-4 0,4-5 2 16,-4 0 0-16,-1 0 9 16,-2-3 32-16,-3 0 15 0,-4 0 5 31,-3 3 34-31,-2 0 17 15,0 0-10-15,1 0-11 16,4 0-21-16,3 3-10 16,5-1-4-16,6-1 0 0,4-1-27 15,5-4-78-15,0-7-65 16,1-2-54-16</inkml:trace>
  <inkml:trace contextRef="#ctx0" brushRef="#br0" timeOffset="71677.2">26301 9132 163 0,'11'6'56'15,"-2"-2"73"-15,-1-1 3 16,-3-1-37-16,5 1-30 0,1 2-5 16,3 0-22-16,9 1-29 15,8 0-7-15,11-3-1 16,5-3-18-16,3-8-162 16,-1-10-186-16</inkml:trace>
  <inkml:trace contextRef="#ctx0" brushRef="#br0" timeOffset="71850.72">27021 9160 1121 0,'9'0'-94'16,"1"2"-139"-16,8-1 190 15,4-1 36-15,7-1-207 16,-2-6-33-16</inkml:trace>
  <inkml:trace contextRef="#ctx0" brushRef="#br0" timeOffset="71982.89">27246 9128 1087 0,'0'0'49'0,"0"0"-70"0,0 0 21 15,0 0-2-15,0 0-132 16,0 0-119-16,0 0 30 15,38-132-257-15</inkml:trace>
  <inkml:trace contextRef="#ctx0" brushRef="#br0" timeOffset="72108.38">27321 8567 1197 0,'0'0'-1'16,"0"0"-16"-16,0 0 17 15,0 0-12-15,0 0-120 16,0 0-71-16,0 0-97 0</inkml:trace>
  <inkml:trace contextRef="#ctx0" brushRef="#br0" timeOffset="72266.46">27392 7659 1087 0,'-10'-14'176'0,"0"-3"-267"16,2-4 33 0,8-12-39-16,5-10-186 15</inkml:trace>
  <inkml:trace contextRef="#ctx0" brushRef="#br0" timeOffset="72421.32">27340 7009 995 0,'0'0'306'0,"0"0"-474"15,0 0 89-15,0 0 27 16,0 0-109-16,0 0-392 16</inkml:trace>
  <inkml:trace contextRef="#ctx0" brushRef="#br0" timeOffset="72571.36">26902 6780 79 0,'-41'4'1207'0,"2"-4"-1243"0,1-5 29 16,6 5 3-16,7 4-46 15,-2 3-207-15,-6-7-128 16</inkml:trace>
  <inkml:trace contextRef="#ctx0" brushRef="#br0" timeOffset="72699.34">25931 6668 1228 0,'0'0'13'15,"0"0"-106"-15,0 0 76 0,0 0-217 0,0 0-528 16</inkml:trace>
  <inkml:trace contextRef="#ctx0" brushRef="#br0" timeOffset="73705.32">23551 10186 785 0,'-11'-11'12'31,"0"1"-5"-31,2 3 72 15,5 7-6-15,0 0-74 0,0 6-15 0,2 10 3 16,-2 7-35-16,1 5 30 16,-1 12-4-16,-5 7 17 15,0 5-18 1,-2 6-6-16,1 1-4 16,0 3-42-16,3 1-27 0,-1-4-6 15,1-4-31-15,-3-8-135 16</inkml:trace>
  <inkml:trace contextRef="#ctx0" brushRef="#br0" timeOffset="73851.21">23314 11008 895 0,'-4'10'19'0,"1"-2"-27"16,2 8 2-16,7 0-14 15,10 6-54-15,3 2-20 16,0-2-47-16,1-6-126 15</inkml:trace>
  <inkml:trace contextRef="#ctx0" brushRef="#br0" timeOffset="74164.93">23563 11272 516 0,'0'0'590'0,"0"0"-557"15,0 0-33-15,0 0 1 0,0 0-5 0,0 0-8 16,0 0 7-1,88 35-1-15,-48-27-71 0,6-1 2 16,2-3-20-16,2-1-29 16,-4-2 10-16,-3-2 7 15,-4 1 34-15,-5-3 66 16,-6 2 10-16,-4-2 1 0,-6 2 63 16,2-1 28-16,-2 2-19 15,0 1-30-15,3 1-29 16,5-1-10-16,4 1-6 15,3-1-1-15,4-1 1 0,0 0 0 16,5-1 0 0,-2-1 0-16,2-1-31 15,0-2-47-15,0-3-21 16,0-1-53-16,-2-1-37 16</inkml:trace>
  <inkml:trace contextRef="#ctx0" brushRef="#br0" timeOffset="74268.74">24702 11255 90 0,'10'-1'193'16,"-4"-1"-50"-16,-4 1 10 15,-2 2 14-15,2 0-56 16,1 0-62-16,7 0-45 16,4 2-5-16,6 3 2 0,7-4-35 15,2-3-106-15,-2-8-128 16</inkml:trace>
  <inkml:trace contextRef="#ctx0" brushRef="#br0" timeOffset="74982.46">24915 11215 1092 0,'-7'3'46'0,"0"-6"-45"16,0 2 27-1,5-1 7-15,2 4-39 0,4-2-24 16,3 3-89 0,2-2-9-16,2 2 24 0,3-2-10 15,-3 1 11-15,-3-1-8 16,-5-2 28-16,0-1 43 15,-1-3 50-15,-4-5 70 0,-2-5-43 16,0-2 22-16,0-5 9 0,0-2-45 16,1-3-14-16,1 0 5 0,0-1 1 15,1 0-10-15,0 1-4 32,1-1 8-32,-1-3-3 15,3-2-6-15,-1-3-1 0,3 0-1 0,-1-2 0 16,5-2 0-16,-3 0 0 15,5-2-5 1,0 0-22-16,-1 2-21 16,2 3 12-16,-3 1 29 0,-2 5 7 15,-1 6 2-15,-2 1 3 16,0 3 18-16,0-1-7 16,1 5-13-16,1-3-2 0,0 3 0 15,-4 3-1-15,3 3 1 0,-2 1 1 16,-4 3 13-16,2 2 9 15,-5 0-8-15,0 0-10 16,-3 1-4-16,-2 0-3 16,-2-1-3-16,-4 1-12 15,-2 0-6-15,-3 3 2 0,-3-2 12 32,-2 0 17-32,-2 0 10 15,-2-1 7-15,-3 0 8 16,-3 1-23-16,-2-1-2 0,-2 0 4 15,-4-1-2-15,-1 1 7 16,-4-1-13-16,-1-2-1 16,-4 4 1-16,-4-2-1 0,-3 2 6 15,-2 0 5-15,-2-1-13 16,-4 1-3-16,-3-1 3 16,1 0 0-16,1 1-2 15,-2 2 3-15,-5 4-6 0,-5 6-17 16,-2 11-93-16,-8 4-144 0</inkml:trace>
  <inkml:trace contextRef="#ctx0" brushRef="#br0" timeOffset="80654.14">25463 9862 774 0,'-3'-12'3'0,"-6"-2"-4"15,3 3 25 1,1 4 50-16,2 3-32 0,2 1-10 16,0 3-25-16,0-3-9 15,0 3-5-15,3 3-6 16,-2-3 0-16,4 4 4 0,3 2 1 16,2 3-1-16,2 4-31 0,0 4 33 15,5 2 7-15,0 5 4 16,4 6 2-16,2 4 0 0,1 3-2 15,4 5 1-15,3 1-3 16,0 4 0-16,1-2 0 16,0 0-1-16,0-2 0 31,-4-4 0-31,-2-3-1 0,-4-5 1 16,-3-4 0-16,-3-4 0 15,-3-2 0-15,-2-2 0 16,-1-1-1-16,-2 1 1 0,-2 0-1 0,-1 0-46 31,-3 1-82-31,-1-4-51 0,-5-6-88 16</inkml:trace>
  <inkml:trace contextRef="#ctx0" brushRef="#br0" timeOffset="80996.23">25449 10663 942 0,'-12'-12'-1'0,"1"-6"-2"15,0 1 30 1,8 4 9-16,1-1-20 0,2 1-12 0,0-1-10 31,2-2-4-31,7-6 2 0,4-3 3 16,4-4 5-1,3-5 5-15,4-2-2 0,3-3-2 16,3-4 4-16,6-4-5 16,3-3 1-16,2-2 0 0,6-5-6 15,1 2 9-15,-1 2 0 0,2 2 6 16,0 3-7-16,1 5-3 16,-3 6-1-1,3 6-43-15,-3 0-116 16,-5 1-89-16,-7-7-152 0</inkml:trace>
  <inkml:trace contextRef="#ctx0" brushRef="#br0" timeOffset="81956.04">31087 9633 1164 0,'0'0'2'0,"-4"-5"-18"0,2 3 6 16,2 2-11-16,10 4 6 0,5 5 8 0,7 6 5 15,3 3 1-15,7 9-2 32,1 3 4-32,4 6 0 15,1 4 0-15,0 1 0 16,3 3 0-16,3 2-2 0,2 0 1 16,0 3-1-16,3 2 2 15,-4 0 0-15,0 2 3 0,-5-3-2 16,-2 0-2-16,-3-1 0 15,-3-4-1-15,-5-1 1 16,0-4 1-16,-5-1 1 0,-2-5 0 16,0-2-2-16,-1-1 1 0,-4-3-1 31,3-2-54-31,-1-2-42 16,-5-2-51-16,-4-9-95 0,-7-9-204 0</inkml:trace>
  <inkml:trace contextRef="#ctx0" brushRef="#br0" timeOffset="82298.87">31240 10492 1015 0,'-13'-10'49'16,"2"-4"-79"-16,1 2 32 15,10 0 38-15,0 3-1 0,12-3-35 16,1-5-8-16,11-4 5 16,8-9 4-16,4-6-2 15,11-5-1 1,2-11 1-16,9-3-1 0,0-8 0 15,5-1-1-15,1-6-2 16,1-1-2-16,-3-2-1 16,-3 3-10-16,-3 3 9 0,-4 2-27 15,0 6-40-15,0 7-40 16,2 2-43-16,2 4-59 16,-3 3-116-16</inkml:trace>
  <inkml:trace contextRef="#ctx0" brushRef="#br0" timeOffset="86077.23">26592 9612 656 0,'-13'-13'15'0,"-2"-4"12"0,1 4 54 0,6 1 13 16,-1 0-41-1,1 4-11-15,2 0-13 16,2 3-11-16,1 1-7 15,1 2-9-15,2 1-3 16,-1 1-2-16,0 0-9 16,1 0-16-16,2 3 4 15,-1 2 8-15,3 5 4 16,3 1-3-16,1 5-6 0,4 2 22 16,1 2-1-16,3 2 2 15,1 5 0-15,1 0-1 16,-2 4 0-16,5 2 0 15,-2 1 1-15,-1 3-2 0,4-2 3 0,-1 2-2 16,0-1 11-16,2 0-4 16,-2-1-6-16,3 3 2 15,-6-5 1 1,4 5 7-16,-3-1 1 16,2 3 0-16,-3 1-4 0,-2-1 1 15,0 2-2-15,-3-1 1 16,1 0-1-16,-3 1 0 15,2-5-4-15,1-1 2 0,0-2-1 16,1-2 0 0,0-2-3-16,1-3-1 0,-1-2 2 15,-1-3-4-15,-3-3 5 0,1 0 1 16,-2-2 6 0,1-2 3-16,-1 0 1 15,1-2-2-15,-2-1-3 16,0-1-4-16,0-1-1 0,-1-2-2 15,-3-1-1-15,4-1 0 16,-5-2 0-16,-1-1-1 16,2-2 0-16,-2 2 0 15,-3-2-1-15,1-1 0 0,0 1-2 0,-1 3-41 32,1-4-50-32,1-4-76 0,-2-5-183 15</inkml:trace>
  <inkml:trace contextRef="#ctx0" brushRef="#br0" timeOffset="87077.9">29317 9217 945 0,'-15'-20'-23'0,"4"-1"22"0,2 5 20 16,5 6 16-16,2 5-4 15,2 2-20-15,0 3-14 16,2 3-15-16,6 5-36 0,3 3 45 16,5 7 7-16,-1 3 1 15,2 5-5-15,-2 6 6 16,1 7-3-16,-1 4 5 15,-1 4-4-15,1 1 2 16,2 1 1-16,-1-4 0 16,3 1 3-16,4-4 0 15,3 0 1-15,-2 1 1 0,5 0 3 16,0 1 1-16,0 0 3 16,1 2-3-16,-1 0 0 15,2 0-2-15,0 1 3 16,0 5 3-16,1-1 2 15,3 1-6-15,-1 0 2 0,2-2-6 16,-4-3-3-16,3-3-1 16,-3-2-2-16,-1-3 0 15,2 0 2-15,-3-2-1 0,-1-3 2 16,-2-1 6 0,-1-2 2-16,-2-2-3 0,-1-4-3 0,-3-2 2 15,-2-3 7 1,0-5-2-16,-5-1-1 15,-1-4-3-15,-2-2 5 16,-5-3 0-16,1-2 3 0,-4-1 1 16,-1 0-7-16,1-2-6 15,1 1-3-15,-1 1-1 16,2 0-8-16,3 5-32 16,4-1-52-16,-2-3-104 0,-6-5-245 15</inkml:trace>
  <inkml:trace contextRef="#ctx0" brushRef="#br0" timeOffset="101372.97">15703 12504 806 0,'-15'-11'-47'0,"-3"0"32"16,5 0 59 0,4 5-6-16,2 2 3 0,3 2-8 15,2 1-18-15,0-2-12 16,2 6-6-16,0 0-7 0,0 7-12 15,1 8-4-15,1 9 20 16,-1 17 3-16,1 13 3 16,-2 15 1-16,0 14 1 0,0 12 1 15,-1 8-3-15,1 3-2 0,0-1 1 16,1-1-7-16,2 0-2 16,-1-5 4-16,-1-7 6 15,-1-4 0-15,0-4 0 16,-1-4 0-1,-2-5 0-15,1-3 0 0,0 1 3 16,1-2 1-16,0-2 0 16,1-2-5-16,2-8 3 15,5-5 1-15,3-9-1 16,6-8 0-16,1-6-1 16,4-7-2-16,2-4 0 15,4-8 2-15,0-2 3 0,4-5 1 0,3-1 4 16,4-2 7-16,3 1-1 15,7-2-4-15,2 0 0 16,6 1-5-16,4-1 0 16,3-2-4-16,6 0-2 0,6-2 0 15,1-6-2-15,6-2 0 16,3-3 0 0,3-1 0-16,-1 2 4 15,1-1-3-15,0 3 1 16,-1 0 1-16,1 3-1 0,-2-4 0 15,1 2 0-15,2-1 2 16,0-2 1-16,-3-1-3 16,-1-1 1-16,-5 0 1 15,-1 1 5-15,-8 4 6 0,-5 1-2 16,-3 4 1-16,-6 2-5 16,-5-2-3-1,-8 4-3-15,-5 3 0 16,-9 0 0-16,-7 0 1 0,-5 0 3 15,-7-1 0-15,-4-2 6 16,-3 0 10-16,-3-2 5 16,1 3 29-16,-3-3 8 15,1-2-17-15,-4 1-31 16,0 0-13-16,-2-5-1 16,0-4-3-16,0-3 0 0,1-7-2 0,-1-5 0 15,-1-8 2-15,2-5-1 16,1-6 1-16,1-4 3 15,3-5-1-15,-2-5-1 16,4-5 0 0,5-5 0-16,3-6-10 15,0-7-6-15,3-3-6 0,4-6 1 16,2-4 10-16,1 0-3 16,3-1 2-16,0 1 3 15,-3 2 4-15,-1 3-4 0,-4 7 2 16,-4 3 6-16,-4 9 3 0,-6 9-1 15,-1 9 2-15,-4 9 0 16,-5 8 23-16,-4 8-11 16,-3 6-8-16,1 4-1 15,-1 3-4-15,0 4-1 0,-2-1 0 16,2 3-3-16,0-1-4 16,-2-1 3-16,0-2 4 15,-1 0 1-15,-4-2-1 16,-1 0 1-16,-3 2 0 0,-4-1-1 15,-3 2 1-15,-4 1-1 16,-4 1 0-16,-3 0 1 16,0-1 2-1,-5 1 4-15,-2 0-2 16,-2 0-2-16,-4 0 1 16,-5-2 0-16,-3 2 7 15,-2-1-13-15,-3 0 15 16,-1 1 1-16,-3 0 0 0,0 5-9 0,-3 1-3 0,-1 1-3 15,-5 4 0-15,-1-1 0 32,-2 2 5-32,0-1-11 0,-3-1 8 0,-1-1 1 31,1-3-2-31,-2 2 2 0,1 1-3 0,-2-2 2 0,1 1 0 31,1 1-2-31,3 4 2 0,1 6-2 0,5 4-20 16,6 5-43-16,1 0-62 31,-4-3-122-31,-8-9-323 0</inkml:trace>
  <inkml:trace contextRef="#ctx0" brushRef="#br0" timeOffset="107701.08">23539 12600 1039 0,'-1'1'-29'15,"-2"3"-114"-15,1 9-58 16,1 12 180-16,1 9 3 16,-3 10 17-16,-4 7-40 15,-6 4 17-15,-1 2 23 16,-4-2 0-1,0-1-1-15,-2-1 23 16,-3 1 28-16,2 0-1 0,0 1 4 16,1 0-13-16,2-1-12 15,0-1 5-15,3 1-16 16,-2 4 6-16,3 5-5 16,-4 7-3-16,-1 9-8 15,2 4 0-15,1 2 0 0,3-1-7 16,2-2 3-16,3-8-3 15,2-3 4-15,4-9-4 0,0-4 3 16,0-5-5 0,1-5 6-16,0-4-3 15,0-5-1-15,3-4 1 0,-1-4 4 16,3-2 22-16,1-2-2 16,2-5-2-16,1 0-4 15,3-3-1-15,3-1-4 16,1-4 1-16,4 0-2 15,1-2 3-15,4-1-4 16,1 0-7-16,6-4-1 0,2 0-1 16,6-1 0-16,5-3 0 15,4 0 0-15,2-3-1 0,3 1 0 16,1-1 1-16,1-2-2 16,1 0 1-16,1 2-1 0,1 2 1 15,1-1 0-15,1 0 0 16,-2 4 1-16,4 0-3 15,1 1 3-15,2 0-1 16,2-2-1 0,2-2 0-16,4 0 0 0,2-2-1 15,-1-2 0-15,2 1 2 16,-1-1 1-16,2 3 2 16,-3 0 4-16,-2 4-1 15,-1 3-5-15,-2 1-1 16,-3 3 1-16,-1 0-4 15,-4 2 3-15,0-1-1 0,-2 3 1 0,-3 0 0 0,1 1 0 32,-4 2-1-32,-2-2 2 15,1-1 0-15,-6-1-1 0,-3-4 1 16,-5-1 0-16,-4-5 3 16,-5-2-1-16,-7-2 0 15,-7 2-1-15,-4-3-1 16,-3-1 1-16,-5-1 7 15,-2-1 15-15,-1-5 11 0,-2-3-18 16,2-5-17-16,-4-7-2 16,2-5 1-16,1-5-2 15,4-9-2-15,5-9-1 0,2-8-7 16,5-9-7 0,1-6-4-16,2-6-4 15,-3-4 6-15,1-1 7 0,-5 3 11 16,1 0 4-16,-2 0-1 15,-3 0 2-15,1 0-2 16,0-1 0-16,0-3-4 16,2-2-1-16,3-1 0 15,0 2-7-15,3 0-20 0,1 1-6 16,2 4 15-16,0 5 2 16,-2 5 14-16,1 8 8 15,-3 7 0-15,-6 8-1 16,2 6 3-16,-4 6-2 15,-3 6 0-15,-3 5-1 16,0 4 3-16,-1 6-3 0,-2 4 6 16,-4 4 10-16,-3 3-3 15,-1 3-8-15,0-1 0 0,1 2-5 16,-1-1 5-16,0 4-4 16,2-2 1-1,-3 2-3-15,0 2 2 16,-2 1-3-16,-5 0 7 0,1 1-2 15,-2-1 4-15,-2 0-1 0,-2 0-1 16,-1-1-3 0,-1-1-1-16,-4-2 4 15,0 2-2-15,-1-6 4 16,-5 3 0-16,-1-4 1 0,-3 0 4 0,-1-2 3 16,-4 0-8-1,0 0-3-15,-3-1-3 16,0-1 1-16,-2 2-3 15,-2-1 2-15,-4 2-1 0,-5-1 0 16,1 0 0-16,-3 2 1 16,-3-1-1-16,-4 0 0 15,-2 1 1-15,-3 0-2 16,0 1 3-16,-3-2-2 16,2 0 1-16,1-2 0 0,5-2-1 15,2-2-1-15,4-1 2 16,-1 0-1-16,-1 1 2 15,-1 0-3-15,-3 4 0 16,0 2 1-16,-1 1 1 16,0 2-1-16,3 2 0 15,3-2 0-15,4 4-1 0,4-1-3 16,4 4-31-16,6 4-24 0,3 3-61 16,4-1-107-1,-6-4-177-15</inkml:trace>
  <inkml:trace contextRef="#ctx0" brushRef="#br0" timeOffset="110300.61">24041 12648 832 0,'-2'3'35'0,"-4"-2"-66"0,2 4-20 15,4 4 41-15,-2 5-2 16,4 7 2-16,0 4 5 0,-1 6 5 15,-2 5 0-15,-1 3 0 16,0 4 1-16,-5 4-1 16,-4 3 1-16,-1 1 0 15,0 3-1-15,0-2 0 0,-1-1 0 16,2-1 0-16,-1-2 1 0,2-5 0 31,1-3-1-31,-1-6 0 16,3-4 0-16,1-3 3 0,2-3-2 15,2-3 0-15,-1-2-2 16,3-3 2-16,-2-1 0 16,3-2 1-16,0-2-2 15,2-2 2-15,1-2-1 16,1 0 5-16,2-1 1 16,1 0-1-16,4-1 1 0,0 0-2 15,2 1-1-15,2 1 2 16,2 1-6-16,1 3 1 0,2 1 0 0,2-1 0 15,1 0 0-15,2-1-2 32,1-4 1-32,2-3 0 0,2-1-3 15,-2-4 3-15,0 1 2 16,0-4-2-16,-2 0 0 16,-2 0 1-16,0 2 0 0,-3-1 0 15,1 1 0-15,-1 2 2 16,-1 0 0-16,2-1-1 15,-2 3-1-15,1 2 0 16,0-3 0-16,0 4-1 16,1-1 1-16,-3 0-1 15,3 3 1-15,-1-1-1 16,-2-1-1-16,-2-2 1 0,-1 1 1 16,-4 0 0-16,-3-2-1 15,-1 1-1-15,-4-2 2 16,-2 1 0-16,-1 1 1 0,-1-2 1 15,0 0 21-15,0 0 8 16,0 0 1-16,-2 0-2 16,1 0-7-16,0-1 2 0,-2 0 7 15,1 0-1-15,0-5-13 16,-1-3-17 0,-3-5-2-16,2-4-4 15,-1-6-2-15,0-3-19 0,2-6 14 16,1-1 10-16,-1-4 1 15,2-5 1-15,2-1-2 16,-2-4 1-16,7-2 3 0,0-2-5 0,3-1 2 16,3 1 2-16,-2 1-5 15,2 2 4-15,-1 2-2 16,-1 4 2-16,3 2-4 16,-6 3 1-16,1 1-1 15,-2 5-3 1,-4 4 7-16,1 1 0 15,-4 6 0-15,2 4 0 0,-4 5 2 0,-1 3 4 16,3 4 3-16,-1 2-9 0,1 2 1 31,0 0-1-31,0 0-2 16,-1-1 0-16,0 2 1 16,0 1-3-16,0 1 2 15,-2-1 2-15,-3 2-1 0,0 3 0 16,-1-3 0-16,-2 2 1 0,-2-2 0 15,0-1 0-15,-3-1 0 16,-4 0-2-16,-3-2 2 16,-4 1 0-1,-2-4-1-15,-5-2 1 0,0-1 0 16,-2-1 0-16,0-2 2 16,-2-1 7-16,1 0-3 0,-3 1-4 0,-1 0-2 15,-3 0 1-15,-1 1 0 16,-1 0-4-16,-3 1 2 15,4 1 1-15,1 2-1 16,0 2-1 0,1 0-2-16,3 4-57 15,-4 2-100-15,-1-3-116 16</inkml:trace>
  <inkml:trace contextRef="#ctx0" brushRef="#br0" timeOffset="123592.31">23489 16331 937 0,'6'-2'58'0,"-6"-7"-62"16,-1 1-6-16,2 3 10 0,0 2 0 0,-1 1 3 16,0 2-1-1,0-1 0-15,1 1-1 16,-1-1 1-16,0 1 1 0,0-2 10 16,0 2-9-16,0 0-4 15,0 1 0-15,-1 0 0 0,0 0 2 16,1 0-3-1,0 4 4-15,-1 5-1 16,-1 0-2-16,1 7 1 16,-1 5 1-16,-2 4-3 0,-4 5 2 15,1 5-1-15,-2-1 0 16,1-1 0-16,0-1 0 16,2-4 1-16,4-3-1 15,0-2 0-15,2-2 0 0,-1 2 1 16,-1-1-1-16,2-1 0 15,2-1 0-15,-1 0 0 16,3-3 0-16,2-2 0 16,3-1 0-16,-1-2 0 15,2-3-1-15,2-1 1 16,0-2 0-16,1 0 0 16,2-1 1-16,0 0-1 0,2 0 1 0,3-1 0 15,0-1 1-15,3 0 1 16,1-1-3-1,3-1 1-15,-1 0 0 16,1 0 0-16,2 1-1 16,0-2 1-16,1 2-1 0,0-2 0 0,1 1 0 15,-1-4 0 1,3-1 1-16,-2-2 0 0,0-2 3 16,-1-1 4-16,-1 0 4 15,0-2 1 1,0 2-4-16,0-1-6 15,0 1 0-15,0-1 0 16,0 1-4-16,-1-1 2 0,-3 3-1 16,0-1 2-16,-4 0-1 15,-1 3-1-15,-6 0-1 16,-4 1 2-16,-3 1 0 16,-2 2-1-16,-3-3 1 15,0 5 0-15,0-2 1 0,1 0-2 0,2-2 0 0,2 1 0 16,2-1 0-1,-1 0 0 1,4-3 0-16,-1-3-1 0,0 1 0 16,-1-4 0-16,1 0 0 15,-1-1 1-15,-2-1-1 16,-1-1 0-16,-4 2 0 16,3 1 1-16,-5-1-1 15,1-1 2-15,-2 0-2 0,-1-3 1 16,1 2 1-16,0 0-2 15,0-2 1-15,0 3 0 16,-1-3-1-16,0 1 1 16,-1 1-2-16,2-2 2 0,-4 1-1 15,-1 0 1-15,-2 2-4 16,-1 1 2-16,-2 1 2 16,-3 1-1-16,-1 1 1 15,-2 0 0-15,-1 0 0 16,-3 0 3-16,2 0-2 0,-4 0 0 15,-1 1 2-15,0-1 7 16,-1 0 6 0,0 1-6-16,-1 2 7 0,-1 0-12 15,1 0-4-15,-2 1 0 0,2-1 0 16,-1-1-3-16,-1 0 4 0,2-2-3 31,-3-1 2-31,-2 1-2 16,-1-3 2-16,-3 2 0 0,-1 1-1 15,0 0 1-15,-2 1-1 16,1 1 2-16,2-1 13 16,1 1-3-16,1 2-7 15,1 2-5-15,-2 1 1 16,2 2-2-16,-1-2 1 0,1 3-2 16,2 4 1-16,0 3-15 15,2-1-63-15,-9-7-138 16,-10-23-433-16</inkml:trace>
  <inkml:trace contextRef="#ctx0" brushRef="#br0">20840 15375 551 0,'-1'1'10'0,"-3"-1"-6"15,1-1 5-15,2 1 9 16,2 0-15-16,2 1-6 0,-2 0 3 16,1 1 1-16,0 1-1 0,-1 1 0 15,0 1 2 1,-1 1-1-16,0 1 0 0,0 4-1 16,-1 0 3-16,0 4 3 15,-2-1 6-15,-2 3 4 16,1 0-2-16,1 0-5 0,0 0-5 15,1-1 0-15,0 2-1 16,0-2-2-16,1-1 0 16,-1 2 0-16,0 0 1 15,-2 2 6-15,-1 3 4 0,0 3-3 16,-1 2-5-16,0 1-3 16,0-1 1-16,-1 0 0 0,4 0-1 31,0-3 1-31,1-3-2 15,1-2 1-15,1-2-1 16,-2 0 1-16,3-3-1 16,0 0 1-16,2-2-1 0,-1-1 1 15,-1 0 0-15,2-2 4 16,3-1 8-16,1 0 9 0,1-1-8 16,0-1-4-1,3 0-2-15,1 0-3 0,2-1 2 16,-1 0-3-16,0 1-3 15,4-4 0-15,0 2 0 16,-1-4 0-16,2 1 1 0,1-1-1 16,1-5 2-16,0 1 0 0,-1-1-1 15,1-1 1-15,-1 2-2 16,-1 1 0-16,-1 0 0 16,-1 3 0-16,-1-1 1 15,0 1 0-15,-1 1 1 16,0 0 1-1,-1 1 1-15,0-2-1 0,-2 3 1 16,1-2-3-16,-2 2 0 16,1 0-1-16,0 1 0 15,1 2 0-15,1-4 1 16,2 3 1-16,1-1-2 16,2 0 0-16,-1 1 1 15,0 1 1-15,-1 1-3 0,-3 3 0 16,-2 2 0-16,0 1-1 15,-4 3 2-15,0 1 0 16,-3 1 0-16,1 1 0 0,-2-1-1 16,-1 2 2-16,-1 1-2 15,-1-1 2-15,2 3-1 0,-1-2-1 16,-2 2 1 0,0 0-1-16,1 3 2 15,-3 0-1-15,-1 1 0 16,-3 0-1-16,0 0 0 0,-3 0 1 0,-2 1 2 15,-1 1-2-15,-2 1 4 16,-2 1 1 0,0 1-2-16,1 0-3 15,-2-2-1-15,1 0 0 16,1-3 3-16,1-2-4 0,-1 1 1 16,0-2 1-16,-3 0-1 0,-1 0 1 15,1-1-1-15,-2-3 0 16,-2 3 0-1,2-4 0-15,-3-2 0 16,-1 1 1-16,0-4-1 16,-1 1 7-16,0-1 12 0,-1-1-3 15,1-2-3-15,1-1-1 0,-1-1-4 16,2 0 1-16,3-3-6 16,-2-1-2-16,-1-2 0 15,3 0 0 1,-2-2-1-16,0 1-1 0,-2-3 2 15,-1-1-1-15,0 2 0 16,-2-3 0-16,-1 1 0 16,1-2 1-16,1 0-1 15,1-1 0-15,1-3-1 0,3 1 2 0,0-3 0 32,0 0 0-32,1-1 0 0,3-1 0 15,-1 1-1-15,3-1 1 16,-2 0-2-16,0-1 0 15,-2-2 0-15,0 0-16 0,2 0 7 16,-2-1 7-16,-1 2 3 16,4-2 1-16,1 1-1 15,1-1 1-15,1 0 0 0,3 1 0 16,0-1 0-16,1-2 2 16,2 2 2-16,1-1-4 15,1-1 0-15,-2-1-1 16,4 1 0-16,-1-2-1 15,0 0 1-15,1-1 1 16,0 0-1-16,-1 1 0 16,1-1 1-16,2 2 0 0,-3-1 3 15,3 2 8-15,0 0-1 16,0 2-3-16,2 0-4 16,0 0-1-16,-2 0-2 0,1 2-1 15,1-3-1-15,0 2 3 16,0 3-3-16,1-3 2 15,1 2 0-15,-1-1 0 0,3 1-2 16,2-3 1-16,1 2 0 16,1 0 0-1,-1 1 0-15,0 3 0 16,-1 0 0-16,2 3 1 0,-2 0-2 0,2 1 2 16,0-3-1-16,2 2 2 0</inkml:trace>
  <inkml:trace contextRef="#ctx0" brushRef="#br0" timeOffset="157682.73">5296 10815 598 0,'-1'-1'2'0,"-4"-5"0"15,3 4 9-15,0 0 21 0,2 2-16 16,-3-1-9 0,-1 3-2-16,1 7-3 0,-1 2-2 15,-5 5 1-15,0 1-1 0,0 3 2 16,0 1 0-16,-1-1-1 0,0 2 0 15,3-5 1-15,-2 0-1 32,3-1 0-32,2-6 1 0,-3-1-1 15,4-4 0-15,3-2 1 0,-2-2-1 16,2 1 4-16,0-2 3 0,0-3-3 31,0-7-4-31,0-9-1 16,2-6-3-16,-1-11 1 0,3-3 0 15,1-1-5-15,-3 3-18 16,0 8 21-16,-2 9 8 0,0 6-1 16,0 7 10-16,0 2 16 15,-2 5-18-15,-3 0-8 16,2 6-3-16,0 9-1 16,0 5 0-16,-2 8 1 0,2 5 0 15,1 3-1-15,2 1 2 16,0-2-1-16,4-4 0 15,4-5-1-15,-2-4 0 0,3-7 0 16,1-7-1-16,-1-3-4 16,1-4 1-16,0-5 2 15,-1-10 1-15,1-9 0 16,-2-7 0-16,-1-8 0 0,-1-8 4 16,-3-2-3-16,-3 1 1 15,0 7-3-15,-1 7 5 0,-5 11 0 16,-3 6 4-16,-3 7 1 15,0 9 7-15,-2 2 3 16,0 12-3-16,1 6-12 16,4 6-3-16,3 5 2 15,5 2-3-15,1 2 1 0,3-2-2 16,4-1 0-16,-2-3-22 31,3-5 15-31,-6-8 7 16,2-5 1-16,-1-5 2 0,-2-3-1 15,0-2 1-15,-1-2 3 16,0-7 0-16,0-4 0 0,-4-8-6 16,-1-5 2-16,-2-4 1 15,1-2 2-15,-6 3 1 16,3 5-2-16,1 4 7 16,-1 7 21-16,4 6-9 15,1 2-7-15,3 2-9 16,1 6-7-16,0 7-10 15,5 7 14-15,1 7 2 16,4 5-4-16,-3 6 1 16,2 0 0-16,0-3 0 0,0-3-2 15,-1-5 0-15,-2-5-2 16,2-5-17-16,-5-4-3 16,-1-6 12-16,-1-2 3 15,0-5 2-15,-1-10 8 0,0-14-4 16,0-13-8-16,2-15 0 15,0-7-61-15,-2 0 9 16,2 8 39-16,-2 12 23 16,0 17 11-16,0 19-5 15,2 17-7-15,-2 18-83 16,0 8-76-16</inkml:trace>
  <inkml:trace contextRef="#ctx0" brushRef="#br0" timeOffset="161201.1">9726 10593 663 0,'-6'-1'6'0,"-2"-1"-1"16,3 1-2-16,4-1 3 31,0 1-6-31,1 2-3 0,0 0 0 16,2 0 0-16,0 1 2 15,0 0 0-15,0-1 2 16,3 5-1-16,-5 1 1 0,0 5 0 15,0 2-1-15,-5 3 0 16,0 0 1-16,-1-1-1 16,-1-2 0-16,1-4 4 15,0-4 0-15,3-2 2 0,-1-3 20 16,3 1-10-16,-2-1 4 16,1-1 9-16,1 0-10 0,0 3-7 15,0-3 0-15,1 0 8 16,0 0-1-16,0-1-2 15,0 1-11-15,0 0-2 16,0 0-2-16,0 0-3 16,0-1 2-1,0 1-1-15,0 1 1 16,0-2-1-16,0 1 1 0,0 1-1 16,0-1 2-16,0 0-2 15,0 0 1-15,0 0 1 16,0 1 12-16,0-2 2 15,0 2-12-15,0-1-2 0,0 0 0 16,0 0-2-16,0 0 0 0,0 2 1 16,0-2-2-1,0 5 1-15,0 5 0 0,0 6-1 16,2 9 1 0,4 11 1-16,-3 10-2 0,1 7 1 15,3 4 1-15,-2 0-3 16,-1-6 3-16,0-8-2 15,-3-11 1-15,0-8 0 16,0-9-1-16,-1-8 2 16,0-2 0-16,0-5-1 15,0 0 3-15,0-6 1 16,-2-11 1-16,1-13-9 0,-3-11 2 0,2-12-1 16,-2-7-4-1,1-4-41-15,-3 2 9 16,0 6 23-16,-1 8 12 0,-1 7 5 15,-1 11 1-15,1 6 0 0,1 6 2 16,4 8 19-16,-1 3 8 16,3 5-18-16,1 2-11 15,0 0-4-15,1 8-4 16,5 3 2 0,2 7 1-16,1 6 2 15,2 6 1-15,-1 8 0 0,-3 5 1 0,1 4-1 0,-2 2-1 16,0-5 2-16,-5-3 2 15,-1-8-4-15,0-7 1 16,0-6 2-16,-3-6-3 16,-1-5 3-16,2-2 1 31,-1-4-3-31,2-2 3 0,1-2 0 16,0-11-5-16,0-13-2 15,5-11 1-15,2-13 1 16,-2-7 2-16,1-4-3 15,0 2 3-15,-4 8 2 0,-1 9-4 16,-1 9 5-16,0 8-3 16,-1 7 3-16,-2 5 0 15,0 5 1-15,0 3 7 16,2 2-3-16,1 2-5 0,0 4-4 16,1 6-5-1,6 10-3-15,1 7 6 0,1 11 0 16,3 9 2-16,-1 10 1 15,1 3 1-15,-2-1-2 16,1-6 2-16,-2-6 0 0,-2-9-2 0,1-12 1 31,-4-8 0-31,3-5 1 0,-6-6-1 16,1-4 0-16,-2-2-1 16,0 0 0-16,1-6 1 0,-1-10 2 15,0-14-3-15,0-12-5 16,0-9 5-16,0-7-6 0,0-1-15 31,-1 4 14-31,-2 11 6 0,-1 9 4 16,-1 13-1-16,1 6 1 15,-4 7 1-15,1 7 6 16,0 12-4-16,0 19-3 0,-2 19-7 0,4 18-21 16,-2 23-67-16,2 13-62 15,0 6-86-15</inkml:trace>
  <inkml:trace contextRef="#ctx0" brushRef="#br0" timeOffset="-206838.84">26761 13698 1008 0,'-7'-7'-85'15,"-3"0"53"-15,5 2 33 16,4 4 1-16,-1 2-3 15,0 9-36-15,2 6-37 0,-2 8 70 16,-2 7 5-16,-3 9 0 16,-1 6-1-16,-2 5 1 15,-1 3 1-15,-3 3-2 16,1 6 1-16,-1 6-1 16,3-1 1-16,1 1 1 15,-3 5-1-15,3 1 2 0,-1 2 0 16,1 1 0-16,-1-1-2 0,2-1 1 15,2-6-3 1,2-8 2-16,5-10 0 16,0-11-2-16,5-11 1 15,5-6-1-15,1-6 1 16,0-5 2-16,2-3 10 0,-1-1 1 16,1-2-3-16,-2-1 0 0,2 1 10 15,3-2 7-15,2 2-11 16,0 2-6-16,5-2-3 15,1 0-1-15,0 0-3 0,7-1 4 16,-2-1 3 0,3 0-5-16,4-2 0 15,0-1-1-15,4 0-2 16,2-1-1-16,3-3 2 0,1 0-2 0,0-4 1 31,3 1-2-31,0 0 2 0,3-2 2 16,-1 0 5-16,4 1-1 15,1 1-2-15,1-2-3 16,1 1-1-16,2 2-1 0,-2 0 0 0,1 2 0 16,2-1 1-16,-1 1-1 15,-1 1 10-15,5 0 0 16,-3 0-7-16,0-1-1 16,-1 2-3-16,2-1 1 15,-2 1-1 1,-1-2 2-16,1 2-1 15,0-2-1-15,-3 2 0 16,-1 2 4-16,0-2 5 0,-1 6-4 16,-2 0-1-16,-1 0-3 15,0 0 1-15,-1 0-2 16,1 0 0-16,2-3 1 16,0-1 0-16,0 0-1 15,0-1 0-15,-5 2 0 0,0-2 1 0,-6 4 0 16,2-1-1-16,-5 2 0 15,-2 0 0-15,2 0 0 16,-6 1 1-16,1-1-1 16,-5 2-1-16,1 0 2 0,-2 0-2 15,0-1 1-15,2-1 0 16,-1 0 0-16,-1-5 0 16,0 0-1-1,-2-1 1-15,-3-2-1 16,-4-4-1-16,-5-1 3 15,-3-1-3-15,-4-1 2 0,-5-5 0 16,-1-1 1-16,0-6 2 16,-2-5-1-16,-2-6-3 15,0-6 2-15,4-5 0 0,-2-5 0 16,9-4-1-16,-2-4 1 16,4 0-2-16,1 0 0 15,0 1 1-15,-1 2 1 0,-1 2-1 16,1 3 0-1,-2 3-1-15,1 4 2 16,-4 6-2-16,-2 7 2 16,0 5-2-16,-4 8 3 0,2 4-1 15,-3 5 1-15,0 2-2 16,-1 1 2-16,0 2-3 16,2-1 2-16,-2 1-1 15,0-2 0-15,0 2-1 16,-1 1 2-16,-4-2 8 15,0 1 4-15,-1-2-7 0,-1 5-2 16,0-1 0-16,0 0 0 16,0 1-3-16,-1-2 0 15,0 1-1-15,-3 1-1 0,1-2 2 16,-3-2-1-16,-1 2 0 16,0-1 0-16,-6-1 1 15,-1-2-1-15,-2 1 0 16,-3 2 0-16,-3-1 0 0,0 0 1 0,0 3-1 15,0 0 1 1,-2 0-1-16,0-1 0 16,3-2 0-16,-3 2 0 0,-1-3-1 15,-1-1 1-15,-1 1 0 0,-3-1-1 16,-1 0 0-16,-2 1 0 31,1-1 0-31,-1-1 1 16,0-1-1-16,2-2 1 0,-3 0 0 15,3-2 1-15,-2 1-1 16,-1 2-1-16,-1-2 3 16,-3 2-2-16,2-1 0 0,-2 1 1 15,-1 0-3 1,-2-2 2-16,0 3 0 0,2-2 1 16,-1 1 0-16,0-2-1 15,3-2-1-15,-2-1 1 16,4-3 1-16,0-2-2 15,2-2 1-15,1-2 0 0,-1 1-1 16,-5 0 2-16,3 0 0 16,-1 3 1-16,-4 3-4 0,1 0 3 15,0 3-1-15,2 1 1 16,1 0-1 0,-1-2 0-16,4 1 0 0,1-2 1 0,4 1-1 15,0-2 0 1,0 0 0-16,3 1-1 15,-1 0 2-15,3 2-1 16,1 0 0-16,0 0 0 16,0 1 0-16,1 0-1 15,2-1 1-15,-1 2 0 0,1-1 0 16,1 2 1-16,0-2 1 16,2 3-4-16,-1 1 2 0,2-1 2 15,1 2-4-15,0 1 4 16,1 0-2-16,2 1 1 15,1 1-2-15,1-2 2 0,1 2-2 16,0 0 1 0,1 1 0-16,0-2-2 15,-1 2 4-15,1-2-2 16,2 2 0-16,-3-2 0 16,3 1-2-16,-2 0 4 0,3-1-1 0,-2 2-2 15,1-1 1-15,2 0-2 16,0 1 4-1,2-1-4-15,2 1 1 16,0-1 0-16,2 1-1 0,2 1-13 16,4-1-21-16,2 0-76 15,-4-2-280-15</inkml:trace>
  <inkml:trace contextRef="#ctx0" brushRef="#br0" timeOffset="-196496.75">28813 15466 547 0,'-7'-8'302'0,"-2"-3"-348"0,4 0 48 16,3 8 16-16,2 2 0 15,-2 3-20-15,2 9-3 16,0 6 1-16,0 7 4 0,-2 6 1 16,0 11-1-16,2 6 0 31,-6 6 1-31,-2 9-1 0,3 5 1 16,-3 4-1-16,3 3 0 15,3 1-1-15,0-2 2 16,1-3-2-16,2-2 1 0,1-1 0 15,-2 3 1-15,-2 3 2 16,-3 2-3-16,-3 2 0 16,-1 0 0-16,4-3 0 15,-4-3 0-15,4-6 0 16,-1-8 0-16,3-7 1 0,0-6-1 16,0-10-1-16,3-6 4 15,-2-7-2-15,2-6 28 16,5-2 4-16,1-3 2 0,4-3-9 15,2 2 25-15,3-1-22 16,4 2-7-16,3 0-4 16,2 1-9-1,3 1-6-15,0 0-3 0,2 1-1 16,3-2 3-16,1 0-2 16,3-1-1-16,5-2 1 15,1-4 1-15,2-1-2 16,5-3 0-16,1 2 0 0,1-4 0 15,5 2 3-15,2-1-1 16,2 0-1-16,1 3 3 16,6 1 0-16,0-2-3 0,5 3-1 15,-1-2 1-15,0-1 0 16,0 1 1-16,-1-2-4 16,-3 2 5-16,-4-2-4 15,-1 0 2-15,-4 1 2 0,-3 0-2 16,-3 0 0-1,-2 2 0-15,-1 0 2 16,-4 1 10-16,-1 0-6 16,-3 0-2-16,-3 0-3 0,-1-1-2 0,-9 0 3 15,0-2-1 1,-9 3-3-16,-2-3 4 16,-8 1-4-16,1-2 4 0,-6 0-2 15,-2 4 1-15,-2-4 0 16,4-1-1-16,-3-2 6 15,-2 2 22-15,2-6 8 16,-2-2-17-16,1-5-13 16,0-2-5-16,-2-5-2 0,2-2 3 15,-2-4-4 1,0-4 3-16,0-3-3 16,-1-3 1-16,-3-4-2 0,1 0 5 15,-2-5-2-15,1 1-2 16,1-5 3-16,-1-1-3 15,4-1 4-15,-2 0-3 16,1 0 3-16,0 0-1 16,1 1-2-16,2 0 2 0,0 1-2 15,6 2 3-15,2-1-3 0,1 2 1 16,3 0-1 0,-4 1-1-16,3-2-1 15,-3 1 1-15,-3 3-2 0,-1 0 4 16,-4 3 0-16,3 2 0 15,-3 4 3-15,-3 2-4 16,3 1 1-16,-2 4 1 0,0 1-1 0,0 2-3 16,2 4 5-16,-3 1-1 31,-3 1-4-31,2 4 2 0,-1 1-1 16,-2 1 2-16,1 1 1 15,-1 4-1-15,-2 1-1 16,-1 1 1-16,-2 3-1 15,1 0 1-15,-3 2-2 0,-1 1 1 16,-1 0 2-16,0-1-1 16,-4 2 0-16,-1 0 0 15,-2 0 2-15,0 0-3 16,-4 0 1-16,-2 1 0 16,0-2 1-16,-2 0-1 0,1-3 1 15,-5 2-1-15,1-2 1 0,-5-3-1 0,-2-2 1 16,-1 1-1-16,-6-2-2 31,2-1 2-31,-4 0 1 16,2-6-1-16,-4 3 0 0,0-4 1 15,1 0-1-15,-7-1 1 16,0 0-1-16,-4-1 0 16,-6 2 2-16,-4-1-2 15,-5 3 0-15,-6 1-2 16,-3 1 4-16,-5 3-2 0,-3 5-2 15,-4 2 5-15,-9 10-6 16,-9 14 0-16,-14 10-78 16,-19 14-77-16,-27 6-161 15</inkml:trace>
  <inkml:trace contextRef="#ctx0" brushRef="#br0" timeOffset="-191403.63">26112 17149 823 0,'0'-14'4'16,"-2"-2"-2"-16,1 8 1 0,2 6 3 16,1 4-10-16,1 2-5 15,1 10 7-15,-2 2 1 16,0 9-2-16,0 6 4 15,-4 8-1-15,1 6 1 0,-6 7-2 16,4 7 3-16,-5 8-3 16,1 8 3-16,-2 7-4 15,2 2 2 1,-1 2 0-16,2-6 0 16,4 0 0-16,0-7 1 0,-2-2-2 15,4-5 2-15,-1 2 0 16,-1-2 0-1,-4-2-2-15,-2-1 2 0,-3-6-1 16,1-3 0-16,1-3 0 16,-4-5 0-16,2-6-2 0,-2-3-28 15,1-6-31-15,3-4 61 0,-1-9 0 16,4-16 0 0,2-15-61-16,1-30-19 15,0-25-64-15,0-20-100 0</inkml:trace>
  <inkml:trace contextRef="#ctx0" brushRef="#br0" timeOffset="-189851.63">26169 17055 25 0,'8'-3'697'0,"-2"-2"-690"16,2-1-8-1,3 2-1-15,4 4 2 16,3 0-1-16,5 0 0 15,1 4 3-15,7 2-1 16,0-2-1-16,6-1 2 0,-2 1-1 0,3-1-2 16,0 1 2-16,0 1-1 15,1 2 1 1,1 0 9-16,1 0 2 16,1 3-3-16,0 1-3 15,5 1-1-15,0-1-1 0,3 1 2 16,2 0 8-16,2 1-1 15,5-2-8-15,1-1-1 16,4 1-3-16,-1-2-1 16,2 0 1-16,0-2-2 0,-1-1 1 0,2-1 1 15,0 1 14 1,2-1 6-16,0 2-1 0,2-2-5 16,2 0-9-16,3 0-2 15,-1-4-4-15,0 2 3 16,5-3-2-1,-2 0-2-15,0 0 5 16,1 0 8-16,1-1 6 0,0-1 2 16,4 1-5-16,2-2-6 15,2 0-4-15,0-4-1 16,4-1 0-16,0 3 4 0,-3-2 7 16,0 4 6-1,1 2-2-15,-3 0-5 0,-2 0-7 16,3 2-4-16,0 1-3 15,-1 1 1-15,3-3 0 16,-2 2-1-16,0-3 1 16,3 0-2-16,-3 1 3 0,2-3-3 15,-2 2 3-15,3-2-4 16,0 3 4-16,-1-4-2 16,3-2 3-16,4 2-2 15,-3-2 1-15,-1 1-2 16,0-1 0-16,-2 1-1 15,-4 0 0-15,-3-1 2 0,2 1-1 16,0-1 0-16,1 0 2 0,-2-2-3 16,3 1 2-16,-2-2 0 15,-3 2-1 1,1 0-1-16,-6-1 1 0,-2 0 1 16,1 1-1-1,-4-3-1-15,1 2 1 0,-4-1 1 16,-1-2-2-16,-7 3 1 15,-4 0 0-15,1-2 1 16,-4 1-1-16,-2-1-1 0,-4 0 2 16,2 0-1-16,-10 1-1 15,-3 0 1-15,-4 1-1 16,-9-1 1-16,0 2 0 16,-3 0-1-16,-4 0 2 15,4 1-3-15,-1-2-2 16,-3 0-4-16,-1 0 3 0,-1 1 4 0,0 1 1 15,-3 1 0-15,-3-1 0 16,-1 4 0-16,0 0-2 16,-1 1 0-16,-1-1-8 15,2 0-4-15,-4 3 0 16,0 0 7 0,1-1 4-16,-1 4 2 0,-2-1-1 15,3 3 1-15,0 1 1 16,-1 1 0-16,1 1-1 15,-1 4-1-15,0 0 4 16,1 2-4-16,1 2 2 0,-1 1 0 16,-2 0 0-16,-1 3 0 15,0 0 2-15,-2 3-4 16,2 2 2-16,-2 1-1 16,0 2 1-16,-2 3 0 0,0 4 1 15,2 1 1-15,-3 1-2 16,-1 1 1-16,-1 3-1 15,3-1 1-15,-1 0 0 16,1 1 0-16,0-2 0 0,2 2-1 16,-2-2 1-16,2 1-1 15,-2 1 1-15,2-4-1 16,0 4 0-16,0-1 1 0,-2 0-1 16,2 1 0-16,-2 1 0 15,2 3 3 1,0 1 5-16,0 1-3 15,2 0-1-15,-2 2-1 0,2-1-3 16,0 0 1-16,4-2 0 16,-5-2 0-16,-1-1-2 15,4-3 3-15,1-1-4 0,0-1 4 16,-3-1-1 0,6-1-1-16,-3 1 2 15,-3 2-3-15,0 3 2 0,-4 2-2 0,-5-1 2 16,-11-13-1-16,-8-21-1 15,-7-19-70-15,-11-28-166 16,-10-24-269-16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4:57:21.77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21972 12249 358 0,'-1'-9'159'16,"-4"-1"-144"-16,0 2 19 15,1 1 12-15,3 3-14 16,0 0-22-16,1 2-8 0,-2 1-1 16,2 1-1-16,0-2-2 15,-1 4-5-15,-1 3-13 31,2 5 10-31,-6 3 4 16,0 4-11-16,0 4 5 0,0-1 8 16,0 1 4-16,3-5 3 15,3-3-3-15,0-3-1 16,4-6 1-16,5-4 3 16,2 0 0-16,6-4 9 0,3-6 3 15,-2-4-10-15,2-3-3 16,-2-2 2-16,-3-1-4 0,-2-1 1 15,-6 1 0-15,-3 1 0 16,-2-1 0 0,-4 0 1-16,-4 1-1 15,-4 2 0-15,0 3 11 0,-1 3 16 16,-3 5-5-16,-1 4-16 0,-2 5-7 16,-1 8 0-1,-1 6-31-15,0 1-24 16,2 5 9-16,0 2 13 0,3 2 17 15,0 1 6-15,4 1 6 16,2 0 5-16,1-3-2 0,5-1 2 16,0-4-1-16,4-4 0 0,7-5 0 31,3-6 2-31,4-4 3 16,1-4 0-16,3-5 1 0,-1-7-4 15,-1-3 0-15,-2-2 0 16,-4-3 16-16,-6 1 8 15,-4-1-2-15,-2 1 7 16,-6 1-9-16,-7 4 13 0,-3 2-4 16,-4 5-6-1,-2 3-15-15,-1 3-4 0,0 3 1 16,2 2 6-16,3 6-6 0,2 4-10 16,3 3 2-16,2 5-46 15,0-2-112-15,1-9-130 16</inkml:trace>
  <inkml:trace contextRef="#ctx0" brushRef="#br0" timeOffset="1386.69">24362 12874 371 0,'-7'-6'175'0,"-1"0"-170"0,1 1 0 15,4 2 10-15,1 2 16 16,2 1-3-16,-1-2-15 15,-1 5-7-15,2 4-7 16,2 3 1-16,0 3 1 0,4 4 2 16,5-1-2-16,0 1-1 31,5-3 1-31,2-3-1 16,2-2-1-16,3-3 3 0,-1-5 0 15,2-1 2 1,0-3 2-16,-3-7-4 0,-3-1-2 15,-2-5 1-15,-4-2 1 0,-5-2 0 0,-5-2 2 16,-2 0 2-16,-3-1 13 16,-7 2 13-16,-4 2-15 15,-1 4-10-15,-4 5-5 16,-2 5-4 0,-1 4 1-16,-2 4 1 15,1 7 1-15,2 2-7 16,1 4 5-16,3-1-8 0,2 2-8 15,4-1 9-15,3 0 8 16,6-1-1-16,4 0-1 16,5-4-3-16,4-1 1 0,6-3 2 15,-1-2 1-15,1 0 2 16,-2-5 2-16,1 0-1 16,-2-2 2-16,0 0 16 0,-1-4-6 15,-1-1-10-15,-2-1 0 16,-2-3-2-16,-3-1-2 15,-3-3 1-15,-4 2 0 0,-1-1 0 16,-11 1-2-16,-3 1 1 16,-3 7-6-16,0 1 1 31,-2 3 3-31,3 5 5 0,2 7-2 16,1 4 2-16,3 3-3 15,5 4-1-15,7 3-1 16,3 0-85-16,10-6-82 15,5-7-272-15</inkml:trace>
  <inkml:trace contextRef="#ctx0" brushRef="#br0" timeOffset="58279.09">6126 12122 336 0,'-10'-14'96'0,"-4"-1"-95"16,3 2 16-16,0-1 49 15,3 5-22-15,-2 2-20 0,-1 3-15 16,5 0-6 0,-4 2-3-16,3 1 0 0,-1 2 0 15,2 0 0 1,-3 0-1-16,1 3 2 15,0-1-1-15,0 1-1 0,3 2 2 16,-3-1 0-16,3-1-1 16,0 1 0-16,1-1 0 15,2-2 0-15,1-2 0 0,-1 1 0 16,2 1 1-16,0-2-2 16,0 1-3-1,0-1 2-15,2 1-1 16,1 1 4-16,4-1-1 0,-2 1 1 15,3 1 0-15,-3 1 0 16,3 0-1-16,2 1 1 16,1 1-1-16,1 2 0 15,4 0 0-15,2 1 2 0,2-1-4 16,-1 2 4-16,3 1-2 16,-2-1 0-16,4-2 0 0,2-1 0 15,0-3-2-15,3 0 1 16,-1-2 1-1,0-1-1-15,2-2 2 16,-2-1 2-16,-1 2-1 16,1-1 3-16,-2 1 2 0,-1 0 0 0,1 0 1 15,-2 0-3 1,-2 0-2-16,2 0 0 16,0 0 0-16,-4 0-1 0,4 0-2 0,-4-3 2 15,0 1 0-15,-4 2 0 0,-2-2-1 16,-1 0 1-16,-8 1 0 31,1 0 1-31,-4-1 10 16,0 2 2-16,-2 1-8 0,1-1 0 15,-1 0 19-15,0 0 19 16,0 0 0-16,-3-2-5 16,-5 1-12-16,-1-1-25 15,-5 0-2-15,-4 1-2 16,-2 1 1-16,-4-4-1 0,0 0 2 15,1-1-2-15,-6 0 1 16,2-1 0-16,-6 0 1 16,-1 2 0-16,-3 1 0 15,-1 2 0-15,1-1-1 16,-1 3-1-16,1 1 1 16,2 1-1-16,-2-2 2 15,5-1-1-15,-4 2 0 0,3-1 0 16,-2-2-1-16,1 1 1 15,1-2 0-15,1 2 1 16,3 0 0-16,0 0-1 16,2 0 1-16,4 3-1 0,-1-2 1 15,7 2-2-15,2 1 1 16,2 0-1-16,3-1 0 0,2-1 2 16,3-1-1-16,2 0-1 15,2 0 1 1,1-1-1-16,0 3-1 0,0-2-5 0,4 0-4 15,5 0 8-15,3 1 2 0,3 2 1 32,3-1 0-32,3 2 1 15,3-1-1-15,1-1 1 16,3 1-1-16,2 0 0 16,3-1 1-16,0 1-1 0,3-2 1 15,1 2 0-15,-2 0-1 0,3-1 0 0,-2 2 0 16,-1 0 0-16,3-1 0 31,-2 1 0-31,1 0 0 16,1 0 1-16,-1 0-2 0,-4-1 1 15,1 0 0-15,-3-2 1 16,0 1-2-16,-2 0 2 0,-1 0-3 16,-1 0 4-16,-2 1-3 0,-1-3 2 15,-6 2-2-15,-1-2 1 16,-5 0-1-16,-1-1 2 15,-6 1-2-15,-2 0 1 16,-2-1 2 0,-1-1 5-16,-2 1 4 15,-3-4 29-15,-5 1-30 0,0-3-9 16,-6-1-1-16,-2 0 0 16,-2 0 0-16,-2 0 0 0,-3 0 1 15,-1 0-1-15,-2 1 0 16,-2-1 0-16,-2 1-1 15,-3 1 1-15,-1 0 0 16,-3 1-1-16,-1 0 1 16,0 1 0-16,-3 3 1 0,3-2-1 15,-2 1 1-15,1 0-2 16,0 0 2-16,2-1 0 16,1 2-1-1,2-2 1-15,1 4-1 0,4 0-1 16,4 5-17-16,1 4-76 0,0-2-71 15,-2-4-160-15</inkml:trace>
  <inkml:trace contextRef="#ctx0" brushRef="#br0" timeOffset="65278.09">7633 12223 512 0,'-5'-11'8'0,"-5"2"-1"16,6 0-3-16,2 2 15 15,0 0-8-15,0 4-6 16,2-1 10-16,-1 3 3 0,1 0-10 31,0 1-5-31,0-2-3 16,3 3-3-16,-1 0 5 0,1 0-1 15,1 0 0-15,3 1 4 16,0 0 14-16,1-2 11 16,-1 1 0-16,3-1 15 15,1 0-20-15,1 0-13 0,2 0-6 16,-1 2-1-16,4 0-2 15,1-2-3-15,4 3 0 16,-1-1 1-16,2 1-1 16,1-1 1-16,1 0-1 15,-2 1 1-15,2-1-1 0,1 0 1 16,-2 1-1 0,1 0 0-16,1-1 1 15,0-1 0-15,1 0 0 0,1-1 0 16,1 1 1-16,1-1 3 15,1 0 0-15,-1 2-2 16,-1-1-2-16,1 2 1 0,1 1 0 16,-2 0-1-16,-2-1 0 15,2 0 0-15,-2-1 0 16,2-1 1-16,-2 1 2 16,3-3 15-16,3 1 0 0,1-1-3 15,1 0-7-15,3 0-2 0,-1 1-4 16,0 1-2-16,-2 0 0 0,1 1 0 31,-4-1-1-31,1 2 2 16,2 0-2-16,-1 1 0 15,2-1 0-15,-2 1 2 0,0 1-1 16,-1 1 0 0,0 0 0-16,-1-1 0 0,-1 1 0 15,0 0 0-15,0-1 2 0,-1-1 2 16,3 1 6-16,-2-1-2 15,-1 1-5-15,-1-1-3 16,0 0 1 0,-3 1-1-16,-1 0-1 0,-3 0 1 15,-2-1-1-15,-1 0 2 16,0 0-2-16,-2-1 1 16,-4 0 1-16,1 0-2 0,-1 0 0 15,-4-2 2-15,0 1-3 16,-1-2 2-16,-4 2-1 15,-1-1 0-15,-1 0 1 16,-2-1 1-16,1 1 1 0,-1-1 17 16,0 2 25-16,0-3 3 15,0 2 0 1,0-1-5-16,-2 0-11 0,-1 1-19 16,-1-1-9-16,-1 1-4 15,-1-2-1-15,-4 0 0 16,3 0 0-16,-5-1 1 0,0 2-2 15,-2-2 2 1,-1-1 1-16,-1-1-1 0,-1 1 0 16,0 1 0-16,-2 0 1 15,-3-2-1-15,2 0 1 16,-3 1-1-16,0-2 1 16,0 0 2-16,0 0-1 0,-2-1 5 15,2 0 8-15,-2-2-6 16,0 2-5-16,-1-2-1 15,-2 3-1-15,1-2-1 16,1 2-1-16,-3-1 0 16,-1 0 0-16,0 0-1 15,-3-1 4-15,1 0-2 0,-2-1 3 16,2 0 2-16,-1 0-1 16,3 0-1-16,-3 0 1 15,2 1 6-15,-1 0-5 16,-1 2 3-16,0 1-6 0,-2 1-3 15,1 1-1-15,-1 1 1 16,2-1 0-16,-1-1 0 0,3 0 0 16,-1 0 0-1,0 0 0-15,-1-1 0 16,0 0 1-16,-2-2-1 16,1 3-1-16,-3 0 3 0,4 1-1 15,-2 1-1-15,3-1-1 16,-2 3 1-16,2 2-1 15,2 0-2-15,-2 0 2 16,0-2 1-16,0-1 0 16,-1 3-1-16,1-4 0 0,1-1 1 15,-2 2 1-15,2-3-1 16,1 2 0-16,1-1 1 16,2 1-1-16,0 0 0 15,1 2 0-15,3 0 0 0,1 1-3 16,0-1-22-16,-1 2-20 15,1 4-40-15,-2 3-48 16,-4 2-86-16,-5-6-127 0</inkml:trace>
  <inkml:trace contextRef="#ctx0" brushRef="#br0" timeOffset="70853.4">24401 6263 527 0,'-1'0'99'0,"-3"0"-69"16,1 0 24-16,2 0 3 15,0 0-26-15,0 0-22 16,2 0-9-16,-1 0-3 0,2 0 2 15,-1 0 1-15,0 4 1 16,-2 2-2-16,-1 1-1 16,1 3 4-16,-3 0-1 15,0 4 1-15,-2-1 0 0,0 1 0 16,1 2 0 0,0-1-2-16,2 2-1 0,1 0 1 15,2-1-1 1,3 1 0-16,2 0 1 0,2-5 0 15,2-1 1-15,-1-1-2 0,-1-3-1 16,0-4 1-16,0-3 0 16,0 0 0-16,-1-5-7 15,3-8-1-15,-1-6 2 16,0-7 5-16,-3-2 5 16,-1-6 5-16,-2 1-10 0,-5 0 11 15,-6 5 1-15,-4 4-2 16,-2 6 9-1,-3 3 21-15,-1 8 9 16,0 1 11-16,1 6-19 16,1 0-23-16,2 6-14 0,5 7-4 15,3 2-5-15,3 7-19 16,4 3 7-16,-1 4 13 16,3-1 4-16,3 2 2 0,3-5 0 15,0-2-3-15,2-6-2 16,0-3-2-16,1-5 1 15,1-7 3-15,-2-2-1 16,2-2 1-16,-3-11-3 16,0-5 1-16,0-8 4 0,-2-5 4 15,-2-3 1-15,-3-2-3 16,-2 2 5-16,-3 4-1 0,-7 4 0 16,-1 7 1-1,-2 5 1-15,-3 7-3 16,2 2 1-16,-2 5 6 0,2 6-6 15,0 10-7-15,5 2-3 16,3 8-3-16,5 1 0 16,3-2 5-16,4-1-3 15,7-5-20-15,5-6-7 16,2-6 10-16,-3-2 12 0,2-5 9 0,-2-2 0 16,-1-8-1-16,-3-2-6 31,-1-3 1-31,-6-5-11 0,-3 1 16 15,-5-3 1-15,-3 2 23 16,-9-1 31-16,-3 5-31 16,-6 0 5-16,-2 5-2 15,1 6 9-15,0 3-7 0,1 2-10 16,2 10-11-16,5 7-7 16,4 10-10-16,6 3-104 15,2 1-37-15,1-8-132 0</inkml:trace>
  <inkml:trace contextRef="#ctx0" brushRef="#br0" timeOffset="72252.66">22275 6625 614 0,'-12'-4'42'16,"-2"-2"18"-16,6 3 15 15,0 2-40-15,2 1-29 0,0 0-2 16,1 4-7-16,1 9-3 15,-2 5-21-15,2 6 0 16,-1 5 12-16,-1 5 4 16,0-1 6-16,1-1 1 15,3-3 4-15,1-4 0 16,1-5-1-16,1-4 0 16,6-8 2-16,3-2 7 0,1-4 10 15,4-2 6-15,0-2-4 16,2-9-4-16,0-5 1 15,1-3-2-15,0-7-8 16,-1-3-4-16,-3-5-2 16,-2 0-2-16,-7 1 1 0,-4 1-1 15,-3 2-8-15,-10 6 10 16,-3 1 4-16,-4 7-1 16,0 4 3-16,-1 3 30 15,1 5 2-15,4 4-14 0,0 4-14 16,3 9-9-1,4 5-5-15,3 8 1 16,5 8-1-16,0 4 2 0,5 2 0 16,6 1-4-16,2-3-43 15,3-5 11-15,0-4 16 16,-1-8 12-16,1-5 8 16,-1-6-2-16,1-6 2 0,-3-4-3 15,-1-5 4-15,1-10-5 16,-2-12 2-16,-1-3 2 15,-7-12 3-15,-2-1 0 16,-6-1-1-16,-10 3 1 16,-5 5 12-16,-3 8 1 0,-2 9 45 15,-1 9 16-15,2 8-16 0,1 6-26 16,6 10-24-16,2 16-9 16,6 9-3-1,4 4-47-15,2-3-139 16,3-13-303-16</inkml:trace>
  <inkml:trace contextRef="#ctx0" brushRef="#br0" timeOffset="79062.01">24297 5834 588 0,'-8'-7'44'0,"0"0"-35"16,2 0 36-16,1-2 6 16,3 0-46-16,0 0-13 15,2-1 2-15,-1 0 9 0,1 1 2 16,-2 4-1-16,2 2-3 15,-1 1 2 1,1 1-4-16,0 1 0 0,0 1-4 16,2 5-3-16,0 4 3 15,-2 0 7-15,4 6-1 16,1 2 0-16,-1 3 1 16,0 5-1-16,2 2 1 15,-1 5-1-15,-2 5 0 0,-1 5 1 16,-1 4-2-16,2 7 1 15,-6 4 1-15,2 9-1 16,-5 1 1-16,-4 4-3 16,0 1 1-16,-1-2-1 15,-2-6 0-15,1-2-1 0,1-9 5 16,-1-8-2-16,4-9-1 16,1-10 5-16,3-8 19 15,2-9-10-15,-1-7-4 0,3-2-2 16,-2-1-5-16,1-10 2 15,-1-11 5-15,2-12-20 16,-3-11-13-16,0-7-31 16,-2-9 12-16,-1-2 22 0,0 0 16 15,0 0 14-15,2 2 10 16,0-3-5 0,4 3-6-16,-1 3 3 15,2 6-8-15,1 6 8 0,2 4 28 16,-1 6-10-16,3 7-3 15,-1 4-23-15,2 4-1 16,-1 0-5-16,0 6 1 16,2 1-6-16,-4 2-18 0,0 4 2 15,-1 2 9-15,-2 4 6 16,1 0-6-16,-1 1-10 16,0 1 9-16,1 5 10 0,0 2 4 15,0 5 2-15,0 4 1 16,-1 6-2-16,0 5-1 15,1 5 1-15,0 7 1 16,2 5 0-16,2 6 0 0,0 0-83 16,-1-1-106-16,-1-12-77 15</inkml:trace>
  <inkml:trace contextRef="#ctx0" brushRef="#br0" timeOffset="79589.82">24137 6411 845 0,'0'-3'36'0,"-2"-3"-35"16,-1 4 15-16,3 1 17 15,-1 1-38-15,2 7-19 16,1 5-88-16,3 6 58 0,1 12 55 16,1 1-6-16,-1 7 0 15,2 0 4-15,-4 0 2 16,2-3-1-16,-1-6 0 16,0-5 1-16,2-5 0 0,-3-4 2 15,1-6-3-15,-1-4 0 16,-1-1 1-16,-1-4 8 15,0 0 1-15,1 0 2 0,2-8 8 16,2-5 2-16,2-4-17 16,-2-8-13-16,6-4-1 0,-4-6-29 15,2-1-26-15,-2-6 0 16,-4-1-102 0,-5-1-159-16</inkml:trace>
  <inkml:trace contextRef="#ctx0" brushRef="#br0" timeOffset="79874.6">24009 6074 1024 0,'-2'0'8'16,"4"-7"-80"-16,3-4 35 16,8-4 41-1,4-4-6-15,5-6-3 16,4-4-17-16,3-3 10 16,1 1-28-16,0 4-47 15,-3 4-18-15,-4 9 3 16,-4 7 1-16,-4 7 21 15,-5 9 2-15,-4 10-2 0,-1 10 12 16</inkml:trace>
  <inkml:trace contextRef="#ctx0" brushRef="#br0" timeOffset="81576.62">10547 12321 427 0,'-2'-1'251'0,"-3"-5"-231"0,0 2 29 15,3 1 8-15,2 2-19 16,0 0-31-16,0-1-9 16,1 0-1-16,1-1-2 15,4 1 5-15,-3-1 1 0,4-1-1 16,-2 1 2-16,1 2-1 15,1-1 0-15,-1 1-1 0,3-2 2 16,-2 3-2-16,1-1 1 16,3 0 1-16,-1 0 3 15,3 2-3-15,2 1 1 16,2-2-3-16,1 4 1 16,1 1-1-16,1 0 0 0,2 1 1 15,1 0-2 1,0 0 3-16,3-1-2 15,2 1 1-15,1-1-1 0,1 0 1 16,2-1 0-16,3 0-2 16,-1 0 3-16,4 2 0 15,0-1-2-15,3 2 1 16,2-2 0-16,2 0-2 16,3 0 2-16,0-3 2 15,3-1 0-15,4 1 20 0,1-1-3 16,5 1-10-16,2 0-5 15,1 1-1-15,2 1-3 16,1 0 0-16,1 0 0 0,1 1 0 16,4-5-1-16,1 2 1 15,4-3-1-15,-2-4 1 16,-1 0-1-16,1 0 2 16,-1 2 6-16,0 0 23 0,-1 1-21 15,0 0-5-15,-2 1-1 16,0-1 4-1,1-1 6-15,-2-3 12 0,-1 0 2 16,-2 0 1-16,-3-2-15 16,-4 1-1-16,-3 2-6 15,-5 0 0-15,-3 1-4 0,-4 0 0 16,-5 0 1-16,-6 1 2 16,-6 0 2-16,-7 2-5 15,-6 0-3-15,-5 1 1 16,-4 0 0-16,-4-2 2 0,0 1-2 15,1 1 0 1,7 1-9-16,2-4-118 0,-5-3-115 16,-7-10-257-16</inkml:trace>
  <inkml:trace contextRef="#ctx0" brushRef="#br0" timeOffset="89186.27">13096 10289 579 0,'-8'-1'7'0,"-2"-3"-3"0,6 1-1 16,0 1 3-16,2 1-6 15,1 1-1-15,1 0 0 16,0 1 0-16,0 1 1 16,0 3 2-16,1 5-1 15,1 2 1-15,-2 8-1 0,2 4 1 16,0 4-1-16,-2 4 1 16,2 2 0-16,-1-1-1 15,3-1 1-15,-1-3-2 16,2-1 1-16,-1-5 0 0,1-1-1 15,0-2 1 1,0 0 1-16,0-2 5 16,-1-1 20-16,0 0-11 15,0-2-8-15,0-3-5 0,0 2 1 16,0-4-4-16,-1 1 1 0,-2 2 0 16,1 0 0-16,-2 2-1 0,0 2-1 15,0 0 0-15,0-2-1 16,0 1 1-16,0-2-13 15,0-4-54-15,1-4-42 16,0-8-86-16</inkml:trace>
  <inkml:trace contextRef="#ctx0" brushRef="#br0" timeOffset="89844.93">13060 10733 638 0,'-11'2'28'15,"-1"0"15"-15,5-3 29 16,3 1-37-16,1-1-28 16,2 2-6-16,1 0-1 0,0 0-3 31,0 0-34-31,2 4 13 0,0-1 23 15,0 2 2-15,0 2 0 16,-1 1-1-16,0 2 1 16,-1 3-2-16,0 2 1 0,0-2 1 0,0-1 0 15,0-2 0-15,-1-4 0 16,1-2 1-16,0-3-3 16,0 1 2-16,0 0 0 0,4 1 1 31,0 0-1-31,3 1-1 15,0 1 0-15,1-1 0 16,1 1 0-16,3-2 0 0,-1 2 0 16,3-2 0-16,0-1 1 15,1-2 0-15,1 0-1 16,1 1 1-16,-2-3 0 16,0-2-1-16,-4 0 0 15,0-1 2-15,-1 0-2 0,-2 1 0 16,-1-1 1-16,1-1 0 0,-1 0 0 15,0-1 0-15,-3-1 0 16,-1-1 0-16,-2-2 0 16,-1-1 2-16,-2 0 2 15,-4-3 18-15,-1 0 2 16,-3 2 4-16,0-2-1 16,0 3-4-16,-1 1 0 15,2 1 0-15,-1 1-13 0,-1 0-7 16,1 2-3-16,0-1 1 0,-3-1-2 15,0 3 0 1,-2-2-1-16,-1 2 0 16,0 1-3-16,1 1-3 15,2-1-15-15,4 0-28 16,0-3-69-16,-1-8-174 0</inkml:trace>
  <inkml:trace contextRef="#ctx0" brushRef="#br0" timeOffset="107128.1">24273 5939 415 0,'-3'0'55'16,"-1"0"-5"-16,0 0 57 15,2-1-39-15,1-1-48 0,0 1-10 16,-2 1-5-16,3 0-3 15,0 0-2-15,0 0-1 16,0 0 0-16,0 0 0 16,0 0 2-16,2 0-2 15,-2 0 0-15,1 1 1 16,-1 2 2-16,1 0-2 0,-1 0 1 16,1 0-2-16,-1-2 1 15,2 2 3-15,-1 0 0 0,0 1 3 16,1-1 0-1,-1 1 3-15,2 0-1 16,0-1 0-16,1 3-4 0,0 0 1 16,1 1-2-16,0 0-1 15,0-1 1-15,-1 2 0 16,3 0-1-16,-2 1 0 16,3 0 1-16,-2 2 1 15,1-3-2-15,-1 1 3 0,2 1-2 16,-2-1 3-16,0-1 5 15,-1 2 4-15,0-3-12 16,1 3 0-16,-1 0 0 16,-2 0 1-16,1-2 0 15,-1 2-2-15,0 2 0 0,2-1-1 16,-1-1 0-16,3 1 6 16,-2-1 14-16,1 2-8 15,1-1-7-15,-1-1-3 0,4 1-1 16,-3 0 0-16,1 0-1 15,1 0 1-15,-1-1-2 0,0 3 0 16,-1 1 1-16,1-1-1 16,0-1 2-16,1 3-2 15,-1 0 0-15,2-1 0 16,-1 1 1 0,0-1-1-16,0-1 0 0,2-1 1 15,-1 1-1-15,-1-1 1 16,2-1-1-16,-1 2 0 15,0-2 0-15,0 1 0 16,-1-1 0-16,-1-1 0 16,1 3 1-16,0-2-1 15,0 0 2-15,1 1-3 16,0 0 0-16,-1 0 1 0,0-1 1 16,2 0-1-16,-3 1 0 15,0-2 0-15,1-2 1 0,0 2-1 16,-1 0 0-16,3 1 31 15,-1 1-20-15,1 1-9 16,1 1 0-16,0 3-2 16,1-2 1-16,1 1 0 15,-1 3-1-15,-1-2 1 16,-1 1 0-16,0-2-1 16,1-2 0-16,-2 2 1 0,0-2-1 0,2-1 0 15,-2 1 0-15,-1 0 0 0,3 0 2 31,-2 1-3-31,0 1 3 16,1-1-2-16,-1 0 0 0,2 0 1 0,-3-1-2 16,0 0 3-16,3 0-2 15,-2 0 0-15,-3 2 1 0,4-3-2 16,-1 2 1-16,1-1 0 16,-1 1 1-16,0 1-2 31,0-1 1-31,-1-1 1 15,3 3-2-15,-2-1 1 0,1-1 1 16,-1 1-1-16,3-2 0 16,-3 1 2-16,2 0-2 15,-1-1 0-15,0 1 0 0,1-1 1 16,-1 0-1-16,3-1 0 16,-3 1 0-16,3-1 0 15,-1-1 0-15,0 0 1 0,3 1-2 16,2 1 1-1,-3 1 2-15,3 1-4 16,-2 1 4-16,2 1-3 16,-1 0 1-16,0 1 0 0,-1 0 0 15,-1-1 1-15,2-1 0 16,-1 2-1-16,-2-2-2 16,1 0 4-16,-2 0-3 0,3 0 1 15,-1 1 0-15,2-1 1 16,0 1-1-16,0 0 0 15,1-2 0-15,-1-2 1 0,2 2-2 16,-3 0 3-16,1 0-2 16,-1 0 0-16,-1 1 0 15,0 0 1 1,-1 1-1-16,1 1 0 0,-1-1 1 16,-3 2-1-16,2-1 0 0,1-1 0 15,-2-1 1-15,2 0 1 0,-3-1-2 16,0-1 2-16,2 0-1 15,-1-2-1-15,0 1 1 32,-1 0 0-32,1 0-1 0,-1 2 0 15,0-1 0-15,-1 1 0 16,2-1 2-16,-2 0-2 16,1-1 1-16,-1-1 0 15,-2-1-1-15,0-2 1 0,-1-2-2 16,1 1 2-16,-3-3 1 15,-1 0-2-15,0 1 0 0,0-1 0 16,-2-2 1 0,0-3-1-16,-2 1 3 15,2-1 47-15,0-1-26 0,-2 0-3 0,0 0 6 16,0 0-1-16,0 0-3 16,0 0-1-1,0 0-7-15,0 0-7 16,0 0-1-16,1 0-4 15,-1 0 2-15,1 0 0 0,-1 0 3 16,0 0-1-16,0 0 1 16,0 0 2-16,0 0-1 15,1 0-5-15,-1 0-5 16,0 0 1-16,0 0 1 16,0 0-1-16,0 0-1 15,0 0 0-15,0 0-14 0,1 0-28 16,-1 0-24-16,5 0-45 15,3 0-91-15,-6 2-81 0,-2-2-283 16</inkml:trace>
  <inkml:trace contextRef="#ctx0" brushRef="#br0" timeOffset="117787.38">24633 5229 176 0,'-2'-4'428'0,"-4"-1"-440"16,-2 0 10-16,3 0 36 16,1 3 13-16,2-1-41 15,-2 1-5 1,4 1-1-16,-1 1 2 0,-1 0-2 15,2 0 0-15,0 0 0 16,0 0 0-16,0 0 2 16,0 0-2-16,0 0 0 15,0 0-1-15,1 0 0 0,-2 0 1 16,1 0 1 0,0 0 1-16,1 0-1 0,-1 0 4 15,1 0 10 1,-1 0 11-16,0 1-3 0,1 1-11 0,-1-2-5 15,0 0-4-15,0 3-1 16,2-2-1-16,0-1 1 16,-2 2 2-16,1-2 3 0,0 1 0 15,-1 0-4-15,1 2-1 16,-1-3 0-16,1 2-1 0,-1-2 1 16,2 2 0-16,-2-1-1 31,1 0 0-31,0 0 0 0,0 1 1 0,-1-2-1 0,0 1 2 15,2 1-2-15,-2-1 2 32,2-1 3-32,0 3 5 0,-2-3-2 0,3 3 4 31,-3 0 3-31,2 1-12 0,-1-1-2 16,0 1-1-16,0 0 0 15,0 2 1-15,0-1 1 16,1 1-2-16,0 0 0 15,0 0-1-15,-2 1 1 0,3 1-1 0,0-1 0 16,2 5 1-16,-1-1-2 16,2 3 2-16,0 2-1 15,-1 1 0-15,2 0-1 16,0 0 2 0,-1 0-1-16,0-3-1 15,-1 2 2-15,1 0-1 16,0-2 1-16,2 3-1 0,-2 1 0 15,0 0-1-15,2 2 2 16,1 2-1-16,-2 2 0 16,2 0 1-16,0 2-2 15,0 1 2-15,-1 2-2 16,1 1 1-16,0 0 1 0,-2 0-2 16,0 0 1-16,1-1 1 15,2 0-1-15,-2-5-1 16,1 3 1-16,3 0 0 0,-1 0 0 15,2 2 0-15,1 2 0 16,1 0 0-16,2 0 1 0,-1 0-2 16,1 1 1-16,-2-1 1 15,4 1-1-15,-2 0 0 0,-1-1-1 32,0 0 2-32,1 1-1 15,-1-1 1-15,1 3-1 0,-1 0 6 0,0-3 2 0,3 3-3 16,-1 2-2-16,3-3-2 31,1 1 0-31,-1 0 0 0,2 0-1 0,2 0 1 31,0 2 0-31,0-1-2 0,1-1 2 0,-1 0 1 0,2-3-3 32,0 1 2-32,0-3-1 15,-1 0-1-15,2-1 10 0,0 0-1 16,0 1-1-16,4-4-4 15,0 1 5 1,0 0-1-16,5-1-4 0,-1-1-2 16,-1 2-1-16,1-2 1 15,-2 2-1-15,3 1 0 16,-4-1 0-16,3 1 1 0,-3-2-1 16,3-1 0-16,-1-1-1 0,-2-2 1 15,1 0 1 1,2-2 1-16,-4-1 4 15,4-1 7-15,-3 3-2 16,4-1-5-16,-3-1 2 0,3 2-3 16,0 0-4-16,-1-2 1 15,1 1-2-15,1-2 2 16,-2 0-3-16,0-1 2 16,-2-2-1-16,-1 2 0 15,-3-3 1-15,3 0-1 16,-3 1 1-16,0 0-2 15,0-1 2-15,3 0-2 16,-2 1 1-16,1-2 2 0,2 0 0 0,-2-1 2 16,-2 1-2-16,-1-2 0 15,0 1-2 1,-2-1 1-16,-3 0-1 0,1-1 1 16,-3 0 1-1,0-2-2-15,-1-2 7 0,0 1 7 16,1 0-5-16,-4-1 1 15,3-2-4-15,-2 2-4 16,-4-1 3-16,0-1-5 0,-3 0 1 16,-1-2 0-1,-4 1 0-15,1-1 0 0,-3 0 0 16,-1-1 1-16,0 1 6 16,-2 0 7-16,0-1-1 15,-1 0-5-15,-1 0 2 16,0 0 1-16,0 1-8 0,3-1-2 0,-3 0-2 15,0 0 1-15,0 1 0 16,0-1 0 0,0 0 0-16,0 0 0 15,0 0-1-15,0 0 4 0,0 0 5 16,0 0 9 0,-3 0-6-16,3 0-7 0,0 0-1 15,0 0-2-15,0 0-3 0,0 0 4 16,0 0-2-16,0 0-1 15,0 0 2-15,0 0-2 16,3 0-1-16,-3 0 1 16,-3 0 1-16,3 0-2 15,0 0 1-15,0 0 2 0,0 0 11 16,0 0 3 0,0 0-1-16,0 0-4 0,0 0-4 15,0 0-3-15,0 0-4 16,0 0 0-1,3 0-3-15,-1 0-33 0,2 5-37 16,1 3-116-16,-3 2-223 16</inkml:trace>
  <inkml:trace contextRef="#ctx0" brushRef="#br0" timeOffset="129874.12">4284 10967 153 0,'0'2'712'0,"0"0"-711"0,0-3-8 16,0 2 3 0,0 6-1-16,0 7-5 0,-2 10 4 0,-2 13 1 15,-1 14-1-15,-1 16 3 16,-4 8-3-16,0 4-1 15,3 3-4-15,-3-4 8 16,6-4 3-16,-1-9 0 16,4-5 0-16,1-6 1 15,0-3 0-15,1-1 1 0,2-2-2 16,1 2 1-16,0 0 0 16,1-1-1-16,2-2 0 15,2-4 1 1,-1-8-2-16,4-7 1 15,1-7 1-15,3-7-2 0,-2-6 1 16,6-4 2-16,-1-1-3 16,6-4 6-16,-3-3-4 15,4-2 1-15,5 0 0 0,-2 1 1 16,2 0-1-16,1 2-1 16,3 1-1-16,-1 0 1 15,1 1 1-15,1-1 0 16,4 1-2-16,1-2 2 0,3-1-1 15,3 1 0-15,-2 0 1 16,2 0-2-16,-5 0 0 16,-3 0-1-16,-4 1 2 0,-8 2-2 15,-5-2 1-15,-2 2 0 16,-5 3 0-16,-2-3 1 16,-1 2-1-1,-2 1 0-15,-2 0 1 16,1-2-1-16,0 0 0 0,-1-2 0 15,2-6-1-15,-4-6 2 16,3-6 2-16,-3-8 4 16,2-8-2-16,-5-11-1 15,-1-8-2-15,-2-6-1 0,0-4-1 0,-4-4 1 32,-4 2-1-32,-1-1 0 0,-2 4 3 15,-1 1-2-15,0 4-1 16,3 5 14-16,0 3 17 0,-1 4-22 15,4 4-3-15,-1 6-5 16,3 5 0-16,-2 2-1 16,-2 5 1-16,2 3 0 15,-1 3 0-15,-1 1 0 16,-2 2 3-16,1 2 9 0,-5 3 1 0,-1 1-1 31,-2 3-1-31,-6 3-12 16,-6 2 0-16,-4 1 0 0,-8 3 0 0,-5 4-1 15,-6-2 2-15,-1 2 1 16,-5 0 0-16,-1-2 0 16,-6-1-1-16,-2 0 1 15,-4-1-1 1,-3 2-2-16,-6 2 0 0,1 1-1 16,1 2 0-16,2 3-50 0,2 2-20 15,-3 3-74-15,-2-1-214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4:59:46.5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2250 4174 565 0,'-4'5'1'16,"-3"1"4"-16,3 4-4 0,1 3 0 0,-2 5 1 31,3 4 0-31,0 3-1 0,0 1 0 0,0 6 1 16,0 5-2-1,-2 5 2-15,1 6-2 16,-3 7 2-16,-4 6-2 0,1 10 1 15,1 6-1-15,-4 8 1 16,3 3-1-16,-3 2 0 16,2 2 1-16,3-1-1 15,-2-4 0-15,5-5 2 16,2-8-2-16,2-6 1 16,0-11-1-16,9-5 0 15,0-12 0-15,6-3 0 0,3-4 0 16,2-5-1-16,3-1 1 15,1-3 1-15,7 2 1 16,0-4-2-16,6 2 2 16,-2-1 0-16,3 0-1 0,6-2 1 0,-2-2 0 31,8-4-1-31,2-3 5 0,4-2-2 16,2-2 0-16,1 0 0 0,3-1 1 0,1-2 0 15,3 0 1-15,-1 0-3 16,2 1 3-16,0-2-3 15,3 3 4-15,-1-1-2 0,2 2 2 32,1 1-4-32,1 1-1 15,3-2-1-15,3 1 3 16,2-5 0-16,-1-1 0 16,5-3-2-16,0 0 3 15,-1-7 13-15,1 1 18 16,-1 2-20-16,2 0 4 0,-1 2 0 15,0 2-3-15,-2 4-7 16,2 4-3-16,-1 3-4 16,2-3-3-16,1 0 1 0,0-4 0 0,5-3-2 15,-3-1 2-15,1-6-1 16,-3-2-1-16,2-2 2 16,-2 2 0-16,-2 2 0 15,-4 2-2 1,-3 4 1-16,1 0 1 0,-2 4 0 15,-4 3 0-15,2 1 0 16,0 0-2-16,2-1 2 16,-2-4 0-16,2 2 0 0,-2 0 1 0,2-3 3 31,0 1 8-31,1-1 0 16,-1 2-7-16,0-2-3 0,1 0 2 15,2 1-3-15,-6-2-1 16,4 1 1-16,-5-2-3 0,2 1 2 15,-1-1-1 1,-2 0 1-16,0 0 0 0,-2-1-1 16,-1-1 0-16,-2 1 1 15,-1 1-1-15,0 0 0 16,-5 0 0-16,-1 1 0 0,-2 3-1 0,-4 1 2 16,1-1-1-16,-3 1 1 31,-4 0-1-31,0-2 1 15,-6 0-3-15,-1 0 4 0,-8-3-2 16,-1 2-1-16,-5 0 1 16,-3-1 1-16,-2 1-2 15,-6 1 2-15,-2-2-1 16,-2 2 0-16,-4-3 1 16,-1 3-1-16,-1-3 0 0,0 0 2 15,-5 0-1-15,1 0-1 16,0 0 1-16,-2 0 2 15,2 0 1-15,-2 0 10 0,0 0 10 16,0 0-7-16,1 0-7 16,-1-3-7-16,0-4-2 0,1 0 0 15,0-7-1-15,0-2-1 16,2-7 0-16,-3-3 0 0,2-6-2 16,0-5 0-16,-1-6 0 15,1-5 0-15,0-3 1 16,0-3 2-16,0-1 1 15,0-2 2-15,2-2 3 0,4-3 1 16,-2-2-7-16,5-7 1 31,2-3-1-31,3-4 0 0,1-3 0 0,2-3 0 32,-2 1 0-32,0 0 1 0,3 2-1 15,-1 2 1-15,-2-2-1 16,3 4 1-16,1 2 1 0,-3 1-4 15,3 3 2-15,-3 3 2 16,2 4-1-16,-3 3-2 16,1 1 2-16,1 2-2 15,-4 4 1-15,0 7 1 0,-2 4-1 0,0 9-3 16,-8 9 6-16,-1 9-3 16,0 6 0-16,-4 6 0 15,0 1 2-15,0 2-2 16,-6 0-1-16,-1 0-1 0,-2 1 0 15,-2 0 1-15,-5 0 4 16,0 0-1 0,-6 0 0-16,-3 3 5 15,-6 4 0-15,-4 3-2 16,-5 3-2-16,-6 4-1 0,-3 3-2 0,-4 0 1 31,-3 3-2-31,-2-2 3 0,2-3-2 0,-3-2 2 31,-1 1 9-31,2-4 4 0,-4-2-3 16,1-3-6-16,-3 1-4 16,1-1 0-16,-3 1 2 15,-4 1-4-15,-2 0 0 16,-1 1-1-16,-4-2 1 0,-2 2 1 0,-2-2-1 16,2-1 0-16,-2-1 0 15,-3-1 1-15,-2 1 0 16,2-2-2-16,-3 0-1 15,-5-1 3-15,1 2 0 0,3-5-1 16,-4-1-1-16,-2 0 2 31,-1 0-1-31,1-2 1 0,0-3-2 16,-5 1 0-16,3 3 3 16,-2 1-1-16,4 0-1 0,-4 4 0 15,-3 0 0-15,1 2-1 16,1 0 0-16,-3-2 2 15,1 0-2-15,2-1 2 16,-1 0-1-16,-2-3 1 0,1 0-1 16,-2 1-1-16,0 2 1 15,-5-2-1-15,4 2 1 16,-1 0 3-16,-5-3-4 0,2 0 3 16,1 0 12-16,1 0 5 15,0-2 16-15,2 0-13 16,5 2-14-16,0-2-4 0,3 1-2 15,4-3 0-15,1 0-3 16,-1-2 1-16,2 0 2 16,4 2-3-1,-1 1 1-15,0 3-1 16,1 0 2-16,3 0-4 0,4 0-28 16,4 6-30-16,-3 2-24 15,2 2-97-15,-2-4-71 16,-5-3-269-16</inkml:trace>
  <inkml:trace contextRef="#ctx0" brushRef="#br0" timeOffset="4134.52">7823 4996 587 0,'-11'-14'5'0,"-1"0"14"15,5 1-7-15,2 3 4 0,1 2-10 16,1 2-3-16,0 0 0 16,0 2-3-16,1 1 1 15,-2 3-1-15,1 0 1 16,-1 0-2-16,-5 10-2 16,-2 5-2-16,-2 5-1 15,-3 6-1-15,0-2 1 16,-2 2 1-16,-1-2 5 15,2-5-1-15,0-3 1 16,-1-4 0-16,-3 0 2 0,-2 0-2 0,-2-2 2 16,-4 4-2-1,-4 1 1-15,-2 1-1 16,-3 0 1-16,1 4 0 0,-1 0 0 16,-2 1-1-16,-2 0 2 15,1 5-2-15,-1 1 2 16,-2 0-3-16,4-2 1 15,1 3 1-15,5-3-2 16,0-2 1-16,5-2 1 16,4 0-2-16,3 0 1 15,0 1 0-15,7-2-3 16,2 2-34-16,4-2-66 0,3-4-41 16,2-6-37-16</inkml:trace>
  <inkml:trace contextRef="#ctx0" brushRef="#br0" timeOffset="8603.37">6158 4049 655 0,'-9'-12'-11'0,"1"0"33"16,4 3 12 0,0 2-5-16,3 4 3 0,0 3-23 15,0 6-14-15,-1 6-20 16,-2 7 20-16,-2 7 5 15,0 12-1-15,-2 7 1 16,1 8-3-16,-1 5-11 0,-1 6-4 16,3 4 0-16,-2 3-5 15,3 2 9-15,1-2 5 16,-3 0 7-16,7-3 1 16,0-7 1-16,1-4-1 15,9-6 2-15,-3-8-2 16,3-5 1-16,3-8 1 0,0-5-3 0,2-6 1 15,-1-6-1-15,3-4-1 16,-1-4 0 0,2-1 5-16,-1-1 1 15,6 0 9-15,2-2 7 16,4 2-5-16,3-3-5 0,5 0-6 16,3 3-1-16,5-3 1 0,-1 0-1 0,4 0-2 31,-1-3 1-31,4 0 0 15,-3 3-2-15,0 0 2 0,-2 0 0 0,-3 3-2 16,-2 4 2-16,-2-1-2 16,0 1 2-16,-3 0-2 15,0-3 4 1,1 1-5-16,-1-1 2 16,-1-4 2-16,-2 0-2 15,0 0 0-15,-4 0 0 0,-2-2 1 16,-5 0-1-16,-4 0-1 0,-5-1 2 15,-3 0-1 1,-4 2 2-16,-4-2 0 16,-2-1 48-16,0-2 31 0,-1-1-40 15,-2-4-34 1,-4-2-5-16,0-4 9 0,-1-7-7 16,3-3-4-16,-2-10 0 15,4-6-3-15,3-4-2 16,0-7-1-16,1-1 3 15,3-2 0-15,1 0 0 16,-5 5-28-16,0-2 25 0,-2 5 2 0,-4 1 5 16,1 4-1-1,-2 2 3-15,3-2-3 16,1 4 0-16,1 3 0 16,-1 2 0-16,1 3-2 15,-1 5 4-15,0 6-2 16,-7 4 1-16,1 4 1 0,-1 1 0 15,-4 3-1-15,-1 4 1 0,-3 1-4 16,-2 3-1-16,-3 1 4 16,-3 0 0-16,-1 1-2 15,-4 1 2-15,-1 2 0 16,-3-2 0-16,1-1 1 16,-6 0-1-16,-3 1-2 15,-1-1 3-15,-3 3-1 16,0-3 0-16,-4 1-1 15,1-2 1-15,3 3 0 0,-5-3 3 16,4 0-2-16,-2-3 3 0,1 0-5 16,3-1 1-16,4 2-2 15,3 2-2-15,7 0-39 16,6 0-100-16,4-5-175 16</inkml:trace>
  <inkml:trace contextRef="#ctx0" brushRef="#br0" timeOffset="9603.58">6779 5145 178 0,'2'3'573'15,"-2"-3"-606"1,-4 0 28-16,1 0 8 0,1 0 2 16,-5 0-5-16,0 0 1 15,-4 0 2-15,-2 4-4 0,-5 2 1 16,-4 2 1-16,-1 2-1 15,-5 2 2 1,-2 3-3-16,-1 3 3 16,-6 0-1-16,-1 0 0 15,-1 2 0-15,-1-1 2 0,-3 0 0 0,-1 0 15 16,-1 1-7-16,2 0-3 16,-1 2-4-16,-3 3-2 15,0-1-2 1,0 3 1-16,-3 1-1 15,0 3 1-15,0 1 0 16,-2 2-2-16,2 0 1 0,0 0 0 0,-1 0 1 16,-1 1-1-16,0 1 0 15,2-3-1-15,-4 4 1 16,2-2-1 0,-2 2 2-16,0 3 0 0,-1 0-1 15,-3 4 0-15,0 1 0 0,-1 2 0 16,2-2 1-16,-2 2-1 15,2 0 0 1,3 1 0-16,0-1-1 16,1 2 2-16,6-3-1 15,0 0 0-15,5-6-2 16,2-2 2-16,3-5 1 0,4-8-1 16,3 0-1-16,1-6 2 15,3 0 0-15,-1 1-2 16,0 0 2-16,-1 1-1 0,0 1 0 0,-1 3 0 15,-2 3 1-15,-4-2-1 16,1 5-1-16,-7 0 2 16,3 2-1-16,0-2 0 15,3 0 2-15,2-1-1 16,3 0 2 0,3-4 18-16,1 2-14 15,3-1-6-15,1 2 1 0,2-2-3 16,1 1 1-16,0-3 1 0,3-2-2 0,-1-2 1 15,1-3 1-15,4 0-1 32,3-5-1-32,0 1-1 15,5-4-1-15,4-2-37 0,2 0-36 16,5-4-38-16,4-4-36 16,-4-15-119-16</inkml:trace>
  <inkml:trace contextRef="#ctx0" brushRef="#br0" timeOffset="9960.93">3717 7118 813 0,'-20'6'7'15,"4"-2"-5"-15,2 9 0 16,3 4-2-16,2 8-3 0,0 5-2 0,-1 6 3 31,3 1-3-31,-3 1-10 0,3-4 10 16,3-6 3-16,0-5 0 16,4-6 2-16,4-7-5 15,9-10-20-15,8-4 8 16,10-16 3-16,9-10 9 15,5-11 46-15,9-5-6 0,1-6-13 16,1 2-14-16,0 3-3 16,0 10-1-16,-5 12-24 0,-6 5-116 15,-11 7-129 1</inkml:trace>
  <inkml:trace contextRef="#ctx0" brushRef="#br0" timeOffset="11191.39">2248 7335 980 0,'-13'-7'-88'0,"-3"0"91"16,5 3 4-16,9 4-2 0,0 4-7 15,2 13-17-15,2 12 1 16,0 12 10-16,2 10 7 16,-3 14-7-16,-1 9-17 0,0 7 18 15,-5 6-14-15,-5 0-6 0,0-1 9 16,-1-1 15-16,-5-8 5 15,3-6 1-15,1-10-2 16,1-6 1 0,3-7 0-16,7-8-1 15,1-7 2-15,1-5-2 16,9-5 2-16,6-3 0 16,4-2-2-16,4 1-1 0,8-4 0 15,6 0 0-15,5-2-1 16,1-4 1-16,3-1 1 0,2-4 0 15,0-1-2 1,5-3 0-16,0 0-2 0,2-7 0 16,6 1 3-1,-2-1 1-15,-3 1-1 0,-3 4 1 16,-4 0 0-16,-4 2-1 0,-7 0-1 16,-7 4 2-1,-6-1-1-15,-5 0 0 16,-6-2 2-16,-6 3-1 0,0-2 0 15,-7-2 1 1,1 0 0-16,-3 1 0 0,2-1 1 16,-2 0 1-16,0 0 51 15,0-5-7-15,0-6-7 16,0-5-18-16,0-5-12 0,0-6-3 16,0-9 0-16,4-7-2 15,1-8-4-15,6-7-1 0,-2-3-2 16,4-7 0-16,-3-3 0 15,-2 0-33-15,-1 1 15 16,-5 3 5-16,-2 3 9 16,-2 6 10-16,-3 6-1 0,-1 7 1 15,-1 4-1-15,0 6 16 16,2 4-8 0,3 2-8-16,0 6-3 0,0 2-1 0,0 5 3 15,0 2-2-15,-3 4-1 31,-2 2 3-31,-4 0 1 0,-4 6-2 16,-7-1-5-16,-7 3-4 16,-5 3-4-16,-6 4 10 0,-9 3 1 0,-6-1 1 15,-5 0-1-15,-9 0 1 16,-6-2 2-16,-6 0 0 16,-7-1-2-16,-7 2-1 15,-2 2 0-15,-3 9 0 16,-6 6-65-16,-2 11-58 0,-3 8-53 15,-9 2-157-15</inkml:trace>
  <inkml:trace contextRef="#ctx0" brushRef="#br0" timeOffset="28827.16">9602 6864 825 0,'-10'7'-35'0,"-2"0"27"15,3 10 3-15,4 9 5 16,-3 10-4-16,3 10 2 16,-1 12-2-16,1 12 5 15,0 8-2-15,-1 7 2 16,3 9 1-16,0 4-1 16,-2 13 1-16,-1 11-2 0,-2 6 0 15,-1 7-2-15,-2 1-20 16,2-3 7-16,-3-8 6 15,3-13 5-15,1-15 3 16,4-13 2-16,1-18 0 0,3-9-1 16,0-10-5-16,3-11 4 0,5-4-3 15,3-6 2-15,3-3 1 16,1-3-3-16,4-3 4 16,4-2 5-16,3 2-2 15,6-3 2-15,3 2 3 16,4 0 0-16,5 1-2 0,5-3-3 15,6-1-1-15,2 0-1 16,5-4 1-16,6-1-1 16,3-4 2-16,4 0-2 15,4-4 1-15,3 0 0 0,0 0-2 16,-1 0 0-16,4-2 0 16,1 1 2-16,1 0-1 15,1 1-2-15,-1 0 1 16,4 0 4-16,0 0 31 15,1 0-17-15,0 0-11 0,5-4-2 16,-1 2-2-16,0-1-1 16,-3 1-1-16,0 0 2 15,-1 1-3-15,-3 1 0 16,-2 0 1-16,1 0-1 16,-1 2 1-16,-4 1-2 0,-1 0 2 15,-4 1-1-15,-4 0 2 16,-4-2-3-16,-7 0 1 15,-4-1 1-15,-5-1 0 16,-10 2-1-16,-3 0 2 16,-9-2-3-16,-6 3 2 15,-5 0-1-15,-4 0 1 0,-5-1-1 16,-3-1 1-16,-3-1 0 16,-2 0 0-16,-2 0 6 15,-2 0 61-15,0 0 12 16,0-7-15-16,-1-3-37 15,-3-6-22-15,0-5-6 0,0-5-2 16,0-10-3-16,1-7-36 16,2-7-4-16,1-9 13 15,0-9 3-15,4-8 3 16,4-5 1-16,-1-6 7 0,2-4 5 16,2-1 13-16,-1 0-16 15,-1-3-5-15,-2-1 7 16,1 0 5-16,-5-1 7 15,-1 4-6-15,0-2-1 16,-2 3 26-16,0 7-9 16,0 6 4-16,-1 5 12 0,-3 6-10 15,-4 12 8-15,-1 8-3 16,0 1 26-16,0 7-17 16,-3 8-25-16,1 3 0 15,1 2 10-15,-2 6-9 16,-1 8-3-16,-2 3 2 0,-1 3-2 15,-5 6-9-15,-1 1-5 16,-6 4 5-16,-3 3 6 16,-4 2 7-16,-3 1-1 15,-2-3-4-15,-4 0 4 16,-1-3-2-16,-3-1 7 0,-2-3-3 16,-7 0-3-16,-3-2 2 15,-3-2-9 1,-4-3 6-16,-6 0-1 0,-3 0 0 15,-5-2-3-15,-4 2 3 16,-4-1 0-16,-6 2-1 16,-3 2 2-16,0 1-3 15,-3-3 0-15,-3 2 2 16,2-3-1-16,-2 0 0 0,-3-4 1 16,1 0 0-16,-3-3 7 15,0-3-4-15,-2-1 1 16,3-4 16-16,-2 0-8 0,-2 2 8 15,3 0-18-15,3 6 0 16,5 4-3-16,4 6 0 16,13 4-2-16,8 7-62 15,7 7-118-15,-1-3-288 0</inkml:trace>
  <inkml:trace contextRef="#ctx0" brushRef="#br0" timeOffset="30577.42">15517 6672 1115 0,'-12'-4'-121'16,"-1"-3"66"-16,5 2 82 15,6 3-4 1,2 7-26-16,0 15-14 0,-1 17-55 16,0 19 56-16,-1 19 15 15,-1 19 3-15,3 11 0 16,-1 5-18-16,1 8 11 15,0 3-6-15,-1 4-8 16,-1 4 5-16,-2 2-25 0,-1-2 26 16,2-2 11-16,0-7 4 15,3-11 1 1,0-10-3-16,2-9 2 0,2-7-2 16,0-6 1-16,1-8-2 0,3-5 2 15,0-7 1 1,1-7-1-16,5-7-1 0,1-9 1 15,4-5-1 1,2-6 2-16,5-5 7 16,3-2 10-16,3-2 24 0,4-1-14 15,5 1-10-15,1 2-6 16,7-1-7-16,2 1-1 16,7-2-5-16,5 0 1 15,4-4 1-15,7-2-2 16,4-4 0-16,4-4 2 0,2 0-2 15,-1-4 2-15,4 0-2 16,1 0 1-16,1 3-2 16,-1 1 2-16,2 0 0 0,1 3-1 0,3 5 0 31,0 2 0-31,2 2 1 0,2-3 0 16,1 0-1-16,2-2 0 0,-3-2 0 15,-2 0 3-15,-2-2-2 16,-5 2-1-16,-4-1 1 0,-5 4-1 15,-4 1 1-15,-7 2-2 16,-8-1 1-16,-6 4 2 16,-8-4-2-1,-7 0-1-15,-9 0 0 16,-6-3 2-16,-6-2-1 0,-5 0 1 16,-5-5 2-1,-3 0 4-15,-3 0 37 16,-2 0-18-16,1-3-11 0,-1-7-5 15,-1-8-3-15,-1-11 4 16,-1-13-4-16,1-14-4 0,1-12-1 16,-3-3-3-1,0-6 1-15,-1-5 1 16,0 0-1-16,-2-4 1 0,1-3-3 0,2-11 1 16,1-7 0-1,0-4-1-15,2-4-7 0,-2-2-4 16,2 5 4-16,0 4 6 15,2 2 3-15,0 2 3 16,4 4-3-16,2 4 0 16,-1 5 1-16,2 6 4 15,3 4 5-15,0 7-5 0,1 7-5 16,-1 5 0-16,2 5 0 16,0 7-1-16,-6 9 0 15,0 5-1-15,-2 1 2 16,-4 8-15-16,-3 4-15 0,-3 2 27 15,-5 4 5-15,-7 4-3 16,-1 6-3-16,-4-3 2 16,0 4 0-1,-1-1 4-15,0 3 0 0,-2 0 5 16,-2 0-6-16,-2 1 0 16,-4 2 5-16,-3-1-5 0,-4 2 0 15,-5-2-2-15,-4 0 2 16,-3 1 0-16,-1-3 1 0,-6 0 3 15,-3 1 8-15,-6-1-5 16,-3 1-5-16,-4 0-2 16,-6 0-1-16,-3 1 0 15,-6 2 2 1,-5 0-2-16,-8 1-2 16,-4 5 3-16,-4 2-2 0,-3 1 2 15,-4-2-2-15,-1-2 4 16,-4-3-5-16,0 1 2 0,-1-2 1 15,0 1-2-15,3-1 0 16,4 2-29-16,2 0-43 16,0 1-64-16,1-1-155 15</inkml:trace>
  <inkml:trace contextRef="#ctx0" brushRef="#br0" timeOffset="42718.37">11837 10064 862 0,'-13'-13'5'16,"-3"1"0"-16,7 2 14 0,2 2 6 16,2 2-21-16,2 2-3 15,3 3-1-15,0 1-1 16,0 8-34-16,0 13-62 16,5 13 56-16,1 16 26 0,1 14-33 31,3 17-3-31,-3 9-3 15,0 4-19-15,0 1-2 16,-1-6 34-16,0-3 41 16,-2-7 4-16,0-8-1 0,-1-4 4 15,-1-4 31-15,1-4 14 16,0-5-8-16,2-4-11 16,3-5-13-16,1-5-6 15,2-7-4-15,1-4-2 0,1-5 4 16,1-6-2-16,1-3 3 15,0-4 11-15,1-2 5 0,1-1-2 16,-1-2-1-16,1 1-3 16,0 0 1-16,4-1-7 15,1 2-9-15,1 0-4 16,5 0 1-16,3 0-1 0,2-1-4 16,5 2 3-1,4-2 1-15,3 0-2 16,3-1-2-16,4-1 1 0,-1 0 0 15,4-1 0 1,0 0 2-16,1-1 6 16,2 0-2-16,2 1-1 15,1 1 3-15,3-1 8 0,3 0-5 16,3 1 2-16,3 1-6 0,5-1-3 16,3 2-3-16,1-2-1 0,4 1 1 31,1-3-1-31,2 0 1 15,2 0-1-15,-1-2 0 0,-1 1 3 16,-2 0 4-16,3 4-2 16,-1 2 0-16,1 2 0 15,1 0-1-15,3 2-2 16,0-1 0-16,2 1-1 0,0-3-2 16,5-1 0-16,-2-3 2 15,2-3-2-15,5 0 2 16,0-4-1-16,0 1 2 15,0-4 2-15,-2 2 4 0,1 0-6 16,-6 2 0 0,0-2-1-16,-2 4 0 0,-1 0 1 15,1-1-1-15,-2 0 4 16,0-1 6-16,0 0-4 16,0 0 0-16,1-1-3 15,1-2-3-15,0 0-1 0,-1-1 1 16,1 1 0-16,-1 0 1 15,-3 0 0-15,-2 1 2 16,0 0-2-16,-5 0 0 16,-1 1 0-16,-5-1-2 0,-2 2-2 15,-3-2 4 1,-3-1-4-16,-5 0 1 0,0 0 0 16,-2-2 0-16,-8 0 1 15,-3 2-1-15,-5-3 0 16,-7 4 0-16,-4-1-2 15,-6 0 3-15,-4 0 0 0,-6 2-1 0,-3-2 0 16,-5 2 0-16,-5 2 0 16,-1-2-2-1,-3 1 2-15,-2 1 1 16,-1-1-2-16,-2 1 0 16,2-1 2-16,0-1-3 15,-2-1 2-15,0-1 1 0,0-4 12 16,-1-4-3-16,1-4-11 15,-1-8-4-15,0-8 3 16,0-6 0-16,-1-10 1 16,0-8 0-16,1-5 3 15,1-5-1-15,-1-2 0 0,0-1 2 16,1-1 0-16,1 2-1 16,1 0-2-16,-1-4 1 15,4 2-2-15,1-4 0 0,2 1 1 16,2-2-2-16,-1 0 2 15,5 4-3-15,-3 1 2 16,1 8 0-16,0 5-2 16,-5 7-3-16,-2 8 6 15,-4 10 0-15,0 7 2 0,-3 5-1 16,-5 4 2-16,2 5 9 0,-3 4 6 31,3 0-9-31,1 5-5 0,1-1-3 16,0 2 1-16,0 0-4 15,-1 1 1-15,-4 0 1 16,0-2-4-16,-5 1 4 16,-4 0 1-16,-2-2 0 0,-4 1 1 15,-2 0 1-15,-4 0 2 16,-3-1-4-16,-1 0-2 16,-4 0 2-16,-1-1 0 15,-5 0-2-15,-1 0 10 0,-5-2-1 16,-3 1 4-16,-3 0 2 15,-3 1-11-15,-3 0-1 16,-7 0-1-16,-4 3-2 16,-3 1 2-16,-4 0-4 0,-4-1 6 15,-3 0-3-15,-1 0 1 16,0-2 1-16,-4 1-1 16,-1-3 1-16,-2 1 8 15,-1-3 1-15,-3 3-1 16,-2-1-3-16,-3 0 0 15,-2 1-3-15,-3 2-3 0,-1 1 0 16,-2 0 0-16,-1-1-3 0,0 0 7 16,0-1-1-16,2 1 3 15,-3 0-3 1,2 0-3-16,1 0 2 16,-3 4-9-16,2-1 10 15,1 3-7-15,-2 2 1 16,0-1 3-16,-1 1-23 0,2 0 19 15,-1-1 1-15,0 1 0 16,4-2 4-16,-4 1-1 16,0 0-2-16,2 1 3 15,-1-1-3-15,2-1 0 16,-1-2 3-16,6-2 10 16,0 2-5-16,3-3-6 0,3-2 14 15,3-1-15-15,1 0 3 0,0 1-2 16,5 1 0-16,3 0 1 15,1 2-1-15,4-1-2 16,2 0 0-16,5-2-1 16,4 1 2-16,3-3 1 15,9 0-1-15,5 2 0 16,4 2-23-16,4 7-72 0,-1 7-108 16,-1 1-158-16</inkml:trace>
  <inkml:trace contextRef="#ctx0" brushRef="#br0" timeOffset="48268.57">16978 8085 587 0,'-10'11'13'0,"0"-1"-13"16,1 5 0-16,5 3 3 0,1 4-3 15,1 6-2-15,2 5 3 16,-3 2 0-16,3 5-2 16,0 2 2-16,0 4-1 15,-1 4-1-15,0 3 2 16,-2 2-1-16,0 1 0 0,1-3 1 16,2-4-1-16,0-6-1 15,6-7 2-15,3-8-4 16,4-5 0-16,1-3 2 15,1-7-6-15,4-2 5 16,2-3 1-16,2-2 0 16,3 0 2-16,3-4 3 0,3 3-2 15,2-1 3-15,2 0-1 16,1-1-2-16,-1-1-1 16,2 0 0-16,-2-2-1 15,2-3-1-15,0-3-1 16,-1-6 0-16,0-2-2 15,-3-7-76-15,-4-5-100 0,-6-9-91 0</inkml:trace>
  <inkml:trace contextRef="#ctx0" brushRef="#br0" timeOffset="48746.76">17049 8081 948 0,'-1'0'-4'0,"1"0"-22"15,8-4-86-15,14 4 99 16,6 0 12-16,12 0 2 0,7 0 0 15,6 2 1-15,5 3 0 16,2-1-1-16,3 2-2 16,0-4 1-16,-2-1-2 15,-2-1-6 1,-5 0-15-16,-8 0 10 0,-6 0 2 16,-9 0-4-16,-7 2 9 15,-4 3 7-15,-8 0 0 16,-4 4 2-16,-1 2 1 0,-5 5 1 0,0 4 4 15,-1 8 4-15,0 9 1 0,-1 8-9 32,2 7-2-32,-2 9-1 0,-1 10-2 15,-5 10 0-15,-4 14-1 16,-6 12-4-16,-9 9-152 16,-9 7-180-16</inkml:trace>
  <inkml:trace contextRef="#ctx0" brushRef="#br0" timeOffset="50850.95">28597 5654 1043 0,'-1'-15'10'0,"-2"3"-9"16,1 3 6-16,0 6 14 0,2 0-17 15,-1 2-3-15,1 1-2 16,0 0-3-16,0 0 0 0,0-1 3 15,0 1-1 1,0 0 2-16,0 0 0 16,0 0 1-16,1 0-1 0,-1 1 0 15,0 0 1-15,2 1 1 16,0 1-2-16,3 1 0 0,-1 0 1 16,3 2 0-16,-1 1-1 15,-1 3 1-15,4 0-2 16,-4 0 1-16,3 3 0 15,-3 1 2-15,3 0 0 0,2-1-1 16,-3 1-1-16,1 3 1 16,2 0 0-16,-1-1 0 15,3 1 0-15,0 1-1 16,1 2 1-16,2-1-1 16,-2 3 0-1,1 0 0-15,0 2 0 0,-1 0 0 16,2-1 0-16,-1 2 0 15,0 2-1-15,-3-1 3 16,3 1-3-16,-5 0 2 16,2 1-1-16,1 2 0 15,1-3 2-15,-2 3-2 0,2 0 0 16,0 1 0-16,1-1 1 16,1 1-1-16,1 0 0 15,-2 0 0-15,2-1 1 16,-1 1-1-16,1-2-1 15,1-2 2-15,0 3-1 0,0-3 1 0,1 1-1 16,-1-1 0-16,1 3 0 0,-1-2 1 16,2 1-1-16,-2 2 2 31,0-1-1-31,3 1 0 16,-3 0 3-16,0 0 5 0,3 1-3 15,0-1-2-15,0 0 0 16,3-1 0-16,-1 1-1 15,0-1-1-15,3 3 0 0,2-2-1 16,0 2 0-16,1 0 0 16,-2 0-1-16,1-1 1 15,1 0-1 1,0 0 0-16,-1-1 0 0,3-1 2 16,1 1 0-16,1-1 14 15,1 2-10-15,4 0-3 16,0 0 0-16,1 0 0 15,4-1-1-15,-2-3-1 0,5 1 0 16,-1-1-1-16,1-1 1 16,0 0 0-16,0 0 1 0,1 3-1 15,-2-2 0-15,-2 3-1 16,0 1 1-16,1-1 0 16,-1 2 4-16,0-2 23 15,3 0-13-15,0 0-9 16,4-2-4-16,1-1 1 0,1-1-1 15,2-2-1-15,1 1 0 0,-1-3 0 16,6 0 0-16,-6-3-1 16,1 1 1-16,-2-3 1 15,-2 1-3-15,-2 2 2 16,0 0-1-16,0-1 3 0,0-1 18 16,0 0-3-16,0-1-13 15,-4-1-2-15,0-2-1 16,-1 0 1-16,-1-3 2 15,-2 0-1-15,1-2 1 0,-5 0 2 32,-3-2 2-32,2-2-1 15,-7 0 4-15,-2-1-4 16,-5 0-3-16,-2-3-1 0,-5 0-2 16,-5 1 0-16,-2-2 0 15,-5 2 0-15,0-3 7 16,-2 0 8-16,2 0-2 0,-2 0-3 0,0 0-4 15,2 0-3-15,-4 0-3 16,2 0-1-16,0 0-2 16,0 0-1-1,0 0-1-15,0 0 0 16,2 0-30-16,1 3-22 16,2 4-54-16,-1 1-79 0,-6-3-114 15</inkml:trace>
  <inkml:trace contextRef="#ctx0" brushRef="#br0" timeOffset="59897.18">22730 9932 1115 0,'-2'-1'-6'16,"-4"-2"1"-16,4 1-3 0,6 8 0 15,4 4-35-15,5 4 39 16,1 4-9-16,4 8 3 16,-2 5 10-16,1 3-1 15,-2 4-1-15,-2 5 2 16,-2 4-1-16,-5 3 2 0,-3 6 1 16,-1 7-4-16,-4 5 4 15,-5 4-2-15,-3 2 1 0,-2 3-2 16,-1 0 1-1,-1 1 1-15,1-3 0 16,2-3 0-16,-3-2 1 0,5-4 2 16,3-7 6-16,2-5-8 15,2-4 3-15,1-6-4 16,5-3 2-16,2-4-1 0,2-3 0 16,4-3-2-16,4-3 3 15,2-4-1-15,3-1 2 16,3-6 0-16,2-1 2 15,2-4-1-15,2-3 0 16,2-3 1-16,4-2-1 16,2-1 2-16,5-1-2 15,1-1-1-15,6-2-2 16,1-1 3-16,3-2-1 0,5-2 3 16,0-1-3-16,6 1-2 15,0-1-2-15,1 2 2 16,3 0-2-16,2 1-2 15,3 0 4-15,2-1-2 16,3 1 0-16,2 0 0 0,3 0 1 16,-3 2-2-16,0 1 1 0,-3 3-2 15,-1 4 2-15,-1 0 0 16,-1 3 2 0,1-1-2-16,0 1 1 15,0-2 0-15,1-1-1 0,-2 1 1 16,0-2 1-16,0 1-1 15,2-1 4-15,1-3 0 0,0-1 1 16,-1 1-3-16,2-1 0 16,-3 0 1-16,1 0 6 15,-4 2 5-15,0 0-1 16,0 1-5-16,-3-1-5 0,0-1 0 16,-1 1 0-1,1-2-1-15,-1 0 2 0,-1 0-3 16,-1-2 0-16,-2 1 0 0,-1-1-1 15,-2 0 1-15,-4 1 0 16,-2 0-1 0,0 1 1-16,-5 0-2 15,-2-1 2-15,-2 2-3 16,-5-1 2-16,-6 0-2 16,-4 1 1-16,-4-1 1 0,-5-1-1 0,-3 0 1 0,-6 2-1 15,-1-2 2-15,-4 0 0 31,-4 0 4-31,-1 1-1 16,-2-1 2-16,-1 0 6 0,0 0 8 16,1 0 4-16,-3 0-9 15,0-1-7-15,1 1 1 16,0 0-2-16,-1 0 1 16,1-2-4-16,0 2-2 0,1 0-5 15,-2-2 4-15,0-1-4 16,-1-4 2-16,0-5-1 15,1-6-11-15,0-4 3 0,1-4 0 16,-1-3 1-16,2-3 5 16,0-2 3-16,0 0 1 15,1-5-2-15,0-3 0 0,-1-4 0 16,1-3-1-16,-1 1-11 16,1-5 10-16,-1-1 4 15,4-3-1-15,0-1-16 16,0-3-14-16,4-3 3 0,1-4 13 15,-1 1 9-15,-1-1 4 16,-1 3 2 0,2 0-3-16,-4 1 4 15,3 1-4-15,-3 1-5 16,4-2-18-16,-4 4 9 16,2 2-30-16,-4 4 24 15,-1 4 16-15,-2 4 7 0,0 8-1 0,-2 5 1 16,-4 7 0-1,-1 4 9-15,-2 5 7 16,0 6-5-16,-2 1 0 0,-2 6-5 16,-1 3-6-16,-2 3 0 15,-3 4-3-15,-1 3 0 16,-3 3 3-16,1 1-2 16,-3 0 1-16,0-1 1 0,-1 0-1 15,-1-3 1 1,0 0-2-16,0-2 2 15,-1 1 0-15,-2-3 1 0,-1 2 4 16,-5 0 0-16,0-1-2 16,-2 0-1-16,-1-1 0 0,-5 0-1 0,0-3 1 15,-5 1 7-15,-2 0-2 32,-3-1 0-32,-2 1-3 15,-3 1-3-15,-2-4-1 0,-1 4 0 16,0-4 0-16,-2 1-1 0,-1-2 1 15,-2-3 0-15,0 0-1 16,-5-1 0-16,-1-1 2 16,-5 2-3-16,1 2 2 0,-3 0 0 15,1-2-1 1,-2 2 0-16,-2-1-1 16,1 1 2-16,-3-1-1 15,-1-2 0-15,-2 1 0 0,-3-1 2 0,1 0-3 16,-1-1 2-1,-1 1 5-15,-3-1 5 0,-1 2 2 16,1 1 5 0,-3 1-15-16,-1 1 1 15,1 1-1-15,1 0-2 16,-1 3-1-16,0-3 2 0,2 5-3 0,0-1-3 16,-1 5-1-16,-8 7-75 15,-2 0-114-15,-11-5-302 0</inkml:trace>
  <inkml:trace contextRef="#ctx0" brushRef="#br0" timeOffset="78303.21">24035 12985 202 0,'3'1'508'0,"-2"-2"-498"0,-2-2-9 0,1 1 2 32,0 2 9-32,-2-1-8 0,2 0-2 15,-1-1-2-15,1 1 1 16,0 0-11-16,-1 0-22 15,1 0 14-15,0 1 11 0,-1-1 7 16,1-1 0-16,0 2 1 16,0 0 0-16,0 0 2 15,0 0 4-15,-1 0 16 16,1 0 0-16,-1 2-9 0,0-2-7 16,0 0-3-16,1 0 7 15,0 0 14-15,0 0-12 0,0 0-11 16,0 0-1-1,0 0-1-15,0 0-1 16,0 1 1-16,0 1-1 16,-2 4 1-16,0 7-1 15,0 6 0-15,-3 8 1 16,-4 9 0-16,-3 7 1 0,-1 7-1 0,-3 0 0 16,1 1 1-16,-1-1-1 15,3-5-1-15,1-6 2 16,2-2 0-16,3-5-1 15,1-6 0-15,3-6 1 16,-2-6 0-16,3-4-1 0,2-5 19 16,-1-1 1-16,2-3-4 15,4 0 0-15,2 2 12 16,2-2 5 0,4 1-8-16,3 0-13 0,5-1-7 15,2 1-2-15,2 0-3 0,4 0 1 16,2-1-2-16,4-1 2 15,1 2-1-15,3-2 0 16,2 0 1-16,0-1-2 16,2 0 2-16,-5 0 0 0,2 1-1 31,-2-2-1-31,0 1 1 0,-1-2 1 16,2 3-1-16,2-3 0 15,-3-1 2-15,3 0-1 0,-3 0-2 16,-1 1 2-16,-3 0-1 15,-1 1 1-15,-4-1-1 0,-3 2 1 32,-4-1-1-32,-3-1 1 0,-4 5-1 15,-3-1-1-15,-4 0 1 16,-3 1 1-16,-1-1 0 0,-1 1-1 16,1-2 10-16,-3 0 10 15,1 0-14-15,-1 0-3 0,0 0-3 16,-1 0 2-1,0 0-3-15,2 0 2 16,-2-2 4-16,-1 1-4 0,1-5 3 16,-1-4 0-1,1-7-4-15,1-3 2 0,-1-6-4 16,0-4 1-16,1-5 0 16,1-3 1-16,0-4 0 0,3-4 0 15,3-1 0-15,2 0 1 16,-1 2-1-16,0 5-1 15,0 8 3-15,-4 9-4 16,-2 6 4-16,0 6-2 16,-3 4 1-16,2 3-1 0,-2 0-1 15,0 2 2-15,0 0 0 0,-1 1-2 16,0 1 0-16,1-1 2 16,-4 0-2-1,-1-1 0-15,-3 2 2 16,-1-1-2-16,-2 0 0 0,-2 1 0 15,0 1 0 1,-3 2 1-16,1-2-1 16,1 0 1-16,-1-1 1 0,1-2-1 15,-1 2 0-15,-4-3 0 16,3-1 1-16,-7 1-1 16,2 0 0-16,-5 2 1 15,-2 1 0-15,-1-1 0 0,-3 1 0 16,1 1-1-16,-1 0 3 0,-1 1 0 15,0-2 2-15,0 1 1 16,-1-1-5-16,-1 0 1 16,-1 0-1-16,1 0 3 15,-3-1 7-15,1-1 5 16,-2 0-9-16,1-3-4 0,1 4-1 16,-1-2 0-16,1 1-2 15,-1 3-1-15,2 4-1 16,-3 8 0-16,0 3-44 0,0 8-37 15,-2 3-70-15,-3-3-118 32,-2-5-292-32</inkml:trace>
  <inkml:trace contextRef="#ctx0" brushRef="#br0" timeOffset="85018.22">24990 10028 1053 0,'-7'-10'-27'15,"-3"0"6"-15,6 5 17 16,2 4 5-16,1 4-13 16,-1 3-32-16,-3 7-15 15,2 3 50 1,-3 6 6-16,0 8 2 0,-2 4 0 16,-3 6 0-16,0 4 2 15,0 4 0-15,-2 5 1 0,0 4 6 0,3 3-6 16,-3 5 4-16,1 4 0 15,-1 4-4-15,2 2 0 32,-1-4-2-32,2 1 2 0,3-6-1 15,-1-2 3-15,2-4 0 16,-2-5 2-16,3-3 5 16,-3-5-4-16,1-3 2 0,0-5 7 15,2-4-2-15,1-4 1 16,2-4-5-16,-1-4-3 15,4-4 0-15,1-3 7 0,3-3 5 0,3 0-5 16,1-2-2-16,2-1 2 16,2 1 3-16,3-1-6 15,2 3-6-15,1-1-2 16,3 1-2-16,4 1-2 0,1 0 0 16,3-3-1-16,4 2-2 15,1-3 0-15,4-2-3 16,-1-1 3-16,3-2 3 15,-1 1 3-15,3 1-3 32,2-2 0-32,4 5 3 0,4 0-2 15,5 2 1-15,3 4-2 16,6 2 2-16,4 0-2 0,9 0 1 16,4-1 2-16,8-1-2 15,7 0-7-15,6-1-31 16,1-1-37-16,-1-2-144 0,-7-8-252 15</inkml:trace>
  <inkml:trace contextRef="#ctx0" brushRef="#br0" timeOffset="92322.45">12191 15334 830 0,'-15'0'28'0,"2"-1"-28"0,1-1 2 16,3 0 7-16,5 1-3 15,0-1-3-15,3 4-3 16,-2 1-2-16,3 3-5 15,-1 5-3-15,0 6 2 16,1 5 6-16,-1 7 2 0,1 7-1 16,-1 8 0-16,-1 7 3 15,1 7-3-15,-2 6 2 16,0 5-1-16,1 4 1 0,1 4-2 16,0 1 1-16,-1 3 0 15,-2-3 1-15,0-1-1 16,-1 1 0-16,-2-2 0 15,0-1 0-15,1-2 1 0,0-1-1 16,0 1-1-16,1-3 2 16,0-4-1-1,3-7 0-15,2-6 0 0,0-10-2 0,0-8 0 32,1-9 1-32,4-8-1 0,-1-3 2 15,0-5 7-15,2-2 14 16,1-1-5-16,3-1 1 15,1 2-4-15,3-1-4 16,4 1-2-16,5 0-5 16,1 0-1-16,2-1-2 0,4-1 1 15,1-1-2-15,3-2 2 16,4 0-1-16,-1-2 3 16,2 0-1-16,4 0 0 0,1-1 0 15,0-1 0-15,5 0 1 16,2-1 1-16,2 1 0 15,4 1 1-15,0 2-3 0,4-1 3 16,2 2-3-16,2 3 1 16,0 1-1-16,5-1-1 15,-1 1 1 1,3-3-1-16,2 0 0 0,-1-1 1 16,2-3-1-16,2 1 1 15,2 1 0-15,3-2-3 0,-1-2 3 0,3 1 0 16,1 1-1-16,3-3-1 15,-1 2 2-15,0 1-1 0,3-2 3 16,0 4 3-16,1-1 4 16,-2-1 3-16,4 3 1 15,2 1 0-15,-1-2-6 16,4-2-2-16,2-1-5 31,2-3 3-31,4-5-4 0,-1-3-3 16,3 0 4-16,-3-1 1 15,-1 2-1-15,0 3 1 16,-3 4-1-16,-3 3 0 16,-1 2 1-16,1 0 0 0,-1 5 0 15,-1 0-4-15,-1-1 5 16,1-2-3-16,-1-1 0 16,-1-1 1-16,-1-1-1 15,1 0 1-15,-2 2-2 16,-2 0 2-16,-1 2 2 0,-1 3-2 0,-1 1 0 15,-1 0 2-15,-3 2-1 16,0 2 3-16,0 0-2 0,-2-3-2 16,1 1 3-16,-1 1-2 31,-1-4 1-31,3 1-2 16,-1-3 0-16,-4 0 0 0,0-1-1 15,-2-1 2-15,-4 1-5 16,-2-2 4-16,-5 1-2 0,-4-1 2 0,0-1-1 15,-2 1 0 1,-2-4 1-16,-3 1 1 16,3-4 1-1,-4 1-1-15,0 0 0 0,-4-2-3 16,-3 2 0-16,-4-3 1 16,-5 1-1-16,-3 2 0 15,-6-2 1-15,-4 0 0 16,-4 1 0-16,-5 1 0 15,-3 1 1-15,-4 2-2 0,-3 0 2 16,-2 1-1-16,-2-2 2 16,-1 2 2-16,0-2 6 0,2 2 12 15,-2-1 14-15,0 0 3 16,0-3-8-16,0-3-18 0,-1-1-12 16,1-6 0-16,-1-2-2 15,0-3 0-15,1-6-1 16,0-5 1-16,1-5-2 15,-1-8-6-15,3-7-4 0,1-9-2 16,-1-3-3-16,2-3 7 16,-1-6 7-16,-1 1 4 15,0-2 2-15,0 1-2 16,1-1 2 0,2-4-2-16,4-4 1 0,0-2-3 15,3 1 1-15,3-2 2 0,-1 2-1 16,1 7 0-16,0 3 2 0,0 8-2 15,-3 5-2-15,1 4 3 32,-1 6-1-32,1 5 0 15,-1 0 0-15,-1 4-1 0,-2 5-1 16,-2 6-3-16,-3 5 0 16,-1 9 5-16,-2 4-1 15,-2 5 2-15,2 4-3 16,-2-2 0-16,0 4-1 0,-3 1 0 15,3-1 0-15,-4 0 2 16,-4 4 2-16,-3 0 2 16,-4 1-1-16,-3 0 1 15,-4 0-2-15,-2 1 1 16,-3 0 0-16,-3-1 1 0,-4 2-1 0,-3-1-1 16,-3 0-2-16,-4-2 2 15,0 2 1-15,-2-3 4 16,0 2 9-16,-4-3-5 15,-1 1-3 1,-3-1-3-16,-3 0 0 16,-3 1-4-16,-2-3 0 15,-1 2-1-15,-2-1 2 0,-1-1-1 0,0 0 2 0,-1-2-2 16,-1 0-1-16,0-1 2 16,-3-1 0-16,-1 3-1 15,-1-3-1-15,-1 1 2 16,-2-3 0-1,2 0-2-15,-2 0 1 16,1 0 1-16,-2-1 0 16,-3 0-2-16,-1 1 3 0,-2 0-2 15,-1 1-1 1,-2-2 0-16,0 1 3 0,0-2-3 16,0 1 2-16,1 0-1 15,-4 2 2-15,1 1-3 16,0-1 2-16,-1 3-2 15,-2 0 1-15,1-1-1 16,0 2-1-16,-1-2 2 16,-2 2-3-16,0-3 5 0,-1-2-2 15,1-1 0-15,-1 0-1 16,2 1 1-16,1-1 1 0,1 0 0 16,1 1-1-16,-1-1 1 15,0 3 5 1,2 1-11-16,-1 2 6 0,1-2-4 15,1 2 3-15,5 2 1 16,-3-1-1-16,1-1-1 16,-1 0 2-16,2 0-1 15,-1 0-2-15,-1-1 3 16,2-1 0-16,2 2 0 0,1-2 1 16,-1 0-2-16,0 2 1 15,0-2 1-15,3 1 8 16,-1-1-6-16,0-1 0 15,2 3 2-15,1-2 0 0,1 0 0 0,3-1 4 16,0 0-2-16,-1 0 3 16,3 1 7-16,1 1-10 15,2 0-6-15,-2 1-4 0,3 2 2 32,0-2-1-32,2 2 1 15,-1 0 0-15,1 0-1 16,0 0 2-16,1 1-2 0,2 1 1 15,-1 1-13-15,2 4-20 16,1 2-46-16,-3 1-72 0,-3 1-121 0,-9-1-137 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5:01:41.07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5603 3630 621 0,'-20'8'-24'0,"0"2"34"0,-1-1-11 16,6 5 12-16,5 3 1 15,2 4-8-15,2 5-3 32,1 1 2-32,0 4 4 0,1 5 2 15,2 3-2-15,2 7-5 16,-1 4 1-16,1 12 0 15,0 8-2-15,0 5 1 16,0 10-2-16,1 4 2 0,1 8 0 16,2 4-1-16,-2 0 0 15,1 0 0-15,0-5 1 16,3-6 1-16,-2-5-3 16,-1-8 1-16,5-4-1 15,-1-4 0-15,2-4 0 16,0-4-1-16,2-2 2 0,1-7-3 0,1-3 4 15,3-3-2-15,3-3 1 16,2-3 4-16,3-5 3 16,1-2-6-16,4-5-3 0,-1-7 1 31,3-2 1-31,2-2 1 0,1 0 0 16,3-3 1-16,5-1 2 15,-1 0-4-15,4-2-2 16,1 0-2-16,1-2 5 15,5-5 0-15,-3 0 1 0,6 0 0 16,4-3 4-16,1-1-2 16,2 0 1-16,2 0-5 0,3-2 8 15,2-1 4-15,0 0 5 16,0-1-9-16,1 0-6 16,4 1-1-16,1-3 0 15,-1 1-1-15,2-2 0 0,-1-1 0 16,4-1-1-16,2 0 0 15,-5-4 8-15,4 5 11 16,0-1-6-16,4 1-10 16,-1 0-1-16,0-1-2 0,3 0 2 15,1 2-1-15,1-3-1 16,-1 4 0 0,0 2 0-16,0 3 1 15,2 1 1-15,-2 0-2 0,-1 0 1 16,3 4-2-1,-3 0 3-15,0 2-4 0,-1-2 2 16,2 1 1-16,-2 0 0 16,-1 0-1-16,0 2 0 15,1-3 1-15,0 0-2 16,3-1 1-16,-4 0 1 16,3 0 0-16,2 1 23 0,1 3-7 15,1-1-12-15,-3 2-3 0,2 2-1 16,1-1 2-16,-2-2-3 15,0 2 1 1,-1-2 0-16,1 1 0 0,0-1 1 16,-3-3-2-16,0 2 1 15,-1 0-1-15,2-1 0 16,-5-1 0-16,-1-1 0 16,0 1 1-16,0-3-1 15,-2 2 1-15,-1-2 0 0,-1 3 0 16,0-1 1-16,-2 0 0 0,0 0 0 15,-3-2 2-15,0-1-2 16,0 0 2-16,-1 0-2 0,-1 0-1 16,-4 3 0-16,0-2 1 15,-3 4-1-15,-3-1 0 16,-3 0-1-16,-1 2 0 16,-2-1 3-16,-2 0 0 15,-1 0 0-15,-2 1 0 0,-3-4-2 16,-2 2 0-16,0-1 1 15,-2 0-1-15,-1-1 1 16,-1 1 2-16,1 0 0 16,-5 0-3-16,1 1 0 15,-5-1 1 1,-1 1 0-16,-3-1-2 16,-4-3 1-16,-5 2 0 15,-2-2 0-15,-4 0 1 0,-3 0-1 16,-5 0 0-16,-1 0 1 15,-3 0 2-15,0 0 6 16,-1-5 64-16,0-2-14 16,0-4-27-16,-3-5-27 0,-2-7-2 15,-2-5-1-15,1-5-1 16,1-5-2-16,-2-6 2 0,1-3-1 16,2-10-2-16,0-2 1 15,1-9 0-15,2-2-1 16,1-8 1-16,0 0-1 15,0-5 0-15,0-2 2 16,3-4-2-16,-2-4 1 16,3 1-2-16,-2-5 3 0,1-1-2 15,-1 0 0-15,1 3 2 16,1 1-1-16,-1 4 0 16,-1 3 0-16,0 6 1 15,1 3-1-15,1 1 0 16,1 6 0-16,-2 6 0 15,0 5-1-15,0 8 2 16,-2 6-1-16,-1 5 0 16,0 4 0-16,0 6 1 15,0 1 0-15,-1 3-2 0,-1 3 0 0,-2 4 2 16,-1 3-2-16,-2 1 0 0,-2 4 1 16,-1 0 0-16,-3 2 1 31,0 2-2-31,-3 1-1 0,-1 1 0 15,-2 0 2-15,-1 2 9 16,-4 0-4-16,-3 1 2 16,-2 0-3-16,-2-3-4 15,-4 1 4-15,-1 1-1 16,-3-1-1-16,-1 2-1 0,0-1-2 16,-5 4 1-1,0-3-1-15,-4 2 0 0,-1-1 1 16,-2 1 1-16,-2-2 4 15,-1 0 6-15,-2-1-8 16,-4 0-2-16,-5 0 0 0,0-2 1 16,-3-1-3-16,-1 0 0 15,-2 0 3-15,0-1 0 16,-1 3-3-16,0-1 2 16,-4 2-1-16,-4 1-1 15,-1 3 1-15,0 0 1 0,-4 0-2 16,-2 0 2-16,-1 0-2 15,-2 0 2-15,-4 0-2 16,-2 0 2-16,-2 1-2 16,-1 1 2-16,3-2-3 15,-7 0 3-15,3 0 1 16,1-3-3-16,-3 3 2 16,1 0-1-16,-5 0 1 15,1 0-4-15,0 0 4 0,0 3-2 16,0 1 3-16,-2 2-4 0,0-1 5 15,-1 1-4 1,0-2-1-16,-1-1 3 16,1-3-1-16,1 0 1 0,-1 0-1 15,-3 0-1-15,2 0 7 16,-3-1-12-16,1-1 8 0,0 2-3 0,0 0 2 16,-1-3 3-16,0 2 0 15,2 1 0-15,-1 0-1 16,1 0 4-1,2 0-3-15,3 0-4 16,-2-3 3-16,2 1-3 16,2-3 1-16,1 1-2 15,3-1 2-15,-1-1 0 0,3 0 1 16,-1 1-2 0,1 0 1-16,3 2-2 0,1-1 1 15,2 4 0-15,0 0 1 16,5 0-1-16,4 2-1 15,0 3 1-15,3 2-3 16,4 3-42-16,4 4-42 0,1 0-88 16,-5-2-111-16</inkml:trace>
  <inkml:trace contextRef="#ctx0" brushRef="#br0" timeOffset="10275.8">5679 6242 704 0,'-16'-12'5'16,"-4"0"2"-16,1 3-4 0,11 3 16 16,4 3-2-16,0 2-11 15,4 1-7-15,0 3-3 16,1 11-11-16,4 6 9 16,2 10 3-16,0 11 2 15,0 10 0-15,1 7 3 16,-1 5-2-16,2 5 1 0,-4 3-1 15,1 0-1-15,-2 3 0 16,-2 3 1-16,-2 1-2 16,0 0 1-16,0-2 1 0,-2-3 1 15,-2-3-1-15,0-2-4 16,1-5 5 0,-3 0-1-16,2-1 2 15,-1-2-1-15,2-3 1 0,-1-4-1 16,4-5 2-1,0-6 3-15,2-6-3 0,2-6-2 16,6-3 0-16,-2-6-2 16,3-3 1-16,-1-4 0 15,1 1 0-15,0-4-1 0,3-1-1 16,-1-1 0-16,3-2 0 0,1 0 2 31,2 2 0-31,5-2 4 0,3 0-2 16,1-1 0-16,7-1-2 15,2-1 1-15,3-2 0 16,1-2 1-16,4 0 0 16,1-2 2-16,1-2-3 0,3-3 0 0,-1 0 1 15,5 0-1-15,0 1 0 16,0 2 0 0,1 0 0-16,0 2 1 15,-1 2-2-15,-1 0 0 0,1 0 0 16,0 0 1-16,0 2-1 15,-1-2 1-15,3 0-2 0,0 0 0 16,2 0 0-16,0 0 0 0,0 0 0 31,1 0 2-31,3 0 1 0,-4 1 0 16,1-1 1-16,2 3 8 16,0-3 6-16,1 0-9 15,-1 0-4-15,2 0-1 16,-1 0-2-16,2 0-1 0,0 0 2 15,-3 0-2-15,-1-3 0 16,2 2 2 0,-1-2-1-16,1-1 0 0,-6 1 0 15,4 0 0-15,-2 0-1 16,0-1 1-16,-1 0 1 16,1-1 42-16,0 2-37 15,2 0-3-15,-2 1-2 16,-2 0 0-16,1 1-1 0,0 1-2 15,-1 0 2-15,-1 0 0 16,-1 0-2-16,-2 0 3 16,1 1 0-16,-2 1-4 15,-1-2 2-15,2 1 3 0,-4-1-4 16,0 0 2-16,-5 1-1 16,-1 1 1-16,-4-2-2 15,1 0 1-15,-5 0 1 16,2 0-1-16,-1 0 1 0,0 0 0 15,-1 0-1-15,1 0 1 16,-2 0-2-16,0 0 2 0,-2 1-1 16,-1-1 1-16,-3 0 0 15,-3 0 0-15,-3 0 0 0,-2 0-1 32,-5 0 1-32,-1-1 1 15,-4-1-2-15,-1 1 1 0,0 0-1 16,-1-1 2-16,-2 2-3 15,2-1 1-15,1-1 2 16,-1 1-2-16,1-5 1 16,-1 2 2-16,3-4 0 0,-4-1 0 15,2-2-1-15,-2-1 3 16,2-5-2-16,-3 0 0 16,-2-3 0-16,1-4-1 15,-2-4-1-15,-2-2 1 16,1-4-1-16,-1-3 0 0,0-4 1 15,0-1-1-15,0-2 0 16,1 0-1-16,2-2 0 16,2 2 1-16,0-3-2 0,3-1 2 15,-1-2-2-15,2-2 2 16,-1-1-2-16,-2-1 1 16,-1 0-1-16,-1 1 2 0,1-2-1 15,-2 1 1-15,-1 3-1 0,-1 4 0 16,-1 1 1-16,0 8-1 15,-6 7 1-15,-1 7-1 16,0 7 4-16,-2 2 1 16,1 5 45-16,3 2-38 0,1 2-10 31,0 2-2-31,1-1 1 16,1 1-3-16,-1 0 3 15,1 1-2-15,1 1 1 16,-1-2 2-16,-2 2-2 0,2-2 0 15,-1 2 1-15,0-1 0 16,-2 2 10-16,1-1 1 16,-4 1-2-16,0-2-2 15,-1 2 3-15,-2 0-8 16,0-1 0-16,-2 2 0 0,-2-3 2 16,-4-1-2-16,-1 1-1 0,-2-3 0 15,-3 2-2 1,2 0 2-16,-6 1-3 0,2 0 2 15,-6-1 0-15,0 1 1 16,-2 0-2-16,-3 2 1 16,-1-3 0-16,0 3-1 0,0-1 1 15,-3-1-2-15,1 0 2 16,-4 0-1-16,0 0 0 16,-4 0 3-1,0-1-5-15,-1 3 1 0,-4-3 1 16,2 2 1-16,-2-1-3 15,-2 2 4-15,0-1-2 16,-1-2 0-16,0 1 1 0,-3-1-1 16,0 0 1-16,1 1-2 15,-3-1 4-15,3-1-4 16,-4 1-1-16,1 1 3 0,0-1-1 16,1 1 0-1,-2 0 1-15,-1 2-1 16,0 1 1-16,-3-2-2 0,0 1 1 15,-1 1 0-15,-1-1-1 16,2 0 5-16,-3-1 16 0,1-1-1 16,1-1-15-1,-1 1-2-15,0 0 1 16,1 1 0-16,-2 0 6 16,-1-1 20-16,-2 2-12 15,2-1-15-15,-6-2-2 0,4 2 1 0,-4 0 1 16,2 0 7-16,0 1 0 15,2-1-3-15,2 1-5 16,0 1-1-16,-1 0 1 16,1 0 0-1,0 1-4-15,0 2 3 0,0 1 1 16,-3 1-1-16,1-1 0 0,1-1 0 0,-3 0 1 16,0-2-1-16,-1 2 0 15,0-2 1-15,1 2-2 31,0 1 1-31,0-1 0 0,-2 0 0 16,2 0-25-16,1 0-31 16,-6 1-38-16,-5-1-113 15,-5-3-152-15</inkml:trace>
  <inkml:trace contextRef="#ctx0" brushRef="#br0" timeOffset="18036">10829 7046 751 0,'-10'-6'-13'0,"0"-1"23"15,6 3 29-15,3 2-26 0,0 1-12 16,0 1 1-16,1 0-8 15,0 0 0-15,0 1-1 16,0 3 3-16,0 1 1 0,0 5-1 16,0 1-1-16,-2 2 7 15,-1 3 3-15,-1 4 0 0,2 2 5 16,-1 3 0-16,1 4-5 31,-1 2-3-31,0 5 2 16,-1 1-2-16,-2 5 1 0,1 4 3 15,-3 5-4-15,2 0 0 16,1 3-1-16,-2-2 0 16,3-2 1-16,-3 0-1 0,3-5 0 15,1-4 0-15,2-2-1 16,0-7 1 0,1-3-1-16,0-5 0 0,0-7-1 15,1-2 0-15,1-3 3 16,0-2-2-16,1-2-1 15,0-1-1-15,2-1 1 16,-2 1-1-16,3-1 0 16,2 0-1-16,2-2 2 15,4 2-1-15,1-1 1 0,5-2 3 16,1 1 1-16,0 1-1 16,3-1 2-16,3 3-1 15,-1-3 1-15,1 3-2 16,2 0 0-16,0-2 0 0,0-1-4 15,1-1 1-15,2 0 0 16,-2-2 1-16,1 2 3 16,0-2-3-16,3 1 1 0,-1 1 0 15,1-1-1-15,1 0 0 16,2 2 1 0,1-1 0-16,4 1-1 0,2 0 1 15,3 2-1-15,1-2 2 16,1 1-2-16,1 1 2 15,-2 1-2-15,-1 1 1 16,-1-1-1-16,2 0 0 16,-2-1 0-16,2 0-1 0,0-3 0 15,2 0-1-15,1 0 1 16,0-1 2-16,2 2-1 16,3 2 2-16,1-3-1 15,-2 1 0-15,3 0 2 0,1-1-2 16,-2 0 0-16,0-3-4 15,1 3 3-15,-4-3 3 16,1 1-3-16,0 1 0 16,-1-1 0-16,1 0 1 0,-2-1-1 15,2 0-1 1,0 0 2-16,-1 0-1 16,-1 0-2-16,1 0 5 0,-3 0 0 15,2 0-2-15,-3 1 0 16,1-1-1-16,-1 0 1 15,-1 1 0-15,2 0 16 16,-2 1 14-16,1-1-27 16,1 1-1-16,-3-1-2 0,0 0 1 15,-1 1 0-15,-2-2-2 16,-3 0 3-16,0 0-3 16,-3 0 0-16,-1 0 0 15,-1 0 1-15,-2 0-1 16,-3 0 1-16,-2 0-1 0,-2 0 0 15,-4 0 1-15,-2 1-1 16,-5 1 0-16,-1 0 0 16,-6 0 0-16,-3-2 1 0,1 1-1 15,-6-1 1-15,0 0 0 16,-2 0 2-16,0 0 17 16,0 0 30-16,0 0-17 0,0 0-7 15,0 0-4-15,0-1-5 0,0-3-3 31,0-2-7-31,0-3-5 16,0-2-1-16,0-6 0 0,0-1 1 0,0-5-2 16,0-4 1-16,0-4 0 15,0-5-2 1,1-2 1-16,1-2 0 16,0-4 0-16,-1-1-3 15,1-1-26-15,0-2 20 0,0 2-5 16,-1-2 11-16,-1 3 1 0,0 2 2 15,0 2 2-15,0 3-3 16,0 1 1-16,0 4 0 0,0 2 1 16,0 2-1-16,0 6 0 15,0 1-1 1,0 5 2-16,0 0 0 0,-1 1-1 16,-2 3 0-16,2 1 1 15,-2 4 0-15,0 0 1 16,-1 4-2-16,2 1 0 15,-3 0 4-15,2 0-1 16,1 2 1-16,1-1 1 16,-1 0-2-16,1 1-3 15,0-1 0-15,0 2 0 16,-1-2 1-16,1 0 0 0,-1 1 0 16,0 0 0-16,-2-2 0 15,0 0 0-15,0 2-3 16,-3-2 0-16,1-1 2 15,-3 1 2-15,-2-1-2 0,0-1-4 16,-2 1-2-16,-2 2 5 16,-1-2 1-16,-1 2 8 0,0-1 3 15,-1 0-5-15,-2 1 0 16,1-2-2-16,-2 1-2 16,-1 1-1-16,-1 0 1 15,1 2 1-15,-3-1-1 0,-1 1-2 16,-1 0 1-16,-2 0-1 15,-1 1 0 1,-3 1 0-16,-1 0 1 0,-3 0 0 0,-1-2 0 16,-2 0 0-16,1 0-3 31,-2 0 3-31,-2 0 1 0,2 3-1 0,-3 0 5 0,1 1-4 31,-3 0-2-31,0 2-1 16,-2 0 2-16,-1 2-1 15,-2-1 0-15,-2 0 0 0,-1 2-1 16,-3-2 3-16,1 0-3 0,-1-1 1 16,1-2 1-16,-1-3 1 15,-1 1 0-15,-1-2-1 16,-1 0-1 0,2 0 1-16,-2-3-1 15,1-1 2-15,-1 0 8 16,2 0 4-16,0 1-6 0,0-1-9 15,0 1 3-15,0-1 7 16,2 0-6-16,1-3-1 16,0 4-3-16,-3-4 1 15,4-1 1-15,-3 0 0 16,1 2-1-16,0 0 3 0,-3-2-6 16,3 3 9-16,-2-1-6 15,0 0 1-15,0-1 1 0,0 3-2 16,2-2-1-16,-2 2 2 15,0 1-4-15,-1 3 6 16,-1 0-3-16,-2 4-4 16,-1 8-23-16,-6 6-23 0,1 6-66 15,-5 5-60-15,-7-2-45 16,-9-4-323-16</inkml:trace>
  <inkml:trace contextRef="#ctx0" brushRef="#br0" timeOffset="31047.9">12226 7193 680 0,'2'-1'2'0,"-2"0"-6"16,4 1 2-16,-1 8 2 15,1 5-2-15,-2 6-1 16,1 6 3-16,-3 7 0 15,0 4 2-15,0 2-2 16,-1 3 1-16,-4 2-1 16,-1 1 1-16,-1 2 0 15,-1 2-2-15,-3-1 3 16,2 1-2-16,-2-1 3 0,0-3-2 16,2 0 0-16,0-4 0 15,2 2 0-15,-2-3-1 0,5-4 0 16,2-1 0-1,2-5 0-15,0-5 0 16,3-7 0-16,4-5-1 0,3-2 0 16,1-5 0-16,4-2-2 15,1-3 0-15,6 0-10 0,2-3-51 16,1-6-53-16,0-2-122 16</inkml:trace>
  <inkml:trace contextRef="#ctx0" brushRef="#br0" timeOffset="34321.18">16160 5963 655 0,'-2'-4'35'0,"-4"-5"-69"0,2 4 36 16,3 3 5-16,0 2-5 16,1 2-2-16,0 5-6 15,-1 3 3-15,0 7 2 16,-1 3-1-16,0 4 1 15,-2 3 2-15,-1 7 0 16,0 0-1-16,0 2 0 0,1 3 0 16,-1 1 1-16,3-1-1 15,0 0 0-15,2-1 0 16,0-2 0-16,0-3 1 0,0-6-2 16,4-4 3-16,1-2-3 15,2-4 1-15,0-5 2 16,-1-2-3-16,3-3 2 15,1-2 1-15,1-2 3 0,1-1 11 16,3 0 8-16,0 1-4 16,3-1-5-1,-1 0-7-15,4 1-2 16,-1 0-2-16,0 1-1 16,2 0 0-16,1 1-1 15,-1 2 0-15,2-2-2 16,1 1 1-16,2 1-1 0,0-1 1 15,-1-1-1-15,0 0 1 16,-1-1 0-16,1 3 1 0,-1-1 4 16,2 1 10-16,2 0-8 15,1-3-3-15,2 1-3 16,1 0-1-16,0-3 0 16,0-1-1-16,-2-1 1 15,-2 0-1-15,-1 0 1 0,-2 0 1 0,0 0 7 31,-2 0 3-31,-2-1-7 0,1 1-1 16,-1 0-3-16,-4 0 4 0,-1 0-1 16,-3 0 2-16,0 0-2 15,-1 3-1-15,-2-1-2 16,4 2 0-16,-1 1-1 16,0-2 0-16,1 2 1 0,-1-2-2 15,1 0 1-15,1 0 0 16,-5-3 1-16,1 0-1 15,-2 0 1-15,0 0 0 16,-2-3 1-16,1 0 0 16,-2 2 1-16,1-2 5 15,2 0-5-15,-4 1-1 0,2 0-2 32,-2-2 0-32,3-1 1 0,-3 1 0 0,-1 0 0 15,-1-2 0-15,-1 0 3 0,-1-2 11 16,0-2 7-16,1-3-16 15,-1-2-2-15,2-3-4 16,1-4 0-16,1-7-1 16,3-5 0-16,-1-3-2 0,3-5 2 15,-2-2 0-15,0 0-1 32,0 0 3-32,-4 4 0 15,0 3 2-15,-2 1 6 16,-3 4 15-16,2 3-1 0,-2 5 5 15,-2 3-5-15,2 4 15 16,-3 3-18-16,1 1-16 0,2 3-3 16,-2 1-1-16,4 1-2 15,-1 0-3-15,1 0-9 16,0 1 11-16,-1 4 3 16,0 0 1-16,-2 2 0 0,0 0 3 15,-1-1-1-15,2 1 5 16,-3-2 1-16,-3 1-1 0,0 0-5 15,-2-1 3-15,-2 0-2 16,-1-1-3-16,-2 1 0 16,-2-3-1-16,-1 2 0 0,-2-3 1 15,-4 2-1-15,-1 0 1 16,-3-2-1-16,-1-1-1 31,-4 3 1-31,-1-2 2 0,-1 0-3 16,-3-1 2-16,0 1-1 15,-1 0 0-15,-3 1 0 16,1 0-1-16,-3 0 2 16,-3 3-2-16,-2-1 1 0,-1 1-1 0,1 2 0 15,-1-2 1-15,3 3 0 16,1 0 0 0,1 0-24-16,1 0-45 0,-1 5-48 15,-1 3-42-15,-1-5-55 0,-4-3-190 31</inkml:trace>
  <inkml:trace contextRef="#ctx0" brushRef="#br0" timeOffset="36519.67">13001 9158 897 0,'0'7'26'32,"-6"3"-46"-32,-1 8-43 15,1 13 55-15,-2 12 9 0,-2 12-2 0,-3 12 1 16,-3 8-21-16,-1 5-10 15,-3 2 9-15,-2 2 2 16,-1-2 4-16,1-1 13 16,-4-1 4-16,1-2-1 0,-2-2 1 15,0-3 2-15,2-6-3 16,1-6 1 0,1-4 2-16,3-6 10 15,3-6 14-15,3-3-2 0,4-6-13 16,3-2-3-1,4-6-4-15,3-6-3 16,1-5 1-16,7-3 0 16,6-3 2-16,4-2 2 0,5-2-1 15,5 1 0-15,4-1-2 16,4-1-2-16,1 2 0 0,3-3 1 16,3 3-4-1,2-1 4-15,2 2-3 0,1 1 0 0,2 1 1 16,2 0 0-16,0 1 0 15,1 1-2-15,-2 1 0 16,-1 1 1-16,-1 2 1 0,-2-2 0 16,-1 0-1-16,-6-1 1 15,-1-3-1-15,-4-1 0 16,-3-3 0-16,-7-3 2 16,-2-1 9-16,-2 0 6 0,-4-3-5 15,-1 2-7-15,-3-2-3 16,1 0 0-16,-4-6 1 15,0-3 2-15,2-5 18 32,-4-7 15-32,2-8-15 15,0-8-14-15,-1-7-7 0,-2-7-2 16,1-4 0-16,0-8-1 16,-4-3-1-16,1-4-2 0,-1-5-4 15,1-6 1-15,2 0 4 16,-3-1-2-16,2 1 0 15,1-2 5-15,2 5 1 16,0 1-1-16,1 3 0 0,0 4-1 16,0 6 1-16,-1 4-6 15,-4 5-17-15,1 6 19 16,-4 8-45-16,-1 1 35 16,-1 6 14-16,0 6 1 15,-4 5-1-15,-3 5 2 16,1 2 2-16,-3 5 10 0,-1 4-1 15,-1 0-8-15,-2 2 1 16,0 1 0-16,-2 0 4 16,-4 1 1-16,-1 0 1 15,-2 1-9-15,-4 0 5 0,-4-1 7 16,-2 0-8-16,-6 0-1 16,-2-1-1-16,-2-3-4 0,-6-1 2 15,-3-3-3-15,-2-2 3 16,-4 0 7-16,-2 0-7 0,1-1-2 15,-1 1-2-15,-1 4-1 16,-1 5-36-16,1 4-46 16,1 10-148-16,-5 7-45 15</inkml:trace>
  <inkml:trace contextRef="#ctx0" brushRef="#br0" timeOffset="38421.86">14219 9145 1034 0,'-17'-6'-63'15,"0"-1"39"-15,2 4 23 16,5 3 0-16,0 5-1 0,0 7-59 16,0 6 2-16,-1 7 42 15,-1 8 17-15,0 12 0 16,-2 6-1-16,-1 10 0 16,-3 5 3-16,0 7-2 15,0 4 1-15,-3 4 0 0,3 3 0 16,1 1-1-16,2 3 1 0,1 3-2 0,1-3 1 15,3-1 0-15,2-4-1 16,1-3 1-16,0-6 1 31,-2-6-1-31,4-10 0 0,-2-8 1 0,2-9-1 16,1-11 0-16,1-8 1 0,2-7 3 31,-2-6 33-31,3-4 27 16,-1-3 0-16,-1-2-39 15,2 2-19-15,0-2-5 16,0 1 0-16,2 1-1 0,3-2-2 16,3 0 0-16,3 0 3 15,5 1 0-15,2 1 1 16,4 1 0-16,3-3 1 16,2 4-4-16,2 2 1 0,3 1 1 15,3 1-2-15,2-1 1 16,3 0 1-16,3 0 0 0,0-2-2 15,4-2 1 1,0-1 0-16,2 0 0 16,2-2 0-16,2 1 0 15,1 1 0-15,1-2 1 0,1 3 0 16,-2 1-2-16,1 0 3 16,0 1-3-16,-1 0 2 15,-2 2 0-15,2 0 1 0,0 2 0 16,1 1-2-1,1 1 2-15,2 2-1 0,2-2-1 16,-1 0 1-16,1 0-2 16,0-2 0-16,-2-2 0 15,0-3 1-15,-4-2-1 0,-2 0 2 16,-3-2-1-16,-5 1 0 16,-5-1 0-16,-4 0 0 15,-5 0 1-15,-5-1-2 0,-7 1 2 16,-3-2-2-1,-6 1 2-15,-3 0 0 16,-4-1 1-16,-1 2 4 0,-1-2 29 16,0 2 6-16,0-5-5 15,1-4-13-15,-1-4-19 16,2-6-4-16,2-6 0 16,1-10-2-16,1-7 0 15,2-9 1-15,3-6 1 16,1-6-1-16,0-6-3 0,3-4-23 15,0-5 17-15,3-3-8 16,0-5 4-16,2-3 7 16,-1-1 5-16,-1 0 0 0,2 3 3 15,-4 4 0-15,0 5 0 0,-1 3 0 16,-1 5-3 0,-1 3 2-16,-1 2-28 0,-4 8 2 15,-3 5-18 1,-3 10 19-16,-2 9 24 15,0 11 5-15,-5 6 5 16,-1 4 4-16,0 5 1 0,-2 2-3 16,3 0-4-16,-2 3-6 15,1 0-2-15,-2 1 1 16,1 1 3-16,-2 0 0 16,-3 0-2-16,-3 0 2 15,-3 0 3-15,-2 0 4 16,-4 3-4-16,-2 2-3 15,-4 1-2-15,0 0 0 0,-3 0 0 0,0-1 1 16,-1-2 15-16,-2-3-1 16,-1 0 0-1,-4 0-7-15,-2-6 8 16,-4 2-7-16,-2-2-6 0,-4 2-4 16,-3-1 2-16,0-1-3 15,-4-1 2-15,0-1 0 16,0-1 4-16,-3-2 3 0,-2 2 0 0,0-3-5 15,1 1-2-15,-2 1 2 16,0-2-3 0,0 3 1-16,0-1-1 15,1 3-2-15,0 2 0 16,1 5-27-16,0 0-121 16,-3-1-155-16,-3-6-363 0</inkml:trace>
  <inkml:trace contextRef="#ctx0" brushRef="#br0" timeOffset="53570.15">13866 10717 162 0,'7'-3'5'15,"1"-4"0"-15,1 0 29 16,0 1 27-16,-1-1-12 0,-2 1 3 15,-1 5-6-15,-2 0-21 0,0 0-19 16,2 1-6-16,-1 5 14 16,1 0-2-16,1 3 7 15,1-2 1-15,1 3 0 16,3-2-6-16,0 1 1 16,1 1 4-16,3 0 1 0,2 0-5 15,1-1-2 1,3 2 1-16,1-1-1 15,6 0-1-15,2-1-3 0,3-1-3 0,6 0-3 16,-2 0 1-16,1-1 1 16,0 0-4-16,3 3 2 15,-2-2 0-15,3 2-1 0,4-3 0 32,3 2 0-32,2-2 2 0,4-1-4 15,2 0 3-15,2-1-2 16,-2-3 2-16,1 0-4 15,-1 1 5-15,-2 1-3 0,-1-1 1 16,-5 3 2 0,0-1 18-16,-2 0-14 15,1-1-4-15,-2 0 0 16,-1-2-2-16,-1 0 2 16,-1 1 0-16,-3-3 0 0,-2 0 0 15,-5 0-2-15,-1-1 1 16,-4 1-2-16,-5 0 1 15,-3 1-1-15,-8 0 1 16,-2 0-1-16,-4 1-1 16,-3 1-2-16,-2-1-2 0,-1-1-1 15,0 0 6-15,-2 0 25 16,-6-1 21-16,-2 1-12 16,-4-5-31-16,-7 0-2 15,-5-1-3-15,-5-1-2 0,-7 2-12 16,-7-4 1-16,-4 3 7 15,-5 1 6-15,-4 0 0 16,-2-1 1-16,-1 3 2 16,1-2 3-16,-2 2 2 0,0 2-3 0,2-1 0 31,-2 4-2-31,2-1 0 0,-5 4-2 16,2 1-2-16,-3 3-2 15,-1 0 1-15,-1 4-2 0,-2-2 7 16,4 3-6-16,1-2 3 15,3-3 0-15,5 0 1 16,5-4 1-16,4-1 0 16,9-3 2-16,5 0 4 0,4-2 10 15,4 1 16-15,5-3-5 16,5 1-2-16,2-1-2 16,5 1-10-1,4 1 0-15,2 1-2 0,2-2-11 16,1 2-9-16,3-1-6 15,6 2-2-15,4 1 8 16,7-2 10-16,8 4-2 16,5 0 1-16,8-1 1 15,5 1 1-15,8-2 1 0,4-1-3 16,7 2 1-16,5-3 2 16,5-7-7-16,5 1 3 15,-1 1 3-15,2-2 0 16,0 1-2-16,-2-1-1 15,-2 4 2-15,-4-1-2 0,-1 2 1 16,-2-1 0-16,-4 0-1 16,-3 0 0-16,-3 1-1 15,-1-1 1-15,-2 0 0 16,-3 0 0-16,0-1-1 16,-2 0 3-16,0-5-2 0,-1 3 1 15,0 0 1-15,-5-4-159 0,-9-5-97 16,-14-13-255-16</inkml:trace>
  <inkml:trace contextRef="#ctx0" brushRef="#br0" timeOffset="55757.53">13863 12323 1002 0,'-23'-14'-52'0,"3"2"54"15,8 8-1-15,5 7-8 16,0 15-126-16,-3 10-11 16,-2 10 119-16,3 10 27 0,-4 8 3 15,5 10-2-15,1 3 0 16,4 8 9-16,0 4 5 16,0 7-8-1,1 6 5-15,0 5-3 16,-1 0 0-16,-2 3 7 0,-1 1-7 15,-3-3-6-15,-3 0 3 16,0-2-1-16,-3-1-2 16,0-3 6-16,0-4-4 15,1-4-5-15,2-5 1 16,0-9-1-16,3-10 1 0,3-11-4 16,3-10 2-16,0-10-3 15,2-8 1-15,1-7 25 16,0-4 8-16,1-4-11 0,2-1-8 15,3-2-7-15,2 2-3 16,3 0 1-16,1 2-2 16,3 1-1-16,4 1 1 0,5 1-1 31,4-1-1-31,1 0-2 16,6-1 3-16,1-2 2 0,3-1 3 15,2-2-2-15,-2-1-2 16,1 1 0-16,-2-1-1 15,2-2 1-15,-2 2 2 16,2-1-3-16,3 2 1 16,1 1 3-16,2 1 4 15,0 0 9-15,6 3-14 16,1-2 0-16,3-1-3 0,2 2 4 16,1-3-1-16,2 0-2 15,0 0 0-15,-2-1-4 0,1 1 4 16,0-3 0-16,1-1-1 15,-1 0 0-15,2-1 0 0,2 1 0 16,0-2 2-16,1 2 0 16,3 0 23-16,2 0-12 15,2-1-10-15,3 1-1 0,4-4 2 16,0 0-2-16,3-2 1 16,1-2-3-16,0-1 0 15,-1 2 0-15,-1-3-1 16,-3 2 1-16,2 0-1 15,-3-1-1-15,0 1 2 0,-1 0 0 32,0 0 1-32,-1 1-2 15,0-1 1-15,-3 2 1 0,-2 1 2 16,-2 3 6-16,-5-2-6 16,-7 3 1-16,-3 0-2 15,-3 2 0-15,-5-2-2 0,-3-1 3 16,-4-1-1-1,-4 1 2-15,-4-1 0 0,-3-1 1 16,-5 1-4-16,-1 0-2 16,-3 0 1-16,-5 0-2 15,0-1 3-15,-4 0-1 0,-2 1 1 16,0-1 0 0,-3 1-1-16,-1-1 1 15,-1 1 0-15,-2 0-1 0,1-1 1 16,0 2 1-16,-1-7 0 15,1-2-1-15,-1-8-2 16,0-3 1-16,1-7 0 16,0-7-3-16,4-4 2 0,2-6 1 15,2-3-3-15,2-3 3 16,1-1-1-16,1-2 0 16,2-2 0-16,1-5 0 0,0-1 0 15,2-5-1 1,-3 0 0-16,1 0 1 0,-3-1 0 15,-1 2-1-15,-3 0 1 0,-1-1 0 16,-2-1 1 0,1-3-2-16,-1 1-12 15,-2-2 4-15,1 4 7 16,-1 1 2-16,0 0-1 0,-1 3 1 16,2 0-1-16,-1 2 1 15,-1 4 0-15,0 4 0 16,0 5 0-16,-2 5 0 15,1 8-7-15,-3 6-9 16,-2 5 13-16,-3 4-8 16,3 3 0-16,0 3-5 0,-3 1-16 15,4 2 21-15,-1 2 11 16,0 2-1-16,0 3 0 16,-1 1 8-16,1 1 6 0,0 1-2 15,-3 1-3-15,-1 3-3 16,0-3-3-16,-3 4-1 0,-2 2 2 15,-4-1-1-15,-1 1 5 16,-3-1 10-16,-5-1 3 16,-4 0 2-1,-4 1-9-15,-3-1-6 16,-6 0-5-16,-3-1-1 0,-6 0 1 16,-4-3 0-16,-5 1-1 15,-4 1 0-15,-4-3 3 16,-4-1-4-16,-5 2-1 0,-2-5 3 15,-4 1-1 1,-3-3 0-16,-3 0 0 16,-3-2 1-16,-2-3-2 0,-1 1 11 15,-4-1-9-15,-1-1 2 16,-4 0-4-16,0 1-2 16,-1-1 3-16,-2-1-1 15,0 1 1-15,-2 1 0 0,-3 3-1 16,1 2 2-16,-3 4 4 15,0 0-4-15,0 8-1 16,-2 8-3-16,1 6 2 0,-1 6-49 16,1 5-33-16,-1 1-65 15,-3-5-98 1,-3-12-405-16</inkml:trace>
  <inkml:trace contextRef="#ctx0" brushRef="#br0" timeOffset="65822.63">5983 15949 954 0,'0'0'-2'0,"0"0"5"16,0 0-3-16,0 0 1 15,0 0-6-15,0 0-1 16,0 0-4-16,-90 243-14 16,82-168-1-16,1 3 11 0,-1 8 9 15,0 5 4-15,-1 9 2 16,-1 5-1-16,5 5 1 0,-2-2-2 31,3-2 2-31,4-5-1 16,0-7 0-16,3-11 0 0,7-4 0 15,1-5-1-15,2-2 1 16,1-6 0-16,4 0 1 16,4-5-3-16,1-3 2 15,2-2-1-15,4-6 0 0,4-5-1 0,-2-8 2 16,2-1-3-16,3-9 0 0,-1-5-4 15,2-5 5-15,4-3 3 32,0-4 7-32,4-3 0 15,4-1 8-15,5-3-2 0,3-3-2 0,5 0-2 16,5-1 3-16,3-4-2 0,5-2-3 31,-4 1-2-31,2 1-2 16,2 2 0-16,-3 1 0 15,1 1-2-15,6 2 1 16,4 2-1-16,1 2-1 16,2-4 1-16,2 1-4 0,-2-4 3 15,1-2-3-15,-1-4 2 16,2 0 0-16,5-1-1 16,3 2 3-16,1 0-4 15,-3 3 4-15,-1 1 0 0,-3 1 0 16,-4 0 6-16,2 1 2 15,3-1-5-15,4-3-1 16,1-1-2-16,2 0-1 16,-1-1 1-16,-3 0-2 15,-2 0 2-15,-3 4 0 16,1 0-4-16,0 2 8 0,2-1-9 16,-1 1 6-16,-3-1 2 0,-1 4 7 15,0-2-3 1,-2 4-2-16,0 2 1 15,3 1-3-15,2 3-4 0,0-4-2 16,0 1 2 0,-1-2-1-16,-1-4 0 0,-1 1 1 15,-1-4-1-15,3 1 0 16,1 0 1-16,0 2-1 0,-4 2 0 16,-2 3 0-16,-4 2 1 15,-3 1 1-15,-4 0-1 16,3-1 1-16,0-4 13 15,7-1 9-15,2 0-13 16,0-3-5-16,2 1 0 16,0 0-5-16,1 0 0 15,-3 0 0-15,1 5 0 0,4 2-1 16,1 1 2-16,-3 1-2 16,-1 1 2-16,-1-1-2 0,-2-2 1 15,0-2-1-15,1-3 0 16,2-2 0-16,3-2 2 0,2 0-2 15,-2-2 3-15,-1 0 4 0,0 3-2 32,-2-3 0-32,-2 3 1 15,-1-1-2-15,-1 1-3 16,-2 1-2-16,-2 2 3 16,-8-3-3-16,-6 5 2 0,-7 1-2 15,-8 0 2-15,-6 3 0 16,-7-2-1-16,-1 1 2 15,-4-1-1-15,-1-1 1 16,-4-2-1-16,-3 0-1 0,-1-1 0 16,-5 1 1-16,0-2-1 15,-5 2 1-15,1-1-2 16,-1 1 1-16,-5-2 0 0,2-2 2 16,-6 1-1-1,0 1 1-15,-2-1 3 16,-1-1 0-16,-1-1 2 15,0-2 4-15,0 2 27 0,-4-4 7 0,-1-2-17 16,-2-2-13-16,-3-1-5 16,1-1 3-16,-2 2 14 0,1 1-13 15,1 1-6-15,0 1-7 16,1 2 1-16,2 0-3 16,1 1 2-1,1 0-3-15,0 2 2 16,0 1-3-16,1-3-3 0,0 3 7 15,-1 0 0 1,2-2-1-16,0 1 1 16,2 1-1-16,-1-2 4 0,0 1-7 15,1 1 2-15,0 0 0 16,0 0 0-16,0 0-2 0,0-2 0 16,0 1-2-1,0 0 5-15,-2 0 1 0,2-4 0 16,-2 0-1-16,1-3 2 15,-1 1 1-15,0 0-3 16,0-4 1-16,0 1 0 16,0 1-1-16,0-2-1 15,1-2 0-15,0-1-1 16,0-3 0-16,0-4-2 0,-1 2 2 16,0-3 0-16,0-1 3 15,-1 0-1-15,-1-1 1 0,0 3 1 0,0-3-1 16,0 1-1-16,1-3 0 15,-2-1-2-15,1-2 1 16,1-4-1-16,1-3-2 16,0-4-18-16,0-2 16 15,-1-7 4-15,1-2 0 16,-1-5 1-16,0-3 2 0,1-1-1 31,-3-3 0-31,2-2-1 0,0 0 0 16,2-5-5-16,-1 1-16 15,1 0 14-15,1-2 5 16,0 2 2-16,0 2-1 16,0 2 1-16,0 3 2 0,0 2 0 15,0 5 0-15,0 1-1 16,0 1-1-16,-1 3-4 16,-1 0-14-16,0 0 10 0,-3 3 1 15,2 2-3 1,-2 3-2-16,-3 5 11 15,1 8 4-15,-2 5 1 0,-2 5 2 16,-1 5-1-16,-2 4-4 16,1 3 0-16,-2 0 6 15,-3 1-3-15,-2 3-3 16,-2 0-1-16,-4 0 2 0,-4-1-2 0,-4 3 1 16,-2 1 0-16,-6-2 0 15,-2 4 0-15,-4-1 1 0,-3-1-2 16,-4 1-3-16,-5-1 5 15,-2-1 7-15,-4-2-2 32,-6-1-2-32,-1-2-4 15,-6-2 2-15,0 0 0 0,-5-1 0 16,-5-2-1-16,-3 0 4 16,-5-1-5-16,-2-1 0 15,-7-2 2-15,-5 0 4 0,1-1 0 0,-4-1 1 31,-4 0 4-31,0 0 5 0,-4 0 2 16,0-1-11-16,-3-1-2 16,-1 1 3-16,-3 0-6 15,-3-2 1-15,-1 4-4 16,-1 2 0-16,-5-2 2 0,0 4-1 16,-3 2 2-16,-1 1-2 15,-3 3 1-15,-4 1-4 16,-2 2 4-16,0 3-1 15,-2-2 0-15,2 0 0 0,-1-3-6 16,1-1 8-16,2-2 3 16,0 1-6-16,2 0 4 0,-6 1-3 15,3 3 3-15,-1 1 0 16,1 3-5-16,1 2 3 16,-3-2-2-16,1-1 3 0,0 2-4 31,2 0 2-31,1-2 1 0,0 0-1 15,5-4 3-15,2-3 2 16,4-2 3-16,4-1-3 16,6-1-2-16,6 2 0 15,6-2-1-15,6 2 0 16,2 4-2-16,8 0 1 0,0 3-4 16,6-1-3-16,6 3-12 15,3 1-19-15,6 5-15 16,4 5-25-16,4 3-102 15,0 0-86-15,-6-7-336 0</inkml:trace>
  <inkml:trace contextRef="#ctx0" brushRef="#br0" timeOffset="68649.98">28439 6004 595 0,'-2'1'152'16,"2"-1"-217"-16,-1 0-88 15,0 1 119-15,0 4 21 0,1 1 2 16,-1 3 8-16,-1-2-2 16,1 0 4-16,-1-1 9 15,2-2-3-15,-2 0 12 16,2 0 53-16,-2-1-16 0,1 4-18 16,1 2-12-16,-2 2-7 15,2 5-3-15,0 3 1 0,0 3-1 0,1 5 2 16,-1 4-5-16,0 8 10 15,-1 5-1-15,1 5 3 16,-1 7 4-16,-1 6-19 16,2 1-6-16,-5 1-2 15,1-2-3-15,-2-2 2 0,2-6 2 16,1-6 1-16,0-3-1 16,1-6 2-16,1-9-4 31,-1-6 1-31,0-7 1 0,2-4-3 15,2-8 3-15,-2-2 0 16,0-3 2-16,0 0 5 16,0 0 15-16,-2-8 29 0,2-4-3 15,0-9-20 1,-2-7-26-16,2-9-1 0,0-6-3 0,0-3 2 16,2-5 0-1,-2-4-2-15,0-6 4 16,2-3-5-16,0-4 4 15,2-2-4-15,1 2 1 0,4 3 0 0,0 4 1 16,-2 10 1-16,-1 5 0 16,0 9 0-16,0 2 15 0,0 8-5 31,-3 3-9-31,1 4-3 16,3 1 1-16,-3 6 0 15,0 4-3-15,0 3 1 0,-2 3-8 16,0 3-19-16,0 0-18 15,2 11 12-15,0 5 19 16,1 7 11-16,-1 4 2 16,0 9 4-16,-3 7-2 0,2 0 1 15,-4 5 1-15,-2 3-2 16,1 3 3-16,0 3 0 0,2 1 1 0,0 2 7 16,2-2-3-16,-1-2-4 15,3-1-2-15,1-5 1 31,1-3 4-31,-1-4-6 16,1-4-1-16,-2-6 3 0,-1-6-2 16,-3-6 1-16,3-8-1 0,-6-6 2 15,3-4 4-15,-1-3 18 16,-2-5 55-16,-2-9-1 16,0-7-30-16,-1-12-39 15,-2-9-7-15,-2-8 1 16,5-10-8-16,-3-2 1 15,3-6-13-15,2-4 7 0,3 1 8 0,-1 0-1 16,1 2 1-16,4 5 2 16,-1 4 0-16,1 5 1 15,0 4 1-15,0 4-3 0,-3 6 2 16,1 6-1-16,-2 6-4 16,2 6 2-1,-2 9-2-15,-2 4-1 16,2 4 3-16,0 4 1 0,0 2-13 15,0 0-33 1,6 4-15-16,0 3 18 16,2 6 37-16,-1 6 3 15,2 6 2-15,0 6 1 16,0 6 1-16,-3 7 2 0,1 7 1 16,-4 7 0-16,1 6 2 15,-4 7 4-15,0 7-3 16,-7 2-4-16,0-2-3 15,-1 0 3-15,1-4-3 16,0-6 0-16,1-7 1 0,-1-7 0 16,6-7 1-16,-2-7-2 0,2-6 2 15,-1-9 0 1,0-6-1-16,2-6 3 16,0-5-1-16,0-4-1 15,0 1 2-15,0-4 3 16,-2-1 9-16,0-9 26 0,2-6 14 15,-5-7-28-15,0-12-23 16,1-10-5-16,1-8 1 16,0-9-2-16,2-4-2 15,1-4-1-15,-2-2-2 0,4-1 8 16,-2 0 6-16,1 2-1 16,-1 2-1-16,1 4 1 15,-1 3-1-15,0 4-1 16,2 3-2-16,-2 7-1 0,2 4 3 15,-2 7 8-15,1 6-11 16,-1 7 1-16,0 8-4 16,2 6 3-16,-2 4-3 15,0 3-2-15,0 2-11 0,2 3-17 16,0 7-12-16,0 8 19 16,1 5 25-1,-1 11-1-15,-2 10 2 16,-2 8 2-16,0 7-1 0,-3 9-1 15,0 8 0-15,-1 7 0 16,0 2 0-16,2 9-3 16,1 4 0-16,-2 8 0 15,3 4-48-15,-4-5-146 16,-5-6-183-16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5:02:59.0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13218 6645 881 0,'0'5'101'0,"0"-3"-99"15,0 5-109-15,8 6 27 0,10 6 67 31,7 8 16-31,7 8 0 16,7 8-1-16,5 8 1 16,3 5-1-16,2 7 1 15,1 7-2-15,0 7-1 16,3 3 3-16,-1 4-2 0,2-2 0 16,0-2 2-16,0-2-3 15,-1-5 2-15,1-1 25 16,-1-3-6-16,2-1 15 0,-1 1-16 15,4-2-11-15,1-1 1 16,1 0-2-16,2-1-5 16,0-2 0-16,1-2-1 0,-2 0 0 15,-5-3-1-15,-1-1 1 16,-4-1 0-16,-5-2-5 0,-2-3-26 16,-4-1-35-16,-2-4-17 15,-7-8-73 1,-7-8-59-16,-10-16-125 15</inkml:trace>
  <inkml:trace contextRef="#ctx0" brushRef="#br0" timeOffset="596.32">12613 8956 680 0,'-23'0'6'0,"5"-2"7"16,7-1 39-16,9 1 13 16,3-2-56-1,11-4-72-15,7-4 38 16,7-5 22-16,8-3 5 0,8-8 4 16,4-1-5-1,6-4 0-15,3-2 2 16,4-4-4-16,6-4 7 0,4-3-3 15,5-1 19-15,3-6 1 16,7-2-9-16,3-3-8 16,4-6 0-16,6-2-2 0,6-4-1 15,3-6 3 1,2-1-1-16,2-2 5 16,1 1 22-16,3 1-17 0,0-1-5 15,2 0-7-15,1 3 8 16,0-2-6-16,1 0-3 15,-4 2 0-15,-6 3-3 0,-2 2 4 16,-4 3-2 0,-4 3 2-16,-3 3 16 0,-1 4-9 15,0 1-7-15,-2 4 1 16,0 4-5-16,1 3-1 16,-6 0-134-16,-8-7-172 15</inkml:trace>
  <inkml:trace contextRef="#ctx0" brushRef="#br0" timeOffset="3553.5">17095 6565 549 0,'-3'0'298'0,"-5"-1"-302"16,-1-2 2-16,3 5 7 15,0 12-14-15,-1 7-5 16,-1 10 0-16,-2 11-11 0,-1 9 11 16,2 10 14-16,-3 7 0 15,2 6 0-15,-2 7-2 16,-3 4 2 0,-1 7 2-16,-1 4-4 0,-4 3 2 15,-3 2 4-15,-1 1 0 16,1 2 3-16,0 1 3 0,1-3-2 15,5-5-3 1,3-5-2-16,4-8-3 16,3-9 2-16,4-13-1 15,1-10 1-15,3-11 3 0,3-10 3 0,4-9-7 16,2-6 3-16,3-3 8 16,3-2-1-1,2-2 4-15,4 0 1 16,3-1 3-16,4-1 7 0,5-1-5 15,4 1-6-15,7-2-1 16,3 1-6-16,8-1-2 16,7-1-5-16,2-4 0 0,5 0 0 15,6 0 2-15,3 0 5 16,1 0-6-16,1 0 1 0,3 0-3 16,3 0 0-16,1 0 0 15,-1 2 1-15,5 3 1 16,2 1-2-16,2 1 1 15,2 0-1-15,0 0-1 0,5-3 1 16,-1-1 0-16,1 0 1 16,0 0-1-16,0 0 0 15,-2 3 0-15,-5 2 1 16,-5 0-1-16,-3 3 0 0,-5-1 1 16,-5 1-1-16,-5 0 1 15,-3-1-2-15,-3 0 3 16,-6 0-2-16,-2 1 3 15,-6-3 0-15,-5 1-2 16,-6-1-1 0,-8 0 0-16,-6-3 1 15,-10 0 0-15,-3-1-1 16,-6-1 1-16,-4-3 1 0,-2 0 4 16,1 0 14-16,-3 0 24 15,-2 0-10-15,0-6-8 16,2-6-2-16,-3-13-11 15,1-15-14-15,1-15-11 16,1-13-10-16,4-16 7 0,7-11 9 16,4-6 5-16,3-12-1 0,5-3 0 15,5-2 3-15,1-5-4 16,3-1 0-16,0 1 2 16,-2 1-45-16,-2 7 2 15,-3 4 15-15,-8 13 19 16,-2 7 10-16,-5 7-2 0,-4 10 4 15,-2 9-3-15,0 10 3 16,-2 8 0 0,-1 10-3-16,-2 8 7 15,1 11 8-15,-6 4 5 0,0 5 2 16,-1 2-5-16,-1 3-12 16,-4 0 0-16,-2 4-3 15,-5 0-6-15,-3 0 1 16,-5 4 5-16,-6 0 2 15,-5 3 10-15,-2-2 4 0,-4 2 3 16,-3 0-9-16,-6 0 13 16,-2-3-15-16,-3 2-5 15,-5-1-3-15,-2-2-2 0,-4-1 3 16,-1-1-1-16,-1-1-2 16,-7 0 1-16,-1 0 1 15,-6-3-1-15,-4-1 1 0,-2 0-2 16,-4 1 1-16,-4-3 0 15,-3 2 2-15,0 1-2 16,-1-1 1-16,-5 2-1 16,1-1 2-16,2-1-3 15,-2 0 1-15,-3 1 0 0,5-1 1 16,-1-2-1-16,-1 1 1 16,2-1-1-16,3 0 1 15,5-2 4-15,4-1-2 16,5 1-2-16,7 5-2 0,2 3-3 15,0 0-100-15,-4 7-142 16,-6-6-257 0</inkml:trace>
  <inkml:trace contextRef="#ctx0" brushRef="#br0" timeOffset="9726.3">18726 7156 640 0,'-1'-14'287'0,"-6"4"-264"15,1 3 18-15,1 3 20 16,4 4-55-16,0 0-5 16,0 0-2-16,0 0-1 15,2 0-26-15,0 0 11 0,-1 0 10 16,1 3-15-16,1 5-22 15,0 8 23-15,1 7 23 16,1 8-1-16,2 7 2 16,-2 8 0-16,1 7-3 0,0 3-11 15,0 2-11-15,-1 2 11 16,-2-1 11-16,1-2 0 0,0-4 2 31,-2-6-2-31,0-2 1 0,1-8-1 16,-3-3 3-16,1-5-4 0,0-4 2 15,0-5-1-15,1-3 3 16,2-4-4 0,2-6 2-16,4-4 10 15,-2-1 11-15,2-2 10 0,1 0 2 16,2 2-5-16,1-2-9 16,4 1 3-16,2 0-7 15,4 1-6-15,5 1-6 16,5-1-1-16,3 0-2 0,7 0-1 15,-1-1 1-15,4-1-1 16,-1 0-1-16,3 0-1 16,-1 0 2-16,4 0 0 15,0-5-1-15,3-2 0 0,2-2 0 16,-1-1 0-16,-2 0 2 16,-1-2 0-16,-2 1 0 15,-1 2 1-15,-1 3 0 0,0 0-2 16,-2-1 1-1,-3 3-1-15,1-1 0 16,-5 1 2-16,-4 1-2 0,-4 0 1 0,-3 1-1 16,-5-1 0-16,-4 1 0 0,-6 1 1 15,-5 0-1-15,-2 1 0 32,-3 0 0-32,0 0 2 15,-3 0 1-15,2 0 20 16,-2-1-8-16,0-1-6 0,0 0 2 15,-2-5 2-15,2-6-9 0,0-5-6 16,0-11-13-16,2-7-3 16,0-7-5-16,2-2-1 15,-1-1 4 1,1 5 18-16,0 0 3 0,-1 4-1 16,1 3 0-16,3 2-1 15,-2 4 0-15,1 4-10 16,-2 4 8-16,-2 7 1 15,-2 3 3-15,2 3 0 16,-3 3 1-16,0 0-2 0,-3-1 3 16,-1 1 1-16,-1 0 1 15,-4 1 0-15,1 0 5 16,-1-2-5-16,-2 0 0 16,-1 0-3-16,-1 0 1 15,-3-1-2-15,-1 1 1 16,-2-1-6-16,-2 1 6 0,-1-1 0 15,-3 2 10-15,1-2-11 16,-2 2 2-16,-2-1-1 0,-2 0 1 16,0-2 2-16,-2 1-3 15,-1-1-2-15,-1 0 1 16,0 0 2-16,-1 1-3 0,-1-1 1 16,-1 0 1-16,0 2 6 15,-3 0-1 1,-1-1 26-16,-1 1-31 15,-1-1-2-15,0 1 2 0,-2 0 0 16,3-1-1-16,-4-1 2 16,1-1 4-16,-1 0 1 15,-2 1-5-15,0 0-4 16,-3 2-10-16,0 5-56 0,-5 14-58 16,-8 10-101-16,-7 7-199 15</inkml:trace>
  <inkml:trace contextRef="#ctx0" brushRef="#br0" timeOffset="22954.13">9735 10408 474 0,'-8'16'8'15,"-1"3"-9"-15,2 6 5 16,3 4 16-16,0 6-7 0,3 6-8 16,1 5-1-16,0 4-2 15,0 5 0 1,0 3-1-16,1 6 0 16,-1 4 2-16,1 4-3 15,0 6 5-15,-1 6 5 0,0 5-5 16,0 5-3-16,0 6 2 0,0 5-3 15,-3 1 1-15,-1 1 1 16,-3 3-2-16,0-4 2 16,1-6-3-16,-1-5 15 15,2-4 28-15,1-8-38 16,0-7 2 0,0-7 0-16,1-6 2 0,0-5 17 15,1-8-11-15,0-8 7 16,2-4-8-16,0-6-5 15,0-1-5-15,2-8-1 0,3-5-1 0,2-2 0 16,-1-6-4-16,2-2 2 16,1-1 2-16,2-2 2 15,0 0 3 1,1 0 14-16,4-2-5 0,-1 1-5 0,4-1 1 16,5 1-4-16,1-1 0 15,2 1-3 1,0-1-1-16,4-2 0 15,0 0-1-15,6-2 1 0,0-2 0 16,5 3-3-16,1-4 1 16,0 1 1-16,1 1-1 15,1 0-1-15,-1-1 1 16,0 3-1-16,-2 0-1 16,3-1-1-16,0 2 2 15,4 2-1-15,-2 3 1 16,6-2-1-16,0 1 1 0,2-1-1 0,3-2 0 15,3 1 2-15,-3-3-3 16,-1 1 3 0,-1 1-2-16,-5 0 0 15,-2 1 0-15,-3 3-2 0,-6 0 3 16,-1 2-2-16,-3 1 2 16,-1 1-1-1,-5 1 1-15,0-2-1 0,-2-1 2 16,-1-1-1-16,-2-2 1 15,-3-2 1-15,-2-2 0 16,-1-1-2-16,-5 2 2 0,-2-3 0 16,-3 0 3-16,-3 0 64 15,-2 1-34-15,-2-1-14 16,-1 1-9-16,1-2-5 16,-2 2-4-16,1 0-1 0,0 2 2 0,-1-4 24 15,0 2-4-15,1-2-18 31,1-3-5-31,1-2 0 16,-1-6-1-16,0-4-1 0,2-5 1 16,-2-7-1-16,0-5 0 15,1-4 0-15,0-4 0 16,2-3 0-16,-1 1 0 0,2-1 2 16,-2-1-3-16,2-3 0 15,-1-3 2-15,1-6-2 16,-2-6 1-16,2-3 1 0,0-6-1 15,1-5 1-15,5-4-1 0,1-6 0 16,3-4-3 0,1-7 4-16,2-4-6 15,0-1-16-15,1-3 5 16,0-1 13-16,-2 7 2 16,1 2 1-16,-2 4 1 15,-2 6-2-15,-3 5 1 0,-3 5 1 16,-3 3-2-16,-2 5 2 15,-1 5-2-15,0 1 3 0,0 4-3 16,0 4 1-16,2 1-1 16,-2 6 1-16,-1 3 0 15,-1 8-1-15,0 6 2 16,-1 8-1-16,0 6 1 0,-3 7-1 16,-1 4 1-16,-1 4 0 15,2 2-2-15,0 2-3 16,0-3 1-16,0 5-1 15,-2-2-1 1,0 1 2-16,-2 0 3 0,0 0 10 16,-3-1 11-16,-2 0-9 15,0-1-2-15,-3 0-6 0,-3 0-3 16,-4-1 0-16,-4 2 2 16,-2-2-2-1,-6-2 6-15,-4 1 1 16,-3 0-1-16,-4 0-3 15,-2 0-1-15,-2 2 0 0,-2 2-1 0,-4 1-2 16,-1 3 0 0,-3 2 0-16,0-1 0 15,-1 1 0-15,-3-1 3 16,1-3-3-16,-3-1 1 0,-2-1 0 16,0 0-2-16,-5 0 3 15,3-1-1-15,-2 0-1 16,1-2 1-16,-1-2 1 15,0-2-1-15,-1-3 4 16,0 1-4-16,0-1-1 0,1 1 11 16,0 1-6-16,5 2-3 15,2 0-2-15,6 3 2 16,3 5-6-16,5 7-46 16,-4 4-128-16,-6-2-193 15</inkml:trace>
  <inkml:trace contextRef="#ctx0" brushRef="#br0" timeOffset="34634.1">15475 10362 773 0,'-13'-11'-7'0,"-1"-1"9"0,3 5 5 16,5 3 12-16,2 2-14 0,1 2-13 15,1 5 2-15,-1 3-34 16,-1 7-1-16,-3 7 28 0,-2 7 8 15,-3 10 4 1,-4 7 0-16,-2 11 0 16,0 6 0-16,1 3 0 0,3 5 3 15,4-6-1-15,4-1 1 16,4-3 0-16,2-5-1 16,0-3-1-16,0-2 2 15,2 1-2-15,0-1 1 16,0 0-1-16,0-2 0 0,1-3 0 15,1-5 1 1,1-6-2-16,1-6-1 16,1-5 2-16,1-5-1 0,-1-2 2 0,1-5-1 15,0-2 7-15,2 0 6 16,-1-3 12-16,2-1 10 0,1-1 0 16,0-1 3-16,4-1-11 15,1 0-3-15,4-1-7 16,3 1-9-16,1 0-2 0,4 0 0 15,2 1-1-15,0-1-3 16,4 1-2-16,-1 1 1 16,1 0 1-16,2-1-1 15,0 1-1-15,3 0 0 32,-1-1 1-32,2 1 1 0,2-1 0 15,0 3-1-15,2 0 1 16,1 3 0-16,-2 0-2 0,2 1 0 0,-3 1 1 15,3-1-2-15,-4-1 2 16,0-2 0-16,-2-2 0 0,-2-2 0 31,-4-1 0-31,-1 0-2 16,-5-3 3-16,-2 1 0 16,-3 1 3-16,-4-1 2 15,-3 4-6-15,-5-3 0 16,-3 1 1-16,-2-2 2 0,-3 0-1 15,-1 0 9-15,-2-1 29 16,0 3 14-16,0-4-8 16,0-1-8-16,0-1-14 15,0-6-9-15,-2-3-9 0,-3-5-7 0,-2-6-5 16,0-4 1-16,-1-6 3 16,0-5-10-16,-2-5-1 15,3-3 8-15,0-5-4 0,2-3 5 16,0-4 2-16,4-2-1 15,1-3 0-15,1 0 0 16,3 0 1-16,2 0 1 0,0 4 2 16,1-1-4-16,0 3 3 31,2 6-2-31,-2 4 3 16,0 5-4-16,-2 4 3 15,-2 8 0-15,0 7-2 0,-2 3 1 16,-1 4-3-16,0 5-10 15,0 2-12-15,0 3 0 16,-1 1-1-16,-2-1 5 0,1 2 11 16,-3-1 4-1,-1-1-1-15,-2 0 5 0,-1-1 4 16,-3 0 2-16,0-2 6 16,-5 0-3-16,-1 1 3 15,-4 1-5-15,-3-1-3 16,-2 1 0-16,-2-2 0 0,-2 2-1 15,-1-1 2-15,-1 0-2 16,-3 1-1-16,1-1 4 16,-6-1-2-16,-5 2-4 15,-4 0 3-15,-3 3-2 0,-7 1-4 16,-8 3-19-16,-3 4-42 16,-3 7-47-16,-7 6-11 15,-8 1-88-15,-7-3-166 16</inkml:trace>
  <inkml:trace contextRef="#ctx0" brushRef="#br0" timeOffset="40344.32">17959 10437 482 0,'-11'10'233'0,"-1"-3"-318"16,1 0 61-16,5 3 23 16,1 0 2-16,2 3-8 15,-2 3 7-15,2 0-1 16,-2 5 5-16,1 5-1 0,0 2 4 15,-3 5 1 1,-1 7 3-16,-1 7 7 0,-1 7-5 16,0 9 3-16,-1 6 1 0,-1 7-9 15,0 6 0 1,3 2 1-16,1 3 3 16,-2-1-2-16,3 2-3 15,2-4 2-15,0-2 9 16,2-5-9-16,1-5-2 0,2-6 4 15,-2-7 0-15,4-5 4 16,3-3 3-16,1-2 5 16,1-4-2-16,2 0-7 15,1-5-4-15,0-3-6 0,2-5-2 16,-2-3 0-16,-1-5-1 16,0-3 1-16,-2-4-1 15,-1-1-1-15,-1-4 2 0,0-4-2 16,0-1 3-16,2-1 18 15,1-2 3-15,1 1-5 16,3-1-5-16,2 1-2 16,3 0-3-16,2-1-4 15,4 2-1-15,4 0 1 16,3-2-1-16,4 1-3 16,2-2 0-16,7 0-2 15,1-3 0-15,5 1 1 0,0-2 1 16,3-2 0-16,0-2 0 15,1 1 1-15,1 1-2 16,-1-1 1-16,3 1 0 16,0 1 0-16,1 0-1 15,1-1 1-15,1 1 0 0,-1 0 0 16,-1-1 0-16,1-1-1 0,-5 1 1 16,-1 0-2-1,-1-1 0-15,-5 1 1 16,1 1-1-16,-6-1 1 15,0-1 0-15,-3 2 1 0,-6-1-1 16,-3 2 1-16,-8 0 0 0,-5 0-1 0,-6-1 0 16,-5 3 2-16,-1-1 1 31,-4 0-2-31,0 0 4 16,0-1 4-16,2 0 43 0,-2 0-24 0,-2 1-2 15,1-4-9-15,-1-1-8 16,1-2-5-1,0-2-1-15,-1-2-1 16,1-3-5-16,-2-4 3 0,3-5-2 16,-2-8-1-16,2-9 2 15,4-10-5-15,2-7-3 16,3-8 0-16,1-9 0 16,1-2 3-16,2-6 1 0,0-3-12 15,0-4 13-15,1-1-2 16,-1 0-2-16,-2 2 7 15,0 3 1-15,-1 5 1 16,2 5-1-16,-1 2 1 16,1 4-1-16,1 4-1 0,-1 4 1 15,-1 4-8-15,-3 5-23 16,-1 4 26-16,-2 5 7 16,-1 4-3-16,-3 6 1 15,1 6 0-15,-3 4 0 16,-1 7 2-16,2 5 2 0,-4 3 1 15,0 2 12 1,1 2-9-16,0 3-6 0,0-1-1 16,0 2 6-16,-2-1 5 15,1 0-2-15,-4 1-4 16,0-1-2-16,-1 0 0 16,-3 1 1-16,-1 0 0 15,-3-2-5-15,0 1 1 0,-5-1 0 16,1 0 0-16,-6-1 0 15,0-3 0-15,-3 0 1 16,-3-2 1-16,-2 1 2 16,-1 0 0-16,-3-2 0 15,-2 1-4-15,1-2-1 0,-2-1-2 0,-2-1 4 16,-1-1 0-16,-1 1-2 16,-2-3 0-16,-4 1 1 15,1-2-1-15,-1 2 0 16,-3-1 1-16,-2 3-2 0,-1-1 0 15,0 4 2-15,-2 1 0 16,0 3-5-16,0 2-7 16,-2 2-3-16,0-1-6 15,1 5-23-15,0 4-12 0,-1 6-17 32,1 5-58-32,1-3-38 15,-3-3-300-15</inkml:trace>
  <inkml:trace contextRef="#ctx0" brushRef="#br0" timeOffset="51939.57">7933 13809 542 0,'-6'0'72'0,"-5"2"-67"0,1 0 6 16,2 4 6-16,1 8-9 16,3 11-9-16,-2 13 0 15,2 12-1-15,1 11 3 0,1 10 0 16,2 8-1-16,-5 4 1 16,5 4 0-16,-3 4-2 15,0 5 1-15,-3 1 0 0,-2 3 1 16,-4 4-1-16,-2 4 1 15,-3 5-1-15,-2 2 0 0,-1 3 1 32,-2 1 1-32,3 2 9 15,-1-5 4-15,2-4-2 16,2-7-2-16,2-7-2 0,4-8-3 16,3-10-3-16,1-10-1 15,2-8-1-15,1-7 0 16,-2-5-1-16,1-7 1 15,2-6 0-15,-1-8-1 16,3-8 0-16,0-7 1 16,0-6-1-16,0-3 7 0,0-3 7 0,3-1 2 15,1 1-6-15,3-1-3 16,0 1-1-16,4 2-3 16,5-2 0-16,3 2-3 15,4-3 1 1,5 0 1-16,6-1-2 0,-1-5 2 0,6-3-1 0,2-3 1 15,-1-1-2-15,2-1 1 32,0 1 0-32,-1-2 1 15,-2 3 0-15,2 2-1 0,1 3 0 16,-1 1 2-16,4 3-5 16,1 1 2-16,4-1 2 15,1 4-2-15,2-1 0 16,3 1 0-16,0-2 0 0,0 0 1 15,-2-1-2 1,-4-1 2-16,1 2-1 0,-3-2 0 16,-2 1 0-16,-3 1 1 15,1-2-1-15,-4 4 1 16,-2 0-1-16,-4 2 1 16,-2 1-1-16,-2 1 1 0,-2 3-1 0,-3-2 0 15,-1 0 1-15,-3 0 3 16,-4-1 4-16,-2-2-3 0,-3-1 1 31,-3-1 2-31,-4-1 4 16,0 1 16-16,-3-2 3 15,-1 0-14-15,0 2-7 0,0-1-7 16,-1-1 0-16,0 0-1 16,0 0 3-16,1 0 6 15,-1-1 8-15,1-1-9 0,0-5-6 16,0-7-2-16,1-6 0 15,2-10 0-15,-1-8-2 16,-1-12 1-16,-1-11-2 16,0-8 1-16,-1-7-2 15,0-5 4-15,0-2-5 0,0-1 3 16,0 1-1-16,0 2 1 16,0-3-1-16,0-2 1 15,0-5-1-15,4-4 1 0,1-2 0 16,0-3-1-16,2 1 2 15,-1 3-3-15,0-1 1 16,0 5 1 0,2 1-1-16,-5 7 0 15,1 5 2-15,-1 3-1 0,0 7 0 16,1 5 1-16,0 3-1 16,0 2-1-16,0 5 2 15,-3 8-2-15,0 8 2 0,-1 6-1 0,0 10 1 16,-2 5-1-16,-2 8 13 15,2 2 4-15,-2 4-12 16,3 2-3-16,-1 1-2 0,1-1 0 16,-2-1-1-16,1 2 1 31,-1 0 0-31,-2 0-1 0,0 3 0 16,-2-3 1-16,0 1-2 15,-1 0 2-15,-2 0 0 0,-2 0 2 16,-2 0-1-16,-5 0 0 0,-3 0-1 15,-3 2 1-15,-4-3-1 32,-3 3-2-32,-3-2 4 0,-4 0-1 15,-1 1 3-15,-6-2 13 16,-1-2-10-16,-5 0-3 0,0 1-1 16,-5-1 3-16,-1-1 20 15,-1 0-19-15,-2 0-1 0,0 2-7 16,-4-2 0-16,2 3 2 15,-2 7-4-15,-3 0-4 16,0 1-47-16,0 1-22 0,2 1-13 16,-1-3-77-16,-4-5-60 31,-4-3-223-31</inkml:trace>
  <inkml:trace contextRef="#ctx0" brushRef="#br0" timeOffset="60219.94">16229 14161 732 0,'-7'7'118'16,"-2"-5"-116"0,1 2-3-16,4 6 1 15,2 7-5-15,1 8-1 16,-2 11 5-16,1 10-1 0,-2 11 4 15,0 7-2-15,-3 5 0 16,0 6-10-16,-3 2-11 16,-3 0 14-16,0 2 7 15,-3-2 0-15,-1-3 0 16,0-2 3-16,0-5-3 0,1-4 0 16,1-3 1-16,2-5 0 15,3-3 0-15,4-3 0 16,2-5 2-16,2-5 3 15,2-8-1-15,2-4-3 16,6-4-2-16,1-5 1 16,3-2 1-16,2-5 0 15,1 3-1-15,2-3 1 0,1 0 5 16,1 1-1-16,3 0 1 16,0 0-1-16,0 0-4 0,3-1 1 15,3-2-3-15,1 0 2 0,4-2 2 16,2-3 1-16,5-1-3 15,2-1 1-15,2 0 0 0,3-1-3 32,-1 1 1-32,1 0-1 15,-2 1 0-15,-1 0 0 0,0 0 1 16,1-1-1 0,-2 0 2-16,0-1-3 15,-3 1 2-15,-1-2-1 0,-4-2 0 16,-2 1 1-16,-4-1 0 15,0 1 1-15,-4 0 0 16,-3-2 5-16,-4 2 9 16,-1-1 3-16,-5 1-1 0,-3-1 8 15,-2 2-3-15,-4 0-9 16,-2 0 2-16,1 0 6 16,-2 0-4-16,2-1-8 15,-2 1-7-15,0 0-2 16,0 0 0-16,0 0 1 0,0 0 7 15,-1 0 9-15,0-1 0 0,-1-1 5 16,2-1 2 0,-5-4-20-16,-1-4-3 15,-2-3-1-15,-1-6-1 0,0-4 1 16,-3-6 0-16,5-5-2 16,0-9 3-16,1-5-1 15,4-6-1-15,2-4 1 16,0-2-1-16,2-1-1 0,4-1 0 15,2-2 0 1,2 1-3-16,4-3-17 16,-1-2 5-16,4-1-4 0,-1-1 0 15,2 4 0-15,-2 2 15 16,-1 7 3-16,-4 2 3 16,-1 5 0-16,-2 4-1 15,-2 4 0-15,0 4 1 0,-4 5-1 16,0 7 1-1,0 6-1-15,-4 4 1 0,2 8 0 16,-4 0 0-16,1 2 0 16,0 2 0-16,0 0-1 15,-1 1-1-15,2 1 1 16,-1 0 0-16,-1 1 0 0,-3-1 0 16,1 1 0-16,-3 1 1 15,-1 1 0-15,-3-1 1 0,-1-2 4 0,-2 4-1 16,-1 1 2-16,-1-1 0 15,-3 1-4-15,0-1-1 16,-1 1-1-16,-3-1 2 16,-1 0 5-16,-2-1-2 0,-1 0-3 15,-5 0-2-15,-1 0 1 16,-3 0-2-16,-2 0 2 31,-5 0-4-31,1 0 3 0,-3 2-1 16,0-1 0-16,-4 1-1 15,-1 0 1-15,0-1 1 16,-1 0-2-16,-1 2 1 16,1 2 0-16,1 1-26 15,-1 1-85-15,-6-3-117 0,-8-4-205 16</inkml:trace>
  <inkml:trace contextRef="#ctx0" brushRef="#br0" timeOffset="67058.18">17317 14090 725 0,'-2'-6'0'0,"-4"-2"-18"15,2 3 27-15,3 4 2 16,-1 2-13-16,0 4-13 15,-1 6-12-15,-4 9 0 0,1 9 16 16,-4 10 7-16,0 8 2 16,-2 6-3-16,2 5 5 15,1 3 3-15,-1 1-1 16,4 2 2-16,0 0-2 16,1 2 1-16,1 0 6 15,-1 1 0-15,2 2 0 0,0 3 5 16,0 2 0-16,0 7-5 15,1 3-3-15,0 4-2 0,0-5 0 16,2-5-2-16,2-11 1 16,0-10-1-1,5-12-1-15,1-11-1 16,2-8-1-16,1-4 1 0,4-4 0 16,-3-5 1-16,3-2 12 0,1-3 8 0,2 1 21 15,0-2-3-15,2 1-10 16,3 2-12-16,2 0-7 15,5 2-4-15,1-3-3 16,7 2-3-16,3-3 0 16,3 0 1-16,3-3 0 0,2-2 0 31,1-1-1-31,2-2 1 16,-2 0 0-16,3 1 0 15,0 1 0-15,0 3-1 0,-1 1 3 16,3 2 3-16,1 0 3 15,4-1-1-15,3 0 6 16,2-2 15-16,2-2-7 0,3-1-11 16,3 1-6-16,-1-2-1 0,2 2-1 15,0 0-2-15,1 2 2 16,2-1-2-16,0 2 3 16,-1 1-4-16,-1-2 3 15,1 2-1-15,-2-1 3 16,0-2 7-16,-3 0-1 0,2 0 6 15,1-2-1 1,1-1-3-16,0-2 4 16,1-1-3-16,-1-4-4 15,1 0-4-15,-4-1-4 16,-3 1 0-16,-1 2-2 16,-6 1 2-16,1 0 4 0,-5 1-2 15,-1-1 0-15,1 0-3 16,-2-1 2-16,0 1 0 15,-4-1-4-15,-6 0 1 16,-3 1 0-16,-9 1 0 16,-6-1 0-16,-5 2 0 0,-6-1 2 15,-6 2-4-15,-4-1 5 16,-2 1-6-16,-3-2 5 16,-1 2 1-16,1 0 2 0,-2 0 16 0,0 1-4 31,0-1-8-31,0 1-6 0,0-1-1 0,0 0 2 0,0 0-4 15,0 0 4-15,0-2-5 16,-2 1 2-16,1-6-5 31,0-3-17-31,-1-9-16 0,-2-8 15 16,2-11 3-16,0-7-11 0,4-10-5 16,5-10 15-16,2-5 6 15,2-8 8-15,2-2 2 16,-1-2 6-16,-2-2-4 0,-1 1 2 15,-2 4 1-15,-3 2 3 32,-2 4 7-32,-1 0-6 0,-3 2-3 15,1 1 0-15,-4 2-1 16,0 1 0-16,0 5-2 16,0 5 0-16,0 3 1 15,2 6 1-15,-1 8-1 16,0 5 1-16,-1 7-1 0,-2 7-1 15,3 6-1-15,0 2 0 16,1 4-1-16,1 4 4 16,0 0-1-16,2 3 1 0,-1 0-1 15,-1 2 0 1,1-1 1-16,-1 1-6 0,-5 2 8 16,-5 6-1-16,-4 4-1 15,-6 5-1-15,-4 1 2 0,-2 3 1 16,-3-1-2-16,-3-3 3 15,-2-1 5-15,-4-3 5 16,-3-3 1-16,-3-2-2 16,-2-2-8-16,-1-1-3 15,-3-4 1-15,-2 1-3 16,-3-2 2-16,-3-5-2 16,0-1-1-16,-3-2 3 0,-4 0-1 15,-2-4 1-15,-2 3 5 16,-5-3 4-16,-2 4 1 15,-6-1 2-15,0 2-5 16,-1 0-1-16,1-2-5 16,-3 0-1-16,-1-2-2 0,-2-1 0 15,-3-1-2-15,-3-1 1 16,-3 2 0-16,-2 1 0 0,-4 2 1 16,-5 2-2-1,-1 1 4-15,-5 2-4 16,-3 0 2-16,-2 1 1 15,-2 2 0-15,1-1-1 0,0 1-1 16,0 2-10-16,1 6-34 0,1 8-36 16,-2 7-75-16,-7 4-119 15,-5 1-251-15</inkml:trace>
  <inkml:trace contextRef="#ctx0" brushRef="#br0" timeOffset="73961.07">10158 13880 876 0,'-16'-23'-71'0,"-4"2"112"15,4 5 16-15,6 7-29 16,3 3-15-16,0 4-12 0,2 1-1 16,0 1-1-16,0 2-7 15,-2 8-19 1,-2 6-18-16,-2 11-6 16,-3 8 25-16,-1 12 19 0,0 7 10 15,1 7-1 1,2 8 1-16,3 1-4 15,4 3 2-15,4 0 1 0,1 3-2 16,0 0 0-16,1 2-1 16,0 0 2-16,-1 2-1 0,0 6 0 15,-4 2 1-15,1 4-1 16,-5 2 1-16,3 5-1 16,-2-2 1-16,3-4-1 15,2-3 1-15,-2-5-2 16,2-4 2-16,0-9 0 0,1-7 0 15,1-6 3 1,0-8 0-16,0-7-2 16,3-8 3-16,2-5 1 0,-2-4 13 15,2-1-12-15,1-4 0 16,-2 1-3-16,1 1 1 16,2 1 0-16,-1-1 3 15,3 1-2-15,-1-3-6 0,2-1 0 16,3-4 2-1,-1-4-2-15,2-2-1 0,1-4 1 16,-2-1 3-16,3-3 8 16,-1 1 13-16,1-3 0 15,2 3-7-15,0 1-4 0,3-1-6 16,1 0-4-16,1 2-2 0,3-2 0 16,2-2 1-16,3-2-3 15,1 2 0 1,1-4 3-16,1 0-1 15,1 1 4-15,1-1 1 0,-2 2-3 16,0 2-2-16,3-2 0 16,0 1 0-16,3-1 1 0,3 0 1 15,3-3 6 1,4 1-2-16,3-4-1 0,-3 1-4 0,3 0 3 31,-2 1-2-31,-3 1-3 0,0 1 1 16,-2 4-1-16,3-1 0 0,-2 3 3 0,2 0-3 15,2-2 1-15,-1-1 1 32,3 1-4-32,1-4 1 15,1 1 2-15,0 1 3 0,0 1 2 16,1 1-3-16,1-2 0 16,1 3-3-16,-1 1-1 15,1 0 2-15,0-1 0 0,-1 1 0 16,-1-1-1-16,-1 2 0 15,-5-2 1-15,0 2 1 16,0 1 3-16,-2-1 12 16,-1 1-2-16,-1 2-5 0,2-2-1 15,-1 1-3 1,1 1-3-16,-2-1 6 0,4-1-2 16,-4-1 0-16,-1 2-3 0,-1 0 2 15,1-1-3 1,-3 0-1-16,2 0 0 0,1 1-1 15,1 1 1-15,-1 0-2 0,-2 0 1 32,0 0-2-32,-4-1 2 0,-4 0-2 15,-1 0 2-15,-3-2-3 16,0 0 4-16,-4-3-2 16,-2 1 0-16,0-1 1 15,-5 1-1-15,0 0 2 16,-3 0-2-16,-3 1 1 0,0-1-1 15,-3 0 0-15,-4-2-2 16,-1 1 3-16,-1-1 1 16,-3-1-1-16,-2 3 7 0,1-4 38 15,-1 1-8 1,0 0-19-16,0-2-14 0,0 2-3 16,0 0-2-16,0 0 0 0,0 0 0 15,0 0 0 1,0 0-1-16,0-1-1 15,0-1-1-15,0 1 3 16,0-5 2-16,0 0 0 16,-2-2 0-16,-2-3-2 15,1-2 0-15,-1-3-1 0,0-2-1 16,-1-4 1-16,2-3 0 16,-2-4 0-16,2-3-1 15,-2-4 1-15,1-2 0 16,1-2 0-16,-2-2-1 0,-2 1 2 0,1-1 1 15,-2 1 0-15,2-1 0 16,0 2 0 0,1 0 0-16,3-1-1 15,1-3 0-15,1 0 0 0,0-1-1 16,1-4-1-16,4-1 0 16,0-1-5-16,0-1-7 15,1-2 12-15,0 1 2 16,-2 0 0-16,2-1 1 0,-1 1-1 15,-1-1 1-15,2 1-1 16,2 1 0-16,-2-1 0 16,-1-1 0-16,0 0 0 15,1 1 0-15,-1 2 1 16,0-1-1-16,1 1 1 0,0 0-1 16,1-1 0-1,3 1-1-15,-2-1 1 0,0 4-2 16,0 1-5-16,1 1 0 15,-4 2 2-15,2-1 1 16,0-2 2-16,3-2-3 0,-1 0-1 16,0 0-3-1,1 3 7-15,-3 2 1 16,-1 5 2-16,-3 5 0 0,-3 3 2 0,0 5-1 0,-1 6 4 31,-4 5 14-31,0 3-5 0,-2 5-3 0,2 0-6 16,-1 3-6-16,2 1-1 15,-2 1 2-15,1 0-1 0,-2-1 0 32,1 1-1-32,-1-2 3 15,-2 2-2-15,-2-3-1 16,-1 1-1-16,-3 0 0 16,0 0 0-16,-3 0 4 15,-1-1-2-15,-5-1 0 0,0 1-1 16,-2 0 1-16,-3 0 1 15,1-2 1-15,-2 2 1 0,0-2-1 16,-2 0 1-16,-1-2 0 16,-2-1 0-16,-2-2-1 15,-3 2 0-15,-4 0-2 0,-2-1-1 16,-3 2 0-16,0-1-2 0,-3 3 1 16,-1 0-1-16,-1 0 2 15,-1-2 5 1,-1 1-5-16,-2-1 4 15,1 1 0-15,0 0-4 16,-2 0 1-16,-3 1 1 0,1 1 5 16,-2 0-8-16,-1 1 5 15,-2 0-2 1,2 2 0-16,-3 1 5 16,0 0-5-16,1 4-1 0,-4 0 0 15,1 2 2-15,-1 1-3 16,2-2 2-16,-1-2 0 0,0 1 1 0,0-4-2 15,-2-3 5-15,0-1 11 32,-1 1-6-32,1-1-1 15,-3-1-1-15,0 0 5 0,3 0 0 16,-4-2-6-16,3-1 1 0,0 0-6 16,2-1-1-16,2-1-1 15,2-3-1 1,2-1 3-16,-1-1-2 0,-3-1 2 15,1 2-3-15,0 1 7 16,0 3-17-16,2 5-5 16,1 5-28-16,4 4-18 0,1 17-77 15,-2 7-95-15,-5 1-202 16</inkml:trace>
  <inkml:trace contextRef="#ctx0" brushRef="#br0" timeOffset="83282.15">28474 6124 799 0,'-10'-7'28'0,"-1"0"-19"0,6 2 17 16,-1 2 13-16,6 1-34 15,0 2-5-15,0 0-44 16,8 0-76-16,-3 4 34 0,4 3 9 16,3 3 41-1,-4 3 29-15,0 1 7 16,-1 6 0-16,-1 1 1 0,-2 6-1 16,-2-2 1-16,2 2 2 15,-2 0 4-15,0 1 23 16,-1-3-2-16,-1 2 27 15,0 2-18-15,0 0-11 16,-6 1 0-16,-1-3-6 16,-1-1-7-16,0-4 16 15,-1-6-9-15,4-5-5 0,2-5-7 16,-1 0-4-16,2-5 22 16,2-1 20-16,-2 0-19 15,2 0-8-15,0-5-8 0,0-11-1 16,2-12-6-1,0-12-4-15,4-14-1 0,0-9-10 16,3-2-11-16,-5 0 10 0,3 6 11 16,-4 8 1-16,-2 10 0 15,0 10 2-15,-3 7-2 16,-1 8 1 0,2 5 2-16,0 5 15 0,-2 6-12 15,1 0-5-15,2 0-3 16,0 2-4-16,-2 7-21 0,2 6 3 0,2 5 20 31,-2 6 3-31,5 6 1 16,-1 6 0-16,-1 5 1 0,-1 8-1 15,-2 6 1-15,2 7-1 0,0 1 1 16,-1 0-1 0,0-1 0-16,1-7 1 15,3-7-1-15,1-5 0 16,2-9 0-16,0-7 0 0,1-5 0 15,0-6 0-15,0-6 0 0,-2-3-1 16,-1-4 2 0,-3-4-2-16,-1-1 1 0,-2-8-2 15,-1-13 3-15,1-10 2 0,-4-13-4 16,-2-14-5-16,3-10-7 0,-3-6-17 16,-1 3-11-16,3 0 33 15,-1 5 9-15,-1 9 0 16,3 4 6-16,1 10 26 15,-2 6-6-15,2 6-1 32,-1 4-8-32,1 7-6 0,0 6-8 15,0 2-2-15,1 4-1 16,-1 2-2-16,0 2 2 0,2 4-1 16,0 0 0-16,2 0-4 15,-2 1-5-15,5 9-15 16,-1 4 14-16,7 8 8 15,-4 7 0-15,4 8-1 0,-1 5 1 0,-4 5 3 16,0 5 1-16,-4 2 0 31,-1 3-2-31,-2 1 0 16,-5 0 1-16,-1-2 0 0,-4-5 0 16,4-7-1-16,-2-7 1 15,-1-5 0-15,0-6 0 16,4-6 0-16,0-7 0 0,1-5 0 0,3-4 1 31,2-2 4-31,-1-2 23 0,-1-9-9 16,-1-8-11-16,3-14-5 15,-1-17-6-15,2-19-7 16,2-10-24-16,2-5-23 16,1 1 23-16,-2 3 27 0,-1 7 6 15,-1 10 2 1,-2 10 10-16,-2 7 5 0,0 7-7 15,0 7 2-15,-2 9 22 16,1 8-4-16,-1 4-22 0,3 6-7 16,-1 0-1-16,-1 1 0 15,3 2-16-15,-1 0 4 16,0 5-4-16,-1 7-2 16,0 8 11-16,-1 8 6 15,-2 9 1-15,-2 10-1 0,2 5 2 16,-4 10 3-16,2 8-4 15,-1 3 4-15,-1-1 0 16,1 1 3-16,0-4-5 16,3-9 1-16,-1-9-3 0,2-11 0 15,0-9 0-15,2-9 0 16,0-7 1 0,0-6 0-16,0-2 0 0,0-6 1 15,1-1 22-15,1 0 7 16,0-4-11-16,1-10-5 0,-1-11-9 15,2-10-5-15,2-13-1 0,1-9 0 16,0-11-8-16,1-6-12 31,-2-3-4-31,-1-1-1 0,1 3 4 16,-1 5 17-16,-2 9 5 16,1 13-1-16,-2 9 1 15,-1 10 11-15,-2 10 9 0,1 8 0 16,-2 4-9-16,4 5-7 15,-2 0-3-15,2 2-4 16,2 4-9-16,2 8-20 16,2 7 22-16,4 8 8 15,-1 13 1-15,0 11 0 16,3 7 0-16,-4 12 2 0,-1 4-2 16,-3 1 1-16,1-1 0 15,-3-6-1-15,0-4 1 16,-1-10 0-16,-2-6-1 15,-1-10-1-15,-3-5 3 16,0-6-1-16,0-8 16 0,0-4-4 16,3-8-7-16,2-4-4 15,-2-2 0-15,2-1 2 16,-2-2 6-16,1-14 26 16,0-11-4-16,3-16-24 15,-1-18-8-15,6-17-1 16,2-8-21-16,4-1-23 0,-2 4 21 15,-2 6 24-15,-2 6 1 16,2 12 0-16,-5 7 0 0,-3 5-2 16,1 7 2-16,-4 9-2 15,2 8 2-15,-3 9-1 16,-1 5 1-16,0 5 1 0,1 3 0 16,3 1-4-16,0 1-8 15,-1 12-13 1,2 7 6-16,-1 13 13 15,3 15 2-15,-3 13 3 0,2 10 7 16,0 7 14-16,1 4-14 16,-1-1-7-16,0-1 1 15,0-6-1-15,0-4-1 16,-4-7 0-16,0-9 1 16,1-8-1-16,-1-11 1 0,-4-11 0 15,4-7 1-15,-1-8-1 16,1-6 1-16,1-2 1 0,-1-1 10 15,-2-3 17 1,-1-8-11-16,-3-10-5 0,1-12-7 16,-4-17-9-16,4-16 1 15,-1-10-3-15,5-8-17 16,1-2 10-16,-1-1 11 16,3 8 0-16,0 9 1 15,-2 12-2-15,2 9 1 16,0 12 2-16,-2 9 19 0,2 10 0 15,-2 5-17-15,2 7-3 16,0 1-1-16,-1 3 0 16,1 2-1-16,0 0-12 15,0 0-14-15,1 9-8 16,1 8 6-16,5 7 26 0,-3 10 2 16,-1 14 0-16,-1 9 1 15,0 8 2-15,-2 8-1 16,-2 1 0-16,-2-1 0 15,1-3 0-15,-4-7 0 0,3-8-1 16,3-8 1 0,-1-9-1-16,0-5-1 15,0-9 2-15,0-3-1 0,2-7 0 16,-2-6 0-16,2-3 1 16,-2-1 1-16,2-4 0 15,0 0 2-15,-1-2 7 0,-2-11 16 0,-5-10-10 16,5-19-13-16,-2-18-12 15,2-17-5-15,1-14-8 0,4-5-13 32,0 1 12-32,2 6 13 15,-1 10 8-15,2 11 3 16,1 9 9-16,-1 10 2 0,1 2-1 16,-1 10-6-16,1 8-6 15,-1 8 1-15,-2 7-2 16,-3 6 1-16,2 6-1 0,-2 1-5 15,0 1-16 1,0 0 11-16,-2 5 4 16,2 8 0-16,-1 8 2 0,0 15 1 15,0 14 2-15,-4 15 2 16,-1 16 1-16,1 13 24 0,-3 8-19 16,-1 9-5-1,-1 2 1-15,-1 7-2 16,-4 3-38-16,-7-5-226 0</inkml:trace>
  <inkml:trace contextRef="#ctx0" brushRef="#br0" timeOffset="97997.8">13526 11794 657 0,'-8'-21'92'0,"-3"0"-89"0,-1 2 1 16,4 3 8-16,4 4-4 15,0 1-6-15,1 4 0 16,0 3-1-16,1 1 0 16,2 3-2-16,0 0 0 15,0 7-11-15,0 11-9 0,0 10 7 16,0 14 5-16,-5 15 9 0,-3 11 2 16,-2 7 2-16,-1 3-3 15,3-1 0 1,-1 0 1-16,-1-2-1 15,1-5-1-15,1-2 1 0,-2-6-1 16,0-5 1-16,5-7 0 16,2-10-2-16,3-5 1 0,2-5 1 15,6-2 2-15,4-2 1 16,2-5-2-16,5 0-1 16,2-6 1-16,5-3 3 15,2 0 1-15,4-2-1 0,1-2 0 16,2 2-2-16,3 0-1 15,2 3 0 1,3 0 0-16,4-2-1 0,2 0 1 16,3 0 0-16,2-2 2 0,5-1-1 0,2-3 1 31,4-2-2-31,0-3 0 16,3 0 2-16,0 0-2 15,-2-4 0-15,-6 2-1 0,-5-2 0 0,-3 3 2 16,-8 0 3-16,-1-1 21 15,-6 3 3-15,-3 0-10 16,-4-1-6-16,-6 1 1 0,-3 0-3 16,-4 1-3-16,-3 0-3 15,-3-1-1-15,-4 0-2 16,-1 0-2-16,1-1 1 16,-3 0 0-16,-1 0-1 15,0 0 0 1,-1-2 4-16,1-1-1 15,0-8 7-15,0-9 5 0,5-14-9 16,1-14-6-16,4-15-1 16,3-10-2-16,-1-12-3 15,3-2-5-15,-2 0-2 16,-3 7 10-16,-2 3 3 16,2 2 0-16,0 4-1 0,1 3 0 0,3 2 0 15,-4 7 1 1,1 7-1-16,-7 9-1 0,-2 10 1 15,-5 8 0-15,0 7 1 16,-5 5-1 0,-2 2 0-16,0 3 0 15,0 0-1-15,1 3-1 0,1 1 1 16,-1 1-1-16,1 1 0 16,1 0-2-16,-2 1 2 15,0 1 1-15,-2-1 1 0,1-1 0 16,-3 3 0-16,-1-1 3 0,-1 1 0 31,-3 0-2-31,2-1 7 0,-4 0 7 16,0 0-3-16,-3-4 3 15,-3-1-4-15,-3 0-4 16,-2 0-4-16,-5 0-3 16,-5 0 1-16,-4 2-1 0,-5-1-1 15,-3 2 3-15,-3-2-3 16,-4 1 6-16,-2-1-3 15,-1 1 2-15,-3-1 8 16,-1 2-7-16,-3-2-3 16,-3 3-2-16,-3 0 0 0,-3 4-1 15,-4 7 0-15,-2 5-24 16,-7 8-45-16,-5 11-34 16,-7 5-70-16,-7 6-108 15</inkml:trace>
  <inkml:trace contextRef="#ctx0" brushRef="#br0" timeOffset="100961.45">18953 15830 624 0,'1'-7'54'16,"-1"-2"-54"-16,-1 4-2 0,3 0-1 16,3 2-2-16,0 2-25 15,2 0 1-15,2-1-16 16,2 4-34-16,-2 1-33 16,-2 0-64-16</inkml:trace>
  <inkml:trace contextRef="#ctx0" brushRef="#br0" timeOffset="102331.65">20167 14645 748 0,'-29'-29'14'16,"0"-1"-9"-16,0 4-2 15,8 5 18-15,4 6-12 0,2 5-8 16,2 5-1-16,3 2-3 16,1 0-20-16,3 5 7 0,1 6 8 0,-2 3 4 31,1 8 0-31,1 9-1 15,0 10 2-15,2 7 1 0,1 7 2 16,0 6 7-16,4 4 3 16,0 2-2-16,3 1-2 15,1 0-2-15,0 2-1 16,-2 1 0-16,-1 3 0 16,-4 1-2-16,-5-2 1 0,-2-4 1 15,0-5-2-15,-2-10 0 16,1-10 2-16,2-10-1 15,2-8-1-15,1-6-2 16,1-6 2-16,2-5 2 16,0-2 16-16,3-3-5 0,0-2 8 15,5 0 7-15,3-2 15 16,4 0-21-16,2-3-15 0,3 3-6 16,4 1-2-16,3 2 1 15,3-2 0-15,4 4 0 16,4-2 0-16,5 4-1 0,5-1 1 15,3-1 1-15,5 0-2 16,4-2 1-16,2-6-1 16,1 1 1-1,0-4 0-15,-3 3-1 16,-4 1 1-16,-6 2-1 16,-6 1 0-16,-7 0 0 0,-7 2 1 15,-4 4-3-15,-6-1 3 16,-6 1-2-16,-4-1 1 15,-3-1 0-15,-4-1 2 16,-1 0 4-16,-1 2 12 16,1-3-4-16,0 0-11 0,-1 0-1 15,0 0 0-15,1-1 4 0,-2 1-2 16,0-2 12-16,1 1 3 16,-2-7-10-16,2-4-7 0,-2-7-2 31,2-9 2-31,2-9-1 0,0-11-2 15,5-12-9-15,2-6-16 0,3-8 6 16,3-6 3 0,-1-1 5-16,1 2 9 15,-1 6 3-15,-2 5 0 0,-2 8 0 16,-2 8 0 0,-1 7 1-16,0 6 0 0,-2 6-1 15,0 5 0-15,-2 4 0 0,-2 5 0 16,1 5 1-1,-6 1-2-15,-5 3-2 16,-5 2-2-16,-4 1-4 0,-6 2 5 16,-3 0 1-16,-5 0 1 15,-1 1 1-15,-3 0 2 16,-3 1 0-16,1-1 0 16,-1-1 0-16,-3 0 0 0,-5-1 0 15,-1 1 1-15,-4 0-1 16,-3 0 0-16,-3 0-1 15,-3-1-2-15,1 1 3 0,0 2-1 16,0-1-1-16,0 4-74 16,-1 5-66-16,-7 4-151 15</inkml:trace>
  <inkml:trace contextRef="#ctx0" brushRef="#br0" timeOffset="114638.47">6150 16502 736 0,'0'0'10'15,"0"0"11"-15,0 0 9 32,0 0-14-32,0 0-17 0,0 0-8 15,0 0-1-15,-43 76-2 16,37-18-6-16,-4 13 6 0,-1 9-3 16,3 5 12-1,1 2 1-15,3 1 3 16,0 0-3-16,0-3 1 15,0 0 1-15,2 0-1 16,-2-5 1-16,0-2-2 0,2-4-2 16,-1-3 3-16,1-3 8 0,-2 0 2 15,0 2-2 1,-2-6-3-16,2-3-1 16,-2-6-1-16,3-8 3 0,1-12-1 15,2-6-1-15,0-9-1 16,0-3-1-16,0-7 2 0,4-1-2 15,3-4 5 1,-1-2 0-16,4 1-1 0,0-2 2 0,5-1 1 16,2 3-3-1,1 1 3-15,2-1-3 16,3-1-2-16,4 3-2 16,0-1 0-16,2-1 0 15,4-2-1-15,1 1 1 16,5-2-2-16,2 0 1 0,1-1 0 15,1 0 0-15,6 0 1 16,-1 2-2-16,4 0 1 16,2-1 0-16,2 4 0 0,0 1 0 15,-3 1 1-15,-1 0 0 16,-2-1 0 0,-4 0 0-16,-3 0-1 0,-7-1 1 15,2 1-1-15,-3 1 1 0,-3 0-1 16,-1 0 0-1,-2 1 3-15,-2-3-3 0,0 0 1 0,0-1-2 16,-3-2 2-16,2-2 0 16,-4 2 0-16,0-2-2 15,1 0 2 1,-4-1-1-16,-1-1 0 16,-1-3 1-16,-3 0-3 15,-1-3 1-15,1-2 1 0,-1-3 1 0,-2-4-2 16,3-5 3-16,-1-8 0 15,0-8-7-15,0-10 0 16,-3-10-3 0,3-9-12-16,-4-6-12 15,-1-2-13-15,0 0 8 16,-3 4 4-16,-1 4 34 0,-2 10 6 16,-2 2 21-16,0 5 9 0,0 3-7 15,-4 1-9 1,0 4-11-16,1 2-1 15,-4 5-1-15,2 4 8 16,-1 2 2-16,0 2-6 0,3 1-5 16,1-3-6-16,-1 3-1 0,2-2-1 15,1 5-8-15,0 2 4 0,0 4 4 32,0 3 2-32,0 2-1 15,-3 1 2-15,3-3-2 0,-1-4 0 16,0-2-1-16,0-2 2 15,-1-3-1-15,0-3 0 16,-3-1 2-16,0-3-2 16,-1 1 0-16,-1 0 1 15,0 2-2-15,-1 4 2 0,-3 5 2 16,-3 3 2-16,0 3 3 0,-5 1-4 16,-2 3 0-16,0 2 4 15,-4-1-4 1,-2 1 15-16,-2-1 8 15,-3 1-19-15,-1-2 0 16,-3-1 8-16,-4 0 0 0,-3-3 6 16,-2 2-2-16,-3-1 1 0,-6-1-2 0,-4 2-7 15,-2 2-9-15,-7 3-1 16,-4 2-1-16,-1 3-1 31,-6 3-1-31,-2 9 3 0,1 7-10 16,-2 9-53-16,-4 9-71 15,-4 5-35-15,-9 4-97 16</inkml:trace>
  <inkml:trace contextRef="#ctx0" brushRef="#br0" timeOffset="117063.44">15531 16830 1056 0,'-7'-6'-67'0,"-1"-1"50"0,8 3 3 16,1 5-18-16,8 9-68 15,4 11 55-15,0 10 23 16,4 13-3-16,0 11 19 0,0 14 7 0,1 14 1 15,-3 10 0-15,-3 7-2 16,-4 8-2 0,-3-1 1-16,-3-4 3 15,-2-8-3-15,0-9 2 16,-1-7 0-16,-2-11 13 0,1-7 9 16,1-2-3-1,0-7 3-15,1-2-9 0,0-7-3 16,0-3 0-16,2-7 1 15,4-6-5-15,0-2-3 16,2-3-1-16,-1-5-1 16,3-2 3-16,0-2-1 15,2-3 4-15,1-3 3 0,1-3 13 0,3 1 2 16,0-1-1 0,4-1-5-16,0 1-7 15,1-1-6-15,4 2-4 0,1 0 0 16,2 0-2-16,3 0-1 15,3-1 1-15,0-1-1 16,3-3 2-16,0 1-1 16,3-2-1-16,2-1 0 15,1 0 2-15,1-1-2 16,4 0 2-16,-1 3-1 0,1-2 1 16,0 1-2-16,-2-2 2 15,1 1-2-15,-2 0 1 16,0-1-1-16,-4 2-1 0,2 0 4 15,-3-1-3 1,-1 2 1-16,-1 3 0 16,-1-2-2-16,-4 0 2 0,-2 0-2 0,-2 1 2 15,-2-2 0-15,-3 2 0 16,-3 1 0-16,-1 0-1 16,-2-2 0-1,-5 2 1-15,-1-3-1 16,-2 0-1-16,-4 2 1 15,-3-2 2-15,-1 0 6 0,-2-1 10 16,1 2-2-16,-2-1-5 16,0 0-5-16,1-1 0 15,-1 1 1-15,-1 0 7 16,1 0-4-16,0 0-5 16,0 0-3-16,0 0 1 0,-1-1 0 15,1 1 0-15,0-3 10 0,-1 3-4 16,0-6-9-16,-1-1 0 0,3-4-1 15,-1-4-4-15,2-4-12 16,-1-4 2-16,1-3-2 16,3-4 10-1,-1-4 4-15,1-4 1 16,0-7 2-16,3-5 0 16,0-4-1-16,0-5 1 15,1-2-3-15,-2-4-12 0,1-2 3 16,-5 0 4-16,-1-1 0 15,-1 0 5-15,-2 3 1 16,-3 1 2-16,-3 2 0 0,1 3 2 16,-1 0-7-16,0 1-17 15,2 1-17 1,-2 4-26-16,3 3-13 16,0 3 40-16,1 3 31 0,1 3 9 15,1 0-1-15,3-1 2 16,-1 3 1-16,5 1-3 15,0 1-1-15,1 6 1 16,-3 3-1-16,0 8 0 16,-3 5 2-16,1 3-1 0,-5 4 1 15,3 4 1-15,-4 1 5 16,0 0 13-16,-2 2-7 16,2-1-5-16,-1 3-6 15,-1 0 0-15,0 0-3 0,-1 2 0 16,-2 0 2-16,-2 0 4 15,-3 0 15-15,-1 0 1 0,-6 1-10 16,-1-1-3-16,-6 0 0 16,-3 0 0-16,-5-1-2 15,-3-1 0-15,-6 1 0 16,-6 0 0-16,-5 0-5 16,-5 0-4-16,-3 2 5 15,-7-1-3-15,-4 1 0 16,-2 2 0-16,-6-2 2 15,-4-1-4-15,-1-1 3 0,-2-2 0 0,0 2-1 16,-1-4 0 0,2-2 1-16,3 2-9 15,2 2-31-15,4 6-52 16,-2 5-89-16,-4 0-183 16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7-09T15:05:13.28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5961 4195 662 0,'-23'-17'-21'16,"-2"0"46"-16,5 1 10 16,5 2 2-16,1 1-19 15,1 6-14 1,3 0 0-16,0 3-7 0,5 4 5 0,-2 6-17 15,2 15-19-15,2 13-28 16,-5 14 37-16,2 18 30 16,0 12 0-1,1 11-5-15,-1 3-2 0,2 1-1 16,1-4-1 0,3-1 1-16,0-5 2 15,0-2 0-15,0-2 1 16,0-2 0-16,0 4 1 0,3-2-1 15,-1 2-1-15,2-3 1 16,1-4 0-16,3-7 0 0,4-9 0 16,1-8 1-1,2-12-4-15,1-5 2 16,2-8-3-16,1-6 2 0,2-5 8 0,-1-1 9 16,2-2-5-16,3-2-7 15,2 1 6-15,0 0 7 16,2 0 1-16,4 1-4 0,5-2-1 31,2 0-3-31,7-2 0 16,6-2 3-16,4-1-1 0,5-2-2 15,2-1 2-15,2-1-6 0,2 3-3 16,1-3-1-16,-2 0-2 16,5 0 6-16,1 0-2 15,-1 1 0-15,3-1-2 0,1 0 3 16,3 0-3-16,-1 0 4 15,5-4-6-15,1 0-2 16,-1-3 7-16,2 2-2 0,0 1 4 31,-1 3-2-31,-3 1 0 16,0 0-3-16,-2 4 2 0,1 2-1 16,-1-2-4-16,-2 2 3 15,0-2 0-15,0 0 0 16,0-1 0-16,-1 0 1 15,0-2 1-15,0 2 2 16,0-2 1-16,0 1-1 0,2-2 0 16,-6 1 1-16,3 1-3 0,-1-1 7 15,0-1 0-15,-1 0-3 16,-1 0 1 0,-2-1 0-16,1-1-1 15,1 1-2-15,-3 1 1 0,-2 0-2 16,1 0 0-16,0 1-2 15,0 1 0-15,-1-2 0 16,1 0 2-16,-3-2 4 0,0-1-11 0,1 1 21 31,-4-1-13-31,-1 3-2 16,-2 0-2-16,0 0-2 0,0 0 2 16,-1 0-1-16,0 4-1 15,-1-1 2-15,1-2 0 16,0 2-1-16,-1 0 0 15,-4-2-1-15,1 0 1 0,-3-1 1 16,-3 0-1-16,0 0 1 16,-5 0-1-16,1 0 1 0,-6 0 0 15,-1 1-1-15,-2 2 1 16,-3-1 0-16,2 1 2 16,0 0-1-16,4 2 1 15,0-4 0-15,0 2 0 0,2-2 1 16,-2-1-3-16,-2 0-1 15,-3 0 1-15,-1 0-1 16,-3 0-1-16,-1 0 3 16,-1 0-2-16,-1 0 0 15,-2 0 1-15,0 0-2 0,-2 0 2 16,-2 0-2-16,-1 0 2 0,-1 0 1 16,-1 0 2-16,0 0 7 15,-3 0 2-15,3 0 0 16,-2 0-3-16,1-3-4 15,-1 2-3 1,2 0-1-16,-3-2 1 16,0 1-3-16,-3 2 0 0,-2-1 0 15,1-1-2-15,-4 2 4 16,-1-2-2 0,-3 2-2-16,0 0 5 0,-1 0-3 15,0 0 2-15,0 0 0 16,-1 0-1-16,0 0 3 15,1 0 6-15,-1 0 9 16,0 0-2-16,0 0-3 0,0-1-7 0,0 1-1 16,0 0-5-1,0 0 0-15,0 0 0 0,0 0 2 16,0 0 9-16,0 0 7 16,0 0 5-1,0 0-2-15,0 0 0 16,0 0-6-16,0 0-10 0,0 0-5 0,0 0-1 0,0 0-1 15,0 0 1-15,0 0-2 32,0 0 2-32,0 0 1 15,0 0-1-15,0 0 1 16,0 0-2-16,0 0 0 0,0 0 0 16,0 0-1-16,0 0 1 15,0 0-2-15,0-1 0 16,0 1 4-16,0 0-1 0,0-4 1 15,0 1-1-15,0-4 0 16,0-2 0-16,-1-3-2 16,-2-4 0-16,0-4 0 0,-1-4 0 15,0-5-3 1,-1-6-15-16,-3-5 16 0,2-5-3 16,-2-2-6-16,0-4 9 15,-2-3 0-15,3-2-1 16,1-3-2-16,2-2-1 15,1-2-5-15,1 2 3 0,1-4-6 0,0 2 11 16,-2 1 1-16,3 2 3 16,-2-4 3-16,0 5-2 31,0-1 0-31,0 5 1 0,-1 5 0 16,-1 6 0-16,1 4 1 0,-1 6 1 15,1 0-3-15,2 3 0 16,0 1 1-16,0 3-3 15,0 4 0-15,-1 2 3 16,0 4 0-16,-1 4 0 0,-3 2 1 16,0 0 1-1,0 3-2-15,-3 1 4 16,1 3-1-16,-1-3-3 16,0 4-1-16,-2 0-1 0,-1 0-1 0,-1 2-1 15,-1-2 2-15,-2 3 3 16,-1-2 0-1,-2 1-1-15,-1 0 0 16,-3 1-1-16,-2-3 4 0,-4 1 0 16,0-1 0-16,-5-2-2 15,-3-1-1-15,-6-1 3 16,-3 0-1-16,-4 0 11 16,-3 0-8-16,-2 0-2 15,-2 1 1-15,-3-1-5 0,-2 1 2 16,-1-1-1-16,0 0 0 0,-4-3-2 15,-4 3 1-15,-1-3 2 16,-4 2-1-16,-2 0-3 0,-5 1 2 16,-2 0 2-16,-3 3-4 15,-1 1 2-15,-4 3 2 32,-4 0-3-32,0 0 1 15,-2 0-1-15,-1 0 1 0,-2 0 0 0,3 0 1 0,-1 0 0 16,1 0 0-16,-1 0 1 31,4 0 3-31,-2-3-12 16,-3 3 8-16,3-1-1 15,-1 1-1-15,-3 0 1 0,-4 7 0 16,0-1 2-16,-1 2-5 16,-1 2 3-16,-2-4-1 15,5 1 3-15,-3-3-3 16,-1-1 2-16,0 0-2 0,2-3 3 15,-1 0-1-15,1-3-3 16,1 0 2-16,2-1 1 0,1 0 0 16,2 0-2-16,5-1 1 15,2-1 1-15,4 1-1 16,5-2 2 0,6 2-2-16,2 1 0 0,2 1 0 15,8 3 0-15,6 0 1 0,5 4-3 16,12 7-3-1,10 7-95-15,14 3-127 16,3 1-173-16</inkml:trace>
  <inkml:trace contextRef="#ctx0" brushRef="#br0" timeOffset="2340.05">12523 4172 903 0,'-15'0'-74'0,"-1"-4"99"0,2-2-6 16,10 3 10-16,2 2-24 15,2 1-7-15,0 0-18 32,0 10-34-32,3 9 31 0,-1 10 21 15,0 11 1-15,-2 15 3 16,0 11 0-16,-5 9-1 15,-1 4 1-15,-2 4-1 16,-2 5 0-16,2-1-2 16,-2 1 2-16,-2-2 1 0,1 4-2 15,-5 4 0-15,1-2 1 0,0-2-1 16,2-3 2-16,2-4-2 16,3-8-2-16,3-8 2 15,5-10 0-15,0-12 0 0,5-6-2 16,4-8-2-16,2-6-6 15,5-5 14-15,1-1 7 0,4-1-3 32,0 2-3-32,4-3 0 0,4 0 1 0,3-1-2 15,2-2-3-15,6-1 1 0,3-2 1 16,6-3 4-16,2 1-1 16,7-7-1-16,2 0 2 15,5-2-2-15,2-1 1 31,1-2 0-31,1-4 5 16,0 0 3-16,0 3-8 16,-1 1 3-16,1 1-5 0,1 2-1 15,1 0-1-15,4 0 0 16,3 0-1-16,1 0 1 16,3 0-1-16,1 0 2 15,1-1-3-15,1-2 1 16,-3 1 0-16,0 0 0 0,1 1 2 15,-2-1-1-15,1 1 1 16,-1 1 1-16,-3 0-2 16,2 0 2-16,0 0-1 15,-1 0 0-15,-1 0 4 0,3 0 5 16,2 1-4-16,0-1-1 0,0 0 0 16,1 0-3-16,1 0-1 15,-1 0-1-15,-1 0 1 16,-1 0-1-16,-2 0-1 15,0 0 0-15,-1 3 2 0,-4-2-2 16,-2 1 1-16,1 1 2 16,-2-2-3-16,-1 2 0 15,-1 1 1-15,0-3-1 0,0 0-1 32,1 1 1-32,0-2 1 0,-1 0-3 0,-1 0 2 15,-1-3-1-15,-6-1 0 0,-6 1-2 16,-6 1 2-16,-7 0-2 15,-5 1 3-15,-7 1-1 16,-7 0 0-16,-2 0 0 31,-6 0 0-31,-7 0 1 0,-3 0 4 16,-1 0 6-16,-4 0 12 16,0 0 21-16,1 0 3 15,-2 0-15-15,0 0-16 16,0 0-8-16,0 0-4 15,0 0-3-15,0 0-1 0,0 0 1 16,0 0-2-16,0 0 0 16,-2 0-1-16,0-2 0 15,1-3 1-15,-4-5-1 0,0 0 0 16,-2-6 1-16,2-4 0 16,1-7 0-16,2-8-2 15,2-12-3-15,5-13 1 16,3-14-9-16,3-12-6 0,3-7-6 15,-1-6-8-15,3-2 9 16,-3 3 3 0,0 0 3-16,-2 4 9 15,-1 6 2-15,-4 6 6 0,2 5 1 16,-2 6 1-16,-1 7 2 16,2 7-2-16,0 3 0 15,3 3 2-15,1 3 0 16,-2 5-2-16,2 7 0 0,-4 9 0 15,-2 7 0-15,-3 7 1 16,0 7 4-16,-4 3 5 16,1 3 7-16,-4-1-7 15,-1 1-3-15,-4 0 0 16,0 0-1-16,-3 0 0 0,-3 0-1 16,-1 0 0-16,-3 1-2 15,-2 2-2-15,-3-1 1 0,-2-2 0 16,-2 0 1-1,-4 2 1-15,-2-2 3 0,-3 0 5 16,-2 0-5-16,-1 0-3 0,-2 0-3 16,-3 0 14-16,-3 0-6 15,-3 0-5-15,-2 0-6 16,-3-2 2-16,-3 2 0 0,-2 0 2 16,-2 0-4-16,-3 2 2 31,-2 0-1-31,0-1 1 0,-2-1 1 15,-4 0 0-15,1 0-2 16,-2-5 4-16,0 0-5 16,-3 1 1-16,0-1 3 15,0 0-1-15,2 1-2 0,-1-2 2 16,-1 2-1-16,-1 0 1 16,0-1-2-16,-2 1 1 15,0 3-1-15,0-2 2 16,-1 0-2-16,3-1 2 15,1-2-1-15,-3 1 0 16,-1-1 1-16,1 0 1 0,-1 0-4 16,-1 2 2-16,-1 1 1 15,1 0-2-15,0 2 1 16,0 1 0-16,0 0 3 16,-1 0-4-16,0 0 0 0,3 0 1 15,1-1 1-15,1-2-2 0,2-1 0 16,3-2 3-1,2-1-1-15,-2 4-1 16,1-3 0-16,2 3 1 16,-1 1 0-16,3 0-4 0,-1 0 4 15,1 2-2-15,2 0 2 0,4 0-3 16,1 2-15-16,2 4-31 0,5 8-43 16,-2 3-88-16,-3 0-93 15</inkml:trace>
  <inkml:trace contextRef="#ctx0" brushRef="#br0" timeOffset="25467.75">25504 8209 340 0,'-4'-5'22'16,"-2"-2"26"-16,2 2 16 0,1-1 21 15,-2 3-27-15,5 2-3 16,-1 1-23-16,0 0-24 16,0 0-13-16,-1 0 1 15,2 1-1-15,-1 5 2 0,0-3 3 16,0 1-2-16,1-1 2 15,0-2 0-15,0-1 0 0,1 0 3 16,1 0 22 0,2-4 22-16,4-3-25 15,1 0-16-15,2-3-5 0,5-3 1 16,1 3-1-16,3-1 0 16,1-1 1-16,1 0 2 15,4 0-2-15,2 2-1 16,1-3 0-16,4-1-1 0,0 1 1 15,2-1 0-15,1-4 0 16,1 1 2-16,1-4 4 16,0-2 2-16,7-3 4 15,1-1 0-15,6-4 1 16,3 0-2-16,0-3 0 16,3 1 0-16,0 3 15 0,2 0 0 0,1 2-8 15,1 2-14-15,0-2-1 16,2 1-3-1,2-2 1-15,2 0-2 0,1-1 1 0,0-2 1 32,2 1-2-32,3-1 0 0,-2-1 1 15,3 2 1-15,-2-6-1 16,0-2-1-16,2 0 0 16,-3-4 1-16,0-1 0 15,4 2-1-15,-2 0 1 16,4 2-2-16,-2 1 2 0,2-1-1 0,-4 2 1 15,0-2-1-15,-5 2 1 0,-2-1-1 16,-6 1 1-16,1 0-1 16,-4 1 1-16,-1 2 0 15,-2 0-1-15,-3 2-2 16,-3 2 5-16,0 0-3 31,-2 2-1-31,-1 2 1 0,-3 1 0 16,-5 3 1-16,-2 2-2 15,-5 2-2-15,0 5-4 16,-8 0-1-16,-3 5-3 16,-6 2-2-16,-6 1 2 0,1 3 1 15,-8 1 0-15,1 2-5 16,0 0 0-16,-2 0-7 16,-2 0 0-16,2 1 2 15,-4 3 8-15,-6 3 10 0,-3 2 0 16,-5 4 1-16,-7 4 0 15,-8 6 2-15,-6 5-1 16,-9 3 0-16,-2 3 1 16,-6 3-2-16,-4 3 1 0,-1 0 2 15,-3 2-2 1,-3 2-1-16,-2-1 2 16,-3 4-2-16,0 1 1 0,-9 2-1 15,-2 2 1-15,-5 4-1 0,-5 1 1 16,-3 3 0-16,-1-1 1 0,1 1 0 31,1-2-1-31,1-3-1 0,-1-2 1 16,3-2 0-16,0-3 1 15,-2 0 0-15,0-2-2 0,3-2 3 0,-3-3-3 32,-1-1 1-32,0 0 1 15,-1-1-2-15,-1 0 1 16,-3-1-1-16,4 3 2 0,1-1 0 15,1-2 7-15,1 2 6 16,2-4-6-16,4 3 1 16,2-2-3-16,3 2-4 15,3 0-1-15,6 3 0 16,4-1 0-16,5 0-12 0,2-4-42 0,2-17-130 16,4-17-341-16</inkml:trace>
  <inkml:trace contextRef="#ctx0" brushRef="#br0" timeOffset="27710.45">24637 11347 836 0,'-6'-13'4'0,"1"1"-12"0,0 4 18 16,5 3 12-16,-1 4-21 15,2 1-4-15,6 1-29 31,1 4 1-31,2 1 15 16,5 3 4-16,0 2 5 16,4 0 1-16,3 2-1 15,0-1 7-15,5 3 1 0,0-2 5 16,2 3 1-16,1 1 2 16,1 3-3-16,0 4-4 0,1 4-1 0,3 3 0 15,-1 4 0-15,3 4 3 16,2-2-1-16,3 0 0 0,3 0 1 31,4-1 4-31,3-3 1 16,4 2-1-16,2 0-3 15,0 2-1-15,2 2 1 16,2-1-1-16,3 0-1 16,3 0 2-16,-3-1 7 0,4-1 3 15,2-1-2-15,1 0-5 16,-1 1-5-16,0 1-2 15,0 0 1-15,0 2-1 0,2 0 5 16,1 0 7 0,-2-1 14-16,1 0-15 0,1 0-2 15,-2 0-3-15,2-2 5 16,0 3 4-16,-1-3-6 16,5 2-2-16,0-1 3 0,-1 1 4 15,-1-4-3-15,0 0 3 16,-2 1-2-16,1-1 1 15,-3-2 0-15,3 2-6 16,0 0 1-16,-4 0-5 16,4 3 2-16,-5 2-4 0,-3-1-1 15,-2-1 1-15,0-2 1 16,-3-2-3-16,-2-3 1 16,-3-3 0-16,-1-1-2 0,-4-1 2 15,0-2 1-15,-6-3-2 16,0 1 0-1,-5-3 0-15,-3 0 2 0,-5-1-3 16,-4-3 1-16,-4-2 1 0,-7-1-2 16,-3-4 4-16,-4-2-5 15,-4-3 4-15,-3 1-2 0,-1-3 0 16,-3 2 1-16,-3-2 8 16,-6-6 9-16,-3-2 7 15,-4-3-23 1,-4-5-1-16,-5 0-2 15,-6-3 2-15,-2-2-1 16,-6-2 0-16,-3 1 0 16,-2-2-1-16,-8-1-4 15,-2 0-12-15,-5-1-3 0,0-3 3 16,-4-2 0-16,-2-3 6 16,0-3 5-16,-2-1 1 15,-4-3 4-15,-3 1 2 16,0 1-1-16,-4 1-1 15,-2 1 1-15,-1 4 1 0,-4-2-1 16,0 0 1-16,-3 3-1 0,-2-1-1 16,1 1 2-16,-2-1-1 15,2 1 0 1,2-1-1-16,3 1 2 16,0 0-2-16,0-2-5 0,3-3 5 0,3-2 0 15,1-3 2 1,2-2-2-16,6-2 3 15,4-1-1-15,0 2-1 16,2 1 7-16,0 2 5 16,0 2-5-16,-1 1-4 0,0 1-3 15,0 4-1-15,2-4 2 16,1 3 1-16,3-1-2 16,4 2 0-16,2-1 1 15,4-1 0-15,4 0 0 0,-1 1 12 16,7 0-4-16,2 2-6 15,-1 1-1-15,3 2-1 0,3 2-2 16,0 3 1 0,3 0 0-16,0 1-1 15,6 2 2-15,1 1 0 16,4 3-3-16,0-1 3 0,3 3-2 16,2 1 1-16,1 4-1 0,4 2 3 15,1 3-3-15,3 1 0 0,-2 3-1 16,3 0-3-16,2 2-1 31,0-2-2-31,2 2-5 16,0 2-10-16,6-1 2 0,2 4 15 15,3 3 4-15,6 2 0 16,3 3 2-16,1 1-2 16,1 3 1-16,5 3 1 15,5 2-1-15,0 3 2 0,5 3-1 16,1 5 0-16,4 2-1 15,3 2 2-15,3 2 0 16,2 2-2-16,5 0 0 16,4 0 1-16,4 1 1 15,2-1 0-15,9 0-2 16,0 2 3-16,4 1-2 0,3-1 0 0,1 1 0 16,0-1 0-16,5 0-1 0,-1 0 2 15,3 0-1-15,-1 0 0 31,3 2 0-31,1 2 0 16,2 0 0-16,1 2 0 0,3 1 1 16,3 4-1-16,0 6 0 15,2 6-32-15,-4 7-98 16,-8 1-120-16,-11-5-290 16</inkml:trace>
  <inkml:trace contextRef="#ctx0" brushRef="#br0" timeOffset="52013.73">10135 15646 398 0,'-5'-14'-1'0,"-2"2"26"16,2 0 45-16,0 3-4 16,0 1-20-16,2 1-9 31,1 4-22-31,1 0-9 16,-3 1-2-16,2 1 3 0,2 0 4 15,-2 1-4-15,2-1-3 16,-1 0-4-16,1 1-3 15,0 0-1-15,0 0-2 16,3 0 4-16,0 0-1 0,1 0 3 0,0 0 1 31,1 0 1-31,2 0 1 0,1-2 3 16,1 2 1-16,2 0-2 16,3-1-1-16,1 1 2 0,2 0-3 15,2 1-4-15,-4 1 0 16,2 0 1-16,-1-1 0 15,1 1 0-15,0 0-1 16,0 0 1-16,-1-2 0 16,2 0 4-16,1 0 16 0,1 2-9 0,2-1 0 15,1 2-4-15,1 0 0 16,3 1-5-16,-2 0 1 16,1-1 0-16,0 1-1 15,0-1 1 1,-4 1 0-16,1-1-1 15,1 2 0-15,-1-1-1 16,2 1 2-16,2 0 0 0,1 1 0 16,3 1 1-16,1 0-2 15,1-2-1-15,2 1 1 0,0 1-2 16,-1-3 1-16,1 1 0 16,1-2 0-16,0 2-1 15,2 0 1-15,4 0 0 16,0-2 0-16,4 0-1 15,-1 1 1-15,3-2 1 16,-3-1-1-16,2 2-1 16,1-5 1-16,0 1 3 0,2 0 4 0,0-2 5 15,1 0-2-15,-2 0-7 16,1 1 2-16,-3 1 1 16,3-2-2-16,1 2-2 0,-1-1 2 15,0-3 0-15,1 1 0 16,-1 1-1-16,-2-1-2 15,-3 1-2-15,0-1 2 32,-4 2-2-32,-2-1 0 0,-4 0 1 15,-3 2 0-15,-2-1 1 16,-6 0-2-16,-3 2 0 0,-1 0 1 0,-5-1 1 16,0 2-1-16,-1 0 0 15,-1 2 1-15,4 0 0 16,1-1 1-16,-1 2-45 0,-1-2-67 15,-7-1-70-15,-9-2-113 16</inkml:trace>
  <inkml:trace contextRef="#ctx0" brushRef="#br0" timeOffset="52955.61">10848 16115 732 0,'-10'-21'-26'31,"-2"0"41"-31,4 2 6 0,1 5-8 16,3 4-4-16,0 2-1 16,0 4 5-16,1 3-4 15,-3 2-5-15,1 4-8 16,0 10-18-16,-2 6-30 16,-3 8 36-16,0 8 9 15,-2 2 3-15,0 4 3 0,3 2 1 16,-1-1-1-16,1 0 1 15,5-3 6-15,3-2 12 16,1-4 5-16,5-6-6 0,7-4-12 16,1-10-4-16,5-5 1 0,0-7 0 15,3-3 1-15,3-7 0 16,1-7 1-16,0-7 1 16,0-4 3-16,-2-2-4 0,-1-2-8 15,-6 1-8-15,-4 5 11 16,-6 5 3-16,-1 5 0 15,-5 6 7-15,0 4 54 16,-1 3-11 0,-5 5-37-16,0 9-19 15,0 7-4-15,1 7 4 16,1 4 4-16,4 5-1 0,0-2-1 16,5 1-4-16,4-2-9 15,2-3-13-15,2-2 25 16,1-2 4-16,-1-5-1 15,3-1 0-15,0-6-1 16,4-5 0-16,0-7 0 0,2-5-3 16,3-6 5-16,2-9 1 0,0-6 2 15,0-8 0-15,2-5 1 16,-2-6-3-16,-5-4 4 16,0-1-2-1,-6 1 1-15,-5 6 1 0,-7 5-5 16,-4 6 3-16,-3 6 2 0,-8 2 43 15,-6 2-14-15,-4 2-5 0,-2 2-10 16,-3 0-9-16,-2 4-8 31,-1 2 2-31,3 2-4 16,0 5-1-16,6 2-19 0,1 5-66 16,2 6-68-16,2-1-159 15,-4 0-138-15</inkml:trace>
  <inkml:trace contextRef="#ctx0" brushRef="#br0" timeOffset="53969.15">11639 16259 755 0,'3'-4'15'16,"-2"-3"-18"-16,3 2-3 15,10-2-4-15,1-2 3 16,7 1 3-16,3 0 0 0,0 2 5 16,1 3-2-16,-2 1-1 15,-2 4 0-15,-3 5-3 32,-3 3 0-32,-5 1 1 15,-2 3 2-15,-6 4 1 16,-3 4-2-16,-9 3 7 0,-5 6-1 15,-5 4 2-15,-4 4-2 0,-2 2-1 0,0-2 1 16,1-2-3-16,1 0 18 31,5-5 17-31,3-7 0 16,4-2-6-16,3-6-10 16,3-5 4-16,5-3-9 0,0-1-8 0,8-3-8 0,3 2-3 15,5-1 10-15,4 0-3 16,6-2 0-16,3-3-1 15,3-1-2-15,6-3 3 16,4-4 1-16,2-4 0 0,3-4 1 31,1 0 1-31,0-5 0 16,-2-3-27-16,-3 0-72 16,-10-3-50-16,-10-3-128 15</inkml:trace>
  <inkml:trace contextRef="#ctx0" brushRef="#br0" timeOffset="54274.58">11634 16252 820 0,'-6'-8'17'16,"1"-2"44"-16,6-1-47 15,11-1-21-15,5 0 2 0,4-1 3 16,5 2 2 0,2-1-2-16,2 4-1 0,2-1 3 15,2 1 8-15,3 1 2 16,4 1 11-16,4 0-10 15,4 3-8-15,5 2-1 16,9 1 5-16,2 0-53 0,-7-6-173 0,-8-12-267 16</inkml:trace>
  <inkml:trace contextRef="#ctx0" brushRef="#br0" timeOffset="55761.61">9545 12079 123 0,'3'-1'73'31,"-3"-1"-16"-31,1 1 44 0,-1 0 19 15,0 1-28-15,0 0-23 16,1-1-26-16,1 4-32 16,1-2-17-16,3 5-4 0,4 2 5 0,2 2 4 15,5 0 0-15,2 2-3 16,4-2 0-16,2-4 1 16,2-2-7-16,0-3 6 15,2-2 1 1,0-5 0-16,-1-2 3 15,-1-2 0-15,0-1-2 16,1 0 3-16,-3 3-1 0,0 1 1 16,0 4-2-16,-4 4 1 15,1 6-4-15,-2 7-5 16,0 5 5-16,0 1 2 16,2 1 4-16,-1 0 5 15,3-2-2-15,2-2-3 0,1-5 0 16,3-3 3-16,1-7 0 15,4-2-2-15,4-6 0 16,3-10 2-16,2-5 0 16,1 1-1-16,2-1 1 0,-7 4-2 15,-4 7-3 1,-4 6-1-16,-5 5-2 16,-4 4-3-16,-2 6 12 15,-3 2 8-15,4 2 0 0,1-1 5 16,4 0-7-16,8-2-6 0,6-5 4 15,8-4 3-15,4-3-7 0,7-4 1 16,4-8-2-16,3-2-1 16,-2 0 1-16,-1-3-3 15,0 0-4-15,-3 1 1 0,-3 0 0 16,-1 3 0-16,-2 2 1 31,-2 4-1-31,-1 4 0 16,-2 2 3-16,1 2-1 0,0 9-1 15,0 7 3-15,2 7-13 16,-3 1-107-16,-7-5-142 16</inkml:trace>
  <inkml:trace contextRef="#ctx0" brushRef="#br0" timeOffset="56755.48">10636 12543 728 0,'2'1'40'16,"-2"-1"-36"-16,-3-1 6 16,3 1 7-1,0 1-15-15,0 9-10 16,0 4-1-16,3 5 5 16,-2 6 3-16,3 4-1 15,0 2 2-15,1 0-2 16,0-5 2-16,1-4 0 0,1-5-2 15,2-5-1-15,-1-3-3 16,2-8 0-16,2 0-7 0,0-4 3 16,2-8 10-1,-1-2 5-15,0-1-2 16,-1-2 2-16,-2 4 0 16,-3 2 1-16,-1 4-2 0,-2 4-1 15,-2 1-5-15,0 6-5 16,1 6-2-16,0 8 8 15,1 7 6-15,1 4-4 16,3 5 2-16,-1 2-1 0,4-3 0 16,-1-4 0-16,4-6-9 0,1-6-14 15,2-5 3-15,-2-5 9 16,1-4 5 0,-2-3 0-16,1 1 4 15,0-4-1-15,0-3 3 0,-1-4 15 16,2-2 14-16,-1-4 2 0,3-5-6 15,1-7-4-15,0-7 5 0,2-6-10 16,1-4-11-16,-4-3-3 16,-2 2 0-16,-5 3-2 31,-7 6 3-31,-4 4-1 16,-10 5 5-16,-7 4 0 0,-5 5-5 15,-5 4-9-15,-1 3 5 16,0 7-21-16,0 2-32 15,5 6-32-15,5 9-20 16,4 1-50-16,3 2-67 0</inkml:trace>
  <inkml:trace contextRef="#ctx0" brushRef="#br0" timeOffset="57371.29">11542 12476 642 0,'-4'2'124'16,"-1"-5"-127"-16,2-1 19 16,3 0 3-16,3 1-20 15,7 0-6-15,4 0 7 0,5 0-2 16,3 2-1-16,4-1 2 16,0 5-1-16,-1 4-9 15,-2 3-20-15,-2 2 7 16,-5 2-1-16,-4 3 17 15,-2-2 1-15,-4 2 2 16,-3 3 1-16,-3 2 3 0,-5 1 1 16,-5 5 2-16,-5 3-1 15,-5 2 2-15,-1 1 10 16,-1-3 16-16,1 0 5 16,3-8 10-16,2-2 15 0,5-4 3 15,4-1-40-15,1-2 14 16,5 3-31-16,1 0-5 15,5 3-2-15,6-3-4 16,7 1-1-16,4-3 1 16,6-5-2-16,3-6 1 15,4-3 5-15,5-6-2 16,1-9 3-16,1-8 4 16,3-5 0-16,0-7-29 0,1-3-41 15,-7-5-38-15,-4-2-59 0,-12-2-151 16</inkml:trace>
  <inkml:trace contextRef="#ctx0" brushRef="#br0" timeOffset="57637.3">11355 12574 886 0,'-11'-6'9'16,"3"-3"8"-1,7 0 23-15,6 0-10 16,13 1-36-16,13-3-1 0,13-2-1 0,16-5 10 0,12 2 2 16,10-1-3-16,10 0 2 15,6 5-2-15,8 5 2 16,3 2 0-16,-2-3-172 15,-10-11-258-15</inkml:trace>
  <inkml:trace contextRef="#ctx0" brushRef="#br0" timeOffset="61707.82">23835 2712 758 0,'0'0'19'15,"0"0"-26"1,0 0-11-16,0 0 8 16,0 0 14-16,0 0 8 15,0 0 7-15,24 351 23 16,-11-250-33-16,4 8-4 0,0 5-1 16,-1 2 4-16,-2 2-7 0,-3 0-35 0,-3-1-5 15,-3-7-6-15,-3-7 19 16,-1-13 16-16,1-14 10 15,1-15-1-15,2-11 22 32,5-8 15-32,2-6-2 0,5-5-16 15,4-5-3-15,5-4-3 16,5-2 2-16,5-7 3 16,6 1 9-16,6-4 10 15,3 3-13-15,3-4-13 0,5 2-6 0,4 1-1 0,2-3-2 31,5 1 1-31,4-3-1 16,5-1 1-16,4-1-1 0,3 0 0 16,-1-3 0-1,3 1-1-15,1-3 2 0,1 0-4 16,-1 2 4-16,-3 0-4 16,5 1 1-16,2 0 1 15,-2 3-1-15,2-2 2 16,2 2 11-16,4-3-2 0,0-2 4 0,4 1-7 15,4-1-1-15,-2-1-8 0,2 0 2 32,-2 0-1-32,-1 0 4 15,-1 0-5-15,-2-3 2 16,-2 0 3-16,4-2-1 0,-3 0-2 16,-4 0-1-16,-2 0 3 15,-4 1-2-15,-3 1 0 0,-6-1 2 16,-4 1-1-1,-3 0 1-15,-2 2 1 16,-5-1-1-16,-4 0 2 16,-1 0-2-16,-6 1 2 0,-2-2 0 15,-8 0-5-15,-5-1 2 0,-1 1-1 16,-8-1 2-16,-3 1-1 0,-6-1 1 16,-6 1-2-16,-6 1 0 15,0 0 2-15,-6 1-2 16,-3-1 1-16,0 0 3 0,1 1 2 15,-3-5-1-15,0-3 1 16,0-4-4-16,1-7-2 31,1-13-2-31,5-14 2 16,3-12-35-16,3-14-5 0,5-7-25 16,-1-3 1-16,1-4 28 15,-2 5 24-15,4-2 11 16,-2 4 2-16,0-5-2 0,4-3 3 15,-1-3-5 1,3-1 6-16,-1 2-1 16,-1 1-1-16,-1 8 0 0,-4 4 1 0,4 6-4 15,-3 3-5-15,1 0 9 16,3 1-3-16,-4 3 0 16,0 5 3-16,-7 7-4 15,-4 9 6 1,-4 7 1-16,-9 9 5 0,-5 4 32 15,-4 2-24-15,-5 0 21 16,-3 3-15-16,-6 0 12 16,-2 3 14-16,-4 0-32 15,-6 4-3-15,-6 1-10 16,-2 3 10-16,-9 1-5 16,-4 5-9-16,-3 1-2 0,-7 0 1 15,-3 6-1-15,-9 2 0 16,-1 2-1-16,-6 1-11 0,-6-2 7 15,-7-2 4-15,0 0 3 16,-5-3 0-16,-5 1 2 16,-5-4 7-16,-3 0-1 15,-5 1-8-15,-3-1 27 16,-6 3-9-16,-3 2-5 0,0 4-5 16,-10 2-6-1,3 3-3-15,-6 2-2 0,0 0 2 16,0-1-5-16,-2-2-1 0,4-4-18 15,-3 0-7-15,-3-3-15 0,2-3 14 16,-4-1-8-16,8-3 17 16,-2 0-11-16,11 0 22 15,6-3-48 1,11 3-20-16,11 7 1 16,6 5-124-16,11 11-129 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5871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356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10" Type="http://schemas.openxmlformats.org/officeDocument/2006/relationships/image" Target="../media/image18.emf"/><Relationship Id="rId4" Type="http://schemas.openxmlformats.org/officeDocument/2006/relationships/image" Target="../media/image13.png"/><Relationship Id="rId9" Type="http://schemas.openxmlformats.org/officeDocument/2006/relationships/customXml" Target="../ink/ink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29.png"/><Relationship Id="rId3" Type="http://schemas.openxmlformats.org/officeDocument/2006/relationships/image" Target="../media/image19.emf"/><Relationship Id="rId7" Type="http://schemas.openxmlformats.org/officeDocument/2006/relationships/image" Target="../media/image21.emf"/><Relationship Id="rId17" Type="http://schemas.openxmlformats.org/officeDocument/2006/relationships/image" Target="../media/image25.emf"/><Relationship Id="rId2" Type="http://schemas.openxmlformats.org/officeDocument/2006/relationships/oleObject" Target="../embeddings/oleObject1.bin"/><Relationship Id="rId16" Type="http://schemas.openxmlformats.org/officeDocument/2006/relationships/customXml" Target="../ink/ink2.xml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24.wmf"/><Relationship Id="rId5" Type="http://schemas.openxmlformats.org/officeDocument/2006/relationships/image" Target="../media/image20.emf"/><Relationship Id="rId15" Type="http://schemas.openxmlformats.org/officeDocument/2006/relationships/image" Target="../media/image31.png"/><Relationship Id="rId10" Type="http://schemas.openxmlformats.org/officeDocument/2006/relationships/image" Target="../media/image23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22.emf"/><Relationship Id="rId14" Type="http://schemas.openxmlformats.org/officeDocument/2006/relationships/image" Target="../media/image3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36.png"/><Relationship Id="rId3" Type="http://schemas.openxmlformats.org/officeDocument/2006/relationships/image" Target="../media/image26.emf"/><Relationship Id="rId7" Type="http://schemas.openxmlformats.org/officeDocument/2006/relationships/image" Target="../media/image28.e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4.wmf"/><Relationship Id="rId5" Type="http://schemas.openxmlformats.org/officeDocument/2006/relationships/image" Target="../media/image27.emf"/><Relationship Id="rId15" Type="http://schemas.openxmlformats.org/officeDocument/2006/relationships/image" Target="../media/image30.emf"/><Relationship Id="rId10" Type="http://schemas.openxmlformats.org/officeDocument/2006/relationships/image" Target="../media/image23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29.emf"/><Relationship Id="rId14" Type="http://schemas.openxmlformats.org/officeDocument/2006/relationships/customXml" Target="../ink/ink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7.emf"/><Relationship Id="rId7" Type="http://schemas.openxmlformats.org/officeDocument/2006/relationships/oleObject" Target="../embeddings/oleObject2.bin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7.emf"/><Relationship Id="rId7" Type="http://schemas.openxmlformats.org/officeDocument/2006/relationships/oleObject" Target="../embeddings/oleObject2.bin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11" Type="http://schemas.openxmlformats.org/officeDocument/2006/relationships/image" Target="../media/image31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9.png"/><Relationship Id="rId9" Type="http://schemas.openxmlformats.org/officeDocument/2006/relationships/customXml" Target="../ink/ink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7.emf"/><Relationship Id="rId7" Type="http://schemas.openxmlformats.org/officeDocument/2006/relationships/oleObject" Target="../embeddings/oleObject2.bin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image" Target="../media/image33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00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image" Target="../media/image33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4.emf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8.xml"/><Relationship Id="rId5" Type="http://schemas.openxmlformats.org/officeDocument/2006/relationships/image" Target="../media/image32.emf"/><Relationship Id="rId4" Type="http://schemas.openxmlformats.org/officeDocument/2006/relationships/customXml" Target="../ink/ink7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image" Target="../media/image33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png"/><Relationship Id="rId5" Type="http://schemas.openxmlformats.org/officeDocument/2006/relationships/image" Target="../media/image310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emf"/><Relationship Id="rId3" Type="http://schemas.openxmlformats.org/officeDocument/2006/relationships/image" Target="../media/image34.png"/><Relationship Id="rId7" Type="http://schemas.openxmlformats.org/officeDocument/2006/relationships/customXml" Target="../ink/ink10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7.wmf"/><Relationship Id="rId5" Type="http://schemas.openxmlformats.org/officeDocument/2006/relationships/image" Target="../media/image36.wmf"/><Relationship Id="rId4" Type="http://schemas.openxmlformats.org/officeDocument/2006/relationships/image" Target="../media/image35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0.png"/><Relationship Id="rId2" Type="http://schemas.openxmlformats.org/officeDocument/2006/relationships/image" Target="../media/image3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0.emf"/><Relationship Id="rId5" Type="http://schemas.openxmlformats.org/officeDocument/2006/relationships/customXml" Target="../ink/ink11.xml"/><Relationship Id="rId4" Type="http://schemas.openxmlformats.org/officeDocument/2006/relationships/image" Target="../media/image3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7" Type="http://schemas.openxmlformats.org/officeDocument/2006/relationships/image" Target="../media/image42.emf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3.xml"/><Relationship Id="rId6" Type="http://schemas.openxmlformats.org/officeDocument/2006/relationships/customXml" Target="../ink/ink12.xml"/><Relationship Id="rId5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image" Target="../media/image41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13.xml"/><Relationship Id="rId5" Type="http://schemas.openxmlformats.org/officeDocument/2006/relationships/image" Target="../media/image43.emf"/><Relationship Id="rId4" Type="http://schemas.openxmlformats.org/officeDocument/2006/relationships/oleObject" Target="../embeddings/oleObject11.bin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.bin"/><Relationship Id="rId13" Type="http://schemas.openxmlformats.org/officeDocument/2006/relationships/image" Target="../media/image50.emf"/><Relationship Id="rId18" Type="http://schemas.openxmlformats.org/officeDocument/2006/relationships/oleObject" Target="../embeddings/oleObject10.bin"/><Relationship Id="rId3" Type="http://schemas.openxmlformats.org/officeDocument/2006/relationships/image" Target="../media/image44.emf"/><Relationship Id="rId21" Type="http://schemas.openxmlformats.org/officeDocument/2006/relationships/image" Target="../media/image53.emf"/><Relationship Id="rId7" Type="http://schemas.openxmlformats.org/officeDocument/2006/relationships/image" Target="../media/image47.emf"/><Relationship Id="rId12" Type="http://schemas.openxmlformats.org/officeDocument/2006/relationships/oleObject" Target="../embeddings/oleObject17.bin"/><Relationship Id="rId17" Type="http://schemas.openxmlformats.org/officeDocument/2006/relationships/image" Target="../media/image53.png"/><Relationship Id="rId2" Type="http://schemas.openxmlformats.org/officeDocument/2006/relationships/oleObject" Target="../embeddings/oleObject12.bin"/><Relationship Id="rId20" Type="http://schemas.openxmlformats.org/officeDocument/2006/relationships/customXml" Target="../ink/ink14.xml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4.bin"/><Relationship Id="rId11" Type="http://schemas.openxmlformats.org/officeDocument/2006/relationships/image" Target="../media/image49.emf"/><Relationship Id="rId5" Type="http://schemas.openxmlformats.org/officeDocument/2006/relationships/image" Target="../media/image46.emf"/><Relationship Id="rId15" Type="http://schemas.openxmlformats.org/officeDocument/2006/relationships/image" Target="../media/image51.emf"/><Relationship Id="rId10" Type="http://schemas.openxmlformats.org/officeDocument/2006/relationships/oleObject" Target="../embeddings/oleObject16.bin"/><Relationship Id="rId19" Type="http://schemas.openxmlformats.org/officeDocument/2006/relationships/image" Target="../media/image41.emf"/><Relationship Id="rId4" Type="http://schemas.openxmlformats.org/officeDocument/2006/relationships/oleObject" Target="../embeddings/oleObject13.bin"/><Relationship Id="rId9" Type="http://schemas.openxmlformats.org/officeDocument/2006/relationships/image" Target="../media/image48.emf"/><Relationship Id="rId14" Type="http://schemas.openxmlformats.org/officeDocument/2006/relationships/oleObject" Target="../embeddings/oleObject18.bin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7.emf"/><Relationship Id="rId3" Type="http://schemas.openxmlformats.org/officeDocument/2006/relationships/image" Target="../media/image52.emf"/><Relationship Id="rId12" Type="http://schemas.openxmlformats.org/officeDocument/2006/relationships/customXml" Target="../ink/ink15.xml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55.emf"/><Relationship Id="rId5" Type="http://schemas.openxmlformats.org/officeDocument/2006/relationships/image" Target="../media/image54.emf"/><Relationship Id="rId10" Type="http://schemas.openxmlformats.org/officeDocument/2006/relationships/oleObject" Target="../embeddings/oleObject21.bin"/><Relationship Id="rId4" Type="http://schemas.openxmlformats.org/officeDocument/2006/relationships/oleObject" Target="../embeddings/oleObject20.bin"/><Relationship Id="rId9" Type="http://schemas.openxmlformats.org/officeDocument/2006/relationships/image" Target="../media/image5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13" Type="http://schemas.openxmlformats.org/officeDocument/2006/relationships/customXml" Target="../ink/ink16.xml"/><Relationship Id="rId3" Type="http://schemas.openxmlformats.org/officeDocument/2006/relationships/image" Target="../media/image55.emf"/><Relationship Id="rId7" Type="http://schemas.openxmlformats.org/officeDocument/2006/relationships/image" Target="../media/image54.png"/><Relationship Id="rId12" Type="http://schemas.openxmlformats.org/officeDocument/2006/relationships/image" Target="../media/image55.png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3.xml"/><Relationship Id="rId11" Type="http://schemas.openxmlformats.org/officeDocument/2006/relationships/image" Target="../media/image59.emf"/><Relationship Id="rId5" Type="http://schemas.openxmlformats.org/officeDocument/2006/relationships/image" Target="../media/image56.e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58.emf"/><Relationship Id="rId14" Type="http://schemas.openxmlformats.org/officeDocument/2006/relationships/image" Target="../media/image61.emf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60.emf"/><Relationship Id="rId7" Type="http://schemas.openxmlformats.org/officeDocument/2006/relationships/image" Target="../media/image63.emf"/><Relationship Id="rId12" Type="http://schemas.openxmlformats.org/officeDocument/2006/relationships/image" Target="../media/image66.emf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62.emf"/><Relationship Id="rId10" Type="http://schemas.openxmlformats.org/officeDocument/2006/relationships/customXml" Target="../ink/ink17.xml"/><Relationship Id="rId4" Type="http://schemas.openxmlformats.org/officeDocument/2006/relationships/oleObject" Target="../embeddings/oleObject26.bin"/><Relationship Id="rId9" Type="http://schemas.openxmlformats.org/officeDocument/2006/relationships/image" Target="../media/image64.emf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image" Target="../media/image65.emf"/><Relationship Id="rId7" Type="http://schemas.openxmlformats.org/officeDocument/2006/relationships/image" Target="../media/image68.emf"/><Relationship Id="rId12" Type="http://schemas.openxmlformats.org/officeDocument/2006/relationships/customXml" Target="../ink/ink18.xml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1.bin"/><Relationship Id="rId11" Type="http://schemas.openxmlformats.org/officeDocument/2006/relationships/image" Target="../media/image59.emf"/><Relationship Id="rId5" Type="http://schemas.openxmlformats.org/officeDocument/2006/relationships/image" Target="../media/image67.e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30.bin"/><Relationship Id="rId9" Type="http://schemas.openxmlformats.org/officeDocument/2006/relationships/image" Target="../media/image69.emf"/><Relationship Id="rId14" Type="http://schemas.openxmlformats.org/officeDocument/2006/relationships/image" Target="../media/image71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13" Type="http://schemas.openxmlformats.org/officeDocument/2006/relationships/image" Target="../media/image77.emf"/><Relationship Id="rId3" Type="http://schemas.openxmlformats.org/officeDocument/2006/relationships/image" Target="../media/image70.emf"/><Relationship Id="rId7" Type="http://schemas.openxmlformats.org/officeDocument/2006/relationships/oleObject" Target="../embeddings/oleObject35.bin"/><Relationship Id="rId2" Type="http://schemas.openxmlformats.org/officeDocument/2006/relationships/oleObject" Target="../embeddings/oleObject33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3.wmf"/><Relationship Id="rId11" Type="http://schemas.openxmlformats.org/officeDocument/2006/relationships/customXml" Target="../ink/ink19.xml"/><Relationship Id="rId5" Type="http://schemas.openxmlformats.org/officeDocument/2006/relationships/image" Target="../media/image72.emf"/><Relationship Id="rId10" Type="http://schemas.openxmlformats.org/officeDocument/2006/relationships/image" Target="../media/image75.emf"/><Relationship Id="rId4" Type="http://schemas.openxmlformats.org/officeDocument/2006/relationships/oleObject" Target="../embeddings/oleObject34.bin"/><Relationship Id="rId9" Type="http://schemas.openxmlformats.org/officeDocument/2006/relationships/oleObject" Target="../embeddings/oleObject36.bin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emf"/><Relationship Id="rId3" Type="http://schemas.openxmlformats.org/officeDocument/2006/relationships/image" Target="../media/image7.emf"/><Relationship Id="rId7" Type="http://schemas.openxmlformats.org/officeDocument/2006/relationships/oleObject" Target="../embeddings/oleObject34.bin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emf"/><Relationship Id="rId5" Type="http://schemas.openxmlformats.org/officeDocument/2006/relationships/oleObject" Target="../embeddings/oleObject9.bin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21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PN Diode AC Response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67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21</a:t>
            </a:r>
            <a:br>
              <a:rPr lang="en-US" dirty="0"/>
            </a:br>
            <a:r>
              <a:rPr lang="en-US" dirty="0"/>
              <a:t>PN Diode AC Response</a:t>
            </a:r>
          </a:p>
        </p:txBody>
      </p:sp>
      <p:graphicFrame>
        <p:nvGraphicFramePr>
          <p:cNvPr id="5" name="Group 3"/>
          <p:cNvGraphicFramePr>
            <a:graphicFrameLocks/>
          </p:cNvGraphicFramePr>
          <p:nvPr/>
        </p:nvGraphicFramePr>
        <p:xfrm>
          <a:off x="609600" y="2514599"/>
          <a:ext cx="8348224" cy="4114801"/>
        </p:xfrm>
        <a:graphic>
          <a:graphicData uri="http://schemas.openxmlformats.org/drawingml/2006/table">
            <a:tbl>
              <a:tblPr/>
              <a:tblGrid>
                <a:gridCol w="1459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59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48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91371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Equilibrium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DC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Small signal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Large Signal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</a:rPr>
                        <a:t>Circuits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23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23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75000"/>
                        <a:buFont typeface="Monotype Sorts" pitchFamily="16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+mn-l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1050741B-ECCD-40DA-9650-335B154706A0}"/>
              </a:ext>
            </a:extLst>
          </p:cNvPr>
          <p:cNvSpPr/>
          <p:nvPr/>
        </p:nvSpPr>
        <p:spPr>
          <a:xfrm>
            <a:off x="707378" y="3353830"/>
            <a:ext cx="1219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PN Diode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B4A95F7-B458-4FC5-BAB2-E3490E175BC0}"/>
              </a:ext>
            </a:extLst>
          </p:cNvPr>
          <p:cNvSpPr/>
          <p:nvPr/>
        </p:nvSpPr>
        <p:spPr>
          <a:xfrm>
            <a:off x="576556" y="4199060"/>
            <a:ext cx="14808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Schottky Diode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DE56C34-A876-4B39-BEE4-423CA2C7F570}"/>
              </a:ext>
            </a:extLst>
          </p:cNvPr>
          <p:cNvSpPr/>
          <p:nvPr/>
        </p:nvSpPr>
        <p:spPr>
          <a:xfrm>
            <a:off x="745478" y="4999526"/>
            <a:ext cx="114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dirty="0"/>
              <a:t>BJT/ HBT</a:t>
            </a:r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84D885BC-0FD7-44C9-89F2-989B34C47D20}"/>
              </a:ext>
            </a:extLst>
          </p:cNvPr>
          <p:cNvSpPr/>
          <p:nvPr/>
        </p:nvSpPr>
        <p:spPr>
          <a:xfrm>
            <a:off x="874389" y="5944019"/>
            <a:ext cx="8851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dirty="0"/>
              <a:t>MOS</a:t>
            </a:r>
            <a:endParaRPr lang="en-US" dirty="0"/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E8FFE3C3-2889-4688-BED5-1F9D6836C3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31" name="Picture 30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106BDC06-83B2-489A-826E-202893BBE00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90" r="11668"/>
          <a:stretch/>
        </p:blipFill>
        <p:spPr>
          <a:xfrm rot="581797">
            <a:off x="1200133" y="666960"/>
            <a:ext cx="2324136" cy="114134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5346256B-F0F7-4D71-ABE7-153DD3442E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sp>
        <p:nvSpPr>
          <p:cNvPr id="19" name="Flowchart: Decision 18">
            <a:extLst>
              <a:ext uri="{FF2B5EF4-FFF2-40B4-BE49-F238E27FC236}">
                <a16:creationId xmlns:a16="http://schemas.microsoft.com/office/drawing/2014/main" id="{5AF93E70-3468-466A-87F1-65966477A0B6}"/>
              </a:ext>
            </a:extLst>
          </p:cNvPr>
          <p:cNvSpPr/>
          <p:nvPr/>
        </p:nvSpPr>
        <p:spPr>
          <a:xfrm>
            <a:off x="5068363" y="3425132"/>
            <a:ext cx="824459" cy="644577"/>
          </a:xfrm>
          <a:prstGeom prst="flowChartDecision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251CFB0-CAA5-450E-A076-55D130C0BF84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2" name="Line 32">
              <a:extLst>
                <a:ext uri="{FF2B5EF4-FFF2-40B4-BE49-F238E27FC236}">
                  <a16:creationId xmlns:a16="http://schemas.microsoft.com/office/drawing/2014/main" id="{1D768B35-ED5A-44FF-8F71-E735FD53B0F9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Freeform 30">
              <a:extLst>
                <a:ext uri="{FF2B5EF4-FFF2-40B4-BE49-F238E27FC236}">
                  <a16:creationId xmlns:a16="http://schemas.microsoft.com/office/drawing/2014/main" id="{1DCCC627-2D77-4ED1-A3FD-D9C77FDB2291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Line 31">
              <a:extLst>
                <a:ext uri="{FF2B5EF4-FFF2-40B4-BE49-F238E27FC236}">
                  <a16:creationId xmlns:a16="http://schemas.microsoft.com/office/drawing/2014/main" id="{9C9075FB-184F-43A7-A8DF-6241267ED4C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3A271F1A-9AC1-4670-BBEF-D84A95F6DCE1}"/>
              </a:ext>
            </a:extLst>
          </p:cNvPr>
          <p:cNvSpPr txBox="1"/>
          <p:nvPr/>
        </p:nvSpPr>
        <p:spPr>
          <a:xfrm>
            <a:off x="2800831" y="4264792"/>
            <a:ext cx="3091991" cy="55399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1500" dirty="0"/>
              <a:t>Diode in </a:t>
            </a:r>
            <a:r>
              <a:rPr lang="en-US" sz="1500" b="1" dirty="0"/>
              <a:t>Non-</a:t>
            </a:r>
            <a:r>
              <a:rPr lang="en-US" sz="1500" dirty="0"/>
              <a:t>Equilibrium</a:t>
            </a:r>
          </a:p>
          <a:p>
            <a:pPr algn="ctr"/>
            <a:r>
              <a:rPr lang="en-US" sz="1500" dirty="0"/>
              <a:t>(External DC+AC voltage applied)</a:t>
            </a:r>
          </a:p>
        </p:txBody>
      </p:sp>
      <p:pic>
        <p:nvPicPr>
          <p:cNvPr id="25" name="Picture 6" descr="The simplest crystal radio">
            <a:extLst>
              <a:ext uri="{FF2B5EF4-FFF2-40B4-BE49-F238E27FC236}">
                <a16:creationId xmlns:a16="http://schemas.microsoft.com/office/drawing/2014/main" id="{5002E068-A1D0-4384-AB0B-C8333EA7C1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449016" y="2514599"/>
            <a:ext cx="2552700" cy="30765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95153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21</a:t>
            </a:r>
            <a:br>
              <a:rPr lang="en-US" dirty="0"/>
            </a:br>
            <a:r>
              <a:rPr lang="en-US" dirty="0"/>
              <a:t>PN Diode AC Response</a:t>
            </a:r>
          </a:p>
        </p:txBody>
      </p:sp>
      <p:pic>
        <p:nvPicPr>
          <p:cNvPr id="19" name="Picture 6" descr="The simplest crystal radio">
            <a:extLst>
              <a:ext uri="{FF2B5EF4-FFF2-40B4-BE49-F238E27FC236}">
                <a16:creationId xmlns:a16="http://schemas.microsoft.com/office/drawing/2014/main" id="{A6583474-F6CE-0B4A-A53D-F6C4594738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5631" y="3488833"/>
            <a:ext cx="2552700" cy="3076575"/>
          </a:xfrm>
          <a:prstGeom prst="rect">
            <a:avLst/>
          </a:prstGeom>
          <a:noFill/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4B033F9-ACD5-1343-8990-3A676F167B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FD02474-30EA-CD4A-BA3B-17B2C8D485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072BD7E-08C9-E84E-9858-B763EA57C381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26" name="Line 32">
              <a:extLst>
                <a:ext uri="{FF2B5EF4-FFF2-40B4-BE49-F238E27FC236}">
                  <a16:creationId xmlns:a16="http://schemas.microsoft.com/office/drawing/2014/main" id="{ACFE8DEF-2EE3-EC4C-BBF1-72DBEA013C12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9DBCC56B-F3DD-BB45-927C-AFA381AD84F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Line 31">
              <a:extLst>
                <a:ext uri="{FF2B5EF4-FFF2-40B4-BE49-F238E27FC236}">
                  <a16:creationId xmlns:a16="http://schemas.microsoft.com/office/drawing/2014/main" id="{291DB0A9-BC11-4645-8EDE-FA376B4AFE9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1" name="Rectangle 8">
            <a:extLst>
              <a:ext uri="{FF2B5EF4-FFF2-40B4-BE49-F238E27FC236}">
                <a16:creationId xmlns:a16="http://schemas.microsoft.com/office/drawing/2014/main" id="{DEC3F247-2AE8-834A-B1A9-DCDC985C7B40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21.1 Conductance and series resistance</a:t>
            </a:r>
          </a:p>
          <a:p>
            <a:r>
              <a:rPr lang="en-US" sz="2400" dirty="0"/>
              <a:t>21.2 Majority carrier junction capacitance</a:t>
            </a:r>
          </a:p>
          <a:p>
            <a:r>
              <a:rPr lang="en-US" sz="2400" dirty="0"/>
              <a:t>21.3 Minority carrier diffusion capacitance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76155240-A7C2-A24B-A6C3-25C68B9385C0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3" name="Rounded Rectangle 24">
            <a:extLst>
              <a:ext uri="{FF2B5EF4-FFF2-40B4-BE49-F238E27FC236}">
                <a16:creationId xmlns:a16="http://schemas.microsoft.com/office/drawing/2014/main" id="{A5628849-7BDD-5C48-AB91-33E7ECBF7395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B843BC0A-8D7B-0148-A131-84F4C76B5624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45" name="AutoShape 5">
            <a:extLst>
              <a:ext uri="{FF2B5EF4-FFF2-40B4-BE49-F238E27FC236}">
                <a16:creationId xmlns:a16="http://schemas.microsoft.com/office/drawing/2014/main" id="{A55097C9-4BC5-874C-AD21-3744BEE8B4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63648" y="2147165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D65AE537-1C9E-B048-89C8-8BC8CDDA220B}"/>
              </a:ext>
            </a:extLst>
          </p:cNvPr>
          <p:cNvSpPr/>
          <p:nvPr/>
        </p:nvSpPr>
        <p:spPr>
          <a:xfrm>
            <a:off x="6548619" y="3806043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AF0F9C8-C35B-4048-A6BC-9158D1EA76F9}"/>
              </a:ext>
            </a:extLst>
          </p:cNvPr>
          <p:cNvSpPr/>
          <p:nvPr/>
        </p:nvSpPr>
        <p:spPr>
          <a:xfrm>
            <a:off x="7148266" y="3949003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AE7D4EB-D829-BC49-A164-864E7213666A}"/>
              </a:ext>
            </a:extLst>
          </p:cNvPr>
          <p:cNvCxnSpPr/>
          <p:nvPr/>
        </p:nvCxnSpPr>
        <p:spPr>
          <a:xfrm rot="10800000" flipH="1">
            <a:off x="6546615" y="4950550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1B4923C2-3637-5E4D-8749-5D2786778FB6}"/>
              </a:ext>
            </a:extLst>
          </p:cNvPr>
          <p:cNvSpPr/>
          <p:nvPr/>
        </p:nvSpPr>
        <p:spPr>
          <a:xfrm>
            <a:off x="7272991" y="4714418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157CBB02-8E3D-544F-82A4-585F26E368BF}"/>
              </a:ext>
            </a:extLst>
          </p:cNvPr>
          <p:cNvSpPr/>
          <p:nvPr/>
        </p:nvSpPr>
        <p:spPr>
          <a:xfrm>
            <a:off x="7134967" y="4533263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65277115-CC0F-3645-8A0A-E980F9DF2B35}"/>
              </a:ext>
            </a:extLst>
          </p:cNvPr>
          <p:cNvSpPr/>
          <p:nvPr/>
        </p:nvSpPr>
        <p:spPr>
          <a:xfrm>
            <a:off x="7149345" y="5108357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52B8F659-84FC-464F-9828-3BF7C331D645}"/>
              </a:ext>
            </a:extLst>
          </p:cNvPr>
          <p:cNvSpPr/>
          <p:nvPr/>
        </p:nvSpPr>
        <p:spPr>
          <a:xfrm>
            <a:off x="7022947" y="3641735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Isosceles Triangle 84">
            <a:extLst>
              <a:ext uri="{FF2B5EF4-FFF2-40B4-BE49-F238E27FC236}">
                <a16:creationId xmlns:a16="http://schemas.microsoft.com/office/drawing/2014/main" id="{3B3B3BDF-386E-2B47-AED6-1E496C3E11EE}"/>
              </a:ext>
            </a:extLst>
          </p:cNvPr>
          <p:cNvSpPr/>
          <p:nvPr/>
        </p:nvSpPr>
        <p:spPr>
          <a:xfrm>
            <a:off x="6939282" y="3702396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Isosceles Triangle 85">
            <a:extLst>
              <a:ext uri="{FF2B5EF4-FFF2-40B4-BE49-F238E27FC236}">
                <a16:creationId xmlns:a16="http://schemas.microsoft.com/office/drawing/2014/main" id="{9191C41D-2428-FF4A-8CC3-77992D612F5B}"/>
              </a:ext>
            </a:extLst>
          </p:cNvPr>
          <p:cNvSpPr/>
          <p:nvPr/>
        </p:nvSpPr>
        <p:spPr>
          <a:xfrm>
            <a:off x="7091682" y="3709046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Isosceles Triangle 86">
            <a:extLst>
              <a:ext uri="{FF2B5EF4-FFF2-40B4-BE49-F238E27FC236}">
                <a16:creationId xmlns:a16="http://schemas.microsoft.com/office/drawing/2014/main" id="{DAB9C07C-744F-FF44-A4D0-B2E5AFEFD6C9}"/>
              </a:ext>
            </a:extLst>
          </p:cNvPr>
          <p:cNvSpPr/>
          <p:nvPr/>
        </p:nvSpPr>
        <p:spPr>
          <a:xfrm>
            <a:off x="7244082" y="3705272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Isosceles Triangle 87">
            <a:extLst>
              <a:ext uri="{FF2B5EF4-FFF2-40B4-BE49-F238E27FC236}">
                <a16:creationId xmlns:a16="http://schemas.microsoft.com/office/drawing/2014/main" id="{8C0A3C69-D081-9548-AD61-370FA99B3AB3}"/>
              </a:ext>
            </a:extLst>
          </p:cNvPr>
          <p:cNvSpPr/>
          <p:nvPr/>
        </p:nvSpPr>
        <p:spPr>
          <a:xfrm>
            <a:off x="7405108" y="3702396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6C76DCC6-705D-6F41-8F52-9583CD7C3DC1}"/>
              </a:ext>
            </a:extLst>
          </p:cNvPr>
          <p:cNvSpPr/>
          <p:nvPr/>
        </p:nvSpPr>
        <p:spPr>
          <a:xfrm>
            <a:off x="6896151" y="3918056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791904F9-9556-6A4F-9FA4-68302C5BDF58}"/>
              </a:ext>
            </a:extLst>
          </p:cNvPr>
          <p:cNvCxnSpPr/>
          <p:nvPr/>
        </p:nvCxnSpPr>
        <p:spPr>
          <a:xfrm rot="10800000">
            <a:off x="6892845" y="3810041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A462A75B-DDCF-E349-8F3D-ED12C85282B5}"/>
              </a:ext>
            </a:extLst>
          </p:cNvPr>
          <p:cNvCxnSpPr>
            <a:stCxn id="57" idx="5"/>
          </p:cNvCxnSpPr>
          <p:nvPr/>
        </p:nvCxnSpPr>
        <p:spPr>
          <a:xfrm flipV="1">
            <a:off x="7528035" y="3810040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19EDDE45-1AAD-E441-994E-A38BF32E86A2}"/>
              </a:ext>
            </a:extLst>
          </p:cNvPr>
          <p:cNvSpPr/>
          <p:nvPr/>
        </p:nvSpPr>
        <p:spPr>
          <a:xfrm>
            <a:off x="6876638" y="3622690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2F196FCD-3534-6B4B-B2F9-3A4685C479D9}"/>
              </a:ext>
            </a:extLst>
          </p:cNvPr>
          <p:cNvSpPr/>
          <p:nvPr/>
        </p:nvSpPr>
        <p:spPr>
          <a:xfrm>
            <a:off x="7520830" y="3823222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40DAE80-B260-294E-8D55-D6FF58695E0D}"/>
              </a:ext>
            </a:extLst>
          </p:cNvPr>
          <p:cNvSpPr/>
          <p:nvPr/>
        </p:nvSpPr>
        <p:spPr>
          <a:xfrm>
            <a:off x="6809582" y="3822886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E1BD3FB0-E6BC-8841-AF8A-E2DE1BFB86A9}"/>
              </a:ext>
            </a:extLst>
          </p:cNvPr>
          <p:cNvSpPr/>
          <p:nvPr/>
        </p:nvSpPr>
        <p:spPr>
          <a:xfrm>
            <a:off x="8241373" y="4025221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D6CC635B-6351-2541-A3ED-88542E53CD0D}"/>
              </a:ext>
            </a:extLst>
          </p:cNvPr>
          <p:cNvSpPr/>
          <p:nvPr/>
        </p:nvSpPr>
        <p:spPr>
          <a:xfrm>
            <a:off x="8260349" y="4182966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Isosceles Triangle 96">
            <a:extLst>
              <a:ext uri="{FF2B5EF4-FFF2-40B4-BE49-F238E27FC236}">
                <a16:creationId xmlns:a16="http://schemas.microsoft.com/office/drawing/2014/main" id="{27515436-5B4A-9046-B620-4D83B27EC197}"/>
              </a:ext>
            </a:extLst>
          </p:cNvPr>
          <p:cNvSpPr/>
          <p:nvPr/>
        </p:nvSpPr>
        <p:spPr>
          <a:xfrm>
            <a:off x="8176684" y="4243627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Isosceles Triangle 97">
            <a:extLst>
              <a:ext uri="{FF2B5EF4-FFF2-40B4-BE49-F238E27FC236}">
                <a16:creationId xmlns:a16="http://schemas.microsoft.com/office/drawing/2014/main" id="{64CB0341-D060-F045-8E69-D7F21C201F72}"/>
              </a:ext>
            </a:extLst>
          </p:cNvPr>
          <p:cNvSpPr/>
          <p:nvPr/>
        </p:nvSpPr>
        <p:spPr>
          <a:xfrm>
            <a:off x="8329084" y="4250277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Isosceles Triangle 98">
            <a:extLst>
              <a:ext uri="{FF2B5EF4-FFF2-40B4-BE49-F238E27FC236}">
                <a16:creationId xmlns:a16="http://schemas.microsoft.com/office/drawing/2014/main" id="{4C4B3290-029D-5346-96B7-858E3C655977}"/>
              </a:ext>
            </a:extLst>
          </p:cNvPr>
          <p:cNvSpPr/>
          <p:nvPr/>
        </p:nvSpPr>
        <p:spPr>
          <a:xfrm>
            <a:off x="8481484" y="424650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Isosceles Triangle 99">
            <a:extLst>
              <a:ext uri="{FF2B5EF4-FFF2-40B4-BE49-F238E27FC236}">
                <a16:creationId xmlns:a16="http://schemas.microsoft.com/office/drawing/2014/main" id="{6BF00E64-2A7A-B847-B5EB-EB2515D14572}"/>
              </a:ext>
            </a:extLst>
          </p:cNvPr>
          <p:cNvSpPr/>
          <p:nvPr/>
        </p:nvSpPr>
        <p:spPr>
          <a:xfrm>
            <a:off x="8642510" y="4243627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3693DE68-204E-1B47-A836-E36EFC3ED0D3}"/>
              </a:ext>
            </a:extLst>
          </p:cNvPr>
          <p:cNvSpPr/>
          <p:nvPr/>
        </p:nvSpPr>
        <p:spPr>
          <a:xfrm>
            <a:off x="8161603" y="4459287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C7C3C976-1FE2-6346-8A2D-D8F9289388E2}"/>
              </a:ext>
            </a:extLst>
          </p:cNvPr>
          <p:cNvCxnSpPr/>
          <p:nvPr/>
        </p:nvCxnSpPr>
        <p:spPr>
          <a:xfrm rot="10800000">
            <a:off x="8130247" y="4351272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974985A4-B2A9-BF44-81D8-BFAB97159467}"/>
              </a:ext>
            </a:extLst>
          </p:cNvPr>
          <p:cNvCxnSpPr>
            <a:stCxn id="69" idx="5"/>
          </p:cNvCxnSpPr>
          <p:nvPr/>
        </p:nvCxnSpPr>
        <p:spPr>
          <a:xfrm flipV="1">
            <a:off x="8765437" y="4351271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BC9981AF-FF62-944C-A2D2-E285C8CEDAB8}"/>
              </a:ext>
            </a:extLst>
          </p:cNvPr>
          <p:cNvSpPr/>
          <p:nvPr/>
        </p:nvSpPr>
        <p:spPr>
          <a:xfrm>
            <a:off x="8165431" y="4170807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EBA6794-CB8D-CF47-AB8E-FEE63CEDB9B8}"/>
              </a:ext>
            </a:extLst>
          </p:cNvPr>
          <p:cNvSpPr/>
          <p:nvPr/>
        </p:nvSpPr>
        <p:spPr>
          <a:xfrm>
            <a:off x="8758232" y="4364453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E0B1F95-C2AF-8A47-86BA-B686384E7B23}"/>
              </a:ext>
            </a:extLst>
          </p:cNvPr>
          <p:cNvSpPr/>
          <p:nvPr/>
        </p:nvSpPr>
        <p:spPr>
          <a:xfrm>
            <a:off x="8145781" y="4368451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97C16328-5212-BB4E-BC6B-EB9EE2B0319C}"/>
              </a:ext>
            </a:extLst>
          </p:cNvPr>
          <p:cNvCxnSpPr/>
          <p:nvPr/>
        </p:nvCxnSpPr>
        <p:spPr>
          <a:xfrm rot="10800000" flipH="1">
            <a:off x="6553160" y="4351234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Rectangle 76">
            <a:extLst>
              <a:ext uri="{FF2B5EF4-FFF2-40B4-BE49-F238E27FC236}">
                <a16:creationId xmlns:a16="http://schemas.microsoft.com/office/drawing/2014/main" id="{D8608A42-89FE-0E46-861A-2DCD38F84D65}"/>
              </a:ext>
            </a:extLst>
          </p:cNvPr>
          <p:cNvSpPr/>
          <p:nvPr/>
        </p:nvSpPr>
        <p:spPr>
          <a:xfrm>
            <a:off x="7279536" y="4115102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446B63D1-8AEE-6B48-9F10-9AF054F9AE36}"/>
              </a:ext>
            </a:extLst>
          </p:cNvPr>
          <p:cNvSpPr/>
          <p:nvPr/>
        </p:nvSpPr>
        <p:spPr>
          <a:xfrm>
            <a:off x="7141512" y="3933947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C31B02AF-D80D-B14F-B137-1C9D998090E1}"/>
              </a:ext>
            </a:extLst>
          </p:cNvPr>
          <p:cNvSpPr/>
          <p:nvPr/>
        </p:nvSpPr>
        <p:spPr>
          <a:xfrm>
            <a:off x="7155890" y="4509041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79353CC5-31FF-9543-A94C-B9DDE717CFE0}"/>
              </a:ext>
            </a:extLst>
          </p:cNvPr>
          <p:cNvSpPr txBox="1"/>
          <p:nvPr/>
        </p:nvSpPr>
        <p:spPr>
          <a:xfrm>
            <a:off x="8231100" y="3737899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D45E10E8-B8CF-7040-B102-7298A6AF79A2}"/>
              </a:ext>
            </a:extLst>
          </p:cNvPr>
          <p:cNvSpPr txBox="1"/>
          <p:nvPr/>
        </p:nvSpPr>
        <p:spPr>
          <a:xfrm>
            <a:off x="6809582" y="3253158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4A015743-5A18-A347-86FF-21497C623E10}"/>
              </a:ext>
            </a:extLst>
          </p:cNvPr>
          <p:cNvSpPr txBox="1"/>
          <p:nvPr/>
        </p:nvSpPr>
        <p:spPr>
          <a:xfrm>
            <a:off x="5750244" y="3910894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835CBE7E-E3C3-034A-A00B-3739E188893D}"/>
              </a:ext>
            </a:extLst>
          </p:cNvPr>
          <p:cNvCxnSpPr/>
          <p:nvPr/>
        </p:nvCxnSpPr>
        <p:spPr>
          <a:xfrm>
            <a:off x="6346029" y="4179229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9E53E351-3FFC-FA46-ABBE-AF42866B9020}"/>
              </a:ext>
            </a:extLst>
          </p:cNvPr>
          <p:cNvSpPr txBox="1"/>
          <p:nvPr/>
        </p:nvSpPr>
        <p:spPr>
          <a:xfrm>
            <a:off x="6940612" y="5027121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92992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should we study AC Response?</a:t>
            </a:r>
          </a:p>
        </p:txBody>
      </p:sp>
      <p:sp>
        <p:nvSpPr>
          <p:cNvPr id="340" name="TextBox 339"/>
          <p:cNvSpPr txBox="1"/>
          <p:nvPr/>
        </p:nvSpPr>
        <p:spPr>
          <a:xfrm>
            <a:off x="9830577" y="4927490"/>
            <a:ext cx="24618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Series Resistance</a:t>
            </a:r>
          </a:p>
        </p:txBody>
      </p:sp>
      <p:sp>
        <p:nvSpPr>
          <p:cNvPr id="341" name="TextBox 340"/>
          <p:cNvSpPr txBox="1"/>
          <p:nvPr/>
        </p:nvSpPr>
        <p:spPr>
          <a:xfrm>
            <a:off x="9021493" y="3634099"/>
            <a:ext cx="18991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Conductance</a:t>
            </a:r>
          </a:p>
        </p:txBody>
      </p:sp>
      <p:sp>
        <p:nvSpPr>
          <p:cNvPr id="342" name="TextBox 341"/>
          <p:cNvSpPr txBox="1"/>
          <p:nvPr/>
        </p:nvSpPr>
        <p:spPr>
          <a:xfrm>
            <a:off x="6202102" y="5578422"/>
            <a:ext cx="30523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Diffusion Capacitance</a:t>
            </a:r>
          </a:p>
        </p:txBody>
      </p:sp>
      <p:sp>
        <p:nvSpPr>
          <p:cNvPr id="344" name="TextBox 343"/>
          <p:cNvSpPr txBox="1"/>
          <p:nvPr/>
        </p:nvSpPr>
        <p:spPr>
          <a:xfrm>
            <a:off x="6309679" y="4437033"/>
            <a:ext cx="171558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Junction </a:t>
            </a:r>
          </a:p>
          <a:p>
            <a:r>
              <a:rPr lang="en-US" sz="1600" dirty="0">
                <a:latin typeface="+mn-lt"/>
              </a:rPr>
              <a:t>Capacitance</a:t>
            </a:r>
          </a:p>
        </p:txBody>
      </p:sp>
      <p:pic>
        <p:nvPicPr>
          <p:cNvPr id="370" name="Picture 6" descr="The simplest crystal rad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4075" y="1524001"/>
            <a:ext cx="2552700" cy="3076575"/>
          </a:xfrm>
          <a:prstGeom prst="rect">
            <a:avLst/>
          </a:prstGeom>
          <a:noFill/>
        </p:spPr>
      </p:pic>
      <p:sp>
        <p:nvSpPr>
          <p:cNvPr id="371" name="Text Box 8"/>
          <p:cNvSpPr txBox="1">
            <a:spLocks noChangeArrowheads="1"/>
          </p:cNvSpPr>
          <p:nvPr/>
        </p:nvSpPr>
        <p:spPr bwMode="auto">
          <a:xfrm>
            <a:off x="2298701" y="4760914"/>
            <a:ext cx="245477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www.sci-toy.com</a:t>
            </a:r>
          </a:p>
        </p:txBody>
      </p:sp>
      <p:grpSp>
        <p:nvGrpSpPr>
          <p:cNvPr id="372" name="Group 55"/>
          <p:cNvGrpSpPr>
            <a:grpSpLocks/>
          </p:cNvGrpSpPr>
          <p:nvPr/>
        </p:nvGrpSpPr>
        <p:grpSpPr bwMode="auto">
          <a:xfrm>
            <a:off x="5194300" y="1695450"/>
            <a:ext cx="2495550" cy="2266950"/>
            <a:chOff x="536" y="1120"/>
            <a:chExt cx="1572" cy="1428"/>
          </a:xfrm>
        </p:grpSpPr>
        <p:pic>
          <p:nvPicPr>
            <p:cNvPr id="373" name="Picture 13" descr="diode symbol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56" y="1400"/>
              <a:ext cx="1092" cy="228"/>
            </a:xfrm>
            <a:prstGeom prst="rect">
              <a:avLst/>
            </a:prstGeom>
            <a:noFill/>
          </p:spPr>
        </p:pic>
        <p:pic>
          <p:nvPicPr>
            <p:cNvPr id="374" name="Picture 25" descr="aerial symbol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60" y="1120"/>
              <a:ext cx="228" cy="438"/>
            </a:xfrm>
            <a:prstGeom prst="rect">
              <a:avLst/>
            </a:prstGeom>
            <a:noFill/>
          </p:spPr>
        </p:pic>
        <p:pic>
          <p:nvPicPr>
            <p:cNvPr id="375" name="Picture 27" descr="earphone symbol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36" y="1400"/>
              <a:ext cx="372" cy="438"/>
            </a:xfrm>
            <a:prstGeom prst="rect">
              <a:avLst/>
            </a:prstGeom>
            <a:noFill/>
          </p:spPr>
        </p:pic>
        <p:pic>
          <p:nvPicPr>
            <p:cNvPr id="376" name="Picture 31" descr="inductor symbol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-5400000">
              <a:off x="136" y="1800"/>
              <a:ext cx="984" cy="90"/>
            </a:xfrm>
            <a:prstGeom prst="rect">
              <a:avLst/>
            </a:prstGeom>
            <a:noFill/>
          </p:spPr>
        </p:pic>
        <p:sp>
          <p:nvSpPr>
            <p:cNvPr id="377" name="Freeform 34"/>
            <p:cNvSpPr>
              <a:spLocks/>
            </p:cNvSpPr>
            <p:nvPr/>
          </p:nvSpPr>
          <p:spPr bwMode="auto">
            <a:xfrm>
              <a:off x="656" y="1720"/>
              <a:ext cx="1080" cy="432"/>
            </a:xfrm>
            <a:custGeom>
              <a:avLst/>
              <a:gdLst/>
              <a:ahLst/>
              <a:cxnLst>
                <a:cxn ang="0">
                  <a:pos x="0" y="312"/>
                </a:cxn>
                <a:cxn ang="0">
                  <a:pos x="1136" y="312"/>
                </a:cxn>
                <a:cxn ang="0">
                  <a:pos x="1136" y="0"/>
                </a:cxn>
              </a:cxnLst>
              <a:rect l="0" t="0" r="r" b="b"/>
              <a:pathLst>
                <a:path w="1136" h="312">
                  <a:moveTo>
                    <a:pt x="0" y="312"/>
                  </a:moveTo>
                  <a:lnTo>
                    <a:pt x="1136" y="312"/>
                  </a:lnTo>
                  <a:lnTo>
                    <a:pt x="1136" y="0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pic>
          <p:nvPicPr>
            <p:cNvPr id="378" name="Picture 38" descr="earth symbol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536" y="2272"/>
              <a:ext cx="276" cy="276"/>
            </a:xfrm>
            <a:prstGeom prst="rect">
              <a:avLst/>
            </a:prstGeom>
            <a:noFill/>
          </p:spPr>
        </p:pic>
      </p:grpSp>
      <p:pic>
        <p:nvPicPr>
          <p:cNvPr id="392" name="Picture 5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8198983" y="1425343"/>
            <a:ext cx="2903318" cy="184424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53" name="TextBox 52"/>
          <p:cNvSpPr txBox="1"/>
          <p:nvPr/>
        </p:nvSpPr>
        <p:spPr>
          <a:xfrm>
            <a:off x="2124075" y="961535"/>
            <a:ext cx="18930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Motivation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2124075" y="4255451"/>
            <a:ext cx="13668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Radio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9820C51E-6F43-4FD5-8320-271A0C89C8C4}"/>
              </a:ext>
            </a:extLst>
          </p:cNvPr>
          <p:cNvSpPr/>
          <p:nvPr/>
        </p:nvSpPr>
        <p:spPr>
          <a:xfrm>
            <a:off x="7968161" y="4222073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B41F0431-3938-4151-A31A-9D77E195DB9D}"/>
              </a:ext>
            </a:extLst>
          </p:cNvPr>
          <p:cNvSpPr/>
          <p:nvPr/>
        </p:nvSpPr>
        <p:spPr>
          <a:xfrm>
            <a:off x="8567808" y="4365033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4C722B75-4FA1-4BF4-AF92-BDA0138A795B}"/>
              </a:ext>
            </a:extLst>
          </p:cNvPr>
          <p:cNvCxnSpPr/>
          <p:nvPr/>
        </p:nvCxnSpPr>
        <p:spPr>
          <a:xfrm rot="10800000" flipH="1">
            <a:off x="7966157" y="5366580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ectangle 57">
            <a:extLst>
              <a:ext uri="{FF2B5EF4-FFF2-40B4-BE49-F238E27FC236}">
                <a16:creationId xmlns:a16="http://schemas.microsoft.com/office/drawing/2014/main" id="{9C6DEF97-62FB-4CF1-99B8-9B0B8F8945FD}"/>
              </a:ext>
            </a:extLst>
          </p:cNvPr>
          <p:cNvSpPr/>
          <p:nvPr/>
        </p:nvSpPr>
        <p:spPr>
          <a:xfrm>
            <a:off x="8692533" y="5130448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87CF095E-38DB-4439-8753-E6DCF1B1A238}"/>
              </a:ext>
            </a:extLst>
          </p:cNvPr>
          <p:cNvSpPr/>
          <p:nvPr/>
        </p:nvSpPr>
        <p:spPr>
          <a:xfrm>
            <a:off x="8554509" y="4949293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0695CD2-6FCA-4698-B4A5-C7BAD109A2DB}"/>
              </a:ext>
            </a:extLst>
          </p:cNvPr>
          <p:cNvSpPr/>
          <p:nvPr/>
        </p:nvSpPr>
        <p:spPr>
          <a:xfrm>
            <a:off x="8568887" y="5524387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2BDE9B50-929E-41D3-AE90-A51040214628}"/>
              </a:ext>
            </a:extLst>
          </p:cNvPr>
          <p:cNvSpPr/>
          <p:nvPr/>
        </p:nvSpPr>
        <p:spPr>
          <a:xfrm>
            <a:off x="8423513" y="3900020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5D0F7637-FD6E-46AD-BBF6-C24BF7F84AA7}"/>
              </a:ext>
            </a:extLst>
          </p:cNvPr>
          <p:cNvSpPr/>
          <p:nvPr/>
        </p:nvSpPr>
        <p:spPr>
          <a:xfrm>
            <a:off x="8442489" y="4057765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Isosceles Triangle 62">
            <a:extLst>
              <a:ext uri="{FF2B5EF4-FFF2-40B4-BE49-F238E27FC236}">
                <a16:creationId xmlns:a16="http://schemas.microsoft.com/office/drawing/2014/main" id="{31F142AA-C32F-4F6A-A5EC-DE4358B23322}"/>
              </a:ext>
            </a:extLst>
          </p:cNvPr>
          <p:cNvSpPr/>
          <p:nvPr/>
        </p:nvSpPr>
        <p:spPr>
          <a:xfrm>
            <a:off x="8358824" y="4118426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Isosceles Triangle 63">
            <a:extLst>
              <a:ext uri="{FF2B5EF4-FFF2-40B4-BE49-F238E27FC236}">
                <a16:creationId xmlns:a16="http://schemas.microsoft.com/office/drawing/2014/main" id="{541A265C-FAE8-4013-8A5E-1D92A2DDFBE1}"/>
              </a:ext>
            </a:extLst>
          </p:cNvPr>
          <p:cNvSpPr/>
          <p:nvPr/>
        </p:nvSpPr>
        <p:spPr>
          <a:xfrm>
            <a:off x="8511224" y="4125076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Isosceles Triangle 64">
            <a:extLst>
              <a:ext uri="{FF2B5EF4-FFF2-40B4-BE49-F238E27FC236}">
                <a16:creationId xmlns:a16="http://schemas.microsoft.com/office/drawing/2014/main" id="{9A534976-5FE4-463D-ACB4-3C5A496A8F27}"/>
              </a:ext>
            </a:extLst>
          </p:cNvPr>
          <p:cNvSpPr/>
          <p:nvPr/>
        </p:nvSpPr>
        <p:spPr>
          <a:xfrm>
            <a:off x="8663624" y="4121302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Isosceles Triangle 65">
            <a:extLst>
              <a:ext uri="{FF2B5EF4-FFF2-40B4-BE49-F238E27FC236}">
                <a16:creationId xmlns:a16="http://schemas.microsoft.com/office/drawing/2014/main" id="{CD45C3EB-2125-42FA-B2E0-5E0218E8EC5C}"/>
              </a:ext>
            </a:extLst>
          </p:cNvPr>
          <p:cNvSpPr/>
          <p:nvPr/>
        </p:nvSpPr>
        <p:spPr>
          <a:xfrm>
            <a:off x="8824650" y="4118426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1CD92125-0CFD-4B61-9A06-618B5C21F5E5}"/>
              </a:ext>
            </a:extLst>
          </p:cNvPr>
          <p:cNvSpPr/>
          <p:nvPr/>
        </p:nvSpPr>
        <p:spPr>
          <a:xfrm>
            <a:off x="8315693" y="4334086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E071C1DC-FF42-49F2-8646-5776A6DCBCBE}"/>
              </a:ext>
            </a:extLst>
          </p:cNvPr>
          <p:cNvCxnSpPr/>
          <p:nvPr/>
        </p:nvCxnSpPr>
        <p:spPr>
          <a:xfrm rot="10800000">
            <a:off x="8312387" y="4226071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E1BEA2FE-A050-418C-A9CF-CB4FF1370FA7}"/>
              </a:ext>
            </a:extLst>
          </p:cNvPr>
          <p:cNvCxnSpPr>
            <a:stCxn id="66" idx="5"/>
          </p:cNvCxnSpPr>
          <p:nvPr/>
        </p:nvCxnSpPr>
        <p:spPr>
          <a:xfrm flipV="1">
            <a:off x="8947577" y="4226070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C7BC4011-029E-4625-92ED-60B12A1C4E13}"/>
              </a:ext>
            </a:extLst>
          </p:cNvPr>
          <p:cNvSpPr/>
          <p:nvPr/>
        </p:nvSpPr>
        <p:spPr>
          <a:xfrm>
            <a:off x="8296180" y="4038720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26F4D934-46CB-4AA1-9823-124AF304559C}"/>
              </a:ext>
            </a:extLst>
          </p:cNvPr>
          <p:cNvSpPr/>
          <p:nvPr/>
        </p:nvSpPr>
        <p:spPr>
          <a:xfrm>
            <a:off x="8940372" y="4239252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E7575299-B9E7-4579-99AF-09063FFFBE90}"/>
              </a:ext>
            </a:extLst>
          </p:cNvPr>
          <p:cNvSpPr/>
          <p:nvPr/>
        </p:nvSpPr>
        <p:spPr>
          <a:xfrm>
            <a:off x="8229124" y="4238916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51B644B-758B-423F-9025-88743F24F3AB}"/>
              </a:ext>
            </a:extLst>
          </p:cNvPr>
          <p:cNvSpPr/>
          <p:nvPr/>
        </p:nvSpPr>
        <p:spPr>
          <a:xfrm>
            <a:off x="9660915" y="4441251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60C77C4-A196-4683-84E8-F141B22F746C}"/>
              </a:ext>
            </a:extLst>
          </p:cNvPr>
          <p:cNvSpPr/>
          <p:nvPr/>
        </p:nvSpPr>
        <p:spPr>
          <a:xfrm>
            <a:off x="9679891" y="4598996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7D88AA08-A9A5-4C1C-B5C4-6E042FD44C05}"/>
              </a:ext>
            </a:extLst>
          </p:cNvPr>
          <p:cNvSpPr/>
          <p:nvPr/>
        </p:nvSpPr>
        <p:spPr>
          <a:xfrm>
            <a:off x="9596226" y="4659657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Isosceles Triangle 75">
            <a:extLst>
              <a:ext uri="{FF2B5EF4-FFF2-40B4-BE49-F238E27FC236}">
                <a16:creationId xmlns:a16="http://schemas.microsoft.com/office/drawing/2014/main" id="{B10329CC-14FC-468D-8362-507F88325C21}"/>
              </a:ext>
            </a:extLst>
          </p:cNvPr>
          <p:cNvSpPr/>
          <p:nvPr/>
        </p:nvSpPr>
        <p:spPr>
          <a:xfrm>
            <a:off x="9748626" y="4666307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Isosceles Triangle 76">
            <a:extLst>
              <a:ext uri="{FF2B5EF4-FFF2-40B4-BE49-F238E27FC236}">
                <a16:creationId xmlns:a16="http://schemas.microsoft.com/office/drawing/2014/main" id="{4EA8B79B-DFDC-47BC-A9BE-A73DDFB1EF8E}"/>
              </a:ext>
            </a:extLst>
          </p:cNvPr>
          <p:cNvSpPr/>
          <p:nvPr/>
        </p:nvSpPr>
        <p:spPr>
          <a:xfrm>
            <a:off x="9901026" y="466253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>
            <a:extLst>
              <a:ext uri="{FF2B5EF4-FFF2-40B4-BE49-F238E27FC236}">
                <a16:creationId xmlns:a16="http://schemas.microsoft.com/office/drawing/2014/main" id="{41ED7C89-81FB-49A8-8334-1C3070DB19D9}"/>
              </a:ext>
            </a:extLst>
          </p:cNvPr>
          <p:cNvSpPr/>
          <p:nvPr/>
        </p:nvSpPr>
        <p:spPr>
          <a:xfrm>
            <a:off x="10062052" y="4659657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5DFADC7C-84D7-402E-A6E8-6C1AFF4EDD0D}"/>
              </a:ext>
            </a:extLst>
          </p:cNvPr>
          <p:cNvSpPr/>
          <p:nvPr/>
        </p:nvSpPr>
        <p:spPr>
          <a:xfrm>
            <a:off x="9581145" y="4875317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0" name="Straight Connector 79">
            <a:extLst>
              <a:ext uri="{FF2B5EF4-FFF2-40B4-BE49-F238E27FC236}">
                <a16:creationId xmlns:a16="http://schemas.microsoft.com/office/drawing/2014/main" id="{B57591C1-355E-4831-9717-2B21C2806659}"/>
              </a:ext>
            </a:extLst>
          </p:cNvPr>
          <p:cNvCxnSpPr/>
          <p:nvPr/>
        </p:nvCxnSpPr>
        <p:spPr>
          <a:xfrm rot="10800000">
            <a:off x="9549789" y="4767302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A0A54594-D8B5-459B-8B9A-29B20548BDC9}"/>
              </a:ext>
            </a:extLst>
          </p:cNvPr>
          <p:cNvCxnSpPr>
            <a:stCxn id="78" idx="5"/>
          </p:cNvCxnSpPr>
          <p:nvPr/>
        </p:nvCxnSpPr>
        <p:spPr>
          <a:xfrm flipV="1">
            <a:off x="10184979" y="4767301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4AD5466D-64D8-4C1B-ABD8-616310A8A132}"/>
              </a:ext>
            </a:extLst>
          </p:cNvPr>
          <p:cNvSpPr/>
          <p:nvPr/>
        </p:nvSpPr>
        <p:spPr>
          <a:xfrm>
            <a:off x="10177774" y="4780483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23D3F2AE-7A10-4A6C-8E69-CD8B3D789520}"/>
              </a:ext>
            </a:extLst>
          </p:cNvPr>
          <p:cNvCxnSpPr/>
          <p:nvPr/>
        </p:nvCxnSpPr>
        <p:spPr>
          <a:xfrm rot="10800000" flipH="1">
            <a:off x="7972702" y="4767264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277C091B-C6C7-4C14-8CCD-ED67D6457BDB}"/>
              </a:ext>
            </a:extLst>
          </p:cNvPr>
          <p:cNvSpPr/>
          <p:nvPr/>
        </p:nvSpPr>
        <p:spPr>
          <a:xfrm>
            <a:off x="8699078" y="4531132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E5475F5-3382-4027-B537-D2656919C5BE}"/>
              </a:ext>
            </a:extLst>
          </p:cNvPr>
          <p:cNvSpPr/>
          <p:nvPr/>
        </p:nvSpPr>
        <p:spPr>
          <a:xfrm>
            <a:off x="8561054" y="4349977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3DC1785A-7408-4C8E-AEC6-2E8A16927F66}"/>
              </a:ext>
            </a:extLst>
          </p:cNvPr>
          <p:cNvSpPr/>
          <p:nvPr/>
        </p:nvSpPr>
        <p:spPr>
          <a:xfrm>
            <a:off x="8575432" y="4925071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861C400-BBE9-4A4E-8715-8F88063B06A9}"/>
              </a:ext>
            </a:extLst>
          </p:cNvPr>
          <p:cNvSpPr txBox="1"/>
          <p:nvPr/>
        </p:nvSpPr>
        <p:spPr>
          <a:xfrm>
            <a:off x="9650642" y="4153929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B2696C2E-1882-4894-BEB6-DF6C24EFDF66}"/>
              </a:ext>
            </a:extLst>
          </p:cNvPr>
          <p:cNvSpPr txBox="1"/>
          <p:nvPr/>
        </p:nvSpPr>
        <p:spPr>
          <a:xfrm>
            <a:off x="8479084" y="3596101"/>
            <a:ext cx="626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DB1DF617-4639-4724-AE0A-8DFFE3C7B662}"/>
              </a:ext>
            </a:extLst>
          </p:cNvPr>
          <p:cNvSpPr txBox="1"/>
          <p:nvPr/>
        </p:nvSpPr>
        <p:spPr>
          <a:xfrm>
            <a:off x="7311191" y="4326924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4925388E-ED1F-48BF-B4A5-A1FB2AC542C8}"/>
              </a:ext>
            </a:extLst>
          </p:cNvPr>
          <p:cNvCxnSpPr/>
          <p:nvPr/>
        </p:nvCxnSpPr>
        <p:spPr>
          <a:xfrm>
            <a:off x="7765571" y="4595259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CC8E85BE-6F40-458A-A53E-55B2FBBACC60}"/>
              </a:ext>
            </a:extLst>
          </p:cNvPr>
          <p:cNvSpPr txBox="1"/>
          <p:nvPr/>
        </p:nvSpPr>
        <p:spPr>
          <a:xfrm>
            <a:off x="8360154" y="5443151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/>
              <p14:cNvContentPartPr/>
              <p14:nvPr/>
            </p14:nvContentPartPr>
            <p14:xfrm>
              <a:off x="2671200" y="1325520"/>
              <a:ext cx="7754040" cy="3669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62200" y="1315800"/>
                <a:ext cx="7773120" cy="3689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894299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0" grpId="0"/>
      <p:bldP spid="341" grpId="0"/>
      <p:bldP spid="342" grpId="0"/>
      <p:bldP spid="3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Bias Conductance</a:t>
            </a:r>
          </a:p>
        </p:txBody>
      </p:sp>
      <p:graphicFrame>
        <p:nvGraphicFramePr>
          <p:cNvPr id="6" name="Object 4"/>
          <p:cNvGraphicFramePr>
            <a:graphicFrameLocks noChangeAspect="1"/>
          </p:cNvGraphicFramePr>
          <p:nvPr/>
        </p:nvGraphicFramePr>
        <p:xfrm>
          <a:off x="2017928" y="1281499"/>
          <a:ext cx="3376613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22033" imgH="304800" progId="Equation.DSMT4">
                  <p:embed/>
                </p:oleObj>
              </mc:Choice>
              <mc:Fallback>
                <p:oleObj name="Equation" r:id="rId2" imgW="1422033" imgH="304800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7928" y="1281499"/>
                        <a:ext cx="3376613" cy="723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5"/>
          <p:cNvGraphicFramePr>
            <a:graphicFrameLocks noChangeAspect="1"/>
          </p:cNvGraphicFramePr>
          <p:nvPr/>
        </p:nvGraphicFramePr>
        <p:xfrm>
          <a:off x="6259985" y="4812253"/>
          <a:ext cx="348615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6678" imgH="431570" progId="Equation.DSMT4">
                  <p:embed/>
                </p:oleObj>
              </mc:Choice>
              <mc:Fallback>
                <p:oleObj name="Equation" r:id="rId4" imgW="1396678" imgH="431570" progId="Equation.DSMT4">
                  <p:embed/>
                  <p:pic>
                    <p:nvPicPr>
                      <p:cNvPr id="1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59985" y="4812253"/>
                        <a:ext cx="3486150" cy="10795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1387509"/>
              </p:ext>
            </p:extLst>
          </p:nvPr>
        </p:nvGraphicFramePr>
        <p:xfrm>
          <a:off x="1954712" y="2554674"/>
          <a:ext cx="3676650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549354" imgH="431570" progId="Equation.DSMT4">
                  <p:embed/>
                </p:oleObj>
              </mc:Choice>
              <mc:Fallback>
                <p:oleObj name="Equation" r:id="rId6" imgW="1549354" imgH="431570" progId="Equation.DSMT4">
                  <p:embed/>
                  <p:pic>
                    <p:nvPicPr>
                      <p:cNvPr id="18" name="Object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4712" y="2554674"/>
                        <a:ext cx="3676650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46608526"/>
              </p:ext>
            </p:extLst>
          </p:nvPr>
        </p:nvGraphicFramePr>
        <p:xfrm>
          <a:off x="2108569" y="5216236"/>
          <a:ext cx="3017838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447387" imgH="444247" progId="Equation.3">
                  <p:embed/>
                </p:oleObj>
              </mc:Choice>
              <mc:Fallback>
                <p:oleObj name="Equation" r:id="rId8" imgW="1447387" imgH="444247" progId="Equation.3">
                  <p:embed/>
                  <p:pic>
                    <p:nvPicPr>
                      <p:cNvPr id="19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8569" y="5216236"/>
                        <a:ext cx="3017838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19"/>
          <p:cNvSpPr/>
          <p:nvPr/>
        </p:nvSpPr>
        <p:spPr>
          <a:xfrm>
            <a:off x="6776891" y="2938739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376538" y="308169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 rot="10800000" flipH="1">
            <a:off x="6774887" y="4083246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7501263" y="3847114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363239" y="366595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377617" y="4241053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7232243" y="2616686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7251219" y="2774431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Isosceles Triangle 27"/>
          <p:cNvSpPr/>
          <p:nvPr/>
        </p:nvSpPr>
        <p:spPr>
          <a:xfrm>
            <a:off x="7167554" y="2835092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/>
          <p:cNvSpPr/>
          <p:nvPr/>
        </p:nvSpPr>
        <p:spPr>
          <a:xfrm>
            <a:off x="7319954" y="2841742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Isosceles Triangle 29"/>
          <p:cNvSpPr/>
          <p:nvPr/>
        </p:nvSpPr>
        <p:spPr>
          <a:xfrm>
            <a:off x="7472354" y="283796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Isosceles Triangle 30"/>
          <p:cNvSpPr/>
          <p:nvPr/>
        </p:nvSpPr>
        <p:spPr>
          <a:xfrm>
            <a:off x="7633380" y="2835092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7124423" y="3050752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 rot="10800000">
            <a:off x="7121117" y="2942737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>
            <a:stCxn id="31" idx="5"/>
          </p:cNvCxnSpPr>
          <p:nvPr/>
        </p:nvCxnSpPr>
        <p:spPr>
          <a:xfrm flipV="1">
            <a:off x="7756307" y="2942736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7104910" y="2755386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7749102" y="2955918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/>
          <p:cNvSpPr/>
          <p:nvPr/>
        </p:nvSpPr>
        <p:spPr>
          <a:xfrm>
            <a:off x="7037854" y="2955582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8469645" y="3157917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/>
          <p:cNvSpPr/>
          <p:nvPr/>
        </p:nvSpPr>
        <p:spPr>
          <a:xfrm>
            <a:off x="8488621" y="3315662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Isosceles Triangle 39"/>
          <p:cNvSpPr/>
          <p:nvPr/>
        </p:nvSpPr>
        <p:spPr>
          <a:xfrm>
            <a:off x="8404956" y="33763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Isosceles Triangle 40"/>
          <p:cNvSpPr/>
          <p:nvPr/>
        </p:nvSpPr>
        <p:spPr>
          <a:xfrm>
            <a:off x="8557356" y="338297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Isosceles Triangle 41"/>
          <p:cNvSpPr/>
          <p:nvPr/>
        </p:nvSpPr>
        <p:spPr>
          <a:xfrm>
            <a:off x="8709756" y="337919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Isosceles Triangle 42"/>
          <p:cNvSpPr/>
          <p:nvPr/>
        </p:nvSpPr>
        <p:spPr>
          <a:xfrm>
            <a:off x="8870782" y="33763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8389875" y="359198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5" name="Straight Connector 44"/>
          <p:cNvCxnSpPr/>
          <p:nvPr/>
        </p:nvCxnSpPr>
        <p:spPr>
          <a:xfrm rot="10800000">
            <a:off x="8358519" y="3483968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>
            <a:stCxn id="43" idx="5"/>
          </p:cNvCxnSpPr>
          <p:nvPr/>
        </p:nvCxnSpPr>
        <p:spPr>
          <a:xfrm flipV="1">
            <a:off x="8993709" y="3483967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8986504" y="3497149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0" name="Straight Connector 49"/>
          <p:cNvCxnSpPr/>
          <p:nvPr/>
        </p:nvCxnSpPr>
        <p:spPr>
          <a:xfrm rot="10800000" flipH="1">
            <a:off x="6781432" y="3483930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7507808" y="3247798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7369784" y="3066643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7384162" y="3641737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TextBox 53"/>
          <p:cNvSpPr txBox="1"/>
          <p:nvPr/>
        </p:nvSpPr>
        <p:spPr>
          <a:xfrm>
            <a:off x="8459372" y="2870595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287814" y="2312767"/>
            <a:ext cx="6266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119921" y="3043590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6574301" y="3311925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9" name="Group 15"/>
          <p:cNvGrpSpPr>
            <a:grpSpLocks noChangeAspect="1"/>
          </p:cNvGrpSpPr>
          <p:nvPr/>
        </p:nvGrpSpPr>
        <p:grpSpPr bwMode="auto">
          <a:xfrm>
            <a:off x="8374052" y="829029"/>
            <a:ext cx="2176386" cy="1916847"/>
            <a:chOff x="1247" y="906"/>
            <a:chExt cx="3498" cy="3081"/>
          </a:xfrm>
        </p:grpSpPr>
        <p:sp>
          <p:nvSpPr>
            <p:cNvPr id="60" name="Rectangle 16"/>
            <p:cNvSpPr>
              <a:spLocks noChangeAspect="1" noChangeArrowheads="1"/>
            </p:cNvSpPr>
            <p:nvPr/>
          </p:nvSpPr>
          <p:spPr bwMode="auto">
            <a:xfrm>
              <a:off x="1262" y="953"/>
              <a:ext cx="3363" cy="171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61" name="Text Box 17"/>
            <p:cNvSpPr txBox="1">
              <a:spLocks noChangeAspect="1" noChangeArrowheads="1"/>
            </p:cNvSpPr>
            <p:nvPr/>
          </p:nvSpPr>
          <p:spPr bwMode="auto">
            <a:xfrm>
              <a:off x="4255" y="2228"/>
              <a:ext cx="490" cy="4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+mn-lt"/>
                </a:rPr>
                <a:t>V</a:t>
              </a:r>
            </a:p>
          </p:txBody>
        </p:sp>
        <p:sp>
          <p:nvSpPr>
            <p:cNvPr id="62" name="Text Box 18"/>
            <p:cNvSpPr txBox="1">
              <a:spLocks noChangeAspect="1" noChangeArrowheads="1"/>
            </p:cNvSpPr>
            <p:nvPr/>
          </p:nvSpPr>
          <p:spPr bwMode="auto">
            <a:xfrm>
              <a:off x="3642" y="1359"/>
              <a:ext cx="457" cy="4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+mn-lt"/>
                </a:rPr>
                <a:t>2</a:t>
              </a:r>
            </a:p>
          </p:txBody>
        </p:sp>
        <p:sp>
          <p:nvSpPr>
            <p:cNvPr id="63" name="Text Box 19"/>
            <p:cNvSpPr txBox="1">
              <a:spLocks noChangeAspect="1" noChangeArrowheads="1"/>
            </p:cNvSpPr>
            <p:nvPr/>
          </p:nvSpPr>
          <p:spPr bwMode="auto">
            <a:xfrm>
              <a:off x="1899" y="3088"/>
              <a:ext cx="457" cy="4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+mn-lt"/>
                </a:rPr>
                <a:t>4</a:t>
              </a:r>
            </a:p>
          </p:txBody>
        </p:sp>
        <p:sp>
          <p:nvSpPr>
            <p:cNvPr id="64" name="Text Box 20"/>
            <p:cNvSpPr txBox="1">
              <a:spLocks noChangeAspect="1" noChangeArrowheads="1"/>
            </p:cNvSpPr>
            <p:nvPr/>
          </p:nvSpPr>
          <p:spPr bwMode="auto">
            <a:xfrm>
              <a:off x="1411" y="3474"/>
              <a:ext cx="457" cy="4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+mn-lt"/>
                </a:rPr>
                <a:t>5</a:t>
              </a:r>
            </a:p>
          </p:txBody>
        </p:sp>
        <p:pic>
          <p:nvPicPr>
            <p:cNvPr id="65" name="Picture 2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311" y="1255"/>
              <a:ext cx="1571" cy="11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pic>
          <p:nvPicPr>
            <p:cNvPr id="66" name="Picture 2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130" y="2751"/>
              <a:ext cx="1309" cy="122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67" name="Freeform 23"/>
            <p:cNvSpPr>
              <a:spLocks noChangeAspect="1"/>
            </p:cNvSpPr>
            <p:nvPr/>
          </p:nvSpPr>
          <p:spPr bwMode="auto">
            <a:xfrm>
              <a:off x="2960" y="1043"/>
              <a:ext cx="1302" cy="1515"/>
            </a:xfrm>
            <a:custGeom>
              <a:avLst/>
              <a:gdLst/>
              <a:ahLst/>
              <a:cxnLst>
                <a:cxn ang="0">
                  <a:pos x="0" y="1515"/>
                </a:cxn>
                <a:cxn ang="0">
                  <a:pos x="6" y="1464"/>
                </a:cxn>
                <a:cxn ang="0">
                  <a:pos x="15" y="1407"/>
                </a:cxn>
                <a:cxn ang="0">
                  <a:pos x="33" y="1338"/>
                </a:cxn>
                <a:cxn ang="0">
                  <a:pos x="72" y="1269"/>
                </a:cxn>
                <a:cxn ang="0">
                  <a:pos x="102" y="1224"/>
                </a:cxn>
                <a:cxn ang="0">
                  <a:pos x="162" y="1173"/>
                </a:cxn>
                <a:cxn ang="0">
                  <a:pos x="225" y="1107"/>
                </a:cxn>
                <a:cxn ang="0">
                  <a:pos x="264" y="1071"/>
                </a:cxn>
                <a:cxn ang="0">
                  <a:pos x="303" y="1038"/>
                </a:cxn>
                <a:cxn ang="0">
                  <a:pos x="342" y="987"/>
                </a:cxn>
                <a:cxn ang="0">
                  <a:pos x="372" y="939"/>
                </a:cxn>
                <a:cxn ang="0">
                  <a:pos x="432" y="825"/>
                </a:cxn>
                <a:cxn ang="0">
                  <a:pos x="477" y="744"/>
                </a:cxn>
                <a:cxn ang="0">
                  <a:pos x="516" y="660"/>
                </a:cxn>
                <a:cxn ang="0">
                  <a:pos x="543" y="600"/>
                </a:cxn>
                <a:cxn ang="0">
                  <a:pos x="606" y="522"/>
                </a:cxn>
                <a:cxn ang="0">
                  <a:pos x="696" y="432"/>
                </a:cxn>
                <a:cxn ang="0">
                  <a:pos x="756" y="375"/>
                </a:cxn>
                <a:cxn ang="0">
                  <a:pos x="861" y="273"/>
                </a:cxn>
                <a:cxn ang="0">
                  <a:pos x="939" y="201"/>
                </a:cxn>
                <a:cxn ang="0">
                  <a:pos x="1017" y="132"/>
                </a:cxn>
                <a:cxn ang="0">
                  <a:pos x="1119" y="69"/>
                </a:cxn>
                <a:cxn ang="0">
                  <a:pos x="1236" y="15"/>
                </a:cxn>
                <a:cxn ang="0">
                  <a:pos x="1302" y="0"/>
                </a:cxn>
              </a:cxnLst>
              <a:rect l="0" t="0" r="r" b="b"/>
              <a:pathLst>
                <a:path w="1302" h="1515">
                  <a:moveTo>
                    <a:pt x="0" y="1515"/>
                  </a:moveTo>
                  <a:lnTo>
                    <a:pt x="6" y="1464"/>
                  </a:lnTo>
                  <a:lnTo>
                    <a:pt x="15" y="1407"/>
                  </a:lnTo>
                  <a:lnTo>
                    <a:pt x="33" y="1338"/>
                  </a:lnTo>
                  <a:lnTo>
                    <a:pt x="72" y="1269"/>
                  </a:lnTo>
                  <a:lnTo>
                    <a:pt x="102" y="1224"/>
                  </a:lnTo>
                  <a:lnTo>
                    <a:pt x="162" y="1173"/>
                  </a:lnTo>
                  <a:lnTo>
                    <a:pt x="225" y="1107"/>
                  </a:lnTo>
                  <a:lnTo>
                    <a:pt x="264" y="1071"/>
                  </a:lnTo>
                  <a:lnTo>
                    <a:pt x="303" y="1038"/>
                  </a:lnTo>
                  <a:lnTo>
                    <a:pt x="342" y="987"/>
                  </a:lnTo>
                  <a:lnTo>
                    <a:pt x="372" y="939"/>
                  </a:lnTo>
                  <a:lnTo>
                    <a:pt x="432" y="825"/>
                  </a:lnTo>
                  <a:lnTo>
                    <a:pt x="477" y="744"/>
                  </a:lnTo>
                  <a:lnTo>
                    <a:pt x="516" y="660"/>
                  </a:lnTo>
                  <a:lnTo>
                    <a:pt x="543" y="600"/>
                  </a:lnTo>
                  <a:lnTo>
                    <a:pt x="606" y="522"/>
                  </a:lnTo>
                  <a:lnTo>
                    <a:pt x="696" y="432"/>
                  </a:lnTo>
                  <a:lnTo>
                    <a:pt x="756" y="375"/>
                  </a:lnTo>
                  <a:lnTo>
                    <a:pt x="861" y="273"/>
                  </a:lnTo>
                  <a:lnTo>
                    <a:pt x="939" y="201"/>
                  </a:lnTo>
                  <a:lnTo>
                    <a:pt x="1017" y="132"/>
                  </a:lnTo>
                  <a:lnTo>
                    <a:pt x="1119" y="69"/>
                  </a:lnTo>
                  <a:lnTo>
                    <a:pt x="1236" y="15"/>
                  </a:lnTo>
                  <a:lnTo>
                    <a:pt x="1302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68" name="Freeform 24"/>
            <p:cNvSpPr>
              <a:spLocks noChangeAspect="1"/>
            </p:cNvSpPr>
            <p:nvPr/>
          </p:nvSpPr>
          <p:spPr bwMode="auto">
            <a:xfrm flipH="1" flipV="1">
              <a:off x="1437" y="2689"/>
              <a:ext cx="1512" cy="1245"/>
            </a:xfrm>
            <a:custGeom>
              <a:avLst/>
              <a:gdLst/>
              <a:ahLst/>
              <a:cxnLst>
                <a:cxn ang="0">
                  <a:pos x="0" y="1245"/>
                </a:cxn>
                <a:cxn ang="0">
                  <a:pos x="27" y="1170"/>
                </a:cxn>
                <a:cxn ang="0">
                  <a:pos x="63" y="1098"/>
                </a:cxn>
                <a:cxn ang="0">
                  <a:pos x="105" y="1038"/>
                </a:cxn>
                <a:cxn ang="0">
                  <a:pos x="153" y="996"/>
                </a:cxn>
                <a:cxn ang="0">
                  <a:pos x="240" y="939"/>
                </a:cxn>
                <a:cxn ang="0">
                  <a:pos x="339" y="906"/>
                </a:cxn>
                <a:cxn ang="0">
                  <a:pos x="462" y="882"/>
                </a:cxn>
                <a:cxn ang="0">
                  <a:pos x="621" y="858"/>
                </a:cxn>
                <a:cxn ang="0">
                  <a:pos x="813" y="840"/>
                </a:cxn>
                <a:cxn ang="0">
                  <a:pos x="963" y="828"/>
                </a:cxn>
                <a:cxn ang="0">
                  <a:pos x="1110" y="807"/>
                </a:cxn>
                <a:cxn ang="0">
                  <a:pos x="1236" y="795"/>
                </a:cxn>
                <a:cxn ang="0">
                  <a:pos x="1410" y="780"/>
                </a:cxn>
                <a:cxn ang="0">
                  <a:pos x="1494" y="741"/>
                </a:cxn>
                <a:cxn ang="0">
                  <a:pos x="1512" y="729"/>
                </a:cxn>
                <a:cxn ang="0">
                  <a:pos x="1512" y="627"/>
                </a:cxn>
                <a:cxn ang="0">
                  <a:pos x="1512" y="432"/>
                </a:cxn>
                <a:cxn ang="0">
                  <a:pos x="1509" y="246"/>
                </a:cxn>
                <a:cxn ang="0">
                  <a:pos x="1509" y="0"/>
                </a:cxn>
              </a:cxnLst>
              <a:rect l="0" t="0" r="r" b="b"/>
              <a:pathLst>
                <a:path w="1512" h="1245">
                  <a:moveTo>
                    <a:pt x="0" y="1245"/>
                  </a:moveTo>
                  <a:lnTo>
                    <a:pt x="27" y="1170"/>
                  </a:lnTo>
                  <a:lnTo>
                    <a:pt x="63" y="1098"/>
                  </a:lnTo>
                  <a:lnTo>
                    <a:pt x="105" y="1038"/>
                  </a:lnTo>
                  <a:lnTo>
                    <a:pt x="153" y="996"/>
                  </a:lnTo>
                  <a:lnTo>
                    <a:pt x="240" y="939"/>
                  </a:lnTo>
                  <a:lnTo>
                    <a:pt x="339" y="906"/>
                  </a:lnTo>
                  <a:lnTo>
                    <a:pt x="462" y="882"/>
                  </a:lnTo>
                  <a:lnTo>
                    <a:pt x="621" y="858"/>
                  </a:lnTo>
                  <a:lnTo>
                    <a:pt x="813" y="840"/>
                  </a:lnTo>
                  <a:lnTo>
                    <a:pt x="963" y="828"/>
                  </a:lnTo>
                  <a:lnTo>
                    <a:pt x="1110" y="807"/>
                  </a:lnTo>
                  <a:lnTo>
                    <a:pt x="1236" y="795"/>
                  </a:lnTo>
                  <a:lnTo>
                    <a:pt x="1410" y="780"/>
                  </a:lnTo>
                  <a:lnTo>
                    <a:pt x="1494" y="741"/>
                  </a:lnTo>
                  <a:lnTo>
                    <a:pt x="1512" y="729"/>
                  </a:lnTo>
                  <a:lnTo>
                    <a:pt x="1512" y="627"/>
                  </a:lnTo>
                  <a:lnTo>
                    <a:pt x="1512" y="432"/>
                  </a:lnTo>
                  <a:lnTo>
                    <a:pt x="1509" y="246"/>
                  </a:lnTo>
                  <a:lnTo>
                    <a:pt x="1509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69" name="Rectangle 25"/>
            <p:cNvSpPr>
              <a:spLocks noChangeAspect="1" noChangeArrowheads="1"/>
            </p:cNvSpPr>
            <p:nvPr/>
          </p:nvSpPr>
          <p:spPr bwMode="auto">
            <a:xfrm>
              <a:off x="1247" y="2674"/>
              <a:ext cx="3387" cy="13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70" name="Text Box 26"/>
            <p:cNvSpPr txBox="1">
              <a:spLocks noChangeAspect="1" noChangeArrowheads="1"/>
            </p:cNvSpPr>
            <p:nvPr/>
          </p:nvSpPr>
          <p:spPr bwMode="auto">
            <a:xfrm>
              <a:off x="3450" y="1752"/>
              <a:ext cx="457" cy="495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+mn-lt"/>
                </a:rPr>
                <a:t>1</a:t>
              </a:r>
            </a:p>
          </p:txBody>
        </p:sp>
        <p:sp>
          <p:nvSpPr>
            <p:cNvPr id="71" name="Line 27"/>
            <p:cNvSpPr>
              <a:spLocks noChangeAspect="1" noChangeShapeType="1"/>
            </p:cNvSpPr>
            <p:nvPr/>
          </p:nvSpPr>
          <p:spPr bwMode="auto">
            <a:xfrm flipH="1">
              <a:off x="3272" y="1440"/>
              <a:ext cx="336" cy="712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72" name="Line 28"/>
            <p:cNvSpPr>
              <a:spLocks noChangeAspect="1" noChangeShapeType="1"/>
            </p:cNvSpPr>
            <p:nvPr/>
          </p:nvSpPr>
          <p:spPr bwMode="auto">
            <a:xfrm flipH="1">
              <a:off x="3448" y="1000"/>
              <a:ext cx="664" cy="696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73" name="Line 29"/>
            <p:cNvSpPr>
              <a:spLocks noChangeAspect="1" noChangeShapeType="1"/>
            </p:cNvSpPr>
            <p:nvPr/>
          </p:nvSpPr>
          <p:spPr bwMode="auto">
            <a:xfrm flipH="1">
              <a:off x="2945" y="1841"/>
              <a:ext cx="576" cy="552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74" name="Line 30"/>
            <p:cNvSpPr>
              <a:spLocks noChangeAspect="1" noChangeShapeType="1"/>
            </p:cNvSpPr>
            <p:nvPr/>
          </p:nvSpPr>
          <p:spPr bwMode="auto">
            <a:xfrm flipH="1">
              <a:off x="4080" y="1040"/>
              <a:ext cx="1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75" name="Text Box 31"/>
            <p:cNvSpPr txBox="1">
              <a:spLocks noChangeAspect="1" noChangeArrowheads="1"/>
            </p:cNvSpPr>
            <p:nvPr/>
          </p:nvSpPr>
          <p:spPr bwMode="auto">
            <a:xfrm>
              <a:off x="4066" y="1040"/>
              <a:ext cx="457" cy="4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latin typeface="+mn-lt"/>
                </a:rPr>
                <a:t>3</a:t>
              </a:r>
            </a:p>
          </p:txBody>
        </p:sp>
        <p:sp>
          <p:nvSpPr>
            <p:cNvPr id="76" name="Text Box 32"/>
            <p:cNvSpPr txBox="1">
              <a:spLocks noChangeAspect="1" noChangeArrowheads="1"/>
            </p:cNvSpPr>
            <p:nvPr/>
          </p:nvSpPr>
          <p:spPr bwMode="auto">
            <a:xfrm>
              <a:off x="3021" y="2153"/>
              <a:ext cx="696" cy="4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+mn-lt"/>
                </a:rPr>
                <a:t>6,7</a:t>
              </a:r>
            </a:p>
          </p:txBody>
        </p:sp>
        <p:sp>
          <p:nvSpPr>
            <p:cNvPr id="77" name="Line 33"/>
            <p:cNvSpPr>
              <a:spLocks noChangeAspect="1" noChangeShapeType="1"/>
            </p:cNvSpPr>
            <p:nvPr/>
          </p:nvSpPr>
          <p:spPr bwMode="auto">
            <a:xfrm>
              <a:off x="2952" y="968"/>
              <a:ext cx="0" cy="30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78" name="Text Box 34"/>
            <p:cNvSpPr txBox="1">
              <a:spLocks noChangeAspect="1" noChangeArrowheads="1"/>
            </p:cNvSpPr>
            <p:nvPr/>
          </p:nvSpPr>
          <p:spPr bwMode="auto">
            <a:xfrm>
              <a:off x="2836" y="906"/>
              <a:ext cx="791" cy="4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 err="1">
                  <a:latin typeface="+mn-lt"/>
                </a:rPr>
                <a:t>ln</a:t>
              </a:r>
              <a:r>
                <a:rPr lang="en-US" sz="1400" dirty="0">
                  <a:latin typeface="+mn-lt"/>
                </a:rPr>
                <a:t>(I)</a:t>
              </a:r>
            </a:p>
          </p:txBody>
        </p:sp>
        <p:sp>
          <p:nvSpPr>
            <p:cNvPr id="79" name="Line 35"/>
            <p:cNvSpPr>
              <a:spLocks noChangeAspect="1" noChangeShapeType="1"/>
            </p:cNvSpPr>
            <p:nvPr/>
          </p:nvSpPr>
          <p:spPr bwMode="auto">
            <a:xfrm flipH="1">
              <a:off x="1456" y="2904"/>
              <a:ext cx="1376" cy="0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sp>
        <p:nvSpPr>
          <p:cNvPr id="81" name="TextBox 80"/>
          <p:cNvSpPr txBox="1"/>
          <p:nvPr/>
        </p:nvSpPr>
        <p:spPr>
          <a:xfrm>
            <a:off x="7168884" y="4159817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  <p:cxnSp>
        <p:nvCxnSpPr>
          <p:cNvPr id="82" name="Straight Arrow Connector 81"/>
          <p:cNvCxnSpPr/>
          <p:nvPr/>
        </p:nvCxnSpPr>
        <p:spPr>
          <a:xfrm rot="5400000">
            <a:off x="4391890" y="1828802"/>
            <a:ext cx="374076" cy="1"/>
          </a:xfrm>
          <a:prstGeom prst="straightConnector1">
            <a:avLst/>
          </a:prstGeom>
          <a:ln w="158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TextBox 82"/>
          <p:cNvSpPr txBox="1"/>
          <p:nvPr/>
        </p:nvSpPr>
        <p:spPr>
          <a:xfrm>
            <a:off x="3872347" y="2057401"/>
            <a:ext cx="2976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m = RG (2), diff (1), Ambipolar (2)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165716" y="5872899"/>
            <a:ext cx="3705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Forward Bias Conductance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0" name="Object 23">
                <a:extLst>
                  <a:ext uri="{FF2B5EF4-FFF2-40B4-BE49-F238E27FC236}">
                    <a16:creationId xmlns:a16="http://schemas.microsoft.com/office/drawing/2014/main" id="{6A117CF0-41F6-4D19-9FCA-D04FF21081F7}"/>
                  </a:ext>
                </a:extLst>
              </p:cNvPr>
              <p:cNvSpPr txBox="1"/>
              <p:nvPr/>
            </p:nvSpPr>
            <p:spPr bwMode="auto">
              <a:xfrm>
                <a:off x="1381719" y="2002782"/>
                <a:ext cx="834176" cy="927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ln</m:t>
                      </m:r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⁡()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0" name="Object 23">
                <a:extLst>
                  <a:ext uri="{FF2B5EF4-FFF2-40B4-BE49-F238E27FC236}">
                    <a16:creationId xmlns:a16="http://schemas.microsoft.com/office/drawing/2014/main" id="{6A117CF0-41F6-4D19-9FCA-D04FF21081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381719" y="2002782"/>
                <a:ext cx="834176" cy="927100"/>
              </a:xfrm>
              <a:prstGeom prst="rect">
                <a:avLst/>
              </a:prstGeom>
              <a:blipFill>
                <a:blip r:embed="rId13"/>
                <a:stretch>
                  <a:fillRect l="-220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Object 23">
                <a:extLst>
                  <a:ext uri="{FF2B5EF4-FFF2-40B4-BE49-F238E27FC236}">
                    <a16:creationId xmlns:a16="http://schemas.microsoft.com/office/drawing/2014/main" id="{E270827F-33F5-426C-BF1E-8875E92228E5}"/>
                  </a:ext>
                </a:extLst>
              </p:cNvPr>
              <p:cNvSpPr txBox="1"/>
              <p:nvPr/>
            </p:nvSpPr>
            <p:spPr bwMode="auto">
              <a:xfrm>
                <a:off x="3200400" y="3485722"/>
                <a:ext cx="834176" cy="927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𝑑𝐼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5" name="Object 23">
                <a:extLst>
                  <a:ext uri="{FF2B5EF4-FFF2-40B4-BE49-F238E27FC236}">
                    <a16:creationId xmlns:a16="http://schemas.microsoft.com/office/drawing/2014/main" id="{E270827F-33F5-426C-BF1E-8875E92228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0400" y="3485722"/>
                <a:ext cx="834176" cy="92710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Object 21">
                <a:extLst>
                  <a:ext uri="{FF2B5EF4-FFF2-40B4-BE49-F238E27FC236}">
                    <a16:creationId xmlns:a16="http://schemas.microsoft.com/office/drawing/2014/main" id="{DF674824-C53D-4257-B9A9-3798D5B7BE7D}"/>
                  </a:ext>
                </a:extLst>
              </p:cNvPr>
              <p:cNvSpPr txBox="1"/>
              <p:nvPr/>
            </p:nvSpPr>
            <p:spPr bwMode="auto">
              <a:xfrm>
                <a:off x="2443271" y="4127887"/>
                <a:ext cx="3676650" cy="10239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𝑑𝐼</m:t>
                              </m:r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−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e>
                      </m:d>
                      <m:f>
                        <m:f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𝛽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6" name="Object 21">
                <a:extLst>
                  <a:ext uri="{FF2B5EF4-FFF2-40B4-BE49-F238E27FC236}">
                    <a16:creationId xmlns:a16="http://schemas.microsoft.com/office/drawing/2014/main" id="{DF674824-C53D-4257-B9A9-3798D5B7BE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43271" y="4127887"/>
                <a:ext cx="3676650" cy="102393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3" name="Ink 2"/>
              <p14:cNvContentPartPr/>
              <p14:nvPr/>
            </p14:nvContentPartPr>
            <p14:xfrm>
              <a:off x="3626280" y="827640"/>
              <a:ext cx="6607440" cy="52696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3618360" y="819000"/>
                <a:ext cx="6624000" cy="528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94168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0" grpId="0"/>
      <p:bldP spid="85" grpId="0"/>
      <p:bldP spid="8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Reverse Bias Conductance</a:t>
            </a:r>
          </a:p>
        </p:txBody>
      </p:sp>
      <p:graphicFrame>
        <p:nvGraphicFramePr>
          <p:cNvPr id="6" name="Object 26"/>
          <p:cNvGraphicFramePr>
            <a:graphicFrameLocks noChangeAspect="1"/>
          </p:cNvGraphicFramePr>
          <p:nvPr/>
        </p:nvGraphicFramePr>
        <p:xfrm>
          <a:off x="1877896" y="2222500"/>
          <a:ext cx="3783013" cy="148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22033" imgH="558892" progId="Equation.DSMT4">
                  <p:embed/>
                </p:oleObj>
              </mc:Choice>
              <mc:Fallback>
                <p:oleObj name="Equation" r:id="rId2" imgW="1422033" imgH="558892" progId="Equation.DSMT4">
                  <p:embed/>
                  <p:pic>
                    <p:nvPicPr>
                      <p:cNvPr id="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7896" y="2222500"/>
                        <a:ext cx="3783013" cy="1485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9"/>
          <p:cNvGraphicFramePr>
            <a:graphicFrameLocks noChangeAspect="1"/>
          </p:cNvGraphicFramePr>
          <p:nvPr/>
        </p:nvGraphicFramePr>
        <p:xfrm>
          <a:off x="3093920" y="2997201"/>
          <a:ext cx="2205038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104556" imgH="393539" progId="Equation.DSMT4">
                  <p:embed/>
                </p:oleObj>
              </mc:Choice>
              <mc:Fallback>
                <p:oleObj name="Equation" r:id="rId4" imgW="1104556" imgH="393539" progId="Equation.DSMT4">
                  <p:embed/>
                  <p:pic>
                    <p:nvPicPr>
                      <p:cNvPr id="7" name="Object 3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93920" y="2997201"/>
                        <a:ext cx="2205038" cy="785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35"/>
          <p:cNvGraphicFramePr>
            <a:graphicFrameLocks noChangeAspect="1"/>
          </p:cNvGraphicFramePr>
          <p:nvPr/>
        </p:nvGraphicFramePr>
        <p:xfrm>
          <a:off x="2060575" y="4243133"/>
          <a:ext cx="294798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180618" imgH="456924" progId="Equation.DSMT4">
                  <p:embed/>
                </p:oleObj>
              </mc:Choice>
              <mc:Fallback>
                <p:oleObj name="Equation" r:id="rId6" imgW="1180618" imgH="456924" progId="Equation.DSMT4">
                  <p:embed/>
                  <p:pic>
                    <p:nvPicPr>
                      <p:cNvPr id="15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0575" y="4243133"/>
                        <a:ext cx="2947988" cy="11430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42"/>
          <p:cNvGraphicFramePr>
            <a:graphicFrameLocks noChangeAspect="1"/>
          </p:cNvGraphicFramePr>
          <p:nvPr/>
        </p:nvGraphicFramePr>
        <p:xfrm>
          <a:off x="5597408" y="2165350"/>
          <a:ext cx="2563812" cy="914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104556" imgH="393539" progId="Equation.3">
                  <p:embed/>
                </p:oleObj>
              </mc:Choice>
              <mc:Fallback>
                <p:oleObj name="Equation" r:id="rId8" imgW="1104556" imgH="393539" progId="Equation.3">
                  <p:embed/>
                  <p:pic>
                    <p:nvPicPr>
                      <p:cNvPr id="16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7408" y="2165350"/>
                        <a:ext cx="2563812" cy="914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7" name="Rectangle 76"/>
          <p:cNvSpPr/>
          <p:nvPr/>
        </p:nvSpPr>
        <p:spPr>
          <a:xfrm>
            <a:off x="7419443" y="4269442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8019090" y="4412402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9" name="Straight Connector 78"/>
          <p:cNvCxnSpPr/>
          <p:nvPr/>
        </p:nvCxnSpPr>
        <p:spPr>
          <a:xfrm rot="10800000" flipH="1">
            <a:off x="7417439" y="5413949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Rectangle 79"/>
          <p:cNvSpPr/>
          <p:nvPr/>
        </p:nvSpPr>
        <p:spPr>
          <a:xfrm>
            <a:off x="8143815" y="5177817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8005791" y="4996662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/>
          <p:cNvSpPr/>
          <p:nvPr/>
        </p:nvSpPr>
        <p:spPr>
          <a:xfrm>
            <a:off x="8020169" y="5571756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/>
          <p:cNvSpPr/>
          <p:nvPr/>
        </p:nvSpPr>
        <p:spPr>
          <a:xfrm>
            <a:off x="7874795" y="3947389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7893771" y="4105134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Isosceles Triangle 84"/>
          <p:cNvSpPr/>
          <p:nvPr/>
        </p:nvSpPr>
        <p:spPr>
          <a:xfrm>
            <a:off x="7810106" y="4165795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Isosceles Triangle 85"/>
          <p:cNvSpPr/>
          <p:nvPr/>
        </p:nvSpPr>
        <p:spPr>
          <a:xfrm>
            <a:off x="7962506" y="4172445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Isosceles Triangle 86"/>
          <p:cNvSpPr/>
          <p:nvPr/>
        </p:nvSpPr>
        <p:spPr>
          <a:xfrm>
            <a:off x="8114906" y="4168671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Isosceles Triangle 87"/>
          <p:cNvSpPr/>
          <p:nvPr/>
        </p:nvSpPr>
        <p:spPr>
          <a:xfrm>
            <a:off x="8275932" y="4165795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7766975" y="4381455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0" name="Straight Connector 89"/>
          <p:cNvCxnSpPr/>
          <p:nvPr/>
        </p:nvCxnSpPr>
        <p:spPr>
          <a:xfrm rot="10800000">
            <a:off x="7763669" y="4273440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>
            <a:stCxn id="88" idx="5"/>
          </p:cNvCxnSpPr>
          <p:nvPr/>
        </p:nvCxnSpPr>
        <p:spPr>
          <a:xfrm flipV="1">
            <a:off x="8398859" y="4273439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1"/>
          <p:cNvSpPr/>
          <p:nvPr/>
        </p:nvSpPr>
        <p:spPr>
          <a:xfrm>
            <a:off x="7747462" y="4086089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/>
          <p:cNvSpPr/>
          <p:nvPr/>
        </p:nvSpPr>
        <p:spPr>
          <a:xfrm>
            <a:off x="8391654" y="4286621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7680406" y="4286285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/>
          <p:cNvSpPr/>
          <p:nvPr/>
        </p:nvSpPr>
        <p:spPr>
          <a:xfrm>
            <a:off x="9112197" y="4488620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9131173" y="4646365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Isosceles Triangle 96"/>
          <p:cNvSpPr/>
          <p:nvPr/>
        </p:nvSpPr>
        <p:spPr>
          <a:xfrm>
            <a:off x="9047508" y="4707026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Isosceles Triangle 97"/>
          <p:cNvSpPr/>
          <p:nvPr/>
        </p:nvSpPr>
        <p:spPr>
          <a:xfrm>
            <a:off x="9199908" y="4713676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Isosceles Triangle 98"/>
          <p:cNvSpPr/>
          <p:nvPr/>
        </p:nvSpPr>
        <p:spPr>
          <a:xfrm>
            <a:off x="9352308" y="4709902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Isosceles Triangle 99"/>
          <p:cNvSpPr/>
          <p:nvPr/>
        </p:nvSpPr>
        <p:spPr>
          <a:xfrm>
            <a:off x="9513334" y="4707026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9032427" y="4922686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2" name="Straight Connector 101"/>
          <p:cNvCxnSpPr/>
          <p:nvPr/>
        </p:nvCxnSpPr>
        <p:spPr>
          <a:xfrm rot="10800000">
            <a:off x="9001071" y="4814671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Straight Connector 102"/>
          <p:cNvCxnSpPr>
            <a:stCxn id="100" idx="5"/>
          </p:cNvCxnSpPr>
          <p:nvPr/>
        </p:nvCxnSpPr>
        <p:spPr>
          <a:xfrm flipV="1">
            <a:off x="9636261" y="4814670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Rectangle 103"/>
          <p:cNvSpPr/>
          <p:nvPr/>
        </p:nvSpPr>
        <p:spPr>
          <a:xfrm>
            <a:off x="9036255" y="4634206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9629056" y="4827852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/>
          <p:cNvSpPr/>
          <p:nvPr/>
        </p:nvSpPr>
        <p:spPr>
          <a:xfrm>
            <a:off x="9016605" y="4831850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7" name="Straight Connector 106"/>
          <p:cNvCxnSpPr/>
          <p:nvPr/>
        </p:nvCxnSpPr>
        <p:spPr>
          <a:xfrm rot="10800000" flipH="1">
            <a:off x="7423984" y="4814633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/>
          <p:cNvSpPr/>
          <p:nvPr/>
        </p:nvSpPr>
        <p:spPr>
          <a:xfrm>
            <a:off x="8150360" y="4578501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/>
          <p:cNvSpPr/>
          <p:nvPr/>
        </p:nvSpPr>
        <p:spPr>
          <a:xfrm>
            <a:off x="8012336" y="4397346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/>
          <p:cNvSpPr/>
          <p:nvPr/>
        </p:nvSpPr>
        <p:spPr>
          <a:xfrm>
            <a:off x="8026714" y="497244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/>
          <p:cNvSpPr txBox="1"/>
          <p:nvPr/>
        </p:nvSpPr>
        <p:spPr>
          <a:xfrm>
            <a:off x="9101924" y="4201298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7680406" y="3716557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6621068" y="4374293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14" name="Straight Arrow Connector 113"/>
          <p:cNvCxnSpPr/>
          <p:nvPr/>
        </p:nvCxnSpPr>
        <p:spPr>
          <a:xfrm>
            <a:off x="7216853" y="4642628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7811436" y="5490520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  <p:grpSp>
        <p:nvGrpSpPr>
          <p:cNvPr id="116" name="Group 15"/>
          <p:cNvGrpSpPr>
            <a:grpSpLocks noChangeAspect="1"/>
          </p:cNvGrpSpPr>
          <p:nvPr/>
        </p:nvGrpSpPr>
        <p:grpSpPr bwMode="auto">
          <a:xfrm>
            <a:off x="8374052" y="829029"/>
            <a:ext cx="2176386" cy="1916847"/>
            <a:chOff x="1247" y="906"/>
            <a:chExt cx="3498" cy="3081"/>
          </a:xfrm>
        </p:grpSpPr>
        <p:sp>
          <p:nvSpPr>
            <p:cNvPr id="117" name="Rectangle 16"/>
            <p:cNvSpPr>
              <a:spLocks noChangeAspect="1" noChangeArrowheads="1"/>
            </p:cNvSpPr>
            <p:nvPr/>
          </p:nvSpPr>
          <p:spPr bwMode="auto">
            <a:xfrm>
              <a:off x="1262" y="953"/>
              <a:ext cx="3363" cy="1713"/>
            </a:xfrm>
            <a:prstGeom prst="rect">
              <a:avLst/>
            </a:prstGeom>
            <a:noFill/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18" name="Text Box 17"/>
            <p:cNvSpPr txBox="1">
              <a:spLocks noChangeAspect="1" noChangeArrowheads="1"/>
            </p:cNvSpPr>
            <p:nvPr/>
          </p:nvSpPr>
          <p:spPr bwMode="auto">
            <a:xfrm>
              <a:off x="4255" y="2228"/>
              <a:ext cx="490" cy="4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+mn-lt"/>
                </a:rPr>
                <a:t>V</a:t>
              </a:r>
            </a:p>
          </p:txBody>
        </p:sp>
        <p:sp>
          <p:nvSpPr>
            <p:cNvPr id="119" name="Text Box 18"/>
            <p:cNvSpPr txBox="1">
              <a:spLocks noChangeAspect="1" noChangeArrowheads="1"/>
            </p:cNvSpPr>
            <p:nvPr/>
          </p:nvSpPr>
          <p:spPr bwMode="auto">
            <a:xfrm>
              <a:off x="3642" y="1359"/>
              <a:ext cx="457" cy="4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+mn-lt"/>
                </a:rPr>
                <a:t>2</a:t>
              </a:r>
            </a:p>
          </p:txBody>
        </p:sp>
        <p:sp>
          <p:nvSpPr>
            <p:cNvPr id="120" name="Text Box 19"/>
            <p:cNvSpPr txBox="1">
              <a:spLocks noChangeAspect="1" noChangeArrowheads="1"/>
            </p:cNvSpPr>
            <p:nvPr/>
          </p:nvSpPr>
          <p:spPr bwMode="auto">
            <a:xfrm>
              <a:off x="1899" y="3088"/>
              <a:ext cx="457" cy="4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+mn-lt"/>
                </a:rPr>
                <a:t>4</a:t>
              </a:r>
            </a:p>
          </p:txBody>
        </p:sp>
        <p:sp>
          <p:nvSpPr>
            <p:cNvPr id="121" name="Text Box 20"/>
            <p:cNvSpPr txBox="1">
              <a:spLocks noChangeAspect="1" noChangeArrowheads="1"/>
            </p:cNvSpPr>
            <p:nvPr/>
          </p:nvSpPr>
          <p:spPr bwMode="auto">
            <a:xfrm>
              <a:off x="1411" y="3474"/>
              <a:ext cx="457" cy="4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+mn-lt"/>
                </a:rPr>
                <a:t>5</a:t>
              </a:r>
            </a:p>
          </p:txBody>
        </p:sp>
        <p:pic>
          <p:nvPicPr>
            <p:cNvPr id="122" name="Picture 2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1311" y="1255"/>
              <a:ext cx="1571" cy="111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pic>
          <p:nvPicPr>
            <p:cNvPr id="123" name="Picture 2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130" y="2751"/>
              <a:ext cx="1309" cy="122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</p:pic>
        <p:sp>
          <p:nvSpPr>
            <p:cNvPr id="124" name="Freeform 23"/>
            <p:cNvSpPr>
              <a:spLocks noChangeAspect="1"/>
            </p:cNvSpPr>
            <p:nvPr/>
          </p:nvSpPr>
          <p:spPr bwMode="auto">
            <a:xfrm>
              <a:off x="2960" y="1043"/>
              <a:ext cx="1302" cy="1515"/>
            </a:xfrm>
            <a:custGeom>
              <a:avLst/>
              <a:gdLst/>
              <a:ahLst/>
              <a:cxnLst>
                <a:cxn ang="0">
                  <a:pos x="0" y="1515"/>
                </a:cxn>
                <a:cxn ang="0">
                  <a:pos x="6" y="1464"/>
                </a:cxn>
                <a:cxn ang="0">
                  <a:pos x="15" y="1407"/>
                </a:cxn>
                <a:cxn ang="0">
                  <a:pos x="33" y="1338"/>
                </a:cxn>
                <a:cxn ang="0">
                  <a:pos x="72" y="1269"/>
                </a:cxn>
                <a:cxn ang="0">
                  <a:pos x="102" y="1224"/>
                </a:cxn>
                <a:cxn ang="0">
                  <a:pos x="162" y="1173"/>
                </a:cxn>
                <a:cxn ang="0">
                  <a:pos x="225" y="1107"/>
                </a:cxn>
                <a:cxn ang="0">
                  <a:pos x="264" y="1071"/>
                </a:cxn>
                <a:cxn ang="0">
                  <a:pos x="303" y="1038"/>
                </a:cxn>
                <a:cxn ang="0">
                  <a:pos x="342" y="987"/>
                </a:cxn>
                <a:cxn ang="0">
                  <a:pos x="372" y="939"/>
                </a:cxn>
                <a:cxn ang="0">
                  <a:pos x="432" y="825"/>
                </a:cxn>
                <a:cxn ang="0">
                  <a:pos x="477" y="744"/>
                </a:cxn>
                <a:cxn ang="0">
                  <a:pos x="516" y="660"/>
                </a:cxn>
                <a:cxn ang="0">
                  <a:pos x="543" y="600"/>
                </a:cxn>
                <a:cxn ang="0">
                  <a:pos x="606" y="522"/>
                </a:cxn>
                <a:cxn ang="0">
                  <a:pos x="696" y="432"/>
                </a:cxn>
                <a:cxn ang="0">
                  <a:pos x="756" y="375"/>
                </a:cxn>
                <a:cxn ang="0">
                  <a:pos x="861" y="273"/>
                </a:cxn>
                <a:cxn ang="0">
                  <a:pos x="939" y="201"/>
                </a:cxn>
                <a:cxn ang="0">
                  <a:pos x="1017" y="132"/>
                </a:cxn>
                <a:cxn ang="0">
                  <a:pos x="1119" y="69"/>
                </a:cxn>
                <a:cxn ang="0">
                  <a:pos x="1236" y="15"/>
                </a:cxn>
                <a:cxn ang="0">
                  <a:pos x="1302" y="0"/>
                </a:cxn>
              </a:cxnLst>
              <a:rect l="0" t="0" r="r" b="b"/>
              <a:pathLst>
                <a:path w="1302" h="1515">
                  <a:moveTo>
                    <a:pt x="0" y="1515"/>
                  </a:moveTo>
                  <a:lnTo>
                    <a:pt x="6" y="1464"/>
                  </a:lnTo>
                  <a:lnTo>
                    <a:pt x="15" y="1407"/>
                  </a:lnTo>
                  <a:lnTo>
                    <a:pt x="33" y="1338"/>
                  </a:lnTo>
                  <a:lnTo>
                    <a:pt x="72" y="1269"/>
                  </a:lnTo>
                  <a:lnTo>
                    <a:pt x="102" y="1224"/>
                  </a:lnTo>
                  <a:lnTo>
                    <a:pt x="162" y="1173"/>
                  </a:lnTo>
                  <a:lnTo>
                    <a:pt x="225" y="1107"/>
                  </a:lnTo>
                  <a:lnTo>
                    <a:pt x="264" y="1071"/>
                  </a:lnTo>
                  <a:lnTo>
                    <a:pt x="303" y="1038"/>
                  </a:lnTo>
                  <a:lnTo>
                    <a:pt x="342" y="987"/>
                  </a:lnTo>
                  <a:lnTo>
                    <a:pt x="372" y="939"/>
                  </a:lnTo>
                  <a:lnTo>
                    <a:pt x="432" y="825"/>
                  </a:lnTo>
                  <a:lnTo>
                    <a:pt x="477" y="744"/>
                  </a:lnTo>
                  <a:lnTo>
                    <a:pt x="516" y="660"/>
                  </a:lnTo>
                  <a:lnTo>
                    <a:pt x="543" y="600"/>
                  </a:lnTo>
                  <a:lnTo>
                    <a:pt x="606" y="522"/>
                  </a:lnTo>
                  <a:lnTo>
                    <a:pt x="696" y="432"/>
                  </a:lnTo>
                  <a:lnTo>
                    <a:pt x="756" y="375"/>
                  </a:lnTo>
                  <a:lnTo>
                    <a:pt x="861" y="273"/>
                  </a:lnTo>
                  <a:lnTo>
                    <a:pt x="939" y="201"/>
                  </a:lnTo>
                  <a:lnTo>
                    <a:pt x="1017" y="132"/>
                  </a:lnTo>
                  <a:lnTo>
                    <a:pt x="1119" y="69"/>
                  </a:lnTo>
                  <a:lnTo>
                    <a:pt x="1236" y="15"/>
                  </a:lnTo>
                  <a:lnTo>
                    <a:pt x="1302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25" name="Freeform 24"/>
            <p:cNvSpPr>
              <a:spLocks noChangeAspect="1"/>
            </p:cNvSpPr>
            <p:nvPr/>
          </p:nvSpPr>
          <p:spPr bwMode="auto">
            <a:xfrm flipH="1" flipV="1">
              <a:off x="1437" y="2689"/>
              <a:ext cx="1512" cy="1245"/>
            </a:xfrm>
            <a:custGeom>
              <a:avLst/>
              <a:gdLst/>
              <a:ahLst/>
              <a:cxnLst>
                <a:cxn ang="0">
                  <a:pos x="0" y="1245"/>
                </a:cxn>
                <a:cxn ang="0">
                  <a:pos x="27" y="1170"/>
                </a:cxn>
                <a:cxn ang="0">
                  <a:pos x="63" y="1098"/>
                </a:cxn>
                <a:cxn ang="0">
                  <a:pos x="105" y="1038"/>
                </a:cxn>
                <a:cxn ang="0">
                  <a:pos x="153" y="996"/>
                </a:cxn>
                <a:cxn ang="0">
                  <a:pos x="240" y="939"/>
                </a:cxn>
                <a:cxn ang="0">
                  <a:pos x="339" y="906"/>
                </a:cxn>
                <a:cxn ang="0">
                  <a:pos x="462" y="882"/>
                </a:cxn>
                <a:cxn ang="0">
                  <a:pos x="621" y="858"/>
                </a:cxn>
                <a:cxn ang="0">
                  <a:pos x="813" y="840"/>
                </a:cxn>
                <a:cxn ang="0">
                  <a:pos x="963" y="828"/>
                </a:cxn>
                <a:cxn ang="0">
                  <a:pos x="1110" y="807"/>
                </a:cxn>
                <a:cxn ang="0">
                  <a:pos x="1236" y="795"/>
                </a:cxn>
                <a:cxn ang="0">
                  <a:pos x="1410" y="780"/>
                </a:cxn>
                <a:cxn ang="0">
                  <a:pos x="1494" y="741"/>
                </a:cxn>
                <a:cxn ang="0">
                  <a:pos x="1512" y="729"/>
                </a:cxn>
                <a:cxn ang="0">
                  <a:pos x="1512" y="627"/>
                </a:cxn>
                <a:cxn ang="0">
                  <a:pos x="1512" y="432"/>
                </a:cxn>
                <a:cxn ang="0">
                  <a:pos x="1509" y="246"/>
                </a:cxn>
                <a:cxn ang="0">
                  <a:pos x="1509" y="0"/>
                </a:cxn>
              </a:cxnLst>
              <a:rect l="0" t="0" r="r" b="b"/>
              <a:pathLst>
                <a:path w="1512" h="1245">
                  <a:moveTo>
                    <a:pt x="0" y="1245"/>
                  </a:moveTo>
                  <a:lnTo>
                    <a:pt x="27" y="1170"/>
                  </a:lnTo>
                  <a:lnTo>
                    <a:pt x="63" y="1098"/>
                  </a:lnTo>
                  <a:lnTo>
                    <a:pt x="105" y="1038"/>
                  </a:lnTo>
                  <a:lnTo>
                    <a:pt x="153" y="996"/>
                  </a:lnTo>
                  <a:lnTo>
                    <a:pt x="240" y="939"/>
                  </a:lnTo>
                  <a:lnTo>
                    <a:pt x="339" y="906"/>
                  </a:lnTo>
                  <a:lnTo>
                    <a:pt x="462" y="882"/>
                  </a:lnTo>
                  <a:lnTo>
                    <a:pt x="621" y="858"/>
                  </a:lnTo>
                  <a:lnTo>
                    <a:pt x="813" y="840"/>
                  </a:lnTo>
                  <a:lnTo>
                    <a:pt x="963" y="828"/>
                  </a:lnTo>
                  <a:lnTo>
                    <a:pt x="1110" y="807"/>
                  </a:lnTo>
                  <a:lnTo>
                    <a:pt x="1236" y="795"/>
                  </a:lnTo>
                  <a:lnTo>
                    <a:pt x="1410" y="780"/>
                  </a:lnTo>
                  <a:lnTo>
                    <a:pt x="1494" y="741"/>
                  </a:lnTo>
                  <a:lnTo>
                    <a:pt x="1512" y="729"/>
                  </a:lnTo>
                  <a:lnTo>
                    <a:pt x="1512" y="627"/>
                  </a:lnTo>
                  <a:lnTo>
                    <a:pt x="1512" y="432"/>
                  </a:lnTo>
                  <a:lnTo>
                    <a:pt x="1509" y="246"/>
                  </a:lnTo>
                  <a:lnTo>
                    <a:pt x="1509" y="0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26" name="Rectangle 25"/>
            <p:cNvSpPr>
              <a:spLocks noChangeAspect="1" noChangeArrowheads="1"/>
            </p:cNvSpPr>
            <p:nvPr/>
          </p:nvSpPr>
          <p:spPr bwMode="auto">
            <a:xfrm>
              <a:off x="1247" y="2674"/>
              <a:ext cx="3387" cy="1313"/>
            </a:xfrm>
            <a:prstGeom prst="rect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27" name="Text Box 26"/>
            <p:cNvSpPr txBox="1">
              <a:spLocks noChangeAspect="1" noChangeArrowheads="1"/>
            </p:cNvSpPr>
            <p:nvPr/>
          </p:nvSpPr>
          <p:spPr bwMode="auto">
            <a:xfrm>
              <a:off x="3450" y="1752"/>
              <a:ext cx="457" cy="495"/>
            </a:xfrm>
            <a:prstGeom prst="rect">
              <a:avLst/>
            </a:prstGeom>
            <a:solidFill>
              <a:schemeClr val="bg1"/>
            </a:solidFill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+mn-lt"/>
                </a:rPr>
                <a:t>1</a:t>
              </a:r>
            </a:p>
          </p:txBody>
        </p:sp>
        <p:sp>
          <p:nvSpPr>
            <p:cNvPr id="128" name="Line 27"/>
            <p:cNvSpPr>
              <a:spLocks noChangeAspect="1" noChangeShapeType="1"/>
            </p:cNvSpPr>
            <p:nvPr/>
          </p:nvSpPr>
          <p:spPr bwMode="auto">
            <a:xfrm flipH="1">
              <a:off x="3272" y="1440"/>
              <a:ext cx="336" cy="712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29" name="Line 28"/>
            <p:cNvSpPr>
              <a:spLocks noChangeAspect="1" noChangeShapeType="1"/>
            </p:cNvSpPr>
            <p:nvPr/>
          </p:nvSpPr>
          <p:spPr bwMode="auto">
            <a:xfrm flipH="1">
              <a:off x="3448" y="1000"/>
              <a:ext cx="664" cy="696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30" name="Line 29"/>
            <p:cNvSpPr>
              <a:spLocks noChangeAspect="1" noChangeShapeType="1"/>
            </p:cNvSpPr>
            <p:nvPr/>
          </p:nvSpPr>
          <p:spPr bwMode="auto">
            <a:xfrm flipH="1">
              <a:off x="2945" y="1841"/>
              <a:ext cx="576" cy="552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31" name="Line 30"/>
            <p:cNvSpPr>
              <a:spLocks noChangeAspect="1" noChangeShapeType="1"/>
            </p:cNvSpPr>
            <p:nvPr/>
          </p:nvSpPr>
          <p:spPr bwMode="auto">
            <a:xfrm flipH="1">
              <a:off x="4080" y="1040"/>
              <a:ext cx="176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32" name="Text Box 31"/>
            <p:cNvSpPr txBox="1">
              <a:spLocks noChangeAspect="1" noChangeArrowheads="1"/>
            </p:cNvSpPr>
            <p:nvPr/>
          </p:nvSpPr>
          <p:spPr bwMode="auto">
            <a:xfrm>
              <a:off x="4066" y="1040"/>
              <a:ext cx="457" cy="4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>
                  <a:latin typeface="+mn-lt"/>
                </a:rPr>
                <a:t>3</a:t>
              </a:r>
            </a:p>
          </p:txBody>
        </p:sp>
        <p:sp>
          <p:nvSpPr>
            <p:cNvPr id="133" name="Text Box 32"/>
            <p:cNvSpPr txBox="1">
              <a:spLocks noChangeAspect="1" noChangeArrowheads="1"/>
            </p:cNvSpPr>
            <p:nvPr/>
          </p:nvSpPr>
          <p:spPr bwMode="auto">
            <a:xfrm>
              <a:off x="3021" y="2153"/>
              <a:ext cx="696" cy="4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>
                  <a:latin typeface="+mn-lt"/>
                </a:rPr>
                <a:t>6,7</a:t>
              </a:r>
            </a:p>
          </p:txBody>
        </p:sp>
        <p:sp>
          <p:nvSpPr>
            <p:cNvPr id="134" name="Line 33"/>
            <p:cNvSpPr>
              <a:spLocks noChangeAspect="1" noChangeShapeType="1"/>
            </p:cNvSpPr>
            <p:nvPr/>
          </p:nvSpPr>
          <p:spPr bwMode="auto">
            <a:xfrm>
              <a:off x="2952" y="968"/>
              <a:ext cx="0" cy="3008"/>
            </a:xfrm>
            <a:prstGeom prst="line">
              <a:avLst/>
            </a:prstGeom>
            <a:noFill/>
            <a:ln w="12700">
              <a:solidFill>
                <a:srgbClr val="0000FF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35" name="Text Box 34"/>
            <p:cNvSpPr txBox="1">
              <a:spLocks noChangeAspect="1" noChangeArrowheads="1"/>
            </p:cNvSpPr>
            <p:nvPr/>
          </p:nvSpPr>
          <p:spPr bwMode="auto">
            <a:xfrm>
              <a:off x="2836" y="906"/>
              <a:ext cx="791" cy="49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dirty="0" err="1">
                  <a:latin typeface="+mn-lt"/>
                </a:rPr>
                <a:t>ln</a:t>
              </a:r>
              <a:r>
                <a:rPr lang="en-US" sz="1400" dirty="0">
                  <a:latin typeface="+mn-lt"/>
                </a:rPr>
                <a:t>(I)</a:t>
              </a:r>
            </a:p>
          </p:txBody>
        </p:sp>
        <p:sp>
          <p:nvSpPr>
            <p:cNvPr id="136" name="Line 35"/>
            <p:cNvSpPr>
              <a:spLocks noChangeAspect="1" noChangeShapeType="1"/>
            </p:cNvSpPr>
            <p:nvPr/>
          </p:nvSpPr>
          <p:spPr bwMode="auto">
            <a:xfrm flipH="1">
              <a:off x="1456" y="2904"/>
              <a:ext cx="1376" cy="0"/>
            </a:xfrm>
            <a:prstGeom prst="line">
              <a:avLst/>
            </a:prstGeom>
            <a:noFill/>
            <a:ln w="12700">
              <a:solidFill>
                <a:srgbClr val="FF3300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sp>
        <p:nvSpPr>
          <p:cNvPr id="137" name="TextBox 136"/>
          <p:cNvSpPr txBox="1"/>
          <p:nvPr/>
        </p:nvSpPr>
        <p:spPr>
          <a:xfrm>
            <a:off x="1956879" y="5357852"/>
            <a:ext cx="3705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Reverse Bias Conductance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932369D-48A7-460A-AD70-EEFE9B2CB3F1}"/>
              </a:ext>
            </a:extLst>
          </p:cNvPr>
          <p:cNvSpPr txBox="1"/>
          <p:nvPr/>
        </p:nvSpPr>
        <p:spPr>
          <a:xfrm>
            <a:off x="5928068" y="1886193"/>
            <a:ext cx="3705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Recombination term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Object 23">
                <a:extLst>
                  <a:ext uri="{FF2B5EF4-FFF2-40B4-BE49-F238E27FC236}">
                    <a16:creationId xmlns:a16="http://schemas.microsoft.com/office/drawing/2014/main" id="{F39B24E1-18FB-45E4-87C4-971BC87B21AA}"/>
                  </a:ext>
                </a:extLst>
              </p:cNvPr>
              <p:cNvSpPr txBox="1"/>
              <p:nvPr/>
            </p:nvSpPr>
            <p:spPr bwMode="auto">
              <a:xfrm>
                <a:off x="1243684" y="3485302"/>
                <a:ext cx="834176" cy="9271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9" name="Object 23">
                <a:extLst>
                  <a:ext uri="{FF2B5EF4-FFF2-40B4-BE49-F238E27FC236}">
                    <a16:creationId xmlns:a16="http://schemas.microsoft.com/office/drawing/2014/main" id="{F39B24E1-18FB-45E4-87C4-971BC87B21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3684" y="3485302"/>
                <a:ext cx="834176" cy="92710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/>
              <p14:cNvContentPartPr/>
              <p14:nvPr/>
            </p14:nvContentPartPr>
            <p14:xfrm>
              <a:off x="2493720" y="1975680"/>
              <a:ext cx="6910920" cy="2535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487240" y="1966680"/>
                <a:ext cx="6926400" cy="2553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1951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" grpId="0"/>
      <p:bldP spid="68" grpId="0"/>
      <p:bldP spid="6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21</a:t>
            </a:r>
            <a:br>
              <a:rPr lang="en-US" dirty="0"/>
            </a:br>
            <a:r>
              <a:rPr lang="en-US" dirty="0"/>
              <a:t>PN Diode AC Response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21.1 Conductance and series resistance</a:t>
            </a:r>
          </a:p>
          <a:p>
            <a:r>
              <a:rPr lang="en-US" sz="2400" dirty="0"/>
              <a:t>21.2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Majority carrier junction capacitance</a:t>
            </a:r>
          </a:p>
          <a:p>
            <a:r>
              <a:rPr lang="en-US" sz="2400" dirty="0"/>
              <a:t>21.3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Minority carrier diffusion capacitance</a:t>
            </a:r>
          </a:p>
        </p:txBody>
      </p:sp>
      <p:sp>
        <p:nvSpPr>
          <p:cNvPr id="80" name="AutoShape 5">
            <a:extLst>
              <a:ext uri="{FF2B5EF4-FFF2-40B4-BE49-F238E27FC236}">
                <a16:creationId xmlns:a16="http://schemas.microsoft.com/office/drawing/2014/main" id="{0FCAEE88-4848-944A-9718-DB8AA9BE4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2987" y="220980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B1BE72EF-6DA7-F647-B3AE-10F4C0CE7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B0A4350-AA3C-C847-8DF9-46D68981E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52DFE3E9-E0FC-9842-9DD7-545952CD782D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84" name="Line 32">
              <a:extLst>
                <a:ext uri="{FF2B5EF4-FFF2-40B4-BE49-F238E27FC236}">
                  <a16:creationId xmlns:a16="http://schemas.microsoft.com/office/drawing/2014/main" id="{BCEC34F0-BAE7-7E45-A838-A51E49437A1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Freeform 30">
              <a:extLst>
                <a:ext uri="{FF2B5EF4-FFF2-40B4-BE49-F238E27FC236}">
                  <a16:creationId xmlns:a16="http://schemas.microsoft.com/office/drawing/2014/main" id="{AA75637D-7AB2-3746-896D-DD08FD7391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31">
              <a:extLst>
                <a:ext uri="{FF2B5EF4-FFF2-40B4-BE49-F238E27FC236}">
                  <a16:creationId xmlns:a16="http://schemas.microsoft.com/office/drawing/2014/main" id="{21F10A44-C6FD-B941-A28F-D8F09DB8BE9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95568002-7127-6C44-8F69-DFACDBEAB5C5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89" name="Rounded Rectangle 24">
            <a:extLst>
              <a:ext uri="{FF2B5EF4-FFF2-40B4-BE49-F238E27FC236}">
                <a16:creationId xmlns:a16="http://schemas.microsoft.com/office/drawing/2014/main" id="{9917DD12-8F38-E346-9989-1E6BE6E215D6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BF908243-8162-2A47-88D6-E4F9D5F64BA1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E7F1BB4-BB97-8049-A85B-08D6B49E3C87}"/>
              </a:ext>
            </a:extLst>
          </p:cNvPr>
          <p:cNvSpPr/>
          <p:nvPr/>
        </p:nvSpPr>
        <p:spPr>
          <a:xfrm>
            <a:off x="8455569" y="1848285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582F3C2-44D5-CB45-98CC-5B9D618DBC4D}"/>
              </a:ext>
            </a:extLst>
          </p:cNvPr>
          <p:cNvSpPr/>
          <p:nvPr/>
        </p:nvSpPr>
        <p:spPr>
          <a:xfrm>
            <a:off x="9055216" y="1991245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BE14CC8B-E085-6346-A485-B58328D689CE}"/>
              </a:ext>
            </a:extLst>
          </p:cNvPr>
          <p:cNvCxnSpPr/>
          <p:nvPr/>
        </p:nvCxnSpPr>
        <p:spPr>
          <a:xfrm rot="10800000" flipH="1">
            <a:off x="8453565" y="2992792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64AFF831-95D3-B243-BDF4-631DF355019A}"/>
              </a:ext>
            </a:extLst>
          </p:cNvPr>
          <p:cNvSpPr/>
          <p:nvPr/>
        </p:nvSpPr>
        <p:spPr>
          <a:xfrm>
            <a:off x="9179941" y="2756660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C1267AE-534F-3C48-B9EF-2B0B9DE2FD86}"/>
              </a:ext>
            </a:extLst>
          </p:cNvPr>
          <p:cNvSpPr/>
          <p:nvPr/>
        </p:nvSpPr>
        <p:spPr>
          <a:xfrm>
            <a:off x="9041917" y="2575505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BD13CF5-23B2-B543-99B3-CB62E68D8751}"/>
              </a:ext>
            </a:extLst>
          </p:cNvPr>
          <p:cNvSpPr/>
          <p:nvPr/>
        </p:nvSpPr>
        <p:spPr>
          <a:xfrm>
            <a:off x="9056295" y="315059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1D7D61B-C472-8A4D-861E-86295A1BC743}"/>
              </a:ext>
            </a:extLst>
          </p:cNvPr>
          <p:cNvSpPr/>
          <p:nvPr/>
        </p:nvSpPr>
        <p:spPr>
          <a:xfrm>
            <a:off x="8929897" y="1683977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Isosceles Triangle 84">
            <a:extLst>
              <a:ext uri="{FF2B5EF4-FFF2-40B4-BE49-F238E27FC236}">
                <a16:creationId xmlns:a16="http://schemas.microsoft.com/office/drawing/2014/main" id="{2A841C3A-2FCC-5148-B5A0-CFC495FE8083}"/>
              </a:ext>
            </a:extLst>
          </p:cNvPr>
          <p:cNvSpPr/>
          <p:nvPr/>
        </p:nvSpPr>
        <p:spPr>
          <a:xfrm>
            <a:off x="8846232" y="174463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Isosceles Triangle 85">
            <a:extLst>
              <a:ext uri="{FF2B5EF4-FFF2-40B4-BE49-F238E27FC236}">
                <a16:creationId xmlns:a16="http://schemas.microsoft.com/office/drawing/2014/main" id="{187298FC-9C46-D749-A733-466AD3FC14CA}"/>
              </a:ext>
            </a:extLst>
          </p:cNvPr>
          <p:cNvSpPr/>
          <p:nvPr/>
        </p:nvSpPr>
        <p:spPr>
          <a:xfrm>
            <a:off x="8998632" y="175128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Isosceles Triangle 86">
            <a:extLst>
              <a:ext uri="{FF2B5EF4-FFF2-40B4-BE49-F238E27FC236}">
                <a16:creationId xmlns:a16="http://schemas.microsoft.com/office/drawing/2014/main" id="{C6F2E733-6CAA-1B4D-A3F1-01C66732183F}"/>
              </a:ext>
            </a:extLst>
          </p:cNvPr>
          <p:cNvSpPr/>
          <p:nvPr/>
        </p:nvSpPr>
        <p:spPr>
          <a:xfrm>
            <a:off x="9151032" y="174751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Isosceles Triangle 87">
            <a:extLst>
              <a:ext uri="{FF2B5EF4-FFF2-40B4-BE49-F238E27FC236}">
                <a16:creationId xmlns:a16="http://schemas.microsoft.com/office/drawing/2014/main" id="{D649C35A-BF2E-004B-BA7F-7F47408B6A69}"/>
              </a:ext>
            </a:extLst>
          </p:cNvPr>
          <p:cNvSpPr/>
          <p:nvPr/>
        </p:nvSpPr>
        <p:spPr>
          <a:xfrm>
            <a:off x="9312058" y="174463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F12DA59-D416-A44A-9CD6-9B94C7597F66}"/>
              </a:ext>
            </a:extLst>
          </p:cNvPr>
          <p:cNvSpPr/>
          <p:nvPr/>
        </p:nvSpPr>
        <p:spPr>
          <a:xfrm>
            <a:off x="8803101" y="196029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BB665AF-5C37-374A-A191-22DF2B9B4159}"/>
              </a:ext>
            </a:extLst>
          </p:cNvPr>
          <p:cNvCxnSpPr/>
          <p:nvPr/>
        </p:nvCxnSpPr>
        <p:spPr>
          <a:xfrm rot="10800000">
            <a:off x="8799795" y="1852283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2312C40A-D386-CD41-A889-C4209F23A7AB}"/>
              </a:ext>
            </a:extLst>
          </p:cNvPr>
          <p:cNvCxnSpPr>
            <a:stCxn id="101" idx="5"/>
          </p:cNvCxnSpPr>
          <p:nvPr/>
        </p:nvCxnSpPr>
        <p:spPr>
          <a:xfrm flipV="1">
            <a:off x="9434985" y="1852282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BA03CB0-2D05-734B-B270-DC48D74470BD}"/>
              </a:ext>
            </a:extLst>
          </p:cNvPr>
          <p:cNvSpPr/>
          <p:nvPr/>
        </p:nvSpPr>
        <p:spPr>
          <a:xfrm>
            <a:off x="8783588" y="1664932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D653CC7-FB57-0D42-A78C-56613ADE600D}"/>
              </a:ext>
            </a:extLst>
          </p:cNvPr>
          <p:cNvSpPr/>
          <p:nvPr/>
        </p:nvSpPr>
        <p:spPr>
          <a:xfrm>
            <a:off x="9427780" y="1865464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0044A0F-D495-D94C-B16B-24B700B143DD}"/>
              </a:ext>
            </a:extLst>
          </p:cNvPr>
          <p:cNvSpPr/>
          <p:nvPr/>
        </p:nvSpPr>
        <p:spPr>
          <a:xfrm>
            <a:off x="8716532" y="1865128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711970B-79C0-3147-9CFC-FEADE16A2349}"/>
              </a:ext>
            </a:extLst>
          </p:cNvPr>
          <p:cNvSpPr/>
          <p:nvPr/>
        </p:nvSpPr>
        <p:spPr>
          <a:xfrm>
            <a:off x="10148323" y="206746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476D451-3714-DB4D-8B34-928E1BBED85A}"/>
              </a:ext>
            </a:extLst>
          </p:cNvPr>
          <p:cNvSpPr/>
          <p:nvPr/>
        </p:nvSpPr>
        <p:spPr>
          <a:xfrm>
            <a:off x="10167299" y="2225208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Isosceles Triangle 96">
            <a:extLst>
              <a:ext uri="{FF2B5EF4-FFF2-40B4-BE49-F238E27FC236}">
                <a16:creationId xmlns:a16="http://schemas.microsoft.com/office/drawing/2014/main" id="{539222A7-83E0-F14F-BCAC-06AF611C7CB7}"/>
              </a:ext>
            </a:extLst>
          </p:cNvPr>
          <p:cNvSpPr/>
          <p:nvPr/>
        </p:nvSpPr>
        <p:spPr>
          <a:xfrm>
            <a:off x="10083634" y="22858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Isosceles Triangle 97">
            <a:extLst>
              <a:ext uri="{FF2B5EF4-FFF2-40B4-BE49-F238E27FC236}">
                <a16:creationId xmlns:a16="http://schemas.microsoft.com/office/drawing/2014/main" id="{3309C53A-D93D-1A43-8317-F96C81FF04FC}"/>
              </a:ext>
            </a:extLst>
          </p:cNvPr>
          <p:cNvSpPr/>
          <p:nvPr/>
        </p:nvSpPr>
        <p:spPr>
          <a:xfrm>
            <a:off x="10236034" y="229251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Isosceles Triangle 98">
            <a:extLst>
              <a:ext uri="{FF2B5EF4-FFF2-40B4-BE49-F238E27FC236}">
                <a16:creationId xmlns:a16="http://schemas.microsoft.com/office/drawing/2014/main" id="{93530053-AD72-244E-8899-A5CA74953473}"/>
              </a:ext>
            </a:extLst>
          </p:cNvPr>
          <p:cNvSpPr/>
          <p:nvPr/>
        </p:nvSpPr>
        <p:spPr>
          <a:xfrm>
            <a:off x="10388434" y="2288745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Isosceles Triangle 99">
            <a:extLst>
              <a:ext uri="{FF2B5EF4-FFF2-40B4-BE49-F238E27FC236}">
                <a16:creationId xmlns:a16="http://schemas.microsoft.com/office/drawing/2014/main" id="{A030C37F-BB00-5B4C-8212-F443BAB0FF75}"/>
              </a:ext>
            </a:extLst>
          </p:cNvPr>
          <p:cNvSpPr/>
          <p:nvPr/>
        </p:nvSpPr>
        <p:spPr>
          <a:xfrm>
            <a:off x="10549460" y="22858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155DB58-9AE8-0247-B576-2F180F6E52AB}"/>
              </a:ext>
            </a:extLst>
          </p:cNvPr>
          <p:cNvSpPr/>
          <p:nvPr/>
        </p:nvSpPr>
        <p:spPr>
          <a:xfrm>
            <a:off x="10068553" y="2501529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9A540D5A-1111-4E4A-B6B4-1F4D9F7D6812}"/>
              </a:ext>
            </a:extLst>
          </p:cNvPr>
          <p:cNvCxnSpPr/>
          <p:nvPr/>
        </p:nvCxnSpPr>
        <p:spPr>
          <a:xfrm rot="10800000">
            <a:off x="10037197" y="2393514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A8889ED7-0332-5942-B747-7E7B827453C8}"/>
              </a:ext>
            </a:extLst>
          </p:cNvPr>
          <p:cNvCxnSpPr>
            <a:stCxn id="113" idx="5"/>
          </p:cNvCxnSpPr>
          <p:nvPr/>
        </p:nvCxnSpPr>
        <p:spPr>
          <a:xfrm flipV="1">
            <a:off x="10672387" y="2393513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30B143A-8C19-F94B-91DE-5278E6622571}"/>
              </a:ext>
            </a:extLst>
          </p:cNvPr>
          <p:cNvSpPr/>
          <p:nvPr/>
        </p:nvSpPr>
        <p:spPr>
          <a:xfrm>
            <a:off x="10072381" y="2213049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37694D17-4B8D-F341-9833-83F650F60F4E}"/>
              </a:ext>
            </a:extLst>
          </p:cNvPr>
          <p:cNvSpPr/>
          <p:nvPr/>
        </p:nvSpPr>
        <p:spPr>
          <a:xfrm>
            <a:off x="10665182" y="2406695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77BAC26D-EB94-C749-872D-B5B1A4800EA8}"/>
              </a:ext>
            </a:extLst>
          </p:cNvPr>
          <p:cNvSpPr/>
          <p:nvPr/>
        </p:nvSpPr>
        <p:spPr>
          <a:xfrm>
            <a:off x="10052731" y="2410693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CDAE7989-C504-0A4C-85E7-5E1B96D77663}"/>
              </a:ext>
            </a:extLst>
          </p:cNvPr>
          <p:cNvCxnSpPr/>
          <p:nvPr/>
        </p:nvCxnSpPr>
        <p:spPr>
          <a:xfrm rot="10800000" flipH="1">
            <a:off x="8460110" y="2393476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3E34927-976C-B644-9B9B-EB3C1CE9BBDE}"/>
              </a:ext>
            </a:extLst>
          </p:cNvPr>
          <p:cNvSpPr/>
          <p:nvPr/>
        </p:nvSpPr>
        <p:spPr>
          <a:xfrm>
            <a:off x="9186486" y="2157344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55448E8-CC21-6343-9C1B-8045CD5C1F91}"/>
              </a:ext>
            </a:extLst>
          </p:cNvPr>
          <p:cNvSpPr/>
          <p:nvPr/>
        </p:nvSpPr>
        <p:spPr>
          <a:xfrm>
            <a:off x="9048462" y="197618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5D79871-FA8F-2A4F-A54C-5C85E4D96860}"/>
              </a:ext>
            </a:extLst>
          </p:cNvPr>
          <p:cNvSpPr/>
          <p:nvPr/>
        </p:nvSpPr>
        <p:spPr>
          <a:xfrm>
            <a:off x="9062840" y="2551283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97299B1-AD54-1742-9073-DC97E87876A7}"/>
              </a:ext>
            </a:extLst>
          </p:cNvPr>
          <p:cNvSpPr txBox="1"/>
          <p:nvPr/>
        </p:nvSpPr>
        <p:spPr>
          <a:xfrm>
            <a:off x="10138050" y="1780141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942BD59-9306-FF47-AD42-9B87D695BE6A}"/>
              </a:ext>
            </a:extLst>
          </p:cNvPr>
          <p:cNvSpPr txBox="1"/>
          <p:nvPr/>
        </p:nvSpPr>
        <p:spPr>
          <a:xfrm>
            <a:off x="8716532" y="1295400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9A20DBD-14A2-DA46-816C-EDD96607A308}"/>
              </a:ext>
            </a:extLst>
          </p:cNvPr>
          <p:cNvSpPr txBox="1"/>
          <p:nvPr/>
        </p:nvSpPr>
        <p:spPr>
          <a:xfrm>
            <a:off x="7657194" y="1953136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9C4C0EA5-9C3A-374C-942C-E79217491FD3}"/>
              </a:ext>
            </a:extLst>
          </p:cNvPr>
          <p:cNvCxnSpPr/>
          <p:nvPr/>
        </p:nvCxnSpPr>
        <p:spPr>
          <a:xfrm>
            <a:off x="8252979" y="2221471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87C89E16-B627-9045-A4A8-A1755FB9C77E}"/>
              </a:ext>
            </a:extLst>
          </p:cNvPr>
          <p:cNvSpPr txBox="1"/>
          <p:nvPr/>
        </p:nvSpPr>
        <p:spPr>
          <a:xfrm>
            <a:off x="8847562" y="3069363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  <p:graphicFrame>
        <p:nvGraphicFramePr>
          <p:cNvPr id="53" name="Object 35">
            <a:extLst>
              <a:ext uri="{FF2B5EF4-FFF2-40B4-BE49-F238E27FC236}">
                <a16:creationId xmlns:a16="http://schemas.microsoft.com/office/drawing/2014/main" id="{8254BCE0-E8DE-894E-9EDC-BABBAFFF5C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8679921"/>
              </p:ext>
            </p:extLst>
          </p:nvPr>
        </p:nvGraphicFramePr>
        <p:xfrm>
          <a:off x="8453565" y="3708799"/>
          <a:ext cx="294798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80618" imgH="456924" progId="Equation.DSMT4">
                  <p:embed/>
                </p:oleObj>
              </mc:Choice>
              <mc:Fallback>
                <p:oleObj name="Equation" r:id="rId5" imgW="1180618" imgH="456924" progId="Equation.DSMT4">
                  <p:embed/>
                  <p:pic>
                    <p:nvPicPr>
                      <p:cNvPr id="15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3565" y="3708799"/>
                        <a:ext cx="2947988" cy="11430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15">
            <a:extLst>
              <a:ext uri="{FF2B5EF4-FFF2-40B4-BE49-F238E27FC236}">
                <a16:creationId xmlns:a16="http://schemas.microsoft.com/office/drawing/2014/main" id="{C9FB0DD2-4488-D941-A549-8978EAB6A7D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2277827"/>
              </p:ext>
            </p:extLst>
          </p:nvPr>
        </p:nvGraphicFramePr>
        <p:xfrm>
          <a:off x="4659912" y="3845948"/>
          <a:ext cx="348615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96678" imgH="431570" progId="Equation.DSMT4">
                  <p:embed/>
                </p:oleObj>
              </mc:Choice>
              <mc:Fallback>
                <p:oleObj name="Equation" r:id="rId7" imgW="1396678" imgH="431570" progId="Equation.DSMT4">
                  <p:embed/>
                  <p:pic>
                    <p:nvPicPr>
                      <p:cNvPr id="17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9912" y="3845948"/>
                        <a:ext cx="3486150" cy="10795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1847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21</a:t>
            </a:r>
            <a:br>
              <a:rPr lang="en-US" dirty="0"/>
            </a:br>
            <a:r>
              <a:rPr lang="en-US" dirty="0"/>
              <a:t>PN Diode AC Response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21.1 Conductance and series resistance</a:t>
            </a:r>
          </a:p>
          <a:p>
            <a:r>
              <a:rPr lang="en-US" sz="2400" dirty="0"/>
              <a:t>21.2 Majority carrier junction capacitance</a:t>
            </a:r>
          </a:p>
          <a:p>
            <a:r>
              <a:rPr lang="en-US" sz="2400" dirty="0"/>
              <a:t>21.3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Minority carrier diffusion capacitance</a:t>
            </a:r>
          </a:p>
        </p:txBody>
      </p:sp>
      <p:sp>
        <p:nvSpPr>
          <p:cNvPr id="80" name="AutoShape 5">
            <a:extLst>
              <a:ext uri="{FF2B5EF4-FFF2-40B4-BE49-F238E27FC236}">
                <a16:creationId xmlns:a16="http://schemas.microsoft.com/office/drawing/2014/main" id="{0FCAEE88-4848-944A-9718-DB8AA9BE4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2987" y="263337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B1BE72EF-6DA7-F647-B3AE-10F4C0CE7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B0A4350-AA3C-C847-8DF9-46D68981E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52DFE3E9-E0FC-9842-9DD7-545952CD782D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84" name="Line 32">
              <a:extLst>
                <a:ext uri="{FF2B5EF4-FFF2-40B4-BE49-F238E27FC236}">
                  <a16:creationId xmlns:a16="http://schemas.microsoft.com/office/drawing/2014/main" id="{BCEC34F0-BAE7-7E45-A838-A51E49437A1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Freeform 30">
              <a:extLst>
                <a:ext uri="{FF2B5EF4-FFF2-40B4-BE49-F238E27FC236}">
                  <a16:creationId xmlns:a16="http://schemas.microsoft.com/office/drawing/2014/main" id="{AA75637D-7AB2-3746-896D-DD08FD7391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31">
              <a:extLst>
                <a:ext uri="{FF2B5EF4-FFF2-40B4-BE49-F238E27FC236}">
                  <a16:creationId xmlns:a16="http://schemas.microsoft.com/office/drawing/2014/main" id="{21F10A44-C6FD-B941-A28F-D8F09DB8BE9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95568002-7127-6C44-8F69-DFACDBEAB5C5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89" name="Rounded Rectangle 24">
            <a:extLst>
              <a:ext uri="{FF2B5EF4-FFF2-40B4-BE49-F238E27FC236}">
                <a16:creationId xmlns:a16="http://schemas.microsoft.com/office/drawing/2014/main" id="{9917DD12-8F38-E346-9989-1E6BE6E215D6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BF908243-8162-2A47-88D6-E4F9D5F64BA1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E7F1BB4-BB97-8049-A85B-08D6B49E3C87}"/>
              </a:ext>
            </a:extLst>
          </p:cNvPr>
          <p:cNvSpPr/>
          <p:nvPr/>
        </p:nvSpPr>
        <p:spPr>
          <a:xfrm>
            <a:off x="8455569" y="1848285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582F3C2-44D5-CB45-98CC-5B9D618DBC4D}"/>
              </a:ext>
            </a:extLst>
          </p:cNvPr>
          <p:cNvSpPr/>
          <p:nvPr/>
        </p:nvSpPr>
        <p:spPr>
          <a:xfrm>
            <a:off x="9055216" y="1991245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BE14CC8B-E085-6346-A485-B58328D689CE}"/>
              </a:ext>
            </a:extLst>
          </p:cNvPr>
          <p:cNvCxnSpPr/>
          <p:nvPr/>
        </p:nvCxnSpPr>
        <p:spPr>
          <a:xfrm rot="10800000" flipH="1">
            <a:off x="8453565" y="2992792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64AFF831-95D3-B243-BDF4-631DF355019A}"/>
              </a:ext>
            </a:extLst>
          </p:cNvPr>
          <p:cNvSpPr/>
          <p:nvPr/>
        </p:nvSpPr>
        <p:spPr>
          <a:xfrm>
            <a:off x="9179941" y="2756660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C1267AE-534F-3C48-B9EF-2B0B9DE2FD86}"/>
              </a:ext>
            </a:extLst>
          </p:cNvPr>
          <p:cNvSpPr/>
          <p:nvPr/>
        </p:nvSpPr>
        <p:spPr>
          <a:xfrm>
            <a:off x="9041917" y="2575505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BD13CF5-23B2-B543-99B3-CB62E68D8751}"/>
              </a:ext>
            </a:extLst>
          </p:cNvPr>
          <p:cNvSpPr/>
          <p:nvPr/>
        </p:nvSpPr>
        <p:spPr>
          <a:xfrm>
            <a:off x="9056295" y="315059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1D7D61B-C472-8A4D-861E-86295A1BC743}"/>
              </a:ext>
            </a:extLst>
          </p:cNvPr>
          <p:cNvSpPr/>
          <p:nvPr/>
        </p:nvSpPr>
        <p:spPr>
          <a:xfrm>
            <a:off x="8929897" y="1683977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Isosceles Triangle 84">
            <a:extLst>
              <a:ext uri="{FF2B5EF4-FFF2-40B4-BE49-F238E27FC236}">
                <a16:creationId xmlns:a16="http://schemas.microsoft.com/office/drawing/2014/main" id="{2A841C3A-2FCC-5148-B5A0-CFC495FE8083}"/>
              </a:ext>
            </a:extLst>
          </p:cNvPr>
          <p:cNvSpPr/>
          <p:nvPr/>
        </p:nvSpPr>
        <p:spPr>
          <a:xfrm>
            <a:off x="8846232" y="174463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Isosceles Triangle 85">
            <a:extLst>
              <a:ext uri="{FF2B5EF4-FFF2-40B4-BE49-F238E27FC236}">
                <a16:creationId xmlns:a16="http://schemas.microsoft.com/office/drawing/2014/main" id="{187298FC-9C46-D749-A733-466AD3FC14CA}"/>
              </a:ext>
            </a:extLst>
          </p:cNvPr>
          <p:cNvSpPr/>
          <p:nvPr/>
        </p:nvSpPr>
        <p:spPr>
          <a:xfrm>
            <a:off x="8998632" y="175128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Isosceles Triangle 86">
            <a:extLst>
              <a:ext uri="{FF2B5EF4-FFF2-40B4-BE49-F238E27FC236}">
                <a16:creationId xmlns:a16="http://schemas.microsoft.com/office/drawing/2014/main" id="{C6F2E733-6CAA-1B4D-A3F1-01C66732183F}"/>
              </a:ext>
            </a:extLst>
          </p:cNvPr>
          <p:cNvSpPr/>
          <p:nvPr/>
        </p:nvSpPr>
        <p:spPr>
          <a:xfrm>
            <a:off x="9151032" y="174751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Isosceles Triangle 87">
            <a:extLst>
              <a:ext uri="{FF2B5EF4-FFF2-40B4-BE49-F238E27FC236}">
                <a16:creationId xmlns:a16="http://schemas.microsoft.com/office/drawing/2014/main" id="{D649C35A-BF2E-004B-BA7F-7F47408B6A69}"/>
              </a:ext>
            </a:extLst>
          </p:cNvPr>
          <p:cNvSpPr/>
          <p:nvPr/>
        </p:nvSpPr>
        <p:spPr>
          <a:xfrm>
            <a:off x="9312058" y="174463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F12DA59-D416-A44A-9CD6-9B94C7597F66}"/>
              </a:ext>
            </a:extLst>
          </p:cNvPr>
          <p:cNvSpPr/>
          <p:nvPr/>
        </p:nvSpPr>
        <p:spPr>
          <a:xfrm>
            <a:off x="8803101" y="196029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BB665AF-5C37-374A-A191-22DF2B9B4159}"/>
              </a:ext>
            </a:extLst>
          </p:cNvPr>
          <p:cNvCxnSpPr/>
          <p:nvPr/>
        </p:nvCxnSpPr>
        <p:spPr>
          <a:xfrm rot="10800000">
            <a:off x="8799795" y="1852283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2312C40A-D386-CD41-A889-C4209F23A7AB}"/>
              </a:ext>
            </a:extLst>
          </p:cNvPr>
          <p:cNvCxnSpPr>
            <a:stCxn id="101" idx="5"/>
          </p:cNvCxnSpPr>
          <p:nvPr/>
        </p:nvCxnSpPr>
        <p:spPr>
          <a:xfrm flipV="1">
            <a:off x="9434985" y="1852282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BA03CB0-2D05-734B-B270-DC48D74470BD}"/>
              </a:ext>
            </a:extLst>
          </p:cNvPr>
          <p:cNvSpPr/>
          <p:nvPr/>
        </p:nvSpPr>
        <p:spPr>
          <a:xfrm>
            <a:off x="8783588" y="1664932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D653CC7-FB57-0D42-A78C-56613ADE600D}"/>
              </a:ext>
            </a:extLst>
          </p:cNvPr>
          <p:cNvSpPr/>
          <p:nvPr/>
        </p:nvSpPr>
        <p:spPr>
          <a:xfrm>
            <a:off x="9427780" y="1865464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0044A0F-D495-D94C-B16B-24B700B143DD}"/>
              </a:ext>
            </a:extLst>
          </p:cNvPr>
          <p:cNvSpPr/>
          <p:nvPr/>
        </p:nvSpPr>
        <p:spPr>
          <a:xfrm>
            <a:off x="8716532" y="1865128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711970B-79C0-3147-9CFC-FEADE16A2349}"/>
              </a:ext>
            </a:extLst>
          </p:cNvPr>
          <p:cNvSpPr/>
          <p:nvPr/>
        </p:nvSpPr>
        <p:spPr>
          <a:xfrm>
            <a:off x="10148323" y="206746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476D451-3714-DB4D-8B34-928E1BBED85A}"/>
              </a:ext>
            </a:extLst>
          </p:cNvPr>
          <p:cNvSpPr/>
          <p:nvPr/>
        </p:nvSpPr>
        <p:spPr>
          <a:xfrm>
            <a:off x="10167299" y="2225208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Isosceles Triangle 96">
            <a:extLst>
              <a:ext uri="{FF2B5EF4-FFF2-40B4-BE49-F238E27FC236}">
                <a16:creationId xmlns:a16="http://schemas.microsoft.com/office/drawing/2014/main" id="{539222A7-83E0-F14F-BCAC-06AF611C7CB7}"/>
              </a:ext>
            </a:extLst>
          </p:cNvPr>
          <p:cNvSpPr/>
          <p:nvPr/>
        </p:nvSpPr>
        <p:spPr>
          <a:xfrm>
            <a:off x="10083634" y="22858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Isosceles Triangle 97">
            <a:extLst>
              <a:ext uri="{FF2B5EF4-FFF2-40B4-BE49-F238E27FC236}">
                <a16:creationId xmlns:a16="http://schemas.microsoft.com/office/drawing/2014/main" id="{3309C53A-D93D-1A43-8317-F96C81FF04FC}"/>
              </a:ext>
            </a:extLst>
          </p:cNvPr>
          <p:cNvSpPr/>
          <p:nvPr/>
        </p:nvSpPr>
        <p:spPr>
          <a:xfrm>
            <a:off x="10236034" y="229251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Isosceles Triangle 98">
            <a:extLst>
              <a:ext uri="{FF2B5EF4-FFF2-40B4-BE49-F238E27FC236}">
                <a16:creationId xmlns:a16="http://schemas.microsoft.com/office/drawing/2014/main" id="{93530053-AD72-244E-8899-A5CA74953473}"/>
              </a:ext>
            </a:extLst>
          </p:cNvPr>
          <p:cNvSpPr/>
          <p:nvPr/>
        </p:nvSpPr>
        <p:spPr>
          <a:xfrm>
            <a:off x="10388434" y="2288745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Isosceles Triangle 99">
            <a:extLst>
              <a:ext uri="{FF2B5EF4-FFF2-40B4-BE49-F238E27FC236}">
                <a16:creationId xmlns:a16="http://schemas.microsoft.com/office/drawing/2014/main" id="{A030C37F-BB00-5B4C-8212-F443BAB0FF75}"/>
              </a:ext>
            </a:extLst>
          </p:cNvPr>
          <p:cNvSpPr/>
          <p:nvPr/>
        </p:nvSpPr>
        <p:spPr>
          <a:xfrm>
            <a:off x="10549460" y="22858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155DB58-9AE8-0247-B576-2F180F6E52AB}"/>
              </a:ext>
            </a:extLst>
          </p:cNvPr>
          <p:cNvSpPr/>
          <p:nvPr/>
        </p:nvSpPr>
        <p:spPr>
          <a:xfrm>
            <a:off x="10068553" y="2501529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9A540D5A-1111-4E4A-B6B4-1F4D9F7D6812}"/>
              </a:ext>
            </a:extLst>
          </p:cNvPr>
          <p:cNvCxnSpPr/>
          <p:nvPr/>
        </p:nvCxnSpPr>
        <p:spPr>
          <a:xfrm rot="10800000">
            <a:off x="10037197" y="2393514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A8889ED7-0332-5942-B747-7E7B827453C8}"/>
              </a:ext>
            </a:extLst>
          </p:cNvPr>
          <p:cNvCxnSpPr>
            <a:stCxn id="113" idx="5"/>
          </p:cNvCxnSpPr>
          <p:nvPr/>
        </p:nvCxnSpPr>
        <p:spPr>
          <a:xfrm flipV="1">
            <a:off x="10672387" y="2393513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30B143A-8C19-F94B-91DE-5278E6622571}"/>
              </a:ext>
            </a:extLst>
          </p:cNvPr>
          <p:cNvSpPr/>
          <p:nvPr/>
        </p:nvSpPr>
        <p:spPr>
          <a:xfrm>
            <a:off x="10072381" y="2213049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37694D17-4B8D-F341-9833-83F650F60F4E}"/>
              </a:ext>
            </a:extLst>
          </p:cNvPr>
          <p:cNvSpPr/>
          <p:nvPr/>
        </p:nvSpPr>
        <p:spPr>
          <a:xfrm>
            <a:off x="10665182" y="2406695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77BAC26D-EB94-C749-872D-B5B1A4800EA8}"/>
              </a:ext>
            </a:extLst>
          </p:cNvPr>
          <p:cNvSpPr/>
          <p:nvPr/>
        </p:nvSpPr>
        <p:spPr>
          <a:xfrm>
            <a:off x="10052731" y="2410693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CDAE7989-C504-0A4C-85E7-5E1B96D77663}"/>
              </a:ext>
            </a:extLst>
          </p:cNvPr>
          <p:cNvCxnSpPr/>
          <p:nvPr/>
        </p:nvCxnSpPr>
        <p:spPr>
          <a:xfrm rot="10800000" flipH="1">
            <a:off x="8460110" y="2393476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3E34927-976C-B644-9B9B-EB3C1CE9BBDE}"/>
              </a:ext>
            </a:extLst>
          </p:cNvPr>
          <p:cNvSpPr/>
          <p:nvPr/>
        </p:nvSpPr>
        <p:spPr>
          <a:xfrm>
            <a:off x="9186486" y="2157344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55448E8-CC21-6343-9C1B-8045CD5C1F91}"/>
              </a:ext>
            </a:extLst>
          </p:cNvPr>
          <p:cNvSpPr/>
          <p:nvPr/>
        </p:nvSpPr>
        <p:spPr>
          <a:xfrm>
            <a:off x="9048462" y="197618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5D79871-FA8F-2A4F-A54C-5C85E4D96860}"/>
              </a:ext>
            </a:extLst>
          </p:cNvPr>
          <p:cNvSpPr/>
          <p:nvPr/>
        </p:nvSpPr>
        <p:spPr>
          <a:xfrm>
            <a:off x="9062840" y="2551283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97299B1-AD54-1742-9073-DC97E87876A7}"/>
              </a:ext>
            </a:extLst>
          </p:cNvPr>
          <p:cNvSpPr txBox="1"/>
          <p:nvPr/>
        </p:nvSpPr>
        <p:spPr>
          <a:xfrm>
            <a:off x="10138050" y="1780141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942BD59-9306-FF47-AD42-9B87D695BE6A}"/>
              </a:ext>
            </a:extLst>
          </p:cNvPr>
          <p:cNvSpPr txBox="1"/>
          <p:nvPr/>
        </p:nvSpPr>
        <p:spPr>
          <a:xfrm>
            <a:off x="8716532" y="1295400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9A20DBD-14A2-DA46-816C-EDD96607A308}"/>
              </a:ext>
            </a:extLst>
          </p:cNvPr>
          <p:cNvSpPr txBox="1"/>
          <p:nvPr/>
        </p:nvSpPr>
        <p:spPr>
          <a:xfrm>
            <a:off x="7657194" y="1953136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9C4C0EA5-9C3A-374C-942C-E79217491FD3}"/>
              </a:ext>
            </a:extLst>
          </p:cNvPr>
          <p:cNvCxnSpPr/>
          <p:nvPr/>
        </p:nvCxnSpPr>
        <p:spPr>
          <a:xfrm>
            <a:off x="8252979" y="2221471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87C89E16-B627-9045-A4A8-A1755FB9C77E}"/>
              </a:ext>
            </a:extLst>
          </p:cNvPr>
          <p:cNvSpPr txBox="1"/>
          <p:nvPr/>
        </p:nvSpPr>
        <p:spPr>
          <a:xfrm>
            <a:off x="8847562" y="3069363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  <p:graphicFrame>
        <p:nvGraphicFramePr>
          <p:cNvPr id="53" name="Object 35">
            <a:extLst>
              <a:ext uri="{FF2B5EF4-FFF2-40B4-BE49-F238E27FC236}">
                <a16:creationId xmlns:a16="http://schemas.microsoft.com/office/drawing/2014/main" id="{5E43992A-9215-2848-862E-94146B5A2DA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104215"/>
              </p:ext>
            </p:extLst>
          </p:nvPr>
        </p:nvGraphicFramePr>
        <p:xfrm>
          <a:off x="8453565" y="3708799"/>
          <a:ext cx="294798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80618" imgH="456924" progId="Equation.DSMT4">
                  <p:embed/>
                </p:oleObj>
              </mc:Choice>
              <mc:Fallback>
                <p:oleObj name="Equation" r:id="rId5" imgW="1180618" imgH="456924" progId="Equation.DSMT4">
                  <p:embed/>
                  <p:pic>
                    <p:nvPicPr>
                      <p:cNvPr id="53" name="Object 35">
                        <a:extLst>
                          <a:ext uri="{FF2B5EF4-FFF2-40B4-BE49-F238E27FC236}">
                            <a16:creationId xmlns:a16="http://schemas.microsoft.com/office/drawing/2014/main" id="{8254BCE0-E8DE-894E-9EDC-BABBAFFF5C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3565" y="3708799"/>
                        <a:ext cx="2947988" cy="11430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15">
            <a:extLst>
              <a:ext uri="{FF2B5EF4-FFF2-40B4-BE49-F238E27FC236}">
                <a16:creationId xmlns:a16="http://schemas.microsoft.com/office/drawing/2014/main" id="{A70CBAA8-2B15-AC4A-B2F9-101EA46B818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7144836"/>
              </p:ext>
            </p:extLst>
          </p:nvPr>
        </p:nvGraphicFramePr>
        <p:xfrm>
          <a:off x="4659912" y="3845948"/>
          <a:ext cx="348615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96678" imgH="431570" progId="Equation.DSMT4">
                  <p:embed/>
                </p:oleObj>
              </mc:Choice>
              <mc:Fallback>
                <p:oleObj name="Equation" r:id="rId7" imgW="1396678" imgH="431570" progId="Equation.DSMT4">
                  <p:embed/>
                  <p:pic>
                    <p:nvPicPr>
                      <p:cNvPr id="54" name="Object 15">
                        <a:extLst>
                          <a:ext uri="{FF2B5EF4-FFF2-40B4-BE49-F238E27FC236}">
                            <a16:creationId xmlns:a16="http://schemas.microsoft.com/office/drawing/2014/main" id="{C9FB0DD2-4488-D941-A549-8978EAB6A7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9912" y="3845948"/>
                        <a:ext cx="3486150" cy="10795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3" name="Ink 2"/>
              <p14:cNvContentPartPr/>
              <p14:nvPr/>
            </p14:nvContentPartPr>
            <p14:xfrm>
              <a:off x="8910000" y="2100240"/>
              <a:ext cx="543960" cy="573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8907480" y="2090160"/>
                <a:ext cx="555480" cy="592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9246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21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PN Diode AC Response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D5976-93A7-C14A-8B26-BA3161720DC2}"/>
              </a:ext>
            </a:extLst>
          </p:cNvPr>
          <p:cNvSpPr/>
          <p:nvPr/>
        </p:nvSpPr>
        <p:spPr>
          <a:xfrm>
            <a:off x="2523878" y="2753380"/>
            <a:ext cx="6992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00B050"/>
                </a:solidFill>
                <a:latin typeface="Trebuchet MS" panose="020B0703020202090204" pitchFamily="34" charset="0"/>
                <a:ea typeface="ＭＳ Ｐゴシック" panose="020B0600070205080204" pitchFamily="34" charset="-128"/>
              </a:rPr>
              <a:t>21.2 Majority carrier junction capacitance</a:t>
            </a:r>
            <a:endParaRPr lang="en-US" sz="2800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87955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21</a:t>
            </a:r>
            <a:br>
              <a:rPr lang="en-US" dirty="0"/>
            </a:br>
            <a:r>
              <a:rPr lang="en-US" dirty="0"/>
              <a:t>PN Diode AC Response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21.1 Conductance and series resistance</a:t>
            </a:r>
          </a:p>
          <a:p>
            <a:r>
              <a:rPr lang="en-US" sz="2400" dirty="0"/>
              <a:t>21.2 Majority carrier junction capacitance</a:t>
            </a:r>
          </a:p>
          <a:p>
            <a:r>
              <a:rPr lang="en-US" sz="2400" dirty="0"/>
              <a:t>21.3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Minority carrier diffusion capacitance</a:t>
            </a:r>
          </a:p>
        </p:txBody>
      </p:sp>
      <p:sp>
        <p:nvSpPr>
          <p:cNvPr id="80" name="AutoShape 5">
            <a:extLst>
              <a:ext uri="{FF2B5EF4-FFF2-40B4-BE49-F238E27FC236}">
                <a16:creationId xmlns:a16="http://schemas.microsoft.com/office/drawing/2014/main" id="{0FCAEE88-4848-944A-9718-DB8AA9BE4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02987" y="2633377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B1BE72EF-6DA7-F647-B3AE-10F4C0CE7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B0A4350-AA3C-C847-8DF9-46D68981E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52DFE3E9-E0FC-9842-9DD7-545952CD782D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84" name="Line 32">
              <a:extLst>
                <a:ext uri="{FF2B5EF4-FFF2-40B4-BE49-F238E27FC236}">
                  <a16:creationId xmlns:a16="http://schemas.microsoft.com/office/drawing/2014/main" id="{BCEC34F0-BAE7-7E45-A838-A51E49437A1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Freeform 30">
              <a:extLst>
                <a:ext uri="{FF2B5EF4-FFF2-40B4-BE49-F238E27FC236}">
                  <a16:creationId xmlns:a16="http://schemas.microsoft.com/office/drawing/2014/main" id="{AA75637D-7AB2-3746-896D-DD08FD7391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31">
              <a:extLst>
                <a:ext uri="{FF2B5EF4-FFF2-40B4-BE49-F238E27FC236}">
                  <a16:creationId xmlns:a16="http://schemas.microsoft.com/office/drawing/2014/main" id="{21F10A44-C6FD-B941-A28F-D8F09DB8BE9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95568002-7127-6C44-8F69-DFACDBEAB5C5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89" name="Rounded Rectangle 24">
            <a:extLst>
              <a:ext uri="{FF2B5EF4-FFF2-40B4-BE49-F238E27FC236}">
                <a16:creationId xmlns:a16="http://schemas.microsoft.com/office/drawing/2014/main" id="{9917DD12-8F38-E346-9989-1E6BE6E215D6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BF908243-8162-2A47-88D6-E4F9D5F64BA1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E7F1BB4-BB97-8049-A85B-08D6B49E3C87}"/>
              </a:ext>
            </a:extLst>
          </p:cNvPr>
          <p:cNvSpPr/>
          <p:nvPr/>
        </p:nvSpPr>
        <p:spPr>
          <a:xfrm>
            <a:off x="8455569" y="1848285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582F3C2-44D5-CB45-98CC-5B9D618DBC4D}"/>
              </a:ext>
            </a:extLst>
          </p:cNvPr>
          <p:cNvSpPr/>
          <p:nvPr/>
        </p:nvSpPr>
        <p:spPr>
          <a:xfrm>
            <a:off x="9055216" y="1991245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BE14CC8B-E085-6346-A485-B58328D689CE}"/>
              </a:ext>
            </a:extLst>
          </p:cNvPr>
          <p:cNvCxnSpPr/>
          <p:nvPr/>
        </p:nvCxnSpPr>
        <p:spPr>
          <a:xfrm rot="10800000" flipH="1">
            <a:off x="8453565" y="2992792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64AFF831-95D3-B243-BDF4-631DF355019A}"/>
              </a:ext>
            </a:extLst>
          </p:cNvPr>
          <p:cNvSpPr/>
          <p:nvPr/>
        </p:nvSpPr>
        <p:spPr>
          <a:xfrm>
            <a:off x="9179941" y="2756660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C1267AE-534F-3C48-B9EF-2B0B9DE2FD86}"/>
              </a:ext>
            </a:extLst>
          </p:cNvPr>
          <p:cNvSpPr/>
          <p:nvPr/>
        </p:nvSpPr>
        <p:spPr>
          <a:xfrm>
            <a:off x="9041917" y="2575505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BD13CF5-23B2-B543-99B3-CB62E68D8751}"/>
              </a:ext>
            </a:extLst>
          </p:cNvPr>
          <p:cNvSpPr/>
          <p:nvPr/>
        </p:nvSpPr>
        <p:spPr>
          <a:xfrm>
            <a:off x="9056295" y="315059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1D7D61B-C472-8A4D-861E-86295A1BC743}"/>
              </a:ext>
            </a:extLst>
          </p:cNvPr>
          <p:cNvSpPr/>
          <p:nvPr/>
        </p:nvSpPr>
        <p:spPr>
          <a:xfrm>
            <a:off x="8929897" y="1683977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Isosceles Triangle 84">
            <a:extLst>
              <a:ext uri="{FF2B5EF4-FFF2-40B4-BE49-F238E27FC236}">
                <a16:creationId xmlns:a16="http://schemas.microsoft.com/office/drawing/2014/main" id="{2A841C3A-2FCC-5148-B5A0-CFC495FE8083}"/>
              </a:ext>
            </a:extLst>
          </p:cNvPr>
          <p:cNvSpPr/>
          <p:nvPr/>
        </p:nvSpPr>
        <p:spPr>
          <a:xfrm>
            <a:off x="8846232" y="174463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Isosceles Triangle 85">
            <a:extLst>
              <a:ext uri="{FF2B5EF4-FFF2-40B4-BE49-F238E27FC236}">
                <a16:creationId xmlns:a16="http://schemas.microsoft.com/office/drawing/2014/main" id="{187298FC-9C46-D749-A733-466AD3FC14CA}"/>
              </a:ext>
            </a:extLst>
          </p:cNvPr>
          <p:cNvSpPr/>
          <p:nvPr/>
        </p:nvSpPr>
        <p:spPr>
          <a:xfrm>
            <a:off x="8998632" y="175128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Isosceles Triangle 86">
            <a:extLst>
              <a:ext uri="{FF2B5EF4-FFF2-40B4-BE49-F238E27FC236}">
                <a16:creationId xmlns:a16="http://schemas.microsoft.com/office/drawing/2014/main" id="{C6F2E733-6CAA-1B4D-A3F1-01C66732183F}"/>
              </a:ext>
            </a:extLst>
          </p:cNvPr>
          <p:cNvSpPr/>
          <p:nvPr/>
        </p:nvSpPr>
        <p:spPr>
          <a:xfrm>
            <a:off x="9151032" y="174751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Isosceles Triangle 87">
            <a:extLst>
              <a:ext uri="{FF2B5EF4-FFF2-40B4-BE49-F238E27FC236}">
                <a16:creationId xmlns:a16="http://schemas.microsoft.com/office/drawing/2014/main" id="{D649C35A-BF2E-004B-BA7F-7F47408B6A69}"/>
              </a:ext>
            </a:extLst>
          </p:cNvPr>
          <p:cNvSpPr/>
          <p:nvPr/>
        </p:nvSpPr>
        <p:spPr>
          <a:xfrm>
            <a:off x="9312058" y="174463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F12DA59-D416-A44A-9CD6-9B94C7597F66}"/>
              </a:ext>
            </a:extLst>
          </p:cNvPr>
          <p:cNvSpPr/>
          <p:nvPr/>
        </p:nvSpPr>
        <p:spPr>
          <a:xfrm>
            <a:off x="8803101" y="196029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BB665AF-5C37-374A-A191-22DF2B9B4159}"/>
              </a:ext>
            </a:extLst>
          </p:cNvPr>
          <p:cNvCxnSpPr/>
          <p:nvPr/>
        </p:nvCxnSpPr>
        <p:spPr>
          <a:xfrm rot="10800000">
            <a:off x="8799795" y="1852283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2312C40A-D386-CD41-A889-C4209F23A7AB}"/>
              </a:ext>
            </a:extLst>
          </p:cNvPr>
          <p:cNvCxnSpPr>
            <a:stCxn id="101" idx="5"/>
          </p:cNvCxnSpPr>
          <p:nvPr/>
        </p:nvCxnSpPr>
        <p:spPr>
          <a:xfrm flipV="1">
            <a:off x="9434985" y="1852282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BA03CB0-2D05-734B-B270-DC48D74470BD}"/>
              </a:ext>
            </a:extLst>
          </p:cNvPr>
          <p:cNvSpPr/>
          <p:nvPr/>
        </p:nvSpPr>
        <p:spPr>
          <a:xfrm>
            <a:off x="8783588" y="1664932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D653CC7-FB57-0D42-A78C-56613ADE600D}"/>
              </a:ext>
            </a:extLst>
          </p:cNvPr>
          <p:cNvSpPr/>
          <p:nvPr/>
        </p:nvSpPr>
        <p:spPr>
          <a:xfrm>
            <a:off x="9427780" y="1865464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0044A0F-D495-D94C-B16B-24B700B143DD}"/>
              </a:ext>
            </a:extLst>
          </p:cNvPr>
          <p:cNvSpPr/>
          <p:nvPr/>
        </p:nvSpPr>
        <p:spPr>
          <a:xfrm>
            <a:off x="8716532" y="1865128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711970B-79C0-3147-9CFC-FEADE16A2349}"/>
              </a:ext>
            </a:extLst>
          </p:cNvPr>
          <p:cNvSpPr/>
          <p:nvPr/>
        </p:nvSpPr>
        <p:spPr>
          <a:xfrm>
            <a:off x="10148323" y="206746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476D451-3714-DB4D-8B34-928E1BBED85A}"/>
              </a:ext>
            </a:extLst>
          </p:cNvPr>
          <p:cNvSpPr/>
          <p:nvPr/>
        </p:nvSpPr>
        <p:spPr>
          <a:xfrm>
            <a:off x="10167299" y="2225208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Isosceles Triangle 96">
            <a:extLst>
              <a:ext uri="{FF2B5EF4-FFF2-40B4-BE49-F238E27FC236}">
                <a16:creationId xmlns:a16="http://schemas.microsoft.com/office/drawing/2014/main" id="{539222A7-83E0-F14F-BCAC-06AF611C7CB7}"/>
              </a:ext>
            </a:extLst>
          </p:cNvPr>
          <p:cNvSpPr/>
          <p:nvPr/>
        </p:nvSpPr>
        <p:spPr>
          <a:xfrm>
            <a:off x="10083634" y="22858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Isosceles Triangle 97">
            <a:extLst>
              <a:ext uri="{FF2B5EF4-FFF2-40B4-BE49-F238E27FC236}">
                <a16:creationId xmlns:a16="http://schemas.microsoft.com/office/drawing/2014/main" id="{3309C53A-D93D-1A43-8317-F96C81FF04FC}"/>
              </a:ext>
            </a:extLst>
          </p:cNvPr>
          <p:cNvSpPr/>
          <p:nvPr/>
        </p:nvSpPr>
        <p:spPr>
          <a:xfrm>
            <a:off x="10236034" y="229251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Isosceles Triangle 98">
            <a:extLst>
              <a:ext uri="{FF2B5EF4-FFF2-40B4-BE49-F238E27FC236}">
                <a16:creationId xmlns:a16="http://schemas.microsoft.com/office/drawing/2014/main" id="{93530053-AD72-244E-8899-A5CA74953473}"/>
              </a:ext>
            </a:extLst>
          </p:cNvPr>
          <p:cNvSpPr/>
          <p:nvPr/>
        </p:nvSpPr>
        <p:spPr>
          <a:xfrm>
            <a:off x="10388434" y="2288745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Isosceles Triangle 99">
            <a:extLst>
              <a:ext uri="{FF2B5EF4-FFF2-40B4-BE49-F238E27FC236}">
                <a16:creationId xmlns:a16="http://schemas.microsoft.com/office/drawing/2014/main" id="{A030C37F-BB00-5B4C-8212-F443BAB0FF75}"/>
              </a:ext>
            </a:extLst>
          </p:cNvPr>
          <p:cNvSpPr/>
          <p:nvPr/>
        </p:nvSpPr>
        <p:spPr>
          <a:xfrm>
            <a:off x="10549460" y="22858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155DB58-9AE8-0247-B576-2F180F6E52AB}"/>
              </a:ext>
            </a:extLst>
          </p:cNvPr>
          <p:cNvSpPr/>
          <p:nvPr/>
        </p:nvSpPr>
        <p:spPr>
          <a:xfrm>
            <a:off x="10068553" y="2501529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9A540D5A-1111-4E4A-B6B4-1F4D9F7D6812}"/>
              </a:ext>
            </a:extLst>
          </p:cNvPr>
          <p:cNvCxnSpPr/>
          <p:nvPr/>
        </p:nvCxnSpPr>
        <p:spPr>
          <a:xfrm rot="10800000">
            <a:off x="10037197" y="2393514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A8889ED7-0332-5942-B747-7E7B827453C8}"/>
              </a:ext>
            </a:extLst>
          </p:cNvPr>
          <p:cNvCxnSpPr>
            <a:stCxn id="113" idx="5"/>
          </p:cNvCxnSpPr>
          <p:nvPr/>
        </p:nvCxnSpPr>
        <p:spPr>
          <a:xfrm flipV="1">
            <a:off x="10672387" y="2393513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30B143A-8C19-F94B-91DE-5278E6622571}"/>
              </a:ext>
            </a:extLst>
          </p:cNvPr>
          <p:cNvSpPr/>
          <p:nvPr/>
        </p:nvSpPr>
        <p:spPr>
          <a:xfrm>
            <a:off x="10072381" y="2213049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37694D17-4B8D-F341-9833-83F650F60F4E}"/>
              </a:ext>
            </a:extLst>
          </p:cNvPr>
          <p:cNvSpPr/>
          <p:nvPr/>
        </p:nvSpPr>
        <p:spPr>
          <a:xfrm>
            <a:off x="10665182" y="2406695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77BAC26D-EB94-C749-872D-B5B1A4800EA8}"/>
              </a:ext>
            </a:extLst>
          </p:cNvPr>
          <p:cNvSpPr/>
          <p:nvPr/>
        </p:nvSpPr>
        <p:spPr>
          <a:xfrm>
            <a:off x="10052731" y="2410693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CDAE7989-C504-0A4C-85E7-5E1B96D77663}"/>
              </a:ext>
            </a:extLst>
          </p:cNvPr>
          <p:cNvCxnSpPr/>
          <p:nvPr/>
        </p:nvCxnSpPr>
        <p:spPr>
          <a:xfrm rot="10800000" flipH="1">
            <a:off x="8460110" y="2393476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3E34927-976C-B644-9B9B-EB3C1CE9BBDE}"/>
              </a:ext>
            </a:extLst>
          </p:cNvPr>
          <p:cNvSpPr/>
          <p:nvPr/>
        </p:nvSpPr>
        <p:spPr>
          <a:xfrm>
            <a:off x="9186486" y="2157344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55448E8-CC21-6343-9C1B-8045CD5C1F91}"/>
              </a:ext>
            </a:extLst>
          </p:cNvPr>
          <p:cNvSpPr/>
          <p:nvPr/>
        </p:nvSpPr>
        <p:spPr>
          <a:xfrm>
            <a:off x="9048462" y="197618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5D79871-FA8F-2A4F-A54C-5C85E4D96860}"/>
              </a:ext>
            </a:extLst>
          </p:cNvPr>
          <p:cNvSpPr/>
          <p:nvPr/>
        </p:nvSpPr>
        <p:spPr>
          <a:xfrm>
            <a:off x="9062840" y="2551283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97299B1-AD54-1742-9073-DC97E87876A7}"/>
              </a:ext>
            </a:extLst>
          </p:cNvPr>
          <p:cNvSpPr txBox="1"/>
          <p:nvPr/>
        </p:nvSpPr>
        <p:spPr>
          <a:xfrm>
            <a:off x="10138050" y="1780141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942BD59-9306-FF47-AD42-9B87D695BE6A}"/>
              </a:ext>
            </a:extLst>
          </p:cNvPr>
          <p:cNvSpPr txBox="1"/>
          <p:nvPr/>
        </p:nvSpPr>
        <p:spPr>
          <a:xfrm>
            <a:off x="8716532" y="1295400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9A20DBD-14A2-DA46-816C-EDD96607A308}"/>
              </a:ext>
            </a:extLst>
          </p:cNvPr>
          <p:cNvSpPr txBox="1"/>
          <p:nvPr/>
        </p:nvSpPr>
        <p:spPr>
          <a:xfrm>
            <a:off x="7657194" y="1953136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9C4C0EA5-9C3A-374C-942C-E79217491FD3}"/>
              </a:ext>
            </a:extLst>
          </p:cNvPr>
          <p:cNvCxnSpPr/>
          <p:nvPr/>
        </p:nvCxnSpPr>
        <p:spPr>
          <a:xfrm>
            <a:off x="8252979" y="2221471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87C89E16-B627-9045-A4A8-A1755FB9C77E}"/>
              </a:ext>
            </a:extLst>
          </p:cNvPr>
          <p:cNvSpPr txBox="1"/>
          <p:nvPr/>
        </p:nvSpPr>
        <p:spPr>
          <a:xfrm>
            <a:off x="8847562" y="3069363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  <p:graphicFrame>
        <p:nvGraphicFramePr>
          <p:cNvPr id="54" name="Object 35">
            <a:extLst>
              <a:ext uri="{FF2B5EF4-FFF2-40B4-BE49-F238E27FC236}">
                <a16:creationId xmlns:a16="http://schemas.microsoft.com/office/drawing/2014/main" id="{B381904F-A23E-0D49-AC85-48905BE4A3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104215"/>
              </p:ext>
            </p:extLst>
          </p:nvPr>
        </p:nvGraphicFramePr>
        <p:xfrm>
          <a:off x="8453565" y="3708799"/>
          <a:ext cx="2947988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180618" imgH="456924" progId="Equation.DSMT4">
                  <p:embed/>
                </p:oleObj>
              </mc:Choice>
              <mc:Fallback>
                <p:oleObj name="Equation" r:id="rId5" imgW="1180618" imgH="456924" progId="Equation.DSMT4">
                  <p:embed/>
                  <p:pic>
                    <p:nvPicPr>
                      <p:cNvPr id="53" name="Object 35">
                        <a:extLst>
                          <a:ext uri="{FF2B5EF4-FFF2-40B4-BE49-F238E27FC236}">
                            <a16:creationId xmlns:a16="http://schemas.microsoft.com/office/drawing/2014/main" id="{8254BCE0-E8DE-894E-9EDC-BABBAFFF5C5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53565" y="3708799"/>
                        <a:ext cx="2947988" cy="11430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" name="Object 15">
            <a:extLst>
              <a:ext uri="{FF2B5EF4-FFF2-40B4-BE49-F238E27FC236}">
                <a16:creationId xmlns:a16="http://schemas.microsoft.com/office/drawing/2014/main" id="{A66B1F79-4CDB-5749-9D89-017D6D5DF6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7144836"/>
              </p:ext>
            </p:extLst>
          </p:nvPr>
        </p:nvGraphicFramePr>
        <p:xfrm>
          <a:off x="4659912" y="3845948"/>
          <a:ext cx="3486150" cy="1079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1396678" imgH="431570" progId="Equation.DSMT4">
                  <p:embed/>
                </p:oleObj>
              </mc:Choice>
              <mc:Fallback>
                <p:oleObj name="Equation" r:id="rId7" imgW="1396678" imgH="431570" progId="Equation.DSMT4">
                  <p:embed/>
                  <p:pic>
                    <p:nvPicPr>
                      <p:cNvPr id="54" name="Object 15">
                        <a:extLst>
                          <a:ext uri="{FF2B5EF4-FFF2-40B4-BE49-F238E27FC236}">
                            <a16:creationId xmlns:a16="http://schemas.microsoft.com/office/drawing/2014/main" id="{C9FB0DD2-4488-D941-A549-8978EAB6A7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59912" y="3845948"/>
                        <a:ext cx="3486150" cy="107950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186801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as a Function of Bias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120693" y="2826972"/>
            <a:ext cx="298450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04850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4191000" y="5337175"/>
            <a:ext cx="1295400" cy="673100"/>
          </a:xfrm>
          <a:custGeom>
            <a:avLst/>
            <a:gdLst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400" h="673100">
                <a:moveTo>
                  <a:pt x="0" y="673100"/>
                </a:moveTo>
                <a:cubicBezTo>
                  <a:pt x="100012" y="666750"/>
                  <a:pt x="200025" y="660400"/>
                  <a:pt x="257175" y="644525"/>
                </a:cubicBezTo>
                <a:cubicBezTo>
                  <a:pt x="314325" y="628650"/>
                  <a:pt x="300038" y="638175"/>
                  <a:pt x="342900" y="577850"/>
                </a:cubicBezTo>
                <a:cubicBezTo>
                  <a:pt x="385762" y="517525"/>
                  <a:pt x="458788" y="360363"/>
                  <a:pt x="514350" y="282575"/>
                </a:cubicBezTo>
                <a:cubicBezTo>
                  <a:pt x="569913" y="204788"/>
                  <a:pt x="604838" y="155575"/>
                  <a:pt x="676275" y="111125"/>
                </a:cubicBezTo>
                <a:cubicBezTo>
                  <a:pt x="747712" y="66675"/>
                  <a:pt x="839788" y="31750"/>
                  <a:pt x="942975" y="15875"/>
                </a:cubicBezTo>
                <a:cubicBezTo>
                  <a:pt x="1046162" y="0"/>
                  <a:pt x="1236663" y="15875"/>
                  <a:pt x="1295400" y="15875"/>
                </a:cubicBezTo>
                <a:lnTo>
                  <a:pt x="1295400" y="15875"/>
                </a:ln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045342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040209" y="2524181"/>
            <a:ext cx="204826" cy="2852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cxnSpLocks/>
          </p:cNvCxnSpPr>
          <p:nvPr/>
        </p:nvCxnSpPr>
        <p:spPr>
          <a:xfrm>
            <a:off x="4191000" y="4516745"/>
            <a:ext cx="304613" cy="44217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886200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4518364" y="4500721"/>
            <a:ext cx="509322" cy="45820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389855" y="222191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089933" y="394830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431162" y="5234559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010150" y="1285876"/>
            <a:ext cx="108585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81075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225696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711346" y="1285876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029200" y="1285876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691306" y="1285876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213123" y="1292509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/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194701" y="1066409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5021058" y="104337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C8CFB37-DD45-1049-B530-C7CC520D8989}"/>
              </a:ext>
            </a:extLst>
          </p:cNvPr>
          <p:cNvSpPr/>
          <p:nvPr/>
        </p:nvSpPr>
        <p:spPr>
          <a:xfrm>
            <a:off x="6699856" y="5306244"/>
            <a:ext cx="15023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Zero Bias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4220640" y="2527200"/>
              <a:ext cx="6086160" cy="950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214160" y="2520720"/>
                <a:ext cx="6100920" cy="96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/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7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/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5" name="Rectangle 54">
            <a:extLst>
              <a:ext uri="{FF2B5EF4-FFF2-40B4-BE49-F238E27FC236}">
                <a16:creationId xmlns:a16="http://schemas.microsoft.com/office/drawing/2014/main" id="{1AEEFA29-0B00-475D-8823-F927C5BFF9ED}"/>
              </a:ext>
            </a:extLst>
          </p:cNvPr>
          <p:cNvSpPr/>
          <p:nvPr/>
        </p:nvSpPr>
        <p:spPr>
          <a:xfrm>
            <a:off x="7814163" y="1455070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31264F0-C560-4FE2-9348-FA9F879E7DE5}"/>
              </a:ext>
            </a:extLst>
          </p:cNvPr>
          <p:cNvSpPr/>
          <p:nvPr/>
        </p:nvSpPr>
        <p:spPr>
          <a:xfrm>
            <a:off x="8413810" y="159803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09BAD5B-CDAB-4C54-A5DC-1152B9800345}"/>
              </a:ext>
            </a:extLst>
          </p:cNvPr>
          <p:cNvCxnSpPr/>
          <p:nvPr/>
        </p:nvCxnSpPr>
        <p:spPr>
          <a:xfrm rot="10800000" flipH="1">
            <a:off x="7812159" y="2599577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id="{941A7033-5E8F-4046-90BC-FDC4DA40A8F7}"/>
              </a:ext>
            </a:extLst>
          </p:cNvPr>
          <p:cNvSpPr/>
          <p:nvPr/>
        </p:nvSpPr>
        <p:spPr>
          <a:xfrm>
            <a:off x="8538535" y="2363445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2D0731FA-470D-4702-B410-FAA6B2CD9A6D}"/>
              </a:ext>
            </a:extLst>
          </p:cNvPr>
          <p:cNvSpPr/>
          <p:nvPr/>
        </p:nvSpPr>
        <p:spPr>
          <a:xfrm>
            <a:off x="8400511" y="218229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4FCB347-8620-4079-9643-4C4E1F4F08C5}"/>
              </a:ext>
            </a:extLst>
          </p:cNvPr>
          <p:cNvSpPr/>
          <p:nvPr/>
        </p:nvSpPr>
        <p:spPr>
          <a:xfrm>
            <a:off x="8414889" y="275738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C02F5E8A-2580-433F-8093-AD04B656466B}"/>
              </a:ext>
            </a:extLst>
          </p:cNvPr>
          <p:cNvSpPr/>
          <p:nvPr/>
        </p:nvSpPr>
        <p:spPr>
          <a:xfrm>
            <a:off x="8269515" y="1133017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69804449-3C61-45BF-AFC2-2A3486FF4D56}"/>
              </a:ext>
            </a:extLst>
          </p:cNvPr>
          <p:cNvSpPr/>
          <p:nvPr/>
        </p:nvSpPr>
        <p:spPr>
          <a:xfrm>
            <a:off x="8288491" y="1290762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Isosceles Triangle 84">
            <a:extLst>
              <a:ext uri="{FF2B5EF4-FFF2-40B4-BE49-F238E27FC236}">
                <a16:creationId xmlns:a16="http://schemas.microsoft.com/office/drawing/2014/main" id="{5DAC51A1-B51B-4E71-8F2D-4FC8D561B703}"/>
              </a:ext>
            </a:extLst>
          </p:cNvPr>
          <p:cNvSpPr/>
          <p:nvPr/>
        </p:nvSpPr>
        <p:spPr>
          <a:xfrm>
            <a:off x="8204826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2AB2B2B1-9902-45DB-83F3-97526AC9F6D1}"/>
              </a:ext>
            </a:extLst>
          </p:cNvPr>
          <p:cNvSpPr/>
          <p:nvPr/>
        </p:nvSpPr>
        <p:spPr>
          <a:xfrm>
            <a:off x="8357226" y="135807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Isosceles Triangle 90">
            <a:extLst>
              <a:ext uri="{FF2B5EF4-FFF2-40B4-BE49-F238E27FC236}">
                <a16:creationId xmlns:a16="http://schemas.microsoft.com/office/drawing/2014/main" id="{9A4F9849-97E8-4063-9293-C5DFD660D8AB}"/>
              </a:ext>
            </a:extLst>
          </p:cNvPr>
          <p:cNvSpPr/>
          <p:nvPr/>
        </p:nvSpPr>
        <p:spPr>
          <a:xfrm>
            <a:off x="8509626" y="135429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Isosceles Triangle 91">
            <a:extLst>
              <a:ext uri="{FF2B5EF4-FFF2-40B4-BE49-F238E27FC236}">
                <a16:creationId xmlns:a16="http://schemas.microsoft.com/office/drawing/2014/main" id="{676C2279-F74F-4CFF-956F-FF7B2DF75BF1}"/>
              </a:ext>
            </a:extLst>
          </p:cNvPr>
          <p:cNvSpPr/>
          <p:nvPr/>
        </p:nvSpPr>
        <p:spPr>
          <a:xfrm>
            <a:off x="8670652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74A6DD2-B6DA-4C31-AF6C-DFF15EFC67E0}"/>
              </a:ext>
            </a:extLst>
          </p:cNvPr>
          <p:cNvSpPr/>
          <p:nvPr/>
        </p:nvSpPr>
        <p:spPr>
          <a:xfrm>
            <a:off x="8161695" y="156708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61B04043-C112-41FC-8B7F-BFF7ACE7D479}"/>
              </a:ext>
            </a:extLst>
          </p:cNvPr>
          <p:cNvCxnSpPr/>
          <p:nvPr/>
        </p:nvCxnSpPr>
        <p:spPr>
          <a:xfrm rot="10800000">
            <a:off x="8158389" y="1459068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6759B3FA-379A-41B4-942E-888919A52A4E}"/>
              </a:ext>
            </a:extLst>
          </p:cNvPr>
          <p:cNvCxnSpPr>
            <a:stCxn id="92" idx="5"/>
          </p:cNvCxnSpPr>
          <p:nvPr/>
        </p:nvCxnSpPr>
        <p:spPr>
          <a:xfrm flipV="1">
            <a:off x="8793579" y="1459067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55FDA313-D184-4EF2-98A5-BF39142970AF}"/>
              </a:ext>
            </a:extLst>
          </p:cNvPr>
          <p:cNvSpPr/>
          <p:nvPr/>
        </p:nvSpPr>
        <p:spPr>
          <a:xfrm>
            <a:off x="8142182" y="1271717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10E15EE-2D59-4009-B1CB-04870DDB96CE}"/>
              </a:ext>
            </a:extLst>
          </p:cNvPr>
          <p:cNvSpPr/>
          <p:nvPr/>
        </p:nvSpPr>
        <p:spPr>
          <a:xfrm>
            <a:off x="8786374" y="1472249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4E08073-AED4-4433-9D1A-72A393482F86}"/>
              </a:ext>
            </a:extLst>
          </p:cNvPr>
          <p:cNvSpPr/>
          <p:nvPr/>
        </p:nvSpPr>
        <p:spPr>
          <a:xfrm>
            <a:off x="8075126" y="1471913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4EA5D73-A5B3-4784-B531-0956330AAC8A}"/>
              </a:ext>
            </a:extLst>
          </p:cNvPr>
          <p:cNvSpPr/>
          <p:nvPr/>
        </p:nvSpPr>
        <p:spPr>
          <a:xfrm>
            <a:off x="9506917" y="167424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BE23EE3-AB79-46C3-A34E-409D9BCE3D5D}"/>
              </a:ext>
            </a:extLst>
          </p:cNvPr>
          <p:cNvSpPr/>
          <p:nvPr/>
        </p:nvSpPr>
        <p:spPr>
          <a:xfrm>
            <a:off x="9525893" y="1831993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Isosceles Triangle 100">
            <a:extLst>
              <a:ext uri="{FF2B5EF4-FFF2-40B4-BE49-F238E27FC236}">
                <a16:creationId xmlns:a16="http://schemas.microsoft.com/office/drawing/2014/main" id="{57E22AED-9BA6-447D-93A1-7AB78FFD6DD9}"/>
              </a:ext>
            </a:extLst>
          </p:cNvPr>
          <p:cNvSpPr/>
          <p:nvPr/>
        </p:nvSpPr>
        <p:spPr>
          <a:xfrm>
            <a:off x="9442228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Isosceles Triangle 101">
            <a:extLst>
              <a:ext uri="{FF2B5EF4-FFF2-40B4-BE49-F238E27FC236}">
                <a16:creationId xmlns:a16="http://schemas.microsoft.com/office/drawing/2014/main" id="{CF490D82-1676-4AEF-89D4-C56082D81486}"/>
              </a:ext>
            </a:extLst>
          </p:cNvPr>
          <p:cNvSpPr/>
          <p:nvPr/>
        </p:nvSpPr>
        <p:spPr>
          <a:xfrm>
            <a:off x="9594628" y="189930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Isosceles Triangle 102">
            <a:extLst>
              <a:ext uri="{FF2B5EF4-FFF2-40B4-BE49-F238E27FC236}">
                <a16:creationId xmlns:a16="http://schemas.microsoft.com/office/drawing/2014/main" id="{6C1CE2E3-77EF-48B0-8F00-7D4863FD0B34}"/>
              </a:ext>
            </a:extLst>
          </p:cNvPr>
          <p:cNvSpPr/>
          <p:nvPr/>
        </p:nvSpPr>
        <p:spPr>
          <a:xfrm>
            <a:off x="9747028" y="1895530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Isosceles Triangle 103">
            <a:extLst>
              <a:ext uri="{FF2B5EF4-FFF2-40B4-BE49-F238E27FC236}">
                <a16:creationId xmlns:a16="http://schemas.microsoft.com/office/drawing/2014/main" id="{285B6640-2382-4A42-89CB-215F40CFE40F}"/>
              </a:ext>
            </a:extLst>
          </p:cNvPr>
          <p:cNvSpPr/>
          <p:nvPr/>
        </p:nvSpPr>
        <p:spPr>
          <a:xfrm>
            <a:off x="9908054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85BE641-BDAC-44A2-99A4-2EBC97CDAC17}"/>
              </a:ext>
            </a:extLst>
          </p:cNvPr>
          <p:cNvSpPr/>
          <p:nvPr/>
        </p:nvSpPr>
        <p:spPr>
          <a:xfrm>
            <a:off x="9427147" y="2108314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A65C871E-12D8-4340-85BA-A579FA48C86B}"/>
              </a:ext>
            </a:extLst>
          </p:cNvPr>
          <p:cNvCxnSpPr/>
          <p:nvPr/>
        </p:nvCxnSpPr>
        <p:spPr>
          <a:xfrm rot="10800000">
            <a:off x="9395791" y="2000299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B0EEE399-438E-4DED-8CFB-FBCD4F3C7E19}"/>
              </a:ext>
            </a:extLst>
          </p:cNvPr>
          <p:cNvCxnSpPr>
            <a:stCxn id="104" idx="5"/>
          </p:cNvCxnSpPr>
          <p:nvPr/>
        </p:nvCxnSpPr>
        <p:spPr>
          <a:xfrm flipV="1">
            <a:off x="10030981" y="2000298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9EAED3A4-7698-447E-A17A-DC8B9810DB94}"/>
              </a:ext>
            </a:extLst>
          </p:cNvPr>
          <p:cNvSpPr/>
          <p:nvPr/>
        </p:nvSpPr>
        <p:spPr>
          <a:xfrm>
            <a:off x="9430975" y="1819834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461DC56-3C8C-4A35-A6F3-8EDCFA4FCD2B}"/>
              </a:ext>
            </a:extLst>
          </p:cNvPr>
          <p:cNvSpPr/>
          <p:nvPr/>
        </p:nvSpPr>
        <p:spPr>
          <a:xfrm>
            <a:off x="10023776" y="2013480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BE86431C-F3BF-4C1B-857F-52F117876BD5}"/>
              </a:ext>
            </a:extLst>
          </p:cNvPr>
          <p:cNvSpPr/>
          <p:nvPr/>
        </p:nvSpPr>
        <p:spPr>
          <a:xfrm>
            <a:off x="9411325" y="2017478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1B1465BB-CF2C-44D2-987F-F41DAC06A850}"/>
              </a:ext>
            </a:extLst>
          </p:cNvPr>
          <p:cNvCxnSpPr/>
          <p:nvPr/>
        </p:nvCxnSpPr>
        <p:spPr>
          <a:xfrm rot="10800000" flipH="1">
            <a:off x="7818704" y="2000261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B332D3F-2625-4A81-87C2-C92DF926E707}"/>
              </a:ext>
            </a:extLst>
          </p:cNvPr>
          <p:cNvSpPr/>
          <p:nvPr/>
        </p:nvSpPr>
        <p:spPr>
          <a:xfrm>
            <a:off x="8545080" y="1764129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4C7734F-DAAE-4111-8273-511E91B938BD}"/>
              </a:ext>
            </a:extLst>
          </p:cNvPr>
          <p:cNvSpPr/>
          <p:nvPr/>
        </p:nvSpPr>
        <p:spPr>
          <a:xfrm>
            <a:off x="8407056" y="158297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380004D1-3F23-4DF3-80B2-C13AB956F7C7}"/>
              </a:ext>
            </a:extLst>
          </p:cNvPr>
          <p:cNvSpPr/>
          <p:nvPr/>
        </p:nvSpPr>
        <p:spPr>
          <a:xfrm>
            <a:off x="8421434" y="2158068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E9B5E14A-1C6C-473C-8EF8-53D176A3D5EC}"/>
              </a:ext>
            </a:extLst>
          </p:cNvPr>
          <p:cNvSpPr txBox="1"/>
          <p:nvPr/>
        </p:nvSpPr>
        <p:spPr>
          <a:xfrm>
            <a:off x="9496644" y="1386926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6FE28FF-31AA-45B2-950B-B87A5DFFA393}"/>
              </a:ext>
            </a:extLst>
          </p:cNvPr>
          <p:cNvSpPr txBox="1"/>
          <p:nvPr/>
        </p:nvSpPr>
        <p:spPr>
          <a:xfrm>
            <a:off x="8075126" y="902185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1A9809A-77BF-4E78-BD9C-C3068D8CFDA9}"/>
              </a:ext>
            </a:extLst>
          </p:cNvPr>
          <p:cNvSpPr txBox="1"/>
          <p:nvPr/>
        </p:nvSpPr>
        <p:spPr>
          <a:xfrm>
            <a:off x="7015788" y="1559921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341FED3-F9DB-4A70-9583-174A09BAFF2B}"/>
              </a:ext>
            </a:extLst>
          </p:cNvPr>
          <p:cNvCxnSpPr/>
          <p:nvPr/>
        </p:nvCxnSpPr>
        <p:spPr>
          <a:xfrm>
            <a:off x="7611573" y="1828256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C51609ED-2982-4819-AF50-113FD6099E31}"/>
              </a:ext>
            </a:extLst>
          </p:cNvPr>
          <p:cNvSpPr txBox="1"/>
          <p:nvPr/>
        </p:nvSpPr>
        <p:spPr>
          <a:xfrm>
            <a:off x="8206156" y="2676148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44143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as a Function of Bias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120693" y="2826972"/>
            <a:ext cx="298450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04850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4191000" y="5337175"/>
            <a:ext cx="1295400" cy="673100"/>
          </a:xfrm>
          <a:custGeom>
            <a:avLst/>
            <a:gdLst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400" h="673100">
                <a:moveTo>
                  <a:pt x="0" y="673100"/>
                </a:moveTo>
                <a:cubicBezTo>
                  <a:pt x="100012" y="666750"/>
                  <a:pt x="200025" y="660400"/>
                  <a:pt x="257175" y="644525"/>
                </a:cubicBezTo>
                <a:cubicBezTo>
                  <a:pt x="314325" y="628650"/>
                  <a:pt x="300038" y="638175"/>
                  <a:pt x="342900" y="577850"/>
                </a:cubicBezTo>
                <a:cubicBezTo>
                  <a:pt x="385762" y="517525"/>
                  <a:pt x="458788" y="360363"/>
                  <a:pt x="514350" y="282575"/>
                </a:cubicBezTo>
                <a:cubicBezTo>
                  <a:pt x="569913" y="204788"/>
                  <a:pt x="604838" y="155575"/>
                  <a:pt x="676275" y="111125"/>
                </a:cubicBezTo>
                <a:cubicBezTo>
                  <a:pt x="747712" y="66675"/>
                  <a:pt x="839788" y="31750"/>
                  <a:pt x="942975" y="15875"/>
                </a:cubicBezTo>
                <a:cubicBezTo>
                  <a:pt x="1046162" y="0"/>
                  <a:pt x="1236663" y="15875"/>
                  <a:pt x="1295400" y="15875"/>
                </a:cubicBezTo>
                <a:lnTo>
                  <a:pt x="1295400" y="15875"/>
                </a:ln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045342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739945" y="2526310"/>
            <a:ext cx="439129" cy="283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cxnSpLocks/>
          </p:cNvCxnSpPr>
          <p:nvPr/>
        </p:nvCxnSpPr>
        <p:spPr>
          <a:xfrm>
            <a:off x="4191000" y="4516745"/>
            <a:ext cx="304613" cy="44217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4022919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4518364" y="4500721"/>
            <a:ext cx="509322" cy="45820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504155" y="2364792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089933" y="394830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431162" y="5234559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010150" y="1285876"/>
            <a:ext cx="108585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81075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225696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711346" y="1285876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728350" y="1285770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395077" y="1285982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343295" y="1283992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/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343401" y="96202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4720997" y="947392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43">
            <a:extLst>
              <a:ext uri="{FF2B5EF4-FFF2-40B4-BE49-F238E27FC236}">
                <a16:creationId xmlns:a16="http://schemas.microsoft.com/office/drawing/2014/main" id="{69A069C7-1C3A-B74F-8F1F-E58199933693}"/>
              </a:ext>
            </a:extLst>
          </p:cNvPr>
          <p:cNvSpPr/>
          <p:nvPr/>
        </p:nvSpPr>
        <p:spPr>
          <a:xfrm>
            <a:off x="4343402" y="5534025"/>
            <a:ext cx="990598" cy="476250"/>
          </a:xfrm>
          <a:custGeom>
            <a:avLst/>
            <a:gdLst>
              <a:gd name="connsiteX0" fmla="*/ 0 w 1114425"/>
              <a:gd name="connsiteY0" fmla="*/ 476250 h 476250"/>
              <a:gd name="connsiteX1" fmla="*/ 209550 w 1114425"/>
              <a:gd name="connsiteY1" fmla="*/ 447675 h 476250"/>
              <a:gd name="connsiteX2" fmla="*/ 304800 w 1114425"/>
              <a:gd name="connsiteY2" fmla="*/ 323850 h 476250"/>
              <a:gd name="connsiteX3" fmla="*/ 381000 w 1114425"/>
              <a:gd name="connsiteY3" fmla="*/ 171450 h 476250"/>
              <a:gd name="connsiteX4" fmla="*/ 485775 w 1114425"/>
              <a:gd name="connsiteY4" fmla="*/ 57150 h 476250"/>
              <a:gd name="connsiteX5" fmla="*/ 571500 w 1114425"/>
              <a:gd name="connsiteY5" fmla="*/ 38100 h 476250"/>
              <a:gd name="connsiteX6" fmla="*/ 628650 w 1114425"/>
              <a:gd name="connsiteY6" fmla="*/ 28575 h 476250"/>
              <a:gd name="connsiteX7" fmla="*/ 1114425 w 1114425"/>
              <a:gd name="connsiteY7" fmla="*/ 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425" h="476250">
                <a:moveTo>
                  <a:pt x="0" y="476250"/>
                </a:moveTo>
                <a:cubicBezTo>
                  <a:pt x="79375" y="474662"/>
                  <a:pt x="158750" y="473075"/>
                  <a:pt x="209550" y="447675"/>
                </a:cubicBezTo>
                <a:cubicBezTo>
                  <a:pt x="260350" y="422275"/>
                  <a:pt x="276225" y="369888"/>
                  <a:pt x="304800" y="323850"/>
                </a:cubicBezTo>
                <a:cubicBezTo>
                  <a:pt x="333375" y="277812"/>
                  <a:pt x="350838" y="215900"/>
                  <a:pt x="381000" y="171450"/>
                </a:cubicBezTo>
                <a:cubicBezTo>
                  <a:pt x="411162" y="127000"/>
                  <a:pt x="454025" y="79375"/>
                  <a:pt x="485775" y="57150"/>
                </a:cubicBezTo>
                <a:cubicBezTo>
                  <a:pt x="517525" y="34925"/>
                  <a:pt x="547688" y="42862"/>
                  <a:pt x="571500" y="38100"/>
                </a:cubicBezTo>
                <a:cubicBezTo>
                  <a:pt x="595312" y="33338"/>
                  <a:pt x="538163" y="34925"/>
                  <a:pt x="628650" y="28575"/>
                </a:cubicBezTo>
                <a:cubicBezTo>
                  <a:pt x="719137" y="22225"/>
                  <a:pt x="1114425" y="0"/>
                  <a:pt x="1114425" y="0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D6448EB-F295-6344-A320-A2509CC1AD65}"/>
              </a:ext>
            </a:extLst>
          </p:cNvPr>
          <p:cNvCxnSpPr>
            <a:cxnSpLocks/>
          </p:cNvCxnSpPr>
          <p:nvPr/>
        </p:nvCxnSpPr>
        <p:spPr>
          <a:xfrm>
            <a:off x="4343295" y="4500721"/>
            <a:ext cx="161258" cy="23143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93C235F-47FD-964D-A7D4-B8CD54FCFE21}"/>
              </a:ext>
            </a:extLst>
          </p:cNvPr>
          <p:cNvCxnSpPr>
            <a:cxnSpLocks/>
          </p:cNvCxnSpPr>
          <p:nvPr/>
        </p:nvCxnSpPr>
        <p:spPr>
          <a:xfrm flipV="1">
            <a:off x="4501287" y="4507857"/>
            <a:ext cx="216703" cy="2258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0F78F95-8D47-B84B-9AD5-3682457BB756}"/>
              </a:ext>
            </a:extLst>
          </p:cNvPr>
          <p:cNvSpPr txBox="1"/>
          <p:nvPr/>
        </p:nvSpPr>
        <p:spPr>
          <a:xfrm>
            <a:off x="5414837" y="54556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BC388F5-418D-E745-A87E-D5C5A109FEDF}"/>
              </a:ext>
            </a:extLst>
          </p:cNvPr>
          <p:cNvCxnSpPr/>
          <p:nvPr/>
        </p:nvCxnSpPr>
        <p:spPr>
          <a:xfrm>
            <a:off x="4343400" y="962025"/>
            <a:ext cx="3524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15AE7E4-2AE8-B14F-946A-95A397140C48}"/>
              </a:ext>
            </a:extLst>
          </p:cNvPr>
          <p:cNvSpPr txBox="1"/>
          <p:nvPr/>
        </p:nvSpPr>
        <p:spPr>
          <a:xfrm>
            <a:off x="4402204" y="734204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A&gt;</a:t>
            </a:r>
            <a:r>
              <a:rPr lang="en-US" sz="1200" dirty="0"/>
              <a:t>0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3188234-C0B2-8C49-9AEC-0DACD88DAA3E}"/>
              </a:ext>
            </a:extLst>
          </p:cNvPr>
          <p:cNvSpPr/>
          <p:nvPr/>
        </p:nvSpPr>
        <p:spPr>
          <a:xfrm>
            <a:off x="6699856" y="5306244"/>
            <a:ext cx="1390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DC + 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/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/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2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ectangle 83">
            <a:extLst>
              <a:ext uri="{FF2B5EF4-FFF2-40B4-BE49-F238E27FC236}">
                <a16:creationId xmlns:a16="http://schemas.microsoft.com/office/drawing/2014/main" id="{1AEEFA29-0B00-475D-8823-F927C5BFF9ED}"/>
              </a:ext>
            </a:extLst>
          </p:cNvPr>
          <p:cNvSpPr/>
          <p:nvPr/>
        </p:nvSpPr>
        <p:spPr>
          <a:xfrm>
            <a:off x="7814163" y="1455070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31264F0-C560-4FE2-9348-FA9F879E7DE5}"/>
              </a:ext>
            </a:extLst>
          </p:cNvPr>
          <p:cNvSpPr/>
          <p:nvPr/>
        </p:nvSpPr>
        <p:spPr>
          <a:xfrm>
            <a:off x="8413810" y="159803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7" name="Straight Connector 86">
            <a:extLst>
              <a:ext uri="{FF2B5EF4-FFF2-40B4-BE49-F238E27FC236}">
                <a16:creationId xmlns:a16="http://schemas.microsoft.com/office/drawing/2014/main" id="{009BAD5B-CDAB-4C54-A5DC-1152B9800345}"/>
              </a:ext>
            </a:extLst>
          </p:cNvPr>
          <p:cNvCxnSpPr/>
          <p:nvPr/>
        </p:nvCxnSpPr>
        <p:spPr>
          <a:xfrm rot="10800000" flipH="1">
            <a:off x="7812159" y="2599577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Rectangle 90">
            <a:extLst>
              <a:ext uri="{FF2B5EF4-FFF2-40B4-BE49-F238E27FC236}">
                <a16:creationId xmlns:a16="http://schemas.microsoft.com/office/drawing/2014/main" id="{941A7033-5E8F-4046-90BC-FDC4DA40A8F7}"/>
              </a:ext>
            </a:extLst>
          </p:cNvPr>
          <p:cNvSpPr/>
          <p:nvPr/>
        </p:nvSpPr>
        <p:spPr>
          <a:xfrm>
            <a:off x="8538535" y="2363445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2D0731FA-470D-4702-B410-FAA6B2CD9A6D}"/>
              </a:ext>
            </a:extLst>
          </p:cNvPr>
          <p:cNvSpPr/>
          <p:nvPr/>
        </p:nvSpPr>
        <p:spPr>
          <a:xfrm>
            <a:off x="8400511" y="218229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E4FCB347-8620-4079-9643-4C4E1F4F08C5}"/>
              </a:ext>
            </a:extLst>
          </p:cNvPr>
          <p:cNvSpPr/>
          <p:nvPr/>
        </p:nvSpPr>
        <p:spPr>
          <a:xfrm>
            <a:off x="8414889" y="275738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C02F5E8A-2580-433F-8093-AD04B656466B}"/>
              </a:ext>
            </a:extLst>
          </p:cNvPr>
          <p:cNvSpPr/>
          <p:nvPr/>
        </p:nvSpPr>
        <p:spPr>
          <a:xfrm>
            <a:off x="8269515" y="1133017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69804449-3C61-45BF-AFC2-2A3486FF4D56}"/>
              </a:ext>
            </a:extLst>
          </p:cNvPr>
          <p:cNvSpPr/>
          <p:nvPr/>
        </p:nvSpPr>
        <p:spPr>
          <a:xfrm>
            <a:off x="8288491" y="1290762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Isosceles Triangle 95">
            <a:extLst>
              <a:ext uri="{FF2B5EF4-FFF2-40B4-BE49-F238E27FC236}">
                <a16:creationId xmlns:a16="http://schemas.microsoft.com/office/drawing/2014/main" id="{5DAC51A1-B51B-4E71-8F2D-4FC8D561B703}"/>
              </a:ext>
            </a:extLst>
          </p:cNvPr>
          <p:cNvSpPr/>
          <p:nvPr/>
        </p:nvSpPr>
        <p:spPr>
          <a:xfrm>
            <a:off x="8204826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Isosceles Triangle 96">
            <a:extLst>
              <a:ext uri="{FF2B5EF4-FFF2-40B4-BE49-F238E27FC236}">
                <a16:creationId xmlns:a16="http://schemas.microsoft.com/office/drawing/2014/main" id="{2AB2B2B1-9902-45DB-83F3-97526AC9F6D1}"/>
              </a:ext>
            </a:extLst>
          </p:cNvPr>
          <p:cNvSpPr/>
          <p:nvPr/>
        </p:nvSpPr>
        <p:spPr>
          <a:xfrm>
            <a:off x="8357226" y="135807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Isosceles Triangle 97">
            <a:extLst>
              <a:ext uri="{FF2B5EF4-FFF2-40B4-BE49-F238E27FC236}">
                <a16:creationId xmlns:a16="http://schemas.microsoft.com/office/drawing/2014/main" id="{9A4F9849-97E8-4063-9293-C5DFD660D8AB}"/>
              </a:ext>
            </a:extLst>
          </p:cNvPr>
          <p:cNvSpPr/>
          <p:nvPr/>
        </p:nvSpPr>
        <p:spPr>
          <a:xfrm>
            <a:off x="8509626" y="135429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Isosceles Triangle 98">
            <a:extLst>
              <a:ext uri="{FF2B5EF4-FFF2-40B4-BE49-F238E27FC236}">
                <a16:creationId xmlns:a16="http://schemas.microsoft.com/office/drawing/2014/main" id="{676C2279-F74F-4CFF-956F-FF7B2DF75BF1}"/>
              </a:ext>
            </a:extLst>
          </p:cNvPr>
          <p:cNvSpPr/>
          <p:nvPr/>
        </p:nvSpPr>
        <p:spPr>
          <a:xfrm>
            <a:off x="8670652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174A6DD2-B6DA-4C31-AF6C-DFF15EFC67E0}"/>
              </a:ext>
            </a:extLst>
          </p:cNvPr>
          <p:cNvSpPr/>
          <p:nvPr/>
        </p:nvSpPr>
        <p:spPr>
          <a:xfrm>
            <a:off x="8161695" y="156708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61B04043-C112-41FC-8B7F-BFF7ACE7D479}"/>
              </a:ext>
            </a:extLst>
          </p:cNvPr>
          <p:cNvCxnSpPr/>
          <p:nvPr/>
        </p:nvCxnSpPr>
        <p:spPr>
          <a:xfrm rot="10800000">
            <a:off x="8158389" y="1459068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6759B3FA-379A-41B4-942E-888919A52A4E}"/>
              </a:ext>
            </a:extLst>
          </p:cNvPr>
          <p:cNvCxnSpPr>
            <a:stCxn id="99" idx="5"/>
          </p:cNvCxnSpPr>
          <p:nvPr/>
        </p:nvCxnSpPr>
        <p:spPr>
          <a:xfrm flipV="1">
            <a:off x="8793579" y="1459067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Rectangle 102">
            <a:extLst>
              <a:ext uri="{FF2B5EF4-FFF2-40B4-BE49-F238E27FC236}">
                <a16:creationId xmlns:a16="http://schemas.microsoft.com/office/drawing/2014/main" id="{55FDA313-D184-4EF2-98A5-BF39142970AF}"/>
              </a:ext>
            </a:extLst>
          </p:cNvPr>
          <p:cNvSpPr/>
          <p:nvPr/>
        </p:nvSpPr>
        <p:spPr>
          <a:xfrm>
            <a:off x="8142182" y="1271717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210E15EE-2D59-4009-B1CB-04870DDB96CE}"/>
              </a:ext>
            </a:extLst>
          </p:cNvPr>
          <p:cNvSpPr/>
          <p:nvPr/>
        </p:nvSpPr>
        <p:spPr>
          <a:xfrm>
            <a:off x="8786374" y="1472249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B4E08073-AED4-4433-9D1A-72A393482F86}"/>
              </a:ext>
            </a:extLst>
          </p:cNvPr>
          <p:cNvSpPr/>
          <p:nvPr/>
        </p:nvSpPr>
        <p:spPr>
          <a:xfrm>
            <a:off x="8075126" y="1471913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F4EA5D73-A5B3-4784-B531-0956330AAC8A}"/>
              </a:ext>
            </a:extLst>
          </p:cNvPr>
          <p:cNvSpPr/>
          <p:nvPr/>
        </p:nvSpPr>
        <p:spPr>
          <a:xfrm>
            <a:off x="9506917" y="167424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DBE23EE3-AB79-46C3-A34E-409D9BCE3D5D}"/>
              </a:ext>
            </a:extLst>
          </p:cNvPr>
          <p:cNvSpPr/>
          <p:nvPr/>
        </p:nvSpPr>
        <p:spPr>
          <a:xfrm>
            <a:off x="9525893" y="1831993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Isosceles Triangle 107">
            <a:extLst>
              <a:ext uri="{FF2B5EF4-FFF2-40B4-BE49-F238E27FC236}">
                <a16:creationId xmlns:a16="http://schemas.microsoft.com/office/drawing/2014/main" id="{57E22AED-9BA6-447D-93A1-7AB78FFD6DD9}"/>
              </a:ext>
            </a:extLst>
          </p:cNvPr>
          <p:cNvSpPr/>
          <p:nvPr/>
        </p:nvSpPr>
        <p:spPr>
          <a:xfrm>
            <a:off x="9442228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Isosceles Triangle 108">
            <a:extLst>
              <a:ext uri="{FF2B5EF4-FFF2-40B4-BE49-F238E27FC236}">
                <a16:creationId xmlns:a16="http://schemas.microsoft.com/office/drawing/2014/main" id="{CF490D82-1676-4AEF-89D4-C56082D81486}"/>
              </a:ext>
            </a:extLst>
          </p:cNvPr>
          <p:cNvSpPr/>
          <p:nvPr/>
        </p:nvSpPr>
        <p:spPr>
          <a:xfrm>
            <a:off x="9594628" y="189930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6C1CE2E3-77EF-48B0-8F00-7D4863FD0B34}"/>
              </a:ext>
            </a:extLst>
          </p:cNvPr>
          <p:cNvSpPr/>
          <p:nvPr/>
        </p:nvSpPr>
        <p:spPr>
          <a:xfrm>
            <a:off x="9747028" y="1895530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Isosceles Triangle 110">
            <a:extLst>
              <a:ext uri="{FF2B5EF4-FFF2-40B4-BE49-F238E27FC236}">
                <a16:creationId xmlns:a16="http://schemas.microsoft.com/office/drawing/2014/main" id="{285B6640-2382-4A42-89CB-215F40CFE40F}"/>
              </a:ext>
            </a:extLst>
          </p:cNvPr>
          <p:cNvSpPr/>
          <p:nvPr/>
        </p:nvSpPr>
        <p:spPr>
          <a:xfrm>
            <a:off x="9908054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C85BE641-BDAC-44A2-99A4-2EBC97CDAC17}"/>
              </a:ext>
            </a:extLst>
          </p:cNvPr>
          <p:cNvSpPr/>
          <p:nvPr/>
        </p:nvSpPr>
        <p:spPr>
          <a:xfrm>
            <a:off x="9427147" y="2108314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A65C871E-12D8-4340-85BA-A579FA48C86B}"/>
              </a:ext>
            </a:extLst>
          </p:cNvPr>
          <p:cNvCxnSpPr/>
          <p:nvPr/>
        </p:nvCxnSpPr>
        <p:spPr>
          <a:xfrm rot="10800000">
            <a:off x="9395791" y="2000299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B0EEE399-438E-4DED-8CFB-FBCD4F3C7E19}"/>
              </a:ext>
            </a:extLst>
          </p:cNvPr>
          <p:cNvCxnSpPr>
            <a:stCxn id="111" idx="5"/>
          </p:cNvCxnSpPr>
          <p:nvPr/>
        </p:nvCxnSpPr>
        <p:spPr>
          <a:xfrm flipV="1">
            <a:off x="10030981" y="2000298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EAED3A4-7698-447E-A17A-DC8B9810DB94}"/>
              </a:ext>
            </a:extLst>
          </p:cNvPr>
          <p:cNvSpPr/>
          <p:nvPr/>
        </p:nvSpPr>
        <p:spPr>
          <a:xfrm>
            <a:off x="9430975" y="1819834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C461DC56-3C8C-4A35-A6F3-8EDCFA4FCD2B}"/>
              </a:ext>
            </a:extLst>
          </p:cNvPr>
          <p:cNvSpPr/>
          <p:nvPr/>
        </p:nvSpPr>
        <p:spPr>
          <a:xfrm>
            <a:off x="10023776" y="2013480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BE86431C-F3BF-4C1B-857F-52F117876BD5}"/>
              </a:ext>
            </a:extLst>
          </p:cNvPr>
          <p:cNvSpPr/>
          <p:nvPr/>
        </p:nvSpPr>
        <p:spPr>
          <a:xfrm>
            <a:off x="9411325" y="2017478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1B1465BB-CF2C-44D2-987F-F41DAC06A850}"/>
              </a:ext>
            </a:extLst>
          </p:cNvPr>
          <p:cNvCxnSpPr/>
          <p:nvPr/>
        </p:nvCxnSpPr>
        <p:spPr>
          <a:xfrm rot="10800000" flipH="1">
            <a:off x="7818704" y="2000261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118">
            <a:extLst>
              <a:ext uri="{FF2B5EF4-FFF2-40B4-BE49-F238E27FC236}">
                <a16:creationId xmlns:a16="http://schemas.microsoft.com/office/drawing/2014/main" id="{BB332D3F-2625-4A81-87C2-C92DF926E707}"/>
              </a:ext>
            </a:extLst>
          </p:cNvPr>
          <p:cNvSpPr/>
          <p:nvPr/>
        </p:nvSpPr>
        <p:spPr>
          <a:xfrm>
            <a:off x="8545080" y="1764129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64C7734F-DAAE-4111-8273-511E91B938BD}"/>
              </a:ext>
            </a:extLst>
          </p:cNvPr>
          <p:cNvSpPr/>
          <p:nvPr/>
        </p:nvSpPr>
        <p:spPr>
          <a:xfrm>
            <a:off x="8407056" y="158297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380004D1-3F23-4DF3-80B2-C13AB956F7C7}"/>
              </a:ext>
            </a:extLst>
          </p:cNvPr>
          <p:cNvSpPr/>
          <p:nvPr/>
        </p:nvSpPr>
        <p:spPr>
          <a:xfrm>
            <a:off x="8421434" y="2158068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E9B5E14A-1C6C-473C-8EF8-53D176A3D5EC}"/>
              </a:ext>
            </a:extLst>
          </p:cNvPr>
          <p:cNvSpPr txBox="1"/>
          <p:nvPr/>
        </p:nvSpPr>
        <p:spPr>
          <a:xfrm>
            <a:off x="9496644" y="1386926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E6FE28FF-31AA-45B2-950B-B87A5DFFA393}"/>
              </a:ext>
            </a:extLst>
          </p:cNvPr>
          <p:cNvSpPr txBox="1"/>
          <p:nvPr/>
        </p:nvSpPr>
        <p:spPr>
          <a:xfrm>
            <a:off x="8075126" y="902185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41A9809A-77BF-4E78-BD9C-C3068D8CFDA9}"/>
              </a:ext>
            </a:extLst>
          </p:cNvPr>
          <p:cNvSpPr txBox="1"/>
          <p:nvPr/>
        </p:nvSpPr>
        <p:spPr>
          <a:xfrm>
            <a:off x="7015788" y="1559921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B341FED3-F9DB-4A70-9583-174A09BAFF2B}"/>
              </a:ext>
            </a:extLst>
          </p:cNvPr>
          <p:cNvCxnSpPr/>
          <p:nvPr/>
        </p:nvCxnSpPr>
        <p:spPr>
          <a:xfrm>
            <a:off x="7611573" y="1828256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TextBox 125">
            <a:extLst>
              <a:ext uri="{FF2B5EF4-FFF2-40B4-BE49-F238E27FC236}">
                <a16:creationId xmlns:a16="http://schemas.microsoft.com/office/drawing/2014/main" id="{C51609ED-2982-4819-AF50-113FD6099E31}"/>
              </a:ext>
            </a:extLst>
          </p:cNvPr>
          <p:cNvSpPr txBox="1"/>
          <p:nvPr/>
        </p:nvSpPr>
        <p:spPr>
          <a:xfrm>
            <a:off x="8206156" y="2676148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117412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as a Function of Bias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038600" y="2826972"/>
            <a:ext cx="380543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87238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4191000" y="5337175"/>
            <a:ext cx="1295400" cy="673100"/>
          </a:xfrm>
          <a:custGeom>
            <a:avLst/>
            <a:gdLst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400" h="673100">
                <a:moveTo>
                  <a:pt x="0" y="673100"/>
                </a:moveTo>
                <a:cubicBezTo>
                  <a:pt x="100012" y="666750"/>
                  <a:pt x="200025" y="660400"/>
                  <a:pt x="257175" y="644525"/>
                </a:cubicBezTo>
                <a:cubicBezTo>
                  <a:pt x="314325" y="628650"/>
                  <a:pt x="300038" y="638175"/>
                  <a:pt x="342900" y="577850"/>
                </a:cubicBezTo>
                <a:cubicBezTo>
                  <a:pt x="385762" y="517525"/>
                  <a:pt x="458788" y="360363"/>
                  <a:pt x="514350" y="282575"/>
                </a:cubicBezTo>
                <a:cubicBezTo>
                  <a:pt x="569913" y="204788"/>
                  <a:pt x="604838" y="155575"/>
                  <a:pt x="676275" y="111125"/>
                </a:cubicBezTo>
                <a:cubicBezTo>
                  <a:pt x="747712" y="66675"/>
                  <a:pt x="839788" y="31750"/>
                  <a:pt x="942975" y="15875"/>
                </a:cubicBezTo>
                <a:cubicBezTo>
                  <a:pt x="1046162" y="0"/>
                  <a:pt x="1236663" y="15875"/>
                  <a:pt x="1295400" y="15875"/>
                </a:cubicBezTo>
                <a:lnTo>
                  <a:pt x="1295400" y="15875"/>
                </a:ln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3886200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275871" y="2526310"/>
            <a:ext cx="439129" cy="283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cxnSpLocks/>
          </p:cNvCxnSpPr>
          <p:nvPr/>
        </p:nvCxnSpPr>
        <p:spPr>
          <a:xfrm>
            <a:off x="4191000" y="4516745"/>
            <a:ext cx="304613" cy="44217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738677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4518364" y="4500721"/>
            <a:ext cx="509322" cy="45820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431162" y="5234559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105400" y="1285876"/>
            <a:ext cx="9906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27953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305300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390900" y="1285875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219700" y="1285770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910137" y="1292489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038600" y="1283992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/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038600" y="999549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5244790" y="98355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D6448EB-F295-6344-A320-A2509CC1AD65}"/>
              </a:ext>
            </a:extLst>
          </p:cNvPr>
          <p:cNvCxnSpPr>
            <a:cxnSpLocks/>
          </p:cNvCxnSpPr>
          <p:nvPr/>
        </p:nvCxnSpPr>
        <p:spPr>
          <a:xfrm>
            <a:off x="4343295" y="4500721"/>
            <a:ext cx="161258" cy="23143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93C235F-47FD-964D-A7D4-B8CD54FCFE21}"/>
              </a:ext>
            </a:extLst>
          </p:cNvPr>
          <p:cNvCxnSpPr>
            <a:cxnSpLocks/>
          </p:cNvCxnSpPr>
          <p:nvPr/>
        </p:nvCxnSpPr>
        <p:spPr>
          <a:xfrm flipV="1">
            <a:off x="4501287" y="4507857"/>
            <a:ext cx="216703" cy="2258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0F78F95-8D47-B84B-9AD5-3682457BB756}"/>
              </a:ext>
            </a:extLst>
          </p:cNvPr>
          <p:cNvSpPr txBox="1"/>
          <p:nvPr/>
        </p:nvSpPr>
        <p:spPr>
          <a:xfrm>
            <a:off x="5414837" y="54556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BC388F5-418D-E745-A87E-D5C5A109FEDF}"/>
              </a:ext>
            </a:extLst>
          </p:cNvPr>
          <p:cNvCxnSpPr/>
          <p:nvPr/>
        </p:nvCxnSpPr>
        <p:spPr>
          <a:xfrm>
            <a:off x="4343400" y="962025"/>
            <a:ext cx="3524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15AE7E4-2AE8-B14F-946A-95A397140C48}"/>
              </a:ext>
            </a:extLst>
          </p:cNvPr>
          <p:cNvSpPr txBox="1"/>
          <p:nvPr/>
        </p:nvSpPr>
        <p:spPr>
          <a:xfrm>
            <a:off x="4402204" y="734204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A&gt;</a:t>
            </a:r>
            <a:r>
              <a:rPr lang="en-US" sz="1200" dirty="0"/>
              <a:t>0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09D0112-09BF-FA46-B6F0-63D40B370D9B}"/>
              </a:ext>
            </a:extLst>
          </p:cNvPr>
          <p:cNvCxnSpPr>
            <a:cxnSpLocks/>
          </p:cNvCxnSpPr>
          <p:nvPr/>
        </p:nvCxnSpPr>
        <p:spPr>
          <a:xfrm>
            <a:off x="4029973" y="4493586"/>
            <a:ext cx="469558" cy="68355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DA4A15F-2C0A-424D-A3B2-6048B4D37385}"/>
              </a:ext>
            </a:extLst>
          </p:cNvPr>
          <p:cNvCxnSpPr>
            <a:cxnSpLocks/>
          </p:cNvCxnSpPr>
          <p:nvPr/>
        </p:nvCxnSpPr>
        <p:spPr>
          <a:xfrm flipH="1">
            <a:off x="4492243" y="4498685"/>
            <a:ext cx="747430" cy="67845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Freeform 73">
            <a:extLst>
              <a:ext uri="{FF2B5EF4-FFF2-40B4-BE49-F238E27FC236}">
                <a16:creationId xmlns:a16="http://schemas.microsoft.com/office/drawing/2014/main" id="{20804EA5-22E2-6641-AE67-059581A57A52}"/>
              </a:ext>
            </a:extLst>
          </p:cNvPr>
          <p:cNvSpPr/>
          <p:nvPr/>
        </p:nvSpPr>
        <p:spPr>
          <a:xfrm>
            <a:off x="4171950" y="5200650"/>
            <a:ext cx="1353292" cy="819150"/>
          </a:xfrm>
          <a:custGeom>
            <a:avLst/>
            <a:gdLst>
              <a:gd name="connsiteX0" fmla="*/ 0 w 1314450"/>
              <a:gd name="connsiteY0" fmla="*/ 819150 h 819150"/>
              <a:gd name="connsiteX1" fmla="*/ 209550 w 1314450"/>
              <a:gd name="connsiteY1" fmla="*/ 771525 h 819150"/>
              <a:gd name="connsiteX2" fmla="*/ 209550 w 1314450"/>
              <a:gd name="connsiteY2" fmla="*/ 771525 h 819150"/>
              <a:gd name="connsiteX3" fmla="*/ 276225 w 1314450"/>
              <a:gd name="connsiteY3" fmla="*/ 733425 h 819150"/>
              <a:gd name="connsiteX4" fmla="*/ 352425 w 1314450"/>
              <a:gd name="connsiteY4" fmla="*/ 647700 h 819150"/>
              <a:gd name="connsiteX5" fmla="*/ 542925 w 1314450"/>
              <a:gd name="connsiteY5" fmla="*/ 238125 h 819150"/>
              <a:gd name="connsiteX6" fmla="*/ 685800 w 1314450"/>
              <a:gd name="connsiteY6" fmla="*/ 95250 h 819150"/>
              <a:gd name="connsiteX7" fmla="*/ 885825 w 1314450"/>
              <a:gd name="connsiteY7" fmla="*/ 19050 h 819150"/>
              <a:gd name="connsiteX8" fmla="*/ 1314450 w 1314450"/>
              <a:gd name="connsiteY8" fmla="*/ 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4450" h="819150">
                <a:moveTo>
                  <a:pt x="0" y="819150"/>
                </a:moveTo>
                <a:lnTo>
                  <a:pt x="209550" y="771525"/>
                </a:lnTo>
                <a:lnTo>
                  <a:pt x="209550" y="771525"/>
                </a:lnTo>
                <a:cubicBezTo>
                  <a:pt x="220662" y="765175"/>
                  <a:pt x="252413" y="754062"/>
                  <a:pt x="276225" y="733425"/>
                </a:cubicBezTo>
                <a:cubicBezTo>
                  <a:pt x="300037" y="712788"/>
                  <a:pt x="307975" y="730250"/>
                  <a:pt x="352425" y="647700"/>
                </a:cubicBezTo>
                <a:cubicBezTo>
                  <a:pt x="396875" y="565150"/>
                  <a:pt x="487363" y="330200"/>
                  <a:pt x="542925" y="238125"/>
                </a:cubicBezTo>
                <a:cubicBezTo>
                  <a:pt x="598488" y="146050"/>
                  <a:pt x="628650" y="131763"/>
                  <a:pt x="685800" y="95250"/>
                </a:cubicBezTo>
                <a:cubicBezTo>
                  <a:pt x="742950" y="58738"/>
                  <a:pt x="781050" y="34925"/>
                  <a:pt x="885825" y="19050"/>
                </a:cubicBezTo>
                <a:cubicBezTo>
                  <a:pt x="990600" y="3175"/>
                  <a:pt x="1152525" y="1587"/>
                  <a:pt x="1314450" y="0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8DABC9F-C9BC-834C-B22C-A43AF8FD17AF}"/>
              </a:ext>
            </a:extLst>
          </p:cNvPr>
          <p:cNvSpPr txBox="1"/>
          <p:nvPr/>
        </p:nvSpPr>
        <p:spPr>
          <a:xfrm>
            <a:off x="5418649" y="503063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467DF5C-91CC-5546-993A-9B3411FAF4AD}"/>
              </a:ext>
            </a:extLst>
          </p:cNvPr>
          <p:cNvCxnSpPr>
            <a:cxnSpLocks/>
            <a:endCxn id="86" idx="2"/>
          </p:cNvCxnSpPr>
          <p:nvPr/>
        </p:nvCxnSpPr>
        <p:spPr>
          <a:xfrm flipV="1">
            <a:off x="4045342" y="1181874"/>
            <a:ext cx="1283893" cy="8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07FF4619-6500-6444-B861-22264D9C6C47}"/>
              </a:ext>
            </a:extLst>
          </p:cNvPr>
          <p:cNvSpPr txBox="1"/>
          <p:nvPr/>
        </p:nvSpPr>
        <p:spPr>
          <a:xfrm>
            <a:off x="5339852" y="105780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FE49E05F-BDF2-174F-82D4-869DCA9AB99C}"/>
              </a:ext>
            </a:extLst>
          </p:cNvPr>
          <p:cNvSpPr/>
          <p:nvPr/>
        </p:nvSpPr>
        <p:spPr>
          <a:xfrm>
            <a:off x="4343402" y="5534025"/>
            <a:ext cx="990598" cy="476250"/>
          </a:xfrm>
          <a:custGeom>
            <a:avLst/>
            <a:gdLst>
              <a:gd name="connsiteX0" fmla="*/ 0 w 1114425"/>
              <a:gd name="connsiteY0" fmla="*/ 476250 h 476250"/>
              <a:gd name="connsiteX1" fmla="*/ 209550 w 1114425"/>
              <a:gd name="connsiteY1" fmla="*/ 447675 h 476250"/>
              <a:gd name="connsiteX2" fmla="*/ 304800 w 1114425"/>
              <a:gd name="connsiteY2" fmla="*/ 323850 h 476250"/>
              <a:gd name="connsiteX3" fmla="*/ 381000 w 1114425"/>
              <a:gd name="connsiteY3" fmla="*/ 171450 h 476250"/>
              <a:gd name="connsiteX4" fmla="*/ 485775 w 1114425"/>
              <a:gd name="connsiteY4" fmla="*/ 57150 h 476250"/>
              <a:gd name="connsiteX5" fmla="*/ 571500 w 1114425"/>
              <a:gd name="connsiteY5" fmla="*/ 38100 h 476250"/>
              <a:gd name="connsiteX6" fmla="*/ 628650 w 1114425"/>
              <a:gd name="connsiteY6" fmla="*/ 28575 h 476250"/>
              <a:gd name="connsiteX7" fmla="*/ 1114425 w 1114425"/>
              <a:gd name="connsiteY7" fmla="*/ 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425" h="476250">
                <a:moveTo>
                  <a:pt x="0" y="476250"/>
                </a:moveTo>
                <a:cubicBezTo>
                  <a:pt x="79375" y="474662"/>
                  <a:pt x="158750" y="473075"/>
                  <a:pt x="209550" y="447675"/>
                </a:cubicBezTo>
                <a:cubicBezTo>
                  <a:pt x="260350" y="422275"/>
                  <a:pt x="276225" y="369888"/>
                  <a:pt x="304800" y="323850"/>
                </a:cubicBezTo>
                <a:cubicBezTo>
                  <a:pt x="333375" y="277812"/>
                  <a:pt x="350838" y="215900"/>
                  <a:pt x="381000" y="171450"/>
                </a:cubicBezTo>
                <a:cubicBezTo>
                  <a:pt x="411162" y="127000"/>
                  <a:pt x="454025" y="79375"/>
                  <a:pt x="485775" y="57150"/>
                </a:cubicBezTo>
                <a:cubicBezTo>
                  <a:pt x="517525" y="34925"/>
                  <a:pt x="547688" y="42862"/>
                  <a:pt x="571500" y="38100"/>
                </a:cubicBezTo>
                <a:cubicBezTo>
                  <a:pt x="595312" y="33338"/>
                  <a:pt x="538163" y="34925"/>
                  <a:pt x="628650" y="28575"/>
                </a:cubicBezTo>
                <a:cubicBezTo>
                  <a:pt x="719137" y="22225"/>
                  <a:pt x="1114425" y="0"/>
                  <a:pt x="1114425" y="0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EAE3C9D-36D7-6443-9730-6E79A6AB4FBB}"/>
              </a:ext>
            </a:extLst>
          </p:cNvPr>
          <p:cNvSpPr/>
          <p:nvPr/>
        </p:nvSpPr>
        <p:spPr>
          <a:xfrm>
            <a:off x="6699856" y="5306244"/>
            <a:ext cx="13138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DC - AC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961440" y="2137680"/>
              <a:ext cx="7111800" cy="3944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52080" y="2129760"/>
                <a:ext cx="7131240" cy="39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/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/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2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ectangle 92">
            <a:extLst>
              <a:ext uri="{FF2B5EF4-FFF2-40B4-BE49-F238E27FC236}">
                <a16:creationId xmlns:a16="http://schemas.microsoft.com/office/drawing/2014/main" id="{1AEEFA29-0B00-475D-8823-F927C5BFF9ED}"/>
              </a:ext>
            </a:extLst>
          </p:cNvPr>
          <p:cNvSpPr/>
          <p:nvPr/>
        </p:nvSpPr>
        <p:spPr>
          <a:xfrm>
            <a:off x="7814163" y="1455070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31264F0-C560-4FE2-9348-FA9F879E7DE5}"/>
              </a:ext>
            </a:extLst>
          </p:cNvPr>
          <p:cNvSpPr/>
          <p:nvPr/>
        </p:nvSpPr>
        <p:spPr>
          <a:xfrm>
            <a:off x="8413810" y="159803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09BAD5B-CDAB-4C54-A5DC-1152B9800345}"/>
              </a:ext>
            </a:extLst>
          </p:cNvPr>
          <p:cNvCxnSpPr/>
          <p:nvPr/>
        </p:nvCxnSpPr>
        <p:spPr>
          <a:xfrm rot="10800000" flipH="1">
            <a:off x="7812159" y="2599577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941A7033-5E8F-4046-90BC-FDC4DA40A8F7}"/>
              </a:ext>
            </a:extLst>
          </p:cNvPr>
          <p:cNvSpPr/>
          <p:nvPr/>
        </p:nvSpPr>
        <p:spPr>
          <a:xfrm>
            <a:off x="8538535" y="2363445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D0731FA-470D-4702-B410-FAA6B2CD9A6D}"/>
              </a:ext>
            </a:extLst>
          </p:cNvPr>
          <p:cNvSpPr/>
          <p:nvPr/>
        </p:nvSpPr>
        <p:spPr>
          <a:xfrm>
            <a:off x="8400511" y="218229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4FCB347-8620-4079-9643-4C4E1F4F08C5}"/>
              </a:ext>
            </a:extLst>
          </p:cNvPr>
          <p:cNvSpPr/>
          <p:nvPr/>
        </p:nvSpPr>
        <p:spPr>
          <a:xfrm>
            <a:off x="8414889" y="275738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02F5E8A-2580-433F-8093-AD04B656466B}"/>
              </a:ext>
            </a:extLst>
          </p:cNvPr>
          <p:cNvSpPr/>
          <p:nvPr/>
        </p:nvSpPr>
        <p:spPr>
          <a:xfrm>
            <a:off x="8269515" y="1133017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9804449-3C61-45BF-AFC2-2A3486FF4D56}"/>
              </a:ext>
            </a:extLst>
          </p:cNvPr>
          <p:cNvSpPr/>
          <p:nvPr/>
        </p:nvSpPr>
        <p:spPr>
          <a:xfrm>
            <a:off x="8288491" y="1290762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Isosceles Triangle 100">
            <a:extLst>
              <a:ext uri="{FF2B5EF4-FFF2-40B4-BE49-F238E27FC236}">
                <a16:creationId xmlns:a16="http://schemas.microsoft.com/office/drawing/2014/main" id="{5DAC51A1-B51B-4E71-8F2D-4FC8D561B703}"/>
              </a:ext>
            </a:extLst>
          </p:cNvPr>
          <p:cNvSpPr/>
          <p:nvPr/>
        </p:nvSpPr>
        <p:spPr>
          <a:xfrm>
            <a:off x="8204826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Isosceles Triangle 101">
            <a:extLst>
              <a:ext uri="{FF2B5EF4-FFF2-40B4-BE49-F238E27FC236}">
                <a16:creationId xmlns:a16="http://schemas.microsoft.com/office/drawing/2014/main" id="{2AB2B2B1-9902-45DB-83F3-97526AC9F6D1}"/>
              </a:ext>
            </a:extLst>
          </p:cNvPr>
          <p:cNvSpPr/>
          <p:nvPr/>
        </p:nvSpPr>
        <p:spPr>
          <a:xfrm>
            <a:off x="8357226" y="135807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Isosceles Triangle 102">
            <a:extLst>
              <a:ext uri="{FF2B5EF4-FFF2-40B4-BE49-F238E27FC236}">
                <a16:creationId xmlns:a16="http://schemas.microsoft.com/office/drawing/2014/main" id="{9A4F9849-97E8-4063-9293-C5DFD660D8AB}"/>
              </a:ext>
            </a:extLst>
          </p:cNvPr>
          <p:cNvSpPr/>
          <p:nvPr/>
        </p:nvSpPr>
        <p:spPr>
          <a:xfrm>
            <a:off x="8509626" y="135429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Isosceles Triangle 103">
            <a:extLst>
              <a:ext uri="{FF2B5EF4-FFF2-40B4-BE49-F238E27FC236}">
                <a16:creationId xmlns:a16="http://schemas.microsoft.com/office/drawing/2014/main" id="{676C2279-F74F-4CFF-956F-FF7B2DF75BF1}"/>
              </a:ext>
            </a:extLst>
          </p:cNvPr>
          <p:cNvSpPr/>
          <p:nvPr/>
        </p:nvSpPr>
        <p:spPr>
          <a:xfrm>
            <a:off x="8670652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174A6DD2-B6DA-4C31-AF6C-DFF15EFC67E0}"/>
              </a:ext>
            </a:extLst>
          </p:cNvPr>
          <p:cNvSpPr/>
          <p:nvPr/>
        </p:nvSpPr>
        <p:spPr>
          <a:xfrm>
            <a:off x="8161695" y="156708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61B04043-C112-41FC-8B7F-BFF7ACE7D479}"/>
              </a:ext>
            </a:extLst>
          </p:cNvPr>
          <p:cNvCxnSpPr/>
          <p:nvPr/>
        </p:nvCxnSpPr>
        <p:spPr>
          <a:xfrm rot="10800000">
            <a:off x="8158389" y="1459068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6759B3FA-379A-41B4-942E-888919A52A4E}"/>
              </a:ext>
            </a:extLst>
          </p:cNvPr>
          <p:cNvCxnSpPr>
            <a:stCxn id="104" idx="5"/>
          </p:cNvCxnSpPr>
          <p:nvPr/>
        </p:nvCxnSpPr>
        <p:spPr>
          <a:xfrm flipV="1">
            <a:off x="8793579" y="1459067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5FDA313-D184-4EF2-98A5-BF39142970AF}"/>
              </a:ext>
            </a:extLst>
          </p:cNvPr>
          <p:cNvSpPr/>
          <p:nvPr/>
        </p:nvSpPr>
        <p:spPr>
          <a:xfrm>
            <a:off x="8142182" y="1271717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0E15EE-2D59-4009-B1CB-04870DDB96CE}"/>
              </a:ext>
            </a:extLst>
          </p:cNvPr>
          <p:cNvSpPr/>
          <p:nvPr/>
        </p:nvSpPr>
        <p:spPr>
          <a:xfrm>
            <a:off x="8786374" y="1472249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B4E08073-AED4-4433-9D1A-72A393482F86}"/>
              </a:ext>
            </a:extLst>
          </p:cNvPr>
          <p:cNvSpPr/>
          <p:nvPr/>
        </p:nvSpPr>
        <p:spPr>
          <a:xfrm>
            <a:off x="8075126" y="1471913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4EA5D73-A5B3-4784-B531-0956330AAC8A}"/>
              </a:ext>
            </a:extLst>
          </p:cNvPr>
          <p:cNvSpPr/>
          <p:nvPr/>
        </p:nvSpPr>
        <p:spPr>
          <a:xfrm>
            <a:off x="9506917" y="167424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BE23EE3-AB79-46C3-A34E-409D9BCE3D5D}"/>
              </a:ext>
            </a:extLst>
          </p:cNvPr>
          <p:cNvSpPr/>
          <p:nvPr/>
        </p:nvSpPr>
        <p:spPr>
          <a:xfrm>
            <a:off x="9525893" y="1831993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Isosceles Triangle 112">
            <a:extLst>
              <a:ext uri="{FF2B5EF4-FFF2-40B4-BE49-F238E27FC236}">
                <a16:creationId xmlns:a16="http://schemas.microsoft.com/office/drawing/2014/main" id="{57E22AED-9BA6-447D-93A1-7AB78FFD6DD9}"/>
              </a:ext>
            </a:extLst>
          </p:cNvPr>
          <p:cNvSpPr/>
          <p:nvPr/>
        </p:nvSpPr>
        <p:spPr>
          <a:xfrm>
            <a:off x="9442228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Isosceles Triangle 113">
            <a:extLst>
              <a:ext uri="{FF2B5EF4-FFF2-40B4-BE49-F238E27FC236}">
                <a16:creationId xmlns:a16="http://schemas.microsoft.com/office/drawing/2014/main" id="{CF490D82-1676-4AEF-89D4-C56082D81486}"/>
              </a:ext>
            </a:extLst>
          </p:cNvPr>
          <p:cNvSpPr/>
          <p:nvPr/>
        </p:nvSpPr>
        <p:spPr>
          <a:xfrm>
            <a:off x="9594628" y="189930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Isosceles Triangle 114">
            <a:extLst>
              <a:ext uri="{FF2B5EF4-FFF2-40B4-BE49-F238E27FC236}">
                <a16:creationId xmlns:a16="http://schemas.microsoft.com/office/drawing/2014/main" id="{6C1CE2E3-77EF-48B0-8F00-7D4863FD0B34}"/>
              </a:ext>
            </a:extLst>
          </p:cNvPr>
          <p:cNvSpPr/>
          <p:nvPr/>
        </p:nvSpPr>
        <p:spPr>
          <a:xfrm>
            <a:off x="9747028" y="1895530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Isosceles Triangle 115">
            <a:extLst>
              <a:ext uri="{FF2B5EF4-FFF2-40B4-BE49-F238E27FC236}">
                <a16:creationId xmlns:a16="http://schemas.microsoft.com/office/drawing/2014/main" id="{285B6640-2382-4A42-89CB-215F40CFE40F}"/>
              </a:ext>
            </a:extLst>
          </p:cNvPr>
          <p:cNvSpPr/>
          <p:nvPr/>
        </p:nvSpPr>
        <p:spPr>
          <a:xfrm>
            <a:off x="9908054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85BE641-BDAC-44A2-99A4-2EBC97CDAC17}"/>
              </a:ext>
            </a:extLst>
          </p:cNvPr>
          <p:cNvSpPr/>
          <p:nvPr/>
        </p:nvSpPr>
        <p:spPr>
          <a:xfrm>
            <a:off x="9427147" y="2108314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A65C871E-12D8-4340-85BA-A579FA48C86B}"/>
              </a:ext>
            </a:extLst>
          </p:cNvPr>
          <p:cNvCxnSpPr/>
          <p:nvPr/>
        </p:nvCxnSpPr>
        <p:spPr>
          <a:xfrm rot="10800000">
            <a:off x="9395791" y="2000299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B0EEE399-438E-4DED-8CFB-FBCD4F3C7E19}"/>
              </a:ext>
            </a:extLst>
          </p:cNvPr>
          <p:cNvCxnSpPr>
            <a:stCxn id="116" idx="5"/>
          </p:cNvCxnSpPr>
          <p:nvPr/>
        </p:nvCxnSpPr>
        <p:spPr>
          <a:xfrm flipV="1">
            <a:off x="10030981" y="2000298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9EAED3A4-7698-447E-A17A-DC8B9810DB94}"/>
              </a:ext>
            </a:extLst>
          </p:cNvPr>
          <p:cNvSpPr/>
          <p:nvPr/>
        </p:nvSpPr>
        <p:spPr>
          <a:xfrm>
            <a:off x="9430975" y="1819834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461DC56-3C8C-4A35-A6F3-8EDCFA4FCD2B}"/>
              </a:ext>
            </a:extLst>
          </p:cNvPr>
          <p:cNvSpPr/>
          <p:nvPr/>
        </p:nvSpPr>
        <p:spPr>
          <a:xfrm>
            <a:off x="10023776" y="2013480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E86431C-F3BF-4C1B-857F-52F117876BD5}"/>
              </a:ext>
            </a:extLst>
          </p:cNvPr>
          <p:cNvSpPr/>
          <p:nvPr/>
        </p:nvSpPr>
        <p:spPr>
          <a:xfrm>
            <a:off x="9411325" y="2017478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1B1465BB-CF2C-44D2-987F-F41DAC06A850}"/>
              </a:ext>
            </a:extLst>
          </p:cNvPr>
          <p:cNvCxnSpPr/>
          <p:nvPr/>
        </p:nvCxnSpPr>
        <p:spPr>
          <a:xfrm rot="10800000" flipH="1">
            <a:off x="7818704" y="2000261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123">
            <a:extLst>
              <a:ext uri="{FF2B5EF4-FFF2-40B4-BE49-F238E27FC236}">
                <a16:creationId xmlns:a16="http://schemas.microsoft.com/office/drawing/2014/main" id="{BB332D3F-2625-4A81-87C2-C92DF926E707}"/>
              </a:ext>
            </a:extLst>
          </p:cNvPr>
          <p:cNvSpPr/>
          <p:nvPr/>
        </p:nvSpPr>
        <p:spPr>
          <a:xfrm>
            <a:off x="8545080" y="1764129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4C7734F-DAAE-4111-8273-511E91B938BD}"/>
              </a:ext>
            </a:extLst>
          </p:cNvPr>
          <p:cNvSpPr/>
          <p:nvPr/>
        </p:nvSpPr>
        <p:spPr>
          <a:xfrm>
            <a:off x="8407056" y="158297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80004D1-3F23-4DF3-80B2-C13AB956F7C7}"/>
              </a:ext>
            </a:extLst>
          </p:cNvPr>
          <p:cNvSpPr/>
          <p:nvPr/>
        </p:nvSpPr>
        <p:spPr>
          <a:xfrm>
            <a:off x="8421434" y="2158068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9B5E14A-1C6C-473C-8EF8-53D176A3D5EC}"/>
              </a:ext>
            </a:extLst>
          </p:cNvPr>
          <p:cNvSpPr txBox="1"/>
          <p:nvPr/>
        </p:nvSpPr>
        <p:spPr>
          <a:xfrm>
            <a:off x="9496644" y="1386926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6FE28FF-31AA-45B2-950B-B87A5DFFA393}"/>
              </a:ext>
            </a:extLst>
          </p:cNvPr>
          <p:cNvSpPr txBox="1"/>
          <p:nvPr/>
        </p:nvSpPr>
        <p:spPr>
          <a:xfrm>
            <a:off x="8075126" y="902185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1A9809A-77BF-4E78-BD9C-C3068D8CFDA9}"/>
              </a:ext>
            </a:extLst>
          </p:cNvPr>
          <p:cNvSpPr txBox="1"/>
          <p:nvPr/>
        </p:nvSpPr>
        <p:spPr>
          <a:xfrm>
            <a:off x="7015788" y="1559921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B341FED3-F9DB-4A70-9583-174A09BAFF2B}"/>
              </a:ext>
            </a:extLst>
          </p:cNvPr>
          <p:cNvCxnSpPr/>
          <p:nvPr/>
        </p:nvCxnSpPr>
        <p:spPr>
          <a:xfrm>
            <a:off x="7611573" y="1828256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C51609ED-2982-4819-AF50-113FD6099E31}"/>
              </a:ext>
            </a:extLst>
          </p:cNvPr>
          <p:cNvSpPr txBox="1"/>
          <p:nvPr/>
        </p:nvSpPr>
        <p:spPr>
          <a:xfrm>
            <a:off x="8206156" y="2676148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8481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as a Function of Bias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038600" y="2826972"/>
            <a:ext cx="380543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87238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3886200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275871" y="2526310"/>
            <a:ext cx="439129" cy="283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3738677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105400" y="1285876"/>
            <a:ext cx="9906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27953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305300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390900" y="1285875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219700" y="1285770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910137" y="1292489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038600" y="1283992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/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038600" y="999549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5244790" y="98355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BC388F5-418D-E745-A87E-D5C5A109FEDF}"/>
              </a:ext>
            </a:extLst>
          </p:cNvPr>
          <p:cNvCxnSpPr/>
          <p:nvPr/>
        </p:nvCxnSpPr>
        <p:spPr>
          <a:xfrm>
            <a:off x="4343400" y="962025"/>
            <a:ext cx="3524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15AE7E4-2AE8-B14F-946A-95A397140C48}"/>
              </a:ext>
            </a:extLst>
          </p:cNvPr>
          <p:cNvSpPr txBox="1"/>
          <p:nvPr/>
        </p:nvSpPr>
        <p:spPr>
          <a:xfrm>
            <a:off x="4402204" y="734204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A&gt;</a:t>
            </a:r>
            <a:r>
              <a:rPr lang="en-US" sz="1200" dirty="0"/>
              <a:t>0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09D0112-09BF-FA46-B6F0-63D40B370D9B}"/>
              </a:ext>
            </a:extLst>
          </p:cNvPr>
          <p:cNvCxnSpPr>
            <a:cxnSpLocks/>
          </p:cNvCxnSpPr>
          <p:nvPr/>
        </p:nvCxnSpPr>
        <p:spPr>
          <a:xfrm>
            <a:off x="4029973" y="4493586"/>
            <a:ext cx="469558" cy="68355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DA4A15F-2C0A-424D-A3B2-6048B4D37385}"/>
              </a:ext>
            </a:extLst>
          </p:cNvPr>
          <p:cNvCxnSpPr>
            <a:cxnSpLocks/>
          </p:cNvCxnSpPr>
          <p:nvPr/>
        </p:nvCxnSpPr>
        <p:spPr>
          <a:xfrm flipH="1">
            <a:off x="4492243" y="4498685"/>
            <a:ext cx="747430" cy="67845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Freeform 73">
            <a:extLst>
              <a:ext uri="{FF2B5EF4-FFF2-40B4-BE49-F238E27FC236}">
                <a16:creationId xmlns:a16="http://schemas.microsoft.com/office/drawing/2014/main" id="{20804EA5-22E2-6641-AE67-059581A57A52}"/>
              </a:ext>
            </a:extLst>
          </p:cNvPr>
          <p:cNvSpPr/>
          <p:nvPr/>
        </p:nvSpPr>
        <p:spPr>
          <a:xfrm>
            <a:off x="4171950" y="5200650"/>
            <a:ext cx="1353292" cy="819150"/>
          </a:xfrm>
          <a:custGeom>
            <a:avLst/>
            <a:gdLst>
              <a:gd name="connsiteX0" fmla="*/ 0 w 1314450"/>
              <a:gd name="connsiteY0" fmla="*/ 819150 h 819150"/>
              <a:gd name="connsiteX1" fmla="*/ 209550 w 1314450"/>
              <a:gd name="connsiteY1" fmla="*/ 771525 h 819150"/>
              <a:gd name="connsiteX2" fmla="*/ 209550 w 1314450"/>
              <a:gd name="connsiteY2" fmla="*/ 771525 h 819150"/>
              <a:gd name="connsiteX3" fmla="*/ 276225 w 1314450"/>
              <a:gd name="connsiteY3" fmla="*/ 733425 h 819150"/>
              <a:gd name="connsiteX4" fmla="*/ 352425 w 1314450"/>
              <a:gd name="connsiteY4" fmla="*/ 647700 h 819150"/>
              <a:gd name="connsiteX5" fmla="*/ 542925 w 1314450"/>
              <a:gd name="connsiteY5" fmla="*/ 238125 h 819150"/>
              <a:gd name="connsiteX6" fmla="*/ 685800 w 1314450"/>
              <a:gd name="connsiteY6" fmla="*/ 95250 h 819150"/>
              <a:gd name="connsiteX7" fmla="*/ 885825 w 1314450"/>
              <a:gd name="connsiteY7" fmla="*/ 19050 h 819150"/>
              <a:gd name="connsiteX8" fmla="*/ 1314450 w 1314450"/>
              <a:gd name="connsiteY8" fmla="*/ 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4450" h="819150">
                <a:moveTo>
                  <a:pt x="0" y="819150"/>
                </a:moveTo>
                <a:lnTo>
                  <a:pt x="209550" y="771525"/>
                </a:lnTo>
                <a:lnTo>
                  <a:pt x="209550" y="771525"/>
                </a:lnTo>
                <a:cubicBezTo>
                  <a:pt x="220662" y="765175"/>
                  <a:pt x="252413" y="754062"/>
                  <a:pt x="276225" y="733425"/>
                </a:cubicBezTo>
                <a:cubicBezTo>
                  <a:pt x="300037" y="712788"/>
                  <a:pt x="307975" y="730250"/>
                  <a:pt x="352425" y="647700"/>
                </a:cubicBezTo>
                <a:cubicBezTo>
                  <a:pt x="396875" y="565150"/>
                  <a:pt x="487363" y="330200"/>
                  <a:pt x="542925" y="238125"/>
                </a:cubicBezTo>
                <a:cubicBezTo>
                  <a:pt x="598488" y="146050"/>
                  <a:pt x="628650" y="131763"/>
                  <a:pt x="685800" y="95250"/>
                </a:cubicBezTo>
                <a:cubicBezTo>
                  <a:pt x="742950" y="58738"/>
                  <a:pt x="781050" y="34925"/>
                  <a:pt x="885825" y="19050"/>
                </a:cubicBezTo>
                <a:cubicBezTo>
                  <a:pt x="990600" y="3175"/>
                  <a:pt x="1152525" y="1587"/>
                  <a:pt x="1314450" y="0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8DABC9F-C9BC-834C-B22C-A43AF8FD17AF}"/>
              </a:ext>
            </a:extLst>
          </p:cNvPr>
          <p:cNvSpPr txBox="1"/>
          <p:nvPr/>
        </p:nvSpPr>
        <p:spPr>
          <a:xfrm>
            <a:off x="5418649" y="503063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467DF5C-91CC-5546-993A-9B3411FAF4AD}"/>
              </a:ext>
            </a:extLst>
          </p:cNvPr>
          <p:cNvCxnSpPr>
            <a:cxnSpLocks/>
            <a:endCxn id="86" idx="2"/>
          </p:cNvCxnSpPr>
          <p:nvPr/>
        </p:nvCxnSpPr>
        <p:spPr>
          <a:xfrm flipV="1">
            <a:off x="4045342" y="1181874"/>
            <a:ext cx="1283893" cy="8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07FF4619-6500-6444-B861-22264D9C6C47}"/>
              </a:ext>
            </a:extLst>
          </p:cNvPr>
          <p:cNvSpPr txBox="1"/>
          <p:nvPr/>
        </p:nvSpPr>
        <p:spPr>
          <a:xfrm>
            <a:off x="5339852" y="105780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EAE3C9D-36D7-6443-9730-6E79A6AB4FBB}"/>
              </a:ext>
            </a:extLst>
          </p:cNvPr>
          <p:cNvSpPr/>
          <p:nvPr/>
        </p:nvSpPr>
        <p:spPr>
          <a:xfrm>
            <a:off x="6699856" y="5306244"/>
            <a:ext cx="139878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DC - AC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/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/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2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6" name="Rectangle 55">
            <a:extLst>
              <a:ext uri="{FF2B5EF4-FFF2-40B4-BE49-F238E27FC236}">
                <a16:creationId xmlns:a16="http://schemas.microsoft.com/office/drawing/2014/main" id="{1AEEFA29-0B00-475D-8823-F927C5BFF9ED}"/>
              </a:ext>
            </a:extLst>
          </p:cNvPr>
          <p:cNvSpPr/>
          <p:nvPr/>
        </p:nvSpPr>
        <p:spPr>
          <a:xfrm>
            <a:off x="7814163" y="1455070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B31264F0-C560-4FE2-9348-FA9F879E7DE5}"/>
              </a:ext>
            </a:extLst>
          </p:cNvPr>
          <p:cNvSpPr/>
          <p:nvPr/>
        </p:nvSpPr>
        <p:spPr>
          <a:xfrm>
            <a:off x="8413810" y="159803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009BAD5B-CDAB-4C54-A5DC-1152B9800345}"/>
              </a:ext>
            </a:extLst>
          </p:cNvPr>
          <p:cNvCxnSpPr/>
          <p:nvPr/>
        </p:nvCxnSpPr>
        <p:spPr>
          <a:xfrm rot="10800000" flipH="1">
            <a:off x="7812159" y="2599577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>
            <a:extLst>
              <a:ext uri="{FF2B5EF4-FFF2-40B4-BE49-F238E27FC236}">
                <a16:creationId xmlns:a16="http://schemas.microsoft.com/office/drawing/2014/main" id="{941A7033-5E8F-4046-90BC-FDC4DA40A8F7}"/>
              </a:ext>
            </a:extLst>
          </p:cNvPr>
          <p:cNvSpPr/>
          <p:nvPr/>
        </p:nvSpPr>
        <p:spPr>
          <a:xfrm>
            <a:off x="8538535" y="2363445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2D0731FA-470D-4702-B410-FAA6B2CD9A6D}"/>
              </a:ext>
            </a:extLst>
          </p:cNvPr>
          <p:cNvSpPr/>
          <p:nvPr/>
        </p:nvSpPr>
        <p:spPr>
          <a:xfrm>
            <a:off x="8400511" y="218229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E4FCB347-8620-4079-9643-4C4E1F4F08C5}"/>
              </a:ext>
            </a:extLst>
          </p:cNvPr>
          <p:cNvSpPr/>
          <p:nvPr/>
        </p:nvSpPr>
        <p:spPr>
          <a:xfrm>
            <a:off x="8414889" y="275738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C02F5E8A-2580-433F-8093-AD04B656466B}"/>
              </a:ext>
            </a:extLst>
          </p:cNvPr>
          <p:cNvSpPr/>
          <p:nvPr/>
        </p:nvSpPr>
        <p:spPr>
          <a:xfrm>
            <a:off x="8269515" y="1133017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69804449-3C61-45BF-AFC2-2A3486FF4D56}"/>
              </a:ext>
            </a:extLst>
          </p:cNvPr>
          <p:cNvSpPr/>
          <p:nvPr/>
        </p:nvSpPr>
        <p:spPr>
          <a:xfrm>
            <a:off x="8288491" y="1290762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Isosceles Triangle 93">
            <a:extLst>
              <a:ext uri="{FF2B5EF4-FFF2-40B4-BE49-F238E27FC236}">
                <a16:creationId xmlns:a16="http://schemas.microsoft.com/office/drawing/2014/main" id="{5DAC51A1-B51B-4E71-8F2D-4FC8D561B703}"/>
              </a:ext>
            </a:extLst>
          </p:cNvPr>
          <p:cNvSpPr/>
          <p:nvPr/>
        </p:nvSpPr>
        <p:spPr>
          <a:xfrm>
            <a:off x="8204826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Isosceles Triangle 94">
            <a:extLst>
              <a:ext uri="{FF2B5EF4-FFF2-40B4-BE49-F238E27FC236}">
                <a16:creationId xmlns:a16="http://schemas.microsoft.com/office/drawing/2014/main" id="{2AB2B2B1-9902-45DB-83F3-97526AC9F6D1}"/>
              </a:ext>
            </a:extLst>
          </p:cNvPr>
          <p:cNvSpPr/>
          <p:nvPr/>
        </p:nvSpPr>
        <p:spPr>
          <a:xfrm>
            <a:off x="8357226" y="135807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Isosceles Triangle 95">
            <a:extLst>
              <a:ext uri="{FF2B5EF4-FFF2-40B4-BE49-F238E27FC236}">
                <a16:creationId xmlns:a16="http://schemas.microsoft.com/office/drawing/2014/main" id="{9A4F9849-97E8-4063-9293-C5DFD660D8AB}"/>
              </a:ext>
            </a:extLst>
          </p:cNvPr>
          <p:cNvSpPr/>
          <p:nvPr/>
        </p:nvSpPr>
        <p:spPr>
          <a:xfrm>
            <a:off x="8509626" y="135429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Isosceles Triangle 96">
            <a:extLst>
              <a:ext uri="{FF2B5EF4-FFF2-40B4-BE49-F238E27FC236}">
                <a16:creationId xmlns:a16="http://schemas.microsoft.com/office/drawing/2014/main" id="{676C2279-F74F-4CFF-956F-FF7B2DF75BF1}"/>
              </a:ext>
            </a:extLst>
          </p:cNvPr>
          <p:cNvSpPr/>
          <p:nvPr/>
        </p:nvSpPr>
        <p:spPr>
          <a:xfrm>
            <a:off x="8670652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174A6DD2-B6DA-4C31-AF6C-DFF15EFC67E0}"/>
              </a:ext>
            </a:extLst>
          </p:cNvPr>
          <p:cNvSpPr/>
          <p:nvPr/>
        </p:nvSpPr>
        <p:spPr>
          <a:xfrm>
            <a:off x="8161695" y="156708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1B04043-C112-41FC-8B7F-BFF7ACE7D479}"/>
              </a:ext>
            </a:extLst>
          </p:cNvPr>
          <p:cNvCxnSpPr/>
          <p:nvPr/>
        </p:nvCxnSpPr>
        <p:spPr>
          <a:xfrm rot="10800000">
            <a:off x="8158389" y="1459068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6759B3FA-379A-41B4-942E-888919A52A4E}"/>
              </a:ext>
            </a:extLst>
          </p:cNvPr>
          <p:cNvCxnSpPr>
            <a:stCxn id="97" idx="5"/>
          </p:cNvCxnSpPr>
          <p:nvPr/>
        </p:nvCxnSpPr>
        <p:spPr>
          <a:xfrm flipV="1">
            <a:off x="8793579" y="1459067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Rectangle 100">
            <a:extLst>
              <a:ext uri="{FF2B5EF4-FFF2-40B4-BE49-F238E27FC236}">
                <a16:creationId xmlns:a16="http://schemas.microsoft.com/office/drawing/2014/main" id="{55FDA313-D184-4EF2-98A5-BF39142970AF}"/>
              </a:ext>
            </a:extLst>
          </p:cNvPr>
          <p:cNvSpPr/>
          <p:nvPr/>
        </p:nvSpPr>
        <p:spPr>
          <a:xfrm>
            <a:off x="8142182" y="1271717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210E15EE-2D59-4009-B1CB-04870DDB96CE}"/>
              </a:ext>
            </a:extLst>
          </p:cNvPr>
          <p:cNvSpPr/>
          <p:nvPr/>
        </p:nvSpPr>
        <p:spPr>
          <a:xfrm>
            <a:off x="8786374" y="1472249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B4E08073-AED4-4433-9D1A-72A393482F86}"/>
              </a:ext>
            </a:extLst>
          </p:cNvPr>
          <p:cNvSpPr/>
          <p:nvPr/>
        </p:nvSpPr>
        <p:spPr>
          <a:xfrm>
            <a:off x="8075126" y="1471913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F4EA5D73-A5B3-4784-B531-0956330AAC8A}"/>
              </a:ext>
            </a:extLst>
          </p:cNvPr>
          <p:cNvSpPr/>
          <p:nvPr/>
        </p:nvSpPr>
        <p:spPr>
          <a:xfrm>
            <a:off x="9506917" y="167424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BE23EE3-AB79-46C3-A34E-409D9BCE3D5D}"/>
              </a:ext>
            </a:extLst>
          </p:cNvPr>
          <p:cNvSpPr/>
          <p:nvPr/>
        </p:nvSpPr>
        <p:spPr>
          <a:xfrm>
            <a:off x="9525893" y="1831993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>
            <a:extLst>
              <a:ext uri="{FF2B5EF4-FFF2-40B4-BE49-F238E27FC236}">
                <a16:creationId xmlns:a16="http://schemas.microsoft.com/office/drawing/2014/main" id="{57E22AED-9BA6-447D-93A1-7AB78FFD6DD9}"/>
              </a:ext>
            </a:extLst>
          </p:cNvPr>
          <p:cNvSpPr/>
          <p:nvPr/>
        </p:nvSpPr>
        <p:spPr>
          <a:xfrm>
            <a:off x="9442228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Isosceles Triangle 106">
            <a:extLst>
              <a:ext uri="{FF2B5EF4-FFF2-40B4-BE49-F238E27FC236}">
                <a16:creationId xmlns:a16="http://schemas.microsoft.com/office/drawing/2014/main" id="{CF490D82-1676-4AEF-89D4-C56082D81486}"/>
              </a:ext>
            </a:extLst>
          </p:cNvPr>
          <p:cNvSpPr/>
          <p:nvPr/>
        </p:nvSpPr>
        <p:spPr>
          <a:xfrm>
            <a:off x="9594628" y="189930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Isosceles Triangle 107">
            <a:extLst>
              <a:ext uri="{FF2B5EF4-FFF2-40B4-BE49-F238E27FC236}">
                <a16:creationId xmlns:a16="http://schemas.microsoft.com/office/drawing/2014/main" id="{6C1CE2E3-77EF-48B0-8F00-7D4863FD0B34}"/>
              </a:ext>
            </a:extLst>
          </p:cNvPr>
          <p:cNvSpPr/>
          <p:nvPr/>
        </p:nvSpPr>
        <p:spPr>
          <a:xfrm>
            <a:off x="9747028" y="1895530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Isosceles Triangle 108">
            <a:extLst>
              <a:ext uri="{FF2B5EF4-FFF2-40B4-BE49-F238E27FC236}">
                <a16:creationId xmlns:a16="http://schemas.microsoft.com/office/drawing/2014/main" id="{285B6640-2382-4A42-89CB-215F40CFE40F}"/>
              </a:ext>
            </a:extLst>
          </p:cNvPr>
          <p:cNvSpPr/>
          <p:nvPr/>
        </p:nvSpPr>
        <p:spPr>
          <a:xfrm>
            <a:off x="9908054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C85BE641-BDAC-44A2-99A4-2EBC97CDAC17}"/>
              </a:ext>
            </a:extLst>
          </p:cNvPr>
          <p:cNvSpPr/>
          <p:nvPr/>
        </p:nvSpPr>
        <p:spPr>
          <a:xfrm>
            <a:off x="9427147" y="2108314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A65C871E-12D8-4340-85BA-A579FA48C86B}"/>
              </a:ext>
            </a:extLst>
          </p:cNvPr>
          <p:cNvCxnSpPr/>
          <p:nvPr/>
        </p:nvCxnSpPr>
        <p:spPr>
          <a:xfrm rot="10800000">
            <a:off x="9395791" y="2000299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B0EEE399-438E-4DED-8CFB-FBCD4F3C7E19}"/>
              </a:ext>
            </a:extLst>
          </p:cNvPr>
          <p:cNvCxnSpPr>
            <a:stCxn id="109" idx="5"/>
          </p:cNvCxnSpPr>
          <p:nvPr/>
        </p:nvCxnSpPr>
        <p:spPr>
          <a:xfrm flipV="1">
            <a:off x="10030981" y="2000298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Rectangle 112">
            <a:extLst>
              <a:ext uri="{FF2B5EF4-FFF2-40B4-BE49-F238E27FC236}">
                <a16:creationId xmlns:a16="http://schemas.microsoft.com/office/drawing/2014/main" id="{9EAED3A4-7698-447E-A17A-DC8B9810DB94}"/>
              </a:ext>
            </a:extLst>
          </p:cNvPr>
          <p:cNvSpPr/>
          <p:nvPr/>
        </p:nvSpPr>
        <p:spPr>
          <a:xfrm>
            <a:off x="9430975" y="1819834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C461DC56-3C8C-4A35-A6F3-8EDCFA4FCD2B}"/>
              </a:ext>
            </a:extLst>
          </p:cNvPr>
          <p:cNvSpPr/>
          <p:nvPr/>
        </p:nvSpPr>
        <p:spPr>
          <a:xfrm>
            <a:off x="10023776" y="2013480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BE86431C-F3BF-4C1B-857F-52F117876BD5}"/>
              </a:ext>
            </a:extLst>
          </p:cNvPr>
          <p:cNvSpPr/>
          <p:nvPr/>
        </p:nvSpPr>
        <p:spPr>
          <a:xfrm>
            <a:off x="9411325" y="2017478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1B1465BB-CF2C-44D2-987F-F41DAC06A850}"/>
              </a:ext>
            </a:extLst>
          </p:cNvPr>
          <p:cNvCxnSpPr/>
          <p:nvPr/>
        </p:nvCxnSpPr>
        <p:spPr>
          <a:xfrm rot="10800000" flipH="1">
            <a:off x="7818704" y="2000261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>
            <a:extLst>
              <a:ext uri="{FF2B5EF4-FFF2-40B4-BE49-F238E27FC236}">
                <a16:creationId xmlns:a16="http://schemas.microsoft.com/office/drawing/2014/main" id="{BB332D3F-2625-4A81-87C2-C92DF926E707}"/>
              </a:ext>
            </a:extLst>
          </p:cNvPr>
          <p:cNvSpPr/>
          <p:nvPr/>
        </p:nvSpPr>
        <p:spPr>
          <a:xfrm>
            <a:off x="8545080" y="1764129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64C7734F-DAAE-4111-8273-511E91B938BD}"/>
              </a:ext>
            </a:extLst>
          </p:cNvPr>
          <p:cNvSpPr/>
          <p:nvPr/>
        </p:nvSpPr>
        <p:spPr>
          <a:xfrm>
            <a:off x="8407056" y="158297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380004D1-3F23-4DF3-80B2-C13AB956F7C7}"/>
              </a:ext>
            </a:extLst>
          </p:cNvPr>
          <p:cNvSpPr/>
          <p:nvPr/>
        </p:nvSpPr>
        <p:spPr>
          <a:xfrm>
            <a:off x="8421434" y="2158068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9B5E14A-1C6C-473C-8EF8-53D176A3D5EC}"/>
              </a:ext>
            </a:extLst>
          </p:cNvPr>
          <p:cNvSpPr txBox="1"/>
          <p:nvPr/>
        </p:nvSpPr>
        <p:spPr>
          <a:xfrm>
            <a:off x="9496644" y="1386926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E6FE28FF-31AA-45B2-950B-B87A5DFFA393}"/>
              </a:ext>
            </a:extLst>
          </p:cNvPr>
          <p:cNvSpPr txBox="1"/>
          <p:nvPr/>
        </p:nvSpPr>
        <p:spPr>
          <a:xfrm>
            <a:off x="8075126" y="902185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41A9809A-77BF-4E78-BD9C-C3068D8CFDA9}"/>
              </a:ext>
            </a:extLst>
          </p:cNvPr>
          <p:cNvSpPr txBox="1"/>
          <p:nvPr/>
        </p:nvSpPr>
        <p:spPr>
          <a:xfrm>
            <a:off x="7015788" y="1559921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23" name="Straight Arrow Connector 122">
            <a:extLst>
              <a:ext uri="{FF2B5EF4-FFF2-40B4-BE49-F238E27FC236}">
                <a16:creationId xmlns:a16="http://schemas.microsoft.com/office/drawing/2014/main" id="{B341FED3-F9DB-4A70-9583-174A09BAFF2B}"/>
              </a:ext>
            </a:extLst>
          </p:cNvPr>
          <p:cNvCxnSpPr/>
          <p:nvPr/>
        </p:nvCxnSpPr>
        <p:spPr>
          <a:xfrm>
            <a:off x="7611573" y="1828256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C51609ED-2982-4819-AF50-113FD6099E31}"/>
              </a:ext>
            </a:extLst>
          </p:cNvPr>
          <p:cNvSpPr txBox="1"/>
          <p:nvPr/>
        </p:nvSpPr>
        <p:spPr>
          <a:xfrm>
            <a:off x="8206156" y="2676148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638164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as a Function of Bias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120693" y="2826972"/>
            <a:ext cx="298450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04850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4191000" y="5337175"/>
            <a:ext cx="1295400" cy="673100"/>
          </a:xfrm>
          <a:custGeom>
            <a:avLst/>
            <a:gdLst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400" h="673100">
                <a:moveTo>
                  <a:pt x="0" y="673100"/>
                </a:moveTo>
                <a:cubicBezTo>
                  <a:pt x="100012" y="666750"/>
                  <a:pt x="200025" y="660400"/>
                  <a:pt x="257175" y="644525"/>
                </a:cubicBezTo>
                <a:cubicBezTo>
                  <a:pt x="314325" y="628650"/>
                  <a:pt x="300038" y="638175"/>
                  <a:pt x="342900" y="577850"/>
                </a:cubicBezTo>
                <a:cubicBezTo>
                  <a:pt x="385762" y="517525"/>
                  <a:pt x="458788" y="360363"/>
                  <a:pt x="514350" y="282575"/>
                </a:cubicBezTo>
                <a:cubicBezTo>
                  <a:pt x="569913" y="204788"/>
                  <a:pt x="604838" y="155575"/>
                  <a:pt x="676275" y="111125"/>
                </a:cubicBezTo>
                <a:cubicBezTo>
                  <a:pt x="747712" y="66675"/>
                  <a:pt x="839788" y="31750"/>
                  <a:pt x="942975" y="15875"/>
                </a:cubicBezTo>
                <a:cubicBezTo>
                  <a:pt x="1046162" y="0"/>
                  <a:pt x="1236663" y="15875"/>
                  <a:pt x="1295400" y="15875"/>
                </a:cubicBezTo>
                <a:lnTo>
                  <a:pt x="1295400" y="15875"/>
                </a:ln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045342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040209" y="2524181"/>
            <a:ext cx="204826" cy="2852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cxnSpLocks/>
          </p:cNvCxnSpPr>
          <p:nvPr/>
        </p:nvCxnSpPr>
        <p:spPr>
          <a:xfrm>
            <a:off x="4191000" y="4516745"/>
            <a:ext cx="304613" cy="44217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886200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4518364" y="4500721"/>
            <a:ext cx="509322" cy="45820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389855" y="222191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504155" y="2364792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089933" y="394830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431162" y="5234559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010150" y="1285876"/>
            <a:ext cx="108585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81075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225696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711346" y="1285876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029200" y="1285876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691306" y="1285876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213123" y="1292509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194701" y="1066409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5021058" y="104337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C8CFB37-DD45-1049-B530-C7CC520D8989}"/>
              </a:ext>
            </a:extLst>
          </p:cNvPr>
          <p:cNvSpPr/>
          <p:nvPr/>
        </p:nvSpPr>
        <p:spPr>
          <a:xfrm>
            <a:off x="6699856" y="5306244"/>
            <a:ext cx="6303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DC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A0864A0-4510-5542-95B1-A7B600B0ED79}"/>
              </a:ext>
            </a:extLst>
          </p:cNvPr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3B39EF7-ADD8-264C-9AAC-35A939457738}"/>
              </a:ext>
            </a:extLst>
          </p:cNvPr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EB7EEF7-9E56-BB42-ACBA-BBB08C2BC959}"/>
              </a:ext>
            </a:extLst>
          </p:cNvPr>
          <p:cNvCxnSpPr/>
          <p:nvPr/>
        </p:nvCxnSpPr>
        <p:spPr>
          <a:xfrm>
            <a:off x="4343400" y="962025"/>
            <a:ext cx="3524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99549BD-3A3A-E34D-95D0-602753FE5943}"/>
              </a:ext>
            </a:extLst>
          </p:cNvPr>
          <p:cNvSpPr txBox="1"/>
          <p:nvPr/>
        </p:nvSpPr>
        <p:spPr>
          <a:xfrm>
            <a:off x="4402204" y="734204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A&gt;</a:t>
            </a:r>
            <a:r>
              <a:rPr lang="en-US" sz="1200" dirty="0"/>
              <a:t>0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8F2735E-7D07-FD4A-B482-6DC4B69803FC}"/>
              </a:ext>
            </a:extLst>
          </p:cNvPr>
          <p:cNvCxnSpPr>
            <a:cxnSpLocks/>
            <a:endCxn id="47" idx="2"/>
          </p:cNvCxnSpPr>
          <p:nvPr/>
        </p:nvCxnSpPr>
        <p:spPr>
          <a:xfrm flipV="1">
            <a:off x="4045342" y="1181874"/>
            <a:ext cx="1283893" cy="8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8D2F250E-8F27-BC43-848E-D6F1B37360DE}"/>
              </a:ext>
            </a:extLst>
          </p:cNvPr>
          <p:cNvSpPr txBox="1"/>
          <p:nvPr/>
        </p:nvSpPr>
        <p:spPr>
          <a:xfrm>
            <a:off x="5339852" y="105780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2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/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2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3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/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3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4" name="Rectangle 83">
            <a:extLst>
              <a:ext uri="{FF2B5EF4-FFF2-40B4-BE49-F238E27FC236}">
                <a16:creationId xmlns:a16="http://schemas.microsoft.com/office/drawing/2014/main" id="{1AEEFA29-0B00-475D-8823-F927C5BFF9ED}"/>
              </a:ext>
            </a:extLst>
          </p:cNvPr>
          <p:cNvSpPr/>
          <p:nvPr/>
        </p:nvSpPr>
        <p:spPr>
          <a:xfrm>
            <a:off x="7814163" y="1455070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31264F0-C560-4FE2-9348-FA9F879E7DE5}"/>
              </a:ext>
            </a:extLst>
          </p:cNvPr>
          <p:cNvSpPr/>
          <p:nvPr/>
        </p:nvSpPr>
        <p:spPr>
          <a:xfrm>
            <a:off x="8413810" y="159803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09BAD5B-CDAB-4C54-A5DC-1152B9800345}"/>
              </a:ext>
            </a:extLst>
          </p:cNvPr>
          <p:cNvCxnSpPr/>
          <p:nvPr/>
        </p:nvCxnSpPr>
        <p:spPr>
          <a:xfrm rot="10800000" flipH="1">
            <a:off x="7812159" y="2599577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941A7033-5E8F-4046-90BC-FDC4DA40A8F7}"/>
              </a:ext>
            </a:extLst>
          </p:cNvPr>
          <p:cNvSpPr/>
          <p:nvPr/>
        </p:nvSpPr>
        <p:spPr>
          <a:xfrm>
            <a:off x="8538535" y="2363445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D0731FA-470D-4702-B410-FAA6B2CD9A6D}"/>
              </a:ext>
            </a:extLst>
          </p:cNvPr>
          <p:cNvSpPr/>
          <p:nvPr/>
        </p:nvSpPr>
        <p:spPr>
          <a:xfrm>
            <a:off x="8400511" y="218229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4FCB347-8620-4079-9643-4C4E1F4F08C5}"/>
              </a:ext>
            </a:extLst>
          </p:cNvPr>
          <p:cNvSpPr/>
          <p:nvPr/>
        </p:nvSpPr>
        <p:spPr>
          <a:xfrm>
            <a:off x="8414889" y="275738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02F5E8A-2580-433F-8093-AD04B656466B}"/>
              </a:ext>
            </a:extLst>
          </p:cNvPr>
          <p:cNvSpPr/>
          <p:nvPr/>
        </p:nvSpPr>
        <p:spPr>
          <a:xfrm>
            <a:off x="8269515" y="1133017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69804449-3C61-45BF-AFC2-2A3486FF4D56}"/>
              </a:ext>
            </a:extLst>
          </p:cNvPr>
          <p:cNvSpPr/>
          <p:nvPr/>
        </p:nvSpPr>
        <p:spPr>
          <a:xfrm>
            <a:off x="8288491" y="1290762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Isosceles Triangle 94">
            <a:extLst>
              <a:ext uri="{FF2B5EF4-FFF2-40B4-BE49-F238E27FC236}">
                <a16:creationId xmlns:a16="http://schemas.microsoft.com/office/drawing/2014/main" id="{5DAC51A1-B51B-4E71-8F2D-4FC8D561B703}"/>
              </a:ext>
            </a:extLst>
          </p:cNvPr>
          <p:cNvSpPr/>
          <p:nvPr/>
        </p:nvSpPr>
        <p:spPr>
          <a:xfrm>
            <a:off x="8204826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Isosceles Triangle 95">
            <a:extLst>
              <a:ext uri="{FF2B5EF4-FFF2-40B4-BE49-F238E27FC236}">
                <a16:creationId xmlns:a16="http://schemas.microsoft.com/office/drawing/2014/main" id="{2AB2B2B1-9902-45DB-83F3-97526AC9F6D1}"/>
              </a:ext>
            </a:extLst>
          </p:cNvPr>
          <p:cNvSpPr/>
          <p:nvPr/>
        </p:nvSpPr>
        <p:spPr>
          <a:xfrm>
            <a:off x="8357226" y="135807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Isosceles Triangle 96">
            <a:extLst>
              <a:ext uri="{FF2B5EF4-FFF2-40B4-BE49-F238E27FC236}">
                <a16:creationId xmlns:a16="http://schemas.microsoft.com/office/drawing/2014/main" id="{9A4F9849-97E8-4063-9293-C5DFD660D8AB}"/>
              </a:ext>
            </a:extLst>
          </p:cNvPr>
          <p:cNvSpPr/>
          <p:nvPr/>
        </p:nvSpPr>
        <p:spPr>
          <a:xfrm>
            <a:off x="8509626" y="135429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Isosceles Triangle 97">
            <a:extLst>
              <a:ext uri="{FF2B5EF4-FFF2-40B4-BE49-F238E27FC236}">
                <a16:creationId xmlns:a16="http://schemas.microsoft.com/office/drawing/2014/main" id="{676C2279-F74F-4CFF-956F-FF7B2DF75BF1}"/>
              </a:ext>
            </a:extLst>
          </p:cNvPr>
          <p:cNvSpPr/>
          <p:nvPr/>
        </p:nvSpPr>
        <p:spPr>
          <a:xfrm>
            <a:off x="8670652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74A6DD2-B6DA-4C31-AF6C-DFF15EFC67E0}"/>
              </a:ext>
            </a:extLst>
          </p:cNvPr>
          <p:cNvSpPr/>
          <p:nvPr/>
        </p:nvSpPr>
        <p:spPr>
          <a:xfrm>
            <a:off x="8161695" y="156708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61B04043-C112-41FC-8B7F-BFF7ACE7D479}"/>
              </a:ext>
            </a:extLst>
          </p:cNvPr>
          <p:cNvCxnSpPr/>
          <p:nvPr/>
        </p:nvCxnSpPr>
        <p:spPr>
          <a:xfrm rot="10800000">
            <a:off x="8158389" y="1459068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6759B3FA-379A-41B4-942E-888919A52A4E}"/>
              </a:ext>
            </a:extLst>
          </p:cNvPr>
          <p:cNvCxnSpPr>
            <a:stCxn id="98" idx="5"/>
          </p:cNvCxnSpPr>
          <p:nvPr/>
        </p:nvCxnSpPr>
        <p:spPr>
          <a:xfrm flipV="1">
            <a:off x="8793579" y="1459067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5FDA313-D184-4EF2-98A5-BF39142970AF}"/>
              </a:ext>
            </a:extLst>
          </p:cNvPr>
          <p:cNvSpPr/>
          <p:nvPr/>
        </p:nvSpPr>
        <p:spPr>
          <a:xfrm>
            <a:off x="8142182" y="1271717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10E15EE-2D59-4009-B1CB-04870DDB96CE}"/>
              </a:ext>
            </a:extLst>
          </p:cNvPr>
          <p:cNvSpPr/>
          <p:nvPr/>
        </p:nvSpPr>
        <p:spPr>
          <a:xfrm>
            <a:off x="8786374" y="1472249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B4E08073-AED4-4433-9D1A-72A393482F86}"/>
              </a:ext>
            </a:extLst>
          </p:cNvPr>
          <p:cNvSpPr/>
          <p:nvPr/>
        </p:nvSpPr>
        <p:spPr>
          <a:xfrm>
            <a:off x="8075126" y="1471913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4EA5D73-A5B3-4784-B531-0956330AAC8A}"/>
              </a:ext>
            </a:extLst>
          </p:cNvPr>
          <p:cNvSpPr/>
          <p:nvPr/>
        </p:nvSpPr>
        <p:spPr>
          <a:xfrm>
            <a:off x="9506917" y="167424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BE23EE3-AB79-46C3-A34E-409D9BCE3D5D}"/>
              </a:ext>
            </a:extLst>
          </p:cNvPr>
          <p:cNvSpPr/>
          <p:nvPr/>
        </p:nvSpPr>
        <p:spPr>
          <a:xfrm>
            <a:off x="9525893" y="1831993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Isosceles Triangle 106">
            <a:extLst>
              <a:ext uri="{FF2B5EF4-FFF2-40B4-BE49-F238E27FC236}">
                <a16:creationId xmlns:a16="http://schemas.microsoft.com/office/drawing/2014/main" id="{57E22AED-9BA6-447D-93A1-7AB78FFD6DD9}"/>
              </a:ext>
            </a:extLst>
          </p:cNvPr>
          <p:cNvSpPr/>
          <p:nvPr/>
        </p:nvSpPr>
        <p:spPr>
          <a:xfrm>
            <a:off x="9442228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Isosceles Triangle 107">
            <a:extLst>
              <a:ext uri="{FF2B5EF4-FFF2-40B4-BE49-F238E27FC236}">
                <a16:creationId xmlns:a16="http://schemas.microsoft.com/office/drawing/2014/main" id="{CF490D82-1676-4AEF-89D4-C56082D81486}"/>
              </a:ext>
            </a:extLst>
          </p:cNvPr>
          <p:cNvSpPr/>
          <p:nvPr/>
        </p:nvSpPr>
        <p:spPr>
          <a:xfrm>
            <a:off x="9594628" y="189930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Isosceles Triangle 108">
            <a:extLst>
              <a:ext uri="{FF2B5EF4-FFF2-40B4-BE49-F238E27FC236}">
                <a16:creationId xmlns:a16="http://schemas.microsoft.com/office/drawing/2014/main" id="{6C1CE2E3-77EF-48B0-8F00-7D4863FD0B34}"/>
              </a:ext>
            </a:extLst>
          </p:cNvPr>
          <p:cNvSpPr/>
          <p:nvPr/>
        </p:nvSpPr>
        <p:spPr>
          <a:xfrm>
            <a:off x="9747028" y="1895530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285B6640-2382-4A42-89CB-215F40CFE40F}"/>
              </a:ext>
            </a:extLst>
          </p:cNvPr>
          <p:cNvSpPr/>
          <p:nvPr/>
        </p:nvSpPr>
        <p:spPr>
          <a:xfrm>
            <a:off x="9908054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85BE641-BDAC-44A2-99A4-2EBC97CDAC17}"/>
              </a:ext>
            </a:extLst>
          </p:cNvPr>
          <p:cNvSpPr/>
          <p:nvPr/>
        </p:nvSpPr>
        <p:spPr>
          <a:xfrm>
            <a:off x="9427147" y="2108314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A65C871E-12D8-4340-85BA-A579FA48C86B}"/>
              </a:ext>
            </a:extLst>
          </p:cNvPr>
          <p:cNvCxnSpPr/>
          <p:nvPr/>
        </p:nvCxnSpPr>
        <p:spPr>
          <a:xfrm rot="10800000">
            <a:off x="9395791" y="2000299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B0EEE399-438E-4DED-8CFB-FBCD4F3C7E19}"/>
              </a:ext>
            </a:extLst>
          </p:cNvPr>
          <p:cNvCxnSpPr>
            <a:stCxn id="110" idx="5"/>
          </p:cNvCxnSpPr>
          <p:nvPr/>
        </p:nvCxnSpPr>
        <p:spPr>
          <a:xfrm flipV="1">
            <a:off x="10030981" y="2000298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EAED3A4-7698-447E-A17A-DC8B9810DB94}"/>
              </a:ext>
            </a:extLst>
          </p:cNvPr>
          <p:cNvSpPr/>
          <p:nvPr/>
        </p:nvSpPr>
        <p:spPr>
          <a:xfrm>
            <a:off x="9430975" y="1819834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461DC56-3C8C-4A35-A6F3-8EDCFA4FCD2B}"/>
              </a:ext>
            </a:extLst>
          </p:cNvPr>
          <p:cNvSpPr/>
          <p:nvPr/>
        </p:nvSpPr>
        <p:spPr>
          <a:xfrm>
            <a:off x="10023776" y="2013480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E86431C-F3BF-4C1B-857F-52F117876BD5}"/>
              </a:ext>
            </a:extLst>
          </p:cNvPr>
          <p:cNvSpPr/>
          <p:nvPr/>
        </p:nvSpPr>
        <p:spPr>
          <a:xfrm>
            <a:off x="9411325" y="2017478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1B1465BB-CF2C-44D2-987F-F41DAC06A850}"/>
              </a:ext>
            </a:extLst>
          </p:cNvPr>
          <p:cNvCxnSpPr/>
          <p:nvPr/>
        </p:nvCxnSpPr>
        <p:spPr>
          <a:xfrm rot="10800000" flipH="1">
            <a:off x="7818704" y="2000261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B332D3F-2625-4A81-87C2-C92DF926E707}"/>
              </a:ext>
            </a:extLst>
          </p:cNvPr>
          <p:cNvSpPr/>
          <p:nvPr/>
        </p:nvSpPr>
        <p:spPr>
          <a:xfrm>
            <a:off x="8545080" y="1764129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64C7734F-DAAE-4111-8273-511E91B938BD}"/>
              </a:ext>
            </a:extLst>
          </p:cNvPr>
          <p:cNvSpPr/>
          <p:nvPr/>
        </p:nvSpPr>
        <p:spPr>
          <a:xfrm>
            <a:off x="8407056" y="158297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80004D1-3F23-4DF3-80B2-C13AB956F7C7}"/>
              </a:ext>
            </a:extLst>
          </p:cNvPr>
          <p:cNvSpPr/>
          <p:nvPr/>
        </p:nvSpPr>
        <p:spPr>
          <a:xfrm>
            <a:off x="8421434" y="2158068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E9B5E14A-1C6C-473C-8EF8-53D176A3D5EC}"/>
              </a:ext>
            </a:extLst>
          </p:cNvPr>
          <p:cNvSpPr txBox="1"/>
          <p:nvPr/>
        </p:nvSpPr>
        <p:spPr>
          <a:xfrm>
            <a:off x="9496644" y="1386926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E6FE28FF-31AA-45B2-950B-B87A5DFFA393}"/>
              </a:ext>
            </a:extLst>
          </p:cNvPr>
          <p:cNvSpPr txBox="1"/>
          <p:nvPr/>
        </p:nvSpPr>
        <p:spPr>
          <a:xfrm>
            <a:off x="8075126" y="902185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1A9809A-77BF-4E78-BD9C-C3068D8CFDA9}"/>
              </a:ext>
            </a:extLst>
          </p:cNvPr>
          <p:cNvSpPr txBox="1"/>
          <p:nvPr/>
        </p:nvSpPr>
        <p:spPr>
          <a:xfrm>
            <a:off x="7015788" y="1559921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B341FED3-F9DB-4A70-9583-174A09BAFF2B}"/>
              </a:ext>
            </a:extLst>
          </p:cNvPr>
          <p:cNvCxnSpPr/>
          <p:nvPr/>
        </p:nvCxnSpPr>
        <p:spPr>
          <a:xfrm>
            <a:off x="7611573" y="1828256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C51609ED-2982-4819-AF50-113FD6099E31}"/>
              </a:ext>
            </a:extLst>
          </p:cNvPr>
          <p:cNvSpPr txBox="1"/>
          <p:nvPr/>
        </p:nvSpPr>
        <p:spPr>
          <a:xfrm>
            <a:off x="8206156" y="2676148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27068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as a Function of Bias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120693" y="2826972"/>
            <a:ext cx="298450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04850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045342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739945" y="2526310"/>
            <a:ext cx="439129" cy="283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/>
          <p:cNvSpPr/>
          <p:nvPr/>
        </p:nvSpPr>
        <p:spPr>
          <a:xfrm>
            <a:off x="4022919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010150" y="1285876"/>
            <a:ext cx="108585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81075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225696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711346" y="1285876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4728350" y="1285770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395077" y="1285982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343295" y="1283992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343401" y="96202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4720997" y="947392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Freeform 43">
            <a:extLst>
              <a:ext uri="{FF2B5EF4-FFF2-40B4-BE49-F238E27FC236}">
                <a16:creationId xmlns:a16="http://schemas.microsoft.com/office/drawing/2014/main" id="{69A069C7-1C3A-B74F-8F1F-E58199933693}"/>
              </a:ext>
            </a:extLst>
          </p:cNvPr>
          <p:cNvSpPr/>
          <p:nvPr/>
        </p:nvSpPr>
        <p:spPr>
          <a:xfrm>
            <a:off x="4343402" y="5534025"/>
            <a:ext cx="990598" cy="476250"/>
          </a:xfrm>
          <a:custGeom>
            <a:avLst/>
            <a:gdLst>
              <a:gd name="connsiteX0" fmla="*/ 0 w 1114425"/>
              <a:gd name="connsiteY0" fmla="*/ 476250 h 476250"/>
              <a:gd name="connsiteX1" fmla="*/ 209550 w 1114425"/>
              <a:gd name="connsiteY1" fmla="*/ 447675 h 476250"/>
              <a:gd name="connsiteX2" fmla="*/ 304800 w 1114425"/>
              <a:gd name="connsiteY2" fmla="*/ 323850 h 476250"/>
              <a:gd name="connsiteX3" fmla="*/ 381000 w 1114425"/>
              <a:gd name="connsiteY3" fmla="*/ 171450 h 476250"/>
              <a:gd name="connsiteX4" fmla="*/ 485775 w 1114425"/>
              <a:gd name="connsiteY4" fmla="*/ 57150 h 476250"/>
              <a:gd name="connsiteX5" fmla="*/ 571500 w 1114425"/>
              <a:gd name="connsiteY5" fmla="*/ 38100 h 476250"/>
              <a:gd name="connsiteX6" fmla="*/ 628650 w 1114425"/>
              <a:gd name="connsiteY6" fmla="*/ 28575 h 476250"/>
              <a:gd name="connsiteX7" fmla="*/ 1114425 w 1114425"/>
              <a:gd name="connsiteY7" fmla="*/ 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425" h="476250">
                <a:moveTo>
                  <a:pt x="0" y="476250"/>
                </a:moveTo>
                <a:cubicBezTo>
                  <a:pt x="79375" y="474662"/>
                  <a:pt x="158750" y="473075"/>
                  <a:pt x="209550" y="447675"/>
                </a:cubicBezTo>
                <a:cubicBezTo>
                  <a:pt x="260350" y="422275"/>
                  <a:pt x="276225" y="369888"/>
                  <a:pt x="304800" y="323850"/>
                </a:cubicBezTo>
                <a:cubicBezTo>
                  <a:pt x="333375" y="277812"/>
                  <a:pt x="350838" y="215900"/>
                  <a:pt x="381000" y="171450"/>
                </a:cubicBezTo>
                <a:cubicBezTo>
                  <a:pt x="411162" y="127000"/>
                  <a:pt x="454025" y="79375"/>
                  <a:pt x="485775" y="57150"/>
                </a:cubicBezTo>
                <a:cubicBezTo>
                  <a:pt x="517525" y="34925"/>
                  <a:pt x="547688" y="42862"/>
                  <a:pt x="571500" y="38100"/>
                </a:cubicBezTo>
                <a:cubicBezTo>
                  <a:pt x="595312" y="33338"/>
                  <a:pt x="538163" y="34925"/>
                  <a:pt x="628650" y="28575"/>
                </a:cubicBezTo>
                <a:cubicBezTo>
                  <a:pt x="719137" y="22225"/>
                  <a:pt x="1114425" y="0"/>
                  <a:pt x="1114425" y="0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D6448EB-F295-6344-A320-A2509CC1AD65}"/>
              </a:ext>
            </a:extLst>
          </p:cNvPr>
          <p:cNvCxnSpPr>
            <a:cxnSpLocks/>
          </p:cNvCxnSpPr>
          <p:nvPr/>
        </p:nvCxnSpPr>
        <p:spPr>
          <a:xfrm>
            <a:off x="4343295" y="4500721"/>
            <a:ext cx="161258" cy="23143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93C235F-47FD-964D-A7D4-B8CD54FCFE21}"/>
              </a:ext>
            </a:extLst>
          </p:cNvPr>
          <p:cNvCxnSpPr>
            <a:cxnSpLocks/>
          </p:cNvCxnSpPr>
          <p:nvPr/>
        </p:nvCxnSpPr>
        <p:spPr>
          <a:xfrm flipV="1">
            <a:off x="4501287" y="4507857"/>
            <a:ext cx="216703" cy="2258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0F78F95-8D47-B84B-9AD5-3682457BB756}"/>
              </a:ext>
            </a:extLst>
          </p:cNvPr>
          <p:cNvSpPr txBox="1"/>
          <p:nvPr/>
        </p:nvSpPr>
        <p:spPr>
          <a:xfrm>
            <a:off x="5414837" y="54556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43188234-C0B2-8C49-9AEC-0DACD88DAA3E}"/>
              </a:ext>
            </a:extLst>
          </p:cNvPr>
          <p:cNvSpPr/>
          <p:nvPr/>
        </p:nvSpPr>
        <p:spPr>
          <a:xfrm>
            <a:off x="6699856" y="5306244"/>
            <a:ext cx="13907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DC + AC</a:t>
            </a:r>
          </a:p>
        </p:txBody>
      </p: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1636084E-9E08-C14A-8B79-39AD82E4B9A9}"/>
              </a:ext>
            </a:extLst>
          </p:cNvPr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id="{2CFAD597-4338-1749-9B32-734FB646E091}"/>
              </a:ext>
            </a:extLst>
          </p:cNvPr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cxnSp>
        <p:nvCxnSpPr>
          <p:cNvPr id="82" name="Straight Arrow Connector 81">
            <a:extLst>
              <a:ext uri="{FF2B5EF4-FFF2-40B4-BE49-F238E27FC236}">
                <a16:creationId xmlns:a16="http://schemas.microsoft.com/office/drawing/2014/main" id="{4F488E95-17AD-A945-BA7C-3E0F15ACDC6E}"/>
              </a:ext>
            </a:extLst>
          </p:cNvPr>
          <p:cNvCxnSpPr/>
          <p:nvPr/>
        </p:nvCxnSpPr>
        <p:spPr>
          <a:xfrm>
            <a:off x="4343400" y="962025"/>
            <a:ext cx="3524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TextBox 83">
            <a:extLst>
              <a:ext uri="{FF2B5EF4-FFF2-40B4-BE49-F238E27FC236}">
                <a16:creationId xmlns:a16="http://schemas.microsoft.com/office/drawing/2014/main" id="{3D874EAC-C88E-6240-820D-740A2A67A670}"/>
              </a:ext>
            </a:extLst>
          </p:cNvPr>
          <p:cNvSpPr txBox="1"/>
          <p:nvPr/>
        </p:nvSpPr>
        <p:spPr>
          <a:xfrm>
            <a:off x="4402204" y="734204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A&gt;</a:t>
            </a:r>
            <a:r>
              <a:rPr lang="en-US" sz="1200" dirty="0"/>
              <a:t>0</a:t>
            </a:r>
          </a:p>
        </p:txBody>
      </p: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ABD880CC-E83F-A447-B31D-697580884AD4}"/>
              </a:ext>
            </a:extLst>
          </p:cNvPr>
          <p:cNvCxnSpPr>
            <a:cxnSpLocks/>
            <a:endCxn id="74" idx="2"/>
          </p:cNvCxnSpPr>
          <p:nvPr/>
        </p:nvCxnSpPr>
        <p:spPr>
          <a:xfrm flipV="1">
            <a:off x="4045342" y="1181874"/>
            <a:ext cx="1283893" cy="8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903FBAC5-F311-BB48-B62C-898884D50381}"/>
              </a:ext>
            </a:extLst>
          </p:cNvPr>
          <p:cNvSpPr txBox="1"/>
          <p:nvPr/>
        </p:nvSpPr>
        <p:spPr>
          <a:xfrm>
            <a:off x="5339852" y="105780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/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6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/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7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Rectangle 67">
            <a:extLst>
              <a:ext uri="{FF2B5EF4-FFF2-40B4-BE49-F238E27FC236}">
                <a16:creationId xmlns:a16="http://schemas.microsoft.com/office/drawing/2014/main" id="{1AEEFA29-0B00-475D-8823-F927C5BFF9ED}"/>
              </a:ext>
            </a:extLst>
          </p:cNvPr>
          <p:cNvSpPr/>
          <p:nvPr/>
        </p:nvSpPr>
        <p:spPr>
          <a:xfrm>
            <a:off x="7814163" y="1455070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B31264F0-C560-4FE2-9348-FA9F879E7DE5}"/>
              </a:ext>
            </a:extLst>
          </p:cNvPr>
          <p:cNvSpPr/>
          <p:nvPr/>
        </p:nvSpPr>
        <p:spPr>
          <a:xfrm>
            <a:off x="8413810" y="159803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009BAD5B-CDAB-4C54-A5DC-1152B9800345}"/>
              </a:ext>
            </a:extLst>
          </p:cNvPr>
          <p:cNvCxnSpPr/>
          <p:nvPr/>
        </p:nvCxnSpPr>
        <p:spPr>
          <a:xfrm rot="10800000" flipH="1">
            <a:off x="7812159" y="2599577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>
            <a:extLst>
              <a:ext uri="{FF2B5EF4-FFF2-40B4-BE49-F238E27FC236}">
                <a16:creationId xmlns:a16="http://schemas.microsoft.com/office/drawing/2014/main" id="{941A7033-5E8F-4046-90BC-FDC4DA40A8F7}"/>
              </a:ext>
            </a:extLst>
          </p:cNvPr>
          <p:cNvSpPr/>
          <p:nvPr/>
        </p:nvSpPr>
        <p:spPr>
          <a:xfrm>
            <a:off x="8538535" y="2363445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2D0731FA-470D-4702-B410-FAA6B2CD9A6D}"/>
              </a:ext>
            </a:extLst>
          </p:cNvPr>
          <p:cNvSpPr/>
          <p:nvPr/>
        </p:nvSpPr>
        <p:spPr>
          <a:xfrm>
            <a:off x="8400511" y="218229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4FCB347-8620-4079-9643-4C4E1F4F08C5}"/>
              </a:ext>
            </a:extLst>
          </p:cNvPr>
          <p:cNvSpPr/>
          <p:nvPr/>
        </p:nvSpPr>
        <p:spPr>
          <a:xfrm>
            <a:off x="8414889" y="275738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C02F5E8A-2580-433F-8093-AD04B656466B}"/>
              </a:ext>
            </a:extLst>
          </p:cNvPr>
          <p:cNvSpPr/>
          <p:nvPr/>
        </p:nvSpPr>
        <p:spPr>
          <a:xfrm>
            <a:off x="8269515" y="1133017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69804449-3C61-45BF-AFC2-2A3486FF4D56}"/>
              </a:ext>
            </a:extLst>
          </p:cNvPr>
          <p:cNvSpPr/>
          <p:nvPr/>
        </p:nvSpPr>
        <p:spPr>
          <a:xfrm>
            <a:off x="8288491" y="1290762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Isosceles Triangle 92">
            <a:extLst>
              <a:ext uri="{FF2B5EF4-FFF2-40B4-BE49-F238E27FC236}">
                <a16:creationId xmlns:a16="http://schemas.microsoft.com/office/drawing/2014/main" id="{5DAC51A1-B51B-4E71-8F2D-4FC8D561B703}"/>
              </a:ext>
            </a:extLst>
          </p:cNvPr>
          <p:cNvSpPr/>
          <p:nvPr/>
        </p:nvSpPr>
        <p:spPr>
          <a:xfrm>
            <a:off x="8204826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Isosceles Triangle 93">
            <a:extLst>
              <a:ext uri="{FF2B5EF4-FFF2-40B4-BE49-F238E27FC236}">
                <a16:creationId xmlns:a16="http://schemas.microsoft.com/office/drawing/2014/main" id="{2AB2B2B1-9902-45DB-83F3-97526AC9F6D1}"/>
              </a:ext>
            </a:extLst>
          </p:cNvPr>
          <p:cNvSpPr/>
          <p:nvPr/>
        </p:nvSpPr>
        <p:spPr>
          <a:xfrm>
            <a:off x="8357226" y="135807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Isosceles Triangle 94">
            <a:extLst>
              <a:ext uri="{FF2B5EF4-FFF2-40B4-BE49-F238E27FC236}">
                <a16:creationId xmlns:a16="http://schemas.microsoft.com/office/drawing/2014/main" id="{9A4F9849-97E8-4063-9293-C5DFD660D8AB}"/>
              </a:ext>
            </a:extLst>
          </p:cNvPr>
          <p:cNvSpPr/>
          <p:nvPr/>
        </p:nvSpPr>
        <p:spPr>
          <a:xfrm>
            <a:off x="8509626" y="135429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Isosceles Triangle 95">
            <a:extLst>
              <a:ext uri="{FF2B5EF4-FFF2-40B4-BE49-F238E27FC236}">
                <a16:creationId xmlns:a16="http://schemas.microsoft.com/office/drawing/2014/main" id="{676C2279-F74F-4CFF-956F-FF7B2DF75BF1}"/>
              </a:ext>
            </a:extLst>
          </p:cNvPr>
          <p:cNvSpPr/>
          <p:nvPr/>
        </p:nvSpPr>
        <p:spPr>
          <a:xfrm>
            <a:off x="8670652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174A6DD2-B6DA-4C31-AF6C-DFF15EFC67E0}"/>
              </a:ext>
            </a:extLst>
          </p:cNvPr>
          <p:cNvSpPr/>
          <p:nvPr/>
        </p:nvSpPr>
        <p:spPr>
          <a:xfrm>
            <a:off x="8161695" y="156708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Straight Connector 97">
            <a:extLst>
              <a:ext uri="{FF2B5EF4-FFF2-40B4-BE49-F238E27FC236}">
                <a16:creationId xmlns:a16="http://schemas.microsoft.com/office/drawing/2014/main" id="{61B04043-C112-41FC-8B7F-BFF7ACE7D479}"/>
              </a:ext>
            </a:extLst>
          </p:cNvPr>
          <p:cNvCxnSpPr/>
          <p:nvPr/>
        </p:nvCxnSpPr>
        <p:spPr>
          <a:xfrm rot="10800000">
            <a:off x="8158389" y="1459068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759B3FA-379A-41B4-942E-888919A52A4E}"/>
              </a:ext>
            </a:extLst>
          </p:cNvPr>
          <p:cNvCxnSpPr>
            <a:stCxn id="96" idx="5"/>
          </p:cNvCxnSpPr>
          <p:nvPr/>
        </p:nvCxnSpPr>
        <p:spPr>
          <a:xfrm flipV="1">
            <a:off x="8793579" y="1459067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99">
            <a:extLst>
              <a:ext uri="{FF2B5EF4-FFF2-40B4-BE49-F238E27FC236}">
                <a16:creationId xmlns:a16="http://schemas.microsoft.com/office/drawing/2014/main" id="{55FDA313-D184-4EF2-98A5-BF39142970AF}"/>
              </a:ext>
            </a:extLst>
          </p:cNvPr>
          <p:cNvSpPr/>
          <p:nvPr/>
        </p:nvSpPr>
        <p:spPr>
          <a:xfrm>
            <a:off x="8142182" y="1271717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210E15EE-2D59-4009-B1CB-04870DDB96CE}"/>
              </a:ext>
            </a:extLst>
          </p:cNvPr>
          <p:cNvSpPr/>
          <p:nvPr/>
        </p:nvSpPr>
        <p:spPr>
          <a:xfrm>
            <a:off x="8786374" y="1472249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B4E08073-AED4-4433-9D1A-72A393482F86}"/>
              </a:ext>
            </a:extLst>
          </p:cNvPr>
          <p:cNvSpPr/>
          <p:nvPr/>
        </p:nvSpPr>
        <p:spPr>
          <a:xfrm>
            <a:off x="8075126" y="1471913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F4EA5D73-A5B3-4784-B531-0956330AAC8A}"/>
              </a:ext>
            </a:extLst>
          </p:cNvPr>
          <p:cNvSpPr/>
          <p:nvPr/>
        </p:nvSpPr>
        <p:spPr>
          <a:xfrm>
            <a:off x="9506917" y="167424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BE23EE3-AB79-46C3-A34E-409D9BCE3D5D}"/>
              </a:ext>
            </a:extLst>
          </p:cNvPr>
          <p:cNvSpPr/>
          <p:nvPr/>
        </p:nvSpPr>
        <p:spPr>
          <a:xfrm>
            <a:off x="9525893" y="1831993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Isosceles Triangle 104">
            <a:extLst>
              <a:ext uri="{FF2B5EF4-FFF2-40B4-BE49-F238E27FC236}">
                <a16:creationId xmlns:a16="http://schemas.microsoft.com/office/drawing/2014/main" id="{57E22AED-9BA6-447D-93A1-7AB78FFD6DD9}"/>
              </a:ext>
            </a:extLst>
          </p:cNvPr>
          <p:cNvSpPr/>
          <p:nvPr/>
        </p:nvSpPr>
        <p:spPr>
          <a:xfrm>
            <a:off x="9442228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>
            <a:extLst>
              <a:ext uri="{FF2B5EF4-FFF2-40B4-BE49-F238E27FC236}">
                <a16:creationId xmlns:a16="http://schemas.microsoft.com/office/drawing/2014/main" id="{CF490D82-1676-4AEF-89D4-C56082D81486}"/>
              </a:ext>
            </a:extLst>
          </p:cNvPr>
          <p:cNvSpPr/>
          <p:nvPr/>
        </p:nvSpPr>
        <p:spPr>
          <a:xfrm>
            <a:off x="9594628" y="189930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Isosceles Triangle 106">
            <a:extLst>
              <a:ext uri="{FF2B5EF4-FFF2-40B4-BE49-F238E27FC236}">
                <a16:creationId xmlns:a16="http://schemas.microsoft.com/office/drawing/2014/main" id="{6C1CE2E3-77EF-48B0-8F00-7D4863FD0B34}"/>
              </a:ext>
            </a:extLst>
          </p:cNvPr>
          <p:cNvSpPr/>
          <p:nvPr/>
        </p:nvSpPr>
        <p:spPr>
          <a:xfrm>
            <a:off x="9747028" y="1895530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Isosceles Triangle 107">
            <a:extLst>
              <a:ext uri="{FF2B5EF4-FFF2-40B4-BE49-F238E27FC236}">
                <a16:creationId xmlns:a16="http://schemas.microsoft.com/office/drawing/2014/main" id="{285B6640-2382-4A42-89CB-215F40CFE40F}"/>
              </a:ext>
            </a:extLst>
          </p:cNvPr>
          <p:cNvSpPr/>
          <p:nvPr/>
        </p:nvSpPr>
        <p:spPr>
          <a:xfrm>
            <a:off x="9908054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85BE641-BDAC-44A2-99A4-2EBC97CDAC17}"/>
              </a:ext>
            </a:extLst>
          </p:cNvPr>
          <p:cNvSpPr/>
          <p:nvPr/>
        </p:nvSpPr>
        <p:spPr>
          <a:xfrm>
            <a:off x="9427147" y="2108314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0" name="Straight Connector 109">
            <a:extLst>
              <a:ext uri="{FF2B5EF4-FFF2-40B4-BE49-F238E27FC236}">
                <a16:creationId xmlns:a16="http://schemas.microsoft.com/office/drawing/2014/main" id="{A65C871E-12D8-4340-85BA-A579FA48C86B}"/>
              </a:ext>
            </a:extLst>
          </p:cNvPr>
          <p:cNvCxnSpPr/>
          <p:nvPr/>
        </p:nvCxnSpPr>
        <p:spPr>
          <a:xfrm rot="10800000">
            <a:off x="9395791" y="2000299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B0EEE399-438E-4DED-8CFB-FBCD4F3C7E19}"/>
              </a:ext>
            </a:extLst>
          </p:cNvPr>
          <p:cNvCxnSpPr>
            <a:stCxn id="108" idx="5"/>
          </p:cNvCxnSpPr>
          <p:nvPr/>
        </p:nvCxnSpPr>
        <p:spPr>
          <a:xfrm flipV="1">
            <a:off x="10030981" y="2000298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9EAED3A4-7698-447E-A17A-DC8B9810DB94}"/>
              </a:ext>
            </a:extLst>
          </p:cNvPr>
          <p:cNvSpPr/>
          <p:nvPr/>
        </p:nvSpPr>
        <p:spPr>
          <a:xfrm>
            <a:off x="9430975" y="1819834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C461DC56-3C8C-4A35-A6F3-8EDCFA4FCD2B}"/>
              </a:ext>
            </a:extLst>
          </p:cNvPr>
          <p:cNvSpPr/>
          <p:nvPr/>
        </p:nvSpPr>
        <p:spPr>
          <a:xfrm>
            <a:off x="10023776" y="2013480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BE86431C-F3BF-4C1B-857F-52F117876BD5}"/>
              </a:ext>
            </a:extLst>
          </p:cNvPr>
          <p:cNvSpPr/>
          <p:nvPr/>
        </p:nvSpPr>
        <p:spPr>
          <a:xfrm>
            <a:off x="9411325" y="2017478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1B1465BB-CF2C-44D2-987F-F41DAC06A850}"/>
              </a:ext>
            </a:extLst>
          </p:cNvPr>
          <p:cNvCxnSpPr/>
          <p:nvPr/>
        </p:nvCxnSpPr>
        <p:spPr>
          <a:xfrm rot="10800000" flipH="1">
            <a:off x="7818704" y="2000261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B332D3F-2625-4A81-87C2-C92DF926E707}"/>
              </a:ext>
            </a:extLst>
          </p:cNvPr>
          <p:cNvSpPr/>
          <p:nvPr/>
        </p:nvSpPr>
        <p:spPr>
          <a:xfrm>
            <a:off x="8545080" y="1764129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64C7734F-DAAE-4111-8273-511E91B938BD}"/>
              </a:ext>
            </a:extLst>
          </p:cNvPr>
          <p:cNvSpPr/>
          <p:nvPr/>
        </p:nvSpPr>
        <p:spPr>
          <a:xfrm>
            <a:off x="8407056" y="158297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380004D1-3F23-4DF3-80B2-C13AB956F7C7}"/>
              </a:ext>
            </a:extLst>
          </p:cNvPr>
          <p:cNvSpPr/>
          <p:nvPr/>
        </p:nvSpPr>
        <p:spPr>
          <a:xfrm>
            <a:off x="8421434" y="2158068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E9B5E14A-1C6C-473C-8EF8-53D176A3D5EC}"/>
              </a:ext>
            </a:extLst>
          </p:cNvPr>
          <p:cNvSpPr txBox="1"/>
          <p:nvPr/>
        </p:nvSpPr>
        <p:spPr>
          <a:xfrm>
            <a:off x="9496644" y="1386926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E6FE28FF-31AA-45B2-950B-B87A5DFFA393}"/>
              </a:ext>
            </a:extLst>
          </p:cNvPr>
          <p:cNvSpPr txBox="1"/>
          <p:nvPr/>
        </p:nvSpPr>
        <p:spPr>
          <a:xfrm>
            <a:off x="8075126" y="902185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41A9809A-77BF-4E78-BD9C-C3068D8CFDA9}"/>
              </a:ext>
            </a:extLst>
          </p:cNvPr>
          <p:cNvSpPr txBox="1"/>
          <p:nvPr/>
        </p:nvSpPr>
        <p:spPr>
          <a:xfrm>
            <a:off x="7015788" y="1559921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22" name="Straight Arrow Connector 121">
            <a:extLst>
              <a:ext uri="{FF2B5EF4-FFF2-40B4-BE49-F238E27FC236}">
                <a16:creationId xmlns:a16="http://schemas.microsoft.com/office/drawing/2014/main" id="{B341FED3-F9DB-4A70-9583-174A09BAFF2B}"/>
              </a:ext>
            </a:extLst>
          </p:cNvPr>
          <p:cNvCxnSpPr/>
          <p:nvPr/>
        </p:nvCxnSpPr>
        <p:spPr>
          <a:xfrm>
            <a:off x="7611573" y="1828256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>
            <a:extLst>
              <a:ext uri="{FF2B5EF4-FFF2-40B4-BE49-F238E27FC236}">
                <a16:creationId xmlns:a16="http://schemas.microsoft.com/office/drawing/2014/main" id="{C51609ED-2982-4819-AF50-113FD6099E31}"/>
              </a:ext>
            </a:extLst>
          </p:cNvPr>
          <p:cNvSpPr txBox="1"/>
          <p:nvPr/>
        </p:nvSpPr>
        <p:spPr>
          <a:xfrm>
            <a:off x="8206156" y="2676148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046040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as a Function of Bias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120693" y="2826972"/>
            <a:ext cx="298450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04850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4191000" y="5337175"/>
            <a:ext cx="1295400" cy="673100"/>
          </a:xfrm>
          <a:custGeom>
            <a:avLst/>
            <a:gdLst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400" h="673100">
                <a:moveTo>
                  <a:pt x="0" y="673100"/>
                </a:moveTo>
                <a:cubicBezTo>
                  <a:pt x="100012" y="666750"/>
                  <a:pt x="200025" y="660400"/>
                  <a:pt x="257175" y="644525"/>
                </a:cubicBezTo>
                <a:cubicBezTo>
                  <a:pt x="314325" y="628650"/>
                  <a:pt x="300038" y="638175"/>
                  <a:pt x="342900" y="577850"/>
                </a:cubicBezTo>
                <a:cubicBezTo>
                  <a:pt x="385762" y="517525"/>
                  <a:pt x="458788" y="360363"/>
                  <a:pt x="514350" y="282575"/>
                </a:cubicBezTo>
                <a:cubicBezTo>
                  <a:pt x="569913" y="204788"/>
                  <a:pt x="604838" y="155575"/>
                  <a:pt x="676275" y="111125"/>
                </a:cubicBezTo>
                <a:cubicBezTo>
                  <a:pt x="747712" y="66675"/>
                  <a:pt x="839788" y="31750"/>
                  <a:pt x="942975" y="15875"/>
                </a:cubicBezTo>
                <a:cubicBezTo>
                  <a:pt x="1046162" y="0"/>
                  <a:pt x="1236663" y="15875"/>
                  <a:pt x="1295400" y="15875"/>
                </a:cubicBezTo>
                <a:lnTo>
                  <a:pt x="1295400" y="15875"/>
                </a:ln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4045342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040209" y="2524181"/>
            <a:ext cx="204826" cy="2852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cxnSpLocks/>
          </p:cNvCxnSpPr>
          <p:nvPr/>
        </p:nvCxnSpPr>
        <p:spPr>
          <a:xfrm>
            <a:off x="4191000" y="4516745"/>
            <a:ext cx="304613" cy="44217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886200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4518364" y="4500721"/>
            <a:ext cx="509322" cy="45820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5389855" y="222191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504155" y="2364792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089933" y="394830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431162" y="5234559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010150" y="1285876"/>
            <a:ext cx="108585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81075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225696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711346" y="1285876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029200" y="1285876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691306" y="1285876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213123" y="1292509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194701" y="1066409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5021058" y="104337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BC8CFB37-DD45-1049-B530-C7CC520D8989}"/>
              </a:ext>
            </a:extLst>
          </p:cNvPr>
          <p:cNvSpPr/>
          <p:nvPr/>
        </p:nvSpPr>
        <p:spPr>
          <a:xfrm>
            <a:off x="6699856" y="5306244"/>
            <a:ext cx="6303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DC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7A0864A0-4510-5542-95B1-A7B600B0ED79}"/>
              </a:ext>
            </a:extLst>
          </p:cNvPr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3B39EF7-ADD8-264C-9AAC-35A939457738}"/>
              </a:ext>
            </a:extLst>
          </p:cNvPr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FEB7EEF7-9E56-BB42-ACBA-BBB08C2BC959}"/>
              </a:ext>
            </a:extLst>
          </p:cNvPr>
          <p:cNvCxnSpPr/>
          <p:nvPr/>
        </p:nvCxnSpPr>
        <p:spPr>
          <a:xfrm>
            <a:off x="4343400" y="962025"/>
            <a:ext cx="3524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099549BD-3A3A-E34D-95D0-602753FE5943}"/>
              </a:ext>
            </a:extLst>
          </p:cNvPr>
          <p:cNvSpPr txBox="1"/>
          <p:nvPr/>
        </p:nvSpPr>
        <p:spPr>
          <a:xfrm>
            <a:off x="4402204" y="734204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A&gt;</a:t>
            </a:r>
            <a:r>
              <a:rPr lang="en-US" sz="1200" dirty="0"/>
              <a:t>0</a:t>
            </a:r>
          </a:p>
        </p:txBody>
      </p:sp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48F2735E-7D07-FD4A-B482-6DC4B69803FC}"/>
              </a:ext>
            </a:extLst>
          </p:cNvPr>
          <p:cNvCxnSpPr>
            <a:cxnSpLocks/>
            <a:endCxn id="47" idx="2"/>
          </p:cNvCxnSpPr>
          <p:nvPr/>
        </p:nvCxnSpPr>
        <p:spPr>
          <a:xfrm flipV="1">
            <a:off x="4045342" y="1181874"/>
            <a:ext cx="1283893" cy="8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xtBox 70">
            <a:extLst>
              <a:ext uri="{FF2B5EF4-FFF2-40B4-BE49-F238E27FC236}">
                <a16:creationId xmlns:a16="http://schemas.microsoft.com/office/drawing/2014/main" id="{8D2F250E-8F27-BC43-848E-D6F1B37360DE}"/>
              </a:ext>
            </a:extLst>
          </p:cNvPr>
          <p:cNvSpPr txBox="1"/>
          <p:nvPr/>
        </p:nvSpPr>
        <p:spPr>
          <a:xfrm>
            <a:off x="5339852" y="105780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/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4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2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/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2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6962760" y="1041840"/>
              <a:ext cx="3129840" cy="5709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958800" y="1030680"/>
                <a:ext cx="3142440" cy="592920"/>
              </a:xfrm>
              <a:prstGeom prst="rect">
                <a:avLst/>
              </a:prstGeom>
            </p:spPr>
          </p:pic>
        </mc:Fallback>
      </mc:AlternateContent>
      <p:sp>
        <p:nvSpPr>
          <p:cNvPr id="84" name="Rectangle 83">
            <a:extLst>
              <a:ext uri="{FF2B5EF4-FFF2-40B4-BE49-F238E27FC236}">
                <a16:creationId xmlns:a16="http://schemas.microsoft.com/office/drawing/2014/main" id="{1AEEFA29-0B00-475D-8823-F927C5BFF9ED}"/>
              </a:ext>
            </a:extLst>
          </p:cNvPr>
          <p:cNvSpPr/>
          <p:nvPr/>
        </p:nvSpPr>
        <p:spPr>
          <a:xfrm>
            <a:off x="7814163" y="1455070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B31264F0-C560-4FE2-9348-FA9F879E7DE5}"/>
              </a:ext>
            </a:extLst>
          </p:cNvPr>
          <p:cNvSpPr/>
          <p:nvPr/>
        </p:nvSpPr>
        <p:spPr>
          <a:xfrm>
            <a:off x="8413810" y="159803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009BAD5B-CDAB-4C54-A5DC-1152B9800345}"/>
              </a:ext>
            </a:extLst>
          </p:cNvPr>
          <p:cNvCxnSpPr/>
          <p:nvPr/>
        </p:nvCxnSpPr>
        <p:spPr>
          <a:xfrm rot="10800000" flipH="1">
            <a:off x="7812159" y="2599577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Rectangle 86">
            <a:extLst>
              <a:ext uri="{FF2B5EF4-FFF2-40B4-BE49-F238E27FC236}">
                <a16:creationId xmlns:a16="http://schemas.microsoft.com/office/drawing/2014/main" id="{941A7033-5E8F-4046-90BC-FDC4DA40A8F7}"/>
              </a:ext>
            </a:extLst>
          </p:cNvPr>
          <p:cNvSpPr/>
          <p:nvPr/>
        </p:nvSpPr>
        <p:spPr>
          <a:xfrm>
            <a:off x="8538535" y="2363445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D0731FA-470D-4702-B410-FAA6B2CD9A6D}"/>
              </a:ext>
            </a:extLst>
          </p:cNvPr>
          <p:cNvSpPr/>
          <p:nvPr/>
        </p:nvSpPr>
        <p:spPr>
          <a:xfrm>
            <a:off x="8400511" y="218229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E4FCB347-8620-4079-9643-4C4E1F4F08C5}"/>
              </a:ext>
            </a:extLst>
          </p:cNvPr>
          <p:cNvSpPr/>
          <p:nvPr/>
        </p:nvSpPr>
        <p:spPr>
          <a:xfrm>
            <a:off x="8414889" y="275738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02F5E8A-2580-433F-8093-AD04B656466B}"/>
              </a:ext>
            </a:extLst>
          </p:cNvPr>
          <p:cNvSpPr/>
          <p:nvPr/>
        </p:nvSpPr>
        <p:spPr>
          <a:xfrm>
            <a:off x="8269515" y="1133017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69804449-3C61-45BF-AFC2-2A3486FF4D56}"/>
              </a:ext>
            </a:extLst>
          </p:cNvPr>
          <p:cNvSpPr/>
          <p:nvPr/>
        </p:nvSpPr>
        <p:spPr>
          <a:xfrm>
            <a:off x="8288491" y="1290762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Isosceles Triangle 94">
            <a:extLst>
              <a:ext uri="{FF2B5EF4-FFF2-40B4-BE49-F238E27FC236}">
                <a16:creationId xmlns:a16="http://schemas.microsoft.com/office/drawing/2014/main" id="{5DAC51A1-B51B-4E71-8F2D-4FC8D561B703}"/>
              </a:ext>
            </a:extLst>
          </p:cNvPr>
          <p:cNvSpPr/>
          <p:nvPr/>
        </p:nvSpPr>
        <p:spPr>
          <a:xfrm>
            <a:off x="8204826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Isosceles Triangle 95">
            <a:extLst>
              <a:ext uri="{FF2B5EF4-FFF2-40B4-BE49-F238E27FC236}">
                <a16:creationId xmlns:a16="http://schemas.microsoft.com/office/drawing/2014/main" id="{2AB2B2B1-9902-45DB-83F3-97526AC9F6D1}"/>
              </a:ext>
            </a:extLst>
          </p:cNvPr>
          <p:cNvSpPr/>
          <p:nvPr/>
        </p:nvSpPr>
        <p:spPr>
          <a:xfrm>
            <a:off x="8357226" y="135807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Isosceles Triangle 96">
            <a:extLst>
              <a:ext uri="{FF2B5EF4-FFF2-40B4-BE49-F238E27FC236}">
                <a16:creationId xmlns:a16="http://schemas.microsoft.com/office/drawing/2014/main" id="{9A4F9849-97E8-4063-9293-C5DFD660D8AB}"/>
              </a:ext>
            </a:extLst>
          </p:cNvPr>
          <p:cNvSpPr/>
          <p:nvPr/>
        </p:nvSpPr>
        <p:spPr>
          <a:xfrm>
            <a:off x="8509626" y="135429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Isosceles Triangle 97">
            <a:extLst>
              <a:ext uri="{FF2B5EF4-FFF2-40B4-BE49-F238E27FC236}">
                <a16:creationId xmlns:a16="http://schemas.microsoft.com/office/drawing/2014/main" id="{676C2279-F74F-4CFF-956F-FF7B2DF75BF1}"/>
              </a:ext>
            </a:extLst>
          </p:cNvPr>
          <p:cNvSpPr/>
          <p:nvPr/>
        </p:nvSpPr>
        <p:spPr>
          <a:xfrm>
            <a:off x="8670652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74A6DD2-B6DA-4C31-AF6C-DFF15EFC67E0}"/>
              </a:ext>
            </a:extLst>
          </p:cNvPr>
          <p:cNvSpPr/>
          <p:nvPr/>
        </p:nvSpPr>
        <p:spPr>
          <a:xfrm>
            <a:off x="8161695" y="156708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61B04043-C112-41FC-8B7F-BFF7ACE7D479}"/>
              </a:ext>
            </a:extLst>
          </p:cNvPr>
          <p:cNvCxnSpPr/>
          <p:nvPr/>
        </p:nvCxnSpPr>
        <p:spPr>
          <a:xfrm rot="10800000">
            <a:off x="8158389" y="1459068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Connector 100">
            <a:extLst>
              <a:ext uri="{FF2B5EF4-FFF2-40B4-BE49-F238E27FC236}">
                <a16:creationId xmlns:a16="http://schemas.microsoft.com/office/drawing/2014/main" id="{6759B3FA-379A-41B4-942E-888919A52A4E}"/>
              </a:ext>
            </a:extLst>
          </p:cNvPr>
          <p:cNvCxnSpPr>
            <a:stCxn id="98" idx="5"/>
          </p:cNvCxnSpPr>
          <p:nvPr/>
        </p:nvCxnSpPr>
        <p:spPr>
          <a:xfrm flipV="1">
            <a:off x="8793579" y="1459067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5FDA313-D184-4EF2-98A5-BF39142970AF}"/>
              </a:ext>
            </a:extLst>
          </p:cNvPr>
          <p:cNvSpPr/>
          <p:nvPr/>
        </p:nvSpPr>
        <p:spPr>
          <a:xfrm>
            <a:off x="8142182" y="1271717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210E15EE-2D59-4009-B1CB-04870DDB96CE}"/>
              </a:ext>
            </a:extLst>
          </p:cNvPr>
          <p:cNvSpPr/>
          <p:nvPr/>
        </p:nvSpPr>
        <p:spPr>
          <a:xfrm>
            <a:off x="8786374" y="1472249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B4E08073-AED4-4433-9D1A-72A393482F86}"/>
              </a:ext>
            </a:extLst>
          </p:cNvPr>
          <p:cNvSpPr/>
          <p:nvPr/>
        </p:nvSpPr>
        <p:spPr>
          <a:xfrm>
            <a:off x="8075126" y="1471913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F4EA5D73-A5B3-4784-B531-0956330AAC8A}"/>
              </a:ext>
            </a:extLst>
          </p:cNvPr>
          <p:cNvSpPr/>
          <p:nvPr/>
        </p:nvSpPr>
        <p:spPr>
          <a:xfrm>
            <a:off x="9506917" y="167424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DBE23EE3-AB79-46C3-A34E-409D9BCE3D5D}"/>
              </a:ext>
            </a:extLst>
          </p:cNvPr>
          <p:cNvSpPr/>
          <p:nvPr/>
        </p:nvSpPr>
        <p:spPr>
          <a:xfrm>
            <a:off x="9525893" y="1831993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Isosceles Triangle 106">
            <a:extLst>
              <a:ext uri="{FF2B5EF4-FFF2-40B4-BE49-F238E27FC236}">
                <a16:creationId xmlns:a16="http://schemas.microsoft.com/office/drawing/2014/main" id="{57E22AED-9BA6-447D-93A1-7AB78FFD6DD9}"/>
              </a:ext>
            </a:extLst>
          </p:cNvPr>
          <p:cNvSpPr/>
          <p:nvPr/>
        </p:nvSpPr>
        <p:spPr>
          <a:xfrm>
            <a:off x="9442228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Isosceles Triangle 107">
            <a:extLst>
              <a:ext uri="{FF2B5EF4-FFF2-40B4-BE49-F238E27FC236}">
                <a16:creationId xmlns:a16="http://schemas.microsoft.com/office/drawing/2014/main" id="{CF490D82-1676-4AEF-89D4-C56082D81486}"/>
              </a:ext>
            </a:extLst>
          </p:cNvPr>
          <p:cNvSpPr/>
          <p:nvPr/>
        </p:nvSpPr>
        <p:spPr>
          <a:xfrm>
            <a:off x="9594628" y="189930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Isosceles Triangle 108">
            <a:extLst>
              <a:ext uri="{FF2B5EF4-FFF2-40B4-BE49-F238E27FC236}">
                <a16:creationId xmlns:a16="http://schemas.microsoft.com/office/drawing/2014/main" id="{6C1CE2E3-77EF-48B0-8F00-7D4863FD0B34}"/>
              </a:ext>
            </a:extLst>
          </p:cNvPr>
          <p:cNvSpPr/>
          <p:nvPr/>
        </p:nvSpPr>
        <p:spPr>
          <a:xfrm>
            <a:off x="9747028" y="1895530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Isosceles Triangle 109">
            <a:extLst>
              <a:ext uri="{FF2B5EF4-FFF2-40B4-BE49-F238E27FC236}">
                <a16:creationId xmlns:a16="http://schemas.microsoft.com/office/drawing/2014/main" id="{285B6640-2382-4A42-89CB-215F40CFE40F}"/>
              </a:ext>
            </a:extLst>
          </p:cNvPr>
          <p:cNvSpPr/>
          <p:nvPr/>
        </p:nvSpPr>
        <p:spPr>
          <a:xfrm>
            <a:off x="9908054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C85BE641-BDAC-44A2-99A4-2EBC97CDAC17}"/>
              </a:ext>
            </a:extLst>
          </p:cNvPr>
          <p:cNvSpPr/>
          <p:nvPr/>
        </p:nvSpPr>
        <p:spPr>
          <a:xfrm>
            <a:off x="9427147" y="2108314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2" name="Straight Connector 111">
            <a:extLst>
              <a:ext uri="{FF2B5EF4-FFF2-40B4-BE49-F238E27FC236}">
                <a16:creationId xmlns:a16="http://schemas.microsoft.com/office/drawing/2014/main" id="{A65C871E-12D8-4340-85BA-A579FA48C86B}"/>
              </a:ext>
            </a:extLst>
          </p:cNvPr>
          <p:cNvCxnSpPr/>
          <p:nvPr/>
        </p:nvCxnSpPr>
        <p:spPr>
          <a:xfrm rot="10800000">
            <a:off x="9395791" y="2000299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Straight Connector 112">
            <a:extLst>
              <a:ext uri="{FF2B5EF4-FFF2-40B4-BE49-F238E27FC236}">
                <a16:creationId xmlns:a16="http://schemas.microsoft.com/office/drawing/2014/main" id="{B0EEE399-438E-4DED-8CFB-FBCD4F3C7E19}"/>
              </a:ext>
            </a:extLst>
          </p:cNvPr>
          <p:cNvCxnSpPr>
            <a:stCxn id="110" idx="5"/>
          </p:cNvCxnSpPr>
          <p:nvPr/>
        </p:nvCxnSpPr>
        <p:spPr>
          <a:xfrm flipV="1">
            <a:off x="10030981" y="2000298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" name="Rectangle 113">
            <a:extLst>
              <a:ext uri="{FF2B5EF4-FFF2-40B4-BE49-F238E27FC236}">
                <a16:creationId xmlns:a16="http://schemas.microsoft.com/office/drawing/2014/main" id="{9EAED3A4-7698-447E-A17A-DC8B9810DB94}"/>
              </a:ext>
            </a:extLst>
          </p:cNvPr>
          <p:cNvSpPr/>
          <p:nvPr/>
        </p:nvSpPr>
        <p:spPr>
          <a:xfrm>
            <a:off x="9430975" y="1819834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C461DC56-3C8C-4A35-A6F3-8EDCFA4FCD2B}"/>
              </a:ext>
            </a:extLst>
          </p:cNvPr>
          <p:cNvSpPr/>
          <p:nvPr/>
        </p:nvSpPr>
        <p:spPr>
          <a:xfrm>
            <a:off x="10023776" y="2013480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:a16="http://schemas.microsoft.com/office/drawing/2014/main" id="{BE86431C-F3BF-4C1B-857F-52F117876BD5}"/>
              </a:ext>
            </a:extLst>
          </p:cNvPr>
          <p:cNvSpPr/>
          <p:nvPr/>
        </p:nvSpPr>
        <p:spPr>
          <a:xfrm>
            <a:off x="9411325" y="2017478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1B1465BB-CF2C-44D2-987F-F41DAC06A850}"/>
              </a:ext>
            </a:extLst>
          </p:cNvPr>
          <p:cNvCxnSpPr/>
          <p:nvPr/>
        </p:nvCxnSpPr>
        <p:spPr>
          <a:xfrm rot="10800000" flipH="1">
            <a:off x="7818704" y="2000261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Rectangle 117">
            <a:extLst>
              <a:ext uri="{FF2B5EF4-FFF2-40B4-BE49-F238E27FC236}">
                <a16:creationId xmlns:a16="http://schemas.microsoft.com/office/drawing/2014/main" id="{BB332D3F-2625-4A81-87C2-C92DF926E707}"/>
              </a:ext>
            </a:extLst>
          </p:cNvPr>
          <p:cNvSpPr/>
          <p:nvPr/>
        </p:nvSpPr>
        <p:spPr>
          <a:xfrm>
            <a:off x="8545080" y="1764129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64C7734F-DAAE-4111-8273-511E91B938BD}"/>
              </a:ext>
            </a:extLst>
          </p:cNvPr>
          <p:cNvSpPr/>
          <p:nvPr/>
        </p:nvSpPr>
        <p:spPr>
          <a:xfrm>
            <a:off x="8407056" y="158297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:a16="http://schemas.microsoft.com/office/drawing/2014/main" id="{380004D1-3F23-4DF3-80B2-C13AB956F7C7}"/>
              </a:ext>
            </a:extLst>
          </p:cNvPr>
          <p:cNvSpPr/>
          <p:nvPr/>
        </p:nvSpPr>
        <p:spPr>
          <a:xfrm>
            <a:off x="8421434" y="2158068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E9B5E14A-1C6C-473C-8EF8-53D176A3D5EC}"/>
              </a:ext>
            </a:extLst>
          </p:cNvPr>
          <p:cNvSpPr txBox="1"/>
          <p:nvPr/>
        </p:nvSpPr>
        <p:spPr>
          <a:xfrm>
            <a:off x="9496644" y="1386926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E6FE28FF-31AA-45B2-950B-B87A5DFFA393}"/>
              </a:ext>
            </a:extLst>
          </p:cNvPr>
          <p:cNvSpPr txBox="1"/>
          <p:nvPr/>
        </p:nvSpPr>
        <p:spPr>
          <a:xfrm>
            <a:off x="8075126" y="902185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41A9809A-77BF-4E78-BD9C-C3068D8CFDA9}"/>
              </a:ext>
            </a:extLst>
          </p:cNvPr>
          <p:cNvSpPr txBox="1"/>
          <p:nvPr/>
        </p:nvSpPr>
        <p:spPr>
          <a:xfrm>
            <a:off x="7015788" y="1559921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24" name="Straight Arrow Connector 123">
            <a:extLst>
              <a:ext uri="{FF2B5EF4-FFF2-40B4-BE49-F238E27FC236}">
                <a16:creationId xmlns:a16="http://schemas.microsoft.com/office/drawing/2014/main" id="{B341FED3-F9DB-4A70-9583-174A09BAFF2B}"/>
              </a:ext>
            </a:extLst>
          </p:cNvPr>
          <p:cNvCxnSpPr/>
          <p:nvPr/>
        </p:nvCxnSpPr>
        <p:spPr>
          <a:xfrm>
            <a:off x="7611573" y="1828256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TextBox 124">
            <a:extLst>
              <a:ext uri="{FF2B5EF4-FFF2-40B4-BE49-F238E27FC236}">
                <a16:creationId xmlns:a16="http://schemas.microsoft.com/office/drawing/2014/main" id="{C51609ED-2982-4819-AF50-113FD6099E31}"/>
              </a:ext>
            </a:extLst>
          </p:cNvPr>
          <p:cNvSpPr txBox="1"/>
          <p:nvPr/>
        </p:nvSpPr>
        <p:spPr>
          <a:xfrm>
            <a:off x="8206156" y="2676148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/>
              <p14:cNvContentPartPr/>
              <p14:nvPr/>
            </p14:nvContentPartPr>
            <p14:xfrm>
              <a:off x="4046760" y="2361960"/>
              <a:ext cx="1024920" cy="84060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041360" y="2355120"/>
                <a:ext cx="1037520" cy="854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68511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Fields and Depletion as a Function of Bias</a:t>
            </a:r>
          </a:p>
        </p:txBody>
      </p:sp>
      <p:cxnSp>
        <p:nvCxnSpPr>
          <p:cNvPr id="33" name="Straight Arrow Connector 32"/>
          <p:cNvCxnSpPr/>
          <p:nvPr/>
        </p:nvCxnSpPr>
        <p:spPr>
          <a:xfrm rot="16200000" flipV="1">
            <a:off x="2074023" y="2394491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>
            <a:off x="2495093" y="281445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4038600" y="2826972"/>
            <a:ext cx="380543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444543" y="2617603"/>
            <a:ext cx="787238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16200000" flipV="1">
            <a:off x="2142263" y="4074730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 rot="16200000" flipV="1">
            <a:off x="2124542" y="5601609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4191000" y="5337175"/>
            <a:ext cx="1295400" cy="673100"/>
          </a:xfrm>
          <a:custGeom>
            <a:avLst/>
            <a:gdLst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  <a:gd name="connsiteX0" fmla="*/ 0 w 1295400"/>
              <a:gd name="connsiteY0" fmla="*/ 673100 h 673100"/>
              <a:gd name="connsiteX1" fmla="*/ 257175 w 1295400"/>
              <a:gd name="connsiteY1" fmla="*/ 644525 h 673100"/>
              <a:gd name="connsiteX2" fmla="*/ 342900 w 1295400"/>
              <a:gd name="connsiteY2" fmla="*/ 577850 h 673100"/>
              <a:gd name="connsiteX3" fmla="*/ 514350 w 1295400"/>
              <a:gd name="connsiteY3" fmla="*/ 282575 h 673100"/>
              <a:gd name="connsiteX4" fmla="*/ 676275 w 1295400"/>
              <a:gd name="connsiteY4" fmla="*/ 111125 h 673100"/>
              <a:gd name="connsiteX5" fmla="*/ 942975 w 1295400"/>
              <a:gd name="connsiteY5" fmla="*/ 15875 h 673100"/>
              <a:gd name="connsiteX6" fmla="*/ 1295400 w 1295400"/>
              <a:gd name="connsiteY6" fmla="*/ 15875 h 673100"/>
              <a:gd name="connsiteX7" fmla="*/ 1295400 w 1295400"/>
              <a:gd name="connsiteY7" fmla="*/ 15875 h 67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95400" h="673100">
                <a:moveTo>
                  <a:pt x="0" y="673100"/>
                </a:moveTo>
                <a:cubicBezTo>
                  <a:pt x="100012" y="666750"/>
                  <a:pt x="200025" y="660400"/>
                  <a:pt x="257175" y="644525"/>
                </a:cubicBezTo>
                <a:cubicBezTo>
                  <a:pt x="314325" y="628650"/>
                  <a:pt x="300038" y="638175"/>
                  <a:pt x="342900" y="577850"/>
                </a:cubicBezTo>
                <a:cubicBezTo>
                  <a:pt x="385762" y="517525"/>
                  <a:pt x="458788" y="360363"/>
                  <a:pt x="514350" y="282575"/>
                </a:cubicBezTo>
                <a:cubicBezTo>
                  <a:pt x="569913" y="204788"/>
                  <a:pt x="604838" y="155575"/>
                  <a:pt x="676275" y="111125"/>
                </a:cubicBezTo>
                <a:cubicBezTo>
                  <a:pt x="747712" y="66675"/>
                  <a:pt x="839788" y="31750"/>
                  <a:pt x="942975" y="15875"/>
                </a:cubicBezTo>
                <a:cubicBezTo>
                  <a:pt x="1046162" y="0"/>
                  <a:pt x="1236663" y="15875"/>
                  <a:pt x="1295400" y="15875"/>
                </a:cubicBezTo>
                <a:lnTo>
                  <a:pt x="1295400" y="15875"/>
                </a:ln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8" name="Straight Arrow Connector 47"/>
          <p:cNvCxnSpPr/>
          <p:nvPr/>
        </p:nvCxnSpPr>
        <p:spPr>
          <a:xfrm rot="16200000" flipV="1">
            <a:off x="3979758" y="576632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/>
          <p:cNvSpPr/>
          <p:nvPr/>
        </p:nvSpPr>
        <p:spPr>
          <a:xfrm>
            <a:off x="3886200" y="2832402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5275871" y="2526310"/>
            <a:ext cx="439129" cy="283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/>
          <p:cNvCxnSpPr>
            <a:cxnSpLocks/>
          </p:cNvCxnSpPr>
          <p:nvPr/>
        </p:nvCxnSpPr>
        <p:spPr>
          <a:xfrm>
            <a:off x="4191000" y="4516745"/>
            <a:ext cx="304613" cy="442179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3738677" y="2838767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/>
          <p:cNvSpPr/>
          <p:nvPr/>
        </p:nvSpPr>
        <p:spPr>
          <a:xfrm>
            <a:off x="5149393" y="2890557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" name="Straight Connector 55"/>
          <p:cNvCxnSpPr>
            <a:cxnSpLocks/>
          </p:cNvCxnSpPr>
          <p:nvPr/>
        </p:nvCxnSpPr>
        <p:spPr>
          <a:xfrm flipV="1">
            <a:off x="4518364" y="4500721"/>
            <a:ext cx="509322" cy="458204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2551959" y="4495405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2551959" y="6023954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910500" y="1555845"/>
            <a:ext cx="10707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902791" y="3300183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Electric Field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004769" y="48159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Potential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5388591" y="2854656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5513695" y="4576548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5570561" y="6107372"/>
            <a:ext cx="1392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Position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121024" y="208856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431162" y="5234559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5105400" y="1285876"/>
            <a:ext cx="9906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3235097" y="1285876"/>
            <a:ext cx="927953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305300" y="1285876"/>
            <a:ext cx="647700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/>
          <p:cNvSpPr/>
          <p:nvPr/>
        </p:nvSpPr>
        <p:spPr>
          <a:xfrm>
            <a:off x="3390900" y="1285875"/>
            <a:ext cx="647700" cy="542925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/>
          <p:cNvSpPr/>
          <p:nvPr/>
        </p:nvSpPr>
        <p:spPr>
          <a:xfrm>
            <a:off x="5219700" y="1285770"/>
            <a:ext cx="647700" cy="542925"/>
          </a:xfrm>
          <a:prstGeom prst="rect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/>
          <p:cNvSpPr/>
          <p:nvPr/>
        </p:nvSpPr>
        <p:spPr>
          <a:xfrm>
            <a:off x="4910137" y="1292489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/>
          <p:cNvSpPr/>
          <p:nvPr/>
        </p:nvSpPr>
        <p:spPr>
          <a:xfrm>
            <a:off x="4038600" y="1283992"/>
            <a:ext cx="314325" cy="542925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Arrow Connector 82"/>
          <p:cNvCxnSpPr>
            <a:cxnSpLocks/>
          </p:cNvCxnSpPr>
          <p:nvPr/>
        </p:nvCxnSpPr>
        <p:spPr>
          <a:xfrm>
            <a:off x="4186123" y="1061036"/>
            <a:ext cx="815785" cy="481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TextBox 85"/>
          <p:cNvSpPr txBox="1"/>
          <p:nvPr/>
        </p:nvSpPr>
        <p:spPr>
          <a:xfrm>
            <a:off x="5038722" y="9048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618485" y="1341913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241441" y="1328058"/>
            <a:ext cx="3087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P</a:t>
            </a:r>
            <a:endParaRPr lang="en-US" dirty="0"/>
          </a:p>
        </p:txBody>
      </p:sp>
      <p:cxnSp>
        <p:nvCxnSpPr>
          <p:cNvPr id="42" name="Straight Arrow Connector 41"/>
          <p:cNvCxnSpPr/>
          <p:nvPr/>
        </p:nvCxnSpPr>
        <p:spPr>
          <a:xfrm rot="16200000" flipV="1">
            <a:off x="3960708" y="4680476"/>
            <a:ext cx="1082668" cy="316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8518A2E2-8190-D244-8D36-21EFB9D8D87B}"/>
              </a:ext>
            </a:extLst>
          </p:cNvPr>
          <p:cNvCxnSpPr>
            <a:cxnSpLocks/>
          </p:cNvCxnSpPr>
          <p:nvPr/>
        </p:nvCxnSpPr>
        <p:spPr>
          <a:xfrm>
            <a:off x="4038600" y="999549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Arrow Connector 89">
            <a:extLst>
              <a:ext uri="{FF2B5EF4-FFF2-40B4-BE49-F238E27FC236}">
                <a16:creationId xmlns:a16="http://schemas.microsoft.com/office/drawing/2014/main" id="{BA8D4A77-7E41-7949-A18E-3C2B07BD91B6}"/>
              </a:ext>
            </a:extLst>
          </p:cNvPr>
          <p:cNvCxnSpPr>
            <a:cxnSpLocks/>
          </p:cNvCxnSpPr>
          <p:nvPr/>
        </p:nvCxnSpPr>
        <p:spPr>
          <a:xfrm>
            <a:off x="5244790" y="983555"/>
            <a:ext cx="0" cy="504096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D6448EB-F295-6344-A320-A2509CC1AD65}"/>
              </a:ext>
            </a:extLst>
          </p:cNvPr>
          <p:cNvCxnSpPr>
            <a:cxnSpLocks/>
          </p:cNvCxnSpPr>
          <p:nvPr/>
        </p:nvCxnSpPr>
        <p:spPr>
          <a:xfrm>
            <a:off x="4343295" y="4500721"/>
            <a:ext cx="161258" cy="23143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E93C235F-47FD-964D-A7D4-B8CD54FCFE21}"/>
              </a:ext>
            </a:extLst>
          </p:cNvPr>
          <p:cNvCxnSpPr>
            <a:cxnSpLocks/>
          </p:cNvCxnSpPr>
          <p:nvPr/>
        </p:nvCxnSpPr>
        <p:spPr>
          <a:xfrm flipV="1">
            <a:off x="4501287" y="4507857"/>
            <a:ext cx="216703" cy="22586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0F78F95-8D47-B84B-9AD5-3682457BB756}"/>
              </a:ext>
            </a:extLst>
          </p:cNvPr>
          <p:cNvSpPr txBox="1"/>
          <p:nvPr/>
        </p:nvSpPr>
        <p:spPr>
          <a:xfrm>
            <a:off x="5414837" y="5455675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5BC388F5-418D-E745-A87E-D5C5A109FEDF}"/>
              </a:ext>
            </a:extLst>
          </p:cNvPr>
          <p:cNvCxnSpPr/>
          <p:nvPr/>
        </p:nvCxnSpPr>
        <p:spPr>
          <a:xfrm>
            <a:off x="4343400" y="962025"/>
            <a:ext cx="35242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15AE7E4-2AE8-B14F-946A-95A397140C48}"/>
              </a:ext>
            </a:extLst>
          </p:cNvPr>
          <p:cNvSpPr txBox="1"/>
          <p:nvPr/>
        </p:nvSpPr>
        <p:spPr>
          <a:xfrm>
            <a:off x="4402204" y="734204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A&gt;</a:t>
            </a:r>
            <a:r>
              <a:rPr lang="en-US" sz="1200" dirty="0"/>
              <a:t>0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B09D0112-09BF-FA46-B6F0-63D40B370D9B}"/>
              </a:ext>
            </a:extLst>
          </p:cNvPr>
          <p:cNvCxnSpPr>
            <a:cxnSpLocks/>
          </p:cNvCxnSpPr>
          <p:nvPr/>
        </p:nvCxnSpPr>
        <p:spPr>
          <a:xfrm>
            <a:off x="4029973" y="4493586"/>
            <a:ext cx="469558" cy="683552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6DA4A15F-2C0A-424D-A3B2-6048B4D37385}"/>
              </a:ext>
            </a:extLst>
          </p:cNvPr>
          <p:cNvCxnSpPr>
            <a:cxnSpLocks/>
          </p:cNvCxnSpPr>
          <p:nvPr/>
        </p:nvCxnSpPr>
        <p:spPr>
          <a:xfrm flipH="1">
            <a:off x="4492243" y="4498685"/>
            <a:ext cx="747430" cy="678453"/>
          </a:xfrm>
          <a:prstGeom prst="line">
            <a:avLst/>
          </a:prstGeom>
          <a:ln w="2540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Freeform 73">
            <a:extLst>
              <a:ext uri="{FF2B5EF4-FFF2-40B4-BE49-F238E27FC236}">
                <a16:creationId xmlns:a16="http://schemas.microsoft.com/office/drawing/2014/main" id="{20804EA5-22E2-6641-AE67-059581A57A52}"/>
              </a:ext>
            </a:extLst>
          </p:cNvPr>
          <p:cNvSpPr/>
          <p:nvPr/>
        </p:nvSpPr>
        <p:spPr>
          <a:xfrm>
            <a:off x="4171950" y="5200650"/>
            <a:ext cx="1353292" cy="819150"/>
          </a:xfrm>
          <a:custGeom>
            <a:avLst/>
            <a:gdLst>
              <a:gd name="connsiteX0" fmla="*/ 0 w 1314450"/>
              <a:gd name="connsiteY0" fmla="*/ 819150 h 819150"/>
              <a:gd name="connsiteX1" fmla="*/ 209550 w 1314450"/>
              <a:gd name="connsiteY1" fmla="*/ 771525 h 819150"/>
              <a:gd name="connsiteX2" fmla="*/ 209550 w 1314450"/>
              <a:gd name="connsiteY2" fmla="*/ 771525 h 819150"/>
              <a:gd name="connsiteX3" fmla="*/ 276225 w 1314450"/>
              <a:gd name="connsiteY3" fmla="*/ 733425 h 819150"/>
              <a:gd name="connsiteX4" fmla="*/ 352425 w 1314450"/>
              <a:gd name="connsiteY4" fmla="*/ 647700 h 819150"/>
              <a:gd name="connsiteX5" fmla="*/ 542925 w 1314450"/>
              <a:gd name="connsiteY5" fmla="*/ 238125 h 819150"/>
              <a:gd name="connsiteX6" fmla="*/ 685800 w 1314450"/>
              <a:gd name="connsiteY6" fmla="*/ 95250 h 819150"/>
              <a:gd name="connsiteX7" fmla="*/ 885825 w 1314450"/>
              <a:gd name="connsiteY7" fmla="*/ 19050 h 819150"/>
              <a:gd name="connsiteX8" fmla="*/ 1314450 w 1314450"/>
              <a:gd name="connsiteY8" fmla="*/ 0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314450" h="819150">
                <a:moveTo>
                  <a:pt x="0" y="819150"/>
                </a:moveTo>
                <a:lnTo>
                  <a:pt x="209550" y="771525"/>
                </a:lnTo>
                <a:lnTo>
                  <a:pt x="209550" y="771525"/>
                </a:lnTo>
                <a:cubicBezTo>
                  <a:pt x="220662" y="765175"/>
                  <a:pt x="252413" y="754062"/>
                  <a:pt x="276225" y="733425"/>
                </a:cubicBezTo>
                <a:cubicBezTo>
                  <a:pt x="300037" y="712788"/>
                  <a:pt x="307975" y="730250"/>
                  <a:pt x="352425" y="647700"/>
                </a:cubicBezTo>
                <a:cubicBezTo>
                  <a:pt x="396875" y="565150"/>
                  <a:pt x="487363" y="330200"/>
                  <a:pt x="542925" y="238125"/>
                </a:cubicBezTo>
                <a:cubicBezTo>
                  <a:pt x="598488" y="146050"/>
                  <a:pt x="628650" y="131763"/>
                  <a:pt x="685800" y="95250"/>
                </a:cubicBezTo>
                <a:cubicBezTo>
                  <a:pt x="742950" y="58738"/>
                  <a:pt x="781050" y="34925"/>
                  <a:pt x="885825" y="19050"/>
                </a:cubicBezTo>
                <a:cubicBezTo>
                  <a:pt x="990600" y="3175"/>
                  <a:pt x="1152525" y="1587"/>
                  <a:pt x="1314450" y="0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C8DABC9F-C9BC-834C-B22C-A43AF8FD17AF}"/>
              </a:ext>
            </a:extLst>
          </p:cNvPr>
          <p:cNvSpPr txBox="1"/>
          <p:nvPr/>
        </p:nvSpPr>
        <p:spPr>
          <a:xfrm>
            <a:off x="5418649" y="503063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467DF5C-91CC-5546-993A-9B3411FAF4AD}"/>
              </a:ext>
            </a:extLst>
          </p:cNvPr>
          <p:cNvCxnSpPr>
            <a:cxnSpLocks/>
            <a:endCxn id="86" idx="2"/>
          </p:cNvCxnSpPr>
          <p:nvPr/>
        </p:nvCxnSpPr>
        <p:spPr>
          <a:xfrm flipV="1">
            <a:off x="4045342" y="1181874"/>
            <a:ext cx="1283893" cy="8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TextBox 84">
            <a:extLst>
              <a:ext uri="{FF2B5EF4-FFF2-40B4-BE49-F238E27FC236}">
                <a16:creationId xmlns:a16="http://schemas.microsoft.com/office/drawing/2014/main" id="{07FF4619-6500-6444-B861-22264D9C6C47}"/>
              </a:ext>
            </a:extLst>
          </p:cNvPr>
          <p:cNvSpPr txBox="1"/>
          <p:nvPr/>
        </p:nvSpPr>
        <p:spPr>
          <a:xfrm>
            <a:off x="5339852" y="1057807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sp>
        <p:nvSpPr>
          <p:cNvPr id="87" name="Freeform 86">
            <a:extLst>
              <a:ext uri="{FF2B5EF4-FFF2-40B4-BE49-F238E27FC236}">
                <a16:creationId xmlns:a16="http://schemas.microsoft.com/office/drawing/2014/main" id="{FE49E05F-BDF2-174F-82D4-869DCA9AB99C}"/>
              </a:ext>
            </a:extLst>
          </p:cNvPr>
          <p:cNvSpPr/>
          <p:nvPr/>
        </p:nvSpPr>
        <p:spPr>
          <a:xfrm>
            <a:off x="4343402" y="5534025"/>
            <a:ext cx="990598" cy="476250"/>
          </a:xfrm>
          <a:custGeom>
            <a:avLst/>
            <a:gdLst>
              <a:gd name="connsiteX0" fmla="*/ 0 w 1114425"/>
              <a:gd name="connsiteY0" fmla="*/ 476250 h 476250"/>
              <a:gd name="connsiteX1" fmla="*/ 209550 w 1114425"/>
              <a:gd name="connsiteY1" fmla="*/ 447675 h 476250"/>
              <a:gd name="connsiteX2" fmla="*/ 304800 w 1114425"/>
              <a:gd name="connsiteY2" fmla="*/ 323850 h 476250"/>
              <a:gd name="connsiteX3" fmla="*/ 381000 w 1114425"/>
              <a:gd name="connsiteY3" fmla="*/ 171450 h 476250"/>
              <a:gd name="connsiteX4" fmla="*/ 485775 w 1114425"/>
              <a:gd name="connsiteY4" fmla="*/ 57150 h 476250"/>
              <a:gd name="connsiteX5" fmla="*/ 571500 w 1114425"/>
              <a:gd name="connsiteY5" fmla="*/ 38100 h 476250"/>
              <a:gd name="connsiteX6" fmla="*/ 628650 w 1114425"/>
              <a:gd name="connsiteY6" fmla="*/ 28575 h 476250"/>
              <a:gd name="connsiteX7" fmla="*/ 1114425 w 1114425"/>
              <a:gd name="connsiteY7" fmla="*/ 0 h 476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14425" h="476250">
                <a:moveTo>
                  <a:pt x="0" y="476250"/>
                </a:moveTo>
                <a:cubicBezTo>
                  <a:pt x="79375" y="474662"/>
                  <a:pt x="158750" y="473075"/>
                  <a:pt x="209550" y="447675"/>
                </a:cubicBezTo>
                <a:cubicBezTo>
                  <a:pt x="260350" y="422275"/>
                  <a:pt x="276225" y="369888"/>
                  <a:pt x="304800" y="323850"/>
                </a:cubicBezTo>
                <a:cubicBezTo>
                  <a:pt x="333375" y="277812"/>
                  <a:pt x="350838" y="215900"/>
                  <a:pt x="381000" y="171450"/>
                </a:cubicBezTo>
                <a:cubicBezTo>
                  <a:pt x="411162" y="127000"/>
                  <a:pt x="454025" y="79375"/>
                  <a:pt x="485775" y="57150"/>
                </a:cubicBezTo>
                <a:cubicBezTo>
                  <a:pt x="517525" y="34925"/>
                  <a:pt x="547688" y="42862"/>
                  <a:pt x="571500" y="38100"/>
                </a:cubicBezTo>
                <a:cubicBezTo>
                  <a:pt x="595312" y="33338"/>
                  <a:pt x="538163" y="34925"/>
                  <a:pt x="628650" y="28575"/>
                </a:cubicBezTo>
                <a:cubicBezTo>
                  <a:pt x="719137" y="22225"/>
                  <a:pt x="1114425" y="0"/>
                  <a:pt x="1114425" y="0"/>
                </a:cubicBezTo>
              </a:path>
            </a:pathLst>
          </a:custGeom>
          <a:ln w="254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EAE3C9D-36D7-6443-9730-6E79A6AB4FBB}"/>
              </a:ext>
            </a:extLst>
          </p:cNvPr>
          <p:cNvSpPr/>
          <p:nvPr/>
        </p:nvSpPr>
        <p:spPr>
          <a:xfrm>
            <a:off x="6699856" y="5306244"/>
            <a:ext cx="131382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DC - AC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961440" y="2137680"/>
              <a:ext cx="7111800" cy="39445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52080" y="2129760"/>
                <a:ext cx="7131240" cy="3959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/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0" name="Object 5">
                <a:extLst>
                  <a:ext uri="{FF2B5EF4-FFF2-40B4-BE49-F238E27FC236}">
                    <a16:creationId xmlns:a16="http://schemas.microsoft.com/office/drawing/2014/main" id="{CFD1A772-BBAE-41BF-B78B-D19DB9E79A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79404" y="3986577"/>
                <a:ext cx="3838575" cy="9017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2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/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den>
                          </m:f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𝑁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sSub>
                                    <m:sSub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𝐷</m:t>
                                      </m:r>
                                    </m:sub>
                                  </m:sSub>
                                </m:e>
                              </m:d>
                            </m:den>
                          </m:f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𝑏𝑖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ra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2" name="Object 6">
                <a:extLst>
                  <a:ext uri="{FF2B5EF4-FFF2-40B4-BE49-F238E27FC236}">
                    <a16:creationId xmlns:a16="http://schemas.microsoft.com/office/drawing/2014/main" id="{630E9F98-89BA-42F4-9D00-BA512465C5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842892" y="5324840"/>
                <a:ext cx="3838575" cy="9017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3" name="Rectangle 92">
            <a:extLst>
              <a:ext uri="{FF2B5EF4-FFF2-40B4-BE49-F238E27FC236}">
                <a16:creationId xmlns:a16="http://schemas.microsoft.com/office/drawing/2014/main" id="{1AEEFA29-0B00-475D-8823-F927C5BFF9ED}"/>
              </a:ext>
            </a:extLst>
          </p:cNvPr>
          <p:cNvSpPr/>
          <p:nvPr/>
        </p:nvSpPr>
        <p:spPr>
          <a:xfrm>
            <a:off x="7814163" y="1455070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B31264F0-C560-4FE2-9348-FA9F879E7DE5}"/>
              </a:ext>
            </a:extLst>
          </p:cNvPr>
          <p:cNvSpPr/>
          <p:nvPr/>
        </p:nvSpPr>
        <p:spPr>
          <a:xfrm>
            <a:off x="8413810" y="159803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009BAD5B-CDAB-4C54-A5DC-1152B9800345}"/>
              </a:ext>
            </a:extLst>
          </p:cNvPr>
          <p:cNvCxnSpPr/>
          <p:nvPr/>
        </p:nvCxnSpPr>
        <p:spPr>
          <a:xfrm rot="10800000" flipH="1">
            <a:off x="7812159" y="2599577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941A7033-5E8F-4046-90BC-FDC4DA40A8F7}"/>
              </a:ext>
            </a:extLst>
          </p:cNvPr>
          <p:cNvSpPr/>
          <p:nvPr/>
        </p:nvSpPr>
        <p:spPr>
          <a:xfrm>
            <a:off x="8538535" y="2363445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D0731FA-470D-4702-B410-FAA6B2CD9A6D}"/>
              </a:ext>
            </a:extLst>
          </p:cNvPr>
          <p:cNvSpPr/>
          <p:nvPr/>
        </p:nvSpPr>
        <p:spPr>
          <a:xfrm>
            <a:off x="8400511" y="218229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E4FCB347-8620-4079-9643-4C4E1F4F08C5}"/>
              </a:ext>
            </a:extLst>
          </p:cNvPr>
          <p:cNvSpPr/>
          <p:nvPr/>
        </p:nvSpPr>
        <p:spPr>
          <a:xfrm>
            <a:off x="8414889" y="275738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C02F5E8A-2580-433F-8093-AD04B656466B}"/>
              </a:ext>
            </a:extLst>
          </p:cNvPr>
          <p:cNvSpPr/>
          <p:nvPr/>
        </p:nvSpPr>
        <p:spPr>
          <a:xfrm>
            <a:off x="8269515" y="1133017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69804449-3C61-45BF-AFC2-2A3486FF4D56}"/>
              </a:ext>
            </a:extLst>
          </p:cNvPr>
          <p:cNvSpPr/>
          <p:nvPr/>
        </p:nvSpPr>
        <p:spPr>
          <a:xfrm>
            <a:off x="8288491" y="1290762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Isosceles Triangle 100">
            <a:extLst>
              <a:ext uri="{FF2B5EF4-FFF2-40B4-BE49-F238E27FC236}">
                <a16:creationId xmlns:a16="http://schemas.microsoft.com/office/drawing/2014/main" id="{5DAC51A1-B51B-4E71-8F2D-4FC8D561B703}"/>
              </a:ext>
            </a:extLst>
          </p:cNvPr>
          <p:cNvSpPr/>
          <p:nvPr/>
        </p:nvSpPr>
        <p:spPr>
          <a:xfrm>
            <a:off x="8204826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Isosceles Triangle 101">
            <a:extLst>
              <a:ext uri="{FF2B5EF4-FFF2-40B4-BE49-F238E27FC236}">
                <a16:creationId xmlns:a16="http://schemas.microsoft.com/office/drawing/2014/main" id="{2AB2B2B1-9902-45DB-83F3-97526AC9F6D1}"/>
              </a:ext>
            </a:extLst>
          </p:cNvPr>
          <p:cNvSpPr/>
          <p:nvPr/>
        </p:nvSpPr>
        <p:spPr>
          <a:xfrm>
            <a:off x="8357226" y="135807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Isosceles Triangle 102">
            <a:extLst>
              <a:ext uri="{FF2B5EF4-FFF2-40B4-BE49-F238E27FC236}">
                <a16:creationId xmlns:a16="http://schemas.microsoft.com/office/drawing/2014/main" id="{9A4F9849-97E8-4063-9293-C5DFD660D8AB}"/>
              </a:ext>
            </a:extLst>
          </p:cNvPr>
          <p:cNvSpPr/>
          <p:nvPr/>
        </p:nvSpPr>
        <p:spPr>
          <a:xfrm>
            <a:off x="8509626" y="135429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Isosceles Triangle 103">
            <a:extLst>
              <a:ext uri="{FF2B5EF4-FFF2-40B4-BE49-F238E27FC236}">
                <a16:creationId xmlns:a16="http://schemas.microsoft.com/office/drawing/2014/main" id="{676C2279-F74F-4CFF-956F-FF7B2DF75BF1}"/>
              </a:ext>
            </a:extLst>
          </p:cNvPr>
          <p:cNvSpPr/>
          <p:nvPr/>
        </p:nvSpPr>
        <p:spPr>
          <a:xfrm>
            <a:off x="8670652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174A6DD2-B6DA-4C31-AF6C-DFF15EFC67E0}"/>
              </a:ext>
            </a:extLst>
          </p:cNvPr>
          <p:cNvSpPr/>
          <p:nvPr/>
        </p:nvSpPr>
        <p:spPr>
          <a:xfrm>
            <a:off x="8161695" y="156708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61B04043-C112-41FC-8B7F-BFF7ACE7D479}"/>
              </a:ext>
            </a:extLst>
          </p:cNvPr>
          <p:cNvCxnSpPr/>
          <p:nvPr/>
        </p:nvCxnSpPr>
        <p:spPr>
          <a:xfrm rot="10800000">
            <a:off x="8158389" y="1459068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6759B3FA-379A-41B4-942E-888919A52A4E}"/>
              </a:ext>
            </a:extLst>
          </p:cNvPr>
          <p:cNvCxnSpPr>
            <a:stCxn id="104" idx="5"/>
          </p:cNvCxnSpPr>
          <p:nvPr/>
        </p:nvCxnSpPr>
        <p:spPr>
          <a:xfrm flipV="1">
            <a:off x="8793579" y="1459067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55FDA313-D184-4EF2-98A5-BF39142970AF}"/>
              </a:ext>
            </a:extLst>
          </p:cNvPr>
          <p:cNvSpPr/>
          <p:nvPr/>
        </p:nvSpPr>
        <p:spPr>
          <a:xfrm>
            <a:off x="8142182" y="1271717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10E15EE-2D59-4009-B1CB-04870DDB96CE}"/>
              </a:ext>
            </a:extLst>
          </p:cNvPr>
          <p:cNvSpPr/>
          <p:nvPr/>
        </p:nvSpPr>
        <p:spPr>
          <a:xfrm>
            <a:off x="8786374" y="1472249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B4E08073-AED4-4433-9D1A-72A393482F86}"/>
              </a:ext>
            </a:extLst>
          </p:cNvPr>
          <p:cNvSpPr/>
          <p:nvPr/>
        </p:nvSpPr>
        <p:spPr>
          <a:xfrm>
            <a:off x="8075126" y="1471913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F4EA5D73-A5B3-4784-B531-0956330AAC8A}"/>
              </a:ext>
            </a:extLst>
          </p:cNvPr>
          <p:cNvSpPr/>
          <p:nvPr/>
        </p:nvSpPr>
        <p:spPr>
          <a:xfrm>
            <a:off x="9506917" y="167424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DBE23EE3-AB79-46C3-A34E-409D9BCE3D5D}"/>
              </a:ext>
            </a:extLst>
          </p:cNvPr>
          <p:cNvSpPr/>
          <p:nvPr/>
        </p:nvSpPr>
        <p:spPr>
          <a:xfrm>
            <a:off x="9525893" y="1831993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Isosceles Triangle 112">
            <a:extLst>
              <a:ext uri="{FF2B5EF4-FFF2-40B4-BE49-F238E27FC236}">
                <a16:creationId xmlns:a16="http://schemas.microsoft.com/office/drawing/2014/main" id="{57E22AED-9BA6-447D-93A1-7AB78FFD6DD9}"/>
              </a:ext>
            </a:extLst>
          </p:cNvPr>
          <p:cNvSpPr/>
          <p:nvPr/>
        </p:nvSpPr>
        <p:spPr>
          <a:xfrm>
            <a:off x="9442228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Isosceles Triangle 113">
            <a:extLst>
              <a:ext uri="{FF2B5EF4-FFF2-40B4-BE49-F238E27FC236}">
                <a16:creationId xmlns:a16="http://schemas.microsoft.com/office/drawing/2014/main" id="{CF490D82-1676-4AEF-89D4-C56082D81486}"/>
              </a:ext>
            </a:extLst>
          </p:cNvPr>
          <p:cNvSpPr/>
          <p:nvPr/>
        </p:nvSpPr>
        <p:spPr>
          <a:xfrm>
            <a:off x="9594628" y="189930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Isosceles Triangle 114">
            <a:extLst>
              <a:ext uri="{FF2B5EF4-FFF2-40B4-BE49-F238E27FC236}">
                <a16:creationId xmlns:a16="http://schemas.microsoft.com/office/drawing/2014/main" id="{6C1CE2E3-77EF-48B0-8F00-7D4863FD0B34}"/>
              </a:ext>
            </a:extLst>
          </p:cNvPr>
          <p:cNvSpPr/>
          <p:nvPr/>
        </p:nvSpPr>
        <p:spPr>
          <a:xfrm>
            <a:off x="9747028" y="1895530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Isosceles Triangle 115">
            <a:extLst>
              <a:ext uri="{FF2B5EF4-FFF2-40B4-BE49-F238E27FC236}">
                <a16:creationId xmlns:a16="http://schemas.microsoft.com/office/drawing/2014/main" id="{285B6640-2382-4A42-89CB-215F40CFE40F}"/>
              </a:ext>
            </a:extLst>
          </p:cNvPr>
          <p:cNvSpPr/>
          <p:nvPr/>
        </p:nvSpPr>
        <p:spPr>
          <a:xfrm>
            <a:off x="9908054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C85BE641-BDAC-44A2-99A4-2EBC97CDAC17}"/>
              </a:ext>
            </a:extLst>
          </p:cNvPr>
          <p:cNvSpPr/>
          <p:nvPr/>
        </p:nvSpPr>
        <p:spPr>
          <a:xfrm>
            <a:off x="9427147" y="2108314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A65C871E-12D8-4340-85BA-A579FA48C86B}"/>
              </a:ext>
            </a:extLst>
          </p:cNvPr>
          <p:cNvCxnSpPr/>
          <p:nvPr/>
        </p:nvCxnSpPr>
        <p:spPr>
          <a:xfrm rot="10800000">
            <a:off x="9395791" y="2000299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B0EEE399-438E-4DED-8CFB-FBCD4F3C7E19}"/>
              </a:ext>
            </a:extLst>
          </p:cNvPr>
          <p:cNvCxnSpPr>
            <a:stCxn id="116" idx="5"/>
          </p:cNvCxnSpPr>
          <p:nvPr/>
        </p:nvCxnSpPr>
        <p:spPr>
          <a:xfrm flipV="1">
            <a:off x="10030981" y="2000298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9EAED3A4-7698-447E-A17A-DC8B9810DB94}"/>
              </a:ext>
            </a:extLst>
          </p:cNvPr>
          <p:cNvSpPr/>
          <p:nvPr/>
        </p:nvSpPr>
        <p:spPr>
          <a:xfrm>
            <a:off x="9430975" y="1819834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C461DC56-3C8C-4A35-A6F3-8EDCFA4FCD2B}"/>
              </a:ext>
            </a:extLst>
          </p:cNvPr>
          <p:cNvSpPr/>
          <p:nvPr/>
        </p:nvSpPr>
        <p:spPr>
          <a:xfrm>
            <a:off x="10023776" y="2013480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BE86431C-F3BF-4C1B-857F-52F117876BD5}"/>
              </a:ext>
            </a:extLst>
          </p:cNvPr>
          <p:cNvSpPr/>
          <p:nvPr/>
        </p:nvSpPr>
        <p:spPr>
          <a:xfrm>
            <a:off x="9411325" y="2017478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1B1465BB-CF2C-44D2-987F-F41DAC06A850}"/>
              </a:ext>
            </a:extLst>
          </p:cNvPr>
          <p:cNvCxnSpPr/>
          <p:nvPr/>
        </p:nvCxnSpPr>
        <p:spPr>
          <a:xfrm rot="10800000" flipH="1">
            <a:off x="7818704" y="2000261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123">
            <a:extLst>
              <a:ext uri="{FF2B5EF4-FFF2-40B4-BE49-F238E27FC236}">
                <a16:creationId xmlns:a16="http://schemas.microsoft.com/office/drawing/2014/main" id="{BB332D3F-2625-4A81-87C2-C92DF926E707}"/>
              </a:ext>
            </a:extLst>
          </p:cNvPr>
          <p:cNvSpPr/>
          <p:nvPr/>
        </p:nvSpPr>
        <p:spPr>
          <a:xfrm>
            <a:off x="8545080" y="1764129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64C7734F-DAAE-4111-8273-511E91B938BD}"/>
              </a:ext>
            </a:extLst>
          </p:cNvPr>
          <p:cNvSpPr/>
          <p:nvPr/>
        </p:nvSpPr>
        <p:spPr>
          <a:xfrm>
            <a:off x="8407056" y="158297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380004D1-3F23-4DF3-80B2-C13AB956F7C7}"/>
              </a:ext>
            </a:extLst>
          </p:cNvPr>
          <p:cNvSpPr/>
          <p:nvPr/>
        </p:nvSpPr>
        <p:spPr>
          <a:xfrm>
            <a:off x="8421434" y="2158068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E9B5E14A-1C6C-473C-8EF8-53D176A3D5EC}"/>
              </a:ext>
            </a:extLst>
          </p:cNvPr>
          <p:cNvSpPr txBox="1"/>
          <p:nvPr/>
        </p:nvSpPr>
        <p:spPr>
          <a:xfrm>
            <a:off x="9496644" y="1386926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6FE28FF-31AA-45B2-950B-B87A5DFFA393}"/>
              </a:ext>
            </a:extLst>
          </p:cNvPr>
          <p:cNvSpPr txBox="1"/>
          <p:nvPr/>
        </p:nvSpPr>
        <p:spPr>
          <a:xfrm>
            <a:off x="8075126" y="902185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41A9809A-77BF-4E78-BD9C-C3068D8CFDA9}"/>
              </a:ext>
            </a:extLst>
          </p:cNvPr>
          <p:cNvSpPr txBox="1"/>
          <p:nvPr/>
        </p:nvSpPr>
        <p:spPr>
          <a:xfrm>
            <a:off x="7015788" y="1559921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B341FED3-F9DB-4A70-9583-174A09BAFF2B}"/>
              </a:ext>
            </a:extLst>
          </p:cNvPr>
          <p:cNvCxnSpPr/>
          <p:nvPr/>
        </p:nvCxnSpPr>
        <p:spPr>
          <a:xfrm>
            <a:off x="7611573" y="1828256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C51609ED-2982-4819-AF50-113FD6099E31}"/>
              </a:ext>
            </a:extLst>
          </p:cNvPr>
          <p:cNvSpPr txBox="1"/>
          <p:nvPr/>
        </p:nvSpPr>
        <p:spPr>
          <a:xfrm>
            <a:off x="8206156" y="2676148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67507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Junction Capacitance</a:t>
            </a:r>
          </a:p>
        </p:txBody>
      </p:sp>
      <p:grpSp>
        <p:nvGrpSpPr>
          <p:cNvPr id="14" name="Group 29"/>
          <p:cNvGrpSpPr>
            <a:grpSpLocks/>
          </p:cNvGrpSpPr>
          <p:nvPr/>
        </p:nvGrpSpPr>
        <p:grpSpPr bwMode="auto">
          <a:xfrm>
            <a:off x="1838325" y="1612901"/>
            <a:ext cx="3917950" cy="1527175"/>
            <a:chOff x="1478" y="1192"/>
            <a:chExt cx="2468" cy="962"/>
          </a:xfrm>
        </p:grpSpPr>
        <p:sp>
          <p:nvSpPr>
            <p:cNvPr id="15" name="Freeform 17"/>
            <p:cNvSpPr>
              <a:spLocks/>
            </p:cNvSpPr>
            <p:nvPr/>
          </p:nvSpPr>
          <p:spPr bwMode="auto">
            <a:xfrm>
              <a:off x="1753" y="1192"/>
              <a:ext cx="2167" cy="182"/>
            </a:xfrm>
            <a:custGeom>
              <a:avLst/>
              <a:gdLst/>
              <a:ahLst/>
              <a:cxnLst>
                <a:cxn ang="0">
                  <a:pos x="2167" y="0"/>
                </a:cxn>
                <a:cxn ang="0">
                  <a:pos x="1584" y="1"/>
                </a:cxn>
                <a:cxn ang="0">
                  <a:pos x="1511" y="11"/>
                </a:cxn>
                <a:cxn ang="0">
                  <a:pos x="1461" y="24"/>
                </a:cxn>
                <a:cxn ang="0">
                  <a:pos x="1419" y="41"/>
                </a:cxn>
                <a:cxn ang="0">
                  <a:pos x="1361" y="61"/>
                </a:cxn>
                <a:cxn ang="0">
                  <a:pos x="1305" y="83"/>
                </a:cxn>
                <a:cxn ang="0">
                  <a:pos x="1260" y="101"/>
                </a:cxn>
                <a:cxn ang="0">
                  <a:pos x="1207" y="123"/>
                </a:cxn>
                <a:cxn ang="0">
                  <a:pos x="1169" y="138"/>
                </a:cxn>
                <a:cxn ang="0">
                  <a:pos x="1113" y="155"/>
                </a:cxn>
                <a:cxn ang="0">
                  <a:pos x="1075" y="167"/>
                </a:cxn>
                <a:cxn ang="0">
                  <a:pos x="1028" y="180"/>
                </a:cxn>
                <a:cxn ang="0">
                  <a:pos x="957" y="182"/>
                </a:cxn>
                <a:cxn ang="0">
                  <a:pos x="751" y="180"/>
                </a:cxn>
                <a:cxn ang="0">
                  <a:pos x="0" y="179"/>
                </a:cxn>
              </a:cxnLst>
              <a:rect l="0" t="0" r="r" b="b"/>
              <a:pathLst>
                <a:path w="2167" h="182">
                  <a:moveTo>
                    <a:pt x="2167" y="0"/>
                  </a:moveTo>
                  <a:lnTo>
                    <a:pt x="1584" y="1"/>
                  </a:lnTo>
                  <a:lnTo>
                    <a:pt x="1511" y="11"/>
                  </a:lnTo>
                  <a:lnTo>
                    <a:pt x="1461" y="24"/>
                  </a:lnTo>
                  <a:lnTo>
                    <a:pt x="1419" y="41"/>
                  </a:lnTo>
                  <a:lnTo>
                    <a:pt x="1361" y="61"/>
                  </a:lnTo>
                  <a:lnTo>
                    <a:pt x="1305" y="83"/>
                  </a:lnTo>
                  <a:lnTo>
                    <a:pt x="1260" y="101"/>
                  </a:lnTo>
                  <a:lnTo>
                    <a:pt x="1207" y="123"/>
                  </a:lnTo>
                  <a:lnTo>
                    <a:pt x="1169" y="138"/>
                  </a:lnTo>
                  <a:lnTo>
                    <a:pt x="1113" y="155"/>
                  </a:lnTo>
                  <a:lnTo>
                    <a:pt x="1075" y="167"/>
                  </a:lnTo>
                  <a:lnTo>
                    <a:pt x="1028" y="180"/>
                  </a:lnTo>
                  <a:lnTo>
                    <a:pt x="957" y="182"/>
                  </a:lnTo>
                  <a:lnTo>
                    <a:pt x="751" y="180"/>
                  </a:lnTo>
                  <a:lnTo>
                    <a:pt x="0" y="179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 flipH="1" flipV="1">
              <a:off x="2785" y="1846"/>
              <a:ext cx="11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7" name="Line 19"/>
            <p:cNvSpPr>
              <a:spLocks noChangeShapeType="1"/>
            </p:cNvSpPr>
            <p:nvPr/>
          </p:nvSpPr>
          <p:spPr bwMode="auto">
            <a:xfrm>
              <a:off x="2785" y="1382"/>
              <a:ext cx="3" cy="6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8" name="Line 20"/>
            <p:cNvSpPr>
              <a:spLocks noChangeShapeType="1"/>
            </p:cNvSpPr>
            <p:nvPr/>
          </p:nvSpPr>
          <p:spPr bwMode="auto">
            <a:xfrm>
              <a:off x="3266" y="1222"/>
              <a:ext cx="3" cy="6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9" name="Freeform 21"/>
            <p:cNvSpPr>
              <a:spLocks/>
            </p:cNvSpPr>
            <p:nvPr/>
          </p:nvSpPr>
          <p:spPr bwMode="auto">
            <a:xfrm>
              <a:off x="1698" y="1920"/>
              <a:ext cx="2238" cy="183"/>
            </a:xfrm>
            <a:custGeom>
              <a:avLst/>
              <a:gdLst/>
              <a:ahLst/>
              <a:cxnLst>
                <a:cxn ang="0">
                  <a:pos x="2246" y="0"/>
                </a:cxn>
                <a:cxn ang="0">
                  <a:pos x="1614" y="2"/>
                </a:cxn>
                <a:cxn ang="0">
                  <a:pos x="1539" y="12"/>
                </a:cxn>
                <a:cxn ang="0">
                  <a:pos x="1488" y="25"/>
                </a:cxn>
                <a:cxn ang="0">
                  <a:pos x="1446" y="42"/>
                </a:cxn>
                <a:cxn ang="0">
                  <a:pos x="1386" y="62"/>
                </a:cxn>
                <a:cxn ang="0">
                  <a:pos x="1329" y="84"/>
                </a:cxn>
                <a:cxn ang="0">
                  <a:pos x="1284" y="102"/>
                </a:cxn>
                <a:cxn ang="0">
                  <a:pos x="1230" y="124"/>
                </a:cxn>
                <a:cxn ang="0">
                  <a:pos x="1191" y="139"/>
                </a:cxn>
                <a:cxn ang="0">
                  <a:pos x="1134" y="156"/>
                </a:cxn>
                <a:cxn ang="0">
                  <a:pos x="1095" y="168"/>
                </a:cxn>
                <a:cxn ang="0">
                  <a:pos x="1047" y="181"/>
                </a:cxn>
                <a:cxn ang="0">
                  <a:pos x="975" y="183"/>
                </a:cxn>
                <a:cxn ang="0">
                  <a:pos x="765" y="181"/>
                </a:cxn>
                <a:cxn ang="0">
                  <a:pos x="0" y="180"/>
                </a:cxn>
              </a:cxnLst>
              <a:rect l="0" t="0" r="r" b="b"/>
              <a:pathLst>
                <a:path w="2246" h="183">
                  <a:moveTo>
                    <a:pt x="2246" y="0"/>
                  </a:moveTo>
                  <a:lnTo>
                    <a:pt x="1614" y="2"/>
                  </a:lnTo>
                  <a:lnTo>
                    <a:pt x="1539" y="12"/>
                  </a:lnTo>
                  <a:lnTo>
                    <a:pt x="1488" y="25"/>
                  </a:lnTo>
                  <a:lnTo>
                    <a:pt x="1446" y="42"/>
                  </a:lnTo>
                  <a:lnTo>
                    <a:pt x="1386" y="62"/>
                  </a:lnTo>
                  <a:lnTo>
                    <a:pt x="1329" y="84"/>
                  </a:lnTo>
                  <a:lnTo>
                    <a:pt x="1284" y="102"/>
                  </a:lnTo>
                  <a:lnTo>
                    <a:pt x="1230" y="124"/>
                  </a:lnTo>
                  <a:lnTo>
                    <a:pt x="1191" y="139"/>
                  </a:lnTo>
                  <a:lnTo>
                    <a:pt x="1134" y="156"/>
                  </a:lnTo>
                  <a:lnTo>
                    <a:pt x="1095" y="168"/>
                  </a:lnTo>
                  <a:lnTo>
                    <a:pt x="1047" y="181"/>
                  </a:lnTo>
                  <a:lnTo>
                    <a:pt x="975" y="183"/>
                  </a:lnTo>
                  <a:lnTo>
                    <a:pt x="765" y="181"/>
                  </a:lnTo>
                  <a:lnTo>
                    <a:pt x="0" y="180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 flipH="1">
              <a:off x="1754" y="1575"/>
              <a:ext cx="14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1" name="Line 23"/>
            <p:cNvSpPr>
              <a:spLocks noChangeShapeType="1"/>
            </p:cNvSpPr>
            <p:nvPr/>
          </p:nvSpPr>
          <p:spPr bwMode="auto">
            <a:xfrm>
              <a:off x="1808" y="1568"/>
              <a:ext cx="0" cy="2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2" name="Line 24"/>
            <p:cNvSpPr>
              <a:spLocks noChangeShapeType="1"/>
            </p:cNvSpPr>
            <p:nvPr/>
          </p:nvSpPr>
          <p:spPr bwMode="auto">
            <a:xfrm flipH="1">
              <a:off x="1776" y="1824"/>
              <a:ext cx="6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3" name="Text Box 25"/>
            <p:cNvSpPr txBox="1">
              <a:spLocks noChangeArrowheads="1"/>
            </p:cNvSpPr>
            <p:nvPr/>
          </p:nvSpPr>
          <p:spPr bwMode="auto">
            <a:xfrm flipH="1">
              <a:off x="1478" y="1534"/>
              <a:ext cx="301" cy="1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i="1">
                  <a:latin typeface="+mn-lt"/>
                </a:rPr>
                <a:t>V</a:t>
              </a:r>
              <a:r>
                <a:rPr lang="en-US" sz="1400" i="1" baseline="-25000">
                  <a:latin typeface="+mn-lt"/>
                </a:rPr>
                <a:t>DC</a:t>
              </a:r>
            </a:p>
          </p:txBody>
        </p:sp>
        <p:sp>
          <p:nvSpPr>
            <p:cNvPr id="24" name="Line 26"/>
            <p:cNvSpPr>
              <a:spLocks noChangeShapeType="1"/>
            </p:cNvSpPr>
            <p:nvPr/>
          </p:nvSpPr>
          <p:spPr bwMode="auto">
            <a:xfrm>
              <a:off x="1968" y="1512"/>
              <a:ext cx="0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5" name="Line 27"/>
            <p:cNvSpPr>
              <a:spLocks noChangeShapeType="1"/>
            </p:cNvSpPr>
            <p:nvPr/>
          </p:nvSpPr>
          <p:spPr bwMode="auto">
            <a:xfrm>
              <a:off x="1969" y="1313"/>
              <a:ext cx="0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26" name="Line 28"/>
            <p:cNvSpPr>
              <a:spLocks noChangeShapeType="1"/>
            </p:cNvSpPr>
            <p:nvPr/>
          </p:nvSpPr>
          <p:spPr bwMode="auto">
            <a:xfrm>
              <a:off x="1970" y="2042"/>
              <a:ext cx="0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pic>
        <p:nvPicPr>
          <p:cNvPr id="27" name="Picture 3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23913" y="3227389"/>
            <a:ext cx="2884488" cy="12906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28" name="Picture 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00102" y="4470400"/>
            <a:ext cx="3157537" cy="15890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29" name="Picture 3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67226" y="3914776"/>
            <a:ext cx="2413000" cy="12620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pic>
        <p:nvPicPr>
          <p:cNvPr id="30" name="Picture 3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22801" y="5216526"/>
            <a:ext cx="2241550" cy="12350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31" name="Line 36"/>
          <p:cNvSpPr>
            <a:spLocks noChangeShapeType="1"/>
          </p:cNvSpPr>
          <p:nvPr/>
        </p:nvSpPr>
        <p:spPr bwMode="auto">
          <a:xfrm flipV="1">
            <a:off x="5906813" y="4470400"/>
            <a:ext cx="596900" cy="6477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32" name="Line 37"/>
          <p:cNvSpPr>
            <a:spLocks noChangeShapeType="1"/>
          </p:cNvSpPr>
          <p:nvPr/>
        </p:nvSpPr>
        <p:spPr bwMode="auto">
          <a:xfrm>
            <a:off x="6033813" y="5524500"/>
            <a:ext cx="635000" cy="482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6162724" y="1740240"/>
            <a:ext cx="1545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+mn-lt"/>
              </a:rPr>
              <a:t>Junction </a:t>
            </a:r>
          </a:p>
          <a:p>
            <a:r>
              <a:rPr lang="en-US" sz="1400" dirty="0">
                <a:solidFill>
                  <a:srgbClr val="C00000"/>
                </a:solidFill>
                <a:latin typeface="+mn-lt"/>
              </a:rPr>
              <a:t>Capacitance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1594179" y="3506771"/>
            <a:ext cx="1536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Depletion width modulation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746579" y="4856490"/>
            <a:ext cx="15360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Charge modulation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9183877" y="4693305"/>
            <a:ext cx="13720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Majority carrier effect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2115863" y="1129049"/>
            <a:ext cx="39179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Forward biased diode + AC signal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385360" y="2001424"/>
            <a:ext cx="409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Fn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849589" y="2417780"/>
            <a:ext cx="4093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Fp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655216" y="4029991"/>
            <a:ext cx="76186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V</a:t>
            </a:r>
            <a:r>
              <a:rPr lang="en-US" sz="1300" baseline="-25000" dirty="0"/>
              <a:t>A</a:t>
            </a:r>
            <a:r>
              <a:rPr lang="en-US" sz="1300" dirty="0"/>
              <a:t>&gt; 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768861" y="5379710"/>
            <a:ext cx="761864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V</a:t>
            </a:r>
            <a:r>
              <a:rPr lang="en-US" sz="1300" baseline="-25000" dirty="0"/>
              <a:t>A</a:t>
            </a:r>
            <a:r>
              <a:rPr lang="en-US" sz="1300" dirty="0"/>
              <a:t>&lt; 0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1AEEFA29-0B00-475D-8823-F927C5BFF9ED}"/>
              </a:ext>
            </a:extLst>
          </p:cNvPr>
          <p:cNvSpPr/>
          <p:nvPr/>
        </p:nvSpPr>
        <p:spPr>
          <a:xfrm>
            <a:off x="7814163" y="1455070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B31264F0-C560-4FE2-9348-FA9F879E7DE5}"/>
              </a:ext>
            </a:extLst>
          </p:cNvPr>
          <p:cNvSpPr/>
          <p:nvPr/>
        </p:nvSpPr>
        <p:spPr>
          <a:xfrm>
            <a:off x="8413810" y="159803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009BAD5B-CDAB-4C54-A5DC-1152B9800345}"/>
              </a:ext>
            </a:extLst>
          </p:cNvPr>
          <p:cNvCxnSpPr/>
          <p:nvPr/>
        </p:nvCxnSpPr>
        <p:spPr>
          <a:xfrm rot="10800000" flipH="1">
            <a:off x="7812159" y="2599577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ectangle 83">
            <a:extLst>
              <a:ext uri="{FF2B5EF4-FFF2-40B4-BE49-F238E27FC236}">
                <a16:creationId xmlns:a16="http://schemas.microsoft.com/office/drawing/2014/main" id="{941A7033-5E8F-4046-90BC-FDC4DA40A8F7}"/>
              </a:ext>
            </a:extLst>
          </p:cNvPr>
          <p:cNvSpPr/>
          <p:nvPr/>
        </p:nvSpPr>
        <p:spPr>
          <a:xfrm>
            <a:off x="8538535" y="2363445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2D0731FA-470D-4702-B410-FAA6B2CD9A6D}"/>
              </a:ext>
            </a:extLst>
          </p:cNvPr>
          <p:cNvSpPr/>
          <p:nvPr/>
        </p:nvSpPr>
        <p:spPr>
          <a:xfrm>
            <a:off x="8400511" y="218229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E4FCB347-8620-4079-9643-4C4E1F4F08C5}"/>
              </a:ext>
            </a:extLst>
          </p:cNvPr>
          <p:cNvSpPr/>
          <p:nvPr/>
        </p:nvSpPr>
        <p:spPr>
          <a:xfrm>
            <a:off x="8414889" y="275738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C02F5E8A-2580-433F-8093-AD04B656466B}"/>
              </a:ext>
            </a:extLst>
          </p:cNvPr>
          <p:cNvSpPr/>
          <p:nvPr/>
        </p:nvSpPr>
        <p:spPr>
          <a:xfrm>
            <a:off x="8269515" y="1133017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69804449-3C61-45BF-AFC2-2A3486FF4D56}"/>
              </a:ext>
            </a:extLst>
          </p:cNvPr>
          <p:cNvSpPr/>
          <p:nvPr/>
        </p:nvSpPr>
        <p:spPr>
          <a:xfrm>
            <a:off x="8288491" y="1290762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Isosceles Triangle 88">
            <a:extLst>
              <a:ext uri="{FF2B5EF4-FFF2-40B4-BE49-F238E27FC236}">
                <a16:creationId xmlns:a16="http://schemas.microsoft.com/office/drawing/2014/main" id="{5DAC51A1-B51B-4E71-8F2D-4FC8D561B703}"/>
              </a:ext>
            </a:extLst>
          </p:cNvPr>
          <p:cNvSpPr/>
          <p:nvPr/>
        </p:nvSpPr>
        <p:spPr>
          <a:xfrm>
            <a:off x="8204826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Isosceles Triangle 89">
            <a:extLst>
              <a:ext uri="{FF2B5EF4-FFF2-40B4-BE49-F238E27FC236}">
                <a16:creationId xmlns:a16="http://schemas.microsoft.com/office/drawing/2014/main" id="{2AB2B2B1-9902-45DB-83F3-97526AC9F6D1}"/>
              </a:ext>
            </a:extLst>
          </p:cNvPr>
          <p:cNvSpPr/>
          <p:nvPr/>
        </p:nvSpPr>
        <p:spPr>
          <a:xfrm>
            <a:off x="8357226" y="135807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Isosceles Triangle 90">
            <a:extLst>
              <a:ext uri="{FF2B5EF4-FFF2-40B4-BE49-F238E27FC236}">
                <a16:creationId xmlns:a16="http://schemas.microsoft.com/office/drawing/2014/main" id="{9A4F9849-97E8-4063-9293-C5DFD660D8AB}"/>
              </a:ext>
            </a:extLst>
          </p:cNvPr>
          <p:cNvSpPr/>
          <p:nvPr/>
        </p:nvSpPr>
        <p:spPr>
          <a:xfrm>
            <a:off x="8509626" y="135429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Isosceles Triangle 91">
            <a:extLst>
              <a:ext uri="{FF2B5EF4-FFF2-40B4-BE49-F238E27FC236}">
                <a16:creationId xmlns:a16="http://schemas.microsoft.com/office/drawing/2014/main" id="{676C2279-F74F-4CFF-956F-FF7B2DF75BF1}"/>
              </a:ext>
            </a:extLst>
          </p:cNvPr>
          <p:cNvSpPr/>
          <p:nvPr/>
        </p:nvSpPr>
        <p:spPr>
          <a:xfrm>
            <a:off x="8670652" y="1351423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174A6DD2-B6DA-4C31-AF6C-DFF15EFC67E0}"/>
              </a:ext>
            </a:extLst>
          </p:cNvPr>
          <p:cNvSpPr/>
          <p:nvPr/>
        </p:nvSpPr>
        <p:spPr>
          <a:xfrm>
            <a:off x="8161695" y="156708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61B04043-C112-41FC-8B7F-BFF7ACE7D479}"/>
              </a:ext>
            </a:extLst>
          </p:cNvPr>
          <p:cNvCxnSpPr/>
          <p:nvPr/>
        </p:nvCxnSpPr>
        <p:spPr>
          <a:xfrm rot="10800000">
            <a:off x="8158389" y="1459068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>
            <a:extLst>
              <a:ext uri="{FF2B5EF4-FFF2-40B4-BE49-F238E27FC236}">
                <a16:creationId xmlns:a16="http://schemas.microsoft.com/office/drawing/2014/main" id="{6759B3FA-379A-41B4-942E-888919A52A4E}"/>
              </a:ext>
            </a:extLst>
          </p:cNvPr>
          <p:cNvCxnSpPr>
            <a:stCxn id="92" idx="5"/>
          </p:cNvCxnSpPr>
          <p:nvPr/>
        </p:nvCxnSpPr>
        <p:spPr>
          <a:xfrm flipV="1">
            <a:off x="8793579" y="1459067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ectangle 95">
            <a:extLst>
              <a:ext uri="{FF2B5EF4-FFF2-40B4-BE49-F238E27FC236}">
                <a16:creationId xmlns:a16="http://schemas.microsoft.com/office/drawing/2014/main" id="{55FDA313-D184-4EF2-98A5-BF39142970AF}"/>
              </a:ext>
            </a:extLst>
          </p:cNvPr>
          <p:cNvSpPr/>
          <p:nvPr/>
        </p:nvSpPr>
        <p:spPr>
          <a:xfrm>
            <a:off x="8142182" y="1271717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210E15EE-2D59-4009-B1CB-04870DDB96CE}"/>
              </a:ext>
            </a:extLst>
          </p:cNvPr>
          <p:cNvSpPr/>
          <p:nvPr/>
        </p:nvSpPr>
        <p:spPr>
          <a:xfrm>
            <a:off x="8786374" y="1472249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B4E08073-AED4-4433-9D1A-72A393482F86}"/>
              </a:ext>
            </a:extLst>
          </p:cNvPr>
          <p:cNvSpPr/>
          <p:nvPr/>
        </p:nvSpPr>
        <p:spPr>
          <a:xfrm>
            <a:off x="8075126" y="1471913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F4EA5D73-A5B3-4784-B531-0956330AAC8A}"/>
              </a:ext>
            </a:extLst>
          </p:cNvPr>
          <p:cNvSpPr/>
          <p:nvPr/>
        </p:nvSpPr>
        <p:spPr>
          <a:xfrm>
            <a:off x="9506917" y="167424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DBE23EE3-AB79-46C3-A34E-409D9BCE3D5D}"/>
              </a:ext>
            </a:extLst>
          </p:cNvPr>
          <p:cNvSpPr/>
          <p:nvPr/>
        </p:nvSpPr>
        <p:spPr>
          <a:xfrm>
            <a:off x="9525893" y="1831993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Isosceles Triangle 100">
            <a:extLst>
              <a:ext uri="{FF2B5EF4-FFF2-40B4-BE49-F238E27FC236}">
                <a16:creationId xmlns:a16="http://schemas.microsoft.com/office/drawing/2014/main" id="{57E22AED-9BA6-447D-93A1-7AB78FFD6DD9}"/>
              </a:ext>
            </a:extLst>
          </p:cNvPr>
          <p:cNvSpPr/>
          <p:nvPr/>
        </p:nvSpPr>
        <p:spPr>
          <a:xfrm>
            <a:off x="9442228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Isosceles Triangle 101">
            <a:extLst>
              <a:ext uri="{FF2B5EF4-FFF2-40B4-BE49-F238E27FC236}">
                <a16:creationId xmlns:a16="http://schemas.microsoft.com/office/drawing/2014/main" id="{CF490D82-1676-4AEF-89D4-C56082D81486}"/>
              </a:ext>
            </a:extLst>
          </p:cNvPr>
          <p:cNvSpPr/>
          <p:nvPr/>
        </p:nvSpPr>
        <p:spPr>
          <a:xfrm>
            <a:off x="9594628" y="189930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Isosceles Triangle 102">
            <a:extLst>
              <a:ext uri="{FF2B5EF4-FFF2-40B4-BE49-F238E27FC236}">
                <a16:creationId xmlns:a16="http://schemas.microsoft.com/office/drawing/2014/main" id="{6C1CE2E3-77EF-48B0-8F00-7D4863FD0B34}"/>
              </a:ext>
            </a:extLst>
          </p:cNvPr>
          <p:cNvSpPr/>
          <p:nvPr/>
        </p:nvSpPr>
        <p:spPr>
          <a:xfrm>
            <a:off x="9747028" y="1895530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Isosceles Triangle 103">
            <a:extLst>
              <a:ext uri="{FF2B5EF4-FFF2-40B4-BE49-F238E27FC236}">
                <a16:creationId xmlns:a16="http://schemas.microsoft.com/office/drawing/2014/main" id="{285B6640-2382-4A42-89CB-215F40CFE40F}"/>
              </a:ext>
            </a:extLst>
          </p:cNvPr>
          <p:cNvSpPr/>
          <p:nvPr/>
        </p:nvSpPr>
        <p:spPr>
          <a:xfrm>
            <a:off x="9908054" y="189265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85BE641-BDAC-44A2-99A4-2EBC97CDAC17}"/>
              </a:ext>
            </a:extLst>
          </p:cNvPr>
          <p:cNvSpPr/>
          <p:nvPr/>
        </p:nvSpPr>
        <p:spPr>
          <a:xfrm>
            <a:off x="9427147" y="2108314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A65C871E-12D8-4340-85BA-A579FA48C86B}"/>
              </a:ext>
            </a:extLst>
          </p:cNvPr>
          <p:cNvCxnSpPr/>
          <p:nvPr/>
        </p:nvCxnSpPr>
        <p:spPr>
          <a:xfrm rot="10800000">
            <a:off x="9395791" y="2000299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B0EEE399-438E-4DED-8CFB-FBCD4F3C7E19}"/>
              </a:ext>
            </a:extLst>
          </p:cNvPr>
          <p:cNvCxnSpPr>
            <a:stCxn id="104" idx="5"/>
          </p:cNvCxnSpPr>
          <p:nvPr/>
        </p:nvCxnSpPr>
        <p:spPr>
          <a:xfrm flipV="1">
            <a:off x="10030981" y="2000298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9EAED3A4-7698-447E-A17A-DC8B9810DB94}"/>
              </a:ext>
            </a:extLst>
          </p:cNvPr>
          <p:cNvSpPr/>
          <p:nvPr/>
        </p:nvSpPr>
        <p:spPr>
          <a:xfrm>
            <a:off x="9430975" y="1819834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C461DC56-3C8C-4A35-A6F3-8EDCFA4FCD2B}"/>
              </a:ext>
            </a:extLst>
          </p:cNvPr>
          <p:cNvSpPr/>
          <p:nvPr/>
        </p:nvSpPr>
        <p:spPr>
          <a:xfrm>
            <a:off x="10023776" y="2013480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BE86431C-F3BF-4C1B-857F-52F117876BD5}"/>
              </a:ext>
            </a:extLst>
          </p:cNvPr>
          <p:cNvSpPr/>
          <p:nvPr/>
        </p:nvSpPr>
        <p:spPr>
          <a:xfrm>
            <a:off x="9411325" y="2017478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1" name="Straight Connector 110">
            <a:extLst>
              <a:ext uri="{FF2B5EF4-FFF2-40B4-BE49-F238E27FC236}">
                <a16:creationId xmlns:a16="http://schemas.microsoft.com/office/drawing/2014/main" id="{1B1465BB-CF2C-44D2-987F-F41DAC06A850}"/>
              </a:ext>
            </a:extLst>
          </p:cNvPr>
          <p:cNvCxnSpPr/>
          <p:nvPr/>
        </p:nvCxnSpPr>
        <p:spPr>
          <a:xfrm rot="10800000" flipH="1">
            <a:off x="7818704" y="2000261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Rectangle 111">
            <a:extLst>
              <a:ext uri="{FF2B5EF4-FFF2-40B4-BE49-F238E27FC236}">
                <a16:creationId xmlns:a16="http://schemas.microsoft.com/office/drawing/2014/main" id="{BB332D3F-2625-4A81-87C2-C92DF926E707}"/>
              </a:ext>
            </a:extLst>
          </p:cNvPr>
          <p:cNvSpPr/>
          <p:nvPr/>
        </p:nvSpPr>
        <p:spPr>
          <a:xfrm>
            <a:off x="8545080" y="1764129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ectangle 112">
            <a:extLst>
              <a:ext uri="{FF2B5EF4-FFF2-40B4-BE49-F238E27FC236}">
                <a16:creationId xmlns:a16="http://schemas.microsoft.com/office/drawing/2014/main" id="{64C7734F-DAAE-4111-8273-511E91B938BD}"/>
              </a:ext>
            </a:extLst>
          </p:cNvPr>
          <p:cNvSpPr/>
          <p:nvPr/>
        </p:nvSpPr>
        <p:spPr>
          <a:xfrm>
            <a:off x="8407056" y="158297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380004D1-3F23-4DF3-80B2-C13AB956F7C7}"/>
              </a:ext>
            </a:extLst>
          </p:cNvPr>
          <p:cNvSpPr/>
          <p:nvPr/>
        </p:nvSpPr>
        <p:spPr>
          <a:xfrm>
            <a:off x="8421434" y="2158068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E9B5E14A-1C6C-473C-8EF8-53D176A3D5EC}"/>
              </a:ext>
            </a:extLst>
          </p:cNvPr>
          <p:cNvSpPr txBox="1"/>
          <p:nvPr/>
        </p:nvSpPr>
        <p:spPr>
          <a:xfrm>
            <a:off x="9496644" y="1386926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E6FE28FF-31AA-45B2-950B-B87A5DFFA393}"/>
              </a:ext>
            </a:extLst>
          </p:cNvPr>
          <p:cNvSpPr txBox="1"/>
          <p:nvPr/>
        </p:nvSpPr>
        <p:spPr>
          <a:xfrm>
            <a:off x="8075126" y="902185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41A9809A-77BF-4E78-BD9C-C3068D8CFDA9}"/>
              </a:ext>
            </a:extLst>
          </p:cNvPr>
          <p:cNvSpPr txBox="1"/>
          <p:nvPr/>
        </p:nvSpPr>
        <p:spPr>
          <a:xfrm>
            <a:off x="7015788" y="1559921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18" name="Straight Arrow Connector 117">
            <a:extLst>
              <a:ext uri="{FF2B5EF4-FFF2-40B4-BE49-F238E27FC236}">
                <a16:creationId xmlns:a16="http://schemas.microsoft.com/office/drawing/2014/main" id="{B341FED3-F9DB-4A70-9583-174A09BAFF2B}"/>
              </a:ext>
            </a:extLst>
          </p:cNvPr>
          <p:cNvCxnSpPr/>
          <p:nvPr/>
        </p:nvCxnSpPr>
        <p:spPr>
          <a:xfrm>
            <a:off x="7611573" y="1828256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TextBox 118">
            <a:extLst>
              <a:ext uri="{FF2B5EF4-FFF2-40B4-BE49-F238E27FC236}">
                <a16:creationId xmlns:a16="http://schemas.microsoft.com/office/drawing/2014/main" id="{C51609ED-2982-4819-AF50-113FD6099E31}"/>
              </a:ext>
            </a:extLst>
          </p:cNvPr>
          <p:cNvSpPr txBox="1"/>
          <p:nvPr/>
        </p:nvSpPr>
        <p:spPr>
          <a:xfrm>
            <a:off x="8206156" y="2676148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" name="Ink 2"/>
              <p14:cNvContentPartPr/>
              <p14:nvPr/>
            </p14:nvContentPartPr>
            <p14:xfrm>
              <a:off x="2523240" y="1771560"/>
              <a:ext cx="5774400" cy="46602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516400" y="1766160"/>
                <a:ext cx="5786640" cy="4672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138668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73" grpId="0"/>
      <p:bldP spid="74" grpId="0"/>
      <p:bldP spid="75" grpId="0"/>
      <p:bldP spid="79" grpId="0"/>
      <p:bldP spid="8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Majority Carrier Junction Capacitance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35"/>
              <p:cNvSpPr txBox="1"/>
              <p:nvPr/>
            </p:nvSpPr>
            <p:spPr bwMode="auto">
              <a:xfrm>
                <a:off x="614298" y="3553001"/>
                <a:ext cx="2425680" cy="101803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𝑝𝑙𝑎𝑡𝑒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" name="Object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4298" y="3553001"/>
                <a:ext cx="2425680" cy="101803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2" name="Right Arrow 61"/>
          <p:cNvSpPr/>
          <p:nvPr/>
        </p:nvSpPr>
        <p:spPr>
          <a:xfrm>
            <a:off x="8059161" y="4664979"/>
            <a:ext cx="583324" cy="220717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1" name="Straight Arrow Connector 80"/>
          <p:cNvCxnSpPr/>
          <p:nvPr/>
        </p:nvCxnSpPr>
        <p:spPr>
          <a:xfrm>
            <a:off x="2813216" y="2230336"/>
            <a:ext cx="122872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/>
          <p:nvPr/>
        </p:nvCxnSpPr>
        <p:spPr>
          <a:xfrm rot="5400000" flipH="1" flipV="1">
            <a:off x="2917990" y="2249386"/>
            <a:ext cx="9715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82"/>
          <p:cNvSpPr/>
          <p:nvPr/>
        </p:nvSpPr>
        <p:spPr>
          <a:xfrm>
            <a:off x="3651416" y="1896962"/>
            <a:ext cx="85725" cy="333375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/>
          <p:cNvSpPr/>
          <p:nvPr/>
        </p:nvSpPr>
        <p:spPr>
          <a:xfrm>
            <a:off x="3108491" y="2239862"/>
            <a:ext cx="85725" cy="33337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TextBox 84"/>
          <p:cNvSpPr txBox="1"/>
          <p:nvPr/>
        </p:nvSpPr>
        <p:spPr>
          <a:xfrm>
            <a:off x="3918116" y="2201761"/>
            <a:ext cx="295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x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3289465" y="1554061"/>
            <a:ext cx="552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Δ</a:t>
            </a:r>
            <a:r>
              <a:rPr lang="el-GR" sz="1600" dirty="0">
                <a:latin typeface="+mn-lt"/>
              </a:rPr>
              <a:t>ρ</a:t>
            </a:r>
            <a:endParaRPr lang="en-US" sz="1600" dirty="0">
              <a:latin typeface="+mn-lt"/>
            </a:endParaRPr>
          </a:p>
        </p:txBody>
      </p:sp>
      <p:cxnSp>
        <p:nvCxnSpPr>
          <p:cNvPr id="87" name="Straight Arrow Connector 86"/>
          <p:cNvCxnSpPr/>
          <p:nvPr/>
        </p:nvCxnSpPr>
        <p:spPr>
          <a:xfrm>
            <a:off x="2813216" y="3449534"/>
            <a:ext cx="122872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rot="5400000" flipH="1" flipV="1">
            <a:off x="2917990" y="3468584"/>
            <a:ext cx="9715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Rectangle 88"/>
          <p:cNvSpPr/>
          <p:nvPr/>
        </p:nvSpPr>
        <p:spPr>
          <a:xfrm>
            <a:off x="3641891" y="3459060"/>
            <a:ext cx="85725" cy="333375"/>
          </a:xfrm>
          <a:prstGeom prst="rect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/>
          <p:cNvSpPr/>
          <p:nvPr/>
        </p:nvSpPr>
        <p:spPr>
          <a:xfrm>
            <a:off x="3108491" y="3116160"/>
            <a:ext cx="85725" cy="33337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TextBox 90"/>
          <p:cNvSpPr txBox="1"/>
          <p:nvPr/>
        </p:nvSpPr>
        <p:spPr>
          <a:xfrm>
            <a:off x="3918116" y="3420959"/>
            <a:ext cx="29527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x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3289465" y="2773259"/>
            <a:ext cx="55245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Δ</a:t>
            </a:r>
            <a:r>
              <a:rPr lang="el-GR" sz="1600" dirty="0">
                <a:latin typeface="+mn-lt"/>
              </a:rPr>
              <a:t>ρ</a:t>
            </a:r>
            <a:endParaRPr lang="en-US" sz="1600" dirty="0">
              <a:latin typeface="+mn-lt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3965740" y="1744561"/>
            <a:ext cx="9236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V</a:t>
            </a:r>
            <a:r>
              <a:rPr lang="en-US" sz="1200" dirty="0">
                <a:latin typeface="+mn-lt"/>
              </a:rPr>
              <a:t>A </a:t>
            </a:r>
            <a:r>
              <a:rPr lang="en-US" sz="1800" dirty="0">
                <a:latin typeface="+mn-lt"/>
              </a:rPr>
              <a:t>&lt; 0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4051465" y="2916134"/>
            <a:ext cx="10170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V</a:t>
            </a:r>
            <a:r>
              <a:rPr lang="en-US" sz="1200" dirty="0">
                <a:latin typeface="+mn-lt"/>
              </a:rPr>
              <a:t>A </a:t>
            </a:r>
            <a:r>
              <a:rPr lang="en-US" sz="1800" dirty="0">
                <a:latin typeface="+mn-lt"/>
              </a:rPr>
              <a:t>&gt; 0</a:t>
            </a:r>
          </a:p>
        </p:txBody>
      </p:sp>
      <p:sp>
        <p:nvSpPr>
          <p:cNvPr id="67" name="Rectangle 66"/>
          <p:cNvSpPr/>
          <p:nvPr/>
        </p:nvSpPr>
        <p:spPr>
          <a:xfrm>
            <a:off x="2542309" y="1021772"/>
            <a:ext cx="1787236" cy="4572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/>
          <p:cNvSpPr/>
          <p:nvPr/>
        </p:nvSpPr>
        <p:spPr>
          <a:xfrm>
            <a:off x="2500746" y="1021772"/>
            <a:ext cx="644237" cy="4572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/>
          <p:nvPr/>
        </p:nvSpPr>
        <p:spPr>
          <a:xfrm>
            <a:off x="3692237" y="1021772"/>
            <a:ext cx="644237" cy="45720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7086381" y="1694766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7686028" y="1837726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2" name="Straight Connector 71"/>
          <p:cNvCxnSpPr/>
          <p:nvPr/>
        </p:nvCxnSpPr>
        <p:spPr>
          <a:xfrm rot="10800000" flipH="1">
            <a:off x="7084377" y="2839273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7810753" y="2603141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/>
          <p:cNvSpPr/>
          <p:nvPr/>
        </p:nvSpPr>
        <p:spPr>
          <a:xfrm>
            <a:off x="7672729" y="2421986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/>
          <p:cNvSpPr/>
          <p:nvPr/>
        </p:nvSpPr>
        <p:spPr>
          <a:xfrm>
            <a:off x="7687107" y="299708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/>
          <p:cNvSpPr/>
          <p:nvPr/>
        </p:nvSpPr>
        <p:spPr>
          <a:xfrm>
            <a:off x="7541733" y="137271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7560709" y="1530458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Isosceles Triangle 77"/>
          <p:cNvSpPr/>
          <p:nvPr/>
        </p:nvSpPr>
        <p:spPr>
          <a:xfrm>
            <a:off x="7477044" y="159111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Isosceles Triangle 78"/>
          <p:cNvSpPr/>
          <p:nvPr/>
        </p:nvSpPr>
        <p:spPr>
          <a:xfrm>
            <a:off x="7629444" y="15977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Isosceles Triangle 79"/>
          <p:cNvSpPr/>
          <p:nvPr/>
        </p:nvSpPr>
        <p:spPr>
          <a:xfrm>
            <a:off x="7781844" y="1593995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Isosceles Triangle 94"/>
          <p:cNvSpPr/>
          <p:nvPr/>
        </p:nvSpPr>
        <p:spPr>
          <a:xfrm>
            <a:off x="7942870" y="159111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/>
          <p:cNvSpPr/>
          <p:nvPr/>
        </p:nvSpPr>
        <p:spPr>
          <a:xfrm>
            <a:off x="7433913" y="1806779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7" name="Straight Connector 96"/>
          <p:cNvCxnSpPr/>
          <p:nvPr/>
        </p:nvCxnSpPr>
        <p:spPr>
          <a:xfrm rot="10800000">
            <a:off x="7430607" y="1698764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Straight Connector 97"/>
          <p:cNvCxnSpPr>
            <a:stCxn id="95" idx="5"/>
          </p:cNvCxnSpPr>
          <p:nvPr/>
        </p:nvCxnSpPr>
        <p:spPr>
          <a:xfrm flipV="1">
            <a:off x="8065797" y="1698763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Rectangle 98"/>
          <p:cNvSpPr/>
          <p:nvPr/>
        </p:nvSpPr>
        <p:spPr>
          <a:xfrm>
            <a:off x="7414400" y="1511413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/>
          <p:cNvSpPr/>
          <p:nvPr/>
        </p:nvSpPr>
        <p:spPr>
          <a:xfrm>
            <a:off x="8058592" y="1711945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7347344" y="1711609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8779135" y="1913944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/>
          <p:cNvSpPr/>
          <p:nvPr/>
        </p:nvSpPr>
        <p:spPr>
          <a:xfrm>
            <a:off x="8798111" y="2071689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Isosceles Triangle 103"/>
          <p:cNvSpPr/>
          <p:nvPr/>
        </p:nvSpPr>
        <p:spPr>
          <a:xfrm>
            <a:off x="8714446" y="2132350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Isosceles Triangle 104"/>
          <p:cNvSpPr/>
          <p:nvPr/>
        </p:nvSpPr>
        <p:spPr>
          <a:xfrm>
            <a:off x="8866846" y="2139000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Isosceles Triangle 105"/>
          <p:cNvSpPr/>
          <p:nvPr/>
        </p:nvSpPr>
        <p:spPr>
          <a:xfrm>
            <a:off x="9019246" y="2135226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Isosceles Triangle 106"/>
          <p:cNvSpPr/>
          <p:nvPr/>
        </p:nvSpPr>
        <p:spPr>
          <a:xfrm>
            <a:off x="9180272" y="2132350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/>
          <p:cNvSpPr/>
          <p:nvPr/>
        </p:nvSpPr>
        <p:spPr>
          <a:xfrm>
            <a:off x="8699365" y="2348010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9" name="Straight Connector 108"/>
          <p:cNvCxnSpPr/>
          <p:nvPr/>
        </p:nvCxnSpPr>
        <p:spPr>
          <a:xfrm rot="10800000">
            <a:off x="8668009" y="2239995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Straight Connector 109"/>
          <p:cNvCxnSpPr>
            <a:stCxn id="107" idx="5"/>
          </p:cNvCxnSpPr>
          <p:nvPr/>
        </p:nvCxnSpPr>
        <p:spPr>
          <a:xfrm flipV="1">
            <a:off x="9303199" y="2239994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1" name="Rectangle 110"/>
          <p:cNvSpPr/>
          <p:nvPr/>
        </p:nvSpPr>
        <p:spPr>
          <a:xfrm>
            <a:off x="8703193" y="2059530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/>
          <p:cNvSpPr/>
          <p:nvPr/>
        </p:nvSpPr>
        <p:spPr>
          <a:xfrm>
            <a:off x="9295994" y="2253176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4" name="Straight Connector 113"/>
          <p:cNvCxnSpPr/>
          <p:nvPr/>
        </p:nvCxnSpPr>
        <p:spPr>
          <a:xfrm rot="10800000" flipH="1">
            <a:off x="7090922" y="2239957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Rectangle 114"/>
          <p:cNvSpPr/>
          <p:nvPr/>
        </p:nvSpPr>
        <p:spPr>
          <a:xfrm>
            <a:off x="7817298" y="2003825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/>
          <p:cNvSpPr/>
          <p:nvPr/>
        </p:nvSpPr>
        <p:spPr>
          <a:xfrm>
            <a:off x="7679274" y="1822670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/>
          <p:cNvSpPr/>
          <p:nvPr/>
        </p:nvSpPr>
        <p:spPr>
          <a:xfrm>
            <a:off x="7693652" y="2397764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TextBox 117"/>
          <p:cNvSpPr txBox="1"/>
          <p:nvPr/>
        </p:nvSpPr>
        <p:spPr>
          <a:xfrm>
            <a:off x="8768862" y="1757236"/>
            <a:ext cx="1899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Series Resistance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7137010" y="1313715"/>
            <a:ext cx="189913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Conductance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790024" y="2997081"/>
            <a:ext cx="23938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+mn-lt"/>
              </a:rPr>
              <a:t>Diffusion Capacitance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5921963" y="1895410"/>
            <a:ext cx="1545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  <a:latin typeface="+mn-lt"/>
              </a:rPr>
              <a:t>Junction </a:t>
            </a:r>
          </a:p>
          <a:p>
            <a:r>
              <a:rPr lang="en-US" sz="1400" dirty="0">
                <a:solidFill>
                  <a:srgbClr val="C00000"/>
                </a:solidFill>
                <a:latin typeface="+mn-lt"/>
              </a:rPr>
              <a:t>Capacitance</a:t>
            </a:r>
          </a:p>
        </p:txBody>
      </p:sp>
      <p:cxnSp>
        <p:nvCxnSpPr>
          <p:cNvPr id="122" name="Straight Arrow Connector 121"/>
          <p:cNvCxnSpPr/>
          <p:nvPr/>
        </p:nvCxnSpPr>
        <p:spPr>
          <a:xfrm>
            <a:off x="6905862" y="2119312"/>
            <a:ext cx="787791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1847655" y="4470907"/>
            <a:ext cx="52876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Majority Carrier Junction Capacitance</a:t>
            </a:r>
          </a:p>
        </p:txBody>
      </p:sp>
      <p:grpSp>
        <p:nvGrpSpPr>
          <p:cNvPr id="113" name="Group 71">
            <a:extLst>
              <a:ext uri="{FF2B5EF4-FFF2-40B4-BE49-F238E27FC236}">
                <a16:creationId xmlns:a16="http://schemas.microsoft.com/office/drawing/2014/main" id="{E322B898-FC52-4842-BB59-3A765444FFE0}"/>
              </a:ext>
            </a:extLst>
          </p:cNvPr>
          <p:cNvGrpSpPr>
            <a:grpSpLocks/>
          </p:cNvGrpSpPr>
          <p:nvPr/>
        </p:nvGrpSpPr>
        <p:grpSpPr bwMode="auto">
          <a:xfrm>
            <a:off x="7861299" y="4154002"/>
            <a:ext cx="3111501" cy="1695449"/>
            <a:chOff x="270" y="2869"/>
            <a:chExt cx="1960" cy="1068"/>
          </a:xfrm>
        </p:grpSpPr>
        <p:sp>
          <p:nvSpPr>
            <p:cNvPr id="124" name="Line 57">
              <a:extLst>
                <a:ext uri="{FF2B5EF4-FFF2-40B4-BE49-F238E27FC236}">
                  <a16:creationId xmlns:a16="http://schemas.microsoft.com/office/drawing/2014/main" id="{35884B69-77DF-844E-898C-CC40B01723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60" y="3792"/>
              <a:ext cx="13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25" name="Line 58">
              <a:extLst>
                <a:ext uri="{FF2B5EF4-FFF2-40B4-BE49-F238E27FC236}">
                  <a16:creationId xmlns:a16="http://schemas.microsoft.com/office/drawing/2014/main" id="{B3CB5247-5FBC-DD40-8725-9277926627D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640" y="2904"/>
              <a:ext cx="0" cy="8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26" name="Freeform 59">
              <a:extLst>
                <a:ext uri="{FF2B5EF4-FFF2-40B4-BE49-F238E27FC236}">
                  <a16:creationId xmlns:a16="http://schemas.microsoft.com/office/drawing/2014/main" id="{B1D3CE97-7EE0-9F4E-889D-90F6A2567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890" y="3111"/>
              <a:ext cx="753" cy="432"/>
            </a:xfrm>
            <a:custGeom>
              <a:avLst/>
              <a:gdLst/>
              <a:ahLst/>
              <a:cxnLst>
                <a:cxn ang="0">
                  <a:pos x="753" y="0"/>
                </a:cxn>
                <a:cxn ang="0">
                  <a:pos x="711" y="72"/>
                </a:cxn>
                <a:cxn ang="0">
                  <a:pos x="657" y="168"/>
                </a:cxn>
                <a:cxn ang="0">
                  <a:pos x="603" y="228"/>
                </a:cxn>
                <a:cxn ang="0">
                  <a:pos x="531" y="309"/>
                </a:cxn>
                <a:cxn ang="0">
                  <a:pos x="441" y="360"/>
                </a:cxn>
                <a:cxn ang="0">
                  <a:pos x="336" y="405"/>
                </a:cxn>
                <a:cxn ang="0">
                  <a:pos x="246" y="426"/>
                </a:cxn>
                <a:cxn ang="0">
                  <a:pos x="99" y="432"/>
                </a:cxn>
                <a:cxn ang="0">
                  <a:pos x="0" y="432"/>
                </a:cxn>
              </a:cxnLst>
              <a:rect l="0" t="0" r="r" b="b"/>
              <a:pathLst>
                <a:path w="753" h="432">
                  <a:moveTo>
                    <a:pt x="753" y="0"/>
                  </a:moveTo>
                  <a:lnTo>
                    <a:pt x="711" y="72"/>
                  </a:lnTo>
                  <a:lnTo>
                    <a:pt x="657" y="168"/>
                  </a:lnTo>
                  <a:lnTo>
                    <a:pt x="603" y="228"/>
                  </a:lnTo>
                  <a:lnTo>
                    <a:pt x="531" y="309"/>
                  </a:lnTo>
                  <a:lnTo>
                    <a:pt x="441" y="360"/>
                  </a:lnTo>
                  <a:lnTo>
                    <a:pt x="336" y="405"/>
                  </a:lnTo>
                  <a:lnTo>
                    <a:pt x="246" y="426"/>
                  </a:lnTo>
                  <a:lnTo>
                    <a:pt x="99" y="432"/>
                  </a:lnTo>
                  <a:lnTo>
                    <a:pt x="0" y="432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27" name="Text Box 60">
              <a:extLst>
                <a:ext uri="{FF2B5EF4-FFF2-40B4-BE49-F238E27FC236}">
                  <a16:creationId xmlns:a16="http://schemas.microsoft.com/office/drawing/2014/main" id="{F561C282-0DDD-2D44-9251-9911B59CD2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" y="2869"/>
              <a:ext cx="872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+mn-lt"/>
                </a:rPr>
                <a:t>measure</a:t>
              </a:r>
            </a:p>
          </p:txBody>
        </p:sp>
        <p:sp>
          <p:nvSpPr>
            <p:cNvPr id="128" name="Text Box 61">
              <a:extLst>
                <a:ext uri="{FF2B5EF4-FFF2-40B4-BE49-F238E27FC236}">
                  <a16:creationId xmlns:a16="http://schemas.microsoft.com/office/drawing/2014/main" id="{D444AAB0-39BF-3A47-B7CB-52C6961465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3" y="2981"/>
              <a:ext cx="321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+mn-lt"/>
                </a:rPr>
                <a:t>C</a:t>
              </a:r>
              <a:r>
                <a:rPr lang="en-US" baseline="-25000">
                  <a:latin typeface="+mn-lt"/>
                </a:rPr>
                <a:t>J</a:t>
              </a:r>
            </a:p>
          </p:txBody>
        </p:sp>
        <p:sp>
          <p:nvSpPr>
            <p:cNvPr id="129" name="Text Box 62">
              <a:extLst>
                <a:ext uri="{FF2B5EF4-FFF2-40B4-BE49-F238E27FC236}">
                  <a16:creationId xmlns:a16="http://schemas.microsoft.com/office/drawing/2014/main" id="{635B673A-D10B-F246-8E42-FB992CF1DD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13" y="3646"/>
              <a:ext cx="317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+mn-lt"/>
                </a:rPr>
                <a:t>V</a:t>
              </a:r>
              <a:r>
                <a:rPr lang="en-US" baseline="-25000">
                  <a:latin typeface="+mn-lt"/>
                </a:rPr>
                <a:t>A</a:t>
              </a:r>
            </a:p>
          </p:txBody>
        </p:sp>
        <p:sp>
          <p:nvSpPr>
            <p:cNvPr id="130" name="Oval 70">
              <a:extLst>
                <a:ext uri="{FF2B5EF4-FFF2-40B4-BE49-F238E27FC236}">
                  <a16:creationId xmlns:a16="http://schemas.microsoft.com/office/drawing/2014/main" id="{1D370111-A868-2E40-9E40-DEA5F169B9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41" y="3433"/>
              <a:ext cx="96" cy="104"/>
            </a:xfrm>
            <a:prstGeom prst="ellips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Object 35">
                <a:extLst>
                  <a:ext uri="{FF2B5EF4-FFF2-40B4-BE49-F238E27FC236}">
                    <a16:creationId xmlns:a16="http://schemas.microsoft.com/office/drawing/2014/main" id="{32CD7D9B-BCDB-4A5A-875F-438CA1890476}"/>
                  </a:ext>
                </a:extLst>
              </p:cNvPr>
              <p:cNvSpPr txBox="1"/>
              <p:nvPr/>
            </p:nvSpPr>
            <p:spPr bwMode="auto">
              <a:xfrm>
                <a:off x="3417747" y="4889254"/>
                <a:ext cx="4864100" cy="122078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𝜀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𝜀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1" name="Object 35">
                <a:extLst>
                  <a:ext uri="{FF2B5EF4-FFF2-40B4-BE49-F238E27FC236}">
                    <a16:creationId xmlns:a16="http://schemas.microsoft.com/office/drawing/2014/main" id="{32CD7D9B-BCDB-4A5A-875F-438CA18904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17747" y="4889254"/>
                <a:ext cx="4864100" cy="122078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Object 35">
                <a:extLst>
                  <a:ext uri="{FF2B5EF4-FFF2-40B4-BE49-F238E27FC236}">
                    <a16:creationId xmlns:a16="http://schemas.microsoft.com/office/drawing/2014/main" id="{075194D2-8E7C-4EB1-9B6A-996B5E1A472A}"/>
                  </a:ext>
                </a:extLst>
              </p:cNvPr>
              <p:cNvSpPr txBox="1"/>
              <p:nvPr/>
            </p:nvSpPr>
            <p:spPr bwMode="auto">
              <a:xfrm>
                <a:off x="871703" y="5077963"/>
                <a:ext cx="2425680" cy="101803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𝑊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32" name="Object 35">
                <a:extLst>
                  <a:ext uri="{FF2B5EF4-FFF2-40B4-BE49-F238E27FC236}">
                    <a16:creationId xmlns:a16="http://schemas.microsoft.com/office/drawing/2014/main" id="{075194D2-8E7C-4EB1-9B6A-996B5E1A47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71703" y="5077963"/>
                <a:ext cx="2425680" cy="101803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586440" y="2333880"/>
              <a:ext cx="10102680" cy="40399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78160" y="2326320"/>
                <a:ext cx="10120320" cy="4052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846978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62" grpId="0" animBg="1"/>
      <p:bldP spid="123" grpId="0"/>
      <p:bldP spid="131" grpId="0"/>
      <p:bldP spid="13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Measurement of Built-in Potential</a:t>
            </a:r>
          </a:p>
        </p:txBody>
      </p:sp>
      <p:graphicFrame>
        <p:nvGraphicFramePr>
          <p:cNvPr id="5" name="Object 5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58113842"/>
              </p:ext>
            </p:extLst>
          </p:nvPr>
        </p:nvGraphicFramePr>
        <p:xfrm>
          <a:off x="1676401" y="2215358"/>
          <a:ext cx="3838575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42893" imgH="431570" progId="Equation.3">
                  <p:embed/>
                </p:oleObj>
              </mc:Choice>
              <mc:Fallback>
                <p:oleObj name="Equation" r:id="rId2" imgW="1942893" imgH="431570" progId="Equation.3">
                  <p:embed/>
                  <p:pic>
                    <p:nvPicPr>
                      <p:cNvPr id="5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1" y="2215358"/>
                        <a:ext cx="3838575" cy="85248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72"/>
          <p:cNvGrpSpPr>
            <a:grpSpLocks/>
          </p:cNvGrpSpPr>
          <p:nvPr/>
        </p:nvGrpSpPr>
        <p:grpSpPr bwMode="auto">
          <a:xfrm>
            <a:off x="6140451" y="3794127"/>
            <a:ext cx="3509963" cy="1733551"/>
            <a:chOff x="2892" y="2878"/>
            <a:chExt cx="2211" cy="1092"/>
          </a:xfrm>
        </p:grpSpPr>
        <p:sp>
          <p:nvSpPr>
            <p:cNvPr id="7" name="Line 63"/>
            <p:cNvSpPr>
              <a:spLocks noChangeShapeType="1"/>
            </p:cNvSpPr>
            <p:nvPr/>
          </p:nvSpPr>
          <p:spPr bwMode="auto">
            <a:xfrm>
              <a:off x="3433" y="3825"/>
              <a:ext cx="13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8" name="Line 64"/>
            <p:cNvSpPr>
              <a:spLocks noChangeShapeType="1"/>
            </p:cNvSpPr>
            <p:nvPr/>
          </p:nvSpPr>
          <p:spPr bwMode="auto">
            <a:xfrm flipV="1">
              <a:off x="4201" y="2953"/>
              <a:ext cx="0" cy="8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9" name="Text Box 65"/>
            <p:cNvSpPr txBox="1">
              <a:spLocks noChangeArrowheads="1"/>
            </p:cNvSpPr>
            <p:nvPr/>
          </p:nvSpPr>
          <p:spPr bwMode="auto">
            <a:xfrm>
              <a:off x="2892" y="2894"/>
              <a:ext cx="429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plot</a:t>
              </a:r>
            </a:p>
          </p:txBody>
        </p:sp>
        <p:sp>
          <p:nvSpPr>
            <p:cNvPr id="10" name="Text Box 66"/>
            <p:cNvSpPr txBox="1">
              <a:spLocks noChangeArrowheads="1"/>
            </p:cNvSpPr>
            <p:nvPr/>
          </p:nvSpPr>
          <p:spPr bwMode="auto">
            <a:xfrm>
              <a:off x="4289" y="2878"/>
              <a:ext cx="436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+mn-lt"/>
                </a:rPr>
                <a:t>C</a:t>
              </a:r>
              <a:r>
                <a:rPr lang="en-US" baseline="-25000">
                  <a:latin typeface="+mn-lt"/>
                </a:rPr>
                <a:t>J</a:t>
              </a:r>
              <a:r>
                <a:rPr lang="en-US" baseline="30000">
                  <a:latin typeface="+mn-lt"/>
                </a:rPr>
                <a:t>-2</a:t>
              </a:r>
              <a:endParaRPr lang="en-US" baseline="-25000">
                <a:latin typeface="+mn-lt"/>
              </a:endParaRPr>
            </a:p>
          </p:txBody>
        </p:sp>
        <p:sp>
          <p:nvSpPr>
            <p:cNvPr id="11" name="Text Box 67"/>
            <p:cNvSpPr txBox="1">
              <a:spLocks noChangeArrowheads="1"/>
            </p:cNvSpPr>
            <p:nvPr/>
          </p:nvSpPr>
          <p:spPr bwMode="auto">
            <a:xfrm>
              <a:off x="4786" y="3679"/>
              <a:ext cx="317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+mn-lt"/>
                </a:rPr>
                <a:t>V</a:t>
              </a:r>
              <a:r>
                <a:rPr lang="en-US" baseline="-25000">
                  <a:latin typeface="+mn-lt"/>
                </a:rPr>
                <a:t>A</a:t>
              </a:r>
            </a:p>
          </p:txBody>
        </p:sp>
        <p:sp>
          <p:nvSpPr>
            <p:cNvPr id="12" name="Line 68"/>
            <p:cNvSpPr>
              <a:spLocks noChangeShapeType="1"/>
            </p:cNvSpPr>
            <p:nvPr/>
          </p:nvSpPr>
          <p:spPr bwMode="auto">
            <a:xfrm>
              <a:off x="3712" y="3056"/>
              <a:ext cx="832" cy="76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3" name="Oval 69"/>
            <p:cNvSpPr>
              <a:spLocks noChangeArrowheads="1"/>
            </p:cNvSpPr>
            <p:nvPr/>
          </p:nvSpPr>
          <p:spPr bwMode="auto">
            <a:xfrm>
              <a:off x="3816" y="3160"/>
              <a:ext cx="96" cy="104"/>
            </a:xfrm>
            <a:prstGeom prst="ellips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grpSp>
        <p:nvGrpSpPr>
          <p:cNvPr id="14" name="Group 71"/>
          <p:cNvGrpSpPr>
            <a:grpSpLocks/>
          </p:cNvGrpSpPr>
          <p:nvPr/>
        </p:nvGrpSpPr>
        <p:grpSpPr bwMode="auto">
          <a:xfrm>
            <a:off x="1978026" y="3906838"/>
            <a:ext cx="3111501" cy="1695449"/>
            <a:chOff x="270" y="2869"/>
            <a:chExt cx="1960" cy="1068"/>
          </a:xfrm>
        </p:grpSpPr>
        <p:sp>
          <p:nvSpPr>
            <p:cNvPr id="15" name="Line 57"/>
            <p:cNvSpPr>
              <a:spLocks noChangeShapeType="1"/>
            </p:cNvSpPr>
            <p:nvPr/>
          </p:nvSpPr>
          <p:spPr bwMode="auto">
            <a:xfrm>
              <a:off x="560" y="3792"/>
              <a:ext cx="13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6" name="Line 58"/>
            <p:cNvSpPr>
              <a:spLocks noChangeShapeType="1"/>
            </p:cNvSpPr>
            <p:nvPr/>
          </p:nvSpPr>
          <p:spPr bwMode="auto">
            <a:xfrm flipV="1">
              <a:off x="1640" y="2904"/>
              <a:ext cx="0" cy="8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7" name="Freeform 59"/>
            <p:cNvSpPr>
              <a:spLocks/>
            </p:cNvSpPr>
            <p:nvPr/>
          </p:nvSpPr>
          <p:spPr bwMode="auto">
            <a:xfrm>
              <a:off x="890" y="3111"/>
              <a:ext cx="753" cy="432"/>
            </a:xfrm>
            <a:custGeom>
              <a:avLst/>
              <a:gdLst/>
              <a:ahLst/>
              <a:cxnLst>
                <a:cxn ang="0">
                  <a:pos x="753" y="0"/>
                </a:cxn>
                <a:cxn ang="0">
                  <a:pos x="711" y="72"/>
                </a:cxn>
                <a:cxn ang="0">
                  <a:pos x="657" y="168"/>
                </a:cxn>
                <a:cxn ang="0">
                  <a:pos x="603" y="228"/>
                </a:cxn>
                <a:cxn ang="0">
                  <a:pos x="531" y="309"/>
                </a:cxn>
                <a:cxn ang="0">
                  <a:pos x="441" y="360"/>
                </a:cxn>
                <a:cxn ang="0">
                  <a:pos x="336" y="405"/>
                </a:cxn>
                <a:cxn ang="0">
                  <a:pos x="246" y="426"/>
                </a:cxn>
                <a:cxn ang="0">
                  <a:pos x="99" y="432"/>
                </a:cxn>
                <a:cxn ang="0">
                  <a:pos x="0" y="432"/>
                </a:cxn>
              </a:cxnLst>
              <a:rect l="0" t="0" r="r" b="b"/>
              <a:pathLst>
                <a:path w="753" h="432">
                  <a:moveTo>
                    <a:pt x="753" y="0"/>
                  </a:moveTo>
                  <a:lnTo>
                    <a:pt x="711" y="72"/>
                  </a:lnTo>
                  <a:lnTo>
                    <a:pt x="657" y="168"/>
                  </a:lnTo>
                  <a:lnTo>
                    <a:pt x="603" y="228"/>
                  </a:lnTo>
                  <a:lnTo>
                    <a:pt x="531" y="309"/>
                  </a:lnTo>
                  <a:lnTo>
                    <a:pt x="441" y="360"/>
                  </a:lnTo>
                  <a:lnTo>
                    <a:pt x="336" y="405"/>
                  </a:lnTo>
                  <a:lnTo>
                    <a:pt x="246" y="426"/>
                  </a:lnTo>
                  <a:lnTo>
                    <a:pt x="99" y="432"/>
                  </a:lnTo>
                  <a:lnTo>
                    <a:pt x="0" y="432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8" name="Text Box 60"/>
            <p:cNvSpPr txBox="1">
              <a:spLocks noChangeArrowheads="1"/>
            </p:cNvSpPr>
            <p:nvPr/>
          </p:nvSpPr>
          <p:spPr bwMode="auto">
            <a:xfrm>
              <a:off x="270" y="2869"/>
              <a:ext cx="872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+mn-lt"/>
                </a:rPr>
                <a:t>measure</a:t>
              </a:r>
            </a:p>
          </p:txBody>
        </p:sp>
        <p:sp>
          <p:nvSpPr>
            <p:cNvPr id="19" name="Text Box 61"/>
            <p:cNvSpPr txBox="1">
              <a:spLocks noChangeArrowheads="1"/>
            </p:cNvSpPr>
            <p:nvPr/>
          </p:nvSpPr>
          <p:spPr bwMode="auto">
            <a:xfrm>
              <a:off x="1713" y="2981"/>
              <a:ext cx="321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+mn-lt"/>
                </a:rPr>
                <a:t>C</a:t>
              </a:r>
              <a:r>
                <a:rPr lang="en-US" baseline="-25000">
                  <a:latin typeface="+mn-lt"/>
                </a:rPr>
                <a:t>J</a:t>
              </a:r>
            </a:p>
          </p:txBody>
        </p:sp>
        <p:sp>
          <p:nvSpPr>
            <p:cNvPr id="20" name="Text Box 62"/>
            <p:cNvSpPr txBox="1">
              <a:spLocks noChangeArrowheads="1"/>
            </p:cNvSpPr>
            <p:nvPr/>
          </p:nvSpPr>
          <p:spPr bwMode="auto">
            <a:xfrm>
              <a:off x="1913" y="3646"/>
              <a:ext cx="317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+mn-lt"/>
                </a:rPr>
                <a:t>V</a:t>
              </a:r>
              <a:r>
                <a:rPr lang="en-US" baseline="-25000">
                  <a:latin typeface="+mn-lt"/>
                </a:rPr>
                <a:t>A</a:t>
              </a:r>
            </a:p>
          </p:txBody>
        </p:sp>
        <p:sp>
          <p:nvSpPr>
            <p:cNvPr id="21" name="Oval 70"/>
            <p:cNvSpPr>
              <a:spLocks noChangeArrowheads="1"/>
            </p:cNvSpPr>
            <p:nvPr/>
          </p:nvSpPr>
          <p:spPr bwMode="auto">
            <a:xfrm>
              <a:off x="1241" y="3433"/>
              <a:ext cx="96" cy="104"/>
            </a:xfrm>
            <a:prstGeom prst="ellips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sp>
        <p:nvSpPr>
          <p:cNvPr id="22" name="Text Box 73"/>
          <p:cNvSpPr txBox="1">
            <a:spLocks noChangeArrowheads="1"/>
          </p:cNvSpPr>
          <p:nvPr/>
        </p:nvSpPr>
        <p:spPr bwMode="auto">
          <a:xfrm>
            <a:off x="5724381" y="2301732"/>
            <a:ext cx="501451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(Assume single sided p</a:t>
            </a:r>
            <a:r>
              <a:rPr lang="en-US" baseline="30000" dirty="0">
                <a:latin typeface="+mn-lt"/>
              </a:rPr>
              <a:t>+</a:t>
            </a:r>
            <a:r>
              <a:rPr lang="en-US" dirty="0">
                <a:latin typeface="+mn-lt"/>
              </a:rPr>
              <a:t>-n junction)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rot="5400000" flipH="1" flipV="1">
            <a:off x="8517083" y="5642264"/>
            <a:ext cx="394855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8444347" y="5798127"/>
            <a:ext cx="5725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V</a:t>
            </a:r>
            <a:r>
              <a:rPr lang="en-US" b="1" baseline="-25000" dirty="0">
                <a:solidFill>
                  <a:srgbClr val="C00000"/>
                </a:solidFill>
              </a:rPr>
              <a:t>bi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59597" y="3270906"/>
            <a:ext cx="1622490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Derive V</a:t>
            </a:r>
            <a:r>
              <a:rPr lang="en-US" sz="1400" baseline="-25000" dirty="0"/>
              <a:t>bi</a:t>
            </a:r>
            <a:r>
              <a:rPr lang="en-US" sz="1400" dirty="0"/>
              <a:t> from C</a:t>
            </a:r>
            <a:r>
              <a:rPr lang="en-US" sz="1400" baseline="-25000" dirty="0"/>
              <a:t>J</a:t>
            </a:r>
            <a:r>
              <a:rPr lang="en-US" sz="1400" dirty="0"/>
              <a:t> measurements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35">
                <a:extLst>
                  <a:ext uri="{FF2B5EF4-FFF2-40B4-BE49-F238E27FC236}">
                    <a16:creationId xmlns:a16="http://schemas.microsoft.com/office/drawing/2014/main" id="{FAFF463F-67F1-45A4-B16A-848D3879ECD1}"/>
                  </a:ext>
                </a:extLst>
              </p:cNvPr>
              <p:cNvSpPr txBox="1"/>
              <p:nvPr/>
            </p:nvSpPr>
            <p:spPr bwMode="auto">
              <a:xfrm>
                <a:off x="1617937" y="796927"/>
                <a:ext cx="4864100" cy="1220787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𝜀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𝐷</m:t>
                                          </m:r>
                                        </m:sub>
                                      </m:sSub>
                                    </m:den>
                                  </m:f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f>
                                    <m:fPr>
                                      <m:ctrlP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𝐾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𝜀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0</m:t>
                                          </m:r>
                                        </m:sub>
                                      </m:sSub>
                                    </m:num>
                                    <m:den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𝑞</m:t>
                                      </m:r>
                                      <m:sSub>
                                        <m:sSubPr>
                                          <m:ctrlP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𝑁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solidFill>
                                                <a:srgbClr val="000000"/>
                                              </a:solidFill>
                                              <a:latin typeface="Cambria Math" panose="02040503050406030204" pitchFamily="18" charset="0"/>
                                            </a:rPr>
                                            <m:t>𝐴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𝑏𝑖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8" name="Object 35">
                <a:extLst>
                  <a:ext uri="{FF2B5EF4-FFF2-40B4-BE49-F238E27FC236}">
                    <a16:creationId xmlns:a16="http://schemas.microsoft.com/office/drawing/2014/main" id="{FAFF463F-67F1-45A4-B16A-848D3879EC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7937" y="796927"/>
                <a:ext cx="4864100" cy="12207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12700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1450440" y="2172240"/>
              <a:ext cx="7355520" cy="33195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445400" y="2164680"/>
                <a:ext cx="7370640" cy="333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689910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5" grpId="0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.. And Variable Doping – probe charge at </a:t>
            </a:r>
            <a:r>
              <a:rPr lang="en-US" dirty="0" err="1"/>
              <a:t>depletionregion</a:t>
            </a:r>
            <a:r>
              <a:rPr lang="en-US" dirty="0"/>
              <a:t> edge 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124961" y="1292357"/>
          <a:ext cx="3838575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942893" imgH="431570" progId="Equation.DSMT4">
                  <p:embed/>
                </p:oleObj>
              </mc:Choice>
              <mc:Fallback>
                <p:oleObj name="Equation" r:id="rId2" imgW="1942893" imgH="43157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4961" y="1292357"/>
                        <a:ext cx="3838575" cy="852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Line 9"/>
          <p:cNvSpPr>
            <a:spLocks noChangeShapeType="1"/>
          </p:cNvSpPr>
          <p:nvPr/>
        </p:nvSpPr>
        <p:spPr bwMode="auto">
          <a:xfrm>
            <a:off x="7100888" y="5983288"/>
            <a:ext cx="2082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9" name="Line 10"/>
          <p:cNvSpPr>
            <a:spLocks noChangeShapeType="1"/>
          </p:cNvSpPr>
          <p:nvPr/>
        </p:nvSpPr>
        <p:spPr bwMode="auto">
          <a:xfrm flipV="1">
            <a:off x="8320088" y="4598988"/>
            <a:ext cx="0" cy="13970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6534288" y="4505326"/>
            <a:ext cx="68159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plot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8459788" y="4479926"/>
            <a:ext cx="69281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C</a:t>
            </a:r>
            <a:r>
              <a:rPr lang="en-US" baseline="-25000">
                <a:latin typeface="+mn-lt"/>
              </a:rPr>
              <a:t>J</a:t>
            </a:r>
            <a:r>
              <a:rPr lang="en-US" baseline="30000">
                <a:latin typeface="+mn-lt"/>
              </a:rPr>
              <a:t>-2</a:t>
            </a:r>
            <a:endParaRPr lang="en-US" baseline="-25000">
              <a:latin typeface="+mn-lt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9248776" y="5751514"/>
            <a:ext cx="503279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+mn-lt"/>
              </a:rPr>
              <a:t>V</a:t>
            </a:r>
            <a:r>
              <a:rPr lang="en-US" baseline="-25000">
                <a:latin typeface="+mn-lt"/>
              </a:rPr>
              <a:t>A</a:t>
            </a:r>
          </a:p>
        </p:txBody>
      </p:sp>
      <p:sp>
        <p:nvSpPr>
          <p:cNvPr id="13" name="Oval 15"/>
          <p:cNvSpPr>
            <a:spLocks noChangeArrowheads="1"/>
          </p:cNvSpPr>
          <p:nvPr/>
        </p:nvSpPr>
        <p:spPr bwMode="auto">
          <a:xfrm>
            <a:off x="7708900" y="4927600"/>
            <a:ext cx="152400" cy="165100"/>
          </a:xfrm>
          <a:prstGeom prst="ellipse">
            <a:avLst/>
          </a:prstGeom>
          <a:solidFill>
            <a:srgbClr val="FFFFCC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grpSp>
        <p:nvGrpSpPr>
          <p:cNvPr id="14" name="Group 16"/>
          <p:cNvGrpSpPr>
            <a:grpSpLocks/>
          </p:cNvGrpSpPr>
          <p:nvPr/>
        </p:nvGrpSpPr>
        <p:grpSpPr bwMode="auto">
          <a:xfrm>
            <a:off x="6537326" y="1849438"/>
            <a:ext cx="3111501" cy="1695449"/>
            <a:chOff x="270" y="2869"/>
            <a:chExt cx="1960" cy="1068"/>
          </a:xfrm>
        </p:grpSpPr>
        <p:sp>
          <p:nvSpPr>
            <p:cNvPr id="15" name="Line 17"/>
            <p:cNvSpPr>
              <a:spLocks noChangeShapeType="1"/>
            </p:cNvSpPr>
            <p:nvPr/>
          </p:nvSpPr>
          <p:spPr bwMode="auto">
            <a:xfrm>
              <a:off x="560" y="3792"/>
              <a:ext cx="131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 flipV="1">
              <a:off x="1640" y="2904"/>
              <a:ext cx="0" cy="88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7" name="Freeform 19"/>
            <p:cNvSpPr>
              <a:spLocks/>
            </p:cNvSpPr>
            <p:nvPr/>
          </p:nvSpPr>
          <p:spPr bwMode="auto">
            <a:xfrm>
              <a:off x="890" y="3111"/>
              <a:ext cx="753" cy="432"/>
            </a:xfrm>
            <a:custGeom>
              <a:avLst/>
              <a:gdLst/>
              <a:ahLst/>
              <a:cxnLst>
                <a:cxn ang="0">
                  <a:pos x="753" y="0"/>
                </a:cxn>
                <a:cxn ang="0">
                  <a:pos x="711" y="72"/>
                </a:cxn>
                <a:cxn ang="0">
                  <a:pos x="657" y="168"/>
                </a:cxn>
                <a:cxn ang="0">
                  <a:pos x="603" y="228"/>
                </a:cxn>
                <a:cxn ang="0">
                  <a:pos x="531" y="309"/>
                </a:cxn>
                <a:cxn ang="0">
                  <a:pos x="441" y="360"/>
                </a:cxn>
                <a:cxn ang="0">
                  <a:pos x="336" y="405"/>
                </a:cxn>
                <a:cxn ang="0">
                  <a:pos x="246" y="426"/>
                </a:cxn>
                <a:cxn ang="0">
                  <a:pos x="99" y="432"/>
                </a:cxn>
                <a:cxn ang="0">
                  <a:pos x="0" y="432"/>
                </a:cxn>
              </a:cxnLst>
              <a:rect l="0" t="0" r="r" b="b"/>
              <a:pathLst>
                <a:path w="753" h="432">
                  <a:moveTo>
                    <a:pt x="753" y="0"/>
                  </a:moveTo>
                  <a:lnTo>
                    <a:pt x="711" y="72"/>
                  </a:lnTo>
                  <a:lnTo>
                    <a:pt x="657" y="168"/>
                  </a:lnTo>
                  <a:lnTo>
                    <a:pt x="603" y="228"/>
                  </a:lnTo>
                  <a:lnTo>
                    <a:pt x="531" y="309"/>
                  </a:lnTo>
                  <a:lnTo>
                    <a:pt x="441" y="360"/>
                  </a:lnTo>
                  <a:lnTo>
                    <a:pt x="336" y="405"/>
                  </a:lnTo>
                  <a:lnTo>
                    <a:pt x="246" y="426"/>
                  </a:lnTo>
                  <a:lnTo>
                    <a:pt x="99" y="432"/>
                  </a:lnTo>
                  <a:lnTo>
                    <a:pt x="0" y="432"/>
                  </a:ln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8" name="Text Box 20"/>
            <p:cNvSpPr txBox="1">
              <a:spLocks noChangeArrowheads="1"/>
            </p:cNvSpPr>
            <p:nvPr/>
          </p:nvSpPr>
          <p:spPr bwMode="auto">
            <a:xfrm>
              <a:off x="270" y="2869"/>
              <a:ext cx="872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+mn-lt"/>
                </a:rPr>
                <a:t>measure</a:t>
              </a:r>
            </a:p>
          </p:txBody>
        </p:sp>
        <p:sp>
          <p:nvSpPr>
            <p:cNvPr id="19" name="Text Box 21"/>
            <p:cNvSpPr txBox="1">
              <a:spLocks noChangeArrowheads="1"/>
            </p:cNvSpPr>
            <p:nvPr/>
          </p:nvSpPr>
          <p:spPr bwMode="auto">
            <a:xfrm>
              <a:off x="1713" y="2981"/>
              <a:ext cx="321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+mn-lt"/>
                </a:rPr>
                <a:t>C</a:t>
              </a:r>
              <a:r>
                <a:rPr lang="en-US" baseline="-25000">
                  <a:latin typeface="+mn-lt"/>
                </a:rPr>
                <a:t>J</a:t>
              </a:r>
            </a:p>
          </p:txBody>
        </p:sp>
        <p:sp>
          <p:nvSpPr>
            <p:cNvPr id="20" name="Text Box 22"/>
            <p:cNvSpPr txBox="1">
              <a:spLocks noChangeArrowheads="1"/>
            </p:cNvSpPr>
            <p:nvPr/>
          </p:nvSpPr>
          <p:spPr bwMode="auto">
            <a:xfrm>
              <a:off x="1913" y="3646"/>
              <a:ext cx="317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+mn-lt"/>
                </a:rPr>
                <a:t>V</a:t>
              </a:r>
              <a:r>
                <a:rPr lang="en-US" baseline="-25000">
                  <a:latin typeface="+mn-lt"/>
                </a:rPr>
                <a:t>A</a:t>
              </a:r>
            </a:p>
          </p:txBody>
        </p:sp>
        <p:sp>
          <p:nvSpPr>
            <p:cNvPr id="21" name="Oval 23"/>
            <p:cNvSpPr>
              <a:spLocks noChangeArrowheads="1"/>
            </p:cNvSpPr>
            <p:nvPr/>
          </p:nvSpPr>
          <p:spPr bwMode="auto">
            <a:xfrm>
              <a:off x="1241" y="3433"/>
              <a:ext cx="96" cy="104"/>
            </a:xfrm>
            <a:prstGeom prst="ellipse">
              <a:avLst/>
            </a:prstGeom>
            <a:solidFill>
              <a:srgbClr val="FFFFCC"/>
            </a:soli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</p:grpSp>
      <p:sp>
        <p:nvSpPr>
          <p:cNvPr id="22" name="Freeform 24"/>
          <p:cNvSpPr>
            <a:spLocks/>
          </p:cNvSpPr>
          <p:nvPr/>
        </p:nvSpPr>
        <p:spPr bwMode="auto">
          <a:xfrm>
            <a:off x="7620000" y="4610100"/>
            <a:ext cx="1155700" cy="1358900"/>
          </a:xfrm>
          <a:custGeom>
            <a:avLst/>
            <a:gdLst/>
            <a:ahLst/>
            <a:cxnLst>
              <a:cxn ang="0">
                <a:pos x="728" y="856"/>
              </a:cxn>
              <a:cxn ang="0">
                <a:pos x="496" y="728"/>
              </a:cxn>
              <a:cxn ang="0">
                <a:pos x="216" y="496"/>
              </a:cxn>
              <a:cxn ang="0">
                <a:pos x="0" y="0"/>
              </a:cxn>
            </a:cxnLst>
            <a:rect l="0" t="0" r="r" b="b"/>
            <a:pathLst>
              <a:path w="728" h="856">
                <a:moveTo>
                  <a:pt x="728" y="856"/>
                </a:moveTo>
                <a:cubicBezTo>
                  <a:pt x="654" y="822"/>
                  <a:pt x="581" y="788"/>
                  <a:pt x="496" y="728"/>
                </a:cubicBezTo>
                <a:cubicBezTo>
                  <a:pt x="411" y="668"/>
                  <a:pt x="299" y="617"/>
                  <a:pt x="216" y="496"/>
                </a:cubicBezTo>
                <a:cubicBezTo>
                  <a:pt x="133" y="375"/>
                  <a:pt x="66" y="187"/>
                  <a:pt x="0" y="0"/>
                </a:cubicBezTo>
              </a:path>
            </a:pathLst>
          </a:custGeom>
          <a:noFill/>
          <a:ln w="28575" cap="flat" cmpd="sng">
            <a:solidFill>
              <a:srgbClr val="FF33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>
              <a:latin typeface="+mn-lt"/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rot="16200000" flipV="1">
            <a:off x="1773772" y="5375197"/>
            <a:ext cx="837656" cy="55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194842" y="5795161"/>
            <a:ext cx="3655498" cy="1063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3820442" y="5814210"/>
            <a:ext cx="298450" cy="581025"/>
          </a:xfrm>
          <a:prstGeom prst="rect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/>
          <p:cNvSpPr/>
          <p:nvPr/>
        </p:nvSpPr>
        <p:spPr>
          <a:xfrm>
            <a:off x="4144292" y="5598309"/>
            <a:ext cx="704850" cy="190500"/>
          </a:xfrm>
          <a:prstGeom prst="rect">
            <a:avLst/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3745091" y="5813108"/>
            <a:ext cx="124358" cy="68762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4739958" y="5504887"/>
            <a:ext cx="204826" cy="28529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3671940" y="5821060"/>
            <a:ext cx="299923" cy="62910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>
            <a:off x="4608285" y="5533221"/>
            <a:ext cx="380391" cy="24729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/>
          <p:cNvSpPr txBox="1"/>
          <p:nvPr/>
        </p:nvSpPr>
        <p:spPr>
          <a:xfrm>
            <a:off x="1759675" y="4621394"/>
            <a:ext cx="13008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Charge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927679" y="506927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&lt;0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89604" y="5202623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=0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203904" y="5345498"/>
            <a:ext cx="581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V</a:t>
            </a:r>
            <a:r>
              <a:rPr lang="en-US" sz="1000" dirty="0"/>
              <a:t>A</a:t>
            </a:r>
            <a:r>
              <a:rPr lang="en-US" sz="1200" dirty="0"/>
              <a:t>&gt;0</a:t>
            </a:r>
          </a:p>
        </p:txBody>
      </p:sp>
      <p:graphicFrame>
        <p:nvGraphicFramePr>
          <p:cNvPr id="3062787" name="Object 3"/>
          <p:cNvGraphicFramePr>
            <a:graphicFrameLocks noChangeAspect="1"/>
          </p:cNvGraphicFramePr>
          <p:nvPr/>
        </p:nvGraphicFramePr>
        <p:xfrm>
          <a:off x="2171989" y="2690814"/>
          <a:ext cx="3887788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68247" imgH="431570" progId="Equation.3">
                  <p:embed/>
                </p:oleObj>
              </mc:Choice>
              <mc:Fallback>
                <p:oleObj name="Equation" r:id="rId4" imgW="1968247" imgH="431570" progId="Equation.3">
                  <p:embed/>
                  <p:pic>
                    <p:nvPicPr>
                      <p:cNvPr id="30627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1989" y="2690814"/>
                        <a:ext cx="3887788" cy="85248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2225614" y="3678794"/>
            <a:ext cx="2623529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Measure doping concentration as a function of position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/>
              <p14:cNvContentPartPr/>
              <p14:nvPr/>
            </p14:nvContentPartPr>
            <p14:xfrm>
              <a:off x="2053440" y="2171160"/>
              <a:ext cx="4121640" cy="4464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048760" y="2160720"/>
                <a:ext cx="4137120" cy="4478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426598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xit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Dielectric Relaxation Time (majority side)</a:t>
            </a:r>
          </a:p>
        </p:txBody>
      </p:sp>
      <p:sp>
        <p:nvSpPr>
          <p:cNvPr id="5" name="Oval 24"/>
          <p:cNvSpPr>
            <a:spLocks noChangeArrowheads="1"/>
          </p:cNvSpPr>
          <p:nvPr/>
        </p:nvSpPr>
        <p:spPr bwMode="auto">
          <a:xfrm>
            <a:off x="1931988" y="2451100"/>
            <a:ext cx="1765300" cy="181610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6" name="Object 25"/>
          <p:cNvGraphicFramePr>
            <a:graphicFrameLocks noChangeAspect="1"/>
          </p:cNvGraphicFramePr>
          <p:nvPr/>
        </p:nvGraphicFramePr>
        <p:xfrm>
          <a:off x="6045200" y="1409700"/>
          <a:ext cx="2511196" cy="790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71324" imgH="431570" progId="Equation.DSMT4">
                  <p:embed/>
                </p:oleObj>
              </mc:Choice>
              <mc:Fallback>
                <p:oleObj name="Equation" r:id="rId2" imgW="1371324" imgH="431570" progId="Equation.DSMT4">
                  <p:embed/>
                  <p:pic>
                    <p:nvPicPr>
                      <p:cNvPr id="6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5200" y="1409700"/>
                        <a:ext cx="2511196" cy="7905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30"/>
          <p:cNvGraphicFramePr>
            <a:graphicFrameLocks noChangeAspect="1"/>
          </p:cNvGraphicFramePr>
          <p:nvPr/>
        </p:nvGraphicFramePr>
        <p:xfrm>
          <a:off x="2120901" y="1511300"/>
          <a:ext cx="3051273" cy="5085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71324" imgH="228738" progId="Equation.DSMT4">
                  <p:embed/>
                </p:oleObj>
              </mc:Choice>
              <mc:Fallback>
                <p:oleObj name="Equation" r:id="rId4" imgW="1371324" imgH="228738" progId="Equation.DSMT4">
                  <p:embed/>
                  <p:pic>
                    <p:nvPicPr>
                      <p:cNvPr id="7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0901" y="1511300"/>
                        <a:ext cx="3051273" cy="5085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1524000" y="2503489"/>
            <a:ext cx="3917950" cy="1527175"/>
            <a:chOff x="1478" y="1192"/>
            <a:chExt cx="2468" cy="962"/>
          </a:xfrm>
        </p:grpSpPr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1753" y="1192"/>
              <a:ext cx="2167" cy="182"/>
            </a:xfrm>
            <a:custGeom>
              <a:avLst/>
              <a:gdLst/>
              <a:ahLst/>
              <a:cxnLst>
                <a:cxn ang="0">
                  <a:pos x="2167" y="0"/>
                </a:cxn>
                <a:cxn ang="0">
                  <a:pos x="1584" y="1"/>
                </a:cxn>
                <a:cxn ang="0">
                  <a:pos x="1511" y="11"/>
                </a:cxn>
                <a:cxn ang="0">
                  <a:pos x="1461" y="24"/>
                </a:cxn>
                <a:cxn ang="0">
                  <a:pos x="1419" y="41"/>
                </a:cxn>
                <a:cxn ang="0">
                  <a:pos x="1361" y="61"/>
                </a:cxn>
                <a:cxn ang="0">
                  <a:pos x="1305" y="83"/>
                </a:cxn>
                <a:cxn ang="0">
                  <a:pos x="1260" y="101"/>
                </a:cxn>
                <a:cxn ang="0">
                  <a:pos x="1207" y="123"/>
                </a:cxn>
                <a:cxn ang="0">
                  <a:pos x="1169" y="138"/>
                </a:cxn>
                <a:cxn ang="0">
                  <a:pos x="1113" y="155"/>
                </a:cxn>
                <a:cxn ang="0">
                  <a:pos x="1075" y="167"/>
                </a:cxn>
                <a:cxn ang="0">
                  <a:pos x="1028" y="180"/>
                </a:cxn>
                <a:cxn ang="0">
                  <a:pos x="957" y="182"/>
                </a:cxn>
                <a:cxn ang="0">
                  <a:pos x="751" y="180"/>
                </a:cxn>
                <a:cxn ang="0">
                  <a:pos x="0" y="179"/>
                </a:cxn>
              </a:cxnLst>
              <a:rect l="0" t="0" r="r" b="b"/>
              <a:pathLst>
                <a:path w="2167" h="182">
                  <a:moveTo>
                    <a:pt x="2167" y="0"/>
                  </a:moveTo>
                  <a:lnTo>
                    <a:pt x="1584" y="1"/>
                  </a:lnTo>
                  <a:lnTo>
                    <a:pt x="1511" y="11"/>
                  </a:lnTo>
                  <a:lnTo>
                    <a:pt x="1461" y="24"/>
                  </a:lnTo>
                  <a:lnTo>
                    <a:pt x="1419" y="41"/>
                  </a:lnTo>
                  <a:lnTo>
                    <a:pt x="1361" y="61"/>
                  </a:lnTo>
                  <a:lnTo>
                    <a:pt x="1305" y="83"/>
                  </a:lnTo>
                  <a:lnTo>
                    <a:pt x="1260" y="101"/>
                  </a:lnTo>
                  <a:lnTo>
                    <a:pt x="1207" y="123"/>
                  </a:lnTo>
                  <a:lnTo>
                    <a:pt x="1169" y="138"/>
                  </a:lnTo>
                  <a:lnTo>
                    <a:pt x="1113" y="155"/>
                  </a:lnTo>
                  <a:lnTo>
                    <a:pt x="1075" y="167"/>
                  </a:lnTo>
                  <a:lnTo>
                    <a:pt x="1028" y="180"/>
                  </a:lnTo>
                  <a:lnTo>
                    <a:pt x="957" y="182"/>
                  </a:lnTo>
                  <a:lnTo>
                    <a:pt x="751" y="180"/>
                  </a:lnTo>
                  <a:lnTo>
                    <a:pt x="0" y="179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Line 12"/>
            <p:cNvSpPr>
              <a:spLocks noChangeShapeType="1"/>
            </p:cNvSpPr>
            <p:nvPr/>
          </p:nvSpPr>
          <p:spPr bwMode="auto">
            <a:xfrm flipH="1" flipV="1">
              <a:off x="2785" y="1846"/>
              <a:ext cx="116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3"/>
            <p:cNvSpPr>
              <a:spLocks noChangeShapeType="1"/>
            </p:cNvSpPr>
            <p:nvPr/>
          </p:nvSpPr>
          <p:spPr bwMode="auto">
            <a:xfrm>
              <a:off x="2785" y="1382"/>
              <a:ext cx="3" cy="6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Line 14"/>
            <p:cNvSpPr>
              <a:spLocks noChangeShapeType="1"/>
            </p:cNvSpPr>
            <p:nvPr/>
          </p:nvSpPr>
          <p:spPr bwMode="auto">
            <a:xfrm>
              <a:off x="3266" y="1222"/>
              <a:ext cx="3" cy="69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Freeform 15"/>
            <p:cNvSpPr>
              <a:spLocks/>
            </p:cNvSpPr>
            <p:nvPr/>
          </p:nvSpPr>
          <p:spPr bwMode="auto">
            <a:xfrm>
              <a:off x="1698" y="1920"/>
              <a:ext cx="2238" cy="183"/>
            </a:xfrm>
            <a:custGeom>
              <a:avLst/>
              <a:gdLst/>
              <a:ahLst/>
              <a:cxnLst>
                <a:cxn ang="0">
                  <a:pos x="2246" y="0"/>
                </a:cxn>
                <a:cxn ang="0">
                  <a:pos x="1614" y="2"/>
                </a:cxn>
                <a:cxn ang="0">
                  <a:pos x="1539" y="12"/>
                </a:cxn>
                <a:cxn ang="0">
                  <a:pos x="1488" y="25"/>
                </a:cxn>
                <a:cxn ang="0">
                  <a:pos x="1446" y="42"/>
                </a:cxn>
                <a:cxn ang="0">
                  <a:pos x="1386" y="62"/>
                </a:cxn>
                <a:cxn ang="0">
                  <a:pos x="1329" y="84"/>
                </a:cxn>
                <a:cxn ang="0">
                  <a:pos x="1284" y="102"/>
                </a:cxn>
                <a:cxn ang="0">
                  <a:pos x="1230" y="124"/>
                </a:cxn>
                <a:cxn ang="0">
                  <a:pos x="1191" y="139"/>
                </a:cxn>
                <a:cxn ang="0">
                  <a:pos x="1134" y="156"/>
                </a:cxn>
                <a:cxn ang="0">
                  <a:pos x="1095" y="168"/>
                </a:cxn>
                <a:cxn ang="0">
                  <a:pos x="1047" y="181"/>
                </a:cxn>
                <a:cxn ang="0">
                  <a:pos x="975" y="183"/>
                </a:cxn>
                <a:cxn ang="0">
                  <a:pos x="765" y="181"/>
                </a:cxn>
                <a:cxn ang="0">
                  <a:pos x="0" y="180"/>
                </a:cxn>
              </a:cxnLst>
              <a:rect l="0" t="0" r="r" b="b"/>
              <a:pathLst>
                <a:path w="2246" h="183">
                  <a:moveTo>
                    <a:pt x="2246" y="0"/>
                  </a:moveTo>
                  <a:lnTo>
                    <a:pt x="1614" y="2"/>
                  </a:lnTo>
                  <a:lnTo>
                    <a:pt x="1539" y="12"/>
                  </a:lnTo>
                  <a:lnTo>
                    <a:pt x="1488" y="25"/>
                  </a:lnTo>
                  <a:lnTo>
                    <a:pt x="1446" y="42"/>
                  </a:lnTo>
                  <a:lnTo>
                    <a:pt x="1386" y="62"/>
                  </a:lnTo>
                  <a:lnTo>
                    <a:pt x="1329" y="84"/>
                  </a:lnTo>
                  <a:lnTo>
                    <a:pt x="1284" y="102"/>
                  </a:lnTo>
                  <a:lnTo>
                    <a:pt x="1230" y="124"/>
                  </a:lnTo>
                  <a:lnTo>
                    <a:pt x="1191" y="139"/>
                  </a:lnTo>
                  <a:lnTo>
                    <a:pt x="1134" y="156"/>
                  </a:lnTo>
                  <a:lnTo>
                    <a:pt x="1095" y="168"/>
                  </a:lnTo>
                  <a:lnTo>
                    <a:pt x="1047" y="181"/>
                  </a:lnTo>
                  <a:lnTo>
                    <a:pt x="975" y="183"/>
                  </a:lnTo>
                  <a:lnTo>
                    <a:pt x="765" y="181"/>
                  </a:lnTo>
                  <a:lnTo>
                    <a:pt x="0" y="180"/>
                  </a:ln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" name="Line 16"/>
            <p:cNvSpPr>
              <a:spLocks noChangeShapeType="1"/>
            </p:cNvSpPr>
            <p:nvPr/>
          </p:nvSpPr>
          <p:spPr bwMode="auto">
            <a:xfrm flipH="1">
              <a:off x="1754" y="1575"/>
              <a:ext cx="14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Line 17"/>
            <p:cNvSpPr>
              <a:spLocks noChangeShapeType="1"/>
            </p:cNvSpPr>
            <p:nvPr/>
          </p:nvSpPr>
          <p:spPr bwMode="auto">
            <a:xfrm>
              <a:off x="1808" y="1568"/>
              <a:ext cx="0" cy="2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6" name="Line 18"/>
            <p:cNvSpPr>
              <a:spLocks noChangeShapeType="1"/>
            </p:cNvSpPr>
            <p:nvPr/>
          </p:nvSpPr>
          <p:spPr bwMode="auto">
            <a:xfrm flipH="1">
              <a:off x="1776" y="1824"/>
              <a:ext cx="66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prstDash val="dashDot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19"/>
            <p:cNvSpPr txBox="1">
              <a:spLocks noChangeArrowheads="1"/>
            </p:cNvSpPr>
            <p:nvPr/>
          </p:nvSpPr>
          <p:spPr bwMode="auto">
            <a:xfrm flipH="1">
              <a:off x="1478" y="1534"/>
              <a:ext cx="301" cy="194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sz="1400" i="1"/>
                <a:t>V</a:t>
              </a:r>
              <a:r>
                <a:rPr lang="en-US" sz="1400" i="1" baseline="-25000"/>
                <a:t>DC</a:t>
              </a:r>
            </a:p>
          </p:txBody>
        </p:sp>
        <p:sp>
          <p:nvSpPr>
            <p:cNvPr id="18" name="Line 20"/>
            <p:cNvSpPr>
              <a:spLocks noChangeShapeType="1"/>
            </p:cNvSpPr>
            <p:nvPr/>
          </p:nvSpPr>
          <p:spPr bwMode="auto">
            <a:xfrm>
              <a:off x="1968" y="1512"/>
              <a:ext cx="0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" name="Line 21"/>
            <p:cNvSpPr>
              <a:spLocks noChangeShapeType="1"/>
            </p:cNvSpPr>
            <p:nvPr/>
          </p:nvSpPr>
          <p:spPr bwMode="auto">
            <a:xfrm>
              <a:off x="1969" y="1313"/>
              <a:ext cx="0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" name="Line 22"/>
            <p:cNvSpPr>
              <a:spLocks noChangeShapeType="1"/>
            </p:cNvSpPr>
            <p:nvPr/>
          </p:nvSpPr>
          <p:spPr bwMode="auto">
            <a:xfrm>
              <a:off x="1970" y="2042"/>
              <a:ext cx="0" cy="11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22" name="Object 35"/>
          <p:cNvGraphicFramePr>
            <a:graphicFrameLocks noChangeAspect="1"/>
          </p:cNvGraphicFramePr>
          <p:nvPr/>
        </p:nvGraphicFramePr>
        <p:xfrm>
          <a:off x="5710239" y="2446339"/>
          <a:ext cx="4035425" cy="82961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58403" imgH="444247" progId="Equation.DSMT4">
                  <p:embed/>
                </p:oleObj>
              </mc:Choice>
              <mc:Fallback>
                <p:oleObj name="Equation" r:id="rId6" imgW="2158403" imgH="444247" progId="Equation.DSMT4">
                  <p:embed/>
                  <p:pic>
                    <p:nvPicPr>
                      <p:cNvPr id="22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0239" y="2446339"/>
                        <a:ext cx="4035425" cy="82961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45598940"/>
              </p:ext>
            </p:extLst>
          </p:nvPr>
        </p:nvGraphicFramePr>
        <p:xfrm>
          <a:off x="7784244" y="3293021"/>
          <a:ext cx="3997325" cy="774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222339" imgH="431570" progId="Equation.DSMT4">
                  <p:embed/>
                </p:oleObj>
              </mc:Choice>
              <mc:Fallback>
                <p:oleObj name="Equation" r:id="rId8" imgW="2222339" imgH="431570" progId="Equation.DSMT4">
                  <p:embed/>
                  <p:pic>
                    <p:nvPicPr>
                      <p:cNvPr id="23" name="Object 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84244" y="3293021"/>
                        <a:ext cx="3997325" cy="774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4" name="Line 39"/>
          <p:cNvSpPr>
            <a:spLocks noChangeShapeType="1"/>
          </p:cNvSpPr>
          <p:nvPr/>
        </p:nvSpPr>
        <p:spPr bwMode="auto">
          <a:xfrm flipH="1">
            <a:off x="12280900" y="6829426"/>
            <a:ext cx="76200" cy="285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25" name="Object 42"/>
          <p:cNvGraphicFramePr>
            <a:graphicFrameLocks noChangeAspect="1"/>
          </p:cNvGraphicFramePr>
          <p:nvPr/>
        </p:nvGraphicFramePr>
        <p:xfrm>
          <a:off x="5700713" y="4511676"/>
          <a:ext cx="3600400" cy="8252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1993601" imgH="456924" progId="Equation.DSMT4">
                  <p:embed/>
                </p:oleObj>
              </mc:Choice>
              <mc:Fallback>
                <p:oleObj name="Equation" r:id="rId10" imgW="1993601" imgH="456924" progId="Equation.DSMT4">
                  <p:embed/>
                  <p:pic>
                    <p:nvPicPr>
                      <p:cNvPr id="25" name="Object 4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00713" y="4511676"/>
                        <a:ext cx="3600400" cy="82520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45"/>
          <p:cNvGraphicFramePr>
            <a:graphicFrameLocks noChangeAspect="1"/>
          </p:cNvGraphicFramePr>
          <p:nvPr/>
        </p:nvGraphicFramePr>
        <p:xfrm>
          <a:off x="5759451" y="5541963"/>
          <a:ext cx="2989263" cy="747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2" imgW="1472741" imgH="368185" progId="Equation.DSMT4">
                  <p:embed/>
                </p:oleObj>
              </mc:Choice>
              <mc:Fallback>
                <p:oleObj name="Equation" r:id="rId12" imgW="1472741" imgH="368185" progId="Equation.DSMT4">
                  <p:embed/>
                  <p:pic>
                    <p:nvPicPr>
                      <p:cNvPr id="26" name="Object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59451" y="5541963"/>
                        <a:ext cx="2989263" cy="747712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46"/>
          <p:cNvGraphicFramePr>
            <a:graphicFrameLocks noChangeAspect="1"/>
          </p:cNvGraphicFramePr>
          <p:nvPr/>
        </p:nvGraphicFramePr>
        <p:xfrm>
          <a:off x="1856628" y="5057486"/>
          <a:ext cx="2456610" cy="8283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4" imgW="1167941" imgH="393539" progId="Equation.3">
                  <p:embed/>
                </p:oleObj>
              </mc:Choice>
              <mc:Fallback>
                <p:oleObj name="Equation" r:id="rId14" imgW="1167941" imgH="393539" progId="Equation.3">
                  <p:embed/>
                  <p:pic>
                    <p:nvPicPr>
                      <p:cNvPr id="27" name="Object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56628" y="5057486"/>
                        <a:ext cx="2456610" cy="828392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TextBox 27"/>
          <p:cNvSpPr txBox="1"/>
          <p:nvPr/>
        </p:nvSpPr>
        <p:spPr>
          <a:xfrm>
            <a:off x="2776670" y="5885878"/>
            <a:ext cx="15365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Very fast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820290" y="4492821"/>
            <a:ext cx="2461771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How long does it take for the signal to cross the junction?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035552" y="1265239"/>
            <a:ext cx="1365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Majority side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635903" y="1321801"/>
            <a:ext cx="1365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Neglect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076053" y="3087042"/>
            <a:ext cx="13651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N-side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Object 35">
                <a:extLst>
                  <a:ext uri="{FF2B5EF4-FFF2-40B4-BE49-F238E27FC236}">
                    <a16:creationId xmlns:a16="http://schemas.microsoft.com/office/drawing/2014/main" id="{4FFDFFD1-C3C6-4DBA-A417-443104951996}"/>
                  </a:ext>
                </a:extLst>
              </p:cNvPr>
              <p:cNvSpPr txBox="1"/>
              <p:nvPr/>
            </p:nvSpPr>
            <p:spPr bwMode="auto">
              <a:xfrm>
                <a:off x="10536177" y="3886905"/>
                <a:ext cx="1905000" cy="8286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3" name="Object 35">
                <a:extLst>
                  <a:ext uri="{FF2B5EF4-FFF2-40B4-BE49-F238E27FC236}">
                    <a16:creationId xmlns:a16="http://schemas.microsoft.com/office/drawing/2014/main" id="{4FFDFFD1-C3C6-4DBA-A417-44310495199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536177" y="3886905"/>
                <a:ext cx="1905000" cy="828675"/>
              </a:xfrm>
              <a:prstGeom prst="rect">
                <a:avLst/>
              </a:prstGeom>
              <a:blipFill>
                <a:blip r:embed="rId17"/>
                <a:stretch>
                  <a:fillRect l="-63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TextBox 33">
            <a:extLst>
              <a:ext uri="{FF2B5EF4-FFF2-40B4-BE49-F238E27FC236}">
                <a16:creationId xmlns:a16="http://schemas.microsoft.com/office/drawing/2014/main" id="{C4D4C80A-4EA1-40D4-9EE3-807B91F5DE38}"/>
              </a:ext>
            </a:extLst>
          </p:cNvPr>
          <p:cNvSpPr txBox="1"/>
          <p:nvPr/>
        </p:nvSpPr>
        <p:spPr>
          <a:xfrm>
            <a:off x="768481" y="6324600"/>
            <a:ext cx="85326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Overall electronic system responds =&gt; dielectric response 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65E4A164-411D-F243-9BC3-8AD5C864FFD1}"/>
              </a:ext>
            </a:extLst>
          </p:cNvPr>
          <p:cNvSpPr/>
          <p:nvPr/>
        </p:nvSpPr>
        <p:spPr>
          <a:xfrm>
            <a:off x="10146393" y="4905432"/>
            <a:ext cx="1114923" cy="808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9C7C182-4625-9B4E-967C-24B63383FF4D}"/>
              </a:ext>
            </a:extLst>
          </p:cNvPr>
          <p:cNvSpPr/>
          <p:nvPr/>
        </p:nvSpPr>
        <p:spPr>
          <a:xfrm>
            <a:off x="10568982" y="5006180"/>
            <a:ext cx="206696" cy="14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BC87DB4-D0A7-7341-BF88-5A97F4FBAF7C}"/>
              </a:ext>
            </a:extLst>
          </p:cNvPr>
          <p:cNvCxnSpPr/>
          <p:nvPr/>
        </p:nvCxnSpPr>
        <p:spPr>
          <a:xfrm rot="10800000" flipH="1">
            <a:off x="10144981" y="5712001"/>
            <a:ext cx="1114923" cy="11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54EA9AAC-DEEE-1B4E-89DC-18FA046860AC}"/>
              </a:ext>
            </a:extLst>
          </p:cNvPr>
          <p:cNvSpPr/>
          <p:nvPr/>
        </p:nvSpPr>
        <p:spPr>
          <a:xfrm>
            <a:off x="10656880" y="5545591"/>
            <a:ext cx="48634" cy="29788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0ECD70B-E912-BB4D-BEC4-D9B7DEAC165B}"/>
              </a:ext>
            </a:extLst>
          </p:cNvPr>
          <p:cNvSpPr/>
          <p:nvPr/>
        </p:nvSpPr>
        <p:spPr>
          <a:xfrm>
            <a:off x="10559610" y="5417926"/>
            <a:ext cx="206696" cy="14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788BE5A-03C2-C24B-9426-B4701895FF52}"/>
              </a:ext>
            </a:extLst>
          </p:cNvPr>
          <p:cNvSpPr/>
          <p:nvPr/>
        </p:nvSpPr>
        <p:spPr>
          <a:xfrm>
            <a:off x="10569743" y="5823212"/>
            <a:ext cx="206696" cy="14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52973093-B5AF-124F-BA94-1A324D23133B}"/>
              </a:ext>
            </a:extLst>
          </p:cNvPr>
          <p:cNvSpPr/>
          <p:nvPr/>
        </p:nvSpPr>
        <p:spPr>
          <a:xfrm>
            <a:off x="10480666" y="4789639"/>
            <a:ext cx="325005" cy="2241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2" name="Isosceles Triangle 84">
            <a:extLst>
              <a:ext uri="{FF2B5EF4-FFF2-40B4-BE49-F238E27FC236}">
                <a16:creationId xmlns:a16="http://schemas.microsoft.com/office/drawing/2014/main" id="{03E6470E-571E-9442-A143-16F0E7138990}"/>
              </a:ext>
            </a:extLst>
          </p:cNvPr>
          <p:cNvSpPr/>
          <p:nvPr/>
        </p:nvSpPr>
        <p:spPr>
          <a:xfrm>
            <a:off x="10421705" y="4832389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3" name="Isosceles Triangle 85">
            <a:extLst>
              <a:ext uri="{FF2B5EF4-FFF2-40B4-BE49-F238E27FC236}">
                <a16:creationId xmlns:a16="http://schemas.microsoft.com/office/drawing/2014/main" id="{92320343-ED36-F547-A661-0D79ABEBA7CC}"/>
              </a:ext>
            </a:extLst>
          </p:cNvPr>
          <p:cNvSpPr/>
          <p:nvPr/>
        </p:nvSpPr>
        <p:spPr>
          <a:xfrm>
            <a:off x="10529106" y="4837075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4" name="Isosceles Triangle 86">
            <a:extLst>
              <a:ext uri="{FF2B5EF4-FFF2-40B4-BE49-F238E27FC236}">
                <a16:creationId xmlns:a16="http://schemas.microsoft.com/office/drawing/2014/main" id="{F1F1DB13-89B8-B54F-98AD-2977DBD921DB}"/>
              </a:ext>
            </a:extLst>
          </p:cNvPr>
          <p:cNvSpPr/>
          <p:nvPr/>
        </p:nvSpPr>
        <p:spPr>
          <a:xfrm>
            <a:off x="10636507" y="4834416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5" name="Isosceles Triangle 87">
            <a:extLst>
              <a:ext uri="{FF2B5EF4-FFF2-40B4-BE49-F238E27FC236}">
                <a16:creationId xmlns:a16="http://schemas.microsoft.com/office/drawing/2014/main" id="{F670FF6E-37CA-5749-BD60-B1DDEF3EE26F}"/>
              </a:ext>
            </a:extLst>
          </p:cNvPr>
          <p:cNvSpPr/>
          <p:nvPr/>
        </p:nvSpPr>
        <p:spPr>
          <a:xfrm>
            <a:off x="10749987" y="4832389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C7F401B9-E8FC-2244-90A7-DF94294E84D9}"/>
              </a:ext>
            </a:extLst>
          </p:cNvPr>
          <p:cNvSpPr/>
          <p:nvPr/>
        </p:nvSpPr>
        <p:spPr>
          <a:xfrm>
            <a:off x="10391309" y="4984371"/>
            <a:ext cx="504582" cy="668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CFD87F1-8D37-9A45-A2A4-A227E6E9CB15}"/>
              </a:ext>
            </a:extLst>
          </p:cNvPr>
          <p:cNvCxnSpPr/>
          <p:nvPr/>
        </p:nvCxnSpPr>
        <p:spPr>
          <a:xfrm rot="10800000">
            <a:off x="10388979" y="4908250"/>
            <a:ext cx="117476" cy="1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142A0BB9-B6AD-354B-8FC5-682024D72DFB}"/>
              </a:ext>
            </a:extLst>
          </p:cNvPr>
          <p:cNvCxnSpPr>
            <a:stCxn id="45" idx="5"/>
          </p:cNvCxnSpPr>
          <p:nvPr/>
        </p:nvCxnSpPr>
        <p:spPr>
          <a:xfrm flipV="1">
            <a:off x="10836617" y="4908249"/>
            <a:ext cx="149300" cy="1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ectangle 48">
            <a:extLst>
              <a:ext uri="{FF2B5EF4-FFF2-40B4-BE49-F238E27FC236}">
                <a16:creationId xmlns:a16="http://schemas.microsoft.com/office/drawing/2014/main" id="{80B38F0B-61A7-6E4D-BCFF-46128CDDB971}"/>
              </a:ext>
            </a:extLst>
          </p:cNvPr>
          <p:cNvSpPr/>
          <p:nvPr/>
        </p:nvSpPr>
        <p:spPr>
          <a:xfrm>
            <a:off x="10377558" y="4776218"/>
            <a:ext cx="162898" cy="117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2F2DA66-B944-7243-A9DF-B46B6BFA56CB}"/>
              </a:ext>
            </a:extLst>
          </p:cNvPr>
          <p:cNvSpPr/>
          <p:nvPr/>
        </p:nvSpPr>
        <p:spPr>
          <a:xfrm>
            <a:off x="10831539" y="4917539"/>
            <a:ext cx="162898" cy="117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2341E99-102F-D64C-822B-500114FF182D}"/>
              </a:ext>
            </a:extLst>
          </p:cNvPr>
          <p:cNvSpPr/>
          <p:nvPr/>
        </p:nvSpPr>
        <p:spPr>
          <a:xfrm>
            <a:off x="10330302" y="4917302"/>
            <a:ext cx="162898" cy="117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8AB90C1-2D0B-6042-B508-C81EB1D3FA09}"/>
              </a:ext>
            </a:extLst>
          </p:cNvPr>
          <p:cNvSpPr/>
          <p:nvPr/>
        </p:nvSpPr>
        <p:spPr>
          <a:xfrm>
            <a:off x="11339328" y="5059893"/>
            <a:ext cx="504582" cy="668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EFF696F5-6177-5548-BDEE-DE4D3C923CD0}"/>
              </a:ext>
            </a:extLst>
          </p:cNvPr>
          <p:cNvSpPr/>
          <p:nvPr/>
        </p:nvSpPr>
        <p:spPr>
          <a:xfrm>
            <a:off x="11352701" y="5171061"/>
            <a:ext cx="325005" cy="2241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4" name="Isosceles Triangle 96">
            <a:extLst>
              <a:ext uri="{FF2B5EF4-FFF2-40B4-BE49-F238E27FC236}">
                <a16:creationId xmlns:a16="http://schemas.microsoft.com/office/drawing/2014/main" id="{2D4FDA49-59FB-BE49-BBD5-AA608C6285B2}"/>
              </a:ext>
            </a:extLst>
          </p:cNvPr>
          <p:cNvSpPr/>
          <p:nvPr/>
        </p:nvSpPr>
        <p:spPr>
          <a:xfrm>
            <a:off x="11293740" y="5213811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5" name="Isosceles Triangle 97">
            <a:extLst>
              <a:ext uri="{FF2B5EF4-FFF2-40B4-BE49-F238E27FC236}">
                <a16:creationId xmlns:a16="http://schemas.microsoft.com/office/drawing/2014/main" id="{CAEF1CA8-0549-074C-BFDC-58AADB837F3B}"/>
              </a:ext>
            </a:extLst>
          </p:cNvPr>
          <p:cNvSpPr/>
          <p:nvPr/>
        </p:nvSpPr>
        <p:spPr>
          <a:xfrm>
            <a:off x="11401140" y="5218497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6" name="Isosceles Triangle 98">
            <a:extLst>
              <a:ext uri="{FF2B5EF4-FFF2-40B4-BE49-F238E27FC236}">
                <a16:creationId xmlns:a16="http://schemas.microsoft.com/office/drawing/2014/main" id="{3C86F6F9-A96B-4846-8B31-1544D7E6AC14}"/>
              </a:ext>
            </a:extLst>
          </p:cNvPr>
          <p:cNvSpPr/>
          <p:nvPr/>
        </p:nvSpPr>
        <p:spPr>
          <a:xfrm>
            <a:off x="11508541" y="5215838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7" name="Isosceles Triangle 99">
            <a:extLst>
              <a:ext uri="{FF2B5EF4-FFF2-40B4-BE49-F238E27FC236}">
                <a16:creationId xmlns:a16="http://schemas.microsoft.com/office/drawing/2014/main" id="{AD75D67A-D535-584A-B363-7F7780752A24}"/>
              </a:ext>
            </a:extLst>
          </p:cNvPr>
          <p:cNvSpPr/>
          <p:nvPr/>
        </p:nvSpPr>
        <p:spPr>
          <a:xfrm>
            <a:off x="11622021" y="5213811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3E892831-EB66-344A-845A-7CDE7233632A}"/>
              </a:ext>
            </a:extLst>
          </p:cNvPr>
          <p:cNvSpPr/>
          <p:nvPr/>
        </p:nvSpPr>
        <p:spPr>
          <a:xfrm>
            <a:off x="11283112" y="5365793"/>
            <a:ext cx="504582" cy="668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A9589D9E-3A40-6844-9098-9C2A2AD8AA24}"/>
              </a:ext>
            </a:extLst>
          </p:cNvPr>
          <p:cNvCxnSpPr/>
          <p:nvPr/>
        </p:nvCxnSpPr>
        <p:spPr>
          <a:xfrm rot="10800000">
            <a:off x="11261014" y="5289671"/>
            <a:ext cx="117476" cy="1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35C8D1E-533F-2244-9627-7AEFB9F3BAF3}"/>
              </a:ext>
            </a:extLst>
          </p:cNvPr>
          <p:cNvCxnSpPr>
            <a:stCxn id="57" idx="5"/>
          </p:cNvCxnSpPr>
          <p:nvPr/>
        </p:nvCxnSpPr>
        <p:spPr>
          <a:xfrm flipV="1">
            <a:off x="11708652" y="5289671"/>
            <a:ext cx="149300" cy="1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>
            <a:extLst>
              <a:ext uri="{FF2B5EF4-FFF2-40B4-BE49-F238E27FC236}">
                <a16:creationId xmlns:a16="http://schemas.microsoft.com/office/drawing/2014/main" id="{8AA0518B-CF25-E74A-A615-528644B82995}"/>
              </a:ext>
            </a:extLst>
          </p:cNvPr>
          <p:cNvSpPr/>
          <p:nvPr/>
        </p:nvSpPr>
        <p:spPr>
          <a:xfrm>
            <a:off x="11285809" y="5162492"/>
            <a:ext cx="123627" cy="117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9C48780-4675-1A45-8157-18BDD786D6C8}"/>
              </a:ext>
            </a:extLst>
          </p:cNvPr>
          <p:cNvSpPr/>
          <p:nvPr/>
        </p:nvSpPr>
        <p:spPr>
          <a:xfrm>
            <a:off x="11703574" y="5298961"/>
            <a:ext cx="162898" cy="117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75B4AD21-06F6-4D4B-93F7-6B05FF152789}"/>
              </a:ext>
            </a:extLst>
          </p:cNvPr>
          <p:cNvSpPr/>
          <p:nvPr/>
        </p:nvSpPr>
        <p:spPr>
          <a:xfrm>
            <a:off x="11271961" y="5301778"/>
            <a:ext cx="92917" cy="117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74075DC4-71F5-FC4E-A596-3CEE66F6B9B3}"/>
              </a:ext>
            </a:extLst>
          </p:cNvPr>
          <p:cNvCxnSpPr/>
          <p:nvPr/>
        </p:nvCxnSpPr>
        <p:spPr>
          <a:xfrm rot="10800000" flipH="1">
            <a:off x="10149593" y="5289645"/>
            <a:ext cx="1114923" cy="11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 64">
            <a:extLst>
              <a:ext uri="{FF2B5EF4-FFF2-40B4-BE49-F238E27FC236}">
                <a16:creationId xmlns:a16="http://schemas.microsoft.com/office/drawing/2014/main" id="{D01D4E59-AFE7-3F44-9195-0BB8C15AE66F}"/>
              </a:ext>
            </a:extLst>
          </p:cNvPr>
          <p:cNvSpPr/>
          <p:nvPr/>
        </p:nvSpPr>
        <p:spPr>
          <a:xfrm>
            <a:off x="10661492" y="5123235"/>
            <a:ext cx="48634" cy="29788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BE2071CC-5D1F-3C47-A9D1-65B520BB1416}"/>
              </a:ext>
            </a:extLst>
          </p:cNvPr>
          <p:cNvSpPr/>
          <p:nvPr/>
        </p:nvSpPr>
        <p:spPr>
          <a:xfrm>
            <a:off x="10564223" y="4995570"/>
            <a:ext cx="206696" cy="14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A99BCA56-C3FC-0D4E-95FE-3232B080C066}"/>
              </a:ext>
            </a:extLst>
          </p:cNvPr>
          <p:cNvSpPr/>
          <p:nvPr/>
        </p:nvSpPr>
        <p:spPr>
          <a:xfrm>
            <a:off x="10574355" y="5400856"/>
            <a:ext cx="206696" cy="14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B4EDB2B-7290-1D4C-AE19-D28D90D37BE4}"/>
              </a:ext>
            </a:extLst>
          </p:cNvPr>
          <p:cNvSpPr txBox="1"/>
          <p:nvPr/>
        </p:nvSpPr>
        <p:spPr>
          <a:xfrm>
            <a:off x="11332088" y="4857409"/>
            <a:ext cx="633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sz="1800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09E1003-159D-204E-9F0F-341E3E2E2718}"/>
              </a:ext>
            </a:extLst>
          </p:cNvPr>
          <p:cNvSpPr txBox="1"/>
          <p:nvPr/>
        </p:nvSpPr>
        <p:spPr>
          <a:xfrm>
            <a:off x="10330302" y="4515797"/>
            <a:ext cx="1338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+mn-lt"/>
              </a:rPr>
              <a:t>G</a:t>
            </a:r>
            <a:endParaRPr lang="en-US" sz="1800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75D76BC-611F-B949-B12D-0FB74BEE03EC}"/>
              </a:ext>
            </a:extLst>
          </p:cNvPr>
          <p:cNvSpPr txBox="1"/>
          <p:nvPr/>
        </p:nvSpPr>
        <p:spPr>
          <a:xfrm>
            <a:off x="9583754" y="4979324"/>
            <a:ext cx="587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</a:t>
            </a:r>
            <a:r>
              <a:rPr lang="en-US" sz="1800" baseline="-25000" dirty="0">
                <a:latin typeface="+mn-lt"/>
              </a:rPr>
              <a:t>J</a:t>
            </a:r>
          </a:p>
        </p:txBody>
      </p: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5858D03E-5434-0946-A523-78E401883E42}"/>
              </a:ext>
            </a:extLst>
          </p:cNvPr>
          <p:cNvCxnSpPr/>
          <p:nvPr/>
        </p:nvCxnSpPr>
        <p:spPr>
          <a:xfrm>
            <a:off x="10003622" y="5168428"/>
            <a:ext cx="568578" cy="895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TextBox 71">
            <a:extLst>
              <a:ext uri="{FF2B5EF4-FFF2-40B4-BE49-F238E27FC236}">
                <a16:creationId xmlns:a16="http://schemas.microsoft.com/office/drawing/2014/main" id="{74631212-8534-0C4C-BE9E-2ECA9651B1F6}"/>
              </a:ext>
            </a:extLst>
          </p:cNvPr>
          <p:cNvSpPr txBox="1"/>
          <p:nvPr/>
        </p:nvSpPr>
        <p:spPr>
          <a:xfrm>
            <a:off x="10422642" y="5765963"/>
            <a:ext cx="587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latin typeface="+mn-lt"/>
              </a:rPr>
              <a:t>C</a:t>
            </a:r>
            <a:r>
              <a:rPr lang="en-US" sz="1800" baseline="-25000" dirty="0" err="1">
                <a:latin typeface="+mn-lt"/>
              </a:rPr>
              <a:t>diff</a:t>
            </a:r>
            <a:endParaRPr lang="en-US" sz="1800" baseline="-25000" dirty="0">
              <a:latin typeface="+mn-lt"/>
            </a:endParaRPr>
          </a:p>
        </p:txBody>
      </p:sp>
      <p:graphicFrame>
        <p:nvGraphicFramePr>
          <p:cNvPr id="73" name="Object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09766549"/>
              </p:ext>
            </p:extLst>
          </p:nvPr>
        </p:nvGraphicFramePr>
        <p:xfrm>
          <a:off x="9490465" y="6278229"/>
          <a:ext cx="2478739" cy="5504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8" imgW="1942893" imgH="431570" progId="Equation.DSMT4">
                  <p:embed/>
                </p:oleObj>
              </mc:Choice>
              <mc:Fallback>
                <p:oleObj name="Equation" r:id="rId18" imgW="1942893" imgH="431570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490465" y="6278229"/>
                        <a:ext cx="2478739" cy="550489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" name="Ink 2"/>
              <p14:cNvContentPartPr/>
              <p14:nvPr/>
            </p14:nvContentPartPr>
            <p14:xfrm>
              <a:off x="1851840" y="761400"/>
              <a:ext cx="10159200" cy="60379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843920" y="753480"/>
                <a:ext cx="10176840" cy="6055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375065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  <p:bldP spid="32" grpId="0"/>
      <p:bldP spid="33" grpId="0"/>
      <p:bldP spid="34" grpId="0"/>
      <p:bldP spid="35" grpId="0" animBg="1"/>
      <p:bldP spid="36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1" grpId="0" animBg="1"/>
      <p:bldP spid="62" grpId="0" animBg="1"/>
      <p:bldP spid="63" grpId="0" animBg="1"/>
      <p:bldP spid="65" grpId="0" animBg="1"/>
      <p:bldP spid="66" grpId="0" animBg="1"/>
      <p:bldP spid="67" grpId="0" animBg="1"/>
      <p:bldP spid="68" grpId="0"/>
      <p:bldP spid="69" grpId="0"/>
      <p:bldP spid="70" grpId="0"/>
      <p:bldP spid="7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21</a:t>
            </a:r>
            <a:br>
              <a:rPr lang="en-US" dirty="0"/>
            </a:br>
            <a:r>
              <a:rPr lang="en-US" dirty="0"/>
              <a:t>PN Diode AC Response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21.1 Conductance and series resistance</a:t>
            </a:r>
          </a:p>
          <a:p>
            <a:r>
              <a:rPr lang="en-US" sz="2400" dirty="0"/>
              <a:t>21.2 Majority carrier junction capacitance</a:t>
            </a:r>
          </a:p>
          <a:p>
            <a:r>
              <a:rPr lang="en-US" sz="2400" dirty="0"/>
              <a:t>21.3 </a:t>
            </a:r>
            <a:r>
              <a:rPr lang="en-US" sz="2400" dirty="0">
                <a:solidFill>
                  <a:schemeClr val="bg1">
                    <a:lumMod val="65000"/>
                  </a:schemeClr>
                </a:solidFill>
              </a:rPr>
              <a:t>Minority carrier diffusion capacitance</a:t>
            </a:r>
          </a:p>
        </p:txBody>
      </p:sp>
      <p:sp>
        <p:nvSpPr>
          <p:cNvPr id="80" name="AutoShape 5">
            <a:extLst>
              <a:ext uri="{FF2B5EF4-FFF2-40B4-BE49-F238E27FC236}">
                <a16:creationId xmlns:a16="http://schemas.microsoft.com/office/drawing/2014/main" id="{0FCAEE88-4848-944A-9718-DB8AA9BE4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4005" y="2620786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B1BE72EF-6DA7-F647-B3AE-10F4C0CE7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B0A4350-AA3C-C847-8DF9-46D68981E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52DFE3E9-E0FC-9842-9DD7-545952CD782D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84" name="Line 32">
              <a:extLst>
                <a:ext uri="{FF2B5EF4-FFF2-40B4-BE49-F238E27FC236}">
                  <a16:creationId xmlns:a16="http://schemas.microsoft.com/office/drawing/2014/main" id="{BCEC34F0-BAE7-7E45-A838-A51E49437A1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Freeform 30">
              <a:extLst>
                <a:ext uri="{FF2B5EF4-FFF2-40B4-BE49-F238E27FC236}">
                  <a16:creationId xmlns:a16="http://schemas.microsoft.com/office/drawing/2014/main" id="{AA75637D-7AB2-3746-896D-DD08FD7391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31">
              <a:extLst>
                <a:ext uri="{FF2B5EF4-FFF2-40B4-BE49-F238E27FC236}">
                  <a16:creationId xmlns:a16="http://schemas.microsoft.com/office/drawing/2014/main" id="{21F10A44-C6FD-B941-A28F-D8F09DB8BE9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5A43EA1F-8147-9849-B1B7-CCBE3BF13132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89" name="Rounded Rectangle 24">
            <a:extLst>
              <a:ext uri="{FF2B5EF4-FFF2-40B4-BE49-F238E27FC236}">
                <a16:creationId xmlns:a16="http://schemas.microsoft.com/office/drawing/2014/main" id="{A0494380-4569-B842-BF0A-8E3A346B1227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677C6E41-BC75-794E-AFF3-5F5A26D6D799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49C7D94E-12CE-3941-990D-B4DB09707390}"/>
              </a:ext>
            </a:extLst>
          </p:cNvPr>
          <p:cNvSpPr/>
          <p:nvPr/>
        </p:nvSpPr>
        <p:spPr>
          <a:xfrm>
            <a:off x="8455569" y="1848285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66CFE67A-9136-6E4C-B5E2-425F4E2A8C27}"/>
              </a:ext>
            </a:extLst>
          </p:cNvPr>
          <p:cNvSpPr/>
          <p:nvPr/>
        </p:nvSpPr>
        <p:spPr>
          <a:xfrm>
            <a:off x="9055216" y="1991245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F432707E-E63D-6C47-B3B2-2556038E82AC}"/>
              </a:ext>
            </a:extLst>
          </p:cNvPr>
          <p:cNvCxnSpPr/>
          <p:nvPr/>
        </p:nvCxnSpPr>
        <p:spPr>
          <a:xfrm rot="10800000" flipH="1">
            <a:off x="8453565" y="2992792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" name="Rectangle 132">
            <a:extLst>
              <a:ext uri="{FF2B5EF4-FFF2-40B4-BE49-F238E27FC236}">
                <a16:creationId xmlns:a16="http://schemas.microsoft.com/office/drawing/2014/main" id="{0FC3FA33-C8CA-8A4C-B3F9-ECCBE7ECF57F}"/>
              </a:ext>
            </a:extLst>
          </p:cNvPr>
          <p:cNvSpPr/>
          <p:nvPr/>
        </p:nvSpPr>
        <p:spPr>
          <a:xfrm>
            <a:off x="9179941" y="2756660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649E55A9-1397-7F47-8B8E-627F981795E0}"/>
              </a:ext>
            </a:extLst>
          </p:cNvPr>
          <p:cNvSpPr/>
          <p:nvPr/>
        </p:nvSpPr>
        <p:spPr>
          <a:xfrm>
            <a:off x="9041917" y="2575505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0362B07-D415-464A-9A15-6F7227D8C919}"/>
              </a:ext>
            </a:extLst>
          </p:cNvPr>
          <p:cNvSpPr/>
          <p:nvPr/>
        </p:nvSpPr>
        <p:spPr>
          <a:xfrm>
            <a:off x="9056295" y="315059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9863A21B-5E48-BA4E-98DA-3D672CB5BE2C}"/>
              </a:ext>
            </a:extLst>
          </p:cNvPr>
          <p:cNvSpPr/>
          <p:nvPr/>
        </p:nvSpPr>
        <p:spPr>
          <a:xfrm>
            <a:off x="8929897" y="1683977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7" name="Isosceles Triangle 84">
            <a:extLst>
              <a:ext uri="{FF2B5EF4-FFF2-40B4-BE49-F238E27FC236}">
                <a16:creationId xmlns:a16="http://schemas.microsoft.com/office/drawing/2014/main" id="{180F5036-7581-CF4B-A55C-FA106C5E227B}"/>
              </a:ext>
            </a:extLst>
          </p:cNvPr>
          <p:cNvSpPr/>
          <p:nvPr/>
        </p:nvSpPr>
        <p:spPr>
          <a:xfrm>
            <a:off x="8846232" y="174463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Isosceles Triangle 85">
            <a:extLst>
              <a:ext uri="{FF2B5EF4-FFF2-40B4-BE49-F238E27FC236}">
                <a16:creationId xmlns:a16="http://schemas.microsoft.com/office/drawing/2014/main" id="{D3C80EDD-503E-E141-970B-5E02BB969F8D}"/>
              </a:ext>
            </a:extLst>
          </p:cNvPr>
          <p:cNvSpPr/>
          <p:nvPr/>
        </p:nvSpPr>
        <p:spPr>
          <a:xfrm>
            <a:off x="8998632" y="175128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Isosceles Triangle 86">
            <a:extLst>
              <a:ext uri="{FF2B5EF4-FFF2-40B4-BE49-F238E27FC236}">
                <a16:creationId xmlns:a16="http://schemas.microsoft.com/office/drawing/2014/main" id="{D762B83C-F15E-8A44-A63F-FDA7B4D2D705}"/>
              </a:ext>
            </a:extLst>
          </p:cNvPr>
          <p:cNvSpPr/>
          <p:nvPr/>
        </p:nvSpPr>
        <p:spPr>
          <a:xfrm>
            <a:off x="9151032" y="174751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0" name="Isosceles Triangle 87">
            <a:extLst>
              <a:ext uri="{FF2B5EF4-FFF2-40B4-BE49-F238E27FC236}">
                <a16:creationId xmlns:a16="http://schemas.microsoft.com/office/drawing/2014/main" id="{D46D5D1E-4382-C343-874C-CDD7CA0E9B0A}"/>
              </a:ext>
            </a:extLst>
          </p:cNvPr>
          <p:cNvSpPr/>
          <p:nvPr/>
        </p:nvSpPr>
        <p:spPr>
          <a:xfrm>
            <a:off x="9312058" y="174463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C9EC9BE4-A0CB-BD40-A75A-6716CE4E567F}"/>
              </a:ext>
            </a:extLst>
          </p:cNvPr>
          <p:cNvSpPr/>
          <p:nvPr/>
        </p:nvSpPr>
        <p:spPr>
          <a:xfrm>
            <a:off x="8803101" y="196029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F0667EE7-735F-6442-829D-BE07BE3A50BB}"/>
              </a:ext>
            </a:extLst>
          </p:cNvPr>
          <p:cNvCxnSpPr/>
          <p:nvPr/>
        </p:nvCxnSpPr>
        <p:spPr>
          <a:xfrm rot="10800000">
            <a:off x="8799795" y="1852283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F0D59305-4A0A-9248-9830-B7755231EA7C}"/>
              </a:ext>
            </a:extLst>
          </p:cNvPr>
          <p:cNvCxnSpPr>
            <a:stCxn id="140" idx="5"/>
          </p:cNvCxnSpPr>
          <p:nvPr/>
        </p:nvCxnSpPr>
        <p:spPr>
          <a:xfrm flipV="1">
            <a:off x="9434985" y="1852282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Rectangle 143">
            <a:extLst>
              <a:ext uri="{FF2B5EF4-FFF2-40B4-BE49-F238E27FC236}">
                <a16:creationId xmlns:a16="http://schemas.microsoft.com/office/drawing/2014/main" id="{97190078-93C1-0847-9E52-D520A92D946B}"/>
              </a:ext>
            </a:extLst>
          </p:cNvPr>
          <p:cNvSpPr/>
          <p:nvPr/>
        </p:nvSpPr>
        <p:spPr>
          <a:xfrm>
            <a:off x="8783588" y="1664932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0C7595AD-5E7C-3240-95A8-97377E35A929}"/>
              </a:ext>
            </a:extLst>
          </p:cNvPr>
          <p:cNvSpPr/>
          <p:nvPr/>
        </p:nvSpPr>
        <p:spPr>
          <a:xfrm>
            <a:off x="9427780" y="1865464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AE857969-5D81-2D4B-8CBF-FF639608A4FF}"/>
              </a:ext>
            </a:extLst>
          </p:cNvPr>
          <p:cNvSpPr/>
          <p:nvPr/>
        </p:nvSpPr>
        <p:spPr>
          <a:xfrm>
            <a:off x="8716532" y="1865128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FAAE52F-61AA-D641-84DB-FCEF4A8735F7}"/>
              </a:ext>
            </a:extLst>
          </p:cNvPr>
          <p:cNvSpPr/>
          <p:nvPr/>
        </p:nvSpPr>
        <p:spPr>
          <a:xfrm>
            <a:off x="10148323" y="206746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807EA28B-0221-F144-AD27-C5D4D1781345}"/>
              </a:ext>
            </a:extLst>
          </p:cNvPr>
          <p:cNvSpPr/>
          <p:nvPr/>
        </p:nvSpPr>
        <p:spPr>
          <a:xfrm>
            <a:off x="10167299" y="2225208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Isosceles Triangle 96">
            <a:extLst>
              <a:ext uri="{FF2B5EF4-FFF2-40B4-BE49-F238E27FC236}">
                <a16:creationId xmlns:a16="http://schemas.microsoft.com/office/drawing/2014/main" id="{F20756E2-8755-D948-8F18-B4E451EB8D78}"/>
              </a:ext>
            </a:extLst>
          </p:cNvPr>
          <p:cNvSpPr/>
          <p:nvPr/>
        </p:nvSpPr>
        <p:spPr>
          <a:xfrm>
            <a:off x="10083634" y="22858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Isosceles Triangle 97">
            <a:extLst>
              <a:ext uri="{FF2B5EF4-FFF2-40B4-BE49-F238E27FC236}">
                <a16:creationId xmlns:a16="http://schemas.microsoft.com/office/drawing/2014/main" id="{D4B00844-F633-E240-A871-2FBCEDDA1A28}"/>
              </a:ext>
            </a:extLst>
          </p:cNvPr>
          <p:cNvSpPr/>
          <p:nvPr/>
        </p:nvSpPr>
        <p:spPr>
          <a:xfrm>
            <a:off x="10236034" y="229251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Isosceles Triangle 98">
            <a:extLst>
              <a:ext uri="{FF2B5EF4-FFF2-40B4-BE49-F238E27FC236}">
                <a16:creationId xmlns:a16="http://schemas.microsoft.com/office/drawing/2014/main" id="{93652D42-344E-4B49-B934-343DC995884C}"/>
              </a:ext>
            </a:extLst>
          </p:cNvPr>
          <p:cNvSpPr/>
          <p:nvPr/>
        </p:nvSpPr>
        <p:spPr>
          <a:xfrm>
            <a:off x="10388434" y="2288745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2" name="Isosceles Triangle 99">
            <a:extLst>
              <a:ext uri="{FF2B5EF4-FFF2-40B4-BE49-F238E27FC236}">
                <a16:creationId xmlns:a16="http://schemas.microsoft.com/office/drawing/2014/main" id="{F22D77A4-FD58-5942-B777-89B94B509E21}"/>
              </a:ext>
            </a:extLst>
          </p:cNvPr>
          <p:cNvSpPr/>
          <p:nvPr/>
        </p:nvSpPr>
        <p:spPr>
          <a:xfrm>
            <a:off x="10549460" y="22858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7B9F9E62-AC5D-1540-9CF3-5463EFE3CDB8}"/>
              </a:ext>
            </a:extLst>
          </p:cNvPr>
          <p:cNvSpPr/>
          <p:nvPr/>
        </p:nvSpPr>
        <p:spPr>
          <a:xfrm>
            <a:off x="10068553" y="2501529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4" name="Straight Connector 153">
            <a:extLst>
              <a:ext uri="{FF2B5EF4-FFF2-40B4-BE49-F238E27FC236}">
                <a16:creationId xmlns:a16="http://schemas.microsoft.com/office/drawing/2014/main" id="{76FACA51-1695-3742-AC19-D387E95A3E32}"/>
              </a:ext>
            </a:extLst>
          </p:cNvPr>
          <p:cNvCxnSpPr/>
          <p:nvPr/>
        </p:nvCxnSpPr>
        <p:spPr>
          <a:xfrm rot="10800000">
            <a:off x="10037197" y="2393514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Straight Connector 154">
            <a:extLst>
              <a:ext uri="{FF2B5EF4-FFF2-40B4-BE49-F238E27FC236}">
                <a16:creationId xmlns:a16="http://schemas.microsoft.com/office/drawing/2014/main" id="{EFECBA26-27F5-9942-B3BD-A957FD3A9D9E}"/>
              </a:ext>
            </a:extLst>
          </p:cNvPr>
          <p:cNvCxnSpPr>
            <a:stCxn id="152" idx="5"/>
          </p:cNvCxnSpPr>
          <p:nvPr/>
        </p:nvCxnSpPr>
        <p:spPr>
          <a:xfrm flipV="1">
            <a:off x="10672387" y="2393513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Rectangle 155">
            <a:extLst>
              <a:ext uri="{FF2B5EF4-FFF2-40B4-BE49-F238E27FC236}">
                <a16:creationId xmlns:a16="http://schemas.microsoft.com/office/drawing/2014/main" id="{9AAF71EC-707D-4E41-9BDB-16D4C4C0BEB8}"/>
              </a:ext>
            </a:extLst>
          </p:cNvPr>
          <p:cNvSpPr/>
          <p:nvPr/>
        </p:nvSpPr>
        <p:spPr>
          <a:xfrm>
            <a:off x="10072381" y="2213049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2482CEAD-8CEA-F646-BB3A-7E5DF1666207}"/>
              </a:ext>
            </a:extLst>
          </p:cNvPr>
          <p:cNvSpPr/>
          <p:nvPr/>
        </p:nvSpPr>
        <p:spPr>
          <a:xfrm>
            <a:off x="10665182" y="2406695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EC43E100-4269-2A46-AD5F-0E41252D53BE}"/>
              </a:ext>
            </a:extLst>
          </p:cNvPr>
          <p:cNvSpPr/>
          <p:nvPr/>
        </p:nvSpPr>
        <p:spPr>
          <a:xfrm>
            <a:off x="10052731" y="2410693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9" name="Straight Connector 158">
            <a:extLst>
              <a:ext uri="{FF2B5EF4-FFF2-40B4-BE49-F238E27FC236}">
                <a16:creationId xmlns:a16="http://schemas.microsoft.com/office/drawing/2014/main" id="{2493750A-89D1-1D45-9496-341940606F87}"/>
              </a:ext>
            </a:extLst>
          </p:cNvPr>
          <p:cNvCxnSpPr/>
          <p:nvPr/>
        </p:nvCxnSpPr>
        <p:spPr>
          <a:xfrm rot="10800000" flipH="1">
            <a:off x="8460110" y="2393476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0" name="Rectangle 159">
            <a:extLst>
              <a:ext uri="{FF2B5EF4-FFF2-40B4-BE49-F238E27FC236}">
                <a16:creationId xmlns:a16="http://schemas.microsoft.com/office/drawing/2014/main" id="{3ADC7FDE-F99F-8F46-8791-5A30A66F1846}"/>
              </a:ext>
            </a:extLst>
          </p:cNvPr>
          <p:cNvSpPr/>
          <p:nvPr/>
        </p:nvSpPr>
        <p:spPr>
          <a:xfrm>
            <a:off x="9186486" y="2157344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1904B85B-9275-9A49-8BD4-222D3ED3EEAD}"/>
              </a:ext>
            </a:extLst>
          </p:cNvPr>
          <p:cNvSpPr/>
          <p:nvPr/>
        </p:nvSpPr>
        <p:spPr>
          <a:xfrm>
            <a:off x="9048462" y="197618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2" name="Rectangle 161">
            <a:extLst>
              <a:ext uri="{FF2B5EF4-FFF2-40B4-BE49-F238E27FC236}">
                <a16:creationId xmlns:a16="http://schemas.microsoft.com/office/drawing/2014/main" id="{366E0786-32B9-104E-9997-D8649ACCFEF8}"/>
              </a:ext>
            </a:extLst>
          </p:cNvPr>
          <p:cNvSpPr/>
          <p:nvPr/>
        </p:nvSpPr>
        <p:spPr>
          <a:xfrm>
            <a:off x="9062840" y="2551283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3" name="TextBox 162">
            <a:extLst>
              <a:ext uri="{FF2B5EF4-FFF2-40B4-BE49-F238E27FC236}">
                <a16:creationId xmlns:a16="http://schemas.microsoft.com/office/drawing/2014/main" id="{6AE9961D-1B91-F248-AAA7-9BD3B1B9AB7A}"/>
              </a:ext>
            </a:extLst>
          </p:cNvPr>
          <p:cNvSpPr txBox="1"/>
          <p:nvPr/>
        </p:nvSpPr>
        <p:spPr>
          <a:xfrm>
            <a:off x="10138050" y="1780141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:a16="http://schemas.microsoft.com/office/drawing/2014/main" id="{CDE45870-1077-AB4F-B68F-71ABB8D2D65F}"/>
              </a:ext>
            </a:extLst>
          </p:cNvPr>
          <p:cNvSpPr txBox="1"/>
          <p:nvPr/>
        </p:nvSpPr>
        <p:spPr>
          <a:xfrm>
            <a:off x="8716532" y="1295400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65" name="TextBox 164">
            <a:extLst>
              <a:ext uri="{FF2B5EF4-FFF2-40B4-BE49-F238E27FC236}">
                <a16:creationId xmlns:a16="http://schemas.microsoft.com/office/drawing/2014/main" id="{1CB25E0B-E534-9045-A9CF-53EE0143D439}"/>
              </a:ext>
            </a:extLst>
          </p:cNvPr>
          <p:cNvSpPr txBox="1"/>
          <p:nvPr/>
        </p:nvSpPr>
        <p:spPr>
          <a:xfrm>
            <a:off x="7657194" y="1953136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BDF92972-0C37-A045-9EAF-0A51B0898257}"/>
              </a:ext>
            </a:extLst>
          </p:cNvPr>
          <p:cNvCxnSpPr/>
          <p:nvPr/>
        </p:nvCxnSpPr>
        <p:spPr>
          <a:xfrm>
            <a:off x="8252979" y="2221471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TextBox 166">
            <a:extLst>
              <a:ext uri="{FF2B5EF4-FFF2-40B4-BE49-F238E27FC236}">
                <a16:creationId xmlns:a16="http://schemas.microsoft.com/office/drawing/2014/main" id="{E1665C99-6E00-5546-8AEC-969B24D73F16}"/>
              </a:ext>
            </a:extLst>
          </p:cNvPr>
          <p:cNvSpPr txBox="1"/>
          <p:nvPr/>
        </p:nvSpPr>
        <p:spPr>
          <a:xfrm>
            <a:off x="8847562" y="3069363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  <p:graphicFrame>
        <p:nvGraphicFramePr>
          <p:cNvPr id="168" name="Object 52">
            <a:extLst>
              <a:ext uri="{FF2B5EF4-FFF2-40B4-BE49-F238E27FC236}">
                <a16:creationId xmlns:a16="http://schemas.microsoft.com/office/drawing/2014/main" id="{616C5B36-33D3-CD43-8707-F3F1096D05E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943003"/>
              </p:ext>
            </p:extLst>
          </p:nvPr>
        </p:nvGraphicFramePr>
        <p:xfrm>
          <a:off x="7471785" y="3712557"/>
          <a:ext cx="3838575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42893" imgH="431570" progId="Equation.3">
                  <p:embed/>
                </p:oleObj>
              </mc:Choice>
              <mc:Fallback>
                <p:oleObj name="Equation" r:id="rId5" imgW="1942893" imgH="431570" progId="Equation.3">
                  <p:embed/>
                  <p:pic>
                    <p:nvPicPr>
                      <p:cNvPr id="129" name="Object 52">
                        <a:extLst>
                          <a:ext uri="{FF2B5EF4-FFF2-40B4-BE49-F238E27FC236}">
                            <a16:creationId xmlns:a16="http://schemas.microsoft.com/office/drawing/2014/main" id="{0B19E33F-6A2E-DF46-B5CC-A7242E9AF9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1785" y="3712557"/>
                        <a:ext cx="3838575" cy="85248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484478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21</a:t>
            </a:r>
            <a:br>
              <a:rPr lang="en-US" dirty="0"/>
            </a:br>
            <a:r>
              <a:rPr lang="en-US" dirty="0"/>
              <a:t>PN Diode AC Response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21.1 Conductance and series resistance</a:t>
            </a:r>
          </a:p>
          <a:p>
            <a:r>
              <a:rPr lang="en-US" sz="2400" dirty="0"/>
              <a:t>21.2 Majority carrier junction capacitance</a:t>
            </a:r>
          </a:p>
          <a:p>
            <a:r>
              <a:rPr lang="en-US" sz="2400" dirty="0"/>
              <a:t>21.3 Minority carrier diffusion capacitance</a:t>
            </a:r>
          </a:p>
        </p:txBody>
      </p:sp>
      <p:sp>
        <p:nvSpPr>
          <p:cNvPr id="80" name="AutoShape 5">
            <a:extLst>
              <a:ext uri="{FF2B5EF4-FFF2-40B4-BE49-F238E27FC236}">
                <a16:creationId xmlns:a16="http://schemas.microsoft.com/office/drawing/2014/main" id="{0FCAEE88-4848-944A-9718-DB8AA9BE4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9879" y="3069756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B1BE72EF-6DA7-F647-B3AE-10F4C0CE7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B0A4350-AA3C-C847-8DF9-46D68981E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52DFE3E9-E0FC-9842-9DD7-545952CD782D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84" name="Line 32">
              <a:extLst>
                <a:ext uri="{FF2B5EF4-FFF2-40B4-BE49-F238E27FC236}">
                  <a16:creationId xmlns:a16="http://schemas.microsoft.com/office/drawing/2014/main" id="{BCEC34F0-BAE7-7E45-A838-A51E49437A1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Freeform 30">
              <a:extLst>
                <a:ext uri="{FF2B5EF4-FFF2-40B4-BE49-F238E27FC236}">
                  <a16:creationId xmlns:a16="http://schemas.microsoft.com/office/drawing/2014/main" id="{AA75637D-7AB2-3746-896D-DD08FD7391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31">
              <a:extLst>
                <a:ext uri="{FF2B5EF4-FFF2-40B4-BE49-F238E27FC236}">
                  <a16:creationId xmlns:a16="http://schemas.microsoft.com/office/drawing/2014/main" id="{21F10A44-C6FD-B941-A28F-D8F09DB8BE9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8" name="Rounded Rectangle 87">
            <a:extLst>
              <a:ext uri="{FF2B5EF4-FFF2-40B4-BE49-F238E27FC236}">
                <a16:creationId xmlns:a16="http://schemas.microsoft.com/office/drawing/2014/main" id="{95568002-7127-6C44-8F69-DFACDBEAB5C5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89" name="Rounded Rectangle 24">
            <a:extLst>
              <a:ext uri="{FF2B5EF4-FFF2-40B4-BE49-F238E27FC236}">
                <a16:creationId xmlns:a16="http://schemas.microsoft.com/office/drawing/2014/main" id="{9917DD12-8F38-E346-9989-1E6BE6E215D6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BF908243-8162-2A47-88D6-E4F9D5F64BA1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5E7F1BB4-BB97-8049-A85B-08D6B49E3C87}"/>
              </a:ext>
            </a:extLst>
          </p:cNvPr>
          <p:cNvSpPr/>
          <p:nvPr/>
        </p:nvSpPr>
        <p:spPr>
          <a:xfrm>
            <a:off x="8455569" y="1848285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9582F3C2-44D5-CB45-98CC-5B9D618DBC4D}"/>
              </a:ext>
            </a:extLst>
          </p:cNvPr>
          <p:cNvSpPr/>
          <p:nvPr/>
        </p:nvSpPr>
        <p:spPr>
          <a:xfrm>
            <a:off x="9055216" y="1991245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3" name="Straight Connector 92">
            <a:extLst>
              <a:ext uri="{FF2B5EF4-FFF2-40B4-BE49-F238E27FC236}">
                <a16:creationId xmlns:a16="http://schemas.microsoft.com/office/drawing/2014/main" id="{BE14CC8B-E085-6346-A485-B58328D689CE}"/>
              </a:ext>
            </a:extLst>
          </p:cNvPr>
          <p:cNvCxnSpPr/>
          <p:nvPr/>
        </p:nvCxnSpPr>
        <p:spPr>
          <a:xfrm rot="10800000" flipH="1">
            <a:off x="8453565" y="2992792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Rectangle 93">
            <a:extLst>
              <a:ext uri="{FF2B5EF4-FFF2-40B4-BE49-F238E27FC236}">
                <a16:creationId xmlns:a16="http://schemas.microsoft.com/office/drawing/2014/main" id="{64AFF831-95D3-B243-BDF4-631DF355019A}"/>
              </a:ext>
            </a:extLst>
          </p:cNvPr>
          <p:cNvSpPr/>
          <p:nvPr/>
        </p:nvSpPr>
        <p:spPr>
          <a:xfrm>
            <a:off x="9179941" y="2756660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8C1267AE-534F-3C48-B9EF-2B0B9DE2FD86}"/>
              </a:ext>
            </a:extLst>
          </p:cNvPr>
          <p:cNvSpPr/>
          <p:nvPr/>
        </p:nvSpPr>
        <p:spPr>
          <a:xfrm>
            <a:off x="9041917" y="2575505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2BD13CF5-23B2-B543-99B3-CB62E68D8751}"/>
              </a:ext>
            </a:extLst>
          </p:cNvPr>
          <p:cNvSpPr/>
          <p:nvPr/>
        </p:nvSpPr>
        <p:spPr>
          <a:xfrm>
            <a:off x="9056295" y="315059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D1D7D61B-C472-8A4D-861E-86295A1BC743}"/>
              </a:ext>
            </a:extLst>
          </p:cNvPr>
          <p:cNvSpPr/>
          <p:nvPr/>
        </p:nvSpPr>
        <p:spPr>
          <a:xfrm>
            <a:off x="8929897" y="1683977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Isosceles Triangle 84">
            <a:extLst>
              <a:ext uri="{FF2B5EF4-FFF2-40B4-BE49-F238E27FC236}">
                <a16:creationId xmlns:a16="http://schemas.microsoft.com/office/drawing/2014/main" id="{2A841C3A-2FCC-5148-B5A0-CFC495FE8083}"/>
              </a:ext>
            </a:extLst>
          </p:cNvPr>
          <p:cNvSpPr/>
          <p:nvPr/>
        </p:nvSpPr>
        <p:spPr>
          <a:xfrm>
            <a:off x="8846232" y="174463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Isosceles Triangle 85">
            <a:extLst>
              <a:ext uri="{FF2B5EF4-FFF2-40B4-BE49-F238E27FC236}">
                <a16:creationId xmlns:a16="http://schemas.microsoft.com/office/drawing/2014/main" id="{187298FC-9C46-D749-A733-466AD3FC14CA}"/>
              </a:ext>
            </a:extLst>
          </p:cNvPr>
          <p:cNvSpPr/>
          <p:nvPr/>
        </p:nvSpPr>
        <p:spPr>
          <a:xfrm>
            <a:off x="8998632" y="175128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Isosceles Triangle 86">
            <a:extLst>
              <a:ext uri="{FF2B5EF4-FFF2-40B4-BE49-F238E27FC236}">
                <a16:creationId xmlns:a16="http://schemas.microsoft.com/office/drawing/2014/main" id="{C6F2E733-6CAA-1B4D-A3F1-01C66732183F}"/>
              </a:ext>
            </a:extLst>
          </p:cNvPr>
          <p:cNvSpPr/>
          <p:nvPr/>
        </p:nvSpPr>
        <p:spPr>
          <a:xfrm>
            <a:off x="9151032" y="174751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Isosceles Triangle 87">
            <a:extLst>
              <a:ext uri="{FF2B5EF4-FFF2-40B4-BE49-F238E27FC236}">
                <a16:creationId xmlns:a16="http://schemas.microsoft.com/office/drawing/2014/main" id="{D649C35A-BF2E-004B-BA7F-7F47408B6A69}"/>
              </a:ext>
            </a:extLst>
          </p:cNvPr>
          <p:cNvSpPr/>
          <p:nvPr/>
        </p:nvSpPr>
        <p:spPr>
          <a:xfrm>
            <a:off x="9312058" y="174463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F12DA59-D416-A44A-9CD6-9B94C7597F66}"/>
              </a:ext>
            </a:extLst>
          </p:cNvPr>
          <p:cNvSpPr/>
          <p:nvPr/>
        </p:nvSpPr>
        <p:spPr>
          <a:xfrm>
            <a:off x="8803101" y="196029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9BB665AF-5C37-374A-A191-22DF2B9B4159}"/>
              </a:ext>
            </a:extLst>
          </p:cNvPr>
          <p:cNvCxnSpPr/>
          <p:nvPr/>
        </p:nvCxnSpPr>
        <p:spPr>
          <a:xfrm rot="10800000">
            <a:off x="8799795" y="1852283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Straight Connector 103">
            <a:extLst>
              <a:ext uri="{FF2B5EF4-FFF2-40B4-BE49-F238E27FC236}">
                <a16:creationId xmlns:a16="http://schemas.microsoft.com/office/drawing/2014/main" id="{2312C40A-D386-CD41-A889-C4209F23A7AB}"/>
              </a:ext>
            </a:extLst>
          </p:cNvPr>
          <p:cNvCxnSpPr>
            <a:stCxn id="101" idx="5"/>
          </p:cNvCxnSpPr>
          <p:nvPr/>
        </p:nvCxnSpPr>
        <p:spPr>
          <a:xfrm flipV="1">
            <a:off x="9434985" y="1852282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Rectangle 104">
            <a:extLst>
              <a:ext uri="{FF2B5EF4-FFF2-40B4-BE49-F238E27FC236}">
                <a16:creationId xmlns:a16="http://schemas.microsoft.com/office/drawing/2014/main" id="{DBA03CB0-2D05-734B-B270-DC48D74470BD}"/>
              </a:ext>
            </a:extLst>
          </p:cNvPr>
          <p:cNvSpPr/>
          <p:nvPr/>
        </p:nvSpPr>
        <p:spPr>
          <a:xfrm>
            <a:off x="8783588" y="1664932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CD653CC7-FB57-0D42-A78C-56613ADE600D}"/>
              </a:ext>
            </a:extLst>
          </p:cNvPr>
          <p:cNvSpPr/>
          <p:nvPr/>
        </p:nvSpPr>
        <p:spPr>
          <a:xfrm>
            <a:off x="9427780" y="1865464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:a16="http://schemas.microsoft.com/office/drawing/2014/main" id="{40044A0F-D495-D94C-B16B-24B700B143DD}"/>
              </a:ext>
            </a:extLst>
          </p:cNvPr>
          <p:cNvSpPr/>
          <p:nvPr/>
        </p:nvSpPr>
        <p:spPr>
          <a:xfrm>
            <a:off x="8716532" y="1865128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id="{1711970B-79C0-3147-9CFC-FEADE16A2349}"/>
              </a:ext>
            </a:extLst>
          </p:cNvPr>
          <p:cNvSpPr/>
          <p:nvPr/>
        </p:nvSpPr>
        <p:spPr>
          <a:xfrm>
            <a:off x="10148323" y="206746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1476D451-3714-DB4D-8B34-928E1BBED85A}"/>
              </a:ext>
            </a:extLst>
          </p:cNvPr>
          <p:cNvSpPr/>
          <p:nvPr/>
        </p:nvSpPr>
        <p:spPr>
          <a:xfrm>
            <a:off x="10167299" y="2225208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Isosceles Triangle 96">
            <a:extLst>
              <a:ext uri="{FF2B5EF4-FFF2-40B4-BE49-F238E27FC236}">
                <a16:creationId xmlns:a16="http://schemas.microsoft.com/office/drawing/2014/main" id="{539222A7-83E0-F14F-BCAC-06AF611C7CB7}"/>
              </a:ext>
            </a:extLst>
          </p:cNvPr>
          <p:cNvSpPr/>
          <p:nvPr/>
        </p:nvSpPr>
        <p:spPr>
          <a:xfrm>
            <a:off x="10083634" y="22858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Isosceles Triangle 97">
            <a:extLst>
              <a:ext uri="{FF2B5EF4-FFF2-40B4-BE49-F238E27FC236}">
                <a16:creationId xmlns:a16="http://schemas.microsoft.com/office/drawing/2014/main" id="{3309C53A-D93D-1A43-8317-F96C81FF04FC}"/>
              </a:ext>
            </a:extLst>
          </p:cNvPr>
          <p:cNvSpPr/>
          <p:nvPr/>
        </p:nvSpPr>
        <p:spPr>
          <a:xfrm>
            <a:off x="10236034" y="229251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Isosceles Triangle 98">
            <a:extLst>
              <a:ext uri="{FF2B5EF4-FFF2-40B4-BE49-F238E27FC236}">
                <a16:creationId xmlns:a16="http://schemas.microsoft.com/office/drawing/2014/main" id="{93530053-AD72-244E-8899-A5CA74953473}"/>
              </a:ext>
            </a:extLst>
          </p:cNvPr>
          <p:cNvSpPr/>
          <p:nvPr/>
        </p:nvSpPr>
        <p:spPr>
          <a:xfrm>
            <a:off x="10388434" y="2288745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Isosceles Triangle 99">
            <a:extLst>
              <a:ext uri="{FF2B5EF4-FFF2-40B4-BE49-F238E27FC236}">
                <a16:creationId xmlns:a16="http://schemas.microsoft.com/office/drawing/2014/main" id="{A030C37F-BB00-5B4C-8212-F443BAB0FF75}"/>
              </a:ext>
            </a:extLst>
          </p:cNvPr>
          <p:cNvSpPr/>
          <p:nvPr/>
        </p:nvSpPr>
        <p:spPr>
          <a:xfrm>
            <a:off x="10549460" y="22858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:a16="http://schemas.microsoft.com/office/drawing/2014/main" id="{4155DB58-9AE8-0247-B576-2F180F6E52AB}"/>
              </a:ext>
            </a:extLst>
          </p:cNvPr>
          <p:cNvSpPr/>
          <p:nvPr/>
        </p:nvSpPr>
        <p:spPr>
          <a:xfrm>
            <a:off x="10068553" y="2501529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9A540D5A-1111-4E4A-B6B4-1F4D9F7D6812}"/>
              </a:ext>
            </a:extLst>
          </p:cNvPr>
          <p:cNvCxnSpPr/>
          <p:nvPr/>
        </p:nvCxnSpPr>
        <p:spPr>
          <a:xfrm rot="10800000">
            <a:off x="10037197" y="2393514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>
            <a:extLst>
              <a:ext uri="{FF2B5EF4-FFF2-40B4-BE49-F238E27FC236}">
                <a16:creationId xmlns:a16="http://schemas.microsoft.com/office/drawing/2014/main" id="{A8889ED7-0332-5942-B747-7E7B827453C8}"/>
              </a:ext>
            </a:extLst>
          </p:cNvPr>
          <p:cNvCxnSpPr>
            <a:stCxn id="113" idx="5"/>
          </p:cNvCxnSpPr>
          <p:nvPr/>
        </p:nvCxnSpPr>
        <p:spPr>
          <a:xfrm flipV="1">
            <a:off x="10672387" y="2393513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" name="Rectangle 116">
            <a:extLst>
              <a:ext uri="{FF2B5EF4-FFF2-40B4-BE49-F238E27FC236}">
                <a16:creationId xmlns:a16="http://schemas.microsoft.com/office/drawing/2014/main" id="{830B143A-8C19-F94B-91DE-5278E6622571}"/>
              </a:ext>
            </a:extLst>
          </p:cNvPr>
          <p:cNvSpPr/>
          <p:nvPr/>
        </p:nvSpPr>
        <p:spPr>
          <a:xfrm>
            <a:off x="10072381" y="2213049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:a16="http://schemas.microsoft.com/office/drawing/2014/main" id="{37694D17-4B8D-F341-9833-83F650F60F4E}"/>
              </a:ext>
            </a:extLst>
          </p:cNvPr>
          <p:cNvSpPr/>
          <p:nvPr/>
        </p:nvSpPr>
        <p:spPr>
          <a:xfrm>
            <a:off x="10665182" y="2406695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77BAC26D-EB94-C749-872D-B5B1A4800EA8}"/>
              </a:ext>
            </a:extLst>
          </p:cNvPr>
          <p:cNvSpPr/>
          <p:nvPr/>
        </p:nvSpPr>
        <p:spPr>
          <a:xfrm>
            <a:off x="10052731" y="2410693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CDAE7989-C504-0A4C-85E7-5E1B96D77663}"/>
              </a:ext>
            </a:extLst>
          </p:cNvPr>
          <p:cNvCxnSpPr/>
          <p:nvPr/>
        </p:nvCxnSpPr>
        <p:spPr>
          <a:xfrm rot="10800000" flipH="1">
            <a:off x="8460110" y="2393476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Rectangle 120">
            <a:extLst>
              <a:ext uri="{FF2B5EF4-FFF2-40B4-BE49-F238E27FC236}">
                <a16:creationId xmlns:a16="http://schemas.microsoft.com/office/drawing/2014/main" id="{E3E34927-976C-B644-9B9B-EB3C1CE9BBDE}"/>
              </a:ext>
            </a:extLst>
          </p:cNvPr>
          <p:cNvSpPr/>
          <p:nvPr/>
        </p:nvSpPr>
        <p:spPr>
          <a:xfrm>
            <a:off x="9186486" y="2157344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55448E8-CC21-6343-9C1B-8045CD5C1F91}"/>
              </a:ext>
            </a:extLst>
          </p:cNvPr>
          <p:cNvSpPr/>
          <p:nvPr/>
        </p:nvSpPr>
        <p:spPr>
          <a:xfrm>
            <a:off x="9048462" y="197618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Rectangle 122">
            <a:extLst>
              <a:ext uri="{FF2B5EF4-FFF2-40B4-BE49-F238E27FC236}">
                <a16:creationId xmlns:a16="http://schemas.microsoft.com/office/drawing/2014/main" id="{35D79871-FA8F-2A4F-A54C-5C85E4D96860}"/>
              </a:ext>
            </a:extLst>
          </p:cNvPr>
          <p:cNvSpPr/>
          <p:nvPr/>
        </p:nvSpPr>
        <p:spPr>
          <a:xfrm>
            <a:off x="9062840" y="2551283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D97299B1-AD54-1742-9073-DC97E87876A7}"/>
              </a:ext>
            </a:extLst>
          </p:cNvPr>
          <p:cNvSpPr txBox="1"/>
          <p:nvPr/>
        </p:nvSpPr>
        <p:spPr>
          <a:xfrm>
            <a:off x="10138050" y="1780141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942BD59-9306-FF47-AD42-9B87D695BE6A}"/>
              </a:ext>
            </a:extLst>
          </p:cNvPr>
          <p:cNvSpPr txBox="1"/>
          <p:nvPr/>
        </p:nvSpPr>
        <p:spPr>
          <a:xfrm>
            <a:off x="8716532" y="1295400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9A20DBD-14A2-DA46-816C-EDD96607A308}"/>
              </a:ext>
            </a:extLst>
          </p:cNvPr>
          <p:cNvSpPr txBox="1"/>
          <p:nvPr/>
        </p:nvSpPr>
        <p:spPr>
          <a:xfrm>
            <a:off x="7657194" y="1953136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27" name="Straight Arrow Connector 126">
            <a:extLst>
              <a:ext uri="{FF2B5EF4-FFF2-40B4-BE49-F238E27FC236}">
                <a16:creationId xmlns:a16="http://schemas.microsoft.com/office/drawing/2014/main" id="{9C4C0EA5-9C3A-374C-942C-E79217491FD3}"/>
              </a:ext>
            </a:extLst>
          </p:cNvPr>
          <p:cNvCxnSpPr/>
          <p:nvPr/>
        </p:nvCxnSpPr>
        <p:spPr>
          <a:xfrm>
            <a:off x="8252979" y="2221471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8" name="TextBox 127">
            <a:extLst>
              <a:ext uri="{FF2B5EF4-FFF2-40B4-BE49-F238E27FC236}">
                <a16:creationId xmlns:a16="http://schemas.microsoft.com/office/drawing/2014/main" id="{87C89E16-B627-9045-A4A8-A1755FB9C77E}"/>
              </a:ext>
            </a:extLst>
          </p:cNvPr>
          <p:cNvSpPr txBox="1"/>
          <p:nvPr/>
        </p:nvSpPr>
        <p:spPr>
          <a:xfrm>
            <a:off x="8847562" y="3069363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  <p:graphicFrame>
        <p:nvGraphicFramePr>
          <p:cNvPr id="129" name="Object 52">
            <a:extLst>
              <a:ext uri="{FF2B5EF4-FFF2-40B4-BE49-F238E27FC236}">
                <a16:creationId xmlns:a16="http://schemas.microsoft.com/office/drawing/2014/main" id="{0B19E33F-6A2E-DF46-B5CC-A7242E9AF90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4791517"/>
              </p:ext>
            </p:extLst>
          </p:nvPr>
        </p:nvGraphicFramePr>
        <p:xfrm>
          <a:off x="7471785" y="3712557"/>
          <a:ext cx="3838575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42893" imgH="431570" progId="Equation.3">
                  <p:embed/>
                </p:oleObj>
              </mc:Choice>
              <mc:Fallback>
                <p:oleObj name="Equation" r:id="rId5" imgW="1942893" imgH="431570" progId="Equation.3">
                  <p:embed/>
                  <p:pic>
                    <p:nvPicPr>
                      <p:cNvPr id="87" name="Object 52">
                        <a:extLst>
                          <a:ext uri="{FF2B5EF4-FFF2-40B4-BE49-F238E27FC236}">
                            <a16:creationId xmlns:a16="http://schemas.microsoft.com/office/drawing/2014/main" id="{F0096934-6D80-754B-BC5D-1B158B6C2B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1785" y="3712557"/>
                        <a:ext cx="3838575" cy="85248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89869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21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PN Diode AC Response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D5976-93A7-C14A-8B26-BA3161720DC2}"/>
              </a:ext>
            </a:extLst>
          </p:cNvPr>
          <p:cNvSpPr/>
          <p:nvPr/>
        </p:nvSpPr>
        <p:spPr>
          <a:xfrm>
            <a:off x="2523878" y="2753380"/>
            <a:ext cx="69926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800" dirty="0">
                <a:solidFill>
                  <a:srgbClr val="00B050"/>
                </a:solidFill>
                <a:latin typeface="Trebuchet MS" panose="020B0703020202090204" pitchFamily="34" charset="0"/>
                <a:ea typeface="ＭＳ Ｐゴシック" panose="020B0600070205080204" pitchFamily="34" charset="-128"/>
              </a:rPr>
              <a:t>21.3 Minority carrier diffusion capacitance</a:t>
            </a:r>
            <a:endParaRPr lang="en-US" sz="2800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2785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21</a:t>
            </a:r>
            <a:br>
              <a:rPr lang="en-US" dirty="0"/>
            </a:br>
            <a:r>
              <a:rPr lang="en-US" dirty="0"/>
              <a:t>PN Diode AC Response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1"/>
            <a:ext cx="8722180" cy="4523469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21.1 Conductance and series resistance</a:t>
            </a:r>
          </a:p>
          <a:p>
            <a:r>
              <a:rPr lang="en-US" sz="2400" dirty="0"/>
              <a:t>21.2 Majority carrier junction capacitance</a:t>
            </a:r>
          </a:p>
          <a:p>
            <a:r>
              <a:rPr lang="en-US" sz="2400" dirty="0"/>
              <a:t>21.3 Minority carrier diffusion capacitance</a:t>
            </a:r>
          </a:p>
        </p:txBody>
      </p:sp>
      <p:sp>
        <p:nvSpPr>
          <p:cNvPr id="80" name="AutoShape 5">
            <a:extLst>
              <a:ext uri="{FF2B5EF4-FFF2-40B4-BE49-F238E27FC236}">
                <a16:creationId xmlns:a16="http://schemas.microsoft.com/office/drawing/2014/main" id="{0FCAEE88-4848-944A-9718-DB8AA9BE4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6648" y="3068239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B1BE72EF-6DA7-F647-B3AE-10F4C0CE7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B0A4350-AA3C-C847-8DF9-46D68981E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52DFE3E9-E0FC-9842-9DD7-545952CD782D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84" name="Line 32">
              <a:extLst>
                <a:ext uri="{FF2B5EF4-FFF2-40B4-BE49-F238E27FC236}">
                  <a16:creationId xmlns:a16="http://schemas.microsoft.com/office/drawing/2014/main" id="{BCEC34F0-BAE7-7E45-A838-A51E49437A1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Freeform 30">
              <a:extLst>
                <a:ext uri="{FF2B5EF4-FFF2-40B4-BE49-F238E27FC236}">
                  <a16:creationId xmlns:a16="http://schemas.microsoft.com/office/drawing/2014/main" id="{AA75637D-7AB2-3746-896D-DD08FD7391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31">
              <a:extLst>
                <a:ext uri="{FF2B5EF4-FFF2-40B4-BE49-F238E27FC236}">
                  <a16:creationId xmlns:a16="http://schemas.microsoft.com/office/drawing/2014/main" id="{21F10A44-C6FD-B941-A28F-D8F09DB8BE9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1" name="Rounded Rectangle 90">
            <a:extLst>
              <a:ext uri="{FF2B5EF4-FFF2-40B4-BE49-F238E27FC236}">
                <a16:creationId xmlns:a16="http://schemas.microsoft.com/office/drawing/2014/main" id="{3DA9627D-466F-5849-87F7-08FA21F53707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2" name="Rounded Rectangle 24">
            <a:extLst>
              <a:ext uri="{FF2B5EF4-FFF2-40B4-BE49-F238E27FC236}">
                <a16:creationId xmlns:a16="http://schemas.microsoft.com/office/drawing/2014/main" id="{54A1C173-9C7F-F34B-BE00-D3E3AD99C8DB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819FE9CF-FF5A-0246-B46B-40E73D929F48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65E4A164-411D-F243-9BC3-8AD5C864FFD1}"/>
              </a:ext>
            </a:extLst>
          </p:cNvPr>
          <p:cNvSpPr/>
          <p:nvPr/>
        </p:nvSpPr>
        <p:spPr>
          <a:xfrm>
            <a:off x="8455569" y="1848285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F9C7C182-4625-9B4E-967C-24B63383FF4D}"/>
              </a:ext>
            </a:extLst>
          </p:cNvPr>
          <p:cNvSpPr/>
          <p:nvPr/>
        </p:nvSpPr>
        <p:spPr>
          <a:xfrm>
            <a:off x="9055216" y="1991245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6" name="Straight Connector 95">
            <a:extLst>
              <a:ext uri="{FF2B5EF4-FFF2-40B4-BE49-F238E27FC236}">
                <a16:creationId xmlns:a16="http://schemas.microsoft.com/office/drawing/2014/main" id="{ABC87DB4-D0A7-7341-BF88-5A97F4FBAF7C}"/>
              </a:ext>
            </a:extLst>
          </p:cNvPr>
          <p:cNvCxnSpPr/>
          <p:nvPr/>
        </p:nvCxnSpPr>
        <p:spPr>
          <a:xfrm rot="10800000" flipH="1">
            <a:off x="8453565" y="2992792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54EA9AAC-DEEE-1B4E-89DC-18FA046860AC}"/>
              </a:ext>
            </a:extLst>
          </p:cNvPr>
          <p:cNvSpPr/>
          <p:nvPr/>
        </p:nvSpPr>
        <p:spPr>
          <a:xfrm>
            <a:off x="9179941" y="2756660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0ECD70B-E912-BB4D-BEC4-D9B7DEAC165B}"/>
              </a:ext>
            </a:extLst>
          </p:cNvPr>
          <p:cNvSpPr/>
          <p:nvPr/>
        </p:nvSpPr>
        <p:spPr>
          <a:xfrm>
            <a:off x="9041917" y="2575505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5788BE5A-03C2-C24B-9426-B4701895FF52}"/>
              </a:ext>
            </a:extLst>
          </p:cNvPr>
          <p:cNvSpPr/>
          <p:nvPr/>
        </p:nvSpPr>
        <p:spPr>
          <a:xfrm>
            <a:off x="9056295" y="315059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52973093-B5AF-124F-BA94-1A324D23133B}"/>
              </a:ext>
            </a:extLst>
          </p:cNvPr>
          <p:cNvSpPr/>
          <p:nvPr/>
        </p:nvSpPr>
        <p:spPr>
          <a:xfrm>
            <a:off x="8929897" y="1683977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Isosceles Triangle 84">
            <a:extLst>
              <a:ext uri="{FF2B5EF4-FFF2-40B4-BE49-F238E27FC236}">
                <a16:creationId xmlns:a16="http://schemas.microsoft.com/office/drawing/2014/main" id="{03E6470E-571E-9442-A143-16F0E7138990}"/>
              </a:ext>
            </a:extLst>
          </p:cNvPr>
          <p:cNvSpPr/>
          <p:nvPr/>
        </p:nvSpPr>
        <p:spPr>
          <a:xfrm>
            <a:off x="8846232" y="174463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Isosceles Triangle 85">
            <a:extLst>
              <a:ext uri="{FF2B5EF4-FFF2-40B4-BE49-F238E27FC236}">
                <a16:creationId xmlns:a16="http://schemas.microsoft.com/office/drawing/2014/main" id="{92320343-ED36-F547-A661-0D79ABEBA7CC}"/>
              </a:ext>
            </a:extLst>
          </p:cNvPr>
          <p:cNvSpPr/>
          <p:nvPr/>
        </p:nvSpPr>
        <p:spPr>
          <a:xfrm>
            <a:off x="8998632" y="175128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Isosceles Triangle 86">
            <a:extLst>
              <a:ext uri="{FF2B5EF4-FFF2-40B4-BE49-F238E27FC236}">
                <a16:creationId xmlns:a16="http://schemas.microsoft.com/office/drawing/2014/main" id="{F1F1DB13-89B8-B54F-98AD-2977DBD921DB}"/>
              </a:ext>
            </a:extLst>
          </p:cNvPr>
          <p:cNvSpPr/>
          <p:nvPr/>
        </p:nvSpPr>
        <p:spPr>
          <a:xfrm>
            <a:off x="9151032" y="174751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Isosceles Triangle 87">
            <a:extLst>
              <a:ext uri="{FF2B5EF4-FFF2-40B4-BE49-F238E27FC236}">
                <a16:creationId xmlns:a16="http://schemas.microsoft.com/office/drawing/2014/main" id="{F670FF6E-37CA-5749-BD60-B1DDEF3EE26F}"/>
              </a:ext>
            </a:extLst>
          </p:cNvPr>
          <p:cNvSpPr/>
          <p:nvPr/>
        </p:nvSpPr>
        <p:spPr>
          <a:xfrm>
            <a:off x="9312058" y="174463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C7F401B9-E8FC-2244-90A7-DF94294E84D9}"/>
              </a:ext>
            </a:extLst>
          </p:cNvPr>
          <p:cNvSpPr/>
          <p:nvPr/>
        </p:nvSpPr>
        <p:spPr>
          <a:xfrm>
            <a:off x="8803101" y="196029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1CFD87F1-8D37-9A45-A2A4-A227E6E9CB15}"/>
              </a:ext>
            </a:extLst>
          </p:cNvPr>
          <p:cNvCxnSpPr/>
          <p:nvPr/>
        </p:nvCxnSpPr>
        <p:spPr>
          <a:xfrm rot="10800000">
            <a:off x="8799795" y="1852283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Connector 106">
            <a:extLst>
              <a:ext uri="{FF2B5EF4-FFF2-40B4-BE49-F238E27FC236}">
                <a16:creationId xmlns:a16="http://schemas.microsoft.com/office/drawing/2014/main" id="{142A0BB9-B6AD-354B-8FC5-682024D72DFB}"/>
              </a:ext>
            </a:extLst>
          </p:cNvPr>
          <p:cNvCxnSpPr>
            <a:stCxn id="104" idx="5"/>
          </p:cNvCxnSpPr>
          <p:nvPr/>
        </p:nvCxnSpPr>
        <p:spPr>
          <a:xfrm flipV="1">
            <a:off x="9434985" y="1852282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Rectangle 107">
            <a:extLst>
              <a:ext uri="{FF2B5EF4-FFF2-40B4-BE49-F238E27FC236}">
                <a16:creationId xmlns:a16="http://schemas.microsoft.com/office/drawing/2014/main" id="{80B38F0B-61A7-6E4D-BCFF-46128CDDB971}"/>
              </a:ext>
            </a:extLst>
          </p:cNvPr>
          <p:cNvSpPr/>
          <p:nvPr/>
        </p:nvSpPr>
        <p:spPr>
          <a:xfrm>
            <a:off x="8783588" y="1664932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:a16="http://schemas.microsoft.com/office/drawing/2014/main" id="{22F2DA66-B944-7243-A9DF-B46B6BFA56CB}"/>
              </a:ext>
            </a:extLst>
          </p:cNvPr>
          <p:cNvSpPr/>
          <p:nvPr/>
        </p:nvSpPr>
        <p:spPr>
          <a:xfrm>
            <a:off x="9427780" y="1865464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32341E99-102F-D64C-822B-500114FF182D}"/>
              </a:ext>
            </a:extLst>
          </p:cNvPr>
          <p:cNvSpPr/>
          <p:nvPr/>
        </p:nvSpPr>
        <p:spPr>
          <a:xfrm>
            <a:off x="8716532" y="1865128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8AB90C1-2D0B-6042-B508-C81EB1D3FA09}"/>
              </a:ext>
            </a:extLst>
          </p:cNvPr>
          <p:cNvSpPr/>
          <p:nvPr/>
        </p:nvSpPr>
        <p:spPr>
          <a:xfrm>
            <a:off x="10148323" y="206746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EFF696F5-6177-5548-BDEE-DE4D3C923CD0}"/>
              </a:ext>
            </a:extLst>
          </p:cNvPr>
          <p:cNvSpPr/>
          <p:nvPr/>
        </p:nvSpPr>
        <p:spPr>
          <a:xfrm>
            <a:off x="10167299" y="2225208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Isosceles Triangle 96">
            <a:extLst>
              <a:ext uri="{FF2B5EF4-FFF2-40B4-BE49-F238E27FC236}">
                <a16:creationId xmlns:a16="http://schemas.microsoft.com/office/drawing/2014/main" id="{2D4FDA49-59FB-BE49-BBD5-AA608C6285B2}"/>
              </a:ext>
            </a:extLst>
          </p:cNvPr>
          <p:cNvSpPr/>
          <p:nvPr/>
        </p:nvSpPr>
        <p:spPr>
          <a:xfrm>
            <a:off x="10083634" y="22858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Isosceles Triangle 97">
            <a:extLst>
              <a:ext uri="{FF2B5EF4-FFF2-40B4-BE49-F238E27FC236}">
                <a16:creationId xmlns:a16="http://schemas.microsoft.com/office/drawing/2014/main" id="{CAEF1CA8-0549-074C-BFDC-58AADB837F3B}"/>
              </a:ext>
            </a:extLst>
          </p:cNvPr>
          <p:cNvSpPr/>
          <p:nvPr/>
        </p:nvSpPr>
        <p:spPr>
          <a:xfrm>
            <a:off x="10236034" y="229251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Isosceles Triangle 98">
            <a:extLst>
              <a:ext uri="{FF2B5EF4-FFF2-40B4-BE49-F238E27FC236}">
                <a16:creationId xmlns:a16="http://schemas.microsoft.com/office/drawing/2014/main" id="{3C86F6F9-A96B-4846-8B31-1544D7E6AC14}"/>
              </a:ext>
            </a:extLst>
          </p:cNvPr>
          <p:cNvSpPr/>
          <p:nvPr/>
        </p:nvSpPr>
        <p:spPr>
          <a:xfrm>
            <a:off x="10388434" y="2288745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Isosceles Triangle 99">
            <a:extLst>
              <a:ext uri="{FF2B5EF4-FFF2-40B4-BE49-F238E27FC236}">
                <a16:creationId xmlns:a16="http://schemas.microsoft.com/office/drawing/2014/main" id="{AD75D67A-D535-584A-B363-7F7780752A24}"/>
              </a:ext>
            </a:extLst>
          </p:cNvPr>
          <p:cNvSpPr/>
          <p:nvPr/>
        </p:nvSpPr>
        <p:spPr>
          <a:xfrm>
            <a:off x="10549460" y="22858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3E892831-EB66-344A-845A-7CDE7233632A}"/>
              </a:ext>
            </a:extLst>
          </p:cNvPr>
          <p:cNvSpPr/>
          <p:nvPr/>
        </p:nvSpPr>
        <p:spPr>
          <a:xfrm>
            <a:off x="10068553" y="2501529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A9589D9E-3A40-6844-9098-9C2A2AD8AA24}"/>
              </a:ext>
            </a:extLst>
          </p:cNvPr>
          <p:cNvCxnSpPr/>
          <p:nvPr/>
        </p:nvCxnSpPr>
        <p:spPr>
          <a:xfrm rot="10800000">
            <a:off x="10037197" y="2393514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635C8D1E-533F-2244-9627-7AEFB9F3BAF3}"/>
              </a:ext>
            </a:extLst>
          </p:cNvPr>
          <p:cNvCxnSpPr>
            <a:stCxn id="116" idx="5"/>
          </p:cNvCxnSpPr>
          <p:nvPr/>
        </p:nvCxnSpPr>
        <p:spPr>
          <a:xfrm flipV="1">
            <a:off x="10672387" y="2393513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Rectangle 119">
            <a:extLst>
              <a:ext uri="{FF2B5EF4-FFF2-40B4-BE49-F238E27FC236}">
                <a16:creationId xmlns:a16="http://schemas.microsoft.com/office/drawing/2014/main" id="{8AA0518B-CF25-E74A-A615-528644B82995}"/>
              </a:ext>
            </a:extLst>
          </p:cNvPr>
          <p:cNvSpPr/>
          <p:nvPr/>
        </p:nvSpPr>
        <p:spPr>
          <a:xfrm>
            <a:off x="10072381" y="2213049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id="{A9C48780-4675-1A45-8157-18BDD786D6C8}"/>
              </a:ext>
            </a:extLst>
          </p:cNvPr>
          <p:cNvSpPr/>
          <p:nvPr/>
        </p:nvSpPr>
        <p:spPr>
          <a:xfrm>
            <a:off x="10665182" y="2406695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:a16="http://schemas.microsoft.com/office/drawing/2014/main" id="{75B4AD21-06F6-4D4B-93F7-6B05FF152789}"/>
              </a:ext>
            </a:extLst>
          </p:cNvPr>
          <p:cNvSpPr/>
          <p:nvPr/>
        </p:nvSpPr>
        <p:spPr>
          <a:xfrm>
            <a:off x="10052731" y="2410693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74075DC4-71F5-FC4E-A596-3CEE66F6B9B3}"/>
              </a:ext>
            </a:extLst>
          </p:cNvPr>
          <p:cNvCxnSpPr/>
          <p:nvPr/>
        </p:nvCxnSpPr>
        <p:spPr>
          <a:xfrm rot="10800000" flipH="1">
            <a:off x="8460110" y="2393476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Rectangle 123">
            <a:extLst>
              <a:ext uri="{FF2B5EF4-FFF2-40B4-BE49-F238E27FC236}">
                <a16:creationId xmlns:a16="http://schemas.microsoft.com/office/drawing/2014/main" id="{D01D4E59-AFE7-3F44-9195-0BB8C15AE66F}"/>
              </a:ext>
            </a:extLst>
          </p:cNvPr>
          <p:cNvSpPr/>
          <p:nvPr/>
        </p:nvSpPr>
        <p:spPr>
          <a:xfrm>
            <a:off x="9186486" y="2157344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BE2071CC-5D1F-3C47-A9D1-65B520BB1416}"/>
              </a:ext>
            </a:extLst>
          </p:cNvPr>
          <p:cNvSpPr/>
          <p:nvPr/>
        </p:nvSpPr>
        <p:spPr>
          <a:xfrm>
            <a:off x="9048462" y="197618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A99BCA56-C3FC-0D4E-95FE-3232B080C066}"/>
              </a:ext>
            </a:extLst>
          </p:cNvPr>
          <p:cNvSpPr/>
          <p:nvPr/>
        </p:nvSpPr>
        <p:spPr>
          <a:xfrm>
            <a:off x="9062840" y="2551283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FB4EDB2B-7290-1D4C-AE19-D28D90D37BE4}"/>
              </a:ext>
            </a:extLst>
          </p:cNvPr>
          <p:cNvSpPr txBox="1"/>
          <p:nvPr/>
        </p:nvSpPr>
        <p:spPr>
          <a:xfrm>
            <a:off x="10138050" y="1780141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F09E1003-159D-204E-9F0F-341E3E2E2718}"/>
              </a:ext>
            </a:extLst>
          </p:cNvPr>
          <p:cNvSpPr txBox="1"/>
          <p:nvPr/>
        </p:nvSpPr>
        <p:spPr>
          <a:xfrm>
            <a:off x="8716532" y="1295400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E75D76BC-611F-B949-B12D-0FB74BEE03EC}"/>
              </a:ext>
            </a:extLst>
          </p:cNvPr>
          <p:cNvSpPr txBox="1"/>
          <p:nvPr/>
        </p:nvSpPr>
        <p:spPr>
          <a:xfrm>
            <a:off x="7657194" y="1953136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130" name="Straight Arrow Connector 129">
            <a:extLst>
              <a:ext uri="{FF2B5EF4-FFF2-40B4-BE49-F238E27FC236}">
                <a16:creationId xmlns:a16="http://schemas.microsoft.com/office/drawing/2014/main" id="{5858D03E-5434-0946-A523-78E401883E42}"/>
              </a:ext>
            </a:extLst>
          </p:cNvPr>
          <p:cNvCxnSpPr/>
          <p:nvPr/>
        </p:nvCxnSpPr>
        <p:spPr>
          <a:xfrm>
            <a:off x="8252979" y="2221471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1" name="TextBox 130">
            <a:extLst>
              <a:ext uri="{FF2B5EF4-FFF2-40B4-BE49-F238E27FC236}">
                <a16:creationId xmlns:a16="http://schemas.microsoft.com/office/drawing/2014/main" id="{74631212-8534-0C4C-BE9E-2ECA9651B1F6}"/>
              </a:ext>
            </a:extLst>
          </p:cNvPr>
          <p:cNvSpPr txBox="1"/>
          <p:nvPr/>
        </p:nvSpPr>
        <p:spPr>
          <a:xfrm>
            <a:off x="8847562" y="3069363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  <p:graphicFrame>
        <p:nvGraphicFramePr>
          <p:cNvPr id="132" name="Object 52">
            <a:extLst>
              <a:ext uri="{FF2B5EF4-FFF2-40B4-BE49-F238E27FC236}">
                <a16:creationId xmlns:a16="http://schemas.microsoft.com/office/drawing/2014/main" id="{1D139DF4-6C90-C348-9C1C-CAD40D7F26A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2943003"/>
              </p:ext>
            </p:extLst>
          </p:nvPr>
        </p:nvGraphicFramePr>
        <p:xfrm>
          <a:off x="7471785" y="3712557"/>
          <a:ext cx="3838575" cy="852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42893" imgH="431570" progId="Equation.3">
                  <p:embed/>
                </p:oleObj>
              </mc:Choice>
              <mc:Fallback>
                <p:oleObj name="Equation" r:id="rId5" imgW="1942893" imgH="431570" progId="Equation.3">
                  <p:embed/>
                  <p:pic>
                    <p:nvPicPr>
                      <p:cNvPr id="129" name="Object 52">
                        <a:extLst>
                          <a:ext uri="{FF2B5EF4-FFF2-40B4-BE49-F238E27FC236}">
                            <a16:creationId xmlns:a16="http://schemas.microsoft.com/office/drawing/2014/main" id="{0B19E33F-6A2E-DF46-B5CC-A7242E9AF9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71785" y="3712557"/>
                        <a:ext cx="3838575" cy="85248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835440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Diffusion Capacitance for Minority Carriers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0171597"/>
              </p:ext>
            </p:extLst>
          </p:nvPr>
        </p:nvGraphicFramePr>
        <p:xfrm>
          <a:off x="2221401" y="2605840"/>
          <a:ext cx="2414597" cy="7891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320616" imgH="431570" progId="Equation.DSMT4">
                  <p:embed/>
                </p:oleObj>
              </mc:Choice>
              <mc:Fallback>
                <p:oleObj name="Equation" r:id="rId2" imgW="1320616" imgH="43157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1401" y="2605840"/>
                        <a:ext cx="2414597" cy="78914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22977525"/>
              </p:ext>
            </p:extLst>
          </p:nvPr>
        </p:nvGraphicFramePr>
        <p:xfrm>
          <a:off x="2221400" y="1616640"/>
          <a:ext cx="2398058" cy="6756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96678" imgH="393539" progId="Equation.DSMT4">
                  <p:embed/>
                </p:oleObj>
              </mc:Choice>
              <mc:Fallback>
                <p:oleObj name="Equation" r:id="rId4" imgW="1396678" imgH="393539" progId="Equation.DSMT4">
                  <p:embed/>
                  <p:pic>
                    <p:nvPicPr>
                      <p:cNvPr id="6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21400" y="1616640"/>
                        <a:ext cx="2398058" cy="675665"/>
                      </a:xfrm>
                      <a:prstGeom prst="rect">
                        <a:avLst/>
                      </a:prstGeom>
                      <a:solidFill>
                        <a:srgbClr val="C0C0C0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Line 9"/>
          <p:cNvSpPr>
            <a:spLocks noChangeShapeType="1"/>
          </p:cNvSpPr>
          <p:nvPr/>
        </p:nvSpPr>
        <p:spPr bwMode="auto">
          <a:xfrm flipV="1">
            <a:off x="3062862" y="1561424"/>
            <a:ext cx="241300" cy="711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Freeform 17"/>
          <p:cNvSpPr>
            <a:spLocks/>
          </p:cNvSpPr>
          <p:nvPr/>
        </p:nvSpPr>
        <p:spPr bwMode="auto">
          <a:xfrm>
            <a:off x="6366626" y="3792518"/>
            <a:ext cx="3440113" cy="288925"/>
          </a:xfrm>
          <a:custGeom>
            <a:avLst/>
            <a:gdLst/>
            <a:ahLst/>
            <a:cxnLst>
              <a:cxn ang="0">
                <a:pos x="2167" y="0"/>
              </a:cxn>
              <a:cxn ang="0">
                <a:pos x="1584" y="1"/>
              </a:cxn>
              <a:cxn ang="0">
                <a:pos x="1511" y="11"/>
              </a:cxn>
              <a:cxn ang="0">
                <a:pos x="1461" y="24"/>
              </a:cxn>
              <a:cxn ang="0">
                <a:pos x="1419" y="41"/>
              </a:cxn>
              <a:cxn ang="0">
                <a:pos x="1361" y="61"/>
              </a:cxn>
              <a:cxn ang="0">
                <a:pos x="1305" y="83"/>
              </a:cxn>
              <a:cxn ang="0">
                <a:pos x="1260" y="101"/>
              </a:cxn>
              <a:cxn ang="0">
                <a:pos x="1207" y="123"/>
              </a:cxn>
              <a:cxn ang="0">
                <a:pos x="1169" y="138"/>
              </a:cxn>
              <a:cxn ang="0">
                <a:pos x="1113" y="155"/>
              </a:cxn>
              <a:cxn ang="0">
                <a:pos x="1075" y="167"/>
              </a:cxn>
              <a:cxn ang="0">
                <a:pos x="1028" y="180"/>
              </a:cxn>
              <a:cxn ang="0">
                <a:pos x="957" y="182"/>
              </a:cxn>
              <a:cxn ang="0">
                <a:pos x="751" y="180"/>
              </a:cxn>
              <a:cxn ang="0">
                <a:pos x="0" y="179"/>
              </a:cxn>
            </a:cxnLst>
            <a:rect l="0" t="0" r="r" b="b"/>
            <a:pathLst>
              <a:path w="2167" h="182">
                <a:moveTo>
                  <a:pt x="2167" y="0"/>
                </a:moveTo>
                <a:lnTo>
                  <a:pt x="1584" y="1"/>
                </a:lnTo>
                <a:lnTo>
                  <a:pt x="1511" y="11"/>
                </a:lnTo>
                <a:lnTo>
                  <a:pt x="1461" y="24"/>
                </a:lnTo>
                <a:lnTo>
                  <a:pt x="1419" y="41"/>
                </a:lnTo>
                <a:lnTo>
                  <a:pt x="1361" y="61"/>
                </a:lnTo>
                <a:lnTo>
                  <a:pt x="1305" y="83"/>
                </a:lnTo>
                <a:lnTo>
                  <a:pt x="1260" y="101"/>
                </a:lnTo>
                <a:lnTo>
                  <a:pt x="1207" y="123"/>
                </a:lnTo>
                <a:lnTo>
                  <a:pt x="1169" y="138"/>
                </a:lnTo>
                <a:lnTo>
                  <a:pt x="1113" y="155"/>
                </a:lnTo>
                <a:lnTo>
                  <a:pt x="1075" y="167"/>
                </a:lnTo>
                <a:lnTo>
                  <a:pt x="1028" y="180"/>
                </a:lnTo>
                <a:lnTo>
                  <a:pt x="957" y="182"/>
                </a:lnTo>
                <a:lnTo>
                  <a:pt x="751" y="180"/>
                </a:lnTo>
                <a:lnTo>
                  <a:pt x="0" y="179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 flipH="1" flipV="1">
            <a:off x="8004925" y="4630717"/>
            <a:ext cx="184308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3"/>
          <p:cNvSpPr>
            <a:spLocks noChangeShapeType="1"/>
          </p:cNvSpPr>
          <p:nvPr/>
        </p:nvSpPr>
        <p:spPr bwMode="auto">
          <a:xfrm>
            <a:off x="8004926" y="4094142"/>
            <a:ext cx="4763" cy="900112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4"/>
          <p:cNvSpPr>
            <a:spLocks noChangeShapeType="1"/>
          </p:cNvSpPr>
          <p:nvPr/>
        </p:nvSpPr>
        <p:spPr bwMode="auto">
          <a:xfrm flipH="1">
            <a:off x="8722794" y="3840142"/>
            <a:ext cx="45719" cy="917834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Freeform 30"/>
          <p:cNvSpPr>
            <a:spLocks/>
          </p:cNvSpPr>
          <p:nvPr/>
        </p:nvSpPr>
        <p:spPr bwMode="auto">
          <a:xfrm>
            <a:off x="6298364" y="4719617"/>
            <a:ext cx="3552825" cy="290512"/>
          </a:xfrm>
          <a:custGeom>
            <a:avLst/>
            <a:gdLst/>
            <a:ahLst/>
            <a:cxnLst>
              <a:cxn ang="0">
                <a:pos x="2246" y="0"/>
              </a:cxn>
              <a:cxn ang="0">
                <a:pos x="1614" y="2"/>
              </a:cxn>
              <a:cxn ang="0">
                <a:pos x="1539" y="12"/>
              </a:cxn>
              <a:cxn ang="0">
                <a:pos x="1488" y="25"/>
              </a:cxn>
              <a:cxn ang="0">
                <a:pos x="1446" y="42"/>
              </a:cxn>
              <a:cxn ang="0">
                <a:pos x="1386" y="62"/>
              </a:cxn>
              <a:cxn ang="0">
                <a:pos x="1329" y="84"/>
              </a:cxn>
              <a:cxn ang="0">
                <a:pos x="1284" y="102"/>
              </a:cxn>
              <a:cxn ang="0">
                <a:pos x="1230" y="124"/>
              </a:cxn>
              <a:cxn ang="0">
                <a:pos x="1191" y="139"/>
              </a:cxn>
              <a:cxn ang="0">
                <a:pos x="1134" y="156"/>
              </a:cxn>
              <a:cxn ang="0">
                <a:pos x="1095" y="168"/>
              </a:cxn>
              <a:cxn ang="0">
                <a:pos x="1047" y="181"/>
              </a:cxn>
              <a:cxn ang="0">
                <a:pos x="975" y="183"/>
              </a:cxn>
              <a:cxn ang="0">
                <a:pos x="765" y="181"/>
              </a:cxn>
              <a:cxn ang="0">
                <a:pos x="0" y="180"/>
              </a:cxn>
            </a:cxnLst>
            <a:rect l="0" t="0" r="r" b="b"/>
            <a:pathLst>
              <a:path w="2246" h="183">
                <a:moveTo>
                  <a:pt x="2246" y="0"/>
                </a:moveTo>
                <a:lnTo>
                  <a:pt x="1614" y="2"/>
                </a:lnTo>
                <a:lnTo>
                  <a:pt x="1539" y="12"/>
                </a:lnTo>
                <a:lnTo>
                  <a:pt x="1488" y="25"/>
                </a:lnTo>
                <a:lnTo>
                  <a:pt x="1446" y="42"/>
                </a:lnTo>
                <a:lnTo>
                  <a:pt x="1386" y="62"/>
                </a:lnTo>
                <a:lnTo>
                  <a:pt x="1329" y="84"/>
                </a:lnTo>
                <a:lnTo>
                  <a:pt x="1284" y="102"/>
                </a:lnTo>
                <a:lnTo>
                  <a:pt x="1230" y="124"/>
                </a:lnTo>
                <a:lnTo>
                  <a:pt x="1191" y="139"/>
                </a:lnTo>
                <a:lnTo>
                  <a:pt x="1134" y="156"/>
                </a:lnTo>
                <a:lnTo>
                  <a:pt x="1095" y="168"/>
                </a:lnTo>
                <a:lnTo>
                  <a:pt x="1047" y="181"/>
                </a:lnTo>
                <a:lnTo>
                  <a:pt x="975" y="183"/>
                </a:lnTo>
                <a:lnTo>
                  <a:pt x="765" y="181"/>
                </a:lnTo>
                <a:lnTo>
                  <a:pt x="0" y="18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31"/>
          <p:cNvSpPr>
            <a:spLocks noChangeShapeType="1"/>
          </p:cNvSpPr>
          <p:nvPr/>
        </p:nvSpPr>
        <p:spPr bwMode="auto">
          <a:xfrm flipH="1">
            <a:off x="6368214" y="4400529"/>
            <a:ext cx="2351087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32"/>
          <p:cNvSpPr>
            <a:spLocks noChangeShapeType="1"/>
          </p:cNvSpPr>
          <p:nvPr/>
        </p:nvSpPr>
        <p:spPr bwMode="auto">
          <a:xfrm>
            <a:off x="6453938" y="4389417"/>
            <a:ext cx="0" cy="2603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33"/>
          <p:cNvSpPr>
            <a:spLocks noChangeShapeType="1"/>
          </p:cNvSpPr>
          <p:nvPr/>
        </p:nvSpPr>
        <p:spPr bwMode="auto">
          <a:xfrm flipH="1">
            <a:off x="6422188" y="4643417"/>
            <a:ext cx="1054100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Dot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 Box 34"/>
          <p:cNvSpPr txBox="1">
            <a:spLocks noChangeArrowheads="1"/>
          </p:cNvSpPr>
          <p:nvPr/>
        </p:nvSpPr>
        <p:spPr bwMode="auto">
          <a:xfrm flipH="1">
            <a:off x="5930063" y="4335443"/>
            <a:ext cx="478016" cy="30777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i="1"/>
              <a:t>V</a:t>
            </a:r>
            <a:r>
              <a:rPr lang="en-US" sz="1400" i="1" baseline="-25000"/>
              <a:t>DC</a:t>
            </a:r>
          </a:p>
        </p:txBody>
      </p:sp>
      <p:sp>
        <p:nvSpPr>
          <p:cNvPr id="19" name="Line 36"/>
          <p:cNvSpPr>
            <a:spLocks noChangeShapeType="1"/>
          </p:cNvSpPr>
          <p:nvPr/>
        </p:nvSpPr>
        <p:spPr bwMode="auto">
          <a:xfrm>
            <a:off x="6707938" y="4300517"/>
            <a:ext cx="0" cy="17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7"/>
          <p:cNvSpPr>
            <a:spLocks noChangeShapeType="1"/>
          </p:cNvSpPr>
          <p:nvPr/>
        </p:nvSpPr>
        <p:spPr bwMode="auto">
          <a:xfrm>
            <a:off x="6709525" y="3984604"/>
            <a:ext cx="0" cy="17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29" name="Straight Arrow Connector 28"/>
          <p:cNvCxnSpPr/>
          <p:nvPr/>
        </p:nvCxnSpPr>
        <p:spPr>
          <a:xfrm flipV="1">
            <a:off x="6762812" y="3359945"/>
            <a:ext cx="3091739" cy="205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rot="16200000" flipV="1">
            <a:off x="7990367" y="2578586"/>
            <a:ext cx="1549969" cy="41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Freeform 32"/>
          <p:cNvSpPr/>
          <p:nvPr/>
        </p:nvSpPr>
        <p:spPr>
          <a:xfrm>
            <a:off x="8767401" y="2182893"/>
            <a:ext cx="725779" cy="791387"/>
          </a:xfrm>
          <a:custGeom>
            <a:avLst/>
            <a:gdLst>
              <a:gd name="connsiteX0" fmla="*/ 0 w 725779"/>
              <a:gd name="connsiteY0" fmla="*/ 0 h 791387"/>
              <a:gd name="connsiteX1" fmla="*/ 65607 w 725779"/>
              <a:gd name="connsiteY1" fmla="*/ 16402 h 791387"/>
              <a:gd name="connsiteX2" fmla="*/ 94310 w 725779"/>
              <a:gd name="connsiteY2" fmla="*/ 41005 h 791387"/>
              <a:gd name="connsiteX3" fmla="*/ 110712 w 725779"/>
              <a:gd name="connsiteY3" fmla="*/ 98411 h 791387"/>
              <a:gd name="connsiteX4" fmla="*/ 102511 w 725779"/>
              <a:gd name="connsiteY4" fmla="*/ 127114 h 791387"/>
              <a:gd name="connsiteX5" fmla="*/ 102511 w 725779"/>
              <a:gd name="connsiteY5" fmla="*/ 172219 h 791387"/>
              <a:gd name="connsiteX6" fmla="*/ 114812 w 725779"/>
              <a:gd name="connsiteY6" fmla="*/ 196822 h 791387"/>
              <a:gd name="connsiteX7" fmla="*/ 139415 w 725779"/>
              <a:gd name="connsiteY7" fmla="*/ 233726 h 791387"/>
              <a:gd name="connsiteX8" fmla="*/ 196821 w 725779"/>
              <a:gd name="connsiteY8" fmla="*/ 241927 h 791387"/>
              <a:gd name="connsiteX9" fmla="*/ 237826 w 725779"/>
              <a:gd name="connsiteY9" fmla="*/ 254228 h 791387"/>
              <a:gd name="connsiteX10" fmla="*/ 291131 w 725779"/>
              <a:gd name="connsiteY10" fmla="*/ 266529 h 791387"/>
              <a:gd name="connsiteX11" fmla="*/ 323935 w 725779"/>
              <a:gd name="connsiteY11" fmla="*/ 340337 h 791387"/>
              <a:gd name="connsiteX12" fmla="*/ 323935 w 725779"/>
              <a:gd name="connsiteY12" fmla="*/ 389543 h 791387"/>
              <a:gd name="connsiteX13" fmla="*/ 323935 w 725779"/>
              <a:gd name="connsiteY13" fmla="*/ 442849 h 791387"/>
              <a:gd name="connsiteX14" fmla="*/ 348538 w 725779"/>
              <a:gd name="connsiteY14" fmla="*/ 479753 h 791387"/>
              <a:gd name="connsiteX15" fmla="*/ 389542 w 725779"/>
              <a:gd name="connsiteY15" fmla="*/ 492054 h 791387"/>
              <a:gd name="connsiteX16" fmla="*/ 438748 w 725779"/>
              <a:gd name="connsiteY16" fmla="*/ 500255 h 791387"/>
              <a:gd name="connsiteX17" fmla="*/ 483853 w 725779"/>
              <a:gd name="connsiteY17" fmla="*/ 508456 h 791387"/>
              <a:gd name="connsiteX18" fmla="*/ 537158 w 725779"/>
              <a:gd name="connsiteY18" fmla="*/ 549460 h 791387"/>
              <a:gd name="connsiteX19" fmla="*/ 541259 w 725779"/>
              <a:gd name="connsiteY19" fmla="*/ 606867 h 791387"/>
              <a:gd name="connsiteX20" fmla="*/ 545359 w 725779"/>
              <a:gd name="connsiteY20" fmla="*/ 660172 h 791387"/>
              <a:gd name="connsiteX21" fmla="*/ 545359 w 725779"/>
              <a:gd name="connsiteY21" fmla="*/ 709378 h 791387"/>
              <a:gd name="connsiteX22" fmla="*/ 565861 w 725779"/>
              <a:gd name="connsiteY22" fmla="*/ 733980 h 791387"/>
              <a:gd name="connsiteX23" fmla="*/ 623268 w 725779"/>
              <a:gd name="connsiteY23" fmla="*/ 746282 h 791387"/>
              <a:gd name="connsiteX24" fmla="*/ 664272 w 725779"/>
              <a:gd name="connsiteY24" fmla="*/ 746282 h 791387"/>
              <a:gd name="connsiteX25" fmla="*/ 697076 w 725779"/>
              <a:gd name="connsiteY25" fmla="*/ 750382 h 791387"/>
              <a:gd name="connsiteX26" fmla="*/ 725779 w 725779"/>
              <a:gd name="connsiteY26" fmla="*/ 791387 h 791387"/>
              <a:gd name="connsiteX0" fmla="*/ 0 w 725779"/>
              <a:gd name="connsiteY0" fmla="*/ 0 h 791387"/>
              <a:gd name="connsiteX1" fmla="*/ 65607 w 725779"/>
              <a:gd name="connsiteY1" fmla="*/ 16402 h 791387"/>
              <a:gd name="connsiteX2" fmla="*/ 94310 w 725779"/>
              <a:gd name="connsiteY2" fmla="*/ 41005 h 791387"/>
              <a:gd name="connsiteX3" fmla="*/ 110712 w 725779"/>
              <a:gd name="connsiteY3" fmla="*/ 98411 h 791387"/>
              <a:gd name="connsiteX4" fmla="*/ 102511 w 725779"/>
              <a:gd name="connsiteY4" fmla="*/ 127114 h 791387"/>
              <a:gd name="connsiteX5" fmla="*/ 102511 w 725779"/>
              <a:gd name="connsiteY5" fmla="*/ 172219 h 791387"/>
              <a:gd name="connsiteX6" fmla="*/ 114812 w 725779"/>
              <a:gd name="connsiteY6" fmla="*/ 196822 h 791387"/>
              <a:gd name="connsiteX7" fmla="*/ 139415 w 725779"/>
              <a:gd name="connsiteY7" fmla="*/ 233726 h 791387"/>
              <a:gd name="connsiteX8" fmla="*/ 196821 w 725779"/>
              <a:gd name="connsiteY8" fmla="*/ 241927 h 791387"/>
              <a:gd name="connsiteX9" fmla="*/ 237826 w 725779"/>
              <a:gd name="connsiteY9" fmla="*/ 254228 h 791387"/>
              <a:gd name="connsiteX10" fmla="*/ 291131 w 725779"/>
              <a:gd name="connsiteY10" fmla="*/ 266529 h 791387"/>
              <a:gd name="connsiteX11" fmla="*/ 323935 w 725779"/>
              <a:gd name="connsiteY11" fmla="*/ 340337 h 791387"/>
              <a:gd name="connsiteX12" fmla="*/ 323935 w 725779"/>
              <a:gd name="connsiteY12" fmla="*/ 389543 h 791387"/>
              <a:gd name="connsiteX13" fmla="*/ 323935 w 725779"/>
              <a:gd name="connsiteY13" fmla="*/ 442849 h 791387"/>
              <a:gd name="connsiteX14" fmla="*/ 348538 w 725779"/>
              <a:gd name="connsiteY14" fmla="*/ 479753 h 791387"/>
              <a:gd name="connsiteX15" fmla="*/ 389542 w 725779"/>
              <a:gd name="connsiteY15" fmla="*/ 492054 h 791387"/>
              <a:gd name="connsiteX16" fmla="*/ 438748 w 725779"/>
              <a:gd name="connsiteY16" fmla="*/ 500255 h 791387"/>
              <a:gd name="connsiteX17" fmla="*/ 483853 w 725779"/>
              <a:gd name="connsiteY17" fmla="*/ 508456 h 791387"/>
              <a:gd name="connsiteX18" fmla="*/ 537158 w 725779"/>
              <a:gd name="connsiteY18" fmla="*/ 549460 h 791387"/>
              <a:gd name="connsiteX19" fmla="*/ 541259 w 725779"/>
              <a:gd name="connsiteY19" fmla="*/ 606867 h 791387"/>
              <a:gd name="connsiteX20" fmla="*/ 545359 w 725779"/>
              <a:gd name="connsiteY20" fmla="*/ 660172 h 791387"/>
              <a:gd name="connsiteX21" fmla="*/ 545359 w 725779"/>
              <a:gd name="connsiteY21" fmla="*/ 709378 h 791387"/>
              <a:gd name="connsiteX22" fmla="*/ 565861 w 725779"/>
              <a:gd name="connsiteY22" fmla="*/ 733980 h 791387"/>
              <a:gd name="connsiteX23" fmla="*/ 623268 w 725779"/>
              <a:gd name="connsiteY23" fmla="*/ 746282 h 791387"/>
              <a:gd name="connsiteX24" fmla="*/ 664272 w 725779"/>
              <a:gd name="connsiteY24" fmla="*/ 746282 h 791387"/>
              <a:gd name="connsiteX25" fmla="*/ 697076 w 725779"/>
              <a:gd name="connsiteY25" fmla="*/ 750382 h 791387"/>
              <a:gd name="connsiteX26" fmla="*/ 725779 w 725779"/>
              <a:gd name="connsiteY26" fmla="*/ 791387 h 791387"/>
              <a:gd name="connsiteX0" fmla="*/ 0 w 725779"/>
              <a:gd name="connsiteY0" fmla="*/ 0 h 791387"/>
              <a:gd name="connsiteX1" fmla="*/ 65607 w 725779"/>
              <a:gd name="connsiteY1" fmla="*/ 16402 h 791387"/>
              <a:gd name="connsiteX2" fmla="*/ 94310 w 725779"/>
              <a:gd name="connsiteY2" fmla="*/ 41005 h 791387"/>
              <a:gd name="connsiteX3" fmla="*/ 110712 w 725779"/>
              <a:gd name="connsiteY3" fmla="*/ 98411 h 791387"/>
              <a:gd name="connsiteX4" fmla="*/ 102511 w 725779"/>
              <a:gd name="connsiteY4" fmla="*/ 127114 h 791387"/>
              <a:gd name="connsiteX5" fmla="*/ 102511 w 725779"/>
              <a:gd name="connsiteY5" fmla="*/ 172219 h 791387"/>
              <a:gd name="connsiteX6" fmla="*/ 114812 w 725779"/>
              <a:gd name="connsiteY6" fmla="*/ 196822 h 791387"/>
              <a:gd name="connsiteX7" fmla="*/ 139415 w 725779"/>
              <a:gd name="connsiteY7" fmla="*/ 233726 h 791387"/>
              <a:gd name="connsiteX8" fmla="*/ 196821 w 725779"/>
              <a:gd name="connsiteY8" fmla="*/ 241927 h 791387"/>
              <a:gd name="connsiteX9" fmla="*/ 237826 w 725779"/>
              <a:gd name="connsiteY9" fmla="*/ 254228 h 791387"/>
              <a:gd name="connsiteX10" fmla="*/ 291131 w 725779"/>
              <a:gd name="connsiteY10" fmla="*/ 266529 h 791387"/>
              <a:gd name="connsiteX11" fmla="*/ 323935 w 725779"/>
              <a:gd name="connsiteY11" fmla="*/ 340337 h 791387"/>
              <a:gd name="connsiteX12" fmla="*/ 323935 w 725779"/>
              <a:gd name="connsiteY12" fmla="*/ 389543 h 791387"/>
              <a:gd name="connsiteX13" fmla="*/ 323935 w 725779"/>
              <a:gd name="connsiteY13" fmla="*/ 442849 h 791387"/>
              <a:gd name="connsiteX14" fmla="*/ 348538 w 725779"/>
              <a:gd name="connsiteY14" fmla="*/ 479753 h 791387"/>
              <a:gd name="connsiteX15" fmla="*/ 389542 w 725779"/>
              <a:gd name="connsiteY15" fmla="*/ 492054 h 791387"/>
              <a:gd name="connsiteX16" fmla="*/ 438748 w 725779"/>
              <a:gd name="connsiteY16" fmla="*/ 500255 h 791387"/>
              <a:gd name="connsiteX17" fmla="*/ 483853 w 725779"/>
              <a:gd name="connsiteY17" fmla="*/ 508456 h 791387"/>
              <a:gd name="connsiteX18" fmla="*/ 537158 w 725779"/>
              <a:gd name="connsiteY18" fmla="*/ 549460 h 791387"/>
              <a:gd name="connsiteX19" fmla="*/ 541259 w 725779"/>
              <a:gd name="connsiteY19" fmla="*/ 606867 h 791387"/>
              <a:gd name="connsiteX20" fmla="*/ 545359 w 725779"/>
              <a:gd name="connsiteY20" fmla="*/ 660172 h 791387"/>
              <a:gd name="connsiteX21" fmla="*/ 545359 w 725779"/>
              <a:gd name="connsiteY21" fmla="*/ 709378 h 791387"/>
              <a:gd name="connsiteX22" fmla="*/ 565861 w 725779"/>
              <a:gd name="connsiteY22" fmla="*/ 733980 h 791387"/>
              <a:gd name="connsiteX23" fmla="*/ 623268 w 725779"/>
              <a:gd name="connsiteY23" fmla="*/ 746282 h 791387"/>
              <a:gd name="connsiteX24" fmla="*/ 664272 w 725779"/>
              <a:gd name="connsiteY24" fmla="*/ 746282 h 791387"/>
              <a:gd name="connsiteX25" fmla="*/ 697076 w 725779"/>
              <a:gd name="connsiteY25" fmla="*/ 750382 h 791387"/>
              <a:gd name="connsiteX26" fmla="*/ 725779 w 725779"/>
              <a:gd name="connsiteY26" fmla="*/ 791387 h 791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25779" h="791387">
                <a:moveTo>
                  <a:pt x="0" y="0"/>
                </a:moveTo>
                <a:cubicBezTo>
                  <a:pt x="24944" y="4784"/>
                  <a:pt x="49889" y="9568"/>
                  <a:pt x="65607" y="16402"/>
                </a:cubicBezTo>
                <a:cubicBezTo>
                  <a:pt x="81325" y="23236"/>
                  <a:pt x="86793" y="27337"/>
                  <a:pt x="94310" y="41005"/>
                </a:cubicBezTo>
                <a:cubicBezTo>
                  <a:pt x="101827" y="54673"/>
                  <a:pt x="109345" y="84060"/>
                  <a:pt x="110712" y="98411"/>
                </a:cubicBezTo>
                <a:cubicBezTo>
                  <a:pt x="112079" y="112763"/>
                  <a:pt x="103878" y="114813"/>
                  <a:pt x="102511" y="127114"/>
                </a:cubicBezTo>
                <a:cubicBezTo>
                  <a:pt x="101144" y="139415"/>
                  <a:pt x="100461" y="160601"/>
                  <a:pt x="102511" y="172219"/>
                </a:cubicBezTo>
                <a:cubicBezTo>
                  <a:pt x="104561" y="183837"/>
                  <a:pt x="108661" y="186571"/>
                  <a:pt x="114812" y="196822"/>
                </a:cubicBezTo>
                <a:cubicBezTo>
                  <a:pt x="120963" y="207073"/>
                  <a:pt x="125747" y="226209"/>
                  <a:pt x="139415" y="233726"/>
                </a:cubicBezTo>
                <a:cubicBezTo>
                  <a:pt x="153083" y="241243"/>
                  <a:pt x="180419" y="238510"/>
                  <a:pt x="196821" y="241927"/>
                </a:cubicBezTo>
                <a:cubicBezTo>
                  <a:pt x="213223" y="245344"/>
                  <a:pt x="222108" y="250128"/>
                  <a:pt x="237826" y="254228"/>
                </a:cubicBezTo>
                <a:cubicBezTo>
                  <a:pt x="253544" y="258328"/>
                  <a:pt x="276780" y="252178"/>
                  <a:pt x="291131" y="266529"/>
                </a:cubicBezTo>
                <a:cubicBezTo>
                  <a:pt x="305482" y="280880"/>
                  <a:pt x="318468" y="319835"/>
                  <a:pt x="323935" y="340337"/>
                </a:cubicBezTo>
                <a:cubicBezTo>
                  <a:pt x="329402" y="360839"/>
                  <a:pt x="323935" y="389543"/>
                  <a:pt x="323935" y="389543"/>
                </a:cubicBezTo>
                <a:cubicBezTo>
                  <a:pt x="323935" y="406628"/>
                  <a:pt x="319835" y="427814"/>
                  <a:pt x="323935" y="442849"/>
                </a:cubicBezTo>
                <a:cubicBezTo>
                  <a:pt x="328035" y="457884"/>
                  <a:pt x="337604" y="471552"/>
                  <a:pt x="348538" y="479753"/>
                </a:cubicBezTo>
                <a:cubicBezTo>
                  <a:pt x="359473" y="487954"/>
                  <a:pt x="374507" y="488637"/>
                  <a:pt x="389542" y="492054"/>
                </a:cubicBezTo>
                <a:cubicBezTo>
                  <a:pt x="404577" y="495471"/>
                  <a:pt x="438748" y="500255"/>
                  <a:pt x="438748" y="500255"/>
                </a:cubicBezTo>
                <a:cubicBezTo>
                  <a:pt x="454466" y="502989"/>
                  <a:pt x="467451" y="500255"/>
                  <a:pt x="483853" y="508456"/>
                </a:cubicBezTo>
                <a:cubicBezTo>
                  <a:pt x="500255" y="516657"/>
                  <a:pt x="527590" y="533058"/>
                  <a:pt x="537158" y="549460"/>
                </a:cubicBezTo>
                <a:cubicBezTo>
                  <a:pt x="546726" y="565862"/>
                  <a:pt x="539892" y="588415"/>
                  <a:pt x="541259" y="606867"/>
                </a:cubicBezTo>
                <a:cubicBezTo>
                  <a:pt x="542626" y="625319"/>
                  <a:pt x="544676" y="643087"/>
                  <a:pt x="545359" y="660172"/>
                </a:cubicBezTo>
                <a:cubicBezTo>
                  <a:pt x="546042" y="677257"/>
                  <a:pt x="541942" y="697077"/>
                  <a:pt x="545359" y="709378"/>
                </a:cubicBezTo>
                <a:cubicBezTo>
                  <a:pt x="548776" y="721679"/>
                  <a:pt x="552876" y="727829"/>
                  <a:pt x="565861" y="733980"/>
                </a:cubicBezTo>
                <a:cubicBezTo>
                  <a:pt x="578846" y="740131"/>
                  <a:pt x="606866" y="744232"/>
                  <a:pt x="623268" y="746282"/>
                </a:cubicBezTo>
                <a:cubicBezTo>
                  <a:pt x="639670" y="748332"/>
                  <a:pt x="651971" y="745599"/>
                  <a:pt x="664272" y="746282"/>
                </a:cubicBezTo>
                <a:cubicBezTo>
                  <a:pt x="676573" y="746965"/>
                  <a:pt x="686825" y="742864"/>
                  <a:pt x="697076" y="750382"/>
                </a:cubicBezTo>
                <a:cubicBezTo>
                  <a:pt x="707327" y="757900"/>
                  <a:pt x="716553" y="774643"/>
                  <a:pt x="725779" y="791387"/>
                </a:cubicBezTo>
              </a:path>
            </a:pathLst>
          </a:cu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8765553" y="2993840"/>
            <a:ext cx="1114425" cy="7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Group 35"/>
          <p:cNvGrpSpPr/>
          <p:nvPr/>
        </p:nvGrpSpPr>
        <p:grpSpPr>
          <a:xfrm>
            <a:off x="6825752" y="1792905"/>
            <a:ext cx="1207528" cy="1558856"/>
            <a:chOff x="5848078" y="1001466"/>
            <a:chExt cx="1207528" cy="1558856"/>
          </a:xfrm>
        </p:grpSpPr>
        <p:sp>
          <p:nvSpPr>
            <p:cNvPr id="37" name="Freeform 36"/>
            <p:cNvSpPr/>
            <p:nvPr/>
          </p:nvSpPr>
          <p:spPr>
            <a:xfrm rot="60000" flipH="1">
              <a:off x="6454077" y="1622386"/>
              <a:ext cx="588381" cy="738850"/>
            </a:xfrm>
            <a:custGeom>
              <a:avLst/>
              <a:gdLst>
                <a:gd name="connsiteX0" fmla="*/ 0 w 625033"/>
                <a:gd name="connsiteY0" fmla="*/ 0 h 729205"/>
                <a:gd name="connsiteX1" fmla="*/ 11575 w 625033"/>
                <a:gd name="connsiteY1" fmla="*/ 717630 h 729205"/>
                <a:gd name="connsiteX2" fmla="*/ 625033 w 625033"/>
                <a:gd name="connsiteY2" fmla="*/ 729205 h 729205"/>
                <a:gd name="connsiteX3" fmla="*/ 0 w 625033"/>
                <a:gd name="connsiteY3" fmla="*/ 0 h 729205"/>
                <a:gd name="connsiteX0" fmla="*/ 11574 w 613458"/>
                <a:gd name="connsiteY0" fmla="*/ 0 h 729205"/>
                <a:gd name="connsiteX1" fmla="*/ 0 w 613458"/>
                <a:gd name="connsiteY1" fmla="*/ 717630 h 729205"/>
                <a:gd name="connsiteX2" fmla="*/ 613458 w 613458"/>
                <a:gd name="connsiteY2" fmla="*/ 729205 h 729205"/>
                <a:gd name="connsiteX3" fmla="*/ 11574 w 613458"/>
                <a:gd name="connsiteY3" fmla="*/ 0 h 729205"/>
                <a:gd name="connsiteX0" fmla="*/ 11574 w 613458"/>
                <a:gd name="connsiteY0" fmla="*/ 0 h 729205"/>
                <a:gd name="connsiteX1" fmla="*/ 0 w 613458"/>
                <a:gd name="connsiteY1" fmla="*/ 717630 h 729205"/>
                <a:gd name="connsiteX2" fmla="*/ 613458 w 613458"/>
                <a:gd name="connsiteY2" fmla="*/ 729205 h 729205"/>
                <a:gd name="connsiteX3" fmla="*/ 11574 w 613458"/>
                <a:gd name="connsiteY3" fmla="*/ 0 h 729205"/>
                <a:gd name="connsiteX0" fmla="*/ 11574 w 613458"/>
                <a:gd name="connsiteY0" fmla="*/ 0 h 729205"/>
                <a:gd name="connsiteX1" fmla="*/ 0 w 613458"/>
                <a:gd name="connsiteY1" fmla="*/ 717630 h 729205"/>
                <a:gd name="connsiteX2" fmla="*/ 13502 w 613458"/>
                <a:gd name="connsiteY2" fmla="*/ 704126 h 729205"/>
                <a:gd name="connsiteX3" fmla="*/ 613458 w 613458"/>
                <a:gd name="connsiteY3" fmla="*/ 729205 h 729205"/>
                <a:gd name="connsiteX4" fmla="*/ 11574 w 613458"/>
                <a:gd name="connsiteY4" fmla="*/ 0 h 729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13458" h="729205">
                  <a:moveTo>
                    <a:pt x="11574" y="0"/>
                  </a:moveTo>
                  <a:lnTo>
                    <a:pt x="0" y="717630"/>
                  </a:lnTo>
                  <a:lnTo>
                    <a:pt x="13502" y="704126"/>
                  </a:lnTo>
                  <a:lnTo>
                    <a:pt x="613458" y="729205"/>
                  </a:lnTo>
                  <a:lnTo>
                    <a:pt x="11574" y="0"/>
                  </a:ln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 rot="5400000" flipH="1" flipV="1">
              <a:off x="6272971" y="1777686"/>
              <a:ext cx="1558856" cy="6415"/>
            </a:xfrm>
            <a:prstGeom prst="straightConnector1">
              <a:avLst/>
            </a:prstGeom>
            <a:ln w="127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 flipV="1">
              <a:off x="5848078" y="2361945"/>
              <a:ext cx="1181100" cy="7143"/>
            </a:xfrm>
            <a:prstGeom prst="line">
              <a:avLst/>
            </a:prstGeom>
            <a:ln w="127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Freeform 39"/>
            <p:cNvSpPr/>
            <p:nvPr/>
          </p:nvSpPr>
          <p:spPr>
            <a:xfrm flipH="1">
              <a:off x="6309507" y="1539091"/>
              <a:ext cx="725779" cy="791387"/>
            </a:xfrm>
            <a:custGeom>
              <a:avLst/>
              <a:gdLst>
                <a:gd name="connsiteX0" fmla="*/ 0 w 725779"/>
                <a:gd name="connsiteY0" fmla="*/ 0 h 791387"/>
                <a:gd name="connsiteX1" fmla="*/ 65607 w 725779"/>
                <a:gd name="connsiteY1" fmla="*/ 16402 h 791387"/>
                <a:gd name="connsiteX2" fmla="*/ 94310 w 725779"/>
                <a:gd name="connsiteY2" fmla="*/ 41005 h 791387"/>
                <a:gd name="connsiteX3" fmla="*/ 110712 w 725779"/>
                <a:gd name="connsiteY3" fmla="*/ 98411 h 791387"/>
                <a:gd name="connsiteX4" fmla="*/ 102511 w 725779"/>
                <a:gd name="connsiteY4" fmla="*/ 127114 h 791387"/>
                <a:gd name="connsiteX5" fmla="*/ 102511 w 725779"/>
                <a:gd name="connsiteY5" fmla="*/ 172219 h 791387"/>
                <a:gd name="connsiteX6" fmla="*/ 114812 w 725779"/>
                <a:gd name="connsiteY6" fmla="*/ 196822 h 791387"/>
                <a:gd name="connsiteX7" fmla="*/ 139415 w 725779"/>
                <a:gd name="connsiteY7" fmla="*/ 233726 h 791387"/>
                <a:gd name="connsiteX8" fmla="*/ 196821 w 725779"/>
                <a:gd name="connsiteY8" fmla="*/ 241927 h 791387"/>
                <a:gd name="connsiteX9" fmla="*/ 237826 w 725779"/>
                <a:gd name="connsiteY9" fmla="*/ 254228 h 791387"/>
                <a:gd name="connsiteX10" fmla="*/ 291131 w 725779"/>
                <a:gd name="connsiteY10" fmla="*/ 266529 h 791387"/>
                <a:gd name="connsiteX11" fmla="*/ 323935 w 725779"/>
                <a:gd name="connsiteY11" fmla="*/ 340337 h 791387"/>
                <a:gd name="connsiteX12" fmla="*/ 323935 w 725779"/>
                <a:gd name="connsiteY12" fmla="*/ 389543 h 791387"/>
                <a:gd name="connsiteX13" fmla="*/ 323935 w 725779"/>
                <a:gd name="connsiteY13" fmla="*/ 442849 h 791387"/>
                <a:gd name="connsiteX14" fmla="*/ 348538 w 725779"/>
                <a:gd name="connsiteY14" fmla="*/ 479753 h 791387"/>
                <a:gd name="connsiteX15" fmla="*/ 389542 w 725779"/>
                <a:gd name="connsiteY15" fmla="*/ 492054 h 791387"/>
                <a:gd name="connsiteX16" fmla="*/ 438748 w 725779"/>
                <a:gd name="connsiteY16" fmla="*/ 500255 h 791387"/>
                <a:gd name="connsiteX17" fmla="*/ 483853 w 725779"/>
                <a:gd name="connsiteY17" fmla="*/ 508456 h 791387"/>
                <a:gd name="connsiteX18" fmla="*/ 537158 w 725779"/>
                <a:gd name="connsiteY18" fmla="*/ 549460 h 791387"/>
                <a:gd name="connsiteX19" fmla="*/ 541259 w 725779"/>
                <a:gd name="connsiteY19" fmla="*/ 606867 h 791387"/>
                <a:gd name="connsiteX20" fmla="*/ 545359 w 725779"/>
                <a:gd name="connsiteY20" fmla="*/ 660172 h 791387"/>
                <a:gd name="connsiteX21" fmla="*/ 545359 w 725779"/>
                <a:gd name="connsiteY21" fmla="*/ 709378 h 791387"/>
                <a:gd name="connsiteX22" fmla="*/ 565861 w 725779"/>
                <a:gd name="connsiteY22" fmla="*/ 733980 h 791387"/>
                <a:gd name="connsiteX23" fmla="*/ 623268 w 725779"/>
                <a:gd name="connsiteY23" fmla="*/ 746282 h 791387"/>
                <a:gd name="connsiteX24" fmla="*/ 664272 w 725779"/>
                <a:gd name="connsiteY24" fmla="*/ 746282 h 791387"/>
                <a:gd name="connsiteX25" fmla="*/ 697076 w 725779"/>
                <a:gd name="connsiteY25" fmla="*/ 750382 h 791387"/>
                <a:gd name="connsiteX26" fmla="*/ 725779 w 725779"/>
                <a:gd name="connsiteY26" fmla="*/ 791387 h 791387"/>
                <a:gd name="connsiteX0" fmla="*/ 0 w 725779"/>
                <a:gd name="connsiteY0" fmla="*/ 0 h 791387"/>
                <a:gd name="connsiteX1" fmla="*/ 65607 w 725779"/>
                <a:gd name="connsiteY1" fmla="*/ 16402 h 791387"/>
                <a:gd name="connsiteX2" fmla="*/ 94310 w 725779"/>
                <a:gd name="connsiteY2" fmla="*/ 41005 h 791387"/>
                <a:gd name="connsiteX3" fmla="*/ 110712 w 725779"/>
                <a:gd name="connsiteY3" fmla="*/ 98411 h 791387"/>
                <a:gd name="connsiteX4" fmla="*/ 102511 w 725779"/>
                <a:gd name="connsiteY4" fmla="*/ 127114 h 791387"/>
                <a:gd name="connsiteX5" fmla="*/ 102511 w 725779"/>
                <a:gd name="connsiteY5" fmla="*/ 172219 h 791387"/>
                <a:gd name="connsiteX6" fmla="*/ 114812 w 725779"/>
                <a:gd name="connsiteY6" fmla="*/ 196822 h 791387"/>
                <a:gd name="connsiteX7" fmla="*/ 139415 w 725779"/>
                <a:gd name="connsiteY7" fmla="*/ 233726 h 791387"/>
                <a:gd name="connsiteX8" fmla="*/ 196821 w 725779"/>
                <a:gd name="connsiteY8" fmla="*/ 241927 h 791387"/>
                <a:gd name="connsiteX9" fmla="*/ 237826 w 725779"/>
                <a:gd name="connsiteY9" fmla="*/ 254228 h 791387"/>
                <a:gd name="connsiteX10" fmla="*/ 291131 w 725779"/>
                <a:gd name="connsiteY10" fmla="*/ 266529 h 791387"/>
                <a:gd name="connsiteX11" fmla="*/ 323935 w 725779"/>
                <a:gd name="connsiteY11" fmla="*/ 340337 h 791387"/>
                <a:gd name="connsiteX12" fmla="*/ 323935 w 725779"/>
                <a:gd name="connsiteY12" fmla="*/ 389543 h 791387"/>
                <a:gd name="connsiteX13" fmla="*/ 323935 w 725779"/>
                <a:gd name="connsiteY13" fmla="*/ 442849 h 791387"/>
                <a:gd name="connsiteX14" fmla="*/ 348538 w 725779"/>
                <a:gd name="connsiteY14" fmla="*/ 479753 h 791387"/>
                <a:gd name="connsiteX15" fmla="*/ 389542 w 725779"/>
                <a:gd name="connsiteY15" fmla="*/ 492054 h 791387"/>
                <a:gd name="connsiteX16" fmla="*/ 438748 w 725779"/>
                <a:gd name="connsiteY16" fmla="*/ 500255 h 791387"/>
                <a:gd name="connsiteX17" fmla="*/ 483853 w 725779"/>
                <a:gd name="connsiteY17" fmla="*/ 508456 h 791387"/>
                <a:gd name="connsiteX18" fmla="*/ 537158 w 725779"/>
                <a:gd name="connsiteY18" fmla="*/ 549460 h 791387"/>
                <a:gd name="connsiteX19" fmla="*/ 541259 w 725779"/>
                <a:gd name="connsiteY19" fmla="*/ 606867 h 791387"/>
                <a:gd name="connsiteX20" fmla="*/ 545359 w 725779"/>
                <a:gd name="connsiteY20" fmla="*/ 660172 h 791387"/>
                <a:gd name="connsiteX21" fmla="*/ 545359 w 725779"/>
                <a:gd name="connsiteY21" fmla="*/ 709378 h 791387"/>
                <a:gd name="connsiteX22" fmla="*/ 565861 w 725779"/>
                <a:gd name="connsiteY22" fmla="*/ 733980 h 791387"/>
                <a:gd name="connsiteX23" fmla="*/ 623268 w 725779"/>
                <a:gd name="connsiteY23" fmla="*/ 746282 h 791387"/>
                <a:gd name="connsiteX24" fmla="*/ 664272 w 725779"/>
                <a:gd name="connsiteY24" fmla="*/ 746282 h 791387"/>
                <a:gd name="connsiteX25" fmla="*/ 697076 w 725779"/>
                <a:gd name="connsiteY25" fmla="*/ 750382 h 791387"/>
                <a:gd name="connsiteX26" fmla="*/ 725779 w 725779"/>
                <a:gd name="connsiteY26" fmla="*/ 791387 h 791387"/>
                <a:gd name="connsiteX0" fmla="*/ 0 w 725779"/>
                <a:gd name="connsiteY0" fmla="*/ 0 h 791387"/>
                <a:gd name="connsiteX1" fmla="*/ 65607 w 725779"/>
                <a:gd name="connsiteY1" fmla="*/ 16402 h 791387"/>
                <a:gd name="connsiteX2" fmla="*/ 94310 w 725779"/>
                <a:gd name="connsiteY2" fmla="*/ 41005 h 791387"/>
                <a:gd name="connsiteX3" fmla="*/ 110712 w 725779"/>
                <a:gd name="connsiteY3" fmla="*/ 98411 h 791387"/>
                <a:gd name="connsiteX4" fmla="*/ 102511 w 725779"/>
                <a:gd name="connsiteY4" fmla="*/ 127114 h 791387"/>
                <a:gd name="connsiteX5" fmla="*/ 102511 w 725779"/>
                <a:gd name="connsiteY5" fmla="*/ 172219 h 791387"/>
                <a:gd name="connsiteX6" fmla="*/ 114812 w 725779"/>
                <a:gd name="connsiteY6" fmla="*/ 196822 h 791387"/>
                <a:gd name="connsiteX7" fmla="*/ 139415 w 725779"/>
                <a:gd name="connsiteY7" fmla="*/ 233726 h 791387"/>
                <a:gd name="connsiteX8" fmla="*/ 196821 w 725779"/>
                <a:gd name="connsiteY8" fmla="*/ 241927 h 791387"/>
                <a:gd name="connsiteX9" fmla="*/ 237826 w 725779"/>
                <a:gd name="connsiteY9" fmla="*/ 254228 h 791387"/>
                <a:gd name="connsiteX10" fmla="*/ 291131 w 725779"/>
                <a:gd name="connsiteY10" fmla="*/ 266529 h 791387"/>
                <a:gd name="connsiteX11" fmla="*/ 323935 w 725779"/>
                <a:gd name="connsiteY11" fmla="*/ 340337 h 791387"/>
                <a:gd name="connsiteX12" fmla="*/ 323935 w 725779"/>
                <a:gd name="connsiteY12" fmla="*/ 389543 h 791387"/>
                <a:gd name="connsiteX13" fmla="*/ 323935 w 725779"/>
                <a:gd name="connsiteY13" fmla="*/ 442849 h 791387"/>
                <a:gd name="connsiteX14" fmla="*/ 348538 w 725779"/>
                <a:gd name="connsiteY14" fmla="*/ 479753 h 791387"/>
                <a:gd name="connsiteX15" fmla="*/ 389542 w 725779"/>
                <a:gd name="connsiteY15" fmla="*/ 492054 h 791387"/>
                <a:gd name="connsiteX16" fmla="*/ 438748 w 725779"/>
                <a:gd name="connsiteY16" fmla="*/ 500255 h 791387"/>
                <a:gd name="connsiteX17" fmla="*/ 483853 w 725779"/>
                <a:gd name="connsiteY17" fmla="*/ 508456 h 791387"/>
                <a:gd name="connsiteX18" fmla="*/ 537158 w 725779"/>
                <a:gd name="connsiteY18" fmla="*/ 549460 h 791387"/>
                <a:gd name="connsiteX19" fmla="*/ 541259 w 725779"/>
                <a:gd name="connsiteY19" fmla="*/ 606867 h 791387"/>
                <a:gd name="connsiteX20" fmla="*/ 545359 w 725779"/>
                <a:gd name="connsiteY20" fmla="*/ 660172 h 791387"/>
                <a:gd name="connsiteX21" fmla="*/ 545359 w 725779"/>
                <a:gd name="connsiteY21" fmla="*/ 709378 h 791387"/>
                <a:gd name="connsiteX22" fmla="*/ 565861 w 725779"/>
                <a:gd name="connsiteY22" fmla="*/ 733980 h 791387"/>
                <a:gd name="connsiteX23" fmla="*/ 623268 w 725779"/>
                <a:gd name="connsiteY23" fmla="*/ 746282 h 791387"/>
                <a:gd name="connsiteX24" fmla="*/ 664272 w 725779"/>
                <a:gd name="connsiteY24" fmla="*/ 746282 h 791387"/>
                <a:gd name="connsiteX25" fmla="*/ 697076 w 725779"/>
                <a:gd name="connsiteY25" fmla="*/ 750382 h 791387"/>
                <a:gd name="connsiteX26" fmla="*/ 725779 w 725779"/>
                <a:gd name="connsiteY26" fmla="*/ 791387 h 7913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725779" h="791387">
                  <a:moveTo>
                    <a:pt x="0" y="0"/>
                  </a:moveTo>
                  <a:cubicBezTo>
                    <a:pt x="24944" y="4784"/>
                    <a:pt x="49889" y="9568"/>
                    <a:pt x="65607" y="16402"/>
                  </a:cubicBezTo>
                  <a:cubicBezTo>
                    <a:pt x="81325" y="23236"/>
                    <a:pt x="86793" y="27337"/>
                    <a:pt x="94310" y="41005"/>
                  </a:cubicBezTo>
                  <a:cubicBezTo>
                    <a:pt x="101827" y="54673"/>
                    <a:pt x="109345" y="84060"/>
                    <a:pt x="110712" y="98411"/>
                  </a:cubicBezTo>
                  <a:cubicBezTo>
                    <a:pt x="112079" y="112763"/>
                    <a:pt x="103878" y="114813"/>
                    <a:pt x="102511" y="127114"/>
                  </a:cubicBezTo>
                  <a:cubicBezTo>
                    <a:pt x="101144" y="139415"/>
                    <a:pt x="100461" y="160601"/>
                    <a:pt x="102511" y="172219"/>
                  </a:cubicBezTo>
                  <a:cubicBezTo>
                    <a:pt x="104561" y="183837"/>
                    <a:pt x="108661" y="186571"/>
                    <a:pt x="114812" y="196822"/>
                  </a:cubicBezTo>
                  <a:cubicBezTo>
                    <a:pt x="120963" y="207073"/>
                    <a:pt x="125747" y="226209"/>
                    <a:pt x="139415" y="233726"/>
                  </a:cubicBezTo>
                  <a:cubicBezTo>
                    <a:pt x="153083" y="241243"/>
                    <a:pt x="180419" y="238510"/>
                    <a:pt x="196821" y="241927"/>
                  </a:cubicBezTo>
                  <a:cubicBezTo>
                    <a:pt x="213223" y="245344"/>
                    <a:pt x="222108" y="250128"/>
                    <a:pt x="237826" y="254228"/>
                  </a:cubicBezTo>
                  <a:cubicBezTo>
                    <a:pt x="253544" y="258328"/>
                    <a:pt x="276780" y="252178"/>
                    <a:pt x="291131" y="266529"/>
                  </a:cubicBezTo>
                  <a:cubicBezTo>
                    <a:pt x="305482" y="280880"/>
                    <a:pt x="318468" y="319835"/>
                    <a:pt x="323935" y="340337"/>
                  </a:cubicBezTo>
                  <a:cubicBezTo>
                    <a:pt x="329402" y="360839"/>
                    <a:pt x="323935" y="389543"/>
                    <a:pt x="323935" y="389543"/>
                  </a:cubicBezTo>
                  <a:cubicBezTo>
                    <a:pt x="323935" y="406628"/>
                    <a:pt x="319835" y="427814"/>
                    <a:pt x="323935" y="442849"/>
                  </a:cubicBezTo>
                  <a:cubicBezTo>
                    <a:pt x="328035" y="457884"/>
                    <a:pt x="337604" y="471552"/>
                    <a:pt x="348538" y="479753"/>
                  </a:cubicBezTo>
                  <a:cubicBezTo>
                    <a:pt x="359473" y="487954"/>
                    <a:pt x="374507" y="488637"/>
                    <a:pt x="389542" y="492054"/>
                  </a:cubicBezTo>
                  <a:cubicBezTo>
                    <a:pt x="404577" y="495471"/>
                    <a:pt x="438748" y="500255"/>
                    <a:pt x="438748" y="500255"/>
                  </a:cubicBezTo>
                  <a:cubicBezTo>
                    <a:pt x="454466" y="502989"/>
                    <a:pt x="467451" y="500255"/>
                    <a:pt x="483853" y="508456"/>
                  </a:cubicBezTo>
                  <a:cubicBezTo>
                    <a:pt x="500255" y="516657"/>
                    <a:pt x="527590" y="533058"/>
                    <a:pt x="537158" y="549460"/>
                  </a:cubicBezTo>
                  <a:cubicBezTo>
                    <a:pt x="546726" y="565862"/>
                    <a:pt x="539892" y="588415"/>
                    <a:pt x="541259" y="606867"/>
                  </a:cubicBezTo>
                  <a:cubicBezTo>
                    <a:pt x="542626" y="625319"/>
                    <a:pt x="544676" y="643087"/>
                    <a:pt x="545359" y="660172"/>
                  </a:cubicBezTo>
                  <a:cubicBezTo>
                    <a:pt x="546042" y="677257"/>
                    <a:pt x="541942" y="697077"/>
                    <a:pt x="545359" y="709378"/>
                  </a:cubicBezTo>
                  <a:cubicBezTo>
                    <a:pt x="548776" y="721679"/>
                    <a:pt x="552876" y="727829"/>
                    <a:pt x="565861" y="733980"/>
                  </a:cubicBezTo>
                  <a:cubicBezTo>
                    <a:pt x="578846" y="740131"/>
                    <a:pt x="606866" y="744232"/>
                    <a:pt x="623268" y="746282"/>
                  </a:cubicBezTo>
                  <a:cubicBezTo>
                    <a:pt x="639670" y="748332"/>
                    <a:pt x="651971" y="745599"/>
                    <a:pt x="664272" y="746282"/>
                  </a:cubicBezTo>
                  <a:cubicBezTo>
                    <a:pt x="676573" y="746965"/>
                    <a:pt x="686825" y="742864"/>
                    <a:pt x="697076" y="750382"/>
                  </a:cubicBezTo>
                  <a:cubicBezTo>
                    <a:pt x="707327" y="757900"/>
                    <a:pt x="716553" y="774643"/>
                    <a:pt x="725779" y="791387"/>
                  </a:cubicBezTo>
                </a:path>
              </a:pathLst>
            </a:custGeom>
            <a:ln w="1270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Freeform 41"/>
          <p:cNvSpPr/>
          <p:nvPr/>
        </p:nvSpPr>
        <p:spPr>
          <a:xfrm>
            <a:off x="8759431" y="2261424"/>
            <a:ext cx="625033" cy="729205"/>
          </a:xfrm>
          <a:custGeom>
            <a:avLst/>
            <a:gdLst>
              <a:gd name="connsiteX0" fmla="*/ 0 w 625033"/>
              <a:gd name="connsiteY0" fmla="*/ 0 h 729205"/>
              <a:gd name="connsiteX1" fmla="*/ 11575 w 625033"/>
              <a:gd name="connsiteY1" fmla="*/ 717630 h 729205"/>
              <a:gd name="connsiteX2" fmla="*/ 625033 w 625033"/>
              <a:gd name="connsiteY2" fmla="*/ 729205 h 729205"/>
              <a:gd name="connsiteX3" fmla="*/ 0 w 625033"/>
              <a:gd name="connsiteY3" fmla="*/ 0 h 72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5033" h="729205">
                <a:moveTo>
                  <a:pt x="0" y="0"/>
                </a:moveTo>
                <a:lnTo>
                  <a:pt x="11575" y="717630"/>
                </a:lnTo>
                <a:lnTo>
                  <a:pt x="625033" y="7292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6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7181704" y="840397"/>
            <a:ext cx="2272639" cy="5440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8709353" y="840397"/>
            <a:ext cx="717630" cy="5440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/>
          <p:cNvSpPr/>
          <p:nvPr/>
        </p:nvSpPr>
        <p:spPr>
          <a:xfrm>
            <a:off x="7193280" y="846184"/>
            <a:ext cx="821803" cy="53243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/>
          <p:cNvSpPr/>
          <p:nvPr/>
        </p:nvSpPr>
        <p:spPr>
          <a:xfrm>
            <a:off x="8712123" y="840397"/>
            <a:ext cx="717630" cy="544010"/>
          </a:xfrm>
          <a:prstGeom prst="rect">
            <a:avLst/>
          </a:prstGeom>
          <a:gradFill flip="none" rotWithShape="1"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/>
          <p:cNvSpPr txBox="1"/>
          <p:nvPr/>
        </p:nvSpPr>
        <p:spPr>
          <a:xfrm>
            <a:off x="8589818" y="1416260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794568" y="1468907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p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886604" y="3161933"/>
            <a:ext cx="3385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x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221400" y="1138464"/>
            <a:ext cx="2581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Minority Carrier side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2924264" y="3605016"/>
            <a:ext cx="7246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DC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833692" y="3612955"/>
            <a:ext cx="7246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AC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012280" y="2182893"/>
            <a:ext cx="8294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AC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425047" y="2356437"/>
            <a:ext cx="82940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AC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1" name="Object 12">
                <a:extLst>
                  <a:ext uri="{FF2B5EF4-FFF2-40B4-BE49-F238E27FC236}">
                    <a16:creationId xmlns:a16="http://schemas.microsoft.com/office/drawing/2014/main" id="{98F996A5-8D3E-4CCE-BB3A-D0A44CFCA7BC}"/>
                  </a:ext>
                </a:extLst>
              </p:cNvPr>
              <p:cNvSpPr txBox="1"/>
              <p:nvPr/>
            </p:nvSpPr>
            <p:spPr bwMode="auto">
              <a:xfrm>
                <a:off x="1528763" y="3912793"/>
                <a:ext cx="3902826" cy="8064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𝑎𝑐</m:t>
                          </m:r>
                        </m:sub>
                      </m:sSub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1" name="Object 12">
                <a:extLst>
                  <a:ext uri="{FF2B5EF4-FFF2-40B4-BE49-F238E27FC236}">
                    <a16:creationId xmlns:a16="http://schemas.microsoft.com/office/drawing/2014/main" id="{98F996A5-8D3E-4CCE-BB3A-D0A44CFCA7B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528763" y="3912793"/>
                <a:ext cx="3902826" cy="80645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2" name="Object 2">
            <a:extLst>
              <a:ext uri="{FF2B5EF4-FFF2-40B4-BE49-F238E27FC236}">
                <a16:creationId xmlns:a16="http://schemas.microsoft.com/office/drawing/2014/main" id="{80FD025C-D0E2-4F0E-93AE-524C90DF34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1611825"/>
              </p:ext>
            </p:extLst>
          </p:nvPr>
        </p:nvGraphicFramePr>
        <p:xfrm>
          <a:off x="2133600" y="5325391"/>
          <a:ext cx="7097712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4317357" imgH="494956" progId="Equation.DSMT4">
                  <p:embed/>
                </p:oleObj>
              </mc:Choice>
              <mc:Fallback>
                <p:oleObj name="Equation" r:id="rId10" imgW="4317357" imgH="494956" progId="Equation.DSMT4">
                  <p:embed/>
                  <p:pic>
                    <p:nvPicPr>
                      <p:cNvPr id="29614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5325391"/>
                        <a:ext cx="7097712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" name="Rectangle 59">
            <a:extLst>
              <a:ext uri="{FF2B5EF4-FFF2-40B4-BE49-F238E27FC236}">
                <a16:creationId xmlns:a16="http://schemas.microsoft.com/office/drawing/2014/main" id="{65E4A164-411D-F243-9BC3-8AD5C864FFD1}"/>
              </a:ext>
            </a:extLst>
          </p:cNvPr>
          <p:cNvSpPr/>
          <p:nvPr/>
        </p:nvSpPr>
        <p:spPr>
          <a:xfrm>
            <a:off x="10588317" y="1154485"/>
            <a:ext cx="1114923" cy="808064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F9C7C182-4625-9B4E-967C-24B63383FF4D}"/>
              </a:ext>
            </a:extLst>
          </p:cNvPr>
          <p:cNvSpPr/>
          <p:nvPr/>
        </p:nvSpPr>
        <p:spPr>
          <a:xfrm>
            <a:off x="11010906" y="1255233"/>
            <a:ext cx="206696" cy="14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ABC87DB4-D0A7-7341-BF88-5A97F4FBAF7C}"/>
              </a:ext>
            </a:extLst>
          </p:cNvPr>
          <p:cNvCxnSpPr/>
          <p:nvPr/>
        </p:nvCxnSpPr>
        <p:spPr>
          <a:xfrm rot="10800000" flipH="1">
            <a:off x="10586905" y="1961054"/>
            <a:ext cx="1114923" cy="11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54EA9AAC-DEEE-1B4E-89DC-18FA046860AC}"/>
              </a:ext>
            </a:extLst>
          </p:cNvPr>
          <p:cNvSpPr/>
          <p:nvPr/>
        </p:nvSpPr>
        <p:spPr>
          <a:xfrm>
            <a:off x="11098804" y="1794644"/>
            <a:ext cx="48634" cy="29788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F0ECD70B-E912-BB4D-BEC4-D9B7DEAC165B}"/>
              </a:ext>
            </a:extLst>
          </p:cNvPr>
          <p:cNvSpPr/>
          <p:nvPr/>
        </p:nvSpPr>
        <p:spPr>
          <a:xfrm>
            <a:off x="11001534" y="1666979"/>
            <a:ext cx="206696" cy="14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5788BE5A-03C2-C24B-9426-B4701895FF52}"/>
              </a:ext>
            </a:extLst>
          </p:cNvPr>
          <p:cNvSpPr/>
          <p:nvPr/>
        </p:nvSpPr>
        <p:spPr>
          <a:xfrm>
            <a:off x="11011667" y="2072265"/>
            <a:ext cx="206696" cy="14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52973093-B5AF-124F-BA94-1A324D23133B}"/>
              </a:ext>
            </a:extLst>
          </p:cNvPr>
          <p:cNvSpPr/>
          <p:nvPr/>
        </p:nvSpPr>
        <p:spPr>
          <a:xfrm>
            <a:off x="10922590" y="1038692"/>
            <a:ext cx="325005" cy="2241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7" name="Isosceles Triangle 84">
            <a:extLst>
              <a:ext uri="{FF2B5EF4-FFF2-40B4-BE49-F238E27FC236}">
                <a16:creationId xmlns:a16="http://schemas.microsoft.com/office/drawing/2014/main" id="{03E6470E-571E-9442-A143-16F0E7138990}"/>
              </a:ext>
            </a:extLst>
          </p:cNvPr>
          <p:cNvSpPr/>
          <p:nvPr/>
        </p:nvSpPr>
        <p:spPr>
          <a:xfrm>
            <a:off x="10863629" y="1081442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8" name="Isosceles Triangle 85">
            <a:extLst>
              <a:ext uri="{FF2B5EF4-FFF2-40B4-BE49-F238E27FC236}">
                <a16:creationId xmlns:a16="http://schemas.microsoft.com/office/drawing/2014/main" id="{92320343-ED36-F547-A661-0D79ABEBA7CC}"/>
              </a:ext>
            </a:extLst>
          </p:cNvPr>
          <p:cNvSpPr/>
          <p:nvPr/>
        </p:nvSpPr>
        <p:spPr>
          <a:xfrm>
            <a:off x="10971030" y="1086128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69" name="Isosceles Triangle 86">
            <a:extLst>
              <a:ext uri="{FF2B5EF4-FFF2-40B4-BE49-F238E27FC236}">
                <a16:creationId xmlns:a16="http://schemas.microsoft.com/office/drawing/2014/main" id="{F1F1DB13-89B8-B54F-98AD-2977DBD921DB}"/>
              </a:ext>
            </a:extLst>
          </p:cNvPr>
          <p:cNvSpPr/>
          <p:nvPr/>
        </p:nvSpPr>
        <p:spPr>
          <a:xfrm>
            <a:off x="11078431" y="1083469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0" name="Isosceles Triangle 87">
            <a:extLst>
              <a:ext uri="{FF2B5EF4-FFF2-40B4-BE49-F238E27FC236}">
                <a16:creationId xmlns:a16="http://schemas.microsoft.com/office/drawing/2014/main" id="{F670FF6E-37CA-5749-BD60-B1DDEF3EE26F}"/>
              </a:ext>
            </a:extLst>
          </p:cNvPr>
          <p:cNvSpPr/>
          <p:nvPr/>
        </p:nvSpPr>
        <p:spPr>
          <a:xfrm>
            <a:off x="11191911" y="1081442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C7F401B9-E8FC-2244-90A7-DF94294E84D9}"/>
              </a:ext>
            </a:extLst>
          </p:cNvPr>
          <p:cNvSpPr/>
          <p:nvPr/>
        </p:nvSpPr>
        <p:spPr>
          <a:xfrm>
            <a:off x="10833233" y="1233424"/>
            <a:ext cx="504582" cy="668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72" name="Straight Connector 71">
            <a:extLst>
              <a:ext uri="{FF2B5EF4-FFF2-40B4-BE49-F238E27FC236}">
                <a16:creationId xmlns:a16="http://schemas.microsoft.com/office/drawing/2014/main" id="{1CFD87F1-8D37-9A45-A2A4-A227E6E9CB15}"/>
              </a:ext>
            </a:extLst>
          </p:cNvPr>
          <p:cNvCxnSpPr/>
          <p:nvPr/>
        </p:nvCxnSpPr>
        <p:spPr>
          <a:xfrm rot="10800000">
            <a:off x="10830903" y="1157303"/>
            <a:ext cx="117476" cy="1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142A0BB9-B6AD-354B-8FC5-682024D72DFB}"/>
              </a:ext>
            </a:extLst>
          </p:cNvPr>
          <p:cNvCxnSpPr>
            <a:stCxn id="70" idx="5"/>
          </p:cNvCxnSpPr>
          <p:nvPr/>
        </p:nvCxnSpPr>
        <p:spPr>
          <a:xfrm flipV="1">
            <a:off x="11278541" y="1157302"/>
            <a:ext cx="149300" cy="1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Rectangle 73">
            <a:extLst>
              <a:ext uri="{FF2B5EF4-FFF2-40B4-BE49-F238E27FC236}">
                <a16:creationId xmlns:a16="http://schemas.microsoft.com/office/drawing/2014/main" id="{80B38F0B-61A7-6E4D-BCFF-46128CDDB971}"/>
              </a:ext>
            </a:extLst>
          </p:cNvPr>
          <p:cNvSpPr/>
          <p:nvPr/>
        </p:nvSpPr>
        <p:spPr>
          <a:xfrm>
            <a:off x="10819482" y="1025271"/>
            <a:ext cx="162898" cy="117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2F2DA66-B944-7243-A9DF-B46B6BFA56CB}"/>
              </a:ext>
            </a:extLst>
          </p:cNvPr>
          <p:cNvSpPr/>
          <p:nvPr/>
        </p:nvSpPr>
        <p:spPr>
          <a:xfrm>
            <a:off x="11273463" y="1166592"/>
            <a:ext cx="162898" cy="117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32341E99-102F-D64C-822B-500114FF182D}"/>
              </a:ext>
            </a:extLst>
          </p:cNvPr>
          <p:cNvSpPr/>
          <p:nvPr/>
        </p:nvSpPr>
        <p:spPr>
          <a:xfrm>
            <a:off x="10772226" y="1166355"/>
            <a:ext cx="162898" cy="117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28AB90C1-2D0B-6042-B508-C81EB1D3FA09}"/>
              </a:ext>
            </a:extLst>
          </p:cNvPr>
          <p:cNvSpPr/>
          <p:nvPr/>
        </p:nvSpPr>
        <p:spPr>
          <a:xfrm>
            <a:off x="11781252" y="1308946"/>
            <a:ext cx="504582" cy="668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FF696F5-6177-5548-BDEE-DE4D3C923CD0}"/>
              </a:ext>
            </a:extLst>
          </p:cNvPr>
          <p:cNvSpPr/>
          <p:nvPr/>
        </p:nvSpPr>
        <p:spPr>
          <a:xfrm>
            <a:off x="11794625" y="1420114"/>
            <a:ext cx="325005" cy="2241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9" name="Isosceles Triangle 96">
            <a:extLst>
              <a:ext uri="{FF2B5EF4-FFF2-40B4-BE49-F238E27FC236}">
                <a16:creationId xmlns:a16="http://schemas.microsoft.com/office/drawing/2014/main" id="{2D4FDA49-59FB-BE49-BBD5-AA608C6285B2}"/>
              </a:ext>
            </a:extLst>
          </p:cNvPr>
          <p:cNvSpPr/>
          <p:nvPr/>
        </p:nvSpPr>
        <p:spPr>
          <a:xfrm>
            <a:off x="11735664" y="1462864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0" name="Isosceles Triangle 97">
            <a:extLst>
              <a:ext uri="{FF2B5EF4-FFF2-40B4-BE49-F238E27FC236}">
                <a16:creationId xmlns:a16="http://schemas.microsoft.com/office/drawing/2014/main" id="{CAEF1CA8-0549-074C-BFDC-58AADB837F3B}"/>
              </a:ext>
            </a:extLst>
          </p:cNvPr>
          <p:cNvSpPr/>
          <p:nvPr/>
        </p:nvSpPr>
        <p:spPr>
          <a:xfrm>
            <a:off x="11843064" y="1467550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1" name="Isosceles Triangle 98">
            <a:extLst>
              <a:ext uri="{FF2B5EF4-FFF2-40B4-BE49-F238E27FC236}">
                <a16:creationId xmlns:a16="http://schemas.microsoft.com/office/drawing/2014/main" id="{3C86F6F9-A96B-4846-8B31-1544D7E6AC14}"/>
              </a:ext>
            </a:extLst>
          </p:cNvPr>
          <p:cNvSpPr/>
          <p:nvPr/>
        </p:nvSpPr>
        <p:spPr>
          <a:xfrm>
            <a:off x="11950465" y="1464891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2" name="Isosceles Triangle 99">
            <a:extLst>
              <a:ext uri="{FF2B5EF4-FFF2-40B4-BE49-F238E27FC236}">
                <a16:creationId xmlns:a16="http://schemas.microsoft.com/office/drawing/2014/main" id="{AD75D67A-D535-584A-B363-7F7780752A24}"/>
              </a:ext>
            </a:extLst>
          </p:cNvPr>
          <p:cNvSpPr/>
          <p:nvPr/>
        </p:nvSpPr>
        <p:spPr>
          <a:xfrm>
            <a:off x="12063945" y="1462864"/>
            <a:ext cx="115507" cy="151982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3E892831-EB66-344A-845A-7CDE7233632A}"/>
              </a:ext>
            </a:extLst>
          </p:cNvPr>
          <p:cNvSpPr/>
          <p:nvPr/>
        </p:nvSpPr>
        <p:spPr>
          <a:xfrm>
            <a:off x="11725036" y="1614846"/>
            <a:ext cx="504582" cy="668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A9589D9E-3A40-6844-9098-9C2A2AD8AA24}"/>
              </a:ext>
            </a:extLst>
          </p:cNvPr>
          <p:cNvCxnSpPr/>
          <p:nvPr/>
        </p:nvCxnSpPr>
        <p:spPr>
          <a:xfrm rot="10800000">
            <a:off x="11702938" y="1538724"/>
            <a:ext cx="117476" cy="1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635C8D1E-533F-2244-9627-7AEFB9F3BAF3}"/>
              </a:ext>
            </a:extLst>
          </p:cNvPr>
          <p:cNvCxnSpPr>
            <a:stCxn id="82" idx="5"/>
          </p:cNvCxnSpPr>
          <p:nvPr/>
        </p:nvCxnSpPr>
        <p:spPr>
          <a:xfrm flipV="1">
            <a:off x="12150576" y="1538724"/>
            <a:ext cx="149300" cy="13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Rectangle 85">
            <a:extLst>
              <a:ext uri="{FF2B5EF4-FFF2-40B4-BE49-F238E27FC236}">
                <a16:creationId xmlns:a16="http://schemas.microsoft.com/office/drawing/2014/main" id="{8AA0518B-CF25-E74A-A615-528644B82995}"/>
              </a:ext>
            </a:extLst>
          </p:cNvPr>
          <p:cNvSpPr/>
          <p:nvPr/>
        </p:nvSpPr>
        <p:spPr>
          <a:xfrm>
            <a:off x="11727733" y="1411545"/>
            <a:ext cx="123627" cy="117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9C48780-4675-1A45-8157-18BDD786D6C8}"/>
              </a:ext>
            </a:extLst>
          </p:cNvPr>
          <p:cNvSpPr/>
          <p:nvPr/>
        </p:nvSpPr>
        <p:spPr>
          <a:xfrm>
            <a:off x="12145498" y="1548014"/>
            <a:ext cx="162898" cy="117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75B4AD21-06F6-4D4B-93F7-6B05FF152789}"/>
              </a:ext>
            </a:extLst>
          </p:cNvPr>
          <p:cNvSpPr/>
          <p:nvPr/>
        </p:nvSpPr>
        <p:spPr>
          <a:xfrm>
            <a:off x="11713885" y="1550831"/>
            <a:ext cx="92917" cy="1173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89" name="Straight Connector 88">
            <a:extLst>
              <a:ext uri="{FF2B5EF4-FFF2-40B4-BE49-F238E27FC236}">
                <a16:creationId xmlns:a16="http://schemas.microsoft.com/office/drawing/2014/main" id="{74075DC4-71F5-FC4E-A596-3CEE66F6B9B3}"/>
              </a:ext>
            </a:extLst>
          </p:cNvPr>
          <p:cNvCxnSpPr/>
          <p:nvPr/>
        </p:nvCxnSpPr>
        <p:spPr>
          <a:xfrm rot="10800000" flipH="1">
            <a:off x="10591517" y="1538698"/>
            <a:ext cx="1114923" cy="1119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0" name="Rectangle 89">
            <a:extLst>
              <a:ext uri="{FF2B5EF4-FFF2-40B4-BE49-F238E27FC236}">
                <a16:creationId xmlns:a16="http://schemas.microsoft.com/office/drawing/2014/main" id="{D01D4E59-AFE7-3F44-9195-0BB8C15AE66F}"/>
              </a:ext>
            </a:extLst>
          </p:cNvPr>
          <p:cNvSpPr/>
          <p:nvPr/>
        </p:nvSpPr>
        <p:spPr>
          <a:xfrm>
            <a:off x="11103416" y="1372288"/>
            <a:ext cx="48634" cy="297886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BE2071CC-5D1F-3C47-A9D1-65B520BB1416}"/>
              </a:ext>
            </a:extLst>
          </p:cNvPr>
          <p:cNvSpPr/>
          <p:nvPr/>
        </p:nvSpPr>
        <p:spPr>
          <a:xfrm>
            <a:off x="11006147" y="1244623"/>
            <a:ext cx="206696" cy="14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A99BCA56-C3FC-0D4E-95FE-3232B080C066}"/>
              </a:ext>
            </a:extLst>
          </p:cNvPr>
          <p:cNvSpPr/>
          <p:nvPr/>
        </p:nvSpPr>
        <p:spPr>
          <a:xfrm>
            <a:off x="11016279" y="1649909"/>
            <a:ext cx="206696" cy="1459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FB4EDB2B-7290-1D4C-AE19-D28D90D37BE4}"/>
              </a:ext>
            </a:extLst>
          </p:cNvPr>
          <p:cNvSpPr txBox="1"/>
          <p:nvPr/>
        </p:nvSpPr>
        <p:spPr>
          <a:xfrm>
            <a:off x="11774012" y="1106462"/>
            <a:ext cx="6334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sz="1800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F09E1003-159D-204E-9F0F-341E3E2E2718}"/>
              </a:ext>
            </a:extLst>
          </p:cNvPr>
          <p:cNvSpPr txBox="1"/>
          <p:nvPr/>
        </p:nvSpPr>
        <p:spPr>
          <a:xfrm>
            <a:off x="10772226" y="764850"/>
            <a:ext cx="1338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  <a:latin typeface="+mn-lt"/>
              </a:rPr>
              <a:t>G</a:t>
            </a:r>
            <a:endParaRPr lang="en-US" sz="1800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E75D76BC-611F-B949-B12D-0FB74BEE03EC}"/>
              </a:ext>
            </a:extLst>
          </p:cNvPr>
          <p:cNvSpPr txBox="1"/>
          <p:nvPr/>
        </p:nvSpPr>
        <p:spPr>
          <a:xfrm>
            <a:off x="10025678" y="1228377"/>
            <a:ext cx="587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latin typeface="+mn-lt"/>
              </a:rPr>
              <a:t>C</a:t>
            </a:r>
            <a:r>
              <a:rPr lang="en-US" sz="1800" baseline="-25000" dirty="0">
                <a:latin typeface="+mn-lt"/>
              </a:rPr>
              <a:t>J</a:t>
            </a:r>
          </a:p>
        </p:txBody>
      </p:sp>
      <p:cxnSp>
        <p:nvCxnSpPr>
          <p:cNvPr id="96" name="Straight Arrow Connector 95">
            <a:extLst>
              <a:ext uri="{FF2B5EF4-FFF2-40B4-BE49-F238E27FC236}">
                <a16:creationId xmlns:a16="http://schemas.microsoft.com/office/drawing/2014/main" id="{5858D03E-5434-0946-A523-78E401883E42}"/>
              </a:ext>
            </a:extLst>
          </p:cNvPr>
          <p:cNvCxnSpPr/>
          <p:nvPr/>
        </p:nvCxnSpPr>
        <p:spPr>
          <a:xfrm>
            <a:off x="10445546" y="1417481"/>
            <a:ext cx="568578" cy="8955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74631212-8534-0C4C-BE9E-2ECA9651B1F6}"/>
              </a:ext>
            </a:extLst>
          </p:cNvPr>
          <p:cNvSpPr txBox="1"/>
          <p:nvPr/>
        </p:nvSpPr>
        <p:spPr>
          <a:xfrm>
            <a:off x="10864566" y="2015016"/>
            <a:ext cx="587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>
                <a:latin typeface="+mn-lt"/>
              </a:rPr>
              <a:t>C</a:t>
            </a:r>
            <a:r>
              <a:rPr lang="en-US" sz="1800" baseline="-25000" dirty="0" err="1">
                <a:latin typeface="+mn-lt"/>
              </a:rPr>
              <a:t>diff</a:t>
            </a:r>
            <a:endParaRPr lang="en-US" sz="1800" baseline="-25000" dirty="0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4" name="Ink 3"/>
              <p14:cNvContentPartPr/>
              <p14:nvPr/>
            </p14:nvContentPartPr>
            <p14:xfrm>
              <a:off x="1387080" y="1872720"/>
              <a:ext cx="8480520" cy="279864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1382400" y="1865160"/>
                <a:ext cx="8493840" cy="2813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587164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5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Diffusion Capacitance for Minority Carriers</a:t>
            </a:r>
          </a:p>
        </p:txBody>
      </p:sp>
      <p:graphicFrame>
        <p:nvGraphicFramePr>
          <p:cNvPr id="2961410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0433796"/>
              </p:ext>
            </p:extLst>
          </p:nvPr>
        </p:nvGraphicFramePr>
        <p:xfrm>
          <a:off x="803275" y="1458914"/>
          <a:ext cx="7097712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317357" imgH="494956" progId="Equation.DSMT4">
                  <p:embed/>
                </p:oleObj>
              </mc:Choice>
              <mc:Fallback>
                <p:oleObj name="Equation" r:id="rId2" imgW="4317357" imgH="494956" progId="Equation.DSMT4">
                  <p:embed/>
                  <p:pic>
                    <p:nvPicPr>
                      <p:cNvPr id="296141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3275" y="1458914"/>
                        <a:ext cx="7097712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1411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3840703"/>
              </p:ext>
            </p:extLst>
          </p:nvPr>
        </p:nvGraphicFramePr>
        <p:xfrm>
          <a:off x="762000" y="2449514"/>
          <a:ext cx="5802312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415634" imgH="456924" progId="Equation.DSMT4">
                  <p:embed/>
                </p:oleObj>
              </mc:Choice>
              <mc:Fallback>
                <p:oleObj name="Equation" r:id="rId4" imgW="3415634" imgH="456924" progId="Equation.DSMT4">
                  <p:embed/>
                  <p:pic>
                    <p:nvPicPr>
                      <p:cNvPr id="296141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449514"/>
                        <a:ext cx="5802312" cy="77628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961412" name="Object 4"/>
              <p:cNvSpPr txBox="1"/>
              <p:nvPr/>
            </p:nvSpPr>
            <p:spPr bwMode="auto">
              <a:xfrm>
                <a:off x="1077912" y="3484563"/>
                <a:ext cx="5584825" cy="81915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nor/>
                        </m:rPr>
                        <a:rPr lang="en-US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DC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:  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𝑁</m:t>
                          </m:r>
                        </m:sub>
                      </m:sSub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p>
                            <m:sSup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sty m:val="p"/>
                            </m:r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𝑑𝑐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den>
                      </m:f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 ⇒ 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Δ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𝑑𝑐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𝐵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961412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077912" y="3484563"/>
                <a:ext cx="5584825" cy="81915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96141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61326315"/>
              </p:ext>
            </p:extLst>
          </p:nvPr>
        </p:nvGraphicFramePr>
        <p:xfrm>
          <a:off x="1101862" y="4400550"/>
          <a:ext cx="7827962" cy="819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608929" imgH="482278" progId="Equation.DSMT4">
                  <p:embed/>
                </p:oleObj>
              </mc:Choice>
              <mc:Fallback>
                <p:oleObj name="Equation" r:id="rId8" imgW="4608929" imgH="482278" progId="Equation.DSMT4">
                  <p:embed/>
                  <p:pic>
                    <p:nvPicPr>
                      <p:cNvPr id="2961413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862" y="4400550"/>
                        <a:ext cx="7827962" cy="819150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14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8310501"/>
              </p:ext>
            </p:extLst>
          </p:nvPr>
        </p:nvGraphicFramePr>
        <p:xfrm>
          <a:off x="893906" y="5552354"/>
          <a:ext cx="6045485" cy="619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844065" imgH="292123" progId="Equation.3">
                  <p:embed/>
                </p:oleObj>
              </mc:Choice>
              <mc:Fallback>
                <p:oleObj name="Equation" r:id="rId10" imgW="2844065" imgH="292123" progId="Equation.3">
                  <p:embed/>
                  <p:pic>
                    <p:nvPicPr>
                      <p:cNvPr id="296141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3906" y="5552354"/>
                        <a:ext cx="6045485" cy="6198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C3D16D2-36A4-4355-A46A-1B2CCF8F4FC8}"/>
                  </a:ext>
                </a:extLst>
              </p:cNvPr>
              <p:cNvSpPr/>
              <p:nvPr/>
            </p:nvSpPr>
            <p:spPr>
              <a:xfrm>
                <a:off x="6348412" y="3477876"/>
                <a:ext cx="3721631" cy="58092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⇒</m:t>
                      </m:r>
                      <m:r>
                        <a:rPr lang="en-US" sz="20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𝐴</m:t>
                      </m:r>
                      <m:sSup>
                        <m:sSupPr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𝐿</m:t>
                                  </m:r>
                                </m:e>
                                <m:sub>
                                  <m:r>
                                    <a:rPr lang="en-US" sz="20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den>
                          </m:f>
                        </m:sup>
                      </m:sSup>
                      <m:r>
                        <m:rPr>
                          <m:nor/>
                        </m:rPr>
                        <a:rPr lang="en-US" sz="2000" b="0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000" i="0" dirty="0">
                          <a:solidFill>
                            <a:srgbClr val="000000"/>
                          </a:solidFill>
                        </a:rPr>
                        <m:t>with</m:t>
                      </m:r>
                      <m:sSub>
                        <m:sSubPr>
                          <m:ctrlPr>
                            <a:rPr lang="en-US" sz="20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 </m:t>
                          </m:r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200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  <m:r>
                        <a:rPr lang="en-US" sz="2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rad>
                        <m:radPr>
                          <m:degHide m:val="on"/>
                          <m:ctrlPr>
                            <a:rPr lang="en-US" sz="20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b>
                              <m:r>
                                <a:rPr lang="en-US" sz="20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rad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C3D16D2-36A4-4355-A46A-1B2CCF8F4F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8412" y="3477876"/>
                <a:ext cx="3721631" cy="58092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9B7F063F-7102-44BA-8447-50DA069D009A}"/>
              </a:ext>
            </a:extLst>
          </p:cNvPr>
          <p:cNvCxnSpPr/>
          <p:nvPr/>
        </p:nvCxnSpPr>
        <p:spPr>
          <a:xfrm flipV="1">
            <a:off x="8554692" y="3363071"/>
            <a:ext cx="3091739" cy="205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1D097442-CA9E-4387-93EB-8C14E3F148CF}"/>
              </a:ext>
            </a:extLst>
          </p:cNvPr>
          <p:cNvCxnSpPr/>
          <p:nvPr/>
        </p:nvCxnSpPr>
        <p:spPr>
          <a:xfrm rot="16200000" flipV="1">
            <a:off x="9347502" y="2488790"/>
            <a:ext cx="1882540" cy="90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7BB05CF2-8523-4D98-8551-62CDBBD5B959}"/>
              </a:ext>
            </a:extLst>
          </p:cNvPr>
          <p:cNvCxnSpPr/>
          <p:nvPr/>
        </p:nvCxnSpPr>
        <p:spPr>
          <a:xfrm rot="16200000" flipH="1">
            <a:off x="10229726" y="2235190"/>
            <a:ext cx="881597" cy="77088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6DB225F7-5A1D-42B9-A2E0-04DEB81E0764}"/>
              </a:ext>
            </a:extLst>
          </p:cNvPr>
          <p:cNvCxnSpPr/>
          <p:nvPr/>
        </p:nvCxnSpPr>
        <p:spPr>
          <a:xfrm rot="16200000" flipH="1">
            <a:off x="10231775" y="2380756"/>
            <a:ext cx="750382" cy="63557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 19">
            <a:extLst>
              <a:ext uri="{FF2B5EF4-FFF2-40B4-BE49-F238E27FC236}">
                <a16:creationId xmlns:a16="http://schemas.microsoft.com/office/drawing/2014/main" id="{FEACE1EA-45C1-4800-B6EB-99AC0FC79A73}"/>
              </a:ext>
            </a:extLst>
          </p:cNvPr>
          <p:cNvSpPr/>
          <p:nvPr/>
        </p:nvSpPr>
        <p:spPr>
          <a:xfrm>
            <a:off x="10293283" y="2261844"/>
            <a:ext cx="725779" cy="791387"/>
          </a:xfrm>
          <a:custGeom>
            <a:avLst/>
            <a:gdLst>
              <a:gd name="connsiteX0" fmla="*/ 0 w 725779"/>
              <a:gd name="connsiteY0" fmla="*/ 0 h 791387"/>
              <a:gd name="connsiteX1" fmla="*/ 65607 w 725779"/>
              <a:gd name="connsiteY1" fmla="*/ 16402 h 791387"/>
              <a:gd name="connsiteX2" fmla="*/ 94310 w 725779"/>
              <a:gd name="connsiteY2" fmla="*/ 41005 h 791387"/>
              <a:gd name="connsiteX3" fmla="*/ 110712 w 725779"/>
              <a:gd name="connsiteY3" fmla="*/ 98411 h 791387"/>
              <a:gd name="connsiteX4" fmla="*/ 102511 w 725779"/>
              <a:gd name="connsiteY4" fmla="*/ 127114 h 791387"/>
              <a:gd name="connsiteX5" fmla="*/ 102511 w 725779"/>
              <a:gd name="connsiteY5" fmla="*/ 172219 h 791387"/>
              <a:gd name="connsiteX6" fmla="*/ 114812 w 725779"/>
              <a:gd name="connsiteY6" fmla="*/ 196822 h 791387"/>
              <a:gd name="connsiteX7" fmla="*/ 139415 w 725779"/>
              <a:gd name="connsiteY7" fmla="*/ 233726 h 791387"/>
              <a:gd name="connsiteX8" fmla="*/ 196821 w 725779"/>
              <a:gd name="connsiteY8" fmla="*/ 241927 h 791387"/>
              <a:gd name="connsiteX9" fmla="*/ 237826 w 725779"/>
              <a:gd name="connsiteY9" fmla="*/ 254228 h 791387"/>
              <a:gd name="connsiteX10" fmla="*/ 291131 w 725779"/>
              <a:gd name="connsiteY10" fmla="*/ 266529 h 791387"/>
              <a:gd name="connsiteX11" fmla="*/ 323935 w 725779"/>
              <a:gd name="connsiteY11" fmla="*/ 340337 h 791387"/>
              <a:gd name="connsiteX12" fmla="*/ 323935 w 725779"/>
              <a:gd name="connsiteY12" fmla="*/ 389543 h 791387"/>
              <a:gd name="connsiteX13" fmla="*/ 323935 w 725779"/>
              <a:gd name="connsiteY13" fmla="*/ 442849 h 791387"/>
              <a:gd name="connsiteX14" fmla="*/ 348538 w 725779"/>
              <a:gd name="connsiteY14" fmla="*/ 479753 h 791387"/>
              <a:gd name="connsiteX15" fmla="*/ 389542 w 725779"/>
              <a:gd name="connsiteY15" fmla="*/ 492054 h 791387"/>
              <a:gd name="connsiteX16" fmla="*/ 438748 w 725779"/>
              <a:gd name="connsiteY16" fmla="*/ 500255 h 791387"/>
              <a:gd name="connsiteX17" fmla="*/ 483853 w 725779"/>
              <a:gd name="connsiteY17" fmla="*/ 508456 h 791387"/>
              <a:gd name="connsiteX18" fmla="*/ 537158 w 725779"/>
              <a:gd name="connsiteY18" fmla="*/ 549460 h 791387"/>
              <a:gd name="connsiteX19" fmla="*/ 541259 w 725779"/>
              <a:gd name="connsiteY19" fmla="*/ 606867 h 791387"/>
              <a:gd name="connsiteX20" fmla="*/ 545359 w 725779"/>
              <a:gd name="connsiteY20" fmla="*/ 660172 h 791387"/>
              <a:gd name="connsiteX21" fmla="*/ 545359 w 725779"/>
              <a:gd name="connsiteY21" fmla="*/ 709378 h 791387"/>
              <a:gd name="connsiteX22" fmla="*/ 565861 w 725779"/>
              <a:gd name="connsiteY22" fmla="*/ 733980 h 791387"/>
              <a:gd name="connsiteX23" fmla="*/ 623268 w 725779"/>
              <a:gd name="connsiteY23" fmla="*/ 746282 h 791387"/>
              <a:gd name="connsiteX24" fmla="*/ 664272 w 725779"/>
              <a:gd name="connsiteY24" fmla="*/ 746282 h 791387"/>
              <a:gd name="connsiteX25" fmla="*/ 697076 w 725779"/>
              <a:gd name="connsiteY25" fmla="*/ 750382 h 791387"/>
              <a:gd name="connsiteX26" fmla="*/ 725779 w 725779"/>
              <a:gd name="connsiteY26" fmla="*/ 791387 h 791387"/>
              <a:gd name="connsiteX0" fmla="*/ 0 w 725779"/>
              <a:gd name="connsiteY0" fmla="*/ 0 h 791387"/>
              <a:gd name="connsiteX1" fmla="*/ 65607 w 725779"/>
              <a:gd name="connsiteY1" fmla="*/ 16402 h 791387"/>
              <a:gd name="connsiteX2" fmla="*/ 94310 w 725779"/>
              <a:gd name="connsiteY2" fmla="*/ 41005 h 791387"/>
              <a:gd name="connsiteX3" fmla="*/ 110712 w 725779"/>
              <a:gd name="connsiteY3" fmla="*/ 98411 h 791387"/>
              <a:gd name="connsiteX4" fmla="*/ 102511 w 725779"/>
              <a:gd name="connsiteY4" fmla="*/ 127114 h 791387"/>
              <a:gd name="connsiteX5" fmla="*/ 102511 w 725779"/>
              <a:gd name="connsiteY5" fmla="*/ 172219 h 791387"/>
              <a:gd name="connsiteX6" fmla="*/ 114812 w 725779"/>
              <a:gd name="connsiteY6" fmla="*/ 196822 h 791387"/>
              <a:gd name="connsiteX7" fmla="*/ 139415 w 725779"/>
              <a:gd name="connsiteY7" fmla="*/ 233726 h 791387"/>
              <a:gd name="connsiteX8" fmla="*/ 196821 w 725779"/>
              <a:gd name="connsiteY8" fmla="*/ 241927 h 791387"/>
              <a:gd name="connsiteX9" fmla="*/ 237826 w 725779"/>
              <a:gd name="connsiteY9" fmla="*/ 254228 h 791387"/>
              <a:gd name="connsiteX10" fmla="*/ 291131 w 725779"/>
              <a:gd name="connsiteY10" fmla="*/ 266529 h 791387"/>
              <a:gd name="connsiteX11" fmla="*/ 323935 w 725779"/>
              <a:gd name="connsiteY11" fmla="*/ 340337 h 791387"/>
              <a:gd name="connsiteX12" fmla="*/ 323935 w 725779"/>
              <a:gd name="connsiteY12" fmla="*/ 389543 h 791387"/>
              <a:gd name="connsiteX13" fmla="*/ 323935 w 725779"/>
              <a:gd name="connsiteY13" fmla="*/ 442849 h 791387"/>
              <a:gd name="connsiteX14" fmla="*/ 348538 w 725779"/>
              <a:gd name="connsiteY14" fmla="*/ 479753 h 791387"/>
              <a:gd name="connsiteX15" fmla="*/ 389542 w 725779"/>
              <a:gd name="connsiteY15" fmla="*/ 492054 h 791387"/>
              <a:gd name="connsiteX16" fmla="*/ 438748 w 725779"/>
              <a:gd name="connsiteY16" fmla="*/ 500255 h 791387"/>
              <a:gd name="connsiteX17" fmla="*/ 483853 w 725779"/>
              <a:gd name="connsiteY17" fmla="*/ 508456 h 791387"/>
              <a:gd name="connsiteX18" fmla="*/ 537158 w 725779"/>
              <a:gd name="connsiteY18" fmla="*/ 549460 h 791387"/>
              <a:gd name="connsiteX19" fmla="*/ 541259 w 725779"/>
              <a:gd name="connsiteY19" fmla="*/ 606867 h 791387"/>
              <a:gd name="connsiteX20" fmla="*/ 545359 w 725779"/>
              <a:gd name="connsiteY20" fmla="*/ 660172 h 791387"/>
              <a:gd name="connsiteX21" fmla="*/ 545359 w 725779"/>
              <a:gd name="connsiteY21" fmla="*/ 709378 h 791387"/>
              <a:gd name="connsiteX22" fmla="*/ 565861 w 725779"/>
              <a:gd name="connsiteY22" fmla="*/ 733980 h 791387"/>
              <a:gd name="connsiteX23" fmla="*/ 623268 w 725779"/>
              <a:gd name="connsiteY23" fmla="*/ 746282 h 791387"/>
              <a:gd name="connsiteX24" fmla="*/ 664272 w 725779"/>
              <a:gd name="connsiteY24" fmla="*/ 746282 h 791387"/>
              <a:gd name="connsiteX25" fmla="*/ 697076 w 725779"/>
              <a:gd name="connsiteY25" fmla="*/ 750382 h 791387"/>
              <a:gd name="connsiteX26" fmla="*/ 725779 w 725779"/>
              <a:gd name="connsiteY26" fmla="*/ 791387 h 791387"/>
              <a:gd name="connsiteX0" fmla="*/ 0 w 725779"/>
              <a:gd name="connsiteY0" fmla="*/ 0 h 791387"/>
              <a:gd name="connsiteX1" fmla="*/ 65607 w 725779"/>
              <a:gd name="connsiteY1" fmla="*/ 16402 h 791387"/>
              <a:gd name="connsiteX2" fmla="*/ 94310 w 725779"/>
              <a:gd name="connsiteY2" fmla="*/ 41005 h 791387"/>
              <a:gd name="connsiteX3" fmla="*/ 110712 w 725779"/>
              <a:gd name="connsiteY3" fmla="*/ 98411 h 791387"/>
              <a:gd name="connsiteX4" fmla="*/ 102511 w 725779"/>
              <a:gd name="connsiteY4" fmla="*/ 127114 h 791387"/>
              <a:gd name="connsiteX5" fmla="*/ 102511 w 725779"/>
              <a:gd name="connsiteY5" fmla="*/ 172219 h 791387"/>
              <a:gd name="connsiteX6" fmla="*/ 114812 w 725779"/>
              <a:gd name="connsiteY6" fmla="*/ 196822 h 791387"/>
              <a:gd name="connsiteX7" fmla="*/ 139415 w 725779"/>
              <a:gd name="connsiteY7" fmla="*/ 233726 h 791387"/>
              <a:gd name="connsiteX8" fmla="*/ 196821 w 725779"/>
              <a:gd name="connsiteY8" fmla="*/ 241927 h 791387"/>
              <a:gd name="connsiteX9" fmla="*/ 237826 w 725779"/>
              <a:gd name="connsiteY9" fmla="*/ 254228 h 791387"/>
              <a:gd name="connsiteX10" fmla="*/ 291131 w 725779"/>
              <a:gd name="connsiteY10" fmla="*/ 266529 h 791387"/>
              <a:gd name="connsiteX11" fmla="*/ 323935 w 725779"/>
              <a:gd name="connsiteY11" fmla="*/ 340337 h 791387"/>
              <a:gd name="connsiteX12" fmla="*/ 323935 w 725779"/>
              <a:gd name="connsiteY12" fmla="*/ 389543 h 791387"/>
              <a:gd name="connsiteX13" fmla="*/ 323935 w 725779"/>
              <a:gd name="connsiteY13" fmla="*/ 442849 h 791387"/>
              <a:gd name="connsiteX14" fmla="*/ 348538 w 725779"/>
              <a:gd name="connsiteY14" fmla="*/ 479753 h 791387"/>
              <a:gd name="connsiteX15" fmla="*/ 389542 w 725779"/>
              <a:gd name="connsiteY15" fmla="*/ 492054 h 791387"/>
              <a:gd name="connsiteX16" fmla="*/ 438748 w 725779"/>
              <a:gd name="connsiteY16" fmla="*/ 500255 h 791387"/>
              <a:gd name="connsiteX17" fmla="*/ 483853 w 725779"/>
              <a:gd name="connsiteY17" fmla="*/ 508456 h 791387"/>
              <a:gd name="connsiteX18" fmla="*/ 537158 w 725779"/>
              <a:gd name="connsiteY18" fmla="*/ 549460 h 791387"/>
              <a:gd name="connsiteX19" fmla="*/ 541259 w 725779"/>
              <a:gd name="connsiteY19" fmla="*/ 606867 h 791387"/>
              <a:gd name="connsiteX20" fmla="*/ 545359 w 725779"/>
              <a:gd name="connsiteY20" fmla="*/ 660172 h 791387"/>
              <a:gd name="connsiteX21" fmla="*/ 545359 w 725779"/>
              <a:gd name="connsiteY21" fmla="*/ 709378 h 791387"/>
              <a:gd name="connsiteX22" fmla="*/ 565861 w 725779"/>
              <a:gd name="connsiteY22" fmla="*/ 733980 h 791387"/>
              <a:gd name="connsiteX23" fmla="*/ 623268 w 725779"/>
              <a:gd name="connsiteY23" fmla="*/ 746282 h 791387"/>
              <a:gd name="connsiteX24" fmla="*/ 664272 w 725779"/>
              <a:gd name="connsiteY24" fmla="*/ 746282 h 791387"/>
              <a:gd name="connsiteX25" fmla="*/ 697076 w 725779"/>
              <a:gd name="connsiteY25" fmla="*/ 750382 h 791387"/>
              <a:gd name="connsiteX26" fmla="*/ 725779 w 725779"/>
              <a:gd name="connsiteY26" fmla="*/ 791387 h 791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25779" h="791387">
                <a:moveTo>
                  <a:pt x="0" y="0"/>
                </a:moveTo>
                <a:cubicBezTo>
                  <a:pt x="24944" y="4784"/>
                  <a:pt x="49889" y="9568"/>
                  <a:pt x="65607" y="16402"/>
                </a:cubicBezTo>
                <a:cubicBezTo>
                  <a:pt x="81325" y="23236"/>
                  <a:pt x="86793" y="27337"/>
                  <a:pt x="94310" y="41005"/>
                </a:cubicBezTo>
                <a:cubicBezTo>
                  <a:pt x="101827" y="54673"/>
                  <a:pt x="109345" y="84060"/>
                  <a:pt x="110712" y="98411"/>
                </a:cubicBezTo>
                <a:cubicBezTo>
                  <a:pt x="112079" y="112763"/>
                  <a:pt x="103878" y="114813"/>
                  <a:pt x="102511" y="127114"/>
                </a:cubicBezTo>
                <a:cubicBezTo>
                  <a:pt x="101144" y="139415"/>
                  <a:pt x="100461" y="160601"/>
                  <a:pt x="102511" y="172219"/>
                </a:cubicBezTo>
                <a:cubicBezTo>
                  <a:pt x="104561" y="183837"/>
                  <a:pt x="108661" y="186571"/>
                  <a:pt x="114812" y="196822"/>
                </a:cubicBezTo>
                <a:cubicBezTo>
                  <a:pt x="120963" y="207073"/>
                  <a:pt x="125747" y="226209"/>
                  <a:pt x="139415" y="233726"/>
                </a:cubicBezTo>
                <a:cubicBezTo>
                  <a:pt x="153083" y="241243"/>
                  <a:pt x="180419" y="238510"/>
                  <a:pt x="196821" y="241927"/>
                </a:cubicBezTo>
                <a:cubicBezTo>
                  <a:pt x="213223" y="245344"/>
                  <a:pt x="222108" y="250128"/>
                  <a:pt x="237826" y="254228"/>
                </a:cubicBezTo>
                <a:cubicBezTo>
                  <a:pt x="253544" y="258328"/>
                  <a:pt x="276780" y="252178"/>
                  <a:pt x="291131" y="266529"/>
                </a:cubicBezTo>
                <a:cubicBezTo>
                  <a:pt x="305482" y="280880"/>
                  <a:pt x="318468" y="319835"/>
                  <a:pt x="323935" y="340337"/>
                </a:cubicBezTo>
                <a:cubicBezTo>
                  <a:pt x="329402" y="360839"/>
                  <a:pt x="323935" y="389543"/>
                  <a:pt x="323935" y="389543"/>
                </a:cubicBezTo>
                <a:cubicBezTo>
                  <a:pt x="323935" y="406628"/>
                  <a:pt x="319835" y="427814"/>
                  <a:pt x="323935" y="442849"/>
                </a:cubicBezTo>
                <a:cubicBezTo>
                  <a:pt x="328035" y="457884"/>
                  <a:pt x="337604" y="471552"/>
                  <a:pt x="348538" y="479753"/>
                </a:cubicBezTo>
                <a:cubicBezTo>
                  <a:pt x="359473" y="487954"/>
                  <a:pt x="374507" y="488637"/>
                  <a:pt x="389542" y="492054"/>
                </a:cubicBezTo>
                <a:cubicBezTo>
                  <a:pt x="404577" y="495471"/>
                  <a:pt x="438748" y="500255"/>
                  <a:pt x="438748" y="500255"/>
                </a:cubicBezTo>
                <a:cubicBezTo>
                  <a:pt x="454466" y="502989"/>
                  <a:pt x="467451" y="500255"/>
                  <a:pt x="483853" y="508456"/>
                </a:cubicBezTo>
                <a:cubicBezTo>
                  <a:pt x="500255" y="516657"/>
                  <a:pt x="527590" y="533058"/>
                  <a:pt x="537158" y="549460"/>
                </a:cubicBezTo>
                <a:cubicBezTo>
                  <a:pt x="546726" y="565862"/>
                  <a:pt x="539892" y="588415"/>
                  <a:pt x="541259" y="606867"/>
                </a:cubicBezTo>
                <a:cubicBezTo>
                  <a:pt x="542626" y="625319"/>
                  <a:pt x="544676" y="643087"/>
                  <a:pt x="545359" y="660172"/>
                </a:cubicBezTo>
                <a:cubicBezTo>
                  <a:pt x="546042" y="677257"/>
                  <a:pt x="541942" y="697077"/>
                  <a:pt x="545359" y="709378"/>
                </a:cubicBezTo>
                <a:cubicBezTo>
                  <a:pt x="548776" y="721679"/>
                  <a:pt x="552876" y="727829"/>
                  <a:pt x="565861" y="733980"/>
                </a:cubicBezTo>
                <a:cubicBezTo>
                  <a:pt x="578846" y="740131"/>
                  <a:pt x="606866" y="744232"/>
                  <a:pt x="623268" y="746282"/>
                </a:cubicBezTo>
                <a:cubicBezTo>
                  <a:pt x="639670" y="748332"/>
                  <a:pt x="651971" y="745599"/>
                  <a:pt x="664272" y="746282"/>
                </a:cubicBezTo>
                <a:cubicBezTo>
                  <a:pt x="676573" y="746965"/>
                  <a:pt x="686825" y="742864"/>
                  <a:pt x="697076" y="750382"/>
                </a:cubicBezTo>
                <a:cubicBezTo>
                  <a:pt x="707327" y="757900"/>
                  <a:pt x="716553" y="774643"/>
                  <a:pt x="725779" y="791387"/>
                </a:cubicBezTo>
              </a:path>
            </a:pathLst>
          </a:cu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E91A9F6-099E-4D06-AEC3-3C51E4004478}"/>
              </a:ext>
            </a:extLst>
          </p:cNvPr>
          <p:cNvCxnSpPr/>
          <p:nvPr/>
        </p:nvCxnSpPr>
        <p:spPr>
          <a:xfrm flipV="1">
            <a:off x="10291435" y="3072791"/>
            <a:ext cx="1114425" cy="7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1EB06F63-6B6D-4447-B7DF-EB832B84B5B5}"/>
              </a:ext>
            </a:extLst>
          </p:cNvPr>
          <p:cNvSpPr txBox="1"/>
          <p:nvPr/>
        </p:nvSpPr>
        <p:spPr>
          <a:xfrm>
            <a:off x="10121581" y="3276600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x</a:t>
            </a:r>
            <a:r>
              <a:rPr lang="en-US" baseline="-25000" dirty="0">
                <a:latin typeface="+mn-lt"/>
              </a:rPr>
              <a:t>n</a:t>
            </a:r>
          </a:p>
        </p:txBody>
      </p:sp>
      <p:sp>
        <p:nvSpPr>
          <p:cNvPr id="25" name="Freeform 28">
            <a:extLst>
              <a:ext uri="{FF2B5EF4-FFF2-40B4-BE49-F238E27FC236}">
                <a16:creationId xmlns:a16="http://schemas.microsoft.com/office/drawing/2014/main" id="{358BA3D8-1AF2-4333-9E94-1F8CE344BD82}"/>
              </a:ext>
            </a:extLst>
          </p:cNvPr>
          <p:cNvSpPr/>
          <p:nvPr/>
        </p:nvSpPr>
        <p:spPr>
          <a:xfrm>
            <a:off x="10283628" y="2340376"/>
            <a:ext cx="625033" cy="729205"/>
          </a:xfrm>
          <a:custGeom>
            <a:avLst/>
            <a:gdLst>
              <a:gd name="connsiteX0" fmla="*/ 0 w 625033"/>
              <a:gd name="connsiteY0" fmla="*/ 0 h 729205"/>
              <a:gd name="connsiteX1" fmla="*/ 11575 w 625033"/>
              <a:gd name="connsiteY1" fmla="*/ 717630 h 729205"/>
              <a:gd name="connsiteX2" fmla="*/ 625033 w 625033"/>
              <a:gd name="connsiteY2" fmla="*/ 729205 h 729205"/>
              <a:gd name="connsiteX3" fmla="*/ 0 w 625033"/>
              <a:gd name="connsiteY3" fmla="*/ 0 h 72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5033" h="729205">
                <a:moveTo>
                  <a:pt x="0" y="0"/>
                </a:moveTo>
                <a:lnTo>
                  <a:pt x="11575" y="717630"/>
                </a:lnTo>
                <a:lnTo>
                  <a:pt x="625033" y="7292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6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1C0BBED-65AF-4C64-A13D-44951727BDF1}"/>
              </a:ext>
            </a:extLst>
          </p:cNvPr>
          <p:cNvSpPr/>
          <p:nvPr/>
        </p:nvSpPr>
        <p:spPr>
          <a:xfrm>
            <a:off x="8990210" y="768743"/>
            <a:ext cx="1990847" cy="5440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407603-09AC-462B-8989-38E61292D974}"/>
              </a:ext>
            </a:extLst>
          </p:cNvPr>
          <p:cNvSpPr/>
          <p:nvPr/>
        </p:nvSpPr>
        <p:spPr>
          <a:xfrm>
            <a:off x="10251851" y="768743"/>
            <a:ext cx="717630" cy="5440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9AA2E08-3D00-4A4E-A5ED-783E70795958}"/>
              </a:ext>
            </a:extLst>
          </p:cNvPr>
          <p:cNvSpPr/>
          <p:nvPr/>
        </p:nvSpPr>
        <p:spPr>
          <a:xfrm>
            <a:off x="9001786" y="780317"/>
            <a:ext cx="821803" cy="53243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1E8BFD1-4CFD-4816-8AEB-516FAB09A369}"/>
              </a:ext>
            </a:extLst>
          </p:cNvPr>
          <p:cNvSpPr/>
          <p:nvPr/>
        </p:nvSpPr>
        <p:spPr>
          <a:xfrm>
            <a:off x="10237996" y="770672"/>
            <a:ext cx="717630" cy="544010"/>
          </a:xfrm>
          <a:prstGeom prst="rect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CB3625F1-5A8E-4EAE-9FFE-9A35D8350D57}"/>
              </a:ext>
            </a:extLst>
          </p:cNvPr>
          <p:cNvCxnSpPr/>
          <p:nvPr/>
        </p:nvCxnSpPr>
        <p:spPr>
          <a:xfrm>
            <a:off x="9802122" y="2283555"/>
            <a:ext cx="398379" cy="694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A6F3175-AF22-4C00-A0FB-B6EBF4DECA7F}"/>
              </a:ext>
            </a:extLst>
          </p:cNvPr>
          <p:cNvSpPr txBox="1"/>
          <p:nvPr/>
        </p:nvSpPr>
        <p:spPr>
          <a:xfrm>
            <a:off x="10334135" y="151878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3" name="Ink 2"/>
              <p14:cNvContentPartPr/>
              <p14:nvPr/>
            </p14:nvContentPartPr>
            <p14:xfrm>
              <a:off x="644400" y="1396080"/>
              <a:ext cx="10862280" cy="48200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40080" y="1386720"/>
                <a:ext cx="10876320" cy="4839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5171937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1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14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1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9614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1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61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961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1412" grpId="0" animBg="1"/>
      <p:bldP spid="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 Boundary Conditions</a:t>
            </a:r>
          </a:p>
        </p:txBody>
      </p:sp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2013384" y="1304869"/>
          <a:ext cx="4759325" cy="167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958710" imgH="1041170" progId="Equation.DSMT4">
                  <p:embed/>
                </p:oleObj>
              </mc:Choice>
              <mc:Fallback>
                <p:oleObj name="Equation" r:id="rId2" imgW="2958710" imgH="1041170" progId="Equation.DSMT4">
                  <p:embed/>
                  <p:pic>
                    <p:nvPicPr>
                      <p:cNvPr id="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3384" y="1304869"/>
                        <a:ext cx="4759325" cy="167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10"/>
          <p:cNvGraphicFramePr>
            <a:graphicFrameLocks noChangeAspect="1"/>
          </p:cNvGraphicFramePr>
          <p:nvPr/>
        </p:nvGraphicFramePr>
        <p:xfrm>
          <a:off x="1944919" y="3273194"/>
          <a:ext cx="4313237" cy="947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25172" imgH="533538" progId="Equation.DSMT4">
                  <p:embed/>
                </p:oleObj>
              </mc:Choice>
              <mc:Fallback>
                <p:oleObj name="Equation" r:id="rId4" imgW="2425172" imgH="533538" progId="Equation.DSMT4">
                  <p:embed/>
                  <p:pic>
                    <p:nvPicPr>
                      <p:cNvPr id="6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4919" y="3273194"/>
                        <a:ext cx="4313237" cy="947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12"/>
          <p:cNvGraphicFramePr>
            <a:graphicFrameLocks noChangeAspect="1"/>
          </p:cNvGraphicFramePr>
          <p:nvPr/>
        </p:nvGraphicFramePr>
        <p:xfrm>
          <a:off x="2150890" y="5746606"/>
          <a:ext cx="3478212" cy="811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955570" imgH="456924" progId="Equation.DSMT4">
                  <p:embed/>
                </p:oleObj>
              </mc:Choice>
              <mc:Fallback>
                <p:oleObj name="Equation" r:id="rId6" imgW="1955570" imgH="456924" progId="Equation.DSMT4">
                  <p:embed/>
                  <p:pic>
                    <p:nvPicPr>
                      <p:cNvPr id="7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0890" y="5746606"/>
                        <a:ext cx="3478212" cy="811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2437" name="Object 5"/>
          <p:cNvGraphicFramePr>
            <a:graphicFrameLocks noChangeAspect="1"/>
          </p:cNvGraphicFramePr>
          <p:nvPr/>
        </p:nvGraphicFramePr>
        <p:xfrm>
          <a:off x="3612517" y="4447223"/>
          <a:ext cx="3319463" cy="903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1866280" imgH="507633" progId="Equation.3">
                  <p:embed/>
                </p:oleObj>
              </mc:Choice>
              <mc:Fallback>
                <p:oleObj name="Equation" r:id="rId8" imgW="1866280" imgH="507633" progId="Equation.3">
                  <p:embed/>
                  <p:pic>
                    <p:nvPicPr>
                      <p:cNvPr id="2962437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12517" y="4447223"/>
                        <a:ext cx="3319463" cy="903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159403" y="4278700"/>
            <a:ext cx="1613305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dirty="0"/>
              <a:t>Taylor expansion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4CC5819-5756-44AD-849E-CB4F6B1BDF8F}"/>
              </a:ext>
            </a:extLst>
          </p:cNvPr>
          <p:cNvCxnSpPr/>
          <p:nvPr/>
        </p:nvCxnSpPr>
        <p:spPr>
          <a:xfrm flipV="1">
            <a:off x="8554692" y="3363071"/>
            <a:ext cx="3091739" cy="205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60B19F53-89A9-48EE-A372-8F7DD27C7136}"/>
              </a:ext>
            </a:extLst>
          </p:cNvPr>
          <p:cNvCxnSpPr/>
          <p:nvPr/>
        </p:nvCxnSpPr>
        <p:spPr>
          <a:xfrm rot="16200000" flipV="1">
            <a:off x="9347502" y="2488790"/>
            <a:ext cx="1882540" cy="90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F248504F-0F88-454B-89C3-76B65C2927EA}"/>
              </a:ext>
            </a:extLst>
          </p:cNvPr>
          <p:cNvCxnSpPr/>
          <p:nvPr/>
        </p:nvCxnSpPr>
        <p:spPr>
          <a:xfrm rot="16200000" flipH="1">
            <a:off x="10229726" y="2235190"/>
            <a:ext cx="881597" cy="77088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E87E360-E243-4EA1-BFAE-4484C2714CF8}"/>
              </a:ext>
            </a:extLst>
          </p:cNvPr>
          <p:cNvCxnSpPr/>
          <p:nvPr/>
        </p:nvCxnSpPr>
        <p:spPr>
          <a:xfrm rot="16200000" flipH="1">
            <a:off x="10231775" y="2380756"/>
            <a:ext cx="750382" cy="63557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Freeform 19">
            <a:extLst>
              <a:ext uri="{FF2B5EF4-FFF2-40B4-BE49-F238E27FC236}">
                <a16:creationId xmlns:a16="http://schemas.microsoft.com/office/drawing/2014/main" id="{959E7906-422A-4603-8A03-6687A41A0696}"/>
              </a:ext>
            </a:extLst>
          </p:cNvPr>
          <p:cNvSpPr/>
          <p:nvPr/>
        </p:nvSpPr>
        <p:spPr>
          <a:xfrm>
            <a:off x="10293283" y="2261844"/>
            <a:ext cx="725779" cy="791387"/>
          </a:xfrm>
          <a:custGeom>
            <a:avLst/>
            <a:gdLst>
              <a:gd name="connsiteX0" fmla="*/ 0 w 725779"/>
              <a:gd name="connsiteY0" fmla="*/ 0 h 791387"/>
              <a:gd name="connsiteX1" fmla="*/ 65607 w 725779"/>
              <a:gd name="connsiteY1" fmla="*/ 16402 h 791387"/>
              <a:gd name="connsiteX2" fmla="*/ 94310 w 725779"/>
              <a:gd name="connsiteY2" fmla="*/ 41005 h 791387"/>
              <a:gd name="connsiteX3" fmla="*/ 110712 w 725779"/>
              <a:gd name="connsiteY3" fmla="*/ 98411 h 791387"/>
              <a:gd name="connsiteX4" fmla="*/ 102511 w 725779"/>
              <a:gd name="connsiteY4" fmla="*/ 127114 h 791387"/>
              <a:gd name="connsiteX5" fmla="*/ 102511 w 725779"/>
              <a:gd name="connsiteY5" fmla="*/ 172219 h 791387"/>
              <a:gd name="connsiteX6" fmla="*/ 114812 w 725779"/>
              <a:gd name="connsiteY6" fmla="*/ 196822 h 791387"/>
              <a:gd name="connsiteX7" fmla="*/ 139415 w 725779"/>
              <a:gd name="connsiteY7" fmla="*/ 233726 h 791387"/>
              <a:gd name="connsiteX8" fmla="*/ 196821 w 725779"/>
              <a:gd name="connsiteY8" fmla="*/ 241927 h 791387"/>
              <a:gd name="connsiteX9" fmla="*/ 237826 w 725779"/>
              <a:gd name="connsiteY9" fmla="*/ 254228 h 791387"/>
              <a:gd name="connsiteX10" fmla="*/ 291131 w 725779"/>
              <a:gd name="connsiteY10" fmla="*/ 266529 h 791387"/>
              <a:gd name="connsiteX11" fmla="*/ 323935 w 725779"/>
              <a:gd name="connsiteY11" fmla="*/ 340337 h 791387"/>
              <a:gd name="connsiteX12" fmla="*/ 323935 w 725779"/>
              <a:gd name="connsiteY12" fmla="*/ 389543 h 791387"/>
              <a:gd name="connsiteX13" fmla="*/ 323935 w 725779"/>
              <a:gd name="connsiteY13" fmla="*/ 442849 h 791387"/>
              <a:gd name="connsiteX14" fmla="*/ 348538 w 725779"/>
              <a:gd name="connsiteY14" fmla="*/ 479753 h 791387"/>
              <a:gd name="connsiteX15" fmla="*/ 389542 w 725779"/>
              <a:gd name="connsiteY15" fmla="*/ 492054 h 791387"/>
              <a:gd name="connsiteX16" fmla="*/ 438748 w 725779"/>
              <a:gd name="connsiteY16" fmla="*/ 500255 h 791387"/>
              <a:gd name="connsiteX17" fmla="*/ 483853 w 725779"/>
              <a:gd name="connsiteY17" fmla="*/ 508456 h 791387"/>
              <a:gd name="connsiteX18" fmla="*/ 537158 w 725779"/>
              <a:gd name="connsiteY18" fmla="*/ 549460 h 791387"/>
              <a:gd name="connsiteX19" fmla="*/ 541259 w 725779"/>
              <a:gd name="connsiteY19" fmla="*/ 606867 h 791387"/>
              <a:gd name="connsiteX20" fmla="*/ 545359 w 725779"/>
              <a:gd name="connsiteY20" fmla="*/ 660172 h 791387"/>
              <a:gd name="connsiteX21" fmla="*/ 545359 w 725779"/>
              <a:gd name="connsiteY21" fmla="*/ 709378 h 791387"/>
              <a:gd name="connsiteX22" fmla="*/ 565861 w 725779"/>
              <a:gd name="connsiteY22" fmla="*/ 733980 h 791387"/>
              <a:gd name="connsiteX23" fmla="*/ 623268 w 725779"/>
              <a:gd name="connsiteY23" fmla="*/ 746282 h 791387"/>
              <a:gd name="connsiteX24" fmla="*/ 664272 w 725779"/>
              <a:gd name="connsiteY24" fmla="*/ 746282 h 791387"/>
              <a:gd name="connsiteX25" fmla="*/ 697076 w 725779"/>
              <a:gd name="connsiteY25" fmla="*/ 750382 h 791387"/>
              <a:gd name="connsiteX26" fmla="*/ 725779 w 725779"/>
              <a:gd name="connsiteY26" fmla="*/ 791387 h 791387"/>
              <a:gd name="connsiteX0" fmla="*/ 0 w 725779"/>
              <a:gd name="connsiteY0" fmla="*/ 0 h 791387"/>
              <a:gd name="connsiteX1" fmla="*/ 65607 w 725779"/>
              <a:gd name="connsiteY1" fmla="*/ 16402 h 791387"/>
              <a:gd name="connsiteX2" fmla="*/ 94310 w 725779"/>
              <a:gd name="connsiteY2" fmla="*/ 41005 h 791387"/>
              <a:gd name="connsiteX3" fmla="*/ 110712 w 725779"/>
              <a:gd name="connsiteY3" fmla="*/ 98411 h 791387"/>
              <a:gd name="connsiteX4" fmla="*/ 102511 w 725779"/>
              <a:gd name="connsiteY4" fmla="*/ 127114 h 791387"/>
              <a:gd name="connsiteX5" fmla="*/ 102511 w 725779"/>
              <a:gd name="connsiteY5" fmla="*/ 172219 h 791387"/>
              <a:gd name="connsiteX6" fmla="*/ 114812 w 725779"/>
              <a:gd name="connsiteY6" fmla="*/ 196822 h 791387"/>
              <a:gd name="connsiteX7" fmla="*/ 139415 w 725779"/>
              <a:gd name="connsiteY7" fmla="*/ 233726 h 791387"/>
              <a:gd name="connsiteX8" fmla="*/ 196821 w 725779"/>
              <a:gd name="connsiteY8" fmla="*/ 241927 h 791387"/>
              <a:gd name="connsiteX9" fmla="*/ 237826 w 725779"/>
              <a:gd name="connsiteY9" fmla="*/ 254228 h 791387"/>
              <a:gd name="connsiteX10" fmla="*/ 291131 w 725779"/>
              <a:gd name="connsiteY10" fmla="*/ 266529 h 791387"/>
              <a:gd name="connsiteX11" fmla="*/ 323935 w 725779"/>
              <a:gd name="connsiteY11" fmla="*/ 340337 h 791387"/>
              <a:gd name="connsiteX12" fmla="*/ 323935 w 725779"/>
              <a:gd name="connsiteY12" fmla="*/ 389543 h 791387"/>
              <a:gd name="connsiteX13" fmla="*/ 323935 w 725779"/>
              <a:gd name="connsiteY13" fmla="*/ 442849 h 791387"/>
              <a:gd name="connsiteX14" fmla="*/ 348538 w 725779"/>
              <a:gd name="connsiteY14" fmla="*/ 479753 h 791387"/>
              <a:gd name="connsiteX15" fmla="*/ 389542 w 725779"/>
              <a:gd name="connsiteY15" fmla="*/ 492054 h 791387"/>
              <a:gd name="connsiteX16" fmla="*/ 438748 w 725779"/>
              <a:gd name="connsiteY16" fmla="*/ 500255 h 791387"/>
              <a:gd name="connsiteX17" fmla="*/ 483853 w 725779"/>
              <a:gd name="connsiteY17" fmla="*/ 508456 h 791387"/>
              <a:gd name="connsiteX18" fmla="*/ 537158 w 725779"/>
              <a:gd name="connsiteY18" fmla="*/ 549460 h 791387"/>
              <a:gd name="connsiteX19" fmla="*/ 541259 w 725779"/>
              <a:gd name="connsiteY19" fmla="*/ 606867 h 791387"/>
              <a:gd name="connsiteX20" fmla="*/ 545359 w 725779"/>
              <a:gd name="connsiteY20" fmla="*/ 660172 h 791387"/>
              <a:gd name="connsiteX21" fmla="*/ 545359 w 725779"/>
              <a:gd name="connsiteY21" fmla="*/ 709378 h 791387"/>
              <a:gd name="connsiteX22" fmla="*/ 565861 w 725779"/>
              <a:gd name="connsiteY22" fmla="*/ 733980 h 791387"/>
              <a:gd name="connsiteX23" fmla="*/ 623268 w 725779"/>
              <a:gd name="connsiteY23" fmla="*/ 746282 h 791387"/>
              <a:gd name="connsiteX24" fmla="*/ 664272 w 725779"/>
              <a:gd name="connsiteY24" fmla="*/ 746282 h 791387"/>
              <a:gd name="connsiteX25" fmla="*/ 697076 w 725779"/>
              <a:gd name="connsiteY25" fmla="*/ 750382 h 791387"/>
              <a:gd name="connsiteX26" fmla="*/ 725779 w 725779"/>
              <a:gd name="connsiteY26" fmla="*/ 791387 h 791387"/>
              <a:gd name="connsiteX0" fmla="*/ 0 w 725779"/>
              <a:gd name="connsiteY0" fmla="*/ 0 h 791387"/>
              <a:gd name="connsiteX1" fmla="*/ 65607 w 725779"/>
              <a:gd name="connsiteY1" fmla="*/ 16402 h 791387"/>
              <a:gd name="connsiteX2" fmla="*/ 94310 w 725779"/>
              <a:gd name="connsiteY2" fmla="*/ 41005 h 791387"/>
              <a:gd name="connsiteX3" fmla="*/ 110712 w 725779"/>
              <a:gd name="connsiteY3" fmla="*/ 98411 h 791387"/>
              <a:gd name="connsiteX4" fmla="*/ 102511 w 725779"/>
              <a:gd name="connsiteY4" fmla="*/ 127114 h 791387"/>
              <a:gd name="connsiteX5" fmla="*/ 102511 w 725779"/>
              <a:gd name="connsiteY5" fmla="*/ 172219 h 791387"/>
              <a:gd name="connsiteX6" fmla="*/ 114812 w 725779"/>
              <a:gd name="connsiteY6" fmla="*/ 196822 h 791387"/>
              <a:gd name="connsiteX7" fmla="*/ 139415 w 725779"/>
              <a:gd name="connsiteY7" fmla="*/ 233726 h 791387"/>
              <a:gd name="connsiteX8" fmla="*/ 196821 w 725779"/>
              <a:gd name="connsiteY8" fmla="*/ 241927 h 791387"/>
              <a:gd name="connsiteX9" fmla="*/ 237826 w 725779"/>
              <a:gd name="connsiteY9" fmla="*/ 254228 h 791387"/>
              <a:gd name="connsiteX10" fmla="*/ 291131 w 725779"/>
              <a:gd name="connsiteY10" fmla="*/ 266529 h 791387"/>
              <a:gd name="connsiteX11" fmla="*/ 323935 w 725779"/>
              <a:gd name="connsiteY11" fmla="*/ 340337 h 791387"/>
              <a:gd name="connsiteX12" fmla="*/ 323935 w 725779"/>
              <a:gd name="connsiteY12" fmla="*/ 389543 h 791387"/>
              <a:gd name="connsiteX13" fmla="*/ 323935 w 725779"/>
              <a:gd name="connsiteY13" fmla="*/ 442849 h 791387"/>
              <a:gd name="connsiteX14" fmla="*/ 348538 w 725779"/>
              <a:gd name="connsiteY14" fmla="*/ 479753 h 791387"/>
              <a:gd name="connsiteX15" fmla="*/ 389542 w 725779"/>
              <a:gd name="connsiteY15" fmla="*/ 492054 h 791387"/>
              <a:gd name="connsiteX16" fmla="*/ 438748 w 725779"/>
              <a:gd name="connsiteY16" fmla="*/ 500255 h 791387"/>
              <a:gd name="connsiteX17" fmla="*/ 483853 w 725779"/>
              <a:gd name="connsiteY17" fmla="*/ 508456 h 791387"/>
              <a:gd name="connsiteX18" fmla="*/ 537158 w 725779"/>
              <a:gd name="connsiteY18" fmla="*/ 549460 h 791387"/>
              <a:gd name="connsiteX19" fmla="*/ 541259 w 725779"/>
              <a:gd name="connsiteY19" fmla="*/ 606867 h 791387"/>
              <a:gd name="connsiteX20" fmla="*/ 545359 w 725779"/>
              <a:gd name="connsiteY20" fmla="*/ 660172 h 791387"/>
              <a:gd name="connsiteX21" fmla="*/ 545359 w 725779"/>
              <a:gd name="connsiteY21" fmla="*/ 709378 h 791387"/>
              <a:gd name="connsiteX22" fmla="*/ 565861 w 725779"/>
              <a:gd name="connsiteY22" fmla="*/ 733980 h 791387"/>
              <a:gd name="connsiteX23" fmla="*/ 623268 w 725779"/>
              <a:gd name="connsiteY23" fmla="*/ 746282 h 791387"/>
              <a:gd name="connsiteX24" fmla="*/ 664272 w 725779"/>
              <a:gd name="connsiteY24" fmla="*/ 746282 h 791387"/>
              <a:gd name="connsiteX25" fmla="*/ 697076 w 725779"/>
              <a:gd name="connsiteY25" fmla="*/ 750382 h 791387"/>
              <a:gd name="connsiteX26" fmla="*/ 725779 w 725779"/>
              <a:gd name="connsiteY26" fmla="*/ 791387 h 791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25779" h="791387">
                <a:moveTo>
                  <a:pt x="0" y="0"/>
                </a:moveTo>
                <a:cubicBezTo>
                  <a:pt x="24944" y="4784"/>
                  <a:pt x="49889" y="9568"/>
                  <a:pt x="65607" y="16402"/>
                </a:cubicBezTo>
                <a:cubicBezTo>
                  <a:pt x="81325" y="23236"/>
                  <a:pt x="86793" y="27337"/>
                  <a:pt x="94310" y="41005"/>
                </a:cubicBezTo>
                <a:cubicBezTo>
                  <a:pt x="101827" y="54673"/>
                  <a:pt x="109345" y="84060"/>
                  <a:pt x="110712" y="98411"/>
                </a:cubicBezTo>
                <a:cubicBezTo>
                  <a:pt x="112079" y="112763"/>
                  <a:pt x="103878" y="114813"/>
                  <a:pt x="102511" y="127114"/>
                </a:cubicBezTo>
                <a:cubicBezTo>
                  <a:pt x="101144" y="139415"/>
                  <a:pt x="100461" y="160601"/>
                  <a:pt x="102511" y="172219"/>
                </a:cubicBezTo>
                <a:cubicBezTo>
                  <a:pt x="104561" y="183837"/>
                  <a:pt x="108661" y="186571"/>
                  <a:pt x="114812" y="196822"/>
                </a:cubicBezTo>
                <a:cubicBezTo>
                  <a:pt x="120963" y="207073"/>
                  <a:pt x="125747" y="226209"/>
                  <a:pt x="139415" y="233726"/>
                </a:cubicBezTo>
                <a:cubicBezTo>
                  <a:pt x="153083" y="241243"/>
                  <a:pt x="180419" y="238510"/>
                  <a:pt x="196821" y="241927"/>
                </a:cubicBezTo>
                <a:cubicBezTo>
                  <a:pt x="213223" y="245344"/>
                  <a:pt x="222108" y="250128"/>
                  <a:pt x="237826" y="254228"/>
                </a:cubicBezTo>
                <a:cubicBezTo>
                  <a:pt x="253544" y="258328"/>
                  <a:pt x="276780" y="252178"/>
                  <a:pt x="291131" y="266529"/>
                </a:cubicBezTo>
                <a:cubicBezTo>
                  <a:pt x="305482" y="280880"/>
                  <a:pt x="318468" y="319835"/>
                  <a:pt x="323935" y="340337"/>
                </a:cubicBezTo>
                <a:cubicBezTo>
                  <a:pt x="329402" y="360839"/>
                  <a:pt x="323935" y="389543"/>
                  <a:pt x="323935" y="389543"/>
                </a:cubicBezTo>
                <a:cubicBezTo>
                  <a:pt x="323935" y="406628"/>
                  <a:pt x="319835" y="427814"/>
                  <a:pt x="323935" y="442849"/>
                </a:cubicBezTo>
                <a:cubicBezTo>
                  <a:pt x="328035" y="457884"/>
                  <a:pt x="337604" y="471552"/>
                  <a:pt x="348538" y="479753"/>
                </a:cubicBezTo>
                <a:cubicBezTo>
                  <a:pt x="359473" y="487954"/>
                  <a:pt x="374507" y="488637"/>
                  <a:pt x="389542" y="492054"/>
                </a:cubicBezTo>
                <a:cubicBezTo>
                  <a:pt x="404577" y="495471"/>
                  <a:pt x="438748" y="500255"/>
                  <a:pt x="438748" y="500255"/>
                </a:cubicBezTo>
                <a:cubicBezTo>
                  <a:pt x="454466" y="502989"/>
                  <a:pt x="467451" y="500255"/>
                  <a:pt x="483853" y="508456"/>
                </a:cubicBezTo>
                <a:cubicBezTo>
                  <a:pt x="500255" y="516657"/>
                  <a:pt x="527590" y="533058"/>
                  <a:pt x="537158" y="549460"/>
                </a:cubicBezTo>
                <a:cubicBezTo>
                  <a:pt x="546726" y="565862"/>
                  <a:pt x="539892" y="588415"/>
                  <a:pt x="541259" y="606867"/>
                </a:cubicBezTo>
                <a:cubicBezTo>
                  <a:pt x="542626" y="625319"/>
                  <a:pt x="544676" y="643087"/>
                  <a:pt x="545359" y="660172"/>
                </a:cubicBezTo>
                <a:cubicBezTo>
                  <a:pt x="546042" y="677257"/>
                  <a:pt x="541942" y="697077"/>
                  <a:pt x="545359" y="709378"/>
                </a:cubicBezTo>
                <a:cubicBezTo>
                  <a:pt x="548776" y="721679"/>
                  <a:pt x="552876" y="727829"/>
                  <a:pt x="565861" y="733980"/>
                </a:cubicBezTo>
                <a:cubicBezTo>
                  <a:pt x="578846" y="740131"/>
                  <a:pt x="606866" y="744232"/>
                  <a:pt x="623268" y="746282"/>
                </a:cubicBezTo>
                <a:cubicBezTo>
                  <a:pt x="639670" y="748332"/>
                  <a:pt x="651971" y="745599"/>
                  <a:pt x="664272" y="746282"/>
                </a:cubicBezTo>
                <a:cubicBezTo>
                  <a:pt x="676573" y="746965"/>
                  <a:pt x="686825" y="742864"/>
                  <a:pt x="697076" y="750382"/>
                </a:cubicBezTo>
                <a:cubicBezTo>
                  <a:pt x="707327" y="757900"/>
                  <a:pt x="716553" y="774643"/>
                  <a:pt x="725779" y="791387"/>
                </a:cubicBezTo>
              </a:path>
            </a:pathLst>
          </a:cu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2721A21-5FE6-45EA-A93D-F692BED0A14E}"/>
              </a:ext>
            </a:extLst>
          </p:cNvPr>
          <p:cNvCxnSpPr/>
          <p:nvPr/>
        </p:nvCxnSpPr>
        <p:spPr>
          <a:xfrm flipV="1">
            <a:off x="10291435" y="3072791"/>
            <a:ext cx="1114425" cy="7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B3F6751-6E26-4B33-B0C7-B9A1486FCF3C}"/>
              </a:ext>
            </a:extLst>
          </p:cNvPr>
          <p:cNvSpPr txBox="1"/>
          <p:nvPr/>
        </p:nvSpPr>
        <p:spPr>
          <a:xfrm>
            <a:off x="10121581" y="3276600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x</a:t>
            </a:r>
            <a:r>
              <a:rPr lang="en-US" baseline="-25000" dirty="0">
                <a:latin typeface="+mn-lt"/>
              </a:rPr>
              <a:t>n</a:t>
            </a:r>
          </a:p>
        </p:txBody>
      </p:sp>
      <p:sp>
        <p:nvSpPr>
          <p:cNvPr id="37" name="Freeform 28">
            <a:extLst>
              <a:ext uri="{FF2B5EF4-FFF2-40B4-BE49-F238E27FC236}">
                <a16:creationId xmlns:a16="http://schemas.microsoft.com/office/drawing/2014/main" id="{3D40AED9-AC22-4F7A-9FE6-E24C39159DDF}"/>
              </a:ext>
            </a:extLst>
          </p:cNvPr>
          <p:cNvSpPr/>
          <p:nvPr/>
        </p:nvSpPr>
        <p:spPr>
          <a:xfrm>
            <a:off x="10283628" y="2340376"/>
            <a:ext cx="625033" cy="729205"/>
          </a:xfrm>
          <a:custGeom>
            <a:avLst/>
            <a:gdLst>
              <a:gd name="connsiteX0" fmla="*/ 0 w 625033"/>
              <a:gd name="connsiteY0" fmla="*/ 0 h 729205"/>
              <a:gd name="connsiteX1" fmla="*/ 11575 w 625033"/>
              <a:gd name="connsiteY1" fmla="*/ 717630 h 729205"/>
              <a:gd name="connsiteX2" fmla="*/ 625033 w 625033"/>
              <a:gd name="connsiteY2" fmla="*/ 729205 h 729205"/>
              <a:gd name="connsiteX3" fmla="*/ 0 w 625033"/>
              <a:gd name="connsiteY3" fmla="*/ 0 h 72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5033" h="729205">
                <a:moveTo>
                  <a:pt x="0" y="0"/>
                </a:moveTo>
                <a:lnTo>
                  <a:pt x="11575" y="717630"/>
                </a:lnTo>
                <a:lnTo>
                  <a:pt x="625033" y="7292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6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1C31828-ED9C-41A7-8922-AA5CE3097279}"/>
              </a:ext>
            </a:extLst>
          </p:cNvPr>
          <p:cNvSpPr/>
          <p:nvPr/>
        </p:nvSpPr>
        <p:spPr>
          <a:xfrm>
            <a:off x="8990210" y="768743"/>
            <a:ext cx="1990847" cy="5440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36F48176-17BD-4951-8FA8-4BD30D4FAB16}"/>
              </a:ext>
            </a:extLst>
          </p:cNvPr>
          <p:cNvSpPr/>
          <p:nvPr/>
        </p:nvSpPr>
        <p:spPr>
          <a:xfrm>
            <a:off x="10251851" y="768743"/>
            <a:ext cx="717630" cy="5440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0F17A4E-1F8F-4CA1-B7C0-D27AE2A54696}"/>
              </a:ext>
            </a:extLst>
          </p:cNvPr>
          <p:cNvSpPr/>
          <p:nvPr/>
        </p:nvSpPr>
        <p:spPr>
          <a:xfrm>
            <a:off x="9001786" y="780317"/>
            <a:ext cx="821803" cy="53243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C9283599-8724-4E44-BCAF-851A8FFE8B93}"/>
              </a:ext>
            </a:extLst>
          </p:cNvPr>
          <p:cNvSpPr/>
          <p:nvPr/>
        </p:nvSpPr>
        <p:spPr>
          <a:xfrm>
            <a:off x="10237996" y="770672"/>
            <a:ext cx="717630" cy="544010"/>
          </a:xfrm>
          <a:prstGeom prst="rect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806B71F-38A2-467B-BFAF-C60B2AFBC2EC}"/>
              </a:ext>
            </a:extLst>
          </p:cNvPr>
          <p:cNvCxnSpPr/>
          <p:nvPr/>
        </p:nvCxnSpPr>
        <p:spPr>
          <a:xfrm>
            <a:off x="9802122" y="2283555"/>
            <a:ext cx="398379" cy="694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0B517BB5-1E5B-4CA6-BB8A-43862CF72833}"/>
              </a:ext>
            </a:extLst>
          </p:cNvPr>
          <p:cNvSpPr txBox="1"/>
          <p:nvPr/>
        </p:nvSpPr>
        <p:spPr>
          <a:xfrm>
            <a:off x="10334135" y="151878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" name="Ink 2"/>
              <p14:cNvContentPartPr/>
              <p14:nvPr/>
            </p14:nvContentPartPr>
            <p14:xfrm>
              <a:off x="1788480" y="1181520"/>
              <a:ext cx="8496720" cy="53938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1782720" y="1170360"/>
                <a:ext cx="8511840" cy="5415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5379562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62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 Current and Impedance</a:t>
            </a:r>
          </a:p>
        </p:txBody>
      </p:sp>
      <p:graphicFrame>
        <p:nvGraphicFramePr>
          <p:cNvPr id="2963458" name="Object 2"/>
          <p:cNvGraphicFramePr>
            <a:graphicFrameLocks noChangeAspect="1"/>
          </p:cNvGraphicFramePr>
          <p:nvPr/>
        </p:nvGraphicFramePr>
        <p:xfrm>
          <a:off x="2117725" y="3755742"/>
          <a:ext cx="4897438" cy="877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51942" imgH="456924" progId="Equation.DSMT4">
                  <p:embed/>
                </p:oleObj>
              </mc:Choice>
              <mc:Fallback>
                <p:oleObj name="Equation" r:id="rId2" imgW="2551942" imgH="456924" progId="Equation.DSMT4">
                  <p:embed/>
                  <p:pic>
                    <p:nvPicPr>
                      <p:cNvPr id="2963458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725" y="3755742"/>
                        <a:ext cx="4897438" cy="87788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3459" name="Object 3"/>
          <p:cNvGraphicFramePr>
            <a:graphicFrameLocks noChangeAspect="1"/>
          </p:cNvGraphicFramePr>
          <p:nvPr/>
        </p:nvGraphicFramePr>
        <p:xfrm>
          <a:off x="2189163" y="1263651"/>
          <a:ext cx="3478212" cy="811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955570" imgH="456924" progId="Equation.DSMT4">
                  <p:embed/>
                </p:oleObj>
              </mc:Choice>
              <mc:Fallback>
                <p:oleObj name="Equation" r:id="rId4" imgW="1955570" imgH="456924" progId="Equation.DSMT4">
                  <p:embed/>
                  <p:pic>
                    <p:nvPicPr>
                      <p:cNvPr id="2963459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9163" y="1263651"/>
                        <a:ext cx="3478212" cy="811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3460" name="Object 4"/>
          <p:cNvGraphicFramePr>
            <a:graphicFrameLocks noChangeAspect="1"/>
          </p:cNvGraphicFramePr>
          <p:nvPr/>
        </p:nvGraphicFramePr>
        <p:xfrm>
          <a:off x="2117725" y="4938714"/>
          <a:ext cx="5437188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565170" imgH="456924" progId="Equation.DSMT4">
                  <p:embed/>
                </p:oleObj>
              </mc:Choice>
              <mc:Fallback>
                <p:oleObj name="Equation" r:id="rId6" imgW="2565170" imgH="456924" progId="Equation.DSMT4">
                  <p:embed/>
                  <p:pic>
                    <p:nvPicPr>
                      <p:cNvPr id="296346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725" y="4938714"/>
                        <a:ext cx="5437188" cy="968375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3461" name="Object 5"/>
          <p:cNvGraphicFramePr>
            <a:graphicFrameLocks noChangeAspect="1"/>
          </p:cNvGraphicFramePr>
          <p:nvPr/>
        </p:nvGraphicFramePr>
        <p:xfrm>
          <a:off x="2109789" y="2254250"/>
          <a:ext cx="5064125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158403" imgH="368185" progId="Equation.3">
                  <p:embed/>
                </p:oleObj>
              </mc:Choice>
              <mc:Fallback>
                <p:oleObj name="Equation" r:id="rId8" imgW="2158403" imgH="368185" progId="Equation.3">
                  <p:embed/>
                  <p:pic>
                    <p:nvPicPr>
                      <p:cNvPr id="2963461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09789" y="2254250"/>
                        <a:ext cx="5064125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038331" y="3233712"/>
            <a:ext cx="2073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/>
              <a:t>Finally…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82932" y="5164319"/>
            <a:ext cx="2608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 Admittance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70179" y="4054131"/>
            <a:ext cx="18476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AC Current</a:t>
            </a:r>
          </a:p>
        </p:txBody>
      </p:sp>
      <p:graphicFrame>
        <p:nvGraphicFramePr>
          <p:cNvPr id="11" name="Object 6">
            <a:extLst>
              <a:ext uri="{FF2B5EF4-FFF2-40B4-BE49-F238E27FC236}">
                <a16:creationId xmlns:a16="http://schemas.microsoft.com/office/drawing/2014/main" id="{2E25EE0E-F1A9-4368-BE8D-B349C796E3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5717759"/>
              </p:ext>
            </p:extLst>
          </p:nvPr>
        </p:nvGraphicFramePr>
        <p:xfrm>
          <a:off x="2172280" y="6007774"/>
          <a:ext cx="6045485" cy="6198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10" imgW="2844065" imgH="292123" progId="Equation.3">
                  <p:embed/>
                </p:oleObj>
              </mc:Choice>
              <mc:Fallback>
                <p:oleObj name="Equation" r:id="rId10" imgW="2844065" imgH="292123" progId="Equation.3">
                  <p:embed/>
                  <p:pic>
                    <p:nvPicPr>
                      <p:cNvPr id="2961414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2280" y="6007774"/>
                        <a:ext cx="6045485" cy="61984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CE8128A-1E69-4690-86B1-39715F299E9F}"/>
              </a:ext>
            </a:extLst>
          </p:cNvPr>
          <p:cNvCxnSpPr/>
          <p:nvPr/>
        </p:nvCxnSpPr>
        <p:spPr>
          <a:xfrm flipV="1">
            <a:off x="8554692" y="3363071"/>
            <a:ext cx="3091739" cy="20502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8B83AE2-9FDC-49B7-80BE-46B6DB524CB8}"/>
              </a:ext>
            </a:extLst>
          </p:cNvPr>
          <p:cNvCxnSpPr/>
          <p:nvPr/>
        </p:nvCxnSpPr>
        <p:spPr>
          <a:xfrm rot="16200000" flipV="1">
            <a:off x="9347502" y="2488790"/>
            <a:ext cx="1882540" cy="902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9B0DE91-B326-4D8F-95EA-818ED293690F}"/>
              </a:ext>
            </a:extLst>
          </p:cNvPr>
          <p:cNvCxnSpPr/>
          <p:nvPr/>
        </p:nvCxnSpPr>
        <p:spPr>
          <a:xfrm rot="16200000" flipH="1">
            <a:off x="10229726" y="2235190"/>
            <a:ext cx="881597" cy="770884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713ADDD-315C-4EC8-8208-31925E0F859E}"/>
              </a:ext>
            </a:extLst>
          </p:cNvPr>
          <p:cNvCxnSpPr/>
          <p:nvPr/>
        </p:nvCxnSpPr>
        <p:spPr>
          <a:xfrm rot="16200000" flipH="1">
            <a:off x="10231775" y="2380756"/>
            <a:ext cx="750382" cy="63557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Freeform 19">
            <a:extLst>
              <a:ext uri="{FF2B5EF4-FFF2-40B4-BE49-F238E27FC236}">
                <a16:creationId xmlns:a16="http://schemas.microsoft.com/office/drawing/2014/main" id="{8CCD5EAD-2741-4541-9291-4A0CF40E39C9}"/>
              </a:ext>
            </a:extLst>
          </p:cNvPr>
          <p:cNvSpPr/>
          <p:nvPr/>
        </p:nvSpPr>
        <p:spPr>
          <a:xfrm>
            <a:off x="10293283" y="2261844"/>
            <a:ext cx="725779" cy="791387"/>
          </a:xfrm>
          <a:custGeom>
            <a:avLst/>
            <a:gdLst>
              <a:gd name="connsiteX0" fmla="*/ 0 w 725779"/>
              <a:gd name="connsiteY0" fmla="*/ 0 h 791387"/>
              <a:gd name="connsiteX1" fmla="*/ 65607 w 725779"/>
              <a:gd name="connsiteY1" fmla="*/ 16402 h 791387"/>
              <a:gd name="connsiteX2" fmla="*/ 94310 w 725779"/>
              <a:gd name="connsiteY2" fmla="*/ 41005 h 791387"/>
              <a:gd name="connsiteX3" fmla="*/ 110712 w 725779"/>
              <a:gd name="connsiteY3" fmla="*/ 98411 h 791387"/>
              <a:gd name="connsiteX4" fmla="*/ 102511 w 725779"/>
              <a:gd name="connsiteY4" fmla="*/ 127114 h 791387"/>
              <a:gd name="connsiteX5" fmla="*/ 102511 w 725779"/>
              <a:gd name="connsiteY5" fmla="*/ 172219 h 791387"/>
              <a:gd name="connsiteX6" fmla="*/ 114812 w 725779"/>
              <a:gd name="connsiteY6" fmla="*/ 196822 h 791387"/>
              <a:gd name="connsiteX7" fmla="*/ 139415 w 725779"/>
              <a:gd name="connsiteY7" fmla="*/ 233726 h 791387"/>
              <a:gd name="connsiteX8" fmla="*/ 196821 w 725779"/>
              <a:gd name="connsiteY8" fmla="*/ 241927 h 791387"/>
              <a:gd name="connsiteX9" fmla="*/ 237826 w 725779"/>
              <a:gd name="connsiteY9" fmla="*/ 254228 h 791387"/>
              <a:gd name="connsiteX10" fmla="*/ 291131 w 725779"/>
              <a:gd name="connsiteY10" fmla="*/ 266529 h 791387"/>
              <a:gd name="connsiteX11" fmla="*/ 323935 w 725779"/>
              <a:gd name="connsiteY11" fmla="*/ 340337 h 791387"/>
              <a:gd name="connsiteX12" fmla="*/ 323935 w 725779"/>
              <a:gd name="connsiteY12" fmla="*/ 389543 h 791387"/>
              <a:gd name="connsiteX13" fmla="*/ 323935 w 725779"/>
              <a:gd name="connsiteY13" fmla="*/ 442849 h 791387"/>
              <a:gd name="connsiteX14" fmla="*/ 348538 w 725779"/>
              <a:gd name="connsiteY14" fmla="*/ 479753 h 791387"/>
              <a:gd name="connsiteX15" fmla="*/ 389542 w 725779"/>
              <a:gd name="connsiteY15" fmla="*/ 492054 h 791387"/>
              <a:gd name="connsiteX16" fmla="*/ 438748 w 725779"/>
              <a:gd name="connsiteY16" fmla="*/ 500255 h 791387"/>
              <a:gd name="connsiteX17" fmla="*/ 483853 w 725779"/>
              <a:gd name="connsiteY17" fmla="*/ 508456 h 791387"/>
              <a:gd name="connsiteX18" fmla="*/ 537158 w 725779"/>
              <a:gd name="connsiteY18" fmla="*/ 549460 h 791387"/>
              <a:gd name="connsiteX19" fmla="*/ 541259 w 725779"/>
              <a:gd name="connsiteY19" fmla="*/ 606867 h 791387"/>
              <a:gd name="connsiteX20" fmla="*/ 545359 w 725779"/>
              <a:gd name="connsiteY20" fmla="*/ 660172 h 791387"/>
              <a:gd name="connsiteX21" fmla="*/ 545359 w 725779"/>
              <a:gd name="connsiteY21" fmla="*/ 709378 h 791387"/>
              <a:gd name="connsiteX22" fmla="*/ 565861 w 725779"/>
              <a:gd name="connsiteY22" fmla="*/ 733980 h 791387"/>
              <a:gd name="connsiteX23" fmla="*/ 623268 w 725779"/>
              <a:gd name="connsiteY23" fmla="*/ 746282 h 791387"/>
              <a:gd name="connsiteX24" fmla="*/ 664272 w 725779"/>
              <a:gd name="connsiteY24" fmla="*/ 746282 h 791387"/>
              <a:gd name="connsiteX25" fmla="*/ 697076 w 725779"/>
              <a:gd name="connsiteY25" fmla="*/ 750382 h 791387"/>
              <a:gd name="connsiteX26" fmla="*/ 725779 w 725779"/>
              <a:gd name="connsiteY26" fmla="*/ 791387 h 791387"/>
              <a:gd name="connsiteX0" fmla="*/ 0 w 725779"/>
              <a:gd name="connsiteY0" fmla="*/ 0 h 791387"/>
              <a:gd name="connsiteX1" fmla="*/ 65607 w 725779"/>
              <a:gd name="connsiteY1" fmla="*/ 16402 h 791387"/>
              <a:gd name="connsiteX2" fmla="*/ 94310 w 725779"/>
              <a:gd name="connsiteY2" fmla="*/ 41005 h 791387"/>
              <a:gd name="connsiteX3" fmla="*/ 110712 w 725779"/>
              <a:gd name="connsiteY3" fmla="*/ 98411 h 791387"/>
              <a:gd name="connsiteX4" fmla="*/ 102511 w 725779"/>
              <a:gd name="connsiteY4" fmla="*/ 127114 h 791387"/>
              <a:gd name="connsiteX5" fmla="*/ 102511 w 725779"/>
              <a:gd name="connsiteY5" fmla="*/ 172219 h 791387"/>
              <a:gd name="connsiteX6" fmla="*/ 114812 w 725779"/>
              <a:gd name="connsiteY6" fmla="*/ 196822 h 791387"/>
              <a:gd name="connsiteX7" fmla="*/ 139415 w 725779"/>
              <a:gd name="connsiteY7" fmla="*/ 233726 h 791387"/>
              <a:gd name="connsiteX8" fmla="*/ 196821 w 725779"/>
              <a:gd name="connsiteY8" fmla="*/ 241927 h 791387"/>
              <a:gd name="connsiteX9" fmla="*/ 237826 w 725779"/>
              <a:gd name="connsiteY9" fmla="*/ 254228 h 791387"/>
              <a:gd name="connsiteX10" fmla="*/ 291131 w 725779"/>
              <a:gd name="connsiteY10" fmla="*/ 266529 h 791387"/>
              <a:gd name="connsiteX11" fmla="*/ 323935 w 725779"/>
              <a:gd name="connsiteY11" fmla="*/ 340337 h 791387"/>
              <a:gd name="connsiteX12" fmla="*/ 323935 w 725779"/>
              <a:gd name="connsiteY12" fmla="*/ 389543 h 791387"/>
              <a:gd name="connsiteX13" fmla="*/ 323935 w 725779"/>
              <a:gd name="connsiteY13" fmla="*/ 442849 h 791387"/>
              <a:gd name="connsiteX14" fmla="*/ 348538 w 725779"/>
              <a:gd name="connsiteY14" fmla="*/ 479753 h 791387"/>
              <a:gd name="connsiteX15" fmla="*/ 389542 w 725779"/>
              <a:gd name="connsiteY15" fmla="*/ 492054 h 791387"/>
              <a:gd name="connsiteX16" fmla="*/ 438748 w 725779"/>
              <a:gd name="connsiteY16" fmla="*/ 500255 h 791387"/>
              <a:gd name="connsiteX17" fmla="*/ 483853 w 725779"/>
              <a:gd name="connsiteY17" fmla="*/ 508456 h 791387"/>
              <a:gd name="connsiteX18" fmla="*/ 537158 w 725779"/>
              <a:gd name="connsiteY18" fmla="*/ 549460 h 791387"/>
              <a:gd name="connsiteX19" fmla="*/ 541259 w 725779"/>
              <a:gd name="connsiteY19" fmla="*/ 606867 h 791387"/>
              <a:gd name="connsiteX20" fmla="*/ 545359 w 725779"/>
              <a:gd name="connsiteY20" fmla="*/ 660172 h 791387"/>
              <a:gd name="connsiteX21" fmla="*/ 545359 w 725779"/>
              <a:gd name="connsiteY21" fmla="*/ 709378 h 791387"/>
              <a:gd name="connsiteX22" fmla="*/ 565861 w 725779"/>
              <a:gd name="connsiteY22" fmla="*/ 733980 h 791387"/>
              <a:gd name="connsiteX23" fmla="*/ 623268 w 725779"/>
              <a:gd name="connsiteY23" fmla="*/ 746282 h 791387"/>
              <a:gd name="connsiteX24" fmla="*/ 664272 w 725779"/>
              <a:gd name="connsiteY24" fmla="*/ 746282 h 791387"/>
              <a:gd name="connsiteX25" fmla="*/ 697076 w 725779"/>
              <a:gd name="connsiteY25" fmla="*/ 750382 h 791387"/>
              <a:gd name="connsiteX26" fmla="*/ 725779 w 725779"/>
              <a:gd name="connsiteY26" fmla="*/ 791387 h 791387"/>
              <a:gd name="connsiteX0" fmla="*/ 0 w 725779"/>
              <a:gd name="connsiteY0" fmla="*/ 0 h 791387"/>
              <a:gd name="connsiteX1" fmla="*/ 65607 w 725779"/>
              <a:gd name="connsiteY1" fmla="*/ 16402 h 791387"/>
              <a:gd name="connsiteX2" fmla="*/ 94310 w 725779"/>
              <a:gd name="connsiteY2" fmla="*/ 41005 h 791387"/>
              <a:gd name="connsiteX3" fmla="*/ 110712 w 725779"/>
              <a:gd name="connsiteY3" fmla="*/ 98411 h 791387"/>
              <a:gd name="connsiteX4" fmla="*/ 102511 w 725779"/>
              <a:gd name="connsiteY4" fmla="*/ 127114 h 791387"/>
              <a:gd name="connsiteX5" fmla="*/ 102511 w 725779"/>
              <a:gd name="connsiteY5" fmla="*/ 172219 h 791387"/>
              <a:gd name="connsiteX6" fmla="*/ 114812 w 725779"/>
              <a:gd name="connsiteY6" fmla="*/ 196822 h 791387"/>
              <a:gd name="connsiteX7" fmla="*/ 139415 w 725779"/>
              <a:gd name="connsiteY7" fmla="*/ 233726 h 791387"/>
              <a:gd name="connsiteX8" fmla="*/ 196821 w 725779"/>
              <a:gd name="connsiteY8" fmla="*/ 241927 h 791387"/>
              <a:gd name="connsiteX9" fmla="*/ 237826 w 725779"/>
              <a:gd name="connsiteY9" fmla="*/ 254228 h 791387"/>
              <a:gd name="connsiteX10" fmla="*/ 291131 w 725779"/>
              <a:gd name="connsiteY10" fmla="*/ 266529 h 791387"/>
              <a:gd name="connsiteX11" fmla="*/ 323935 w 725779"/>
              <a:gd name="connsiteY11" fmla="*/ 340337 h 791387"/>
              <a:gd name="connsiteX12" fmla="*/ 323935 w 725779"/>
              <a:gd name="connsiteY12" fmla="*/ 389543 h 791387"/>
              <a:gd name="connsiteX13" fmla="*/ 323935 w 725779"/>
              <a:gd name="connsiteY13" fmla="*/ 442849 h 791387"/>
              <a:gd name="connsiteX14" fmla="*/ 348538 w 725779"/>
              <a:gd name="connsiteY14" fmla="*/ 479753 h 791387"/>
              <a:gd name="connsiteX15" fmla="*/ 389542 w 725779"/>
              <a:gd name="connsiteY15" fmla="*/ 492054 h 791387"/>
              <a:gd name="connsiteX16" fmla="*/ 438748 w 725779"/>
              <a:gd name="connsiteY16" fmla="*/ 500255 h 791387"/>
              <a:gd name="connsiteX17" fmla="*/ 483853 w 725779"/>
              <a:gd name="connsiteY17" fmla="*/ 508456 h 791387"/>
              <a:gd name="connsiteX18" fmla="*/ 537158 w 725779"/>
              <a:gd name="connsiteY18" fmla="*/ 549460 h 791387"/>
              <a:gd name="connsiteX19" fmla="*/ 541259 w 725779"/>
              <a:gd name="connsiteY19" fmla="*/ 606867 h 791387"/>
              <a:gd name="connsiteX20" fmla="*/ 545359 w 725779"/>
              <a:gd name="connsiteY20" fmla="*/ 660172 h 791387"/>
              <a:gd name="connsiteX21" fmla="*/ 545359 w 725779"/>
              <a:gd name="connsiteY21" fmla="*/ 709378 h 791387"/>
              <a:gd name="connsiteX22" fmla="*/ 565861 w 725779"/>
              <a:gd name="connsiteY22" fmla="*/ 733980 h 791387"/>
              <a:gd name="connsiteX23" fmla="*/ 623268 w 725779"/>
              <a:gd name="connsiteY23" fmla="*/ 746282 h 791387"/>
              <a:gd name="connsiteX24" fmla="*/ 664272 w 725779"/>
              <a:gd name="connsiteY24" fmla="*/ 746282 h 791387"/>
              <a:gd name="connsiteX25" fmla="*/ 697076 w 725779"/>
              <a:gd name="connsiteY25" fmla="*/ 750382 h 791387"/>
              <a:gd name="connsiteX26" fmla="*/ 725779 w 725779"/>
              <a:gd name="connsiteY26" fmla="*/ 791387 h 791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725779" h="791387">
                <a:moveTo>
                  <a:pt x="0" y="0"/>
                </a:moveTo>
                <a:cubicBezTo>
                  <a:pt x="24944" y="4784"/>
                  <a:pt x="49889" y="9568"/>
                  <a:pt x="65607" y="16402"/>
                </a:cubicBezTo>
                <a:cubicBezTo>
                  <a:pt x="81325" y="23236"/>
                  <a:pt x="86793" y="27337"/>
                  <a:pt x="94310" y="41005"/>
                </a:cubicBezTo>
                <a:cubicBezTo>
                  <a:pt x="101827" y="54673"/>
                  <a:pt x="109345" y="84060"/>
                  <a:pt x="110712" y="98411"/>
                </a:cubicBezTo>
                <a:cubicBezTo>
                  <a:pt x="112079" y="112763"/>
                  <a:pt x="103878" y="114813"/>
                  <a:pt x="102511" y="127114"/>
                </a:cubicBezTo>
                <a:cubicBezTo>
                  <a:pt x="101144" y="139415"/>
                  <a:pt x="100461" y="160601"/>
                  <a:pt x="102511" y="172219"/>
                </a:cubicBezTo>
                <a:cubicBezTo>
                  <a:pt x="104561" y="183837"/>
                  <a:pt x="108661" y="186571"/>
                  <a:pt x="114812" y="196822"/>
                </a:cubicBezTo>
                <a:cubicBezTo>
                  <a:pt x="120963" y="207073"/>
                  <a:pt x="125747" y="226209"/>
                  <a:pt x="139415" y="233726"/>
                </a:cubicBezTo>
                <a:cubicBezTo>
                  <a:pt x="153083" y="241243"/>
                  <a:pt x="180419" y="238510"/>
                  <a:pt x="196821" y="241927"/>
                </a:cubicBezTo>
                <a:cubicBezTo>
                  <a:pt x="213223" y="245344"/>
                  <a:pt x="222108" y="250128"/>
                  <a:pt x="237826" y="254228"/>
                </a:cubicBezTo>
                <a:cubicBezTo>
                  <a:pt x="253544" y="258328"/>
                  <a:pt x="276780" y="252178"/>
                  <a:pt x="291131" y="266529"/>
                </a:cubicBezTo>
                <a:cubicBezTo>
                  <a:pt x="305482" y="280880"/>
                  <a:pt x="318468" y="319835"/>
                  <a:pt x="323935" y="340337"/>
                </a:cubicBezTo>
                <a:cubicBezTo>
                  <a:pt x="329402" y="360839"/>
                  <a:pt x="323935" y="389543"/>
                  <a:pt x="323935" y="389543"/>
                </a:cubicBezTo>
                <a:cubicBezTo>
                  <a:pt x="323935" y="406628"/>
                  <a:pt x="319835" y="427814"/>
                  <a:pt x="323935" y="442849"/>
                </a:cubicBezTo>
                <a:cubicBezTo>
                  <a:pt x="328035" y="457884"/>
                  <a:pt x="337604" y="471552"/>
                  <a:pt x="348538" y="479753"/>
                </a:cubicBezTo>
                <a:cubicBezTo>
                  <a:pt x="359473" y="487954"/>
                  <a:pt x="374507" y="488637"/>
                  <a:pt x="389542" y="492054"/>
                </a:cubicBezTo>
                <a:cubicBezTo>
                  <a:pt x="404577" y="495471"/>
                  <a:pt x="438748" y="500255"/>
                  <a:pt x="438748" y="500255"/>
                </a:cubicBezTo>
                <a:cubicBezTo>
                  <a:pt x="454466" y="502989"/>
                  <a:pt x="467451" y="500255"/>
                  <a:pt x="483853" y="508456"/>
                </a:cubicBezTo>
                <a:cubicBezTo>
                  <a:pt x="500255" y="516657"/>
                  <a:pt x="527590" y="533058"/>
                  <a:pt x="537158" y="549460"/>
                </a:cubicBezTo>
                <a:cubicBezTo>
                  <a:pt x="546726" y="565862"/>
                  <a:pt x="539892" y="588415"/>
                  <a:pt x="541259" y="606867"/>
                </a:cubicBezTo>
                <a:cubicBezTo>
                  <a:pt x="542626" y="625319"/>
                  <a:pt x="544676" y="643087"/>
                  <a:pt x="545359" y="660172"/>
                </a:cubicBezTo>
                <a:cubicBezTo>
                  <a:pt x="546042" y="677257"/>
                  <a:pt x="541942" y="697077"/>
                  <a:pt x="545359" y="709378"/>
                </a:cubicBezTo>
                <a:cubicBezTo>
                  <a:pt x="548776" y="721679"/>
                  <a:pt x="552876" y="727829"/>
                  <a:pt x="565861" y="733980"/>
                </a:cubicBezTo>
                <a:cubicBezTo>
                  <a:pt x="578846" y="740131"/>
                  <a:pt x="606866" y="744232"/>
                  <a:pt x="623268" y="746282"/>
                </a:cubicBezTo>
                <a:cubicBezTo>
                  <a:pt x="639670" y="748332"/>
                  <a:pt x="651971" y="745599"/>
                  <a:pt x="664272" y="746282"/>
                </a:cubicBezTo>
                <a:cubicBezTo>
                  <a:pt x="676573" y="746965"/>
                  <a:pt x="686825" y="742864"/>
                  <a:pt x="697076" y="750382"/>
                </a:cubicBezTo>
                <a:cubicBezTo>
                  <a:pt x="707327" y="757900"/>
                  <a:pt x="716553" y="774643"/>
                  <a:pt x="725779" y="791387"/>
                </a:cubicBezTo>
              </a:path>
            </a:pathLst>
          </a:custGeom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6D4A643-9461-4409-A02E-B930BA94C144}"/>
              </a:ext>
            </a:extLst>
          </p:cNvPr>
          <p:cNvCxnSpPr/>
          <p:nvPr/>
        </p:nvCxnSpPr>
        <p:spPr>
          <a:xfrm flipV="1">
            <a:off x="10291435" y="3072791"/>
            <a:ext cx="1114425" cy="714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C47B6DB4-F3B2-4530-B19E-B9829BF02DD3}"/>
              </a:ext>
            </a:extLst>
          </p:cNvPr>
          <p:cNvSpPr txBox="1"/>
          <p:nvPr/>
        </p:nvSpPr>
        <p:spPr>
          <a:xfrm>
            <a:off x="10121581" y="3276600"/>
            <a:ext cx="4523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x</a:t>
            </a:r>
            <a:r>
              <a:rPr lang="en-US" baseline="-25000" dirty="0">
                <a:latin typeface="+mn-lt"/>
              </a:rPr>
              <a:t>n</a:t>
            </a:r>
          </a:p>
        </p:txBody>
      </p:sp>
      <p:sp>
        <p:nvSpPr>
          <p:cNvPr id="19" name="Freeform 28">
            <a:extLst>
              <a:ext uri="{FF2B5EF4-FFF2-40B4-BE49-F238E27FC236}">
                <a16:creationId xmlns:a16="http://schemas.microsoft.com/office/drawing/2014/main" id="{E487B6C1-E73F-4BBC-B4DF-0BE2DD1D44FC}"/>
              </a:ext>
            </a:extLst>
          </p:cNvPr>
          <p:cNvSpPr/>
          <p:nvPr/>
        </p:nvSpPr>
        <p:spPr>
          <a:xfrm>
            <a:off x="10283628" y="2340376"/>
            <a:ext cx="625033" cy="729205"/>
          </a:xfrm>
          <a:custGeom>
            <a:avLst/>
            <a:gdLst>
              <a:gd name="connsiteX0" fmla="*/ 0 w 625033"/>
              <a:gd name="connsiteY0" fmla="*/ 0 h 729205"/>
              <a:gd name="connsiteX1" fmla="*/ 11575 w 625033"/>
              <a:gd name="connsiteY1" fmla="*/ 717630 h 729205"/>
              <a:gd name="connsiteX2" fmla="*/ 625033 w 625033"/>
              <a:gd name="connsiteY2" fmla="*/ 729205 h 729205"/>
              <a:gd name="connsiteX3" fmla="*/ 0 w 625033"/>
              <a:gd name="connsiteY3" fmla="*/ 0 h 7292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5033" h="729205">
                <a:moveTo>
                  <a:pt x="0" y="0"/>
                </a:moveTo>
                <a:lnTo>
                  <a:pt x="11575" y="717630"/>
                </a:lnTo>
                <a:lnTo>
                  <a:pt x="625033" y="729205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67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0E4E728-BB7F-4942-8BBE-D6C52DF4AE61}"/>
              </a:ext>
            </a:extLst>
          </p:cNvPr>
          <p:cNvSpPr/>
          <p:nvPr/>
        </p:nvSpPr>
        <p:spPr>
          <a:xfrm>
            <a:off x="8990210" y="768743"/>
            <a:ext cx="1990847" cy="5440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7F9D65C-1B50-4125-B98B-8F83EC7336D9}"/>
              </a:ext>
            </a:extLst>
          </p:cNvPr>
          <p:cNvSpPr/>
          <p:nvPr/>
        </p:nvSpPr>
        <p:spPr>
          <a:xfrm>
            <a:off x="10251851" y="768743"/>
            <a:ext cx="717630" cy="5440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B060FCC-4807-4767-BB3B-3DAC57F18FA4}"/>
              </a:ext>
            </a:extLst>
          </p:cNvPr>
          <p:cNvSpPr/>
          <p:nvPr/>
        </p:nvSpPr>
        <p:spPr>
          <a:xfrm>
            <a:off x="9001786" y="780317"/>
            <a:ext cx="821803" cy="532436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90000"/>
                  <a:shade val="30000"/>
                  <a:satMod val="115000"/>
                </a:schemeClr>
              </a:gs>
              <a:gs pos="50000">
                <a:schemeClr val="bg2">
                  <a:lumMod val="90000"/>
                  <a:shade val="67500"/>
                  <a:satMod val="115000"/>
                </a:schemeClr>
              </a:gs>
              <a:gs pos="100000">
                <a:schemeClr val="bg2">
                  <a:lumMod val="90000"/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5F94F9D-D931-403E-8257-490CFB99FFE1}"/>
              </a:ext>
            </a:extLst>
          </p:cNvPr>
          <p:cNvSpPr/>
          <p:nvPr/>
        </p:nvSpPr>
        <p:spPr>
          <a:xfrm>
            <a:off x="10237996" y="770672"/>
            <a:ext cx="717630" cy="544010"/>
          </a:xfrm>
          <a:prstGeom prst="rect">
            <a:avLst/>
          </a:prstGeom>
          <a:gradFill>
            <a:gsLst>
              <a:gs pos="0">
                <a:srgbClr val="000082"/>
              </a:gs>
              <a:gs pos="13000">
                <a:srgbClr val="0047FF"/>
              </a:gs>
              <a:gs pos="28000">
                <a:srgbClr val="000082"/>
              </a:gs>
              <a:gs pos="42999">
                <a:srgbClr val="0047FF"/>
              </a:gs>
              <a:gs pos="58000">
                <a:srgbClr val="000082"/>
              </a:gs>
              <a:gs pos="72000">
                <a:srgbClr val="0047FF"/>
              </a:gs>
              <a:gs pos="87000">
                <a:srgbClr val="000082"/>
              </a:gs>
              <a:gs pos="100000">
                <a:srgbClr val="0047FF"/>
              </a:gs>
            </a:gsLst>
            <a:lin ang="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F20F04F6-96AB-4E93-9C86-1B9147CEBAEE}"/>
              </a:ext>
            </a:extLst>
          </p:cNvPr>
          <p:cNvCxnSpPr/>
          <p:nvPr/>
        </p:nvCxnSpPr>
        <p:spPr>
          <a:xfrm>
            <a:off x="9802122" y="2283555"/>
            <a:ext cx="398379" cy="694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FAFE95AB-1926-4F7D-B2DD-B35A24C04B08}"/>
              </a:ext>
            </a:extLst>
          </p:cNvPr>
          <p:cNvSpPr txBox="1"/>
          <p:nvPr/>
        </p:nvSpPr>
        <p:spPr>
          <a:xfrm>
            <a:off x="10334135" y="1518783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3" name="Ink 2"/>
              <p14:cNvContentPartPr/>
              <p14:nvPr/>
            </p14:nvContentPartPr>
            <p14:xfrm>
              <a:off x="2161080" y="2114640"/>
              <a:ext cx="8131320" cy="4542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2153160" y="2105280"/>
                <a:ext cx="8148240" cy="4561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29824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3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63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3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63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963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Diffusion Conductance and Capacitance</a:t>
            </a:r>
          </a:p>
        </p:txBody>
      </p:sp>
      <p:graphicFrame>
        <p:nvGraphicFramePr>
          <p:cNvPr id="5" name="Object 7"/>
          <p:cNvGraphicFramePr>
            <a:graphicFrameLocks noChangeAspect="1"/>
          </p:cNvGraphicFramePr>
          <p:nvPr/>
        </p:nvGraphicFramePr>
        <p:xfrm>
          <a:off x="2047875" y="3683000"/>
          <a:ext cx="3568700" cy="213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02895" imgH="1079201" progId="Equation.DSMT4">
                  <p:embed/>
                </p:oleObj>
              </mc:Choice>
              <mc:Fallback>
                <p:oleObj name="Equation" r:id="rId2" imgW="1802895" imgH="1079201" progId="Equation.DSMT4">
                  <p:embed/>
                  <p:pic>
                    <p:nvPicPr>
                      <p:cNvPr id="5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47875" y="3683000"/>
                        <a:ext cx="3568700" cy="213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2159000" y="1619250"/>
          <a:ext cx="39179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006278" imgH="266769" progId="Equation.DSMT4">
                  <p:embed/>
                </p:oleObj>
              </mc:Choice>
              <mc:Fallback>
                <p:oleObj name="Equation" r:id="rId4" imgW="2006278" imgH="266769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9000" y="1619250"/>
                        <a:ext cx="391795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0920000">
            <a:off x="5609247" y="2226401"/>
            <a:ext cx="4754544" cy="302487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scene3d>
            <a:camera prst="orthographicFront">
              <a:rot lat="0" lon="0" rev="60000"/>
            </a:camera>
            <a:lightRig rig="threePt" dir="t"/>
          </a:scene3d>
        </p:spPr>
      </p:pic>
      <p:sp>
        <p:nvSpPr>
          <p:cNvPr id="8" name="TextBox 7"/>
          <p:cNvSpPr txBox="1"/>
          <p:nvPr/>
        </p:nvSpPr>
        <p:spPr>
          <a:xfrm>
            <a:off x="1960418" y="2556165"/>
            <a:ext cx="252344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>
                <a:solidFill>
                  <a:srgbClr val="C00000"/>
                </a:solidFill>
                <a:latin typeface="+mn-lt"/>
              </a:rPr>
              <a:t>Separate in real &amp; </a:t>
            </a:r>
          </a:p>
          <a:p>
            <a:r>
              <a:rPr lang="en-US" sz="2200" dirty="0">
                <a:solidFill>
                  <a:srgbClr val="C00000"/>
                </a:solidFill>
                <a:latin typeface="+mn-lt"/>
              </a:rPr>
              <a:t>imaginary parts …</a:t>
            </a:r>
          </a:p>
        </p:txBody>
      </p:sp>
      <p:sp>
        <p:nvSpPr>
          <p:cNvPr id="9" name="Freeform 8"/>
          <p:cNvSpPr/>
          <p:nvPr/>
        </p:nvSpPr>
        <p:spPr>
          <a:xfrm>
            <a:off x="8849591" y="1558637"/>
            <a:ext cx="626918" cy="1267691"/>
          </a:xfrm>
          <a:custGeom>
            <a:avLst/>
            <a:gdLst>
              <a:gd name="connsiteX0" fmla="*/ 342900 w 626918"/>
              <a:gd name="connsiteY0" fmla="*/ 0 h 1267691"/>
              <a:gd name="connsiteX1" fmla="*/ 31173 w 626918"/>
              <a:gd name="connsiteY1" fmla="*/ 394855 h 1267691"/>
              <a:gd name="connsiteX2" fmla="*/ 529936 w 626918"/>
              <a:gd name="connsiteY2" fmla="*/ 768928 h 1267691"/>
              <a:gd name="connsiteX3" fmla="*/ 613064 w 626918"/>
              <a:gd name="connsiteY3" fmla="*/ 1267691 h 1267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6918" h="1267691">
                <a:moveTo>
                  <a:pt x="342900" y="0"/>
                </a:moveTo>
                <a:cubicBezTo>
                  <a:pt x="171450" y="133350"/>
                  <a:pt x="0" y="266700"/>
                  <a:pt x="31173" y="394855"/>
                </a:cubicBezTo>
                <a:cubicBezTo>
                  <a:pt x="62346" y="523010"/>
                  <a:pt x="432954" y="623455"/>
                  <a:pt x="529936" y="768928"/>
                </a:cubicBezTo>
                <a:cubicBezTo>
                  <a:pt x="626918" y="914401"/>
                  <a:pt x="619991" y="1091046"/>
                  <a:pt x="613064" y="1267691"/>
                </a:cubicBezTo>
              </a:path>
            </a:pathLst>
          </a:custGeom>
          <a:ln>
            <a:solidFill>
              <a:schemeClr val="tx1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964484" name="Object 4"/>
          <p:cNvGraphicFramePr>
            <a:graphicFrameLocks noChangeAspect="1"/>
          </p:cNvGraphicFramePr>
          <p:nvPr/>
        </p:nvGraphicFramePr>
        <p:xfrm>
          <a:off x="8642417" y="848158"/>
          <a:ext cx="1591618" cy="6481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621902" imgH="253939" progId="Equation.DSMT4">
                  <p:embed/>
                </p:oleObj>
              </mc:Choice>
              <mc:Fallback>
                <p:oleObj name="Equation" r:id="rId7" imgW="621902" imgH="253939" progId="Equation.DSMT4">
                  <p:embed/>
                  <p:pic>
                    <p:nvPicPr>
                      <p:cNvPr id="2964484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42417" y="848158"/>
                        <a:ext cx="1591618" cy="64813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4485" name="Object 5"/>
          <p:cNvGraphicFramePr>
            <a:graphicFrameLocks noChangeAspect="1"/>
          </p:cNvGraphicFramePr>
          <p:nvPr/>
        </p:nvGraphicFramePr>
        <p:xfrm>
          <a:off x="8202613" y="5614989"/>
          <a:ext cx="1949450" cy="649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9" imgW="761724" imgH="254092" progId="Equation.3">
                  <p:embed/>
                </p:oleObj>
              </mc:Choice>
              <mc:Fallback>
                <p:oleObj name="Equation" r:id="rId9" imgW="761724" imgH="254092" progId="Equation.3">
                  <p:embed/>
                  <p:pic>
                    <p:nvPicPr>
                      <p:cNvPr id="296448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02613" y="5614989"/>
                        <a:ext cx="1949450" cy="649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Freeform 12"/>
          <p:cNvSpPr/>
          <p:nvPr/>
        </p:nvSpPr>
        <p:spPr>
          <a:xfrm>
            <a:off x="8856518" y="4308764"/>
            <a:ext cx="626918" cy="1267691"/>
          </a:xfrm>
          <a:custGeom>
            <a:avLst/>
            <a:gdLst>
              <a:gd name="connsiteX0" fmla="*/ 342900 w 626918"/>
              <a:gd name="connsiteY0" fmla="*/ 0 h 1267691"/>
              <a:gd name="connsiteX1" fmla="*/ 31173 w 626918"/>
              <a:gd name="connsiteY1" fmla="*/ 394855 h 1267691"/>
              <a:gd name="connsiteX2" fmla="*/ 529936 w 626918"/>
              <a:gd name="connsiteY2" fmla="*/ 768928 h 1267691"/>
              <a:gd name="connsiteX3" fmla="*/ 613064 w 626918"/>
              <a:gd name="connsiteY3" fmla="*/ 1267691 h 1267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6918" h="1267691">
                <a:moveTo>
                  <a:pt x="342900" y="0"/>
                </a:moveTo>
                <a:cubicBezTo>
                  <a:pt x="171450" y="133350"/>
                  <a:pt x="0" y="266700"/>
                  <a:pt x="31173" y="394855"/>
                </a:cubicBezTo>
                <a:cubicBezTo>
                  <a:pt x="62346" y="523010"/>
                  <a:pt x="432954" y="623455"/>
                  <a:pt x="529936" y="768928"/>
                </a:cubicBezTo>
                <a:cubicBezTo>
                  <a:pt x="626918" y="914401"/>
                  <a:pt x="619991" y="1091046"/>
                  <a:pt x="613064" y="1267691"/>
                </a:cubicBezTo>
              </a:path>
            </a:pathLst>
          </a:custGeom>
          <a:ln>
            <a:solidFill>
              <a:schemeClr val="tx1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731827" y="5293380"/>
            <a:ext cx="2164890" cy="523220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dirty="0"/>
              <a:t>Product of G</a:t>
            </a:r>
            <a:r>
              <a:rPr lang="en-US" sz="1400" baseline="-25000" dirty="0"/>
              <a:t>D</a:t>
            </a:r>
            <a:r>
              <a:rPr lang="en-US" sz="1400" dirty="0"/>
              <a:t> and C</a:t>
            </a:r>
            <a:r>
              <a:rPr lang="en-US" sz="1400" baseline="-25000" dirty="0"/>
              <a:t>D</a:t>
            </a:r>
            <a:r>
              <a:rPr lang="en-US" sz="1400" dirty="0"/>
              <a:t> </a:t>
            </a:r>
          </a:p>
          <a:p>
            <a:r>
              <a:rPr lang="en-US" sz="1400" dirty="0"/>
              <a:t>frequency-independent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3" name="Ink 2"/>
              <p14:cNvContentPartPr/>
              <p14:nvPr/>
            </p14:nvContentPartPr>
            <p14:xfrm>
              <a:off x="2078280" y="873720"/>
              <a:ext cx="8363880" cy="51469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071440" y="863640"/>
                <a:ext cx="8379360" cy="516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98947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64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4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964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e 10">
            <a:extLst>
              <a:ext uri="{FF2B5EF4-FFF2-40B4-BE49-F238E27FC236}">
                <a16:creationId xmlns:a16="http://schemas.microsoft.com/office/drawing/2014/main" id="{C2859C44-5A24-BA40-9FCC-06BBD1B1F4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40450" y="7467600"/>
            <a:ext cx="297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AF85E9-111E-E74B-A879-DB8DEFD0D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21</a:t>
            </a:r>
            <a:br>
              <a:rPr lang="en-US" dirty="0"/>
            </a:br>
            <a:r>
              <a:rPr lang="en-US" dirty="0"/>
              <a:t>PN Diode AC Response</a:t>
            </a:r>
          </a:p>
        </p:txBody>
      </p:sp>
      <p:sp>
        <p:nvSpPr>
          <p:cNvPr id="27" name="Rectangle 8">
            <a:extLst>
              <a:ext uri="{FF2B5EF4-FFF2-40B4-BE49-F238E27FC236}">
                <a16:creationId xmlns:a16="http://schemas.microsoft.com/office/drawing/2014/main" id="{02050777-CCD9-CC47-80EF-78B8E91818F5}"/>
              </a:ext>
            </a:extLst>
          </p:cNvPr>
          <p:cNvSpPr txBox="1">
            <a:spLocks noChangeArrowheads="1"/>
          </p:cNvSpPr>
          <p:nvPr/>
        </p:nvSpPr>
        <p:spPr>
          <a:xfrm>
            <a:off x="524418" y="2182132"/>
            <a:ext cx="8722180" cy="1524682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21.1 Conductance and series resistance</a:t>
            </a:r>
          </a:p>
          <a:p>
            <a:r>
              <a:rPr lang="en-US" sz="2400" dirty="0"/>
              <a:t>21.2 Majority carrier junction capacitance</a:t>
            </a:r>
          </a:p>
          <a:p>
            <a:r>
              <a:rPr lang="en-US" sz="2400" dirty="0"/>
              <a:t>21.3 Minority carrier diffusion capacitance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AB8DAEF-B12A-C84B-9BD2-DCC3B4B0DBC0}"/>
              </a:ext>
            </a:extLst>
          </p:cNvPr>
          <p:cNvSpPr/>
          <p:nvPr/>
        </p:nvSpPr>
        <p:spPr>
          <a:xfrm>
            <a:off x="8189775" y="1543485"/>
            <a:ext cx="1582057" cy="1146629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AE50C56-6F67-524A-A369-D99BCDCC996C}"/>
              </a:ext>
            </a:extLst>
          </p:cNvPr>
          <p:cNvSpPr/>
          <p:nvPr/>
        </p:nvSpPr>
        <p:spPr>
          <a:xfrm>
            <a:off x="8789422" y="1686445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C56D38D-6595-FA49-A66A-9BB192108491}"/>
              </a:ext>
            </a:extLst>
          </p:cNvPr>
          <p:cNvCxnSpPr/>
          <p:nvPr/>
        </p:nvCxnSpPr>
        <p:spPr>
          <a:xfrm rot="10800000" flipH="1">
            <a:off x="8187771" y="2687992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5253BF02-80FB-754E-88EA-A51524284D2C}"/>
              </a:ext>
            </a:extLst>
          </p:cNvPr>
          <p:cNvSpPr/>
          <p:nvPr/>
        </p:nvSpPr>
        <p:spPr>
          <a:xfrm>
            <a:off x="8914147" y="2451860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C4210E3-7A44-C347-A238-6044694C4C62}"/>
              </a:ext>
            </a:extLst>
          </p:cNvPr>
          <p:cNvSpPr/>
          <p:nvPr/>
        </p:nvSpPr>
        <p:spPr>
          <a:xfrm>
            <a:off x="8776123" y="2270705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26B56FD-BC02-C742-A789-657AC912650D}"/>
              </a:ext>
            </a:extLst>
          </p:cNvPr>
          <p:cNvSpPr/>
          <p:nvPr/>
        </p:nvSpPr>
        <p:spPr>
          <a:xfrm>
            <a:off x="8790501" y="284579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B735E7EF-A1AD-504B-9132-411F51218168}"/>
              </a:ext>
            </a:extLst>
          </p:cNvPr>
          <p:cNvSpPr/>
          <p:nvPr/>
        </p:nvSpPr>
        <p:spPr>
          <a:xfrm>
            <a:off x="8664103" y="1379177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Isosceles Triangle 84">
            <a:extLst>
              <a:ext uri="{FF2B5EF4-FFF2-40B4-BE49-F238E27FC236}">
                <a16:creationId xmlns:a16="http://schemas.microsoft.com/office/drawing/2014/main" id="{7FC11E96-111E-4D40-BD02-294245EFD5C7}"/>
              </a:ext>
            </a:extLst>
          </p:cNvPr>
          <p:cNvSpPr/>
          <p:nvPr/>
        </p:nvSpPr>
        <p:spPr>
          <a:xfrm>
            <a:off x="8580438" y="143983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Isosceles Triangle 85">
            <a:extLst>
              <a:ext uri="{FF2B5EF4-FFF2-40B4-BE49-F238E27FC236}">
                <a16:creationId xmlns:a16="http://schemas.microsoft.com/office/drawing/2014/main" id="{2A43DA6C-DFA8-DE45-A472-4D5AC0CE6D91}"/>
              </a:ext>
            </a:extLst>
          </p:cNvPr>
          <p:cNvSpPr/>
          <p:nvPr/>
        </p:nvSpPr>
        <p:spPr>
          <a:xfrm>
            <a:off x="8732838" y="144648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Isosceles Triangle 86">
            <a:extLst>
              <a:ext uri="{FF2B5EF4-FFF2-40B4-BE49-F238E27FC236}">
                <a16:creationId xmlns:a16="http://schemas.microsoft.com/office/drawing/2014/main" id="{12A8294A-7F10-5642-A5DC-DFE9C761F4BD}"/>
              </a:ext>
            </a:extLst>
          </p:cNvPr>
          <p:cNvSpPr/>
          <p:nvPr/>
        </p:nvSpPr>
        <p:spPr>
          <a:xfrm>
            <a:off x="8885238" y="1442714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Isosceles Triangle 87">
            <a:extLst>
              <a:ext uri="{FF2B5EF4-FFF2-40B4-BE49-F238E27FC236}">
                <a16:creationId xmlns:a16="http://schemas.microsoft.com/office/drawing/2014/main" id="{0A1F3791-7179-3548-BF49-58CE06D7287A}"/>
              </a:ext>
            </a:extLst>
          </p:cNvPr>
          <p:cNvSpPr/>
          <p:nvPr/>
        </p:nvSpPr>
        <p:spPr>
          <a:xfrm>
            <a:off x="9046264" y="1439838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838F246-7FAE-F74F-852A-3A6F28F6A121}"/>
              </a:ext>
            </a:extLst>
          </p:cNvPr>
          <p:cNvSpPr/>
          <p:nvPr/>
        </p:nvSpPr>
        <p:spPr>
          <a:xfrm>
            <a:off x="8537307" y="1655498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6FD34642-19DE-C24D-8129-F416CA57B5D9}"/>
              </a:ext>
            </a:extLst>
          </p:cNvPr>
          <p:cNvCxnSpPr/>
          <p:nvPr/>
        </p:nvCxnSpPr>
        <p:spPr>
          <a:xfrm rot="10800000">
            <a:off x="8534001" y="1547483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EA12C5D4-568C-6746-AE98-D3693597BE6F}"/>
              </a:ext>
            </a:extLst>
          </p:cNvPr>
          <p:cNvCxnSpPr>
            <a:stCxn id="52" idx="5"/>
          </p:cNvCxnSpPr>
          <p:nvPr/>
        </p:nvCxnSpPr>
        <p:spPr>
          <a:xfrm flipV="1">
            <a:off x="9169191" y="1547482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4CD3DF2A-B41E-744F-B39D-84BD80DBF2C4}"/>
              </a:ext>
            </a:extLst>
          </p:cNvPr>
          <p:cNvSpPr/>
          <p:nvPr/>
        </p:nvSpPr>
        <p:spPr>
          <a:xfrm>
            <a:off x="8517794" y="1360132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794D836B-CA5A-B945-A272-CB7EAE8E2218}"/>
              </a:ext>
            </a:extLst>
          </p:cNvPr>
          <p:cNvSpPr/>
          <p:nvPr/>
        </p:nvSpPr>
        <p:spPr>
          <a:xfrm>
            <a:off x="9161986" y="1560664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70AA65A1-ECD0-E74C-BB64-5ED0F1288AC9}"/>
              </a:ext>
            </a:extLst>
          </p:cNvPr>
          <p:cNvSpPr/>
          <p:nvPr/>
        </p:nvSpPr>
        <p:spPr>
          <a:xfrm>
            <a:off x="8450738" y="1560328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D975407F-F4B5-9F41-BD43-9ABC7EAA9400}"/>
              </a:ext>
            </a:extLst>
          </p:cNvPr>
          <p:cNvSpPr/>
          <p:nvPr/>
        </p:nvSpPr>
        <p:spPr>
          <a:xfrm>
            <a:off x="9882529" y="1762663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C5F24442-4B5C-FB4C-81C3-09E198E2CC2F}"/>
              </a:ext>
            </a:extLst>
          </p:cNvPr>
          <p:cNvSpPr/>
          <p:nvPr/>
        </p:nvSpPr>
        <p:spPr>
          <a:xfrm>
            <a:off x="9901505" y="1920408"/>
            <a:ext cx="461176" cy="3180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Isosceles Triangle 96">
            <a:extLst>
              <a:ext uri="{FF2B5EF4-FFF2-40B4-BE49-F238E27FC236}">
                <a16:creationId xmlns:a16="http://schemas.microsoft.com/office/drawing/2014/main" id="{4D1E2484-D053-9A46-96F4-7F952FC25DA0}"/>
              </a:ext>
            </a:extLst>
          </p:cNvPr>
          <p:cNvSpPr/>
          <p:nvPr/>
        </p:nvSpPr>
        <p:spPr>
          <a:xfrm>
            <a:off x="9817840" y="19810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Isosceles Triangle 97">
            <a:extLst>
              <a:ext uri="{FF2B5EF4-FFF2-40B4-BE49-F238E27FC236}">
                <a16:creationId xmlns:a16="http://schemas.microsoft.com/office/drawing/2014/main" id="{62272708-6F77-7747-A349-638A1021C54B}"/>
              </a:ext>
            </a:extLst>
          </p:cNvPr>
          <p:cNvSpPr/>
          <p:nvPr/>
        </p:nvSpPr>
        <p:spPr>
          <a:xfrm>
            <a:off x="9970240" y="198771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Isosceles Triangle 98">
            <a:extLst>
              <a:ext uri="{FF2B5EF4-FFF2-40B4-BE49-F238E27FC236}">
                <a16:creationId xmlns:a16="http://schemas.microsoft.com/office/drawing/2014/main" id="{2E2DCDDE-BC77-9A48-8E3E-9B87E5C5EFF2}"/>
              </a:ext>
            </a:extLst>
          </p:cNvPr>
          <p:cNvSpPr/>
          <p:nvPr/>
        </p:nvSpPr>
        <p:spPr>
          <a:xfrm>
            <a:off x="10122640" y="1983945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Isosceles Triangle 99">
            <a:extLst>
              <a:ext uri="{FF2B5EF4-FFF2-40B4-BE49-F238E27FC236}">
                <a16:creationId xmlns:a16="http://schemas.microsoft.com/office/drawing/2014/main" id="{5006900A-8B02-A44A-98D1-4C45A85794DB}"/>
              </a:ext>
            </a:extLst>
          </p:cNvPr>
          <p:cNvSpPr/>
          <p:nvPr/>
        </p:nvSpPr>
        <p:spPr>
          <a:xfrm>
            <a:off x="10283666" y="1981069"/>
            <a:ext cx="163902" cy="215660"/>
          </a:xfrm>
          <a:prstGeom prst="triangl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928A9CA-E203-834D-A0E4-3FD06527BBA2}"/>
              </a:ext>
            </a:extLst>
          </p:cNvPr>
          <p:cNvSpPr/>
          <p:nvPr/>
        </p:nvSpPr>
        <p:spPr>
          <a:xfrm>
            <a:off x="9802759" y="2196729"/>
            <a:ext cx="715993" cy="948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46E4BE13-E793-3844-A870-ED94B47C6F4E}"/>
              </a:ext>
            </a:extLst>
          </p:cNvPr>
          <p:cNvCxnSpPr/>
          <p:nvPr/>
        </p:nvCxnSpPr>
        <p:spPr>
          <a:xfrm rot="10800000">
            <a:off x="9771403" y="2088714"/>
            <a:ext cx="166696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28C5929-9C61-5340-85AB-C6FE33C9F981}"/>
              </a:ext>
            </a:extLst>
          </p:cNvPr>
          <p:cNvCxnSpPr>
            <a:stCxn id="64" idx="5"/>
          </p:cNvCxnSpPr>
          <p:nvPr/>
        </p:nvCxnSpPr>
        <p:spPr>
          <a:xfrm flipV="1">
            <a:off x="10406593" y="2088713"/>
            <a:ext cx="211854" cy="187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>
            <a:extLst>
              <a:ext uri="{FF2B5EF4-FFF2-40B4-BE49-F238E27FC236}">
                <a16:creationId xmlns:a16="http://schemas.microsoft.com/office/drawing/2014/main" id="{7025209C-92A9-E740-81B1-FB65CAF10E4A}"/>
              </a:ext>
            </a:extLst>
          </p:cNvPr>
          <p:cNvSpPr/>
          <p:nvPr/>
        </p:nvSpPr>
        <p:spPr>
          <a:xfrm>
            <a:off x="9806587" y="1908249"/>
            <a:ext cx="175424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17625B0E-6F63-DD49-B8BC-D9FE99AA07A8}"/>
              </a:ext>
            </a:extLst>
          </p:cNvPr>
          <p:cNvSpPr/>
          <p:nvPr/>
        </p:nvSpPr>
        <p:spPr>
          <a:xfrm>
            <a:off x="10399388" y="2101895"/>
            <a:ext cx="231149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4AA0AA33-CD22-E540-9FF3-C4AD7E6213BF}"/>
              </a:ext>
            </a:extLst>
          </p:cNvPr>
          <p:cNvSpPr/>
          <p:nvPr/>
        </p:nvSpPr>
        <p:spPr>
          <a:xfrm>
            <a:off x="9786937" y="2105893"/>
            <a:ext cx="131847" cy="1665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5AAB45E7-54AE-1244-A85C-CC7FE879830D}"/>
              </a:ext>
            </a:extLst>
          </p:cNvPr>
          <p:cNvCxnSpPr/>
          <p:nvPr/>
        </p:nvCxnSpPr>
        <p:spPr>
          <a:xfrm rot="10800000" flipH="1">
            <a:off x="8194316" y="2088676"/>
            <a:ext cx="1582057" cy="158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Rectangle 71">
            <a:extLst>
              <a:ext uri="{FF2B5EF4-FFF2-40B4-BE49-F238E27FC236}">
                <a16:creationId xmlns:a16="http://schemas.microsoft.com/office/drawing/2014/main" id="{8B7AF624-F451-964D-980B-0741C44FF0DA}"/>
              </a:ext>
            </a:extLst>
          </p:cNvPr>
          <p:cNvSpPr/>
          <p:nvPr/>
        </p:nvSpPr>
        <p:spPr>
          <a:xfrm>
            <a:off x="8920692" y="1852544"/>
            <a:ext cx="69011" cy="422695"/>
          </a:xfrm>
          <a:prstGeom prst="rect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1DC978A2-7FD6-9B40-A95D-425243007750}"/>
              </a:ext>
            </a:extLst>
          </p:cNvPr>
          <p:cNvSpPr/>
          <p:nvPr/>
        </p:nvSpPr>
        <p:spPr>
          <a:xfrm>
            <a:off x="8782668" y="1671389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50C0310-68A0-4F49-9751-2F9748E4C10F}"/>
              </a:ext>
            </a:extLst>
          </p:cNvPr>
          <p:cNvSpPr/>
          <p:nvPr/>
        </p:nvSpPr>
        <p:spPr>
          <a:xfrm>
            <a:off x="8797046" y="2246483"/>
            <a:ext cx="293298" cy="20703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CDA91F5-BD61-3B4A-9D07-85442BF7F30C}"/>
              </a:ext>
            </a:extLst>
          </p:cNvPr>
          <p:cNvSpPr txBox="1"/>
          <p:nvPr/>
        </p:nvSpPr>
        <p:spPr>
          <a:xfrm>
            <a:off x="9872256" y="1475341"/>
            <a:ext cx="8988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+mn-lt"/>
              </a:rPr>
              <a:t>R</a:t>
            </a:r>
            <a:r>
              <a:rPr lang="en-US" baseline="-25000" dirty="0">
                <a:solidFill>
                  <a:srgbClr val="FF0000"/>
                </a:solidFill>
                <a:latin typeface="+mn-lt"/>
              </a:rPr>
              <a:t>S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13BE35F5-7026-E94B-958D-4755B592A7EA}"/>
              </a:ext>
            </a:extLst>
          </p:cNvPr>
          <p:cNvSpPr txBox="1"/>
          <p:nvPr/>
        </p:nvSpPr>
        <p:spPr>
          <a:xfrm>
            <a:off x="8450738" y="990600"/>
            <a:ext cx="18991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G</a:t>
            </a:r>
            <a:endParaRPr lang="en-US" baseline="-25000" dirty="0">
              <a:solidFill>
                <a:srgbClr val="0000FF"/>
              </a:solidFill>
              <a:latin typeface="+mn-lt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BFC38EE-F281-9E46-A3E4-04FE41EF087D}"/>
              </a:ext>
            </a:extLst>
          </p:cNvPr>
          <p:cNvSpPr txBox="1"/>
          <p:nvPr/>
        </p:nvSpPr>
        <p:spPr>
          <a:xfrm>
            <a:off x="7391400" y="1648336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C</a:t>
            </a:r>
            <a:r>
              <a:rPr lang="en-US" baseline="-25000" dirty="0">
                <a:latin typeface="+mn-lt"/>
              </a:rPr>
              <a:t>J</a:t>
            </a:r>
          </a:p>
        </p:txBody>
      </p: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AA53197F-403A-7D46-BC8A-1C0E6CD3651F}"/>
              </a:ext>
            </a:extLst>
          </p:cNvPr>
          <p:cNvCxnSpPr/>
          <p:nvPr/>
        </p:nvCxnSpPr>
        <p:spPr>
          <a:xfrm>
            <a:off x="7987185" y="1916671"/>
            <a:ext cx="806802" cy="12708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>
            <a:extLst>
              <a:ext uri="{FF2B5EF4-FFF2-40B4-BE49-F238E27FC236}">
                <a16:creationId xmlns:a16="http://schemas.microsoft.com/office/drawing/2014/main" id="{A6B0D80F-8798-1141-BB0D-AB9F3068D969}"/>
              </a:ext>
            </a:extLst>
          </p:cNvPr>
          <p:cNvSpPr txBox="1"/>
          <p:nvPr/>
        </p:nvSpPr>
        <p:spPr>
          <a:xfrm>
            <a:off x="8581768" y="2764563"/>
            <a:ext cx="83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latin typeface="+mn-lt"/>
              </a:rPr>
              <a:t>C</a:t>
            </a:r>
            <a:r>
              <a:rPr lang="en-US" baseline="-25000" dirty="0" err="1">
                <a:latin typeface="+mn-lt"/>
              </a:rPr>
              <a:t>diff</a:t>
            </a:r>
            <a:endParaRPr lang="en-US" baseline="-25000" dirty="0">
              <a:latin typeface="+mn-lt"/>
            </a:endParaRPr>
          </a:p>
        </p:txBody>
      </p:sp>
      <p:sp>
        <p:nvSpPr>
          <p:cNvPr id="80" name="AutoShape 5">
            <a:extLst>
              <a:ext uri="{FF2B5EF4-FFF2-40B4-BE49-F238E27FC236}">
                <a16:creationId xmlns:a16="http://schemas.microsoft.com/office/drawing/2014/main" id="{0FCAEE88-4848-944A-9718-DB8AA9BE4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7927" y="3048000"/>
            <a:ext cx="1924495" cy="479417"/>
          </a:xfrm>
          <a:prstGeom prst="leftArrow">
            <a:avLst>
              <a:gd name="adj1" fmla="val 50000"/>
              <a:gd name="adj2" fmla="val 82915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1600" dirty="0">
                <a:solidFill>
                  <a:srgbClr val="FFFFFF"/>
                </a:solidFill>
              </a:rPr>
              <a:t>                 status</a:t>
            </a:r>
          </a:p>
        </p:txBody>
      </p:sp>
      <p:pic>
        <p:nvPicPr>
          <p:cNvPr id="81" name="Picture 80">
            <a:extLst>
              <a:ext uri="{FF2B5EF4-FFF2-40B4-BE49-F238E27FC236}">
                <a16:creationId xmlns:a16="http://schemas.microsoft.com/office/drawing/2014/main" id="{B1BE72EF-6DA7-F647-B3AE-10F4C0CE7D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094" y="782810"/>
            <a:ext cx="3506819" cy="1454841"/>
          </a:xfrm>
          <a:prstGeom prst="rect">
            <a:avLst/>
          </a:prstGeom>
        </p:spPr>
      </p:pic>
      <p:pic>
        <p:nvPicPr>
          <p:cNvPr id="82" name="Picture 81">
            <a:extLst>
              <a:ext uri="{FF2B5EF4-FFF2-40B4-BE49-F238E27FC236}">
                <a16:creationId xmlns:a16="http://schemas.microsoft.com/office/drawing/2014/main" id="{9B0A4350-AA3C-C847-8DF9-46D68981E3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800529"/>
            <a:ext cx="2604168" cy="1241988"/>
          </a:xfrm>
          <a:prstGeom prst="rect">
            <a:avLst/>
          </a:prstGeom>
        </p:spPr>
      </p:pic>
      <p:grpSp>
        <p:nvGrpSpPr>
          <p:cNvPr id="83" name="Group 82">
            <a:extLst>
              <a:ext uri="{FF2B5EF4-FFF2-40B4-BE49-F238E27FC236}">
                <a16:creationId xmlns:a16="http://schemas.microsoft.com/office/drawing/2014/main" id="{52DFE3E9-E0FC-9842-9DD7-545952CD782D}"/>
              </a:ext>
            </a:extLst>
          </p:cNvPr>
          <p:cNvGrpSpPr/>
          <p:nvPr/>
        </p:nvGrpSpPr>
        <p:grpSpPr>
          <a:xfrm>
            <a:off x="9753600" y="908450"/>
            <a:ext cx="1761168" cy="601780"/>
            <a:chOff x="8249884" y="4808420"/>
            <a:chExt cx="2883884" cy="957263"/>
          </a:xfrm>
        </p:grpSpPr>
        <p:sp>
          <p:nvSpPr>
            <p:cNvPr id="84" name="Line 32">
              <a:extLst>
                <a:ext uri="{FF2B5EF4-FFF2-40B4-BE49-F238E27FC236}">
                  <a16:creationId xmlns:a16="http://schemas.microsoft.com/office/drawing/2014/main" id="{BCEC34F0-BAE7-7E45-A838-A51E49437A1D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8249884" y="5280323"/>
              <a:ext cx="288388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5" name="Freeform 30">
              <a:extLst>
                <a:ext uri="{FF2B5EF4-FFF2-40B4-BE49-F238E27FC236}">
                  <a16:creationId xmlns:a16="http://schemas.microsoft.com/office/drawing/2014/main" id="{AA75637D-7AB2-3746-896D-DD08FD73911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9473811" y="4818714"/>
              <a:ext cx="734648" cy="946969"/>
            </a:xfrm>
            <a:custGeom>
              <a:avLst/>
              <a:gdLst/>
              <a:ahLst/>
              <a:cxnLst>
                <a:cxn ang="0">
                  <a:pos x="324" y="0"/>
                </a:cxn>
                <a:cxn ang="0">
                  <a:pos x="0" y="138"/>
                </a:cxn>
                <a:cxn ang="0">
                  <a:pos x="324" y="276"/>
                </a:cxn>
                <a:cxn ang="0">
                  <a:pos x="324" y="0"/>
                </a:cxn>
              </a:cxnLst>
              <a:rect l="0" t="0" r="r" b="b"/>
              <a:pathLst>
                <a:path w="324" h="276">
                  <a:moveTo>
                    <a:pt x="324" y="0"/>
                  </a:moveTo>
                  <a:lnTo>
                    <a:pt x="0" y="138"/>
                  </a:lnTo>
                  <a:lnTo>
                    <a:pt x="324" y="276"/>
                  </a:lnTo>
                  <a:lnTo>
                    <a:pt x="324" y="0"/>
                  </a:lnTo>
                  <a:close/>
                </a:path>
              </a:pathLst>
            </a:custGeom>
            <a:solidFill>
              <a:srgbClr val="0070C0"/>
            </a:solidFill>
            <a:ln w="285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6" name="Line 31">
              <a:extLst>
                <a:ext uri="{FF2B5EF4-FFF2-40B4-BE49-F238E27FC236}">
                  <a16:creationId xmlns:a16="http://schemas.microsoft.com/office/drawing/2014/main" id="{21F10A44-C6FD-B941-A28F-D8F09DB8BE94}"/>
                </a:ext>
              </a:extLst>
            </p:cNvPr>
            <p:cNvSpPr>
              <a:spLocks noChangeAspect="1" noChangeShapeType="1"/>
            </p:cNvSpPr>
            <p:nvPr/>
          </p:nvSpPr>
          <p:spPr bwMode="auto">
            <a:xfrm>
              <a:off x="9465300" y="4808420"/>
              <a:ext cx="0" cy="93667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graphicFrame>
        <p:nvGraphicFramePr>
          <p:cNvPr id="87" name="Object 52">
            <a:extLst>
              <a:ext uri="{FF2B5EF4-FFF2-40B4-BE49-F238E27FC236}">
                <a16:creationId xmlns:a16="http://schemas.microsoft.com/office/drawing/2014/main" id="{F0096934-6D80-754B-BC5D-1B158B6C2B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7917152"/>
              </p:ext>
            </p:extLst>
          </p:nvPr>
        </p:nvGraphicFramePr>
        <p:xfrm>
          <a:off x="8920692" y="3148399"/>
          <a:ext cx="3239120" cy="71935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942893" imgH="431570" progId="Equation.3">
                  <p:embed/>
                </p:oleObj>
              </mc:Choice>
              <mc:Fallback>
                <p:oleObj name="Equation" r:id="rId5" imgW="1942893" imgH="431570" progId="Equation.3">
                  <p:embed/>
                  <p:pic>
                    <p:nvPicPr>
                      <p:cNvPr id="87" name="Object 52">
                        <a:extLst>
                          <a:ext uri="{FF2B5EF4-FFF2-40B4-BE49-F238E27FC236}">
                            <a16:creationId xmlns:a16="http://schemas.microsoft.com/office/drawing/2014/main" id="{F0096934-6D80-754B-BC5D-1B158B6C2B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20692" y="3148399"/>
                        <a:ext cx="3239120" cy="719357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88" name="Text Box 3">
            <a:extLst>
              <a:ext uri="{FF2B5EF4-FFF2-40B4-BE49-F238E27FC236}">
                <a16:creationId xmlns:a16="http://schemas.microsoft.com/office/drawing/2014/main" id="{F9A7B44F-AD6F-FA49-834F-87F047364D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7642" y="3730686"/>
            <a:ext cx="8801966" cy="234359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sz="2000" dirty="0">
                <a:latin typeface="+mn-lt"/>
              </a:rPr>
              <a:t>Small signal response relevant for many analog applications.</a:t>
            </a:r>
            <a:endParaRPr lang="en-US" sz="2000" b="1" dirty="0">
              <a:latin typeface="+mn-lt"/>
            </a:endParaRPr>
          </a:p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sz="2000" dirty="0">
                <a:latin typeface="+mn-lt"/>
              </a:rPr>
              <a:t>Small signal parameters always refer to the DC operating conditions, as such the parameter changes with bias condition. </a:t>
            </a:r>
          </a:p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sz="2000" dirty="0">
                <a:latin typeface="+mn-lt"/>
              </a:rPr>
              <a:t>Important to distinguish between majority and minority carrier capacitance. Their relative importance depends on specific applications. </a:t>
            </a:r>
          </a:p>
        </p:txBody>
      </p:sp>
      <p:graphicFrame>
        <p:nvGraphicFramePr>
          <p:cNvPr id="89" name="Object 88">
            <a:extLst>
              <a:ext uri="{FF2B5EF4-FFF2-40B4-BE49-F238E27FC236}">
                <a16:creationId xmlns:a16="http://schemas.microsoft.com/office/drawing/2014/main" id="{DAD81DD6-67C1-1D4F-B7D9-5FB3C2815F7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9484655"/>
              </p:ext>
            </p:extLst>
          </p:nvPr>
        </p:nvGraphicFramePr>
        <p:xfrm>
          <a:off x="8241862" y="3879667"/>
          <a:ext cx="391795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006278" imgH="266769" progId="Equation.DSMT4">
                  <p:embed/>
                </p:oleObj>
              </mc:Choice>
              <mc:Fallback>
                <p:oleObj name="Equation" r:id="rId7" imgW="2006278" imgH="266769" progId="Equation.DSMT4">
                  <p:embed/>
                  <p:pic>
                    <p:nvPicPr>
                      <p:cNvPr id="6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41862" y="3879667"/>
                        <a:ext cx="391795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0" name="Rounded Rectangle 89">
            <a:extLst>
              <a:ext uri="{FF2B5EF4-FFF2-40B4-BE49-F238E27FC236}">
                <a16:creationId xmlns:a16="http://schemas.microsoft.com/office/drawing/2014/main" id="{5C63B492-4F0D-F645-85F6-47F77A1BE03C}"/>
              </a:ext>
            </a:extLst>
          </p:cNvPr>
          <p:cNvSpPr/>
          <p:nvPr/>
        </p:nvSpPr>
        <p:spPr>
          <a:xfrm rot="16200000">
            <a:off x="91635" y="26770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1" name="Rounded Rectangle 24">
            <a:extLst>
              <a:ext uri="{FF2B5EF4-FFF2-40B4-BE49-F238E27FC236}">
                <a16:creationId xmlns:a16="http://schemas.microsoft.com/office/drawing/2014/main" id="{26FB2974-3473-B240-AEDC-F102572E9ECF}"/>
              </a:ext>
            </a:extLst>
          </p:cNvPr>
          <p:cNvSpPr/>
          <p:nvPr/>
        </p:nvSpPr>
        <p:spPr>
          <a:xfrm rot="16200000">
            <a:off x="91635" y="2223909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82D13FEA-CF35-ED46-8DE4-79F7BA5A6482}"/>
              </a:ext>
            </a:extLst>
          </p:cNvPr>
          <p:cNvSpPr/>
          <p:nvPr/>
        </p:nvSpPr>
        <p:spPr>
          <a:xfrm rot="16200000">
            <a:off x="91635" y="3134240"/>
            <a:ext cx="308868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V</a:t>
            </a:r>
          </a:p>
        </p:txBody>
      </p:sp>
    </p:spTree>
    <p:extLst>
      <p:ext uri="{BB962C8B-B14F-4D97-AF65-F5344CB8AC3E}">
        <p14:creationId xmlns:p14="http://schemas.microsoft.com/office/powerpoint/2010/main" val="2812438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5668</TotalTime>
  <Words>1119</Words>
  <Application>Microsoft Office PowerPoint</Application>
  <PresentationFormat>Widescreen</PresentationFormat>
  <Paragraphs>452</Paragraphs>
  <Slides>33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2" baseType="lpstr">
      <vt:lpstr>Monotype Sorts</vt:lpstr>
      <vt:lpstr>ＭＳ Ｐゴシック</vt:lpstr>
      <vt:lpstr>Arial</vt:lpstr>
      <vt:lpstr>Cambria Math</vt:lpstr>
      <vt:lpstr>Trebuchet MS</vt:lpstr>
      <vt:lpstr>Wingdings</vt:lpstr>
      <vt:lpstr>Wingdings 3</vt:lpstr>
      <vt:lpstr>6_nanoHUB-v2</vt:lpstr>
      <vt:lpstr>Equation</vt:lpstr>
      <vt:lpstr>Section 21 PN Diode AC Response</vt:lpstr>
      <vt:lpstr>Section 21 PN Diode AC Response</vt:lpstr>
      <vt:lpstr>Section 21 PN Diode AC Response</vt:lpstr>
      <vt:lpstr>Why should we study AC Response?</vt:lpstr>
      <vt:lpstr>Forward Bias Conductance</vt:lpstr>
      <vt:lpstr>Reverse Bias Conductance</vt:lpstr>
      <vt:lpstr>Section 21 PN Diode AC Response</vt:lpstr>
      <vt:lpstr>Section 21 PN Diode AC Response</vt:lpstr>
      <vt:lpstr>Section 21 PN Diode AC Response</vt:lpstr>
      <vt:lpstr>Section 21 PN Diode AC Response</vt:lpstr>
      <vt:lpstr>Fields and Depletion as a Function of Bias</vt:lpstr>
      <vt:lpstr>Fields and Depletion as a Function of Bias</vt:lpstr>
      <vt:lpstr>Fields and Depletion as a Function of Bias</vt:lpstr>
      <vt:lpstr>Fields and Depletion as a Function of Bias</vt:lpstr>
      <vt:lpstr>Fields and Depletion as a Function of Bias</vt:lpstr>
      <vt:lpstr>Fields and Depletion as a Function of Bias</vt:lpstr>
      <vt:lpstr>Fields and Depletion as a Function of Bias</vt:lpstr>
      <vt:lpstr>Fields and Depletion as a Function of Bias</vt:lpstr>
      <vt:lpstr>Junction Capacitance</vt:lpstr>
      <vt:lpstr>Majority Carrier Junction Capacitance</vt:lpstr>
      <vt:lpstr>Measurement of Built-in Potential</vt:lpstr>
      <vt:lpstr>.. And Variable Doping – probe charge at depletionregion edge </vt:lpstr>
      <vt:lpstr>Dielectric Relaxation Time (majority side)</vt:lpstr>
      <vt:lpstr>Section 21 PN Diode AC Response</vt:lpstr>
      <vt:lpstr>Section 21 PN Diode AC Response</vt:lpstr>
      <vt:lpstr>Section 21 PN Diode AC Response</vt:lpstr>
      <vt:lpstr>Section 21 PN Diode AC Response</vt:lpstr>
      <vt:lpstr>Diffusion Capacitance for Minority Carriers</vt:lpstr>
      <vt:lpstr>Diffusion Capacitance for Minority Carriers</vt:lpstr>
      <vt:lpstr>AC Boundary Conditions</vt:lpstr>
      <vt:lpstr>AC Current and Impedance</vt:lpstr>
      <vt:lpstr>Diffusion Conductance and Capacitance</vt:lpstr>
      <vt:lpstr>Section 21 PN Diode AC Response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150</cp:revision>
  <cp:lastPrinted>2012-01-17T05:18:23Z</cp:lastPrinted>
  <dcterms:created xsi:type="dcterms:W3CDTF">2020-06-16T22:10:56Z</dcterms:created>
  <dcterms:modified xsi:type="dcterms:W3CDTF">2026-09-28T00:14:02Z</dcterms:modified>
</cp:coreProperties>
</file>