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3.xml" ContentType="application/vnd.openxmlformats-officedocument.presentationml.notesSlide+xml"/>
  <Override PartName="/ppt/ink/ink25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34.xml" ContentType="application/inkml+xml"/>
  <Override PartName="/ppt/ink/ink35.xml" ContentType="application/inkml+xml"/>
  <Override PartName="/ppt/notesSlides/notesSlide1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9.xml" ContentType="application/vnd.openxmlformats-officedocument.presentationml.notesSlide+xml"/>
  <Override PartName="/ppt/ink/ink36.xml" ContentType="application/inkml+xml"/>
  <Override PartName="/ppt/notesSlides/notesSlide20.xml" ContentType="application/vnd.openxmlformats-officedocument.presentationml.notesSlide+xml"/>
  <Override PartName="/ppt/comments/comment2.xml" ContentType="application/vnd.openxmlformats-officedocument.presentationml.comments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77"/>
  </p:notesMasterIdLst>
  <p:handoutMasterIdLst>
    <p:handoutMasterId r:id="rId78"/>
  </p:handoutMasterIdLst>
  <p:sldIdLst>
    <p:sldId id="875" r:id="rId2"/>
    <p:sldId id="1220" r:id="rId3"/>
    <p:sldId id="1224" r:id="rId4"/>
    <p:sldId id="1127" r:id="rId5"/>
    <p:sldId id="1126" r:id="rId6"/>
    <p:sldId id="1128" r:id="rId7"/>
    <p:sldId id="1129" r:id="rId8"/>
    <p:sldId id="1130" r:id="rId9"/>
    <p:sldId id="1275" r:id="rId10"/>
    <p:sldId id="1131" r:id="rId11"/>
    <p:sldId id="1264" r:id="rId12"/>
    <p:sldId id="1265" r:id="rId13"/>
    <p:sldId id="1268" r:id="rId14"/>
    <p:sldId id="1272" r:id="rId15"/>
    <p:sldId id="1273" r:id="rId16"/>
    <p:sldId id="1274" r:id="rId17"/>
    <p:sldId id="1225" r:id="rId18"/>
    <p:sldId id="1226" r:id="rId19"/>
    <p:sldId id="1044" r:id="rId20"/>
    <p:sldId id="1227" r:id="rId21"/>
    <p:sldId id="1140" r:id="rId22"/>
    <p:sldId id="1141" r:id="rId23"/>
    <p:sldId id="1142" r:id="rId24"/>
    <p:sldId id="1143" r:id="rId25"/>
    <p:sldId id="1144" r:id="rId26"/>
    <p:sldId id="1145" r:id="rId27"/>
    <p:sldId id="1146" r:id="rId28"/>
    <p:sldId id="1247" r:id="rId29"/>
    <p:sldId id="1228" r:id="rId30"/>
    <p:sldId id="1230" r:id="rId31"/>
    <p:sldId id="1229" r:id="rId32"/>
    <p:sldId id="1248" r:id="rId33"/>
    <p:sldId id="1151" r:id="rId34"/>
    <p:sldId id="1152" r:id="rId35"/>
    <p:sldId id="1153" r:id="rId36"/>
    <p:sldId id="1256" r:id="rId37"/>
    <p:sldId id="1249" r:id="rId38"/>
    <p:sldId id="1251" r:id="rId39"/>
    <p:sldId id="1155" r:id="rId40"/>
    <p:sldId id="1156" r:id="rId41"/>
    <p:sldId id="1250" r:id="rId42"/>
    <p:sldId id="1252" r:id="rId43"/>
    <p:sldId id="1236" r:id="rId44"/>
    <p:sldId id="1237" r:id="rId45"/>
    <p:sldId id="1253" r:id="rId46"/>
    <p:sldId id="1276" r:id="rId47"/>
    <p:sldId id="1277" r:id="rId48"/>
    <p:sldId id="1170" r:id="rId49"/>
    <p:sldId id="1171" r:id="rId50"/>
    <p:sldId id="1172" r:id="rId51"/>
    <p:sldId id="1173" r:id="rId52"/>
    <p:sldId id="1279" r:id="rId53"/>
    <p:sldId id="1174" r:id="rId54"/>
    <p:sldId id="1254" r:id="rId55"/>
    <p:sldId id="1257" r:id="rId56"/>
    <p:sldId id="1158" r:id="rId57"/>
    <p:sldId id="1159" r:id="rId58"/>
    <p:sldId id="1166" r:id="rId59"/>
    <p:sldId id="1244" r:id="rId60"/>
    <p:sldId id="1176" r:id="rId61"/>
    <p:sldId id="1282" r:id="rId62"/>
    <p:sldId id="1177" r:id="rId63"/>
    <p:sldId id="1280" r:id="rId64"/>
    <p:sldId id="1281" r:id="rId65"/>
    <p:sldId id="1181" r:id="rId66"/>
    <p:sldId id="1258" r:id="rId67"/>
    <p:sldId id="1182" r:id="rId68"/>
    <p:sldId id="1259" r:id="rId69"/>
    <p:sldId id="1184" r:id="rId70"/>
    <p:sldId id="1185" r:id="rId71"/>
    <p:sldId id="1186" r:id="rId72"/>
    <p:sldId id="1187" r:id="rId73"/>
    <p:sldId id="1188" r:id="rId74"/>
    <p:sldId id="1245" r:id="rId75"/>
    <p:sldId id="1255" r:id="rId76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hammad Ashrafal Alam" initials="MA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BFBFBF"/>
    <a:srgbClr val="99FF66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64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317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9-01-30T17:25:31.281" idx="2">
    <p:pos x="10" y="10"/>
    <p:text>Asad: We should redraw the figure ... 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9-01-30T17:25:31.281" idx="3">
    <p:pos x="10" y="10"/>
    <p:text>Asad: We should redraw the figure ... 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31:44.9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28376 5350 472 0,'-24'-3'5'0,"-2"1"5"0,3 0 40 0,0 2-17 31,2 0-28-31,-2 0-3 16,2 4 0-16,-1 2 2 0,0 5-3 0,-3 0-1 16,-2 5 0-16,-1 4-1 15,-4 1 1 1,-3 7 2-16,-3 2-3 15,2 5 2-15,-3 3 0 0,1-1-1 16,5 1 2-16,0-3 19 16,6 1 45-16,4-4-15 15,2-1-30-15,4 1-12 0,3 4-4 16,3-3 0-16,3 3-3 16,3 1 1-1,3 2-2-15,2 2-1 0,-2 0 0 0,3 2 1 16,1 1 0-1,-1 1-1-15,2-4 0 16,5 0 1-16,-3-2-1 0,7-3 1 0,-2-4 0 16,5-2 1-16,0 0-1 31,1-5 2-31,4-1-1 0,0-1 1 16,6-3-2-16,-3 0 1 15,4-2-1-15,1-1 0 16,1-1 0-16,2-2 1 15,1-1-1-15,2-1 0 16,-3 0 0-16,4-2 1 0,-1 0-2 16,0-3 3-16,-3 0-3 15,1 0 2-15,3-1-1 0,-2-2 1 16,3 1-1-16,-2-1 1 16,4-1-2-1,1-1 0-15,-2 0 1 0,1-2 0 16,2 0 0-16,3-4-1 0,-1-1 0 15,1 0 1 1,2-1 0-16,-2-1-1 0,0-2 0 16,-2 1 4-16,1-2-4 0,0 0 0 15,-1-2 1 1,6-2-2-16,-2 0 1 16,2 0 1-16,1-6-1 15,-1 2 0-15,-2-5 1 16,4-1 0-16,-2-3-1 15,3-4 5-15,1-1 5 0,-4-2-8 16,2-1-2-16,-3-1 1 16,-4 1-1-16,-5 3-1 15,-5 1 2-15,-1 3-2 16,-4 1 1-16,-3-1 0 0,-4 3 1 16,0 0 0-16,-4-2 0 15,2 0 1-15,-5-2-1 16,-1 2-1-16,-2-1 1 15,-5 1-2-15,1 3 0 16,-4 1 2-16,-1 1 0 0,-2 1 9 16,-7 0-1-16,3 0-3 0,-5 0-4 15,-2-1-2 1,3 1 1-16,-4 0 1 16,-3 2 3-16,1-1 4 15,-1 4 11-15,-1 1-15 16,0-2-5-16,-3 3 31 0,1 1-8 15,-2 0-22-15,1 2-1 16,0-2 0-16,-2 2 0 16,-1 1-1-16,1-2 2 0,-2 3 1 15,-3 0-3 1,-1-2 3-16,-1 2 4 16,-4-1-4-16,2 3-4 0,-5 0 2 15,1 0 0-15,-1 1 3 16,-2 0-3-16,-1 1 1 15,-2 0 9-15,-1 1-4 16,0 0-3-16,0 1-1 16,-3 0 4-16,3 0 0 0,-3 2-4 15,3-1-2-15,-2 0 0 16,-4 1-2-16,1-1 2 16,-4 2-12-16,-1 0-19 15,-2 0 18-15,-1 0-48 16,-3 0 27-16,0 0-4 0,-3 4 4 15,-1 2 3-15,2-2 9 16,-5 6 9-16,0 0-47 16,1 3-38-16,-7 1-23 15,0 2-40-15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32:13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13480 4563 737 0,'-14'-6'30'16,"-1"-1"-26"-16,1 1-1 15,5 2 17-15,3 0-8 0,1 3-10 16,1-2-2-16,1 3 0 16,1 0 0-16,0-1-1 15,1 1 0-15,0 0 1 0,-1 0-5 16,0 5-2-16,-1 2-19 16,1 4 10-16,-1 2 12 15,-1 2 3-15,0 5 0 0,-1-1 1 16,1 4 0-16,-1-3 0 15,0 5 0-15,2 2 0 16,-2 2-1-16,1 2 2 16,0 3-1-16,0 8 1 0,-1 4-2 15,-3 4 1 1,0 7 0-16,-3 4 0 16,0 4 0-16,-1-1 0 15,-2 1 0-15,3 2 0 16,-2-3 0-16,2-3 0 0,2-4 0 15,2-6 1-15,2-4-1 0,1-6 0 16,2-10 0-16,2-1 0 16,0-7 1-16,2-5-1 0,4-2 0 15,2-3 0-15,2-1 1 16,2 0 0-16,2-4 0 16,1 2 1-1,4-3 0-15,3 3-1 16,1-4 0-16,2 0 0 15,3-1 0-15,2 0 0 16,2-1-1-16,0 0 1 16,2-1-2-16,0 0 3 0,4 1-2 15,-1-1 1-15,2 0 0 16,1 1 0-16,2-4 0 16,2 0-1-16,1 1 1 0,-1-1 0 15,1 0-1-15,1 0 3 16,-1 2-3-16,2-2 0 15,3 1 2-15,0 1-1 16,2-2 0-16,1 0 1 16,-1 0-1-16,2 0-1 0,-1 0 1 15,-1 0-1-15,3 0 1 16,-3-2-1-16,0 1 1 16,-3-1 0-16,-1 1-2 15,-5-2 2-15,-3 2 0 16,-2-1 0-16,-5 2-1 0,-3 0 1 15,-3 0-1-15,-5 0 0 16,-4 3 0-16,-3 1 0 0,-1-1 0 16,-4 1 2-16,1-1-2 15,-3 0 0-15,1 0 0 0,0 0 1 16,0-3 0-16,0 1 0 16,-2-1 0-16,0 0 1 15,1 0-1-15,-1-4-2 16,0-1 2-1,-1 0-1-15,3-5 0 16,-2-4 0-16,3-5 1 16,3-9-1-16,0-6 2 15,5-9-2-15,1-9 0 0,3-8 1 16,2-5-2-16,2-6 2 16,-1 1-2-16,1 0 0 15,-1 2 1-15,-2 4 1 16,-2 3 0-16,0 4 0 15,-1 4 1-15,-1 2 0 16,1 2 1-16,0 4-3 0,-1 4 0 16,1 5-1-16,-5 4 1 15,-2 6 0-15,-4 6 0 0,-3 3 0 16,-4 7 0-16,-2 1 0 16,0 3 18-16,-4 3 4 15,-3 0-6-15,-2 0-4 16,-3 0-4-16,-2 0-7 0,-5 3 0 15,0-1-1-15,-3 1 3 16,-1 0 6-16,-3 0 8 16,1-2 7-16,-5 1-6 15,-3 1-1-15,-1 0-13 16,-4 0-3-16,-2 0 0 16,0 3-1-16,-3 1 0 0,0-3 0 0,-2 1 0 15,0-1 2-15,-1-1-1 16,0 0-1-16,-2-1 2 15,1-2 0-15,-3-4 0 0,-3 0 37 16,0 0-27-16,-3 1-11 31,-4-1 2-31,-2 1 14 0,0 1-12 16,-4 0 11-16,0 1 0 16,-1 0-13-16,-1 1 9 15,2-1-9-15,-2 1-2 16,3 0 1-16,0-1 0 15,2-2 2-15,2 3-4 16,1 2-2-16,3 1 0 0,3 1-41 16,0 5-60-16,2 1-60 15,-5-3-123-15</inkml:trace>
  <inkml:trace contextRef="#ctx0" brushRef="#br0" timeOffset="2252.66">19028 10278 890 0,'-14'-12'9'16,"0"3"-6"-16,5 4 36 16,6 2-4-1,2 1-32-15,-1 2-6 0,1 2-8 16,1 6-2-16,3 1 4 16,-2 6 5-16,1 5 1 15,1 7 0-15,-1 10 0 16,-1 6-2-16,-3 12 5 15,-5 8 5-15,-5 8-2 0,-3 6 0 16,-1 3 0 0,-1-1-2-16,-1-2 0 0,2-5 0 15,3-6 0-15,2-7-2 16,3-6 2-16,2-9-1 0,2-4 0 16,2-5 2-16,2-3-3 0,0-4 0 15,1-3 2-15,5-3 0 31,2-1-2-31,3-4 3 0,2 0 2 16,5-1-2-16,2-2 0 0,0-2 1 16,5 1 0-16,2 0 1 15,2-1-3-15,3-2 0 0,1 1 1 32,2 0-1-32,1-2 1 0,5 0-1 15,-1-1 1-15,3-1 0 16,3 0-1-16,1-1 0 15,3-1 0-15,0 1 0 16,1-2-1-16,0 1 2 0,1 0-2 16,-2 0 0-16,1 2 1 15,-1-2-1-15,-2 1 1 16,-3-2-1-16,-1 0-1 16,-3-2 2-16,-5 0 0 0,-3-1 0 15,-3 0-2-15,-4 0 3 16,-3 1-2-16,-4-1-1 0,-6 1 2 15,-3-2 1-15,-3 1-2 16,-3-1-1-16,-2 0 3 16,-1 1 2-1,-1 1 16-15,2-2 27 0,-2 0-17 16,0 0-2-16,-1-2-2 16,0 0 1-16,-1-5-9 15,2-4-12-15,-2-5-4 16,1-6-3-16,1-7 2 0,1-9-1 15,0-8 1-15,4-8-2 16,3-10-2-16,4-7-15 16,2-9-9-16,3-6 0 15,1-5-9-15,3-3 13 16,2 0-9-16,-1-1 20 16,0 6 4-16,-3 8 7 15,-1 6 2-15,-2 11 0 0,-5 11-1 16,-3 11 6-16,-1 8 5 15,-2 8 12-15,-2 8-11 16,-1 6-9-16,-2 5-4 0,1 2 2 16,-1 2-2-16,2 3 0 15,-2-2-2 1,-1 2 0-16,-1 2-3 0,1-1 0 16,-4 0-1-16,-4 3 4 15,-3 2 1-15,-3 0 1 16,-8 2-1-16,-3 2 3 15,-5-1-2-15,-5 1 3 0,-2-1 0 0,-5-2-1 16,-1 1 1-16,-3-5 3 16,2-2 5-16,-5 2-2 0,0-6-4 15,-2-1 2-15,-3-4-2 32,-1 1-3-32,-2-2 9 15,0 0-7-15,1 1 9 0,-1 0-3 0,-2 3-7 16,0 1-2-16,0 2 0 15,0 1-2 1,-2 4-1-16,4 4-23 0,1 4-34 16,3-2-88-1,2 0-117-15,-3-8-204 0</inkml:trace>
  <inkml:trace contextRef="#ctx0" brushRef="#br0" timeOffset="14390.85">10761 6360 564 0,'-23'-10'8'0,"-4"4"-6"16,0 0 19-16,3 6 0 15,-2 0-18-15,0 0-2 16,1 3 2-16,-2 5-3 0,-6 4 0 16,3 4 2-16,0 1-3 15,-3 4 1-15,3 0 0 16,-1 9 1-16,2-3 0 15,0 6-2-15,2-1 0 16,0 1-2-16,4 1 6 0,2 0-3 16,0-1 0-16,5 0 2 15,3-1-3-15,4 4 2 16,4-2-2-16,2 3 2 16,3 0-2-1,3 1 1-15,5 2 0 16,2-3 0-16,5 0 0 15,1-4-1-15,3-2 0 0,3-3-1 16,0-2 1-16,3-5 0 16,1 0 1-16,0 0 1 15,2-4-1-15,2 0 1 16,0-2-2-16,2-4 2 0,1-1 1 0,1-1 1 16,2-5-2-1,2-3 0-15,1-1 1 0,2-1 0 16,0-9 0-16,1 0-1 15,1-3 2-15,-1-1-2 16,-1 0-1-16,-5-3 1 16,0 2-2-1,-4-3 2-15,-1-2 0 0,-1-1 1 16,-3-1 0-16,1-3 5 16,-2 1 1-16,0-5 6 0,-2 0 4 15,-1-4-4-15,-2 0-7 16,-4-1-4-16,-1 0-1 15,-4-3-2 1,-1 2 1-16,-6-2 0 0,-1-2 0 16,-2 0 0-16,-2 1-1 0,0-1 4 0,0 3-4 31,-3 1 3-31,-5 3 0 16,-1 3 16-16,-2 0 17 0,-4 4-18 15,-1 1-6-15,-5 4-1 16,0 0 4-16,-1 0 7 15,-3 4-14-15,-1 2 1 16,1-1 6-16,0 0-8 16,-4 3-4-16,4 2 5 0,-3 1-1 15,-2 2-4-15,1 1 3 0,-6 2-3 16,1 1-2-16,-4 3-1 16,0 2-2-16,-1 6-2 15,0 4 2-15,0 2 2 16,2 6-18-16,3 2-18 0,2 5-34 15,0-1-56-15,0-5-110 16</inkml:trace>
  <inkml:trace contextRef="#ctx0" brushRef="#br0" timeOffset="16059.16">7668 8772 631 0,'-19'-11'21'0,"-1"-3"-19"16,1 2 10-16,-1 3 17 0,2 4-19 15,-4 2-8-15,4 3 1 16,-5 0-4-16,1 2-1 15,-2 4-4-15,0 1-10 0,-1 3 8 16,-2 0 4 0,-2 1 4-16,1 2-1 0,-3 2 2 15,0-3-1-15,-2 5 1 16,0 0 1-16,3-3 3 16,-5 3-1-16,6-1-2 15,1 1 6-15,2 3-2 16,5 0-1-16,0 4-4 0,4 3-1 15,0 2-1-15,1 4 2 16,3 1-2-16,1 2 1 16,2 1 0-16,3 0-1 15,0 1 1-15,4 1-1 16,1 3 1-16,2 0 0 16,0-2 0-16,4-1-1 0,2-3 1 0,3-1-1 15,3-5 0-15,4-2 0 16,0-2 0-16,6-1 0 15,1 1 0 1,4-4 1-16,4 0 0 0,1-1 0 16,3-3 0-16,0-4 0 15,1-1 0-15,1-3-1 16,1-1 1-16,1-5-1 16,1-4-1-16,3 0 4 15,-2-4-4-15,4-8 4 0,-1-1-5 16,2-3 3-16,-3-1 0 15,-2-2 0-15,0-2 0 16,0 1 1-16,-3-2-2 16,0-1 1-16,-1-1 0 15,-3-2-1-15,-1-6 2 0,-4-2 2 16,-2 0-1-16,-1-5 0 16,-6-1 1-1,-1 0-3-15,-3 0 1 0,-7 1-1 16,0-2 1-16,-6 1-1 15,-2-3 3-15,-1-1-1 16,-3 1 0-16,-5 1 0 16,-2 3 0-16,-1 4 4 15,-4 2 13-15,0 5 8 0,-3 1 10 16,-5 1-21-16,0 3-6 16,-3 0 3-16,-2 1-10 15,-1 3 5-15,-1 1-4 16,-1 2 2-16,-2 4-3 0,0 2-1 15,-2 1-3-15,1 5 2 16,-3 3-1-16,1 1 0 16,-3 7-1-16,0 6-1 15,-3 8-13-15,0 4-9 16,1 11-58-16,-4 3-18 16,1 6-71-16,-3-3-117 0</inkml:trace>
  <inkml:trace contextRef="#ctx0" brushRef="#br0" timeOffset="21621.73">10368 6560 497 0,'-4'-2'44'0,"-6"1"-2"15,4 0 21-15,2 1 1 16,0 0-33-16,1-2-15 16,1 2-2-16,0 0 2 0,-1 0-5 15,2 0 3-15,0 0-2 16,1 0-5-16,0 0 1 15,-2 0 4-15,2 0 6 16,0 0 5-16,-1 0-1 16,0 0-9-16,-1 0-3 15,1 0 4-15,-3 0 9 0,0 0 4 16,0 0-3-16,-2-1-3 16,-2 1-4-16,-2 0-6 15,0 0-1-15,-2 0 4 0,0-1 0 0,-1-1 1 31,0 2 4-31,1-2-7 0,-3 0-10 16,2-1 3-16,-3 3-3 16,1-3 2-16,-1 1-2 15,-2 0-1-15,-2 1-1 16,-2 0 0-16,0 1 1 16,-4 0 0-16,-2 0 0 0,0 2-3 15,-1 2 2-15,1-1 3 16,-1-1-1-16,0-1-1 15,1 1-1-15,-2-2 0 0,0 2 4 16,-1-2 1-16,-2 0 4 16,1 0-5-16,-1 0 2 0,0 0 0 15,-1 2 0-15,1-1-4 16,-2 0-1-16,0 2 3 16,-1-3-2-1,0 1 2-15,1 1-1 0,-1-2 1 16,1 0-2-16,3 0 1 15,-1-2-1-15,2 1-2 16,-1-3 2-16,1 1 0 0,0 1 1 16,0 0 7-16,3-1 4 0,0 0-8 15,3 3-1-15,1-2-1 16,4-1-4-16,1 1 1 16,3 0-1-16,7 1 0 15,-2 0-2-15,5 0 0 16,1 0-11-16,5 1-63 15,0-1-37-15,9-2-93 0,2-4-25 16,0-3 63-16,3-6-133 16</inkml:trace>
  <inkml:trace contextRef="#ctx0" brushRef="#br0" timeOffset="24300.73">9309 6418 671 0,'-11'0'-28'16,"-5"0"51"-16,1-3 31 0,0 0 24 15,3 0-35-15,-2 0-34 16,0-1-5-16,-1 0 1 16,-3 1-3-16,-2-1-1 15,0 2-1-15,-5-1 1 16,-3 1 1-16,-2 2 5 0,-4-2 4 16,-1 2 1-1,-2 0 14-15,-3 2-1 0,3 2 0 16,1 0-12-16,1 2-8 15,2 0-2-15,-1 1 1 16,3-3 10-16,2-1 6 0,5 0-10 16,2 1-1-16,3-2-1 15,5-1 0-15,3 2-5 0,5-2-3 0,2 0 2 16,2-1-5-16,2 2 0 16,0-1-6-16,0 2-20 15,6 1 9 1,0 2 20-16,6 1-4 15,3 0 1-15,2 2-4 0,3-2 4 16,3 2 0-16,3-1 0 16,1 2 1-16,-2-3-2 15,4 2 4-15,0 0-1 16,0 0 1-16,-2 1-2 0,2 3 3 16,-2-2 0-16,1 3 0 15,-1-2 0 1,0 2-1-16,0-1 2 15,-4-2-3-15,0 1 1 0,-2 0 1 16,-2-1-1-16,1-1 0 16,-2 2-27-16,0-1-28 0,0-3-24 15,-2 0-64-15,-3-3-25 0,-3-3-49 16,-3-5-54-16</inkml:trace>
  <inkml:trace contextRef="#ctx0" brushRef="#br0" timeOffset="24578.22">9145 6276 885 0,'-10'0'9'0,"-2"0"-8"16,5 3 11-16,4 2 14 15,2 2-28-15,-1 6-3 16,1 7 2-16,1 6 1 16,0 8 1-16,-1 3 2 0,1 4 0 15,-2 3 0-15,1 4-1 16,-1 5-49-16,2 2-43 16,-1-1-41-1,-3-4-83-15,0-13-214 0</inkml:trace>
  <inkml:trace contextRef="#ctx0" brushRef="#br0" timeOffset="26466.46">7509 9513 779 0,'-6'-6'18'0,"1"-4"-26"16,5 5 12-16,0 0 0 16,3 1-6-16,1 0 3 0,-1 0-3 15,3 1 1-15,-1 2 1 16,3-1-3-16,0 2 3 16,2 0 0-16,1 0-1 15,3 0 2-15,2 0-1 16,4 0 1-16,2 2-1 0,0-2 0 15,7 0 1-15,-4 0 0 16,6 1 0-16,-2 1 1 0,2 0 2 16,1 3-1-16,4 1 0 15,2-1 1-15,0 1-1 16,3 3 1-16,3-4 0 0,-2 1-1 16,2 1-1-16,1 0 0 15,2 0 0-15,0-1 2 0,0 3 7 16,0-3 11-16,-4-1-12 15,2 4-4-15,-4-3-2 16,3 2 0-16,0 0-1 16,-1 1 0-1,-1-1 1-15,-1 1 1 16,-2-1-4-16,-6-1 2 16,1 1-2-16,-2-4 2 15,-4 0-1-15,0-1 15 0,-2-2 9 16,-2-1-11-16,-1 3-4 15,-1-6-7-15,-5 2 1 16,0-1-1-16,-4 1-3 0,-4-1 1 16,-2 0 2-16,-2 0-2 15,-2 0 2-15,-2 2 0 16,0-2 1-16,1-1-2 0,-2 0-3 0,6-2-5 16,-1-2-70-16,6-6-45 15,-3-5-50-15,0-4-58 16,-2-6-158-16</inkml:trace>
  <inkml:trace contextRef="#ctx0" brushRef="#br0" timeOffset="27150.22">8771 9229 797 0,'-12'-8'18'0,"2"1"-10"15,4 3 59-15,4-1-17 16,0 3-38-16,2 0-10 16,0 1 0-16,0 1-4 0,0 0-5 15,0 0 0-15,3 0 3 16,3 0 2-16,5 3-1 16,5 4 4-16,1-1-2 15,5 2 1-15,2 1 0 16,5 2 0-16,0 3 1 0,4 0 1 15,3 2-2-15,-1 1 1 16,2 2-2 0,-1 0 1-16,-1 2 0 0,-1-1 1 15,-3 2-1-15,0-2 0 16,-3-1 0-16,-2-1 0 16,-4-3 0-16,-2-1 0 15,-2-1 1-15,-5-1-1 16,-3-1 2-16,-1-1-1 0,-1 1 0 15,-6 1 1-15,-1-1-1 0,-1 0 3 16,-5 3-1-16,-5-1 2 0,-4-1-1 31,-3 3 0-31,-4-1-1 16,-4 1 0-16,-2 1-1 0,-3 1-1 16,-1-2-1-16,-3 2 1 15,2-1-1-15,-4-1 1 16,3-2 0-16,-1 1 0 15,2-3 0-15,3 0 0 16,1 0 0-16,9-1-1 16,-1 1-2-16,9-1 0 0,2 2-46 0,3-3-86 15,4 0-34-15,-4-6-53 16,1-5-121-16</inkml:trace>
  <inkml:trace contextRef="#ctx0" brushRef="#br0" timeOffset="27454.29">8868 9287 927 0,'-8'-3'8'0,"-1"1"-8"16,3 2 0-16,5 6-3 15,0 7-29-15,1 11-18 16,0 7 45-16,2 8 3 16,3 4 1-1,-3 3-2-15,5 2 1 0,-1 2-1 16,2 4-10-16,1 6-25 0,3 6-26 16,0 9-37-16,-4 3-89 15,-1 0-172-15</inkml:trace>
  <inkml:trace contextRef="#ctx0" brushRef="#br0" timeOffset="50940.35">18676 14021 742 0,'-6'1'49'16,"-2"0"-46"-16,2 1 31 16,1-2 18-16,1 0-39 0,1 1-2 0,1-1-5 15,0 0-5-15,1 0 0 16,-1 0-1-16,-1-1 0 31,0-1 0-31,-1 2 1 16,-2-2-1-16,-3 0 1 0,0 2 0 0,1-3 1 15,-4 0-1 1,0-1 14-16,-1 0 4 16,0 1 4-16,-1-1-1 15,-3 1-5-15,0-2-4 0,-1 2-3 0,-1 0 1 16,-1 1-8-16,-2-1-2 15,-2 0 1-15,-1 2-1 0,-1-2-1 16,-3 1 1-16,1 1 4 16,-2 0 0-16,0-1-1 15,-1 1 1-15,-1 1-1 16,0-2 3-16,-1 2 0 16,0 2-5-16,-1-1 0 0,0 1-2 15,-2-1 1-15,1 1 1 16,-1 2-2-16,1 1 0 15,-1-1-2-15,1 1 4 16,0-1-2-16,-1-1-2 16,-1 1 4-16,-2 1-2 0,-2-1 0 31,0 1 1-31,0 1-2 0,-1 1 2 16,2 0-1-16,1 1 0 15,1 0 0-15,0-1 0 16,2 1 0-16,1 0 1 15,2-1-2-15,2 0 1 16,1-1 1-16,2 1-1 0,3 0 0 16,0 1 0-16,4 1-1 15,1-1 0-15,3 1 1 16,3-2 0-16,1 1-3 16,3 0 3-16,1-2 0 15,4-1 0-15,1-1-1 0,2 1 2 16,0-1-3-16,2 0 1 15,2 2 0-15,-1 1 1 16,3 1 0-16,1 2-1 0,3 0 0 16,2 1 2-16,0 0-2 15,4 2 1-15,0-2 0 16,3-1 1-16,4 2 0 16,0 1 0-16,4-1-1 15,-1-2 1-15,5 2 0 16,0 0-2-16,2-2 3 0,1 1-2 15,1-2 1-15,1-1 1 16,1 2 1-16,1-2-2 16,0-1-1-16,1-1 2 15,3-1-2-15,1 0 1 16,3-1 0-16,-1-2 0 0,1 0-1 16,-1-1 2-16,3 1-1 15,-3-4-1-15,3 2 2 16,0-3-1-16,2 3 0 0,-1-4 0 15,1 0-1-15,0 0 1 16,0-1 0-16,1-1 0 16,0 2-1-16,3-1 1 0,-3-1-1 15,3-1 1-15,-1 0-1 16,0 1 0-16,1-2 0 16,-1 1 2-16,0 1-1 0,0 1 1 15,-1-2 0-15,-2 3 0 16,0-1 1-16,-4 0 0 15,-1 1-1-15,-2-2-2 16,-2 4 0-16,-3 0 0 16,-3-1 1-16,-4 0-2 0,-2 2 2 15,-4 0-1-15,-3 1 2 16,-4 0-4-16,-1-2 3 16,-4 2 0-16,-2 0 0 31,0 2-1-31,-4-2 1 0,-1 1-1 15,-1 0 0-15,-1-1 0 16,-2 1 0-16,2-1 0 16,-1 0 0-16,-1 0-1 0,0 0 1 15,0 0-1-15,0 0-1 16,1 1-2-16,1-1-1 16,0 1-6-16,4-2-60 15,3 0-21-15,1-5-44 16,0-7-44-16,-4-3-107 15</inkml:trace>
  <inkml:trace contextRef="#ctx0" brushRef="#br0" timeOffset="51593.07">19059 14121 859 0,'1'0'33'16,"-3"-3"-43"-16,1-1 16 15,3 2 9 1,5 0-16-16,3 0 3 15,4 1-2-15,4 0 1 16,1-1-1-16,2 4 1 0,1 3 0 16,2 2 1-16,2 2 0 15,2 0-1-15,3 2 1 16,1-1-1-16,3 1 0 16,-1 1 0-16,-1 0 0 15,1 1 0-15,-3 1 1 0,0 0 2 16,0-2 4-16,-3 0-3 0,-1 0-1 0,-2-2-1 15,-3-3 0 1,-4 0-1-16,-3-2-1 0,-4-1 0 16,-6-3 1-16,0 1-1 15,-4-1 11-15,0 0 36 16,-2 0-3-16,-6 0-7 0,-3 4-11 31,-3 0-25-31,-7 2-3 16,-4 3 1-16,-4 0-2 0,-3 1 0 15,-3 0-2-15,-4-2-4 16,-1 1 3-16,-5-3 1 16,0 0 3-16,-1 0 1 0,0 0 0 15,0 0 0-15,3 0 0 0,1 1 0 16,2 1-2-16,4 3-35 16,4-1-43-16,2 2-79 15,-1-2-160-15</inkml:trace>
  <inkml:trace contextRef="#ctx0" brushRef="#br0" timeOffset="55277.41">14229 14516 576 0,'-3'0'-8'0,"-1"-3"11"16,4-1 1-16,0 2 18 15,0 0-19-15,3 0-3 16,1-1 2-16,3 0 2 16,2-1 5-16,0 0 4 15,3 1 8-15,0-1-7 16,2-2-6-16,1 3 1 0,2-2-1 15,1 0 0-15,2 0-1 16,3-1 0-16,0 0-3 16,0 0 0-16,2 2 3 0,2-1-4 0,0 0-1 15,2 1 2-15,0 1-1 16,3 0 2-16,0 1 1 16,-1-1-3-16,3 1-1 15,-2 0 3-15,0-1-2 16,1 1 0-16,-2 1-1 15,0 1 4 1,1-3 2-16,0 6 1 0,1-2-5 16,1-1 0-16,-1 5-1 15,1-2 0-15,1-1-2 16,1 1 0-16,0 0 0 0,-1-3-1 16,1 2 1-16,-2 1 0 15,-1 0-2-15,0 2 3 16,-3 0-1-16,1 0 1 0,-3 2 1 0,0 1-2 15,1 0 2 1,-2 0-2-16,1 1 2 0,3 0-2 16,-1-1 0-16,1 2-1 15,0-2 1-15,-1 3-1 0,0-1 1 16,-2 0-2-16,-3 2 1 16,0 1 0-16,-3-1-1 15,-3 2 2-15,0 1-1 16,-3-1 0-16,1 0-1 31,-4-1 2-31,1 1-3 0,-3 0 2 16,0-1 0-16,-2 1-2 15,-2-1 2-15,1 1 0 16,-1-2 0-16,-2 0-1 16,-1-2 1-16,0 1 0 15,-2 0 0-15,-1-2-1 0,-1 0 0 16,0-1 2-16,0 0-1 0,-4-1 1 15,-1 1 1-15,-3-1 8 16,0 2 16-16,-3-1-8 0,-2 1-9 16,-1 1-1-16,-2-1-4 15,0-1 3-15,-4 0 6 16,1 1-6 0,-3-1-3-16,-2 0-3 0,-4-1 8 15,-1 0-4-15,-4 1 5 16,-3 1-4-16,-2-2 1 15,-3 3-5-15,-1-1 1 0,-1 0 6 16,-2 0 1-16,-3 1-4 16,-1 0 3-16,-4-1-3 15,-1 1 11-15,0 1-12 0,-1 1-3 16,0 1 6-16,0 0 4 16,1 0-10-16,-2 2-2 15,0-2 0-15,0 0 1 0,2-2-1 16,-1 2 1-16,1-5-1 15,2 0 1-15,3-2 1 16,1-2 1-16,4-1 27 16,2-1-8-1,4 0 5-15,3-2-19 16,3 1 5-16,3-1-10 16,4 3-5-16,4-3 5 0,2 0-2 15,5 0-1-15,2 0-2 16,5 1 0-16,0-2 0 15,2 1-14-15,2 0 0 16,2 0-7-16,1 0-5 0,0 1-23 0,7 4-61 16,4 2-56-1,3-1 66-15,1-4-114 0,0-4-144 16</inkml:trace>
  <inkml:trace contextRef="#ctx0" brushRef="#br0" timeOffset="55956.39">14712 14971 882 0,'-3'-1'16'0,"-10"-4"-27"16,4 0 15-16,0 2 25 0,0 0-26 16,-1 1-3-16,-1 0 0 15,-3 0-24-15,-3 2-33 16,-4 0 6-16,-5 0 21 16,-3 6 16-16,-6 3-3 15,-2 1 12-15,-5 3 4 0,-2 2 1 31,0 0 1-31,-4 2 5 0,4-2 3 16,-4 1 1-16,4 1 27 16,0-3 0-16,2 1-18 15,4 0 20-15,0 1-23 16,4-2-12-16,2 1-2 16,2 1 0-16,3-3 1 15,3 0-3-15,2-2 1 0,4-1-1 0,5-3 1 16,4-1 4-16,2-2 4 15,4-2-1-15,1 0-2 16,2-1-5-16,0 1-3 16,5 3 0-16,2-1 2 15,4 3 2-15,2 1-2 0,3 0 2 0,6 0-1 16,0 0 1-16,4 0 2 16,2-1-1-1,1-1-1-15,3 1 0 0,0-3 0 16,1 1-1-16,-1 0 0 0,2-1-1 15,-2 0 1-15,-2 0-2 32,1 0 2-32,-3 1-1 15,-1-1 0-15,0-1 0 0,-1 1-1 16,-2 0 1 0,1 0-4-16,0-3-78 0,0 0-19 15,-2-2-36-15,-5-6-81 16,-4-9-74-16</inkml:trace>
  <inkml:trace contextRef="#ctx0" brushRef="#br0" timeOffset="56219.01">14576 14921 851 0,'0'-3'66'0,"-3"0"-64"16,2 1 0-1,1 2-2-15,0-2-4 16,0 2 1-16,0 1-5 0,0 1-33 0,0 0 24 16,1 7 16-16,-1 4 0 15,1 7 2-15,-1 8-1 16,-1 2 0-16,-2 11 1 16,-3-1-1-16,0 4 1 15,1 1-1-15,0 1 1 0,5 3-1 16,0 4-1-16,0 1-133 15,0-1-106-15,0-8-216 16</inkml:trace>
  <inkml:trace contextRef="#ctx0" brushRef="#br0" timeOffset="115308.08">21693 4738 882 0,'-10'0'1'0,"0"-6"1"16,4 4 4-16,3 2 12 16,4 6-24-16,5 10-4 15,3 5 2-15,1 10 7 16,3 8-8-16,0 7-15 0,1 7 3 15,-4 4-4-15,-1 5 18 16,-2 8-9 0,-4 2-8-16,-2 4 9 0,1 0 6 0,-3 1 7 15,-1-4 3 1,0-7-1-16,4-9 0 0,1-4 1 16,5-8-2-16,4-4 1 0,2-4 1 15,6-3 0 1,1-2 0-16,6-5 0 15,6-3 0-15,2-3 1 0,8-6-1 0,0-2 1 32,3-3 3-32,0-1-2 15,1-2 1-15,1-3-2 16,0 1 0-16,0-1 0 0,4 0 2 16,2-1-1-16,-2 1 1 15,5-3 3-15,3 2 2 0,1 2-5 16,6-1-3-16,0-1 1 15,4 1 0-15,0 0-1 16,3 1 1-16,3-1 7 0,-3 0 7 16,6 2-13-16,2 1 0 15,1 0-2-15,2 0 1 16,-1 0 1-16,2 0-4 16,1 2 1-16,1-2 1 15,0 0 0-15,3 0 1 16,5 0-2-16,-1-1 1 0,2-2 0 0,2-1 23 15,1-1-12-15,3 0-5 16,0-2-1-16,3 0 3 16,-1 0 2-16,0 0-4 31,2 0-1-31,-3 0 4 0,1-2-5 16,0 2-1-16,4 0-1 15,-2 0-1-15,1 0-2 16,2 0 0-16,1-1 2 15,2-1-2-15,-2-1 1 0,4-3 0 16,-2 1-1-16,-4 0 1 16,3-1-1-16,-2 1-1 15,-4 0 2-15,-3 1-1 16,0 0 0-16,-4 0 0 16,-1 1 1-16,-4 1-2 0,-2-2 1 15,-3 1 1-15,-2 0 0 16,-3-1 0-16,-3 3-1 15,1-2-1-15,-5-1 2 0,-1 1 0 16,-5-4-2-16,-1 1 19 16,-3-1 4-16,-6 0-12 15,-1 0-8-15,-9-1 0 0,-2 0-1 16,-9 2-2-16,-8 1 3 16,-5 0-2-16,-7 1-1 15,-7 1 3-15,-6 2-2 16,0-2 1-1,-6 3 2-15,0-1 6 0,0 1 36 16,-2 0 6-16,1-3-9 16,-1 0-18-16,0 0-16 0,-4-7-7 15,5 2-3-15,0-5 1 16,0-4-6-16,0-7-1 0,2-2 0 16,4-9-1-16,0-5-2 15,4-7-4-15,0-4 1 16,1-4-7-1,2-2 14-15,-1 0 6 16,-1 3 1-16,-1 0 3 16,-2 4-3-16,-2 1-1 0,-3 2 1 15,1 4 0-15,-4 2-4 0,2 4-8 0,0 4 9 32,-1 5 3-32,0 1 1 15,-1 3 0-15,2 0-1 16,-1 5-1-16,1-1 0 0,0 6 0 15,-2-1 3-15,-2 6-5 16,2-1 2-16,-3 2-4 16,-3 2 1-16,-1-2 0 15,-1 2 1-15,-2 0 0 0,-2 0 0 16,-3 3 3-16,3-1 0 16,-4 3 2-16,2-2-1 0,-4 2 0 15,1-1-1 1,-2 2 2-16,-2-3-2 15,2 2 0-15,-5 1 0 16,-1 0 0-16,-4 0-1 0,-1-2 2 0,-3 2-1 16,-5 0-1-16,-3 0 1 15,-4 0-6-15,-4 0-4 16,-3 0 5-16,-4 0 4 16,-3 0 6-16,-5 0-10 0,2 0 6 31,-6 0-1-31,-1-1 3 0,-5-1-3 15,1 0-2-15,-2 1 4 16,-7 0-3-16,-1 1 1 16,-6 0 0-16,2 0 0 15,-8 1 0-15,-1 0 0 0,1-1-1 16,0 0 4-16,-3 0-2 16,0-2-1-16,0-1-2 15,-3-1 2-15,1 1 1 0,-1-1 0 16,3-2-1-16,-3 0-2 15,0 1 5-15,-1-3-3 0,0-1 0 16,-2 2-1 0,-4 1 4-16,1 2-5 15,0-3 1-15,-3 1 4 16,-1 3-1-16,0-3 8 16,0 0-5-16,-3 1-4 0,3 1 14 15,-1 1-9-15,1 0 6 16,-1 1-8-16,2 1 2 15,1 0-2-15,-1 1-3 16,3 0-3-16,-2 0 5 16,0 0-2-16,0 0-3 0,0 4 4 15,-1-1-3-15,4-2 1 0,2 1 0 16,2-2 0-16,2 0 0 16,4-4 1-16,5-5-1 15,2-1 1 1,4-3-1-16,5-1 2 15,6 1 5-15,3-1-7 0,0 2-1 16,2 3 2-16,-2 2-11 16,2 3-22-16,0 3-13 0,-1 1 2 15,-2 6-73-15,0 7 51 16,1 4-141-16,-3 1-32 16,-1 1-90-16</inkml:trace>
  <inkml:trace contextRef="#ctx0" brushRef="#br0" timeOffset="129812.41">15870 7895 678 0,'-8'-10'32'0,"-1"0"-12"16,-1 5-3-16,2 3-4 16,0-1-12-16,-1 3-1 0,-2 0-1 15,1 4 0-15,-2 3-1 0,-5 3-6 16,0 2 0-16,-1 1 7 16,-1 3 1-16,-2 2 0 15,0 0 0 1,2 1-2-16,1-2 2 15,-1-1-1-15,3 2 1 0,-1-3 0 16,-1 1 0-16,1-1 0 16,-4 1 1-16,-1 1-1 15,0 2 2-15,-4 1 2 0,-3 3-3 0,-3 0 2 16,-2 4 1-16,0 0-1 16,-4 3-1-1,1 0 0-15,1-2 2 16,-1 4 5-16,0-3 0 0,-2 2-6 15,2 1 1-15,-3-2-2 0,0 4-1 16,-3 3 2-16,1 0-1 16,-2 4-1-16,0 0 1 0,0 2-1 15,-4 1 2-15,2 0-2 32,-4 0-1-32,-1 1 0 15,0 1 2-15,-2-1-2 0,3 1 0 16,-1 0-1-16,1-1 3 15,1-2-2-15,1-1 1 0,2-3 1 16,1 0-1 0,0 0 0-16,3 0 0 0,-2 2 0 15,-1-4 4-15,-2 3-5 16,0-1 4-16,-3 0 0 16,2-1 1-16,0-2 4 15,2 1-1-15,1 0 3 0,0 1 1 16,3-2-4-16,-3 2-3 15,4-3 1-15,-1 1-4 16,2-1 1-16,1-1-1 16,3-1-1-16,-2 2 1 0,1-1-3 15,1 1 1 1,-1-1 1-16,0 1-1 0,1-3 1 0,0-1-1 31,2-4-1-31,2-1 1 0,2-2 0 16,2-5 0-16,1 1 1 15,3-2-1-15,0-2-1 0,1 0 2 16,2-3-1-16,4-1 1 16,1-3-1-16,4-2 0 15,4-1 1-15,2-2-1 16,1-2 0-16,5 0-1 0,0 0 1 16,0-2 0-16,0 0-4 15,7 1-8-15,2-1 5 16,3-1 3-16,5-2 2 0,2-4 1 15,6-4 1-15,6-3 0 16,3-4 1-16,5-4-1 0,3-3 1 16,6-3-1-1,1-3 1-15,4-5-1 0,0-1 0 32,0-4 1-32,4-3 0 0,1-3-3 15,1-1 3-15,3-2 0 16,1-2 0-16,3-4-1 15,1 1 1-15,3-2 0 16,1-2 0-16,0 2 1 16,4-5 1-16,0-1 1 0,6-4-3 15,-1-3 1-15,3-1-1 0,4-3 0 16,0-2-1-16,-1 2-1 16,-1-1 3-16,0 2-1 15,1-1 0 1,-1-1-2-16,-1 1 1 0,0 3 1 0,1 1-1 15,-2 1 0 1,-3 1 0-16,-2 2 2 16,-4 3-2-16,0 1 0 15,-1 3 2-15,-4 1-3 0,1 0 2 0,0 2-1 16,1-1-1-16,0 0-1 16,2-2-2-1,0-3-100-15,-3-1-60 0,-4-3-148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34:35.9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7065 5145 764 0,'0'-1'42'15,"-1"-2"-48"-15,-3 3-39 16,0 1 18-16,4 11 23 0,-2 5-8 0,0 7 9 15,1 6 1-15,-5 11 1 16,-3 3 1 0,-1 11 0-16,-4 5-1 15,-3 10 1-15,-6 5-1 16,2 3 0-16,-3-1-1 0,0 1 1 16,2 0 1-1,0-2 1-15,4 0-2 0,-2-5 1 16,3 3 2-16,2 1-3 15,3-1 2-15,2-4 0 16,4-1 0-16,0-5-1 16,6-4 1-16,1-5-2 0,8-8 1 15,2-4 0-15,3-5 0 16,6-4 0-16,2-3 0 16,5-5 0-16,0-1 1 0,5-3 0 15,3 0 0-15,5-2-1 0,0 0 3 31,8 0-3-31,3 0 1 0,-1-3 0 16,4-1 0-16,5-1 2 16,0-1 1-16,3-1 1 15,3-2-5-15,4-1 2 16,2-4-1-16,7 0-1 0,1-3 1 16,1-3-1-16,3 0 1 15,2 0 1-15,1-3 0 16,0 0 1-16,3 2 4 15,-2 1-4-15,5 0 1 16,-4 5 1-16,3 1-5 0,3-1 2 16,0 0 0-16,3-2-1 15,3-3 2-15,4 0 24 16,2 0-15-16,4-2-7 16,3-2-1-16,3-2-2 15,1 1-1-15,2 2 0 16,3-3 0-16,-1 2-1 15,0 0 3-15,3-1-2 0,-1 0 6 16,1 0 15-16,1 1-7 16,0 1-10-16,3 2 1 0,0-1 10 15,1 1-10-15,3-2-5 16,-2 2 1 0,1-4 1-16,-2 0-3 0,0 1 1 15,-2 0-2-15,1 1 4 0,-4 1 0 16,0 2 3-1,-2 0 0-15,-1 5 1 0,-4 1 0 0,1 3-5 32,0-2 1-32,-2-3-1 0,0 1 2 15,-3-1 2-15,0-1-2 16,-3 2 19-16,1-1-19 16,-1-1-1-16,-3 1-2 15,1 0 2-15,-2 0 0 16,-1-3 1-16,-2 1-2 0,0 0 4 15,-1 1-2-15,-2 0-1 16,-2 0 1-16,-2 0-2 16,-2 0-2-16,-3-1 1 0,0 0 0 15,-3-2 0-15,-3 0 2 16,-4 0 0-16,-2 0 1 16,-1-4 1-16,-1 2 7 15,-1 1 6-15,-2-2-5 0,-1 1-5 16,-2-2-4-1,-3 0-1-15,-5 0-2 16,-3-2-1-16,-7 2 4 0,-4-1-7 16,-5 1 6-16,-6 3-3 15,-7-2 0-15,-6 3 1 0,-5 0-1 0,-6 0 0 16,-2 3-1-16,-4-2 2 31,-2 1 0-31,-3 1 0 0,-2-3 0 16,2 0 0-16,-3 0-1 0,0 0 3 15,0 0 4-15,0 0 26 16,0 0-5-16,1-1-12 0,0-7-10 16,0-4-4-16,2-7-4 15,1-8 0-15,2-14-2 16,1-9 2-16,4-11-2 16,-1-7-3-1,2-6-12-15,-1-7 10 16,0-3 4-16,-1-1-4 0,-1 1 6 15,-1-1 2 1,0-1 1-16,3 0 0 0,-2 4 2 16,1 2-3-16,2 3 2 15,0 2 0-15,-1 4-1 16,1 4 0-16,0 5 2 16,-3 5-1-16,1 9-1 15,-4 8 1-15,-2 9 0 0,-1 9 2 16,-2 8-1-16,0 6 2 0,-1 5-2 15,0 1-3-15,0 1 0 16,0 1 1-16,-2 0-1 16,-3 0-1-16,1-3 3 15,-3 2-2-15,-2-1 1 16,-2 1 0-16,-2-3 2 16,-3 0-1-16,-4 2-1 15,0-4 0-15,-5 3-1 16,-2-1 2-16,-5 1-1 0,-4 2 0 0,-4 1-1 15,-5 0 1 1,-2-3 1-16,-5 2-1 16,-2-2 2-16,-2 0-1 15,0-3-3-15,-1-2 3 0,-3-1 1 16,-1 1-2-16,-2-2 1 16,-2 1-1-16,-2 1-1 15,-3-1 1-15,-3 3 0 16,-3 1 3-16,-2-2-5 0,-3 2 1 0,-5 0 0 31,1-1 2-31,-1-4-1 16,-3 2 1-16,-2-1-1 0,-5-2 1 15,2 2 0-15,-6-3-2 0,-1 3 1 0,-2-1 1 16,-3 3 5-16,-3 1-7 31,-4 3 4-31,0 2-5 0,-6 1 2 16,-2 0 0-1,-2 0 1-15,-1 0-1 0,-1 0 0 16,-2 0-1-16,-3 0 2 0,2 0-1 0,-5-3-1 16,-2 1 1-16,-1-2 2 15,-5 2-1-15,-1 1-2 32,-4 0 1-32,-2 1 1 0,-1 0 2 15,1 0 0-15,0 0-3 16,-2 0 0-16,1 0 2 15,-1 0-1-15,0 0-1 16,0-1 0-16,-1 1 0 0,-1-2 1 0,1 2 0 16,-1 0 0-16,1 2-2 0,1 1 0 31,0 4 1-31,4-2 0 16,0 1 3-16,2 1-4 0,1-1 2 15,2 1-1-15,2-4 1 16,4 1 0-16,2-1 0 0,3-2 7 15,4-1-3 1,5 0 4-16,4-1-3 0,3-2-1 16,4-1 1-16,6 1-2 15,-2 0 0-15,9 2 3 16,3-2-1-16,4 0-4 16,4 0 0-16,6-1-3 15,5 0 0-15,5-1 2 16,6 0-1-16,6 0 2 15,9 0-2-15,5 2-1 0,9 0 2 16,6 2-3-16,7-1 0 16,11 2-40-16,8 0-45 15,4 0-70-15,10 0-207 0,4-11 82 16</inkml:trace>
  <inkml:trace contextRef="#ctx0" brushRef="#br0" timeOffset="968.57">7849 7720 766 0,'1'9'132'31,"-3"-9"-123"-31,-1 0-2 16,3 0 1-16,4 3-8 0,9 5-6 15,8 5 6-15,10 5 1 16,7 8-2-16,9 9 1 0,9 8 0 0,1 6 1 16,9 4-1-16,-3 8 1 15,8 2 0-15,0 6-1 31,4 0 0-31,3 3-1 0,2 3 2 16,5 2-3-16,2 2 2 16,4 1 1-16,1 1-2 0,4 0 2 15,5 3-1 1,1 2 1-16,3 2 2 0,5 7-4 16,5 5 3-16,3 2-4 15,5 4 3-15,2 6 1 16,4 0-2-16,3 2 3 15,0 3-1-15,5 0-2 16,-1 1 1-16,1-2-1 16,2 1 2-16,3 0-1 0,-1 1 13 0,6-1 7 0,-2 2-11 15,2-1-2-15,0 1 3 32,0 2 2-32,1 1-4 0,-5 1-4 0,-1 2 1 31,-1 1-3-31,-5 1-2 0,-1 1 8 15,-5 1-3-15,-1-3-1 16,-2 0 3-16,-3-1 1 0,-1-3 1 16,-1 0-5-16,0-5 5 15,-2 0-4-15,-3-5-1 16,1-4 0-16,-3-2-6 16,-2-4 1-16,-1-4 2 15,-5-3-1-15,-2-3-1 16,-7-4 0-16,-2-2 3 0,-7-5-2 15,-5-2 3-15,-4-3-1 0,-2-1 0 16,-4-4-1-16,-5-2 1 16,-2-5-5-16,-5-4 5 0,-4-4-2 15,-5-6-3-15,-7-5 2 16,-4-2-2-16,-6-4 0 16,-5-4 1-16,-4-5-1 0,-3-6-46 15,-6-4-39-15,-4-4-42 16,-7-6-62-16,-7-6-69 31,-11-4-131-31</inkml:trace>
  <inkml:trace contextRef="#ctx0" brushRef="#br0" timeOffset="1832.02">8667 15669 1046 0,'-24'-21'-15'0,"2"-2"-9"16,14 3 22 0,8-2 8-16,14-4-10 15,13-9-2-15,12-13 4 16,11-11 0-16,15-11 4 16,8-10-1-16,11-10-1 0,9-7 2 15,9-6 0-15,10-11-2 16,6-7 1-16,8-6 1 0,9-8-1 15,6-4-1-15,4-6 2 0,5-3 0 32,2-2 0-32,6-3 6 0,4-3 1 15,-1-3 0-15,8-3 1 16,3-3-4-16,7-3 4 16,2-8 4-16,2-5-3 0,7-7 2 15,3-6-6 1,6-3-3-16,2-4-3 15,8 1 5-15,-2 0-7 0,1 3 2 0,-3 4 1 16,-2 5-4-16,-8 3 4 16,-6 3 0-16,-5 6-3 0,-3 4 2 31,-6 6 0-31,-10 5 1 0,-4 7 4 16,-9 8 17-16,-6 6-10 15,-11 8-1-15,-6 9 0 16,-11 9-1-16,-6 8-4 0,-6 6 1 15,-7 11-2-15,-8 6 0 16,-6 7-4-16,-4 6-2 16,-7 9 0-16,-6 6 2 15,-9 6-1-15,-6 7-1 0,-6 6 0 16,-9 8-1 0,-7 4-1-16,-6 7 3 15,-4 4-7-15,-5 6-40 16,0 2-31-16,1 3-47 0,3 2-49 15,-1 0-18-15,0 0-42 16,-7 0-79-16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34:57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7262 6600 706 0,'0'-6'8'15,"0"0"-8"1,2 2 2-16,4 0-3 0,-1 1 0 0,3-1 2 16,2 1-2-16,-1 1 2 15,2 1-1-15,2-1 0 16,-4 2-1-16,2 0 1 15,-1 0-1-15,0 0 2 16,2 0-1-16,-3 0 0 0,2 0 1 31,3 0-1-31,-1 0 2 0,1 0-1 0,1 0 0 16,1 0 0-16,1 0 0 0,1-2 0 31,-3 2 1-31,2-2-1 16,-1 1-1-16,3 1 0 15,-3-2 1-15,0 1 0 16,1 1 0-16,1 0 1 0,-1 0 0 16,1 0 1-16,1 0 3 0,-1 0-1 15,3 0-2 1,1 0 1-16,-1 0 1 0,2 0-2 16,0 0-1-16,3 0-1 15,-1 0 0-15,0 3-1 16,1-2 1-16,1 1-1 15,-1-1 1-15,1 0-2 16,-1 1 2-16,1-2-2 16,-1 1 2-16,4-1-1 15,0 0 1-15,3 2 1 16,-3-2-2-16,2 0 1 0,3 0 0 16,-5 0-1-16,1 0 1 0,0 0-1 15,0 0 0-15,-2-2 1 16,-1 2-1-16,2 0 1 0,4-1-1 31,-1 1 0-31,1-2 2 0,1 0-1 16,-1 0 2-16,0 1 1 15,-2-2 4-15,0 2-5 16,0-1-2-16,0 1 1 16,1 1-1-16,0-1-1 15,1-1 1-15,2 2 1 0,-1 0-2 16,0-4 0-16,1 2 1 0,-3 1 1 0,3-2-1 15,-3 1 5-15,4-1 3 16,-3 1-2-16,2 0-3 16,1 0 0-16,1 2-1 15,1-2-2-15,-1 2 1 0,1 0-2 16,-1-1 1-16,1 1 0 16,-1-2-1-16,2 1 1 15,-2 1-1-15,3 0 0 16,0 0 1-16,-1 0 1 31,3 0-2-31,-3 0 1 0,0 0 0 16,3 0 0-16,-3 1 1 0,2 2-1 15,2-1 0-15,-2 2-1 16,3 1 0-16,-1-3 0 16,0 3 1-16,0-2-1 15,0-1 1-15,1 1-2 16,-1 0 1-16,2-2 1 0,-2 2-1 15,2-3 0-15,-3 1 0 16,2 1 0-16,-2-2 1 16,2 1-1-16,0 0 1 15,2-1 1-15,0 0 9 0,0 0 3 16,-1 0-9-16,0 2 0 16,0-2 0-1,-2 0-2-15,2 0-3 16,1 0 2-16,-1 0 0 0,0 0-1 15,1 0 0-15,-2 0-1 16,0 0 1-16,-1 1 0 16,2-1-1-16,-3 2 1 15,3-1-1-15,-3 1 1 16,1-2 1-16,0 1-2 0,-2 0 2 16,2 1 2-16,-2-2 3 15,2 0-2-15,-1 0 0 0,1 0 0 16,0 1-2-16,0-1 1 15,-1 2-4-15,1-1 1 16,-2-1 0-16,3 1-1 16,-2-1-1-16,1 2 3 15,-1-2-2-15,-1 0-1 16,1 0 2-16,-1 0-1 0,-1 0 0 0,2 0 0 16,-2 0-1-16,3 0 2 15,-3 0 0-15,2-3-1 16,0 3 0-16,-2-1 1 0,0-1-1 15,1 1 1-15,-3 1 0 16,2 0-1-16,0-2 0 16,-1 2 2-16,-2 0 0 31,1 0 3-31,1 0-2 0,-3 0 0 16,1 2-1-16,-2-1 0 15,4-1 1-15,-3 2-3 16,2-1 2-16,-1-1 0 0,1 0-3 0,-2 0 3 15,1 0-1-15,-1 0 2 16,0 3 1-16,1-3-2 16,-2 1-2-16,3 2 0 15,-1-3 1-15,2 1 0 0,-2 0-1 16,0-1 1-16,0 0 0 31,1 0-1-31,-1 0 1 0,-1 0-2 16,2 0 2-16,0 0 0 15,2-2 0-15,-2 2 1 16,1-4 6-16,1 1 17 0,-2 0-13 0,-1 2-8 16,1-1 0-16,1 1-1 15,-2 0-2 1,3 1-1-16,0-2 1 0,0 1-1 16,1-1 2-1,-1-1-2-15,-2 1 1 16,-1-1-1-16,2 0 0 15,-1 2 0-15,-1-2 0 0,1 0 2 16,1 3 0-16,-3 0-2 16,1-2 2-16,0 1-1 15,2 0-1-15,-1 0 1 0,1 0 0 16,-2 0-1-16,2 1 0 16,-2 0 1-16,0 0 0 15,-2 0 0-15,2 0-1 0,-1 1 0 0,-1 0 0 16,2 0 0-16,0-1 0 15,2 0 0-15,-2 0 1 32,0 0-1-32,0 1 2 0,0 0-1 15,1 1 0-15,-3-2 0 16,2 0 1-16,0 0 0 0,2 0 3 16,-2 0 2-16,1-3-4 15,0 2-1-15,0 0 0 16,-2 1 0-16,0 0-2 15,-1 0-1-15,1 0 3 16,-1 0-2-16,1 0-1 16,0 0 2-16,-1 0-1 0,1 0 1 15,0 0-1-15,-2 0-1 16,1 0 2-16,-2 1-1 0,1 1 0 16,-2 0 0-16,1-2 1 15,0 3-1-15,-1 0-1 16,-1-2 2-16,0 3 0 15,0 0-3 1,0-1 4-16,-1 0-2 0,0 1 0 16,0-1 0-16,0 1 0 15,0-1-1-15,-1 0 1 16,1-2 1-16,0 3-1 0,0 0 1 16,0-2-1-16,1 1-1 15,1 1 2-15,0 0-1 16,-1-2 0-16,0 1 0 15,2 0 0-15,-2 0 1 0,-1 0-1 16,3 0 0 0,-1-1-1-16,2 0 1 0,-2 1 1 15,0-1 0-15,0 0-1 16,0-1-1-16,0 1 2 16,-1 2-1-16,-1-2 1 15,3-1-2-15,-2 1 1 0,-1 0 0 16,3-2 1-16,-3 2-1 0,2-2 0 31,-1 0 0-31,-1 0 0 0,2 0 4 16,0 0 20-16,-2 0-13 15,1 0-11-15,-1-1 1 16,0 1-1-16,0 0 1 16,0 0-2-16,1 0 2 15,-3 0 1-15,-2 0-2 0,1 0-1 16,-2 0 2-16,-3 0-1 15,0 0 0-15,-3 0 0 16,2 0 1-16,1 0-2 0,-1 1 2 16,0-1 1-16,0 0 1 0,0 2 0 15,-1-2-2-15,-1 2 0 16,-1-2-1-16,-1 1 1 16,0 1-1-1,-1-1 0-15,-1 0 0 16,0 1 0-16,-1-2 0 15,-2 0 1-15,2 0-1 16,-3 0 1-16,1 0-1 0,-3 0 0 0,1 0 0 0,0 0 1 16,-2 0-1-16,0 0 1 15,1 0 0-15,-1 0 0 16,-1 0 3 0,-1 0-1-16,1 0 0 15,-1 1 0-15,-1-1-1 0,0 0 0 16,-1 0 0-16,2 0 0 0,-2 0 3 31,-1 0 3-31,0 0 5 16,1 0-1-16,-2 0-7 15,0 0-2-15,-1 0-2 0,1 0 1 16,-2 0-1-16,1 0 0 16,-2 0 1-16,2-1-2 15,-2 1 1-15,0 0-1 16,0 0 0-16,-1-3-3 0,1 2-5 15,-1-2-46-15,-11-6-170 16,-8-9-295-16</inkml:trace>
  <inkml:trace contextRef="#ctx0" brushRef="#br0" timeOffset="7897.51">8336 5882 642 0,'0'0'42'0,"-1"0"-14"15,0 0 22-15,1 0-25 0,0 0-22 0,0 0-5 0,0-1-4 16,0-2 4-16,0 0 1 16,0 1 3-16,0 0-1 31,0-2 4-31,-1 1-1 16,-3-2-2-16,-2 0 4 0,0 0 7 15,1-1 17-15,-3 1 1 16,2-3-2-16,0 1 4 15,1 2-2-15,1 1-5 16,0 0-11-16,2 2-10 0,-1 1-2 16,3 0 0-16,0 1-2 0,-2-2-2 15,2 2-2-15,0 0-6 16,0 0-28-16,0 0 10 0,0 0 17 31,0 0 10-31,0 0 1 16,0 0 0-16,0 0-1 0,-2 2-2 15,0 3 2-15,2 5 0 16,-1 7 2-16,-1 3-3 0,0 10 3 16,-1 3-3-1,-1 11 3-15,-2 5-1 0,1 7-1 16,-4 2 0-16,2 2-2 16,0-2 3-16,1-6-1 0,-2-5-1 0,0-7 1 15,1-7-1-15,3-10 3 31,-2-4-2-31,4-9 0 0,0-3 1 16,1-5 3-16,1 0 33 16,0-2-9-16,0 0-10 0,-3 0-10 15,3-6-4-15,0-3-2 16,0-11-7-16,0-8-5 0,0-8-5 16,0-11-15-16,0-7 34 31,0-5-4-31,0-4-1 0,0 2 0 15,-4 2 0-15,-1 3 1 16,1 2 1-16,-2 7-1 16,2 5 1-16,1 2 1 15,-4 6-1-15,5 4 1 16,-1 4-1-16,2 5-2 0,0 4 2 16,-1 6-1-16,2 2 1 15,0 5-1-15,0 4-2 16,0 0-2-16,0 0-4 15,0 6-13-15,2 6-6 0,2 7 22 16,1 6 8 0,2 7-2-16,-1 5 0 0,1 5-1 15,-4 5 4-15,1 3-4 16,0 2 2-16,-4 0-2 16,0-1 1-16,0 0 0 15,0-4-1-15,0-2 0 0,-4-7 2 0,1-2-2 16,0-5 2-1,2-7-2-15,-3-4 1 16,2-7 1-16,0-3 0 0,2-7-2 16,-2 1 3-16,2-3-2 0,0-1 3 15,0 0-3-15,0 0 3 16,0-10-3 0,0-9-3-16,3-10-6 15,2-16 1-15,0-12 13 16,3-11-5-16,-2-6 4 0,-1 2-28 15,0 5 7-15,-2 9 7 16,-1 6 11-16,-2 10 3 16,0 9-5-16,0 6 1 0,-1 7 1 15,-2 7 1 1,2 6 27-16,-3 4-13 0,2 3-12 0,0 0-9 16,0 9-2-1,1 2-5-15,0 7-10 0,0 7 16 16,1 5 4-16,0 8 1 15,-3 6 1-15,3 9 1 16,-4 5-1-16,0 9 0 16,-1 5 3-1,0 5-4-15,0 5 0 0,-3-2-1 16,2-6 1-16,1-6 0 16,-2-11-2-16,3-9 7 0,-2-11-4 15,1-10-2-15,2-7 2 16,1-8 1-16,0-5 0 15,1-3 0-15,1-4 2 16,0 0 4-16,0-2-2 16,0-8-6-16,0-14-2 15,1-12-11-15,1-16 19 0,3-16-1 16,2-13-7-16,0-7-25 16,1-4-10-16,-3 2 15 15,1 8 17-15,-1 9 6 16,-3 12 0-16,-1 11 2 15,-1 12-4-15,-1 9 4 16,-3 7 0-16,-1 5 2 0,1 3 5 0,1 4-9 16,1 1-1-1,0 2 1-15,1 1-3 16,1 4 3-16,-1 1-2 16,1 1-1-16,0 2-6 0,0 8-7 15,0 3 5 1,0 8-16-16,0 7-20 0,0 8 21 15,0 4-2-15,1 5-9 16,-1-2-44-16,0-6-133 0</inkml:trace>
  <inkml:trace contextRef="#ctx0" brushRef="#br0" timeOffset="15291.82">7116 5791 348 0,'0'0'355'15,"-5"0"-354"-15,2 0 0 0,2 0 4 0,1 0-1 16,0 0-6-16,0 0-4 16,4-1 3-1,1 0 4-15,2 0-1 16,4-1 1-16,-2-2 0 0,2 2 0 15,1-1 1-15,1 2-1 16,2-2-1-16,3 1 0 0,0 1 0 16,1 1 1-16,4 0-1 15,2 0 0 1,2 0 0-16,0 0 1 0,2 0 0 16,1 0 0-16,0 0 0 15,0 0 0-15,1 0-3 16,-3 0 2-16,-1 0 2 15,0 1-2-15,-5 0 0 0,1 1 1 16,-7 0 0-16,2-1 0 16,-6-1 0-1,-1 0 0-15,-3 0 4 0,-4 0 6 16,-1 2-3-16,-3-2-1 16,1 0 26-16,-1 0 19 15,-1 0-3-15,-2 0 4 16,-7 0-12-16,-2 0-35 0,-5-3-5 15,-5 0 0-15,-2 0-1 16,-7-1 1-16,-4 1-1 0,-3 0 0 0,-3 3 0 16,-2 0 1-16,-1 0 1 31,-1 0 1-31,-1 0-2 16,1 3 2-16,0-3 5 0,2 0 6 15,1 0 2-15,4 0-7 0,0-3 22 16,7-1-8-16,2-2-8 15,4 2-4-15,2-3-2 16,6 3 0-16,5-1-2 16,3 2-5-16,3 1-1 0,4 0-1 15,-1 1-1 1,3 1-1-16,3 0-6 0,3 0-17 0,6 4 13 31,5-1 8-31,4 2 2 16,5 0 0-16,5-2 2 15,2 2 0-15,4 0 0 0,3-2 3 16,1 2-3-16,1-2 0 0,3 0 0 16,1 1 1-1,-1-4-3-15,-2 0 3 16,2 0 0-16,-3 0-1 0,0 0 0 16,-3-3 0-16,-2-1-1 15,-3-2 1-15,-5 1 1 0,-4 0 0 16,-6 1-2-16,-5 0 1 15,-5 1 1-15,-3 2-1 16,-5 0 0-16,-1-1 3 16,0-2 1-16,-7-2 1 15,-4-1-4-15,-3-3 0 16,-7 2-1-16,-2-3-1 16,-7 4 1-16,-3-1-1 15,-4 2-1-15,-4-1 1 0,-1 3 2 16,0-2-2-16,-1 3 2 15,2 0-1-15,-2 2 0 16,1 1 0-16,0 0-1 16,4 0 2-16,-2 0-1 15,6 1-1-15,1 1 2 0,6-2-1 16,2 0 1-16,7 0-1 16,2 0-1-16,4 0 2 0,5 0-1 15,0 0 0 1,6 0-1-16,1 0-2 0,2 2-4 15,8 1-30-15,1 2 28 16,7 0 7-16,2 1 0 0,7 0 1 16,4-1 1-16,5 0 0 15,5-1 0-15,1 0 1 16,5-1-1-16,-2 0 1 16,2 0-1-16,-1-2-1 0,0 0 1 15,-3 1 1 1,-2 1 0-16,-2 1-3 0,-4-1 3 15,-2 1-1-15,-5 0 1 0,-2 1 0 32,-6-2-1-32,0-1 0 15,-7 0 0-15,-2 1 1 0,-5-3-1 16,-2 1 0-16,-2-1 0 16,-2 0 3-16,-2 0 1 15,-5 0 12-15,-5-1 9 0,-8-2-24 16,-4 0 0-16,-9 3-3 15,-3 0 2-15,-9 0-2 16,-2 0 1-16,-6 3 0 16,-2 1 1-16,-3 2 1 0,-3-2-1 15,-1 0 0 1,-1-1 0-16,1-1-1 16,0-2 1-16,4 0 1 0,3 0 0 15,-1-2-1-15,3-2 1 16,4 1-1-16,1-1 0 0,3 1 1 15,5-1 0 1,6 1-1-16,2 3 1 16,6-2 1-16,5 1-1 0,8 1-1 15,1 0 1-15,5-1-1 0,4 1 0 16,3 0-1-16,2 0-4 16,6 0-8-16,4 0-4 15,4 1 6-15,6 2 9 0,7 1 1 16,2 1 1-16,7 1 1 15,5-1-1 1,4 0 0-16,4 1 0 16,4-2 1-16,0 1-2 0,1 0 2 15,2 0-1-15,-2 1 0 16,2-1 0-16,-2-1-1 16,0 2 0-16,-6-5 2 15,3 2 0-15,-2 0 1 16,0 0-2-16,-3-1 1 0,-2-1-1 15,1 0 1-15,-4-1-1 16,-2 0 0-16,-4-1 0 16,-5-4 1-16,-1 0-1 0,-6-1 0 15,-6-1 2-15,-3 0-2 16,-6 0 0 0,-3 2 0-16,-4 1 1 15,-3 1 1-15,0-1 1 16,-3 0 1-16,-5-1-2 0,-2 0-2 15,-3-2 0-15,-4 0-1 16,-3 1 2-16,-5 0-1 16,-2 3 0-16,-4-1 0 15,-5 3 0-15,-4 1 0 0,-4 0 0 16,-4 2 0-16,-8 6 0 16,-1-1-1-16,-2 4-1 15,-2-1 1-15,-2 0 0 16,1-3 0-16,2-4-25 0,0-2-5 15,6-1-1-15,-2 0-10 16,2 0 0 0,1 0-24-16,-1 5-53 0,-4-2-4 0,-6 5-186 15</inkml:trace>
  <inkml:trace contextRef="#ctx0" brushRef="#br0" timeOffset="20333.44">17910 7398 583 0,'6'0'245'0,"-3"0"-248"0,1 0-1 15,1 1 4-15,3 2-4 16,4-1 4-16,3 2-1 16,3-3 2-16,5 2 1 0,-1 0-2 15,3-3 1-15,3 0-1 16,0 0 0-16,1 0 0 15,2-2 1-15,-1 2-1 0,2-1 0 32,0 1 1-32,-1 0-1 0,1 0 0 0,1 3 0 15,-3-2 2-15,1 1-1 16,-1 0 2-16,1 0 1 0,-1-2 2 31,1 0 0-31,0 0-3 16,0 0-2-16,-1-4 1 0,-1 2-2 15,-1-1 1-15,-4 1 0 0,-3 0-1 16,-3 1 2-16,-4 1-4 16,-3 0 4-1,-5 0-2-15,-2 0 1 0,-3 0 0 16,1 0 2-16,-4 0 1 16,-4 0 10-16,-3 0 18 0,-7 0-29 0,-5-2-1 15,-3 0-1-15,-7 0-1 16,-5 2 0-16,-2-2 0 31,-5 2 0-31,-3 0 0 16,-2 0 1-16,-3 2-1 0,-3 2 5 15,2-2 8-15,-1 2 14 16,0-1 7-16,5 0-12 0,3-1-16 16,4 0 3-16,4-2-3 15,7 0-3-15,2 0-1 16,5-2 0-16,4-2 1 15,6 1 7-15,2-1-3 16,2 1 1-16,4 1 3 16,3 0-6-16,0 2-5 15,4 0-3-15,5 0-7 0,5 0-14 16,5 0 20-16,7 2 2 0,5 0 1 16,6 0 1-16,4-2 0 15,6 0 0-15,1 1 1 16,6-1-1-16,4 0 0 0,0 2 0 15,3-2 1-15,1 0-1 16,-1 0 1-16,1 2-2 16,-1 0 1-16,1-1 0 0,-1 1 2 15,3-2-2-15,-2 0 0 16,-1 0 0-16,-1 0 0 16,-1-1 0-16,-5-1 0 15,-3-1 0-15,-6 2 2 16,-6 1-3-1,-7 0 0-15,-7 0 1 16,-5 0 2-16,-6 2-2 0,-3 0 0 0,-6 0 1 16,-1-1 0-16,0-1 3 15,-4 0 1-15,-4 0 10 16,-4 0-4 0,-5 0-9-16,-5 0-1 15,-7 0 0-15,-7 0-1 16,-8 4-2-16,-5-1-2 0,-6 1-7 15,-6 2 10-15,-1-5 1 0,0 2 1 16,-1-2 0-16,-1-1 0 16,3 0 0-16,0-4 1 15,1 3-1-15,2-2-1 16,1 0 0-16,3 1 0 0,3 0 2 31,3-1-4-31,5-1 2 0,4 1 1 16,6-3 0-16,7 3 0 15,4-1-1-15,4 0 1 0,5 1-1 16,5 1 0-16,3 0-2 16,0 2 1-16,6 0-5 15,1 0-9-15,7 0-16 16,5 0 29-16,6 1 1 16,4 2 0-16,5 0 1 0,5 1-2 15,3 2 2-15,1 1 1 16,3 0-1-16,4 0 0 0,-1 0-1 15,3 2 1 1,1-2 1-16,2 0-1 16,1 0 1-16,-2-1-1 0,-1-1 1 15,-1 0-1-15,-4-1 0 16,-1-1 1-16,-6-2-1 16,-1 2 1-16,-3-3-1 0,-5 0 0 15,-2 0 0-15,-6 0 1 16,-6 0-1-16,-3 0 1 15,-5 0 0 1,-3-2 0-16,-3 1 3 16,-1 0 37-16,-4-2 16 0,-5-1-10 15,-6-2-34-15,-4-2-12 16,-7 0 0-16,-4 0 0 16,-6-1 0-16,-3 2-2 15,-4 0-2-15,-4 2 0 16,1-1 0-16,-4 1 3 0,-2 1 1 0,0 1 0 15,0 0-2 1,1 2-1-16,1-2 2 16,0 2 0-16,5-1 0 0,0-2 0 15,4 1 2-15,1-3-2 16,2 1-1-16,4-2 2 16,5 0 0-16,2 1-1 0,5 0 0 15,2 2 0-15,5 1 0 16,3 0 0-16,3 1-1 0,5 2-16 31,1-1-14-31,2 0-4 16,0 1-13-16,2 0-25 0,4 2-31 15,3 2 55-15,6 3 32 16,0-2-36-16,0-2-90 16,0-1-177-16</inkml:trace>
  <inkml:trace contextRef="#ctx0" brushRef="#br0" timeOffset="28395.26">17883 7486 699 0,'0'0'95'15,"-1"0"-94"-15,-1-3 3 16,-1 2 5-1,5 0-6-15,-1-1-3 16,5 0-3-16,4-1 0 16,5-4 2-16,4 0 1 15,3-1 1-15,4-1 0 0,3 1 1 16,1 0-4-16,2 1 4 16,2 2-3-16,3-1 1 15,3 3 0-15,4-1 0 0,4-2-1 16,2 1 2-16,1-1 0 15,-1 2-1 1,-2-2 0-16,-3 3 1 0,-3-1 0 16,-4 4-1-16,-2-1-1 0,-3 1 3 15,-3 0-2-15,-3 0-1 0,-3 0 2 16,-2 1-2-16,-2-1 0 16,-4 0 1-16,-3 3 1 31,-4-3-1-31,-1 0 1 0,-3 0-1 15,-4 0 2-15,-1 0 2 16,-3 0 39-16,-6 0 26 0,-4 0-58 0,-5 0-11 31,-4 0 0-31,-7 0-2 16,-5-3 2-16,-4 3-1 0,-2 0 1 16,-3 0 1-16,-3 0-1 15,-2 0 0-15,-3 0 1 16,-2 0-2-16,-1 4 2 15,0-1-2-15,0 0 1 16,3-3 2-16,4 0-2 0,3 0 6 16,4 0 8-16,3 0 12 15,3-4-13-15,5 1 7 0,3 0 8 16,5-1 13-16,6 1-15 16,3 1-13-16,5 1-11 15,4 1-2-15,2 0-5 16,4 1-43-16,5 4-27 15,4 2 68-15,7 0 5 16,5 0 0-16,3 0-2 16,6 0 2-16,5-2 0 15,4 0 2-15,3 1 2 0,5-4-2 16,3 1 2-16,3 2-1 16,-2-2 0-16,2 1-1 15,0 0 1-15,-4 3-2 16,0-1 3-16,-2 1-2 15,0 0 0-15,0 0 0 0,0 2 1 16,-2 1-2-16,2 2 0 0,-4 0-94 16,-10-1-101-16,-11-7-177 15</inkml:trace>
  <inkml:trace contextRef="#ctx0" brushRef="#br0" timeOffset="47583.96">10964 5703 431 0,'-6'-1'202'15,"-2"-9"-195"1,1 3 22-16,2 3 15 0,3 1-37 16,2 3-7-16,-1-2 1 15,1 2-3-15,-1 0-1 16,1 2-11-16,-1 1 3 0,0 2 9 15,1 4 0-15,-1-1 0 16,1 1 2-16,0-1 0 0,0-3-1 16,1 2-1-16,1-4-2 15,2 0 4-15,-1-1 0 16,2 0 0-16,-1 1 2 0,3-1 0 16,-2 1-3-16,3 2 3 31,2 0-1-31,0 1 0 0,2-2-1 15,0 2 1-15,0 0 0 16,0-2 0-16,2 0 0 0,-2-1 0 16,0-3-1-16,0 1 1 15,-2-1 1 1,2 0 0-16,-2 0-1 16,1 1 0-16,2 1 0 0,0-2 0 15,2 0-1-15,1 0 0 0,-1 0 1 16,3 0 0-1,0 0-1-15,0 0 1 16,-2 0 0-16,1-2-1 16,-2 2 1-16,1 0-1 15,-1-1 0-15,0 0 0 16,1 1 1-16,-1-2 0 0,2 0-1 16,-1-1 1-16,-1-1 3 15,1 1 1-15,1 1 8 16,2-2 4-16,-3 2-2 15,3 1-3-15,-1-2-7 16,1 3-2-16,2 0-2 0,0 0 0 16,1 0-1-16,3 0 1 15,-1 0 0-15,-1 0-1 0,0 0 0 16,0-1 2-16,-2-2-2 16,-1 0 1-1,1-1-1-15,0 1 1 0,-3 0 0 16,2 0 0-16,1-1 4 0,0 2-3 15,0-1 0 1,-1-1-1-16,-1 0 1 16,0 0-1-16,-1 0-1 0,-3-2 1 0,-1 1 2 15,0-1 18-15,-2-1 7 0,3-2-10 16,-3 1-3-16,1 0-1 16,0 0-4-16,0-3-7 15,1 1 0-15,0-2 0 31,1 1 0-31,-1 0 1 0,0 1-1 16,0-2 1-16,1 1-2 16,-2 1 0-16,4-3 1 0,-2 2-1 15,1-1 4-15,1 1-1 16,2-4 0 0,2 2-1-16,-1-2 1 0,2 0-7 15,1 0 4-15,-1-1-1 16,0 0 0-16,-1-1-1 0,1-2 2 15,-2 1-2-15,0 0 2 16,-1-1 3 0,2-1 7-16,0 2 1 0,-1-1 0 15,0-1-5-15,2 2-2 16,2-2-1-16,-3 0-1 16,2 1 0-16,2-1 0 0,-4 1 4 15,3-1 0-15,-1 3 2 16,2 0-5-1,-1-3-3-15,0 2-1 0,1-1 0 16,2-1-1-16,-1 2 0 16,1-3 1-16,1 2-1 0,-1-1 0 15,-1 0 0-15,1 2 1 16,0-3-2-16,-2 1 2 16,1 1 1-16,-2 1-1 15,-1 1-2-15,0-2 2 16,1 5-1-16,0-3 4 0,-2 3-3 0,2-2 3 15,1 2-3-15,-2-2 0 16,-1 1 0 0,2 3-1-16,-1-5 2 15,0 2-1-15,0 1 0 0,0-1 0 16,1 1-1-16,-1-3-1 0,-2 1 3 31,1 1-3-31,-2 2 1 16,-2-3 1-16,0 2 0 0,-1 3 0 0,-1 0 1 15,1 2 1-15,-1-1 0 16,0 0-2 0,1 3 1-16,2-3-2 15,-1 3 1-15,3-2 0 16,1-1-1-16,1 2 1 0,2-2-1 16,0 0 1-16,3-1-2 15,-1 1 0-15,2-2 3 16,-1 2-2-16,-1 0-1 0,-1-1 0 15,1 3 3-15,-1 0-3 0,1 0 1 16,0 1 0-16,2 1 0 16,-1-1 0-16,2 0 0 15,1 0 0 1,-1 1 1-16,0 2-1 16,-1 1 1-16,-1-1-1 15,0 2 0-15,-1 1 0 0,0 1-1 16,2-1 2-16,-1-1-2 15,0 2 2-15,1-1 0 0,-2-1 0 16,0-2-2 0,0 1 1-16,-1 0 1 15,1-1-1-15,1 0 1 16,0 1-2-16,0-1 2 0,3 0-1 16,-1 2 1-16,0-2-2 15,2 2 1-15,-1 1 1 16,1 1-2-16,-2 0 1 15,1 0 0-15,0 0 0 0,-1 0 0 0,-1 0 0 16,0 0 0-16,0 0 0 0,0 0 0 31,1 0 0-31,-1 0 0 16,-1 0 3-16,1-1-5 16,-3-1 4-16,0 1-4 0,1 1 2 15,-1-2 2-15,0 2-2 16,1 0 0-16,-3 0 0 0,0 2 0 15,0 2-2 1,-1-1 1-16,-4 0 1 0,2 0 1 16,-2 1-2-16,0-3 1 15,-2 2 3-15,0-2-6 16,1 1 3-16,0-2 0 16,0 0 0-16,0 0-2 0,-1 0 0 15,1 0-1-15,0 0-82 16,-3 0-75-16,-5-12-131 15</inkml:trace>
  <inkml:trace contextRef="#ctx0" brushRef="#br0" timeOffset="79889.11">24683 2276 606 0,'-6'-6'146'16,"-2"1"-139"-16,3-1 18 15,2 2 30-15,2 2-39 16,-1 1-15-16,2 1-3 0,-1 0-3 16,2 0-3-1,1 0-3-15,-2 0 3 16,3 1 2-16,1 3 5 0,0 1-2 16,2 2 1-16,0 2 0 15,1 1 1-15,0 4 2 0,-1 0 1 16,0 2 0-16,1 2 0 0,-1 2-1 15,-2 1-1-15,0 4 2 16,-2 0 1-16,-1 1-3 16,1 2 2-1,-2-2-1-15,-2-1 0 16,1 2-1-16,0-2 2 0,0-2-2 16,0 4 1-16,-1 0 0 15,1 0-1-15,1 3-1 0,0 2 1 16,-1 0 0-1,0-2 0-15,-1 1 0 16,1-1 0-16,-4 0-1 0,-1-2 3 0,0-1-4 16,-1 0 2-16,1-5 0 15,0-1 0-15,2-4 1 16,1-3-1-16,2-4 1 16,1-2 0-16,0-1-3 15,6-1 0 1,2 0 1-16,-1 1 2 15,4-1 0-15,2-1-1 0,2 0 1 16,1 0-1-16,0 0 1 16,5-3-1-16,-1 1 2 15,1 0-3-15,4 0 2 16,2 0-2-16,0-3 0 16,2 2 2-16,1 0-1 15,1-2 0-15,2 0 0 0,-2 0-1 0,1 0 2 0,-1-2 3 16,0 0 1-16,0-1-3 31,-2-1-1-31,0 0 0 16,-2 2 0-16,-2-1-1 0,-2 0 1 15,-4 2-1-15,-1-3 1 16,-2 2 0-16,-5 2-1 0,2-1 1 16,-3-2 0-1,-1 3 9-15,0-3-3 16,-2 2-3-16,1-1-1 0,-3-1-2 15,-1 2 1-15,0 1 0 0,-3-1 0 16,-1-1 9-16,2 1 32 16,-2-2 3-16,0-4-20 15,-2 0-20-15,2 0-8 0,0-5-1 16,2-1-3-16,-2-5 3 16,4-1-4-16,3-6-3 0,3-4 7 31,2-2 6-31,3-4-7 15,-1-2 10-15,2-1-5 0,-1 1 1 16,-1 1 1 0,-3 5-3-16,-2 2 1 0,-3 3 1 0,-5 3 1 15,-1 0-1 1,2 3 0-16,-4 2 1 0,-1 2-2 0,-2 2 1 31,0 1 8-31,0 3 15 16,1 2-8-16,1 3-3 0,1 2-8 15,1 1-2-15,-1 0-4 16,1 0 1-16,0 0-2 0,1 2 1 16,0 0 1-16,-1-2-1 15,0 1-1-15,0-2 3 16,-2 2-2-16,0-1 1 0,-1 0 0 16,-2-3-3-16,0 2 2 15,0-1 1 1,-1 1 4-16,-2-1 0 0,2 0 6 0,-3 1-7 15,1-3 1 1,-2 1-4-16,-1-2-1 0,-3 1 2 16,-1-3-3-16,-4 2 0 0,2-1 2 31,-6-1-1-31,-4 1-3 0,-1 1 3 0,-4 2-3 31,-3-2 2-31,1 5-1 0,-3 0 2 16,1-1 0-16,-1 2 3 15,1-1 0-15,2 1-4 16,-3-2 2-16,7 2 3 16,1-2 1-16,5 0-1 0,1 0-1 15,3-1-2-15,-1 1-1 16,3 3-2-16,-2-1-11 16,5-1-19-16,-2 2-2 0,2 0-10 15,3 0-6 1,1 0-6-16,1 3-87 15,1-3-150-15,3 0-110 0</inkml:trace>
  <inkml:trace contextRef="#ctx0" brushRef="#br0" timeOffset="81342.73">25067 3367 270 0,'-7'0'472'31,"-1"0"-487"-31,4 0 9 0,2-1 17 16,-2 1-7-16,4 0-4 0,0 0-3 16,0 4-5-16,0 6-15 15,2 1 10-15,-2 2 10 16,0 4 2-16,2 1 1 16,0 4 0-16,-1-1-1 15,0 3 1-15,4 0 0 16,-2 2 0-16,2 2-1 15,-2-1 1-15,0 3 1 16,-1 0 0-16,0 4 0 0,0-3-1 16,-2 3 0-16,-1 2 1 0,-4-3 1 15,4-2-2-15,-1 0 0 0,0-4 0 16,1-3 1-16,0-4 0 31,3 0 1-31,2-6 0 0,3-1-1 16,1 0 1-16,4-3 7 15,1-2 12-15,-1 1-9 0,1-2-2 0,3 1-2 32,-1-1-4-32,5-1 0 15,0 0 0-15,5 0 2 16,1-2-4-16,4-1 1 0,0-1-1 16,3 0-1-16,2-1 0 15,-1-1-1-15,4 0 2 16,-2 0-1-16,2-4-1 15,0 0 2-15,0-3 0 16,5 1 2-16,-3-2 0 0,0-1 3 16,0-1-4-16,-4 3-3 15,-5-3 3-15,-3 4-3 16,-4 0-1-16,-5 1 5 16,-4 1-4-16,-3 1 24 15,-3 0-7-15,-1 1-7 0,-3 1 5 16,-2 1 9-16,-2-3 11 0,0 3-4 0,0-1-9 15,-1-1-7-15,1-1-3 32,-1-1-4-32,1 0-5 15,1-4-4-15,-2-3-2 0,4-5 2 16,0 0 1-16,-1-8-5 16,5-4 5-16,-3-4-2 15,2-3-4-15,-2-4-4 16,-1-1-10-16,3 2 2 15,-3 1 12-15,-1 3 5 0,-1 0 4 16,2 3-1-16,-2 0 1 16,2 2-1-16,1 1-5 15,0 3 1-15,-1 4 11 0,-3 7-6 16,1 2 1 0,0 4 2-16,-2 3 5 0,-4 2-4 15,1-1-2-15,-2 2-2 16,-2-1 0-16,1 0-1 15,-3 0-4-15,-2 2 8 16,2-2 2-16,-3 2 0 16,-1-1 4-16,0 1 1 15,-3 1-5-15,1-2-6 0,-3 1 1 16,0 1 2-16,-6 0 0 16,-3 0-5-16,-2 0 1 0,-1 0 1 15,-7 0-2-15,1 0 2 16,-5 3-1-16,0 1 1 0,-2 2-4 15,-2-2 3 1,0 1-1-16,0 0 2 16,1 1-3-16,2-1 2 0,1-3-1 15,3 1 1-15,3-2-1 0,3 0-1 16,1 0 2-16,3 0-6 16,1-1-50-16,0 3-42 0,-1 1 1 15,1 3-60-15,-2-4-102 31</inkml:trace>
  <inkml:trace contextRef="#ctx0" brushRef="#br0" timeOffset="89916.69">7262 7506 678 0,'1'0'6'15,"-1"0"-13"-15,1 0 1 16,3 0 2-16,-1 0-2 15,1 1 4-15,4 2 1 16,-2 0 2-16,2 1-2 0,-3-1-1 16,3 1 2-16,-3-1 2 15,2 0-2-15,-2 0 0 0,0-2 1 16,0 1-1-16,0 2 1 16,2-3-2-1,-2 2 1-15,2 0-1 0,1 0 1 16,3-2 1-16,-4 1 1 15,2 1 0-15,4-2 1 0,-4 2-2 16,0 1 0 0,3-1 2-16,-1-1 10 0,1 1-10 0,0 0-1 15,3 0 2-15,-1 1-2 16,1-1-1 0,-1 1 1-16,1-1-1 15,1 2 2-15,0-3 9 16,2 0 8-16,-1-1-2 15,0 1-4-15,0-2-2 16,3 0-5-16,-2 0-4 0,0 2-1 16,2-1-3-16,-3 0 0 15,4 2 2-15,0-1-1 16,0 0-1-16,0 1 3 16,4-2-1-16,1 1-1 0,-1-2 1 15,1 0 0-15,-1-2-2 0,0-1 9 16,2 0 20-16,-2 1-6 15,1-2-7-15,0 1-4 16,2 1-5-16,0-1 0 16,2 0-4-16,-1 1-1 0,2-2 2 15,-2 2-2-15,0 0 0 16,0 1 0 0,0 0 0-16,-2-2 0 15,0 1 1-15,2 0 1 0,-2-1 6 16,3 0-3-16,3-1-3 15,0 1 2-15,0 0-1 16,3-1-2-16,-4 1 0 16,3 1-2-16,-3 0 1 0,1-1 1 15,1 1-2-15,-1 0 1 16,3-1 0-16,2 1-1 16,-3 0-1-16,4-1 2 0,0 1 0 15,1-1-2-15,1-1 2 16,0 1 0-16,-1 2-1 15,2-2 0 1,-2 0 0-16,3 2-1 0,-2-2 1 16,1 1 1-16,1 0-1 15,0-1 0-15,1 1 0 16,-2-2 0-16,0 0-1 16,1 1 2-16,1 1-2 0,0 0 1 0,0-1-1 31,0 1 3-31,3 0-2 15,-3 2 0-15,1-2 0 0,0 2 0 0,1 0-1 0,0-1 1 16,-1 1-2-16,1-2 3 16,-2-1-1-16,-1 0 0 15,0-1 0-15,-1 0 0 16,0 0 0-16,0 0 0 16,-1 1 0-1,0 0 1-15,2 0-2 16,-1 0 1-16,-2 2 2 0,2-2-2 15,-1 0 0 1,-2 2-1-16,2-2 1 0,-1-1 1 16,0 1-1-16,2-2 1 15,-3 0 0-15,0-1-1 16,-2 2 1-16,4-2-2 16,-1 1 1-16,3-1-3 15,2 0 4-15,-1 1 0 0,1-1 0 0,-2 1-2 0,-1-1-1 31,1 0 2-31,-2 0 1 16,0 1-1-16,3-2 0 16,-1-1 1-16,0 1 2 15,0 0-1-15,-2 0 3 0,2-1-5 16,-3 0-3-16,0-3 4 16,2 0-2-16,0-4 2 15,-1 0-4-15,0-1 8 16,-2-1-2-16,1-1-3 0,0 1 5 15,-1-2 0-15,2-1-2 16,3-2 3-16,-1 0-4 0,2 0-2 16,-4-1 2-1,0-1 0-15,0 1-2 16,-2 0 3-16,-2 0 4 16,1-2 7-16,-1 1-1 0,3-2-5 15,-1 1-3-15,0 0-5 16,0 0 0-16,-2 1 1 0,0 1-1 15,-2-2 0 1,3 2 0-16,-3-1 1 0,2-1-1 16,1 0-1-1,0 1 0-15,-2 0 1 0,-1-2 0 16,2 1 2-16,-3-1-2 16,0 0-1-16,0-1 2 15,0 2 0-15,2-2 1 0,0 0-1 16,2 1 0-16,1-1 1 15,0 2-2-15,0-2 0 16,0 3 1-16,0 0 1 16,-3 1-2-16,1-1-3 15,1 0 4-15,2 1 1 0,-1-1-4 0,-1 1 2 32,5-1 2-32,-3-2-2 0,0 2 0 15,-1 0-3-15,-2 0 4 16,-1 4-1-16,2-2-1 15,-3 4 4-15,2-2-5 0,0 3 4 16,0 1-2-16,1 1 1 16,-2 2 0-16,1 2-1 15,-2-1-1-15,2 3 2 16,0 0-2-16,2 2 1 0,1-2-3 16,0 2 3-16,1 2-2 0,-2-2 2 15,0 1-1-15,-2 2 0 16,0-1 0-16,1 0 1 15,2 0-1-15,2 1 1 16,1-3 1-16,0 1 0 16,3-2-2-1,1 1 2-15,0 0-1 16,0-1 0-16,2 1 2 0,-2 0-2 16,1 1 0-16,0-2 1 15,1 2-1-15,2 1 4 16,1-1-5-16,1 2-1 15,2-2 2-15,-2 2 3 16,2 1-4-16,0-1 3 0,-2 1-3 16,1-1 0-16,1 2 1 15,-1-1 1-15,0 0-1 0,-1 0 0 16,1 1 1-16,-2-1-1 16,-1 0-1-16,-1 3 1 15,2-1 1-15,1 1 0 16,1 0 0-16,1 1-1 0,2 2-1 15,0 1 3 1,-2-1-3-16,-1 3 1 16,0-2 0-16,-2 2-1 0,-1-2 4 0,0 2-4 31,2-1 2-31,2 0-1 0,-2-1 1 16,3 0 3-16,1-1 1 0,2 0 1 0,1 1-3 15,1-4 0-15,-1 3-1 16,1-3-1-16,-2 0 1 31,-2 0 0-31,-4 1-1 0,1-1-2 16,-1 0 3-16,-3 0 8 15,4 0-2-15,0-1-2 16,1-2 0-16,-2-1-1 16,0-2-5-16,0 2 2 15,-5-3 1-15,1 2 1 0,-4 0-2 16,0-2 2-16,-4 4 8 15,-1-3-6-15,-2 3 0 16,-4-1-4-16,-1 1 0 0,-1 2 0 0,-4-2 0 16,-1 3 3-16,-2-2 0 15,-5 0-3-15,-1 0 0 16,-3 1 1-16,-3 1-1 16,-3-3 3-16,-3 3 3 0,-3-2 12 15,-1 1 3-15,-1 0-6 16,-1 1-13-16,0-2-6 15,-1 1 1-15,2-2-4 16,-2 0-28-16,-1-1-64 16,-4-8-104-16,-11-6-359 0</inkml:trace>
  <inkml:trace contextRef="#ctx0" brushRef="#br0" timeOffset="110000.32">19009 6636 416 0,'-7'-1'66'0,"1"-2"-29"15,2 0 12-15,0 1-4 16,0-1-23-16,2 0-11 15,0 0-6-15,1 2-4 16,0-1-1-16,-1 1 0 0,2-1 1 16,0 1 2-16,-1 1-1 15,-1 0 0-15,2 0 0 16,0 0-2-16,0 0 0 0,1 0 0 16,0 3-3-1,0 0 1-15,1 4 1 0,-1 1 0 16,2 5 0-16,2 3 1 15,-2 4 2-15,1 2 0 0,-2 4 0 16,0 2-2-16,1 3 1 16,-2-1 0-1,1 3 0-15,-1 0 1 0,1 1-1 16,0-1 0-16,-3 2 0 16,0-1 0-16,-1 2 0 0,0-2 1 15,1 4 0 1,-1-5-1-16,2 1 0 15,-1-4 0-15,1-2-1 0,0-3 0 16,-1-3 0-16,0-2 1 0,-1-5-1 0,1 1 2 31,-1-5-2-31,-1-1 0 16,-2-3 1-16,2-1-2 0,0-2 3 16,1-4 0-16,0 0-1 15,0-1 2-15,1-9 10 16,1-7 3-16,-1-9-2 0,2-9-5 15,6-11 1-15,0-2-8 16,2-4-1 0,-1 2 1-16,-1 3-4 15,-4 6 2-15,-2 4 3 0,1 1-2 16,-3 4-1-16,0 3 0 16,-1 3 1-16,-2 4-1 15,-1 2 1-15,1 8 1 16,0 3 0-16,0 2-1 15,2 4-3-15,1 0 2 0,-1 3-5 16,1 0-32-16,1 5-26 0,-2 6 16 16,0 6 47-1,-1 5 0-15,-1 4 2 0,-2 8-1 16,-1 0-2-16,-2 5 4 16,1 6-1-16,1 3-1 15,-2 3 1-15,0 2 1 16,2 2-1-16,0-1 0 0,1-4-1 0,0-6 1 31,2-1 0-31,2-7 1 16,2-4 0-16,-1-8-2 0,0-6 2 15,2-5 1-15,0-4 5 16,0-4-2-16,0-3-2 0,0-2 1 16,0-7 25-1,1-8 43-15,-1-7-14 16,2-10-33-16,-2-9-16 0,1-7-8 15,1-6-2-15,-1-3 1 16,0-1 0-16,-2 1-2 16,3 2 0-16,-5 3 1 0,2 3 1 15,-3 5-1-15,-1 3-2 0,0 6 1 16,-2 1 1-16,3 5 1 16,1 2-1-16,1 4-2 0,-1 3 2 31,2 3-4-31,4 2 1 15,0 3 0-15,-1 5-5 0,2 1-14 0,-1 4-6 16,0 2 2-16,1 5 1 16,-3 5 14-16,2 6 2 15,-2 6 5-15,1 6 4 16,-3 6 1-16,2 4 0 16,-3 3-1-16,-3 2 1 0,0 2-3 15,0 3 5 1,1-2-4-16,1 1 1 15,0-3-2-15,2-1 2 16,6-4-15-16,2-4-88 16,2-6-54-16,-2-8-136 0</inkml:trace>
  <inkml:trace contextRef="#ctx0" brushRef="#br0" timeOffset="111787.88">8118 5986 417 0,'-7'11'67'0,"2"-3"-63"16,-2 3 1-16,3 1 10 15,-2 3 4-15,3 2-10 0,-1 1-1 16,1 4 0-16,-1 6-1 16,2 2-5-16,-1 5-2 15,1 8 1-15,-5 4-1 16,1 8 1 0,-3 5-1-16,2-2-1 0,-1-7 0 15,1-5 0 1,-1-11 1-16,5-12 0 15,2-10-1-15,-1-6-1 16,0-7-3-16,2 0 13 16,0-16 6-16,0-9-3 0,0-15-12 15,4-14-5-15,-2-17 9 16,0-9-32-16,0-5 10 16,-1 3 10-16,-1 7 14 15,0 10 25-15,-3 11 48 0,-1 11 33 16,-1 9-14-1,0 9-25-15,2 7-25 0,-2 4-20 16,1 7-21-16,2 2-5 16,1 2-1-16,1 2-2 15,-1 1-4-15,1 0-21 0,0 0-7 0,0 2 11 16,0 9 13-16,0 6 4 16,0 10 4-1,1 7 4-15,0 11-2 16,1 5 2-16,-2 5-3 15,0 1 2-15,1-1-2 0,1 0 3 0,-2-3-3 16,1-4 1-16,-1-1 0 0,0-6 1 31,0-7-1-31,0-7 0 16,0-7 1-16,0-7 0 0,0-7-2 16,0-2 1-1,1-4-1-15,1 0-1 16,1-13-3-16,1-15 2 0,4-16 2 15,-1-16-1-15,5-17 2 0,0-11 0 16,1-2-2 0,-3 1 0-16,-3 8 3 15,-1 9 0-15,-3 8-1 16,-3 10 1-16,-1 10 1 0,-5 11 0 16,-1 8 6-16,-1 8 11 15,0 5 30-15,1 5-26 16,2 6-17-16,4 1-8 15,-1 4 1-15,2 7-33 16,5 11-47-16,3 10 53 0,4 14-40 16,-1 15-30-16,1 10-21 15,-2 10-54-15,-5 3-178 16</inkml:trace>
  <inkml:trace contextRef="#ctx0" brushRef="#br0" timeOffset="160787.08">7263 14077 591 0,'-6'-1'19'0,"-4"0"4"15,4-3 46-15,0 2-19 16,2 1-38-16,1-1-10 0,1 1-1 15,0 0-1-15,1 0 0 16,-1-1-2-16,2 0 0 0,-1 0 2 16,0 1 1-16,1 0-1 15,0 0 0-15,0 0 1 16,-1 0-1-16,1 1-1 16,0 0 0-16,0 0-2 15,3 0 3 1,4 1-2-16,-2-1 2 15,3 0 0-15,3 1 0 16,1-1 1-16,2-1 0 0,5 0 1 16,0-3-1-16,2 1 1 15,-1-2-1-15,3-1 1 16,-3 2 0-16,2 1-1 16,-2 1 2-16,0 0 0 0,-1 0-1 15,3 4 3-15,-3-2-1 16,2 4-2-16,0-1 0 0,3 3 2 15,0-3-4-15,1 1 2 16,2-1-3-16,0 1 4 16,0-2-2-1,-1 1-1-15,1 0 3 0,1 0-1 16,0 1 3-16,0 0 16 16,0 0-10-16,-1-1-7 0,0 0-1 15,-1-2 2-15,-3 2 1 0,1-3 1 31,-2 0 0-31,-2 3-3 0,0-3-1 16,1 1 0-16,-6-1-1 16,0 2-1-16,-2-1 1 15,-2 0-1-15,-3 1 0 16,-1-1 0-16,-3 0 0 16,-1-1 0-16,0 1-1 0,0 0 1 15,-3-1 0-15,0 0 0 0,0 0 4 16,0 0 18-1,0 0 4-15,-3 0 3 0,-3 0 1 16,-3 0-24 0,-3-2-7-16,0 2 1 0,-4-2-1 15,-1 2 1-15,-2-3 0 16,0-1-1-16,-2-2 1 16,-1 1-1-16,0-1 1 15,-2 1 0-15,-2 0 4 16,0 1-2-16,-3 1-2 0,1 1-1 0,-2 2 1 15,0-2-1-15,-2 2 1 16,1 2-1 0,0 0-1-16,2-1 2 15,-4-1-1-15,3 0 0 0,0 0 0 16,0 0 0-16,-3 1 0 16,2 1-1-16,0-1 2 15,3 1 0-15,-1-2-3 0,3 4 2 16,1-1 1-16,1 2-1 15,3 0 0 1,1-1 0-16,2 0-1 16,3 0 1-16,1-1-1 0,1-1 1 0,2 0 0 15,2-2 0 1,2 0 0-16,3 2 1 16,-1-2-2-16,3 0 1 0,0 0-1 0,2 0 0 15,0 1-1-15,4 1-5 0,3-2-1 31,2 3 4-31,2 1 3 16,5 0 0-16,4-1 1 16,-3 1 0-16,4-2-1 15,2 1 1-15,1-1 0 0,3 0 0 16,2 0 0-16,4-1 1 16,-2 2 0-16,4 0 0 15,1-2-2-15,1 2 3 0,-1 0-1 16,0-1-1-16,3 1-1 15,-4-1 2-15,2 0-1 0,-1 1 0 16,0 1 2-16,0-1-4 0,-3 0 2 31,2 0 0-31,-5-1 0 16,-1-1 0-16,0 1 0 0,-4-4 2 16,-1 1-2-16,-2-1 1 0,-2 2 0 15,0-3-1-15,-1 1 1 16,-2 0 0-16,-2 0-1 15,-3 0-1 1,-4 1 2-16,-1 0-1 16,-2 1-1-16,-3-2 2 15,1 0 0-15,-3 2 0 0,0-1 3 16,0-1 22-16,-4 1-2 16,0 1-16-16,-4-4-6 15,-1-1-2-15,-4 0 0 0,-1-1 0 16,-5-2 1-16,1 2-2 15,-1 0 2-15,-2-1 2 16,-3 2-2-16,0 0 0 16,-3 1 1-16,-6 1-1 15,2 0-1-15,-3 2 0 0,-1-1 1 16,1 0-2-16,-3 0 2 16,1-1 0-1,1 1-1-15,1-1 2 0,1 1-1 16,-2 0-1-16,2 1 0 0,-3 0 0 15,2 0 1-15,-1 0-1 16,1 1 0 0,2-1 1-16,-2-1-1 15,4 1 0-15,2-1-1 0,-1 1 2 16,2-2 0-16,2 2-2 16,-1-1 3-16,2 1-2 15,3 1 0-15,4-1-1 0,-2 0 0 16,6 1 1-1,4-2 0-15,1 2 0 0,3 0-1 0,1 0-1 0,2 0 2 16,1-2 1-16,1 2-4 31,0 0 2-31,0 0-4 16,3 2 0-16,4-2 1 0,3 1 2 16,4-1 2-16,4 0 0 15,0 0-1-15,6 0 0 16,3-1 2-16,3-1-1 15,2 2 1-15,3-1-1 16,2 1 1-16,3-2 0 0,0 2-1 16,-1 2 0-16,2-2 0 15,-1 1 0-15,-2-1-1 16,-1 4 1-16,-3 1 2 16,1 1-2-16,-3 0 0 0,3 2 1 15,-2-1-1-15,-2 0 1 16,0 0-1-16,-3-1 0 15,1-1 0-15,0-1 0 16,-4 0-1-16,1-2 0 16,-1 1 2-16,0-1 0 0,-3-1-1 15,-1 0 0-15,-1-1 0 0,-5 1 0 16,-1-1-1-16,-6 2 2 16,0-1-1-1,-4-2 1-15,-1 1-1 16,0 0 1-16,-3 0-1 15,0 0 3-15,0 0 0 0,3 0-4 16,-3 0 1-16,2-2-4 16,5-3-2-16,-3-6-113 15,-4-6-140-15,-2-11-325 16</inkml:trace>
  <inkml:trace contextRef="#ctx0" brushRef="#br0" timeOffset="172562.02">7337 14145 491 0,'-2'-11'5'15,"2"0"31"1,0-1 33-16,0-1-9 0,0 2-24 16,0 0-18-16,2 0-11 15,1 3-4-15,-1 1-2 0,-1 1-1 0,0 1 1 16,-1 2 0-16,0 0 0 16,0 2 2-16,0-1 0 31,-1 2 18-31,0-1 15 15,-1 1-14-15,2 0-13 0,-1-3-6 16,1 3-2-16,0 0 0 16,0 0-1-16,0 0 1 0,0 0 0 15,0 0 5 1,0 0 3-16,0 0-3 16,0 0-2-16,1 1-4 0,3-1 0 15,3 2 1-15,-2-1-1 16,3 1 2-16,1-2 0 15,0 0-1-15,2 0 2 16,-2 0 1-16,3 0 0 16,-1 0 1-16,1 0 0 0,2 0 1 15,0 0 0-15,1 1-3 16,1 2-1-16,2-3-2 16,-3 1 1-16,1 2 0 15,1 1 0-15,-2-1-1 0,2 0-1 16,-1 0 3-1,0 0-3-15,0-1 2 0,0 0 0 0,1-1 1 16,1 2 23 0,0-2-8-16,0 2-8 15,4-2-6-15,-4 1-1 0,6 0-1 16,-3 0 0-16,2-1 0 16,1 0-1-16,-2-1 2 15,2 0 4-15,-2 1 13 16,-1 0-2-16,2 0-6 15,-2-1-4-15,0 2-3 0,1-1-3 16,-1 2 0-16,-2-1-1 16,0 0 0-16,-2 1 1 15,3 1-1-15,-4-1 1 0,0 0-1 16,2 0 0-16,-3-1 0 16,5 1 1-16,-4-1-1 15,2-1 1-15,2-1 0 0,-4 1-1 16,2-1 2-16,-1 1 1 15,1 1-2-15,-2-1 3 16,1 1-2 0,-1 0 0-16,0 1-2 15,2-1 1-15,-2 0 0 0,0 1-2 16,1-2 3-16,3 1-2 16,-4-1 1-16,4-1-1 0,1 1 1 15,-2 0 0 1,3 1-1-16,1-2 0 15,-2 0 1-15,2 0-1 0,-1-1 0 16,1 0 1-16,-1-1-1 0,0-1 2 16,2 3 10-16,-3-4 11 15,2 1-9 1,2 0-3-16,-1-1-4 16,1 2-1-16,-2-2-4 0,2 1-1 15,1-1 1-15,-2 0-2 16,1 1 1-16,-1-2 0 15,0 1 0-15,1 0 0 16,-3 1 0-16,1-1 0 0,0 0 1 16,3-1-2-1,-1 0 2-15,0 0-2 0,2 1 1 16,-1 0 0-16,1 1-2 16,1-1 2-16,0 1-1 0,0 0 1 15,-1 2-1-15,1-2 0 16,-3 3 0-16,-1-2 0 15,2 1 1-15,-1 1-2 16,0-3 1-16,0 3 1 0,2 2-1 0,-3-2 1 31,3 1-1-31,0 0 0 16,1 1 1-16,0-2-1 0,1 0 0 16,-2 1 0-16,2-2 0 15,0 2 0-15,0-2 1 16,-2 2-1-16,2-1 0 15,-1 2 0-15,0-1 1 0,0-1 0 16,0 1-2 0,0 0 2-16,0 0-1 0,-1-1 0 15,1 0-1-15,-3 1 1 16,1-1 0-16,-2 1 0 16,1-1 0-16,-2 0 1 0,0 1-1 0,1-1 1 15,2 0 1-15,-3 1 2 16,-1 0 3-16,2 1-4 15,-2-2-2-15,0 3-1 16,-1-1 0-16,0 1 1 16,-1-1-1-16,-2 1 0 0,1-2 0 31,-1 0 1-31,1 0-2 16,1 1 4-16,-1-2 1 0,1 1 10 15,-1-1-8-15,2 0-2 0,2 1-3 0,-4 0 1 31,3-1-1-31,0 0 0 0,0 0 0 16,-2 0-1-16,1 0 1 16,1 0 0-16,-4 2-1 0,2 0 1 15,-1 0 0 1,0-2 0-16,-1 3-2 16,1 0 2-16,-2 0-1 0,1-1 0 0,2 1 1 15,-2 0-1-15,1-1 0 16,0 0 0-16,1 1 1 15,0 0-1-15,0 0-1 16,0-2 2-16,2 2 0 0,0-1-2 31,-1-1 2-31,-1 0-1 16,2 0 1-16,0 1-1 0,-1-2 1 16,1 2 1-16,1-2 2 15,0 0 0-15,-1-1-2 16,1 0 1-16,-1 1-2 0,-1 0 0 15,-1 0 0-15,1 0 0 16,-1 2 0-16,-3-1 0 16,2 1 2-16,-1 0 5 0,0 0 4 15,2 0-7 1,-3-2-1-16,2 3-4 16,-2-1 1-16,2 0 0 15,-3 0-1-15,2 0 0 16,-1-1 1-16,-1-1 0 0,1 0-1 15,-2 1 0-15,3 1 1 16,-2-2-1-16,2 1 1 16,1-1 0-16,1 0 0 0,0 0 0 15,-1 2-1-15,1-2 0 16,-1 1 0-16,-1 1 1 0,0-1-1 16,0 1 0-16,0 0 1 15,0 1-2 1,-2-3 2-16,2 2-1 15,-2 0 1-15,4 0-1 16,-1-1 0-16,1 0 0 0,0 1 0 0,1-2 1 16,1 1-2-16,0-1 2 0,1 0-1 31,0 0 0-31,-1 1 0 16,2 1 1-16,-2-3-1 15,1 1-2-15,0 0 3 0,-1-1-1 16,-2 0 0-16,3 1 0 15,-1 0-1-15,-1 0 2 16,2-1-1-16,0 1 1 16,2-2-1-16,0 0-1 0,-1 0 3 15,2 1-2-15,-1-2-1 16,1 1 2-16,-1 0-1 16,1 0-1-16,-1 1 3 15,1-2-3-15,0 3 1 16,-2-3 0-16,1 3 0 0,-3-2 0 15,0 0 0-15,0 2 0 0,1 0 0 16,-2-1 1 0,1 1-2-16,-1 1 0 0,1-1 2 15,0 1-1-15,-1 0 0 16,-1 0 0 0,0 0-1-16,-1-1 3 0,-2 0-3 15,2 2 0-15,-1-2 2 0,2 0-2 16,-1 1 1-16,1-1 1 15,1 0-1 1,-2 0 0-16,0 0 0 16,0 0 0-16,1 0 1 15,0 0-1-15,-1 0-1 0,-1 0 2 16,0 0-1-16,0 0 1 16,-2 2-2-16,1-1 1 15,-1 0 0-15,0-1 0 16,-1 3 1-16,2-2-1 0,-3 1 0 15,1-1 0-15,-2 1 0 16,2-1 0-16,-1 0 0 16,0 0 0-16,1-1 0 0,-2 0 0 15,1 1 0 1,0-1 0-16,1 0 1 16,-4 0-2-16,2 1 1 0,-1 1 1 15,-1-2-1-15,3 0 0 16,-3 1-1-16,3-1 1 15,-1 1 1-15,0 0-1 0,2 1-1 16,-1 0 1-16,1-1 0 0,0 0 0 16,1-1 1-16,-2 0-2 15,0 0 1-15,-1 0 0 16,2-1 0-16,-2 0 2 16,-1 0-3-1,3 0 7-15,-3 0 12 0,2 1-13 16,-1 0-2-16,1-1-2 0,0 1 0 15,1 0-1 1,-2 0 0-16,0 0 1 16,2 0 0-16,-3-2-2 15,2 2 2-15,-1-1-1 16,0-1 0-16,0 1 1 16,-1 0-1-16,2 1 1 0,1-1-1 15,-1 1 0-15,-1-2 0 16,-2 2 0-16,0 0 1 15,0-1-1-15,-2 0-1 16,1 1 2-16,-1 1 0 0,1-1-1 16,-2 0 0-16,0 1 0 15,-1-1 0-15,0 0 1 16,-1 0-1-16,-1 0-1 0,-1 0 2 16,-1 0-1-16,0 0 1 0,-1 0-1 15,0-1 1 1,0 1 2-16,1-1 16 15,-2 0-11-15,0 1-6 0,0 0-1 16,-1-1-1-16,1 0 1 16,0 1 0-1,1 0 0-15,-2-1-1 16,1 1 1-16,0 0-2 0,0-1 2 16,-1 1-2-16,1-1 3 15,0 1-1-15,-1-1-1 16,0 1 2-16,0 1 9 0,0-2 9 0,0 1-3 15,0 0-6-15,0 1 3 16,0-1-6 0,0-1-6-16,0 1-1 15,0 1 0-15,0-1-1 0,0-1 0 0,0 1-1 16,0 0 3-16,0 0-1 16,0 0 1-16,0 0-1 15,0 0 1-15,0 0-1 16,0 0 0-16,0 0 0 15,0 0 0 1,0-1-1-16,0 1 0 16,0 0 0-16,0 0-1 15,0 0 0-15,0 0 0 0,0 0-1 16,0 0 0-16,0 0-4 16,0-1-59-16,2-1-26 15,0-1-67-15,-2-8-114 16,-2-3-342-16</inkml:trace>
  <inkml:trace contextRef="#ctx0" brushRef="#br0" timeOffset="179388.29">12267 14752 441 0,'1'2'198'16,"-1"-4"-147"-16,0 0 0 15,0 0 6-15,0 1-13 0,0 1-22 16,0-1-14-16,0 0-7 16,0 0-2-16,0 1 1 0,0-1 0 15,0 1 2 1,0 0 0-16,0 0 0 15,0-1 0-15,0 0 0 0,0 1 4 16,0-1 18 0,0 1-2-16,-1-1-5 0,1 1-2 15,0 0 9-15,0 0 10 0,0-1-5 0,0 1-14 16,0 0-8-16,0 0-4 31,0 0-1-31,0-1 0 16,-1 1 0-16,1-1 0 0,0 1 0 15,0 0 0-15,0 0 0 16,0-3 0-16,2 3 1 0,1-1 1 16,1-2-3-16,0 1 0 15,1 1-1-15,2-2 0 16,0 1-1-16,3-1 1 16,1-2 0-16,1 0 0 0,1-2-1 15,-1 1 2 1,3 0-1-16,-3 0 0 0,3 2 1 15,-1 0 0-15,-2 0-1 16,2 1-1-16,-1 1 0 16,1 0 1-16,0 0 1 15,4 1-1-15,-3-2 0 0,3 2 0 16,-1-1 1-16,1 2-1 16,0 0 0-16,-2-1 1 15,1-1-2 1,-2 2 2-16,2 0-1 0,-1 2 0 15,0-2 0-15,-2 1 0 16,1 0 1-16,0 1-2 16,1-1 2-16,2 1-1 15,1-1 0-15,-1 1 1 0,3-2-1 16,-1 1-1-16,0 0 2 16,0-1-1-16,-1 2-1 15,0-2 3-15,0 0-2 0,1 1-1 16,-3 0 2-1,4 0-1-15,-2 2 1 0,1-3-2 16,0 2 1-16,0 1-1 16,3 0 2-16,-1-1-2 0,2 1 3 15,-1-1-3-15,2 2 1 0,-2-2 0 16,-1 0 1-16,-1-1-2 16,0 2 1-16,0-2 0 15,-2 2 0-15,2-1 1 0,0 0 0 31,0 2 0-31,2-2 2 16,2 1-1-16,0-1 0 16,2 0-2-16,-2-1 2 15,2 1-3-15,-1-2 2 0,-2 1-1 16,0-1 1-16,-1 0-1 0,1 0-1 16,0 0 3-1,1 0-3-15,1-1 2 16,-1 1-1-16,4-2-1 15,-2 2 2-15,0-2-1 16,2 2 0-16,-3 0 0 0,0 0 0 0,0 0-1 16,-2 1 2-1,1 0-1-15,2-1 1 16,-2 0-2-16,2-1 1 0,0 0 1 16,-3-1-2-16,2 1 3 0,-1-2-2 0,1 2 0 15,0 0 1-15,-1 1-1 16,1 0 0-16,-1 0 0 15,1 0 0-15,-2 0 1 32,1 0-1-32,-2-1 1 15,2-1-1-15,1 1-1 0,-1 0 2 16,0 1-1-16,2-1-1 16,-2 1 2-16,1 0-2 15,1 0 1-15,0 0 0 16,-2-1 0-16,1 1 0 0,-2-1-1 15,1 1 1-15,-1-1 2 0,1-1-3 16,0 1 1 0,-1-2 0-16,1 2 1 0,1-1 0 15,0 0 10-15,0 1 3 0,1 1-9 16,-2 0-5-16,1 0 2 16,2 1 0-16,-2 0-2 0,-1 0 0 15,1-1 1-15,-1 1-2 16,-2-1 1-16,1 0 1 15,0 0-1-15,-1 0-1 16,-1 1 2-16,0-1-1 16,1 1 1-16,-1-1-2 0,0 0 1 15,1 3 0-15,0-3 2 16,-2 1-3-16,2 1 2 16,0-1-1-16,-2 0 0 15,0 0-1-15,1 0 3 16,1-1-2-16,-2 0 0 0,1-1 0 15,0 0-1 1,1 0 2-16,-1 1 0 16,0-1-2-16,2 1 2 15,-2 0-2-15,2 0 4 16,-1 0-5-16,1-2 2 0,0 2 0 16,-2-1 2-16,0-2-2 15,2 3 0 1,-2 0 1-16,1-2-1 0,0 2 0 15,2-1 1-15,-2 1 0 16,0 0-2-16,2 0 1 16,0 0 0-16,-1-1 0 15,-2 1 1-15,2-1-2 16,-1 1 1-16,0-1 1 16,-3 0-1-16,3-1 3 0,0 2 4 0,-1-1 6 15,0-1-4-15,0 2-5 16,0-2 2-16,0 0-3 0,1 1-1 15,-1-1-1-15,1 1 1 32,-2-1-1-32,2 1 0 15,0-1 1-15,-3 0-1 0,2 0-1 16,-1 1 1-16,-1-1-1 16,0 1 0-16,0 1 1 15,1-1-2-15,1 1 2 16,0-2-1-16,0 1 0 0,0-1 1 15,0 1-2-15,1-1 1 16,-2 1 1-16,2 0-1 16,1 1 0-16,-2 0-1 15,1 0 2-15,-1 1-2 16,0 2 1-16,0-2 0 16,-1 1 0-16,2 1 1 0,-2-2-1 15,0 0 0-15,0 1 0 16,1-1 0-16,-1 1 1 0,0 0-2 15,0 0 2 1,-1-1 0-16,2 2-2 16,-1-1 2-16,1 0-1 0,-2-2 1 15,3 3-2-15,0 0 2 16,-1-1 0-16,0 1 1 16,1 0-2-16,0-2 0 0,-1 2 0 15,1-2 0-15,-1 1 0 16,2-1 1-1,-2-1 0-15,1 3-2 0,1-3 2 16,1-1-1-16,-1 0 1 16,1 0 0-16,-1 0 4 15,1 1 3-15,-2 0-2 0,-2 0-2 16,1 0-4-16,0 0 1 16,0 0 0-16,1-2 0 15,1 1 1-15,-1 0-2 0,-2-1 2 16,2-1 4-1,0 1 0-15,-1 1-3 16,0-1-1-16,0 1-1 0,0 1-1 16,-2-1 1-16,-1 0-1 15,1 0 0-15,0-1 1 0,0 1-1 16,-1-1 1-16,0 2 0 0,1-3 1 31,-3 1 7-31,2 1-2 16,1-2-3-16,-2 2-1 0,3-1-2 0,-1 1 0 15,0-1-1-15,1 2 1 16,0-1-1-16,-1 0 0 16,0 1 0-1,-1 0 0-15,1 0 1 16,-1 1-1-16,-1-1-1 0,0-1 2 16,0 1-2-16,4 0 2 15,-1-1-1-15,1 1 1 16,0-1-1-16,2 2 1 0,0 0-2 15,0-1 2-15,0 1-1 16,1 0 2-16,-1 1-2 16,0-2 0-16,0 0 1 15,-1 0-2-15,-1 0 2 16,1 0-1-16,-3 1 0 0,1-1 2 16,0 1-4-16,-2 0 2 15,-1-1 0-15,0 1 0 0,-4 1 1 16,1-1-1-16,-4 0 1 15,1 1-2-15,-1-1 2 0,-3 1-2 16,0-1 2-16,0-1-1 31,-1 1 0-31,-2-2 2 0,-1 1-2 16,-1 0 3-16,-1 0-1 0,-1 0-2 16,-1 0 0-16,2 0 1 15,-2 0-1 1,0 0 0-16,0 0 1 15,0 0-1-15,0 0 0 0,0 0 0 16,0 0-1-16,1 2-1 16,-1 0-29-16,3 3-70 0,-2-3-60 0,-1-2-196 31</inkml:trace>
  <inkml:trace contextRef="#ctx0" brushRef="#br0" timeOffset="197409.03">8202 13240 501 0,'0'1'46'0,"-2"1"-39"15,0-2 32-15,2 3-30 16,0-2-9-16,0 5 0 16,0 2-1-16,0 2 1 0,0 2 0 15,2 1-1-15,0 2 2 16,0 1-1-16,-2 0 0 0,0 3 0 15,0 3 1-15,0 2-1 16,0 3 1 0,0 2-1-16,-2 0 0 0,-2 1 0 15,1 1 2-15,0 1-2 16,0 2 1-16,1 1 9 16,0 2 5-16,0 0-11 15,2 0-1-15,0-1-1 0,0-2-2 0,0-2 1 16,0-4-1-16,2-3 0 31,-2-2 2-31,2-6-2 0,0-3 0 16,0-6 1-16,-2-2-1 15,1-5 0-15,0-1 0 0,0 2 3 16,1-4-2-16,0 1-2 16,2-10 2-16,-1-9 2 15,2-12 1-15,1-8-1 16,-1-10 0-16,-1-7-3 0,2-3 1 15,-2 3 0-15,2 2-1 16,0 3 2 0,-2 5-1-16,3 4-2 15,-3 7 2-15,0 5 0 0,2 8-2 16,-4 5 1-16,-2 5 0 16,0 3 1-16,0 3 1 15,0 1 5-15,0 3 1 16,0 0-6-16,0 2 0 0,0-1-2 15,0 2 15 1,0-1 45-16,0 2-24 0,0 1-26 16,0 4-10-16,0 6-4 15,0 6-1-15,1 9 4 16,1 8 0-16,0 8 2 16,-1 5-1-16,0 8 2 15,-1 5-3-15,0 1 2 0,0-1-1 16,0-2 2-16,0-2-2 15,2-5 0-15,0-8 0 16,1-4 0-16,-1-6 1 0,0-6-1 16,1-5 0-16,0-3 0 15,0-6 1-15,-2-3-2 16,-1-4 1-16,1-3 1 16,0-3 0-16,1 1-2 15,-2-4-1-15,0-3 0 0,0-9 4 16,0-11-2-16,-4-11 1 15,-4-12-1-15,2-9 0 0,-1-5-3 16,0-3 0 0,-2 3 1-16,2 4 2 0,-2 4 0 15,0 4 1-15,1 5-2 16,-1 1 3-16,2 7-4 16,-1 0 3-1,2 3 1-15,1 5-4 0,1 0 3 16,2 3-1-16,2 2 0 15,0 1 1-15,0 5-3 16,0 3 2-16,1 4-2 0,0 4 3 16,2 3-5-1,-2 2-3-15,0 2-16 0,-1 5 4 16,2 7 9-16,0 8 5 16,0 10-1-16,-2 8 4 15,1 9 4-15,-1 7-2 0,0 3 0 16,0 1 0-16,0 2 2 15,0-2-1-15,0 2-1 16,0-3 0-16,0-2 0 16,-1-2 1-16,-1-6 0 0,-3-5-1 15,2-8 1-15,0-7 0 16,1-9 1-16,-1-6 0 16,0-3 22-16,1-4-8 15,2-4-6-15,-1 1 5 16,0-3-6-16,1-5-8 15,0-11-2-15,0-13 1 0,4-13 1 16,2-16-2-16,0-12-3 16,1-8-35-16,1 0 12 15,0 3 12-15,-4 5 13 0,0 8 1 16,1 8 2-16,-4 8-1 16,-1 8 1-1,0 10 3-15,0 6 20 16,0 7-1-16,-1 3-8 0,-3 6-9 15,4 1-6-15,-1 2 1 0,1 2-1 0,0 1-1 16,1 0-2-16,4 4-3 31,0 5-1-31,3 4-4 0,-3 8 2 0,1 5 4 16,-2 7 4-16,-3 6 2 0,-1 8-3 31,0 5 2-31,0 5 1 16,-1 4 0-16,-7 4 0 0,4 2-1 15,1-3 2 1,-2-3-1-16,1-7-1 0,2-8 1 16,2-11-1-16,-1-7 0 15,1-8 0-15,0-4 1 16,0-6 1-16,0-3 0 0,0-4 4 0,0 0-3 16,0 0-1-16,0-5 1 15,0-1-2-15,-2-9 3 16,-2-9-3-1,0-10 1-15,-1-10-3 0,-3-9 0 16,0-6 0-16,-1-3 2 16,-1 2 0-16,2 0-2 15,-2 2 2-15,3 2 0 0,0 5-1 16,-1 6 0 0,3 0 0-16,2 6 0 0,-1 5 0 0,1 3-1 15,2 2 1-15,0 5 0 16,0 5 0-16,0 4 0 15,0 4 0-15,1 4-2 0,0 2 2 16,0 3 0-16,0 0-5 16,0 4-23-16,0 7-5 15,0 6 23-15,0 10 6 32,0 5 3-32,0 7 1 0,0 2 1 15,-1 2 0-15,-1 2-1 16,2 1 0-16,0 0 0 15,0 3 1-15,0 1-1 16,0 2 0-16,0 1 0 16,0 1-20-16,0-1-106 0,-6-6-142 15</inkml:trace>
  <inkml:trace contextRef="#ctx0" brushRef="#br0" timeOffset="205631.94">19134 14647 627 0,'-9'-11'14'16,"-3"-2"-12"-16,1 4 2 15,4 3 20-15,0 2-14 16,0 1-2-16,0 2 0 15,1 1-4-15,-1 1-4 16,-1 8 0 0,-3 3-2-16,-1 6 1 15,-2 7 1-15,-1 3 0 0,1 5 0 16,-2 5 2-16,3 2-1 16,1 3 1-16,1 1-1 0,0 3 0 15,1 1-1-15,0 2 0 16,-1 2 0-16,0 1 1 15,-1 1-1-15,-2 0 0 0,2 1 3 16,-1 0 2-16,3-3 6 0,0-7 1 31,3-6-3-31,0-7-5 16,4-8-3-16,0-9 3 0,2-6-3 0,0-6 0 16,0-3 5-16,0-6 38 15,0-10 24-15,-1-10-63 16,4-11-4-1,-1-10 2-15,4-10-2 0,3-7 0 16,3-7-2 0,1-5 2-16,3 0 0 15,-3 1 0-15,2 6 1 0,-4 4-2 16,0 6 1-16,-4 9-2 16,1 9 2-16,-4 7 3 15,-1 8 22-15,0 8-1 0,0 8-6 16,-2 3-6-1,-1 4-8-15,1 2-5 0,1 4-4 16,-1 4-39-16,3 7 23 16,0 4 17-16,1 10 2 0,-1 5 0 15,0 8 1-15,-2 5 1 16,-4 6 1-16,1 1-2 16,-5 5 0-16,0 1 1 15,-1-2 0-15,-1 0-2 16,1-5 2-16,0-5 0 15,1-4-1-15,1-8 0 16,1-6 0-16,2-8 1 0,1-6-1 16,0-5 0-16,0-6 1 15,2-2-1-15,2-6 4 16,-1-11 4-16,3-10 9 16,3-8-14-16,2-14-3 0,1-8 1 15,0-8-6 1,2-5-10-16,-2 0-2 15,-1-1 13-15,1 3 4 0,-3 5 1 16,-1 4-1-16,-1 6 3 16,0 9 8-16,-1 6 2 15,-1 9-1-15,-1 9-4 0,-1 7 2 16,1 6-6-16,-4 2-6 16,0 8-4-16,1 7-22 15,-4 10 20-15,-1 8 6 0,1 10-6 0,-2 9 3 16,1 8-2-16,-1 10-17 31,2 5-10-31,3 10-33 0,0 6-68 16,0 0-180-16</inkml:trace>
  <inkml:trace contextRef="#ctx0" brushRef="#br0" timeOffset="-210057.29">10938 12565 377 0,'-11'-11'47'16,"-2"-2"3"-16,2 2-18 31,2 2-8-31,4 0-20 0,1 3-3 16,0 0 2-16,2 0-2 15,0 3-2-15,1 1 0 16,-1 1 2-16,2 1-1 0,-1-3 0 0,0 6-10 16,1-1-11-16,0 4 29 15,0 4-6-15,0 3 0 0,0 3 2 31,2 6-3-31,0 0 2 0,1 5-1 16,0 3-2 0,0 5 1-16,-2 3 1 0,-1 4-1 15,0 1 1-15,0 0-1 16,-1-1 9-16,-4-2 8 16,1-4-7-16,0-3-3 0,-1-5-1 15,1-2 1-15,1-6-3 16,2-4 2-16,1-7-4 15,0-4-5-15,2-3-8 0,2-1-3 16,0-3-20-16,-1-5 14 0,1-5 25 16,-1-8 13-16,0-5-7 15,-1-9-8-15,0-7 3 16,3-5-4-16,-2-2-1 16,-1 2 0-1,-2 2-2-15,1 2 5 16,-1 3-4-16,0 5 5 15,2 2 3-15,-1 2-6 0,1 3 13 16,1 3 12 0,-2 4-4-16,0 5-5 0,-1 4-7 15,1 4-2-15,-1 3-5 16,0 3-3-16,0-1-3 16,0 5-11-16,1-2-57 0,3 6 23 0,-1 2 22 15,1 4 8 1,-1 4 13-16,-2 8 6 0,-1 4 2 15,0 8-4-15,-7 8 1 16,1 8 2-16,-2 5-1 16,-1 3 1-16,0-3-2 15,0-2-2 1,5-9-1-16,1-8 3 0,2-10-1 16,1-7 0-16,0-6 1 0,0-4 7 15,0-3 2 1,2-3-5-16,0-3-1 15,0-1-2-15,0-2-8 0,1-3-6 16,-1-8-4-16,1-8 18 16,-1-7 13-16,2-8-9 0,-1-7-2 15,0-5-1-15,1-1 0 16,-1-3-2-16,0 2-1 16,0 0 10-16,1 4 3 15,-3 4-3 1,-1 6 2-16,0 5 9 0,0 7 4 15,-1 5-7-15,-4 6 1 16,2 4-10-16,0 2-5 16,0 3-1-16,0 0-1 15,1 1-5-15,2 2-12 0,0 5-46 0,0 6-50 16,0 6-12 0,-4 4-17-16,-6 5-109 15</inkml:trace>
  <inkml:trace contextRef="#ctx0" brushRef="#br0" timeOffset="-204201.03">11734 12978 509 0,'-5'-3'7'16,"0"-3"11"-16,2 2 17 16,-1 1-6-16,1-1-22 0,1 1-5 0,-1-1-2 15,1 1 2 1,-2 0-2-16,2-1 1 15,0 2 1-15,1 1-1 16,0 0 0-16,1-1-1 16,0 1-2-16,0 0-6 15,4 0-30-15,1-4 8 0,2 0-38 16,1 0-50-16,1-2-7 16,0-2-63-16</inkml:trace>
  <inkml:trace contextRef="#ctx0" brushRef="#br0" timeOffset="-204080.06">11796 12828 223 0,'3'-7'75'16,"-1"1"-10"-16,2 0-51 0,4 0-13 15,-1-3-3-15,3 0-23 0,0-1-57 16,1-3-59-16</inkml:trace>
  <inkml:trace contextRef="#ctx0" brushRef="#br0" timeOffset="-203916.57">11920 12634 262 0,'0'0'76'16,"0"0"41"-16,0 0-18 0,0 0-34 15,0 0-25-15,0 0-11 16,0 0-1-16,6-72-18 16,-2 71-10-16,2 0-11 15,0 1-71-15,0 0-69 16,-1-7-167-16</inkml:trace>
  <inkml:trace contextRef="#ctx0" brushRef="#br0" timeOffset="-203751.58">12186 12384 988 0,'6'-4'7'0,"3"-3"-33"15,9 2-41-15,7 1 60 16,5 0-123-16,4-3-25 16,1 0-45-16,-1-2-87 0</inkml:trace>
  <inkml:trace contextRef="#ctx0" brushRef="#br0" timeOffset="-203600.63">12652 12276 504 0,'0'0'41'15,"0"0"-10"-15,0 0 4 16,0 0-25-16,0 0-6 0,0 0-5 16,0 0 0-16,188-5-59 0,-157 4-94 15,0 0-103-15</inkml:trace>
  <inkml:trace contextRef="#ctx0" brushRef="#br0" timeOffset="-203460.21">13175 12233 413 0,'0'0'156'0,"0"0"-111"16,0 0 16-16,0 0-25 16,0 0-31-16,0 0-5 0,0 0-1 15,160-6-103-15,-129 3-215 16</inkml:trace>
  <inkml:trace contextRef="#ctx0" brushRef="#br0" timeOffset="-203295.27">13773 12187 857 0,'18'0'29'16,"0"-3"-31"-16,7 1 1 0,5 4 1 16,2 4-44-16,1 2-81 0,-3 1-44 0,-2-4-90 31</inkml:trace>
  <inkml:trace contextRef="#ctx0" brushRef="#br0" timeOffset="-202667.67">14247 12140 151 0,'-15'-2'119'16,"1"1"-169"-16,-1-3 33 16,3 1 14-16,1-1-50 15,1-1-77-15,2 0 150 0,-1-1 40 16,2 1 67-16,0 1-40 15,3 0 3-15,0 1-14 0,3 1-17 16,0 1-11 0,1 0-21-16,0 1-27 15,6 4-13-15,2 2 13 0,4 1 0 16,4 1 0-16,5 0-1 16,3-1 1-16,1 0 1 15,5 0 0-15,1-1-1 16,1 0 0-16,2 2 1 15,-2-2 1-15,-2 1-2 16,-4 0 0-16,-1 0 0 16,-1 2 1-16,-3 0-1 0,-2-1 1 0,-1 0-1 15,-2-1 1-15,-2-1 0 0,-3 0-1 16,-3-2 0-16,0 1 1 31,-6-2-2-31,-2 0 0 16,0 0-1-16,-6 0 4 0,-8-2 3 0,-2 1-4 15,-7-1 0-15,-5 1-1 16,-6-1 1 0,-4-1 1-16,-8 1-4 15,-3 2-35-15,-7 0 13 0,-3 1 23 16,-4 5 4-16,-4 5 3 16,-3 7 6-16,-4 6-11 15,-4 8-4-15,-4 4-93 0,-5 0-132 16</inkml:trace>
  <inkml:trace contextRef="#ctx0" brushRef="#br0" timeOffset="-183274.39">26078 10255 506 0,'-3'-24'33'16,"-4"-1"-31"-16,2 0 52 15,0 4 11-15,0 1-33 0,0 6-19 16,2 0-8-16,-1 4-4 16,-1 4 0-16,1-1 1 15,2 4 1 1,1 2 1-16,0-1-5 0,-1 2-3 15,2 3-2-15,1-3 1 16,1 4 6-16,-2 2-1 16,5-1 3-16,1 1-2 0,-1 2-1 15,1 3 2 1,0 2-1-16,-2 3 0 0,0 7 0 16,-2 2-3-16,0 4-4 15,-2 4 0-15,-5 1 6 16,-2 2 3-16,0-2-1 15,-2-1 1-15,-1-1 0 0,2 1-1 0,1-3-1 16,-4-1 1 0,4 0 0-16,-1-3-2 15,3 0 3-15,-4-4 1 16,4 0 15-16,-1 0 3 16,-1 3-6-16,-3 3-7 15,-2 4-5-15,-1 6-1 0,-1-1-3 16,1 2 1-16,1-3-1 15,2-3 0-15,2-7 0 16,2-6 0-16,4-5 0 0,0-5-1 16,-1-4 0-1,6-3 0-15,-1 1 3 0,2-1 3 16,3-1 0-16,1 0 1 16,5 1 3-16,-1 0-2 0,4 0-2 15,1 0-2-15,2 0-2 16,-1-1 0-16,2 1 0 0,2-1-1 15,0 0 0 1,0 0 2-16,-1-2-2 16,-1 2 1-16,0 0 1 0,0 0-1 15,0 1 2-15,-2-1-2 0,0 2 1 16,-2-1-1-16,2 1 0 16,-2 1 0-16,-1-2 3 15,-1 1 16-15,3 0-7 16,-1-2-5-16,2 1-4 0,1 0-3 31,0-1 2-31,4 0 0 16,-4 0-3-16,1 0 1 0,-2 0 0 15,-2-2-1-15,-2 1 1 16,-1 0-1-16,0 0 0 0,0 0 1 16,-2-2 1-16,1 1 8 0,-1-2 5 15,-2 1 1-15,4-1-5 31,-1 0-4-31,0-1 2 0,-1 3 2 16,-1-3-5-16,2 0-3 16,-1-1 0-16,-1 1 1 15,1-1 0-15,-3 0-1 16,2 0-2-16,-3 1 0 16,2-1-1-16,-2 2 1 0,-1-4-1 15,1 3 0-15,1-3 1 16,0 2 0-16,-1-1-1 15,2-1 1-15,2 0-2 0,-2 0 2 16,0 1-1-16,1 0 0 16,-2 2 0-16,0 0 0 15,-3 0 0-15,3 2-1 0,-4 1 1 16,0-1-1 0,0-1 2-16,-2 1-1 15,0 0 0-15,0 1 0 0,-1-1 1 16,1 1 0-16,0-1 0 15,0 0 17-15,-1-1 9 16,0 0-20-16,2 2-6 0,-1-2-1 0,-1-4 0 16,1-1-1-16,1-5 1 15,0-5-2-15,-1-3 1 16,0-7-9-16,-1-5-1 16,1-2 9-1,0-5 0-15,0 0 2 0,-3-1 0 16,0-1-1-16,-3 1 3 15,3 1 0-15,1 2 0 0,-2 1 15 16,-2 4 1 0,2 4 4-16,-2 1-12 15,3 6-1-15,-1-2-3 16,0 4-5-16,1 3-1 0,1-1 0 16,-2 2-1-16,2 1-2 0,0 0 1 15,-2 1-14-15,2 0 11 16,-2 0 3-16,2 1 3 15,-3 1 0-15,-1 2-1 16,0 1 2-16,0 2 0 0,1 1 3 16,-1 1-2-16,-1 1 0 15,1 2-2-15,2 0-1 16,-3 1-2-16,-1-2-3 16,1 3 2-16,-5 0 1 0,-2 0-2 15,1 2 2-15,-5-3 0 16,1 2 4-16,-4 1-1 15,-1 0 0-15,0 0 1 16,-5 0-3-16,-2 1-1 16,-2-1 0-16,-2 1-2 15,-4 1 3 1,3 1 5-16,-5 0-5 0,4 0 3 16,-3 2-4-16,-1-1 3 15,3-1 1-15,-1-1-3 0,3 0 1 16,0-2-2-1,0-1 1-15,3-2 0 0,2 2 2 16,3-4 1 0,3 2-1-16,1-4 0 0,-1 0 2 15,4 1-1-15,-1-1 1 16,3 3-1-16,-3-4-1 16,5 3 0-16,-1-1-1 0,5 1 0 15,1 1 1-15,0-1 1 16,3 0 6-16,3 2-2 0,1-1-5 15,0 1-1-15,-1 0-1 16,2-3 0-16,0 3 0 16,0 0-1-16,0 0 1 15,0 0-1-15,0 0 2 0,0 0 0 16,0 0 0-16,0 0 0 16,1 0 0-16,-1 0-3 15,1 0 1 1,-1 1 0-16,0-1-2 0,1 0-8 15,0 2-1-15,0-2-18 0,0 0-3 16,-1 0 10-16,1 1 10 16,-1-1 11-1,0-1 3-15,-1 1 3 16,1 1-1-16,1-1-1 16,-2 0 1-16,1 0 0 15,0 0-2-15,1 1-6 0,1 5-144 16,-2 0-95-16,2-1 23 15,-4-5-41-15</inkml:trace>
  <inkml:trace contextRef="#ctx0" brushRef="#br0" timeOffset="-140481.56">31568 13118 476 0,'-22'0'172'0,"2"-10"-148"31,-2 0 67-31,5-1 22 16,4 1-37-16,1-3-37 15,4-3-16-15,2-2-9 16,4-4-11-16,1-3-4 16,3-4 0-16,3-4-7 0,5-5 0 15,2-4 4-15,1-3 1 0,4-7 2 16,1-3 0-16,3-1-5 0,2-1 3 16,0-2 5-16,2 3-1 15,0 2 2-15,-2 2 1 31,2 7-1-31,2 4 1 0,2 7-2 16,2 4-2-16,3 7 0 16,2 1-9-16,1 3-40 0,1 4-23 15,-1 1 19-15,0 6 9 0,-5 3 9 16,-3 5 14-16,-4 1 7 16,-6 3 11-16,-3 6 2 15,-5 3 1-15,0 0 2 16,-6 4 8-1,-3 3 2-15,-4 1-2 16,-3 4-4-16,-6 1-2 16,-4 3 0-16,-4-1-2 0,-3 0 0 0,0-2-8 0,0-3-8 15,1-4 5-15,2-3 6 32,3-2 3-32,3-6 1 15,1-2-1-15,7-2 0 0,-1 0 4 16,4-4 22-16,2 1 1 0,-2 2-10 15,4-1-10 1,4 2-5-16,1 0 9 16,5 5 4-16,3 0-10 0,3 3-3 15,-1 1-1-15,4 2-3 16,1-1-15-16,-2 0-9 16,2-2 4-16,-5-1 13 15,-2-2 8-15,-4-1 1 16,-4 2 1-16,-5-2-1 0,-6 2 12 15,-10 2 18 1,-4 2 4-16,-9 2-12 0,-6 0-11 0,-4 2 0 16,-2-1-2-1,-4-2-2-15,-2-1-3 16,-3-3 0-16,0-1 1 16,0-4 2-16,0-4 8 15,2 0-3-15,3-5-3 0,9-7-3 0,1-4-4 16,6-5-68-16,4-1-93 15,6 0-114-15,5-1 65 0</inkml:trace>
  <inkml:trace contextRef="#ctx0" brushRef="#br0" timeOffset="-139956.94">32356 12361 251 0,'-1'1'766'16,"-4"-3"-762"-16,1-4 1 16,2 5 17-16,8 4-24 15,4 5-13-15,5 1 14 0,8 2-6 16,2 1-9-16,4 2 7 15,2-3 5 1,0 0-1-16,0-2 3 0,-1-2-5 16,-3 1-7-16,-4-2 4 15,-2-1-9-15,-5 0-37 16,-7-1-41-16,-7-2-69 16,-4-3-104-16</inkml:trace>
  <inkml:trace contextRef="#ctx0" brushRef="#br0" timeOffset="-139688.5">32259 12530 1013 0,'-7'2'81'0,"3"-5"-63"16,4-1 57-1,2 2-33-15,12 2-49 0,7 2 8 16,7-2-2-16,7 5 2 15,8 0 0-15,4 0-2 16,4 1-27-16,-1-1 4 16,-1 0-19-16,-4-2-48 15,-3-3-63-15,-6-6-77 16,-7-12-188-16</inkml:trace>
  <inkml:trace contextRef="#ctx0" brushRef="#br0" timeOffset="-139347.09">33252 11816 858 0,'4'-6'33'0,"-4"0"-11"16,2 3 61-16,-2 1-47 16,0 4-24-16,0 3-11 15,-2 3-3-15,0 2 16 16,2 6 10-16,-4 1-13 16,-4 5-2-16,-3 6-5 15,0 5 3-15,-7 2-5 0,1 6-2 0,-3 4 1 0,1 1-1 16,-2 1 0-16,4-2-43 31,6 0-71-31,0-2-52 0,2-7-28 16,3-8-108-16</inkml:trace>
  <inkml:trace contextRef="#ctx0" brushRef="#br0" timeOffset="-138892.3">32816 12706 990 0,'-7'-17'13'0,"2"-1"22"32,5 4 69-32,4 1-74 15,8 1-16-15,6 0-12 16,7 1-3-16,8 2 0 0,5-1 2 15,7 2 0-15,-1 3 4 16,6 0 3-16,2 2-3 16,2 0 1-16,-2 3-4 0,0 0-2 15,-1-1 0 1,-4 2-1-16,-5 2 2 16,-3 1-1-16,-6 0-1 0,-9 2 0 15,-3 1-52-15,-7 0-36 0,-8 0-21 16,-6 0-36-16,-6-4-49 15,-10-5-116-15</inkml:trace>
  <inkml:trace contextRef="#ctx0" brushRef="#br0" timeOffset="-138212.63">32771 12687 1087 0,'-9'0'152'0,"1"-3"-150"16,0-1 1-1,6 4 12-15,0 7-16 16,4 7-6-16,-4 7 3 0,2 9 2 0,-2 3-6 16,-3 5-17-16,-5 0-3 15,-5 2 11-15,-7-1 8 16,-2-1-1-16,-3-4 3 15,-4 2-4-15,0-2 4 16,3-4 0-16,2-3-5 0,5-6-20 16,6-4-27-16,9-5-8 15,5-6-13-15,2-5-77 0,11-3-42 16,7-7 62-16,2-1 38 16,2-3 92-16,0 2 128 15,1 1 79 1,-8 3-62-16,0 2-41 0,-1 3-22 15,-1-1-26-15,-5 3-23 16,-1-1-17-16,-1 2-7 16,-5 4-5-16,0 1-4 15,-4 4-2-15,-2 0 5 16,-9 4 6-16,-4-1 1 16,-4 0-3-16,-6-1-11 0,-2-1 3 15,-1-1 0 1,-3-4-4-16,4-1-11 15,0-2-2-15,2-2 3 0,4 2-8 0,4-6-3 16,3 2 21-16,7-1 15 16,3 1 8-16,0 1 34 15,4 1-6-15,2 5-33 0,0 1-6 16,-2 6 16-16,2 1 9 16,4 3-5-16,4 4-7 15,1-2-8-15,3 5-5 16,4-1 0-16,0 2 1 0,6 3 0 31,-3 1-11-31,2 2-51 16,-2 1-25-16,-3-4-46 0,-5-7-199 15</inkml:trace>
  <inkml:trace contextRef="#ctx0" brushRef="#br0" timeOffset="-137457.72">32690 13648 1027 0,'-7'7'197'0,"-3"-4"-290"0,-4 3 84 16,5 6 12-16,-2 8-7 15,0 3 2 1,-3 6-3-16,1 2-37 0,-3 4 3 16,-2-1 11-16,1-2 2 0,-1-2 13 15,2-6 12-15,4-7 2 16,2-5 0 0,5-7 1-16,3-5 5 15,7-9-1-15,8-9-19 16,9-9-35-16,5-7-13 0,7-3 44 15,5-4 17-15,0 4 6 16,-1 2 3-16,-2 6 66 16,-1 5-1-16,-1 7-28 0,-3 4-29 0,-4 3-15 15,-2 5-2-15,-5 5-4 0,-5 0 1 16,-1 5-4-16,-7 4-40 31,-3 2 0-31,-2 1 16 16,-4 2 14-16,-5 1 10 0,-6-1 7 0,-1 0 2 15,-4 0 0-15,-1 1 0 16,0 0 0 0,-3-1-1-16,5 2-1 15,2-2 2-15,1-2-2 16,7-1 0-16,0-1-2 0,7-1-2 16,-1-1-6-1,2-1 5-15,1 1 4 0,3 0 1 16,1-1-1-16,-3 0 1 15,-1-1 2-15,0 0-1 0,2-1 0 16,-1 1 0-16,-2 0-7 16,-1 0 3-16,0 3 1 0,-8-2-1 15,-3 3 3-15,-1 0 19 16,-5 2 4-16,-1 0 0 16,-5-1 0-16,1 1 1 15,-5-1 7 1,-4-2-2-16,-2 0-10 0,-6-1-9 15,1-1-1-15,-2-2-4 16,1-2-4-16,0-3-4 0,3 2-10 0,5-4-11 31,6-4-44-31,8-6-85 16,8-5-143-16,9-9-139 0</inkml:trace>
  <inkml:trace contextRef="#ctx0" brushRef="#br0" timeOffset="-137127.99">33462 13096 1205 0,'2'-3'44'0,"-2"-3"-55"15,-2 5 30-15,-1 3-30 16,1 10 3-16,-9 7 2 16,-4 9-3-16,-3 7-7 15,-9 10 0-15,-2 3 1 0,-7 6 5 16,-2 1 9-16,2 0 1 16,-4-1 1-16,6-4-6 15,3-5-6-15,4-6-4 16,9-5-6-16,-2-6-27 0,9-5-45 15,-5-10-99-15,8-11-135 0</inkml:trace>
  <inkml:trace contextRef="#ctx0" brushRef="#br0" timeOffset="-136835.69">33035 13009 1377 0,'2'-14'48'15,"0"-7"-46"1,5 6 11-16,13 6 3 0,12 5-18 0,5 3 3 16,10 3-4-1,7 8 1-15,2 4 0 16,2 6 0-16,-2 1-2 15,-5 2 0-15,0 2-77 0,-8 0-24 16,0-2-29-16,-6-1-43 16,-3-7-45-16,-11-9 222 15,-8-6 0-15,-8-10 0 16,-7-10-301-16</inkml:trace>
  <inkml:trace contextRef="#ctx0" brushRef="#br0" timeOffset="-129656.33">26416 15944 797 0,'1'-10'-17'0,"-1"-5"19"0,-1 5 7 31,0 5 42-31,2 3-25 0,-1 2-24 16,-1 3-12-16,0 6-17 15,-3 2 20-15,-3 3 6 16,2 2-2-16,-3 2 4 16,0 2-2-16,-3 2 0 15,1 2 0-15,1 1 0 16,-1 2 2-16,2 4 6 15,2-1 2-15,-1 4-2 0,1-1-3 16,0 0-1-16,-1 2-2 16,-2 1 0-16,-2 3-2 15,3 1 1-15,-1 2 4 0,2 0-1 0,0-3-2 16,6 0 1 0,-1-5-1-16,4-2 0 15,-1-3 0-15,6-4-1 16,-2 0 0-16,-1-4 1 0,4 1 1 15,-1-2 5-15,3-1-2 16,-2 1-2-16,-1-2 0 16,5 0-1-16,-2-2-1 15,2-1 2-15,1-2-1 16,0-2 1-16,3-2 6 16,-2-1 5-16,2-3 3 0,0 0 2 15,1-2-2-15,2-1 0 16,1 0 1-16,3 0-2 15,2 0-5-15,-1-1-4 0,3 2-1 16,0 0-4-16,2-1-1 16,2 1-1-1,1 1 0-15,1-1 0 16,2 0 1-16,1 0 0 0,3-1-1 16,1 0 0-16,0-1-1 15,3-1 2-15,3 0-1 0,2 0 2 16,0 0-1-16,0 2-1 15,5-1 0-15,-3 5 1 16,1-2-2-16,1 3 1 16,0-2 0-16,-1-1 0 15,0-1 1-15,1-1-1 16,0 0-1-16,0-2 1 16,-5 2 1-16,4-2 1 0,-4-2-3 0,2 2 2 15,1-2-2 1,-2 2 1-16,2-3 1 0,-2-1 0 15,-2 0-2 1,-2-2 1-16,-6 1-1 16,-1-2 0-16,-6 1 1 0,-2 1 0 15,-3 0 0-15,-4 0 1 16,-3 0-1-16,-6 3 0 0,-1 0 0 16,-6 0 1-16,-2 2 0 15,-2-1 0-15,-1 1-1 0,1-1 3 16,-3 0-2-16,1-1 2 15,0 1 2-15,-2 0 3 16,1-2-3-16,0-3-4 16,-1-1 1-16,-2-1-1 0,2-3 0 31,0-2 0-31,1-5-1 16,-1-1 0-16,5-5 0 0,-1-5 1 0,5-4-2 15,1-5 0-15,6-3 1 16,-1-2-2-16,3-2-7 15,1-1 3-15,1-2 5 16,-2 0 2 0,2 1-2-16,-1-2 1 0,0-4 0 15,-2 2 1-15,1-1-1 16,-4 0 1-16,0 4 1 16,-2 1 4-16,-2 7 2 15,1 3-3-15,-2 6-2 0,1 1-5 0,-3 6 4 16,1 1-2-16,0 2-2 15,-4 3-1 1,2 1-3-16,-2 2 3 16,0 2 1-16,-4 1 1 15,1 2 0-15,-4 1 1 0,-1 3 0 16,-2 1-2-16,1 2 2 0,-1 1-1 16,-4 0-1-16,3 1 0 15,-2 0 2-15,-1 1 0 16,-1-1 1-16,-3-2 1 15,1 1-4-15,-5 0 5 16,0-1-5-16,-6 1 4 0,-1-2-2 16,-1 0 1-16,-4 1-1 15,-4-3 0-15,2 1 3 0,-7-1 3 16,1-1-1-16,-2 1 0 31,-7-1 2-31,1 3-5 0,-4-2 4 16,-3 2-1-16,-2 0 0 15,-4 2-3-15,1 1 0 16,-5-2-2-16,2 5 1 16,-4 0-1-16,1-1 0 15,0 1 0-15,-1 1-1 0,2-2 1 16,0 1 1-16,1-2-2 16,2-1 2-16,0-1-1 15,0 2 1-15,2 0-1 0,1 2 0 16,1-1 0-16,3 0 0 15,0 1 0-15,2-1-1 0,2-1 2 16,4 0-2-16,0-1 3 16,3-1-5-16,2 1 4 15,1-1-1 1,6 1-1-16,1 0-6 16,7-1-6-16,2 2-5 15,6-2-16-15,1 3-30 0,5 6-60 0,0 0-99 0,-1 0-81 16</inkml:trace>
  <inkml:trace contextRef="#ctx0" brushRef="#br0" timeOffset="-127701.61">14412 13257 634 0,'-15'-9'39'0,"0"1"18"16,5 2 6-16,0 2-23 15,6 3-24-15,1 0-11 0,2-1-4 0,0 3-4 16,1 4-23-16,0 4-16 16,0 4 36-16,0 6 3 15,-3 5 2-15,-2 6-1 16,0 5 2-16,-4 5-1 0,1 6 1 15,-1 2 1-15,-2 3-2 32,2 2 2-32,0-2-3 15,1-1 3-15,-1-5 8 0,4-2 3 16,1-6-4-16,3-4 1 16,0-2-1-16,1-5-3 15,0-1-1-15,0-3-3 16,0-2-1-16,0-3 1 15,0-2-1-15,1-4 1 0,2-1-1 16,0-3 0-16,0-3 1 16,2 0-3-16,1-3-36 15,-2-2-60-15,-1-11-80 16,-3-11-103-16</inkml:trace>
  <inkml:trace contextRef="#ctx0" brushRef="#br0" timeOffset="-127245.93">14129 13755 651 0,'-5'-2'62'15,"-3"-3"-17"-15,5 2 26 0,1 1-27 16,1 1-23 0,1-1-15-16,0 3-8 0,0 1-6 15,2 5-1-15,1 5 7 16,1 5 3-16,1 9 2 16,0 6-3-16,-1 6 0 0,0 3 1 15,0 2-1-15,1 0 1 0,-2-2 0 16,1-4-1-16,0-8 0 15,0-2 0-15,-1-8-1 16,0-3 1-16,0-7-1 16,0-3 0-16,-1-1-1 15,4-4 1 1,0 2 6-16,2-4 9 16,2-4 14-16,5-1 11 0,2-6-8 15,5-2-16-15,4-5-12 16,1-4-5-16,4-2-3 15,2-4-30-15,-1-2-113 16,-4-3-78-16,-7-1-159 16</inkml:trace>
  <inkml:trace contextRef="#ctx0" brushRef="#br0" timeOffset="-126670.39">14354 14815 776 0,'0'-1'46'15,"-7"-2"-43"-15,5 1-3 0,1 4 3 16,1 7-17-16,0 4-29 15,0 4 38-15,0 5-2 16,-1 6-2-16,-1 4 5 16,-1 4 3-16,-3 6-1 0,1 6 1 15,-2 5 0-15,1 4 1 16,-1 1 1-16,0 0 2 16,2-1 1-1,0-2 5-15,2-3-4 16,1-5 3-16,1-3-1 15,0-2 0-15,0-4 1 16,1-5-4-16,0-4 3 0,0-3-1 16,0-4-2-16,2-4-3 15,2-4 0-15,2-2-1 16,2-5-22-16,2-6-44 0,0-3-48 16,0-13-21-16,-2-9-65 15</inkml:trace>
  <inkml:trace contextRef="#ctx0" brushRef="#br0" timeOffset="-125891.15">14101 15191 316 0,'-8'2'427'0,"0"-4"-360"0,2 0 5 16,4-1-25-16,2-4-40 16,2-3-13-16,6-7-4 0,5-4 6 15,2-9 2-15,3-5 0 16,2-2-5-16,-3-4-7 0,2-2-10 15,-3 2 11 1,-2 1 7-16,-2 3 4 16,-4 4 1-16,0 8 1 0,-4 4 1 15,-2 7 8 1,0 5 28-16,-2 4 9 16,0 4-12-16,1 0-27 15,1 2-7-15,2 5-29 0,2 3-26 16,3 4 42-16,1 4-9 0,1 3-11 15,0 3 3-15,0 1 11 0,1 3 7 32,1 3 10-32,-2 1 2 15,1 2 1-15,-3 2 0 0,1-2-1 16,-3-2 1-16,0-1 0 16,-1-4-2-16,-3-4 2 0,0-4-1 15,-2-3 0-15,0-2 0 16,-1-5 2-16,-1 0 7 15,-4-1 17 1,-2-3 6-16,-5 0 12 0,-1-3 8 0,-4 0-17 16,-8-2-21-1,-1-5-7-15,-5-2-2 16,-2 1-5-16,-6-3 1 0,0 0-4 16,2 3-46-16,0 3-95 15,0 3-16-15,2-1-97 16</inkml:trace>
  <inkml:trace contextRef="#ctx0" brushRef="#br0" timeOffset="-123702.16">15431 13287 930 0,'-2'0'32'0,"-5"-4"-27"15,2 1-7 1,1 2 5-16,0 2-8 0,-2 6-1 16,-2 6-4-16,-5 5-10 15,-3 5 5-15,-3 8 0 16,-2 5 4-16,-1 6 10 0,-4 4-2 0,0 5 1 31,-1 5-2-31,3 2-8 16,-1-3-7-16,4-2 3 0,5-4 8 15,2-6 9-15,4-4-1 16,3-5 2-16,3-5-3 16,4-4 0-16,0-4-60 15,5-4-71-15,2-10-49 16,-3-11-94-16</inkml:trace>
  <inkml:trace contextRef="#ctx0" brushRef="#br0" timeOffset="-123369.54">15327 13356 1000 0,'0'-6'62'0,"-2"-3"-52"0,2 4 0 15,1 2-10-15,8 0-11 16,5 2 5-16,6-1 1 15,2 1-30 1,2-1 25-16,-1 1 8 16,2 1-6-16,-3-1 3 15,-2 0 6-15,0-1 1 0,0-1 0 16,-3-1-4 0,0 3-2-16,-2-2-18 0,-2 2-38 15,-4-2-17-15,0 5-14 16,-7-1-14-16,-2 4-49 0,-11-1-101 15</inkml:trace>
  <inkml:trace contextRef="#ctx0" brushRef="#br0" timeOffset="-123133.99">15174 13624 791 0,'-11'4'122'15,"4"-2"-76"-15,5-2 14 0,2 0-55 16,9 0-25 0,8 0-13-16,6-1 30 15,6 0-2-15,5-4 3 16,3-2-1-16,1-2 1 0,2 0 3 16,-1-2-2-16,0 3 4 15,-1 0-28-15,0 1-53 16,0 2-35-16,-4-2-6 15,-6-2-94-15,-7-2-198 16</inkml:trace>
  <inkml:trace contextRef="#ctx0" brushRef="#br0" timeOffset="-122496.93">15770 13814 971 0,'1'1'93'15,"-1"-2"-86"-15,0 2-5 16,0 2-8-16,0 7-22 15,0 9-34-15,-3 6 51 0,-4 10-43 16,-6 6-38-16,-4 4-8 16,-4 4 23-16,-4-1 19 0,2-1 2 15,-1-6 20 1,2-6 39-16,4-7 2 16,5-8-4-16,4-8 7 0,5-6 52 15,1-5 44-15,3-2-5 16,0-8-50-16,4-2-38 0,4-4-3 15,5-3-1-15,3-1 1 16,3-2-3 0,4 1-2-16,2-1-2 15,1 2 1-15,2-1-1 0,2 0 1 16,0 0 1-16,1 0 2 16,-1 1 1-16,0 1-2 15,-4 4-4-15,-5 2-1 16,-3 4-1-16,-4 2 0 0,-5 5-1 15,-4 1-5-15,-3 2 3 16,-2 7 15-16,0 2-2 16,-3 4 3-16,-2 3-6 0,-4 4 0 15,1 1-2 1,1 2-1-16,1 0 0 0,0 2-3 16,4-1 2-16,2 1-2 0,0-2-2 15,5-4-113 1,1-10-49-16,-1-13-168 0</inkml:trace>
  <inkml:trace contextRef="#ctx0" brushRef="#br0" timeOffset="-122201.8">16358 13518 1131 0,'0'1'94'16,"0"-2"-110"-16,0-1-9 0,5 4-2 15,6-1-3-15,4 3 27 16,5 3 3-16,4 2 1 16,1-1-2-16,3 2 1 15,1 1-1-15,2-2 0 0,1-2-9 16,1-1-8-16,3-2 4 15,0-3 5 1,0-1-2-16,-1-1-5 16,1-3-9-16,-3 1-25 0,-2-1-28 15,-1 1-23-15,-6 2-35 16,-3-1-49-16,-8 1-21 16,-5 1-54-16</inkml:trace>
  <inkml:trace contextRef="#ctx0" brushRef="#br0" timeOffset="-121479.26">17339 13438 1087 0,'-4'-1'39'0,"-5"-1"-44"0,1 2 9 16,1 8-6 0,-2 10-6-16,-4 8 0 0,-4 10-4 15,-4 10-9-15,-2 5 1 16,-2 4-9-16,-1-1 16 16,3-4 7-16,3-6-1 15,2-6 6-15,4-8 0 16,6-7 4-16,1-5-3 0,3-5 1 15,2-4-2-15,1-6-88 16,2-5-115-16,2-17-107 0</inkml:trace>
  <inkml:trace contextRef="#ctx0" brushRef="#br0" timeOffset="-121279.74">17337 13359 1178 0,'3'-12'40'16,"0"-1"-34"-16,6 3-8 16,9 0-2-1,7-4 2-15,8 1 2 0,6-1-4 16,6-1-43-16,1 0-9 0,1 0-22 16,-4-1-8-16,-3 4-8 15,-7 0 4-15,-4 3-31 16,-9 5-41-16,-8 2 5 0,-7 1 51 31</inkml:trace>
  <inkml:trace contextRef="#ctx0" brushRef="#br0" timeOffset="-121041.34">17268 13634 1034 0,'1'-1'199'15,"1"-6"-190"-15,2-1 2 16,11-1-12-16,11-2-1 0,8-3 1 16,8 1 2-1,7 0-23-15,5-1-60 0,0 0-62 16,-7-1-76-16,-6-4-156 15</inkml:trace>
  <inkml:trace contextRef="#ctx0" brushRef="#br0" timeOffset="-120448.24">17733 13715 343 0,'-13'20'575'16,"1"-3"-567"-16,-1 3-10 16,-1 6 3-1,2 9 0-15,-5 7-1 0,-2 5 0 16,-2 7 0 0,-2 4 0-16,-2-1-4 15,1-3-20-15,0-5 13 0,1-6 9 0,1-7 2 0,3-7 1 31,2-7 0-31,3-7 4 16,2-6 12-16,3-3 8 16,3-3 4-16,1-5 16 0,3-3 2 15,-1-9-23-15,6-8-31 16,9-9-2-16,4-9 9 16,9-9 3-16,4-7 5 15,8-5-6-15,3-4-6 16,2 1 4-16,-1 3 1 0,1 2 1 15,-3 6-1-15,-2 6 0 0,-2 8 2 16,-5 7-2-16,-1 5 1 16,-3 11 0-1,-3 3-5-15,-1 7 3 0,-4 6-3 16,2 0-2-16,-3 5 2 16,0 1 2-16,-2 2 3 0,-3 1-2 15,-5-2-1-15,-4 4-4 0,-2 0 4 16,-3 2 6-16,-10 5 3 15,-10 5-2-15,-10 4-2 16,-9 5 0-16,-12 3-5 16,-8-2-31-16,-13-2-106 0,-9-11-163 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1:18.1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23189 9947 725 0,'-1'1'4'31,"0"-2"-4"-31,-1 0 5 16,1-1 8-16,0 5-13 15,3 5-4-15,0 2 1 0,2 6 4 0,2 2 0 16,2 2-1-1,1 5-1-15,1-1 3 16,-2 4-2-16,0 2 0 0,-3 4-1 16,-3 2 1-16,0 3 0 15,-3 4 0-15,-4 2 0 16,-6 5 2-16,1 2-1 16,-2 3 0-16,-1 0-2 15,0 2 3-15,-2-1 0 16,2-1-1-16,-2-2 4 0,3-2-2 15,0-3 4-15,1-3 15 16,3-5-5-16,2-7-4 16,2-5-4-16,2-4 1 0,1-3 0 15,0-6 0-15,3-1 1 0,-1-3 10 16,5-1 0-16,0-1-4 16,4 0-2-16,3 0-6 15,1-3-4-15,3 1 2 0,3-3-1 16,1-1-3-16,3-2 2 31,1 1 6-31,2-1 0 16,-1-1-3-16,3 0-3 0,-2 2 1 15,3 0-5 1,1 1 4-16,1 0-1 0,4 0 1 16,4-1-1-16,0 0 1 15,1-2 0-15,2 3 2 0,3-4 5 16,0 0-1-16,2 0-5 15,3 1-2-15,1 0-3 16,1 0 0-16,-1 0 0 16,1 0-1-16,-3 1 1 15,1 1-1-15,-1 0 1 0,-1-2-2 0,0 3 2 16,0-1 0-16,-2 0 1 16,1 2 0-16,-2-1 6 15,1 1 0 1,-1 0-2-16,3 1-4 15,-1-1 1-15,3 1 0 0,0-2 0 16,-1 1 1 0,0 1-4-16,0-2 2 15,0-1-2-15,-1 0 0 0,-2-1 0 16,-1 0 0-16,-2 1 0 16,-2-1 0-16,-2-1 0 15,0-1-1-15,-4-1 2 16,-1 1-1-16,-3 0 1 0,-2-1-2 15,-4 2 2-15,-4 0 0 0,-6 0-3 16,0 0 5-16,-5 0-5 16,0 2 4-16,-3-1-2 15,-2-1 0 1,-2 0 0-16,-1 0 1 0,-1 1 0 0,-1-1-1 16,0 0 0-16,1 0 0 0,0 0 0 31,-2 0 2-31,0 0-1 15,0 0 1-15,0 0-1 16,0-2 1-16,0 0 0 16,0-6 3-16,0-3-5 15,2-5-1-15,-2-5-4 0,3-6 4 16,3-7-2-16,1-7 1 16,4-8-1-16,0-8 1 15,0-3 0-15,3-5-7 0,0-1 2 16,-1-1 5-16,0 1 3 15,-4 5 0-15,1 1-1 16,-4 4 2-16,1 1-1 16,0 3 1-16,2 3-3 15,0 2 1-15,-1 1 0 16,0 4 0-16,0 5 2 0,-4 4-2 16,-2 5 7-16,0 6 12 15,-4 5 1-15,2 3-1 16,-4 6-9-16,-3-1-6 15,2 1-3-15,-1 4 0 0,-2 0-1 0,-1 3-2 32,-1-2 1-32,1 3-1 0,-2-3 1 15,-3 6 0-15,2-3 1 16,-3 3 1-16,-1-2-2 16,-3 2 1-16,-1-2 0 0,0 0 1 15,-4-2 1-15,-2 1-2 16,-1 0 3-16,-3-3-1 15,-2 1-1-15,-1-1-1 0,-1 0 1 16,0 1-1-16,1-2 2 16,-2 0-2-16,3 0 2 15,-5-1-3-15,-4 2 1 0,1-3 0 16,-3 2 0-16,-3-1-4 16,-4 3 5-16,0-1-1 15,-3 2-1-15,-3-3-2 0,-4 6-5 16,1 0 1-16,-1-2-1 15,-1 2-4-15,1 0 8 16,1-2 6-16,-2 2-2 16,0-3 1-16,-1 0 0 15,0 1 0-15,0-3-2 0,0 2 3 16,1 1-2-16,1-1 2 16,2 1-2-1,1 1 1-15,2 0 0 16,2 0 0-16,2 1-1 0,1-2 0 15,5 0 1-15,2-3-2 16,4 3 2-16,4-3-1 16,6-1 0-16,2-1 0 15,5 1-1-15,4 0 1 16,4 1-38-16,3-2-62 16,2-4-79-16,0-8-188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1:54.6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12027 8024 260 0,'-3'-7'4'0,"-1"-1"1"0,1 2 3 0,-1 0 7 16,0 2 1-16,0-1-14 31,-1 1 1-31,-2 1 0 15,2-1-1-15,-1 1 3 16,0-1 10-16,-1-1 20 16,0 3 2-16,0-2-7 0,0 4-14 0,-1 0-7 15,-1 0-6-15,-1 0-1 16,-1 8-3-16,-2 2 2 16,-2 2-3-16,-1 2 3 15,1 3-1 1,-1 1 1-16,0-2-1 0,0 4 0 0,3-2 0 15,2-4 1 1,1 0-1-16,3-3 4 16,2-3 2-16,3-2 1 0,2-3-4 15,0-1-3-15,2-2 1 16,7-1 2 0,3-6 5-16,6-6 0 0,5-5 1 15,4-5-6-15,0-5 1 16,4-1-3-16,-4-1 0 15,-3 3-2-15,-5 4 1 16,-4 5 1-16,-6 7-1 0,-4 5 0 0,-5 5 2 16,0 1 2-16,-9 10-2 15,-5 11-5-15,-7 7 2 16,-5 7 0-16,-2 7 2 16,-4 2-2-16,4 1 2 0,4-2-2 15,4-2 3-15,7-6-2 16,4-4 0-1,5-4 0-15,4-6 0 16,1-10 0-16,8-4-1 16,2-2 2-16,5-5-1 15,1-7 1-15,5-5 2 0,3-5 1 16,4-5-1-16,-2-1-1 16,1 2-2-16,-4 5 1 15,-5 2-2-15,-6 9 3 16,-6 3-4-16,-6 4 0 0,-2 13 2 15,-11 10-2-15,-9 11 3 16,-9 11-1-16,-5 8 1 16,-4 7-1-16,1 0 0 15,3 0 2-15,4-6-1 16,7-6-1-16,7-10 1 16,7-7-1-16,5-8 0 15,3-9 0-15,2-5 0 0,6-6-1 16,3-3 1-16,7-2 1 0,3-4 0 15,6-8 0 1,6-8 2-16,3-5 1 16,0 0-3-16,-4 2-1 0,-4 6 0 15,-8 7-1-15,-10 9-1 16,-7 7-4-16,-7 16 4 0,-12 8 3 0,-8 8-1 16,-4 8 1-16,-3 5 3 15,3 2 6-15,2-3 5 31,8-2 2-31,7-5-11 0,8-4-3 16,5-7-2-16,1-5-1 0,10-8 0 16,2-5-1-16,5-5 0 0,-1-6 1 15,4-3 1-15,2 0-1 16,-2-6 1-16,2-1 0 16,-3 1-1-16,-2 1 0 15,-4 3 2-15,-5 2-5 16,-4 2 3-16,-5 9-1 0,-3 8 0 31,-8 7 2-31,-5 10 0 16,0 3 4-16,-2 4 3 15,4 0 10-15,5-6-9 0,5-5-6 16,4-5-1-16,3-7-1 16,7-6-1-16,2-4 0 15,5-5 0-15,3-4 1 0,6-5-1 16,4-12 2-16,3-4-1 15,1-4 1-15,-3 2-1 16,-4 3 0-16,-6 4-2 16,-7 7 1-16,-5 8-1 15,-7 3 0-15,-2 13 0 16,-10 4 2-16,-3 6-2 0,-3 4 4 16,0 2 0-16,1-3 4 0,4-4-2 15,6-6-2-15,5-4-3 0,1-6 0 16,10-5 0-16,5-2 0 15,1-6-1-15,6-7 1 16,1-6 0-16,2-3 0 16,-2-1 2-16,-2 1-3 15,-6 3 4-15,-4 4-5 0,-5 5 4 16,-3 5 0-16,-4 2 44 16,0 0 25-16,0 1-46 31,0 2-23-31,1 0-3 0,4 5-3 15,4 5 0-15,8 2 2 16,2-8-85-16,2-12-147 16</inkml:trace>
  <inkml:trace contextRef="#ctx0" brushRef="#br0" timeOffset="36952.76">26774 7146 339 0,'0'0'30'0,"-1"-4"-48"15,1 0 25-15,1-1 46 16,-1 0-24-16,0 2-16 15,2 0 3-15,-2 2 12 0,0-2-5 0,0 2-12 16,0 1-9 0,0 0-2-16,0 0 0 15,3-2-3-15,-1 1-25 0,2 0 18 16,1-3 9-16,2 1-2 16,-1-2-2-16,4-1 3 15,-1 0 3-15,-1 1 10 0,6-2 7 16,-1 0-9-1,1 1-6-15,5 1-1 0,-1 0 3 16,0 1 0-16,3-1-1 0,1 0-1 31,0 1 3-31,2-1 2 0,-1 1 1 16,2 1-4-16,1-1-4 16,-4 4 2-16,-3 0-3 15,-4 0 0-15,1 0-1 16,-5 4 2-16,0 1 0 15,-1 0 1-15,0-1-2 0,2 1 2 16,-1 0 1-16,-1 1 0 16,0 0 1-16,-1 1-3 15,0 1-1-15,0 2 0 0,-1 2 3 16,0 0-1-16,0 1 1 16,1 3-1-1,-2-2 1-15,-1 2-1 0,1 0-1 16,0 2 2-16,-2 0-2 15,-1 1 3-15,0 1 5 16,-1 0-5-16,-2 1-1 16,-1 0-1-16,1-1 0 0,-1 1 1 0,-1 0-1 15,-1 2 1 1,0-2 1-16,1 1-3 16,0-3 3-16,-1-1-4 15,2-1 2-15,0-6-2 0,2-1 0 0,-1-6 1 31,-1 1-1-31,1-5 2 0,0 0 4 16,0 0 43-16,0-3 12 16,0-6-27-16,0-1-29 15,5-5-5-15,2-2 1 0,2-3-4 16,-1 0 3 0,3 3-2-16,-2-1 2 0,-1 3 5 15,-2 2 5-15,1 2 1 0,-2 0-3 16,0 2-5-16,-1 0-1 15,2 1-1-15,2 0 0 16,1 1-1-16,1-2-1 16,1 2 1-16,1-2-1 0,3 2 0 15,-4 0 1 1,3 0-2-16,-2 0 0 0,0 1 1 16,1 1 1-1,1-1 4-15,2 1 6 16,-2 0 6-16,8-1-6 0,-1-1-6 15,2 0-1-15,3 0 1 16,-3 0 0-16,3-1-4 16,-4 3 2-16,2-1-2 0,1 1 0 15,-2 1-1-15,2-2 2 0,-2 2-1 16,3-1 0-16,0 1 0 16,0 0 2-16,2 1-1 15,1-3 3 1,0 2 2-16,1 0-3 0,3 1 1 15,-4-3-1-15,-1 1-2 16,1 2 0-16,-5 0-1 16,0 3 1-16,-1-2 0 15,1 2 0-15,0 0 3 16,0 0-1-16,0 0-2 0,0 0-1 16,-2 0 1-1,-1 0-1-15,0 0 1 0,-2-1-1 16,-2 0 0-16,-2 0 1 15,-1-1-1-15,-3 2 2 0,-3-2-2 16,-3 2 0-16,-2 0-3 16,-1 0 2-16,-3 0 1 0,0 0-13 15,1-1-54-15,0-5-57 16,-2-5-86 0,-9-10-191-16</inkml:trace>
  <inkml:trace contextRef="#ctx0" brushRef="#br0" timeOffset="38648.12">27932 7739 66 0,'0'-9'51'0,"0"0"-83"15,-2 0 35-15,2 0 35 16,-2 1-6-16,2-2 33 16,-1 3 53-16,-2-1-2 0,0 1-30 31,-2 2-6-31,2-3-5 16,1 3-6-16,-1-2-17 15,2 2-7-15,-3 1-12 0,4 1-12 16,-2 2-14-16,2 0-2 15,0 1-5-15,-1 0-4 16,-1 0-1-16,2 0 2 16,0 0 3-16,0 0 3 0,0 0 2 15,0 0 2-15,0 0 2 0,0 0 3 16,-3 0-1-16,3 0-3 16,-1 0-1-16,-1 0-5 15,0 0-1-15,0 1 0 16,-6 2-1-1,-5 2-3-15,-5 3 2 0,-4 3-2 16,-9 0-5-16,-5 2-13 16,-4 0-1-16,0 1 10 0,-3-2 12 15,4-1 3-15,2-4-2 16,5 0 1-16,5-1 1 16,3-2 0-16,9-1 10 15,3-3 23-15,5 1-4 16,3-1-15-16,0 2-14 0,4 1-4 15,-2 1-4-15,4 3-2 16,0 0 2 0,3 4 2-16,1 2 0 0,5 0-2 15,0 1-13-15,3 3 17 16,2-1 10-16,2 1 2 0,1 3-3 16,4-1-2-16,2 0 0 15,2 4-6 1,2-3 5-16,2 1-2 15,0-1-3-15,1 0 1 0,-3-3 0 16,-1 0 0-16,3-1 0 16,-6-2 0-16,0 0-2 0,-1-3 2 15,-3-1 0-15,-2-3 3 16,-2 0 14 0,-2-3-3-16,-2-1 5 0,-2 0 5 15,-4-1-5-15,-1-2-6 16,-2 0 0-16,-2 0 3 0,0 0-2 15,-2 0-4 1,2 0-2-16,-4 0-2 0,2 0 2 16,0 0 0-16,-2 1-3 15,4-1-2-15,-4 0 0 0,2 0-2 16,0 0 0-16,0 0-1 0,0 0 2 16,0 0-3-16,2 0 0 31,-4 0 0-31,4 0-2 0,-4 0-1 15,2 0-21-15,0 0-4 16,0 0-2-16,0 0-25 0,0 0-50 16,0 0-85-16,0-7-137 0</inkml:trace>
  <inkml:trace contextRef="#ctx0" brushRef="#br0" timeOffset="39699.49">28482 7325 582 0,'4'-8'362'16,"-4"-5"-368"-16,2 4 1 16,-2 2 48-16,2 2-12 15,-1 3-20-15,0 1-12 16,-1 1-6-16,0 0 0 16,-1 0 3-16,0 0 5 0,1 1 0 15,-3 4-1-15,2 5 0 16,-5 5-1-16,-1 5 0 0,-3 5 3 15,-2 7 4-15,0 4-4 16,-1 3-1-16,2 5 0 16,-3 2-2-1,3 0 2-15,0 4 1 16,0 0 0-16,2 0 0 0,2 0-4 16,-4 0 1-16,5-3 5 15,-1-1-3-15,2-5-1 16,-2-4-1-16,4-4 1 0,-1-4 0 0,0-5 2 15,0-3-4-15,3-3 1 32,-1-6-31-32,2-3-9 0,-1-3-34 15,0-4-28-15,-1-2-4 0,-2-14 65 0,-4-6-119 16,-2-11-295-16</inkml:trace>
  <inkml:trace contextRef="#ctx0" brushRef="#br0" timeOffset="40280.27">28220 7719 844 0,'-5'-7'42'16,"1"-2"-38"-16,0 5 64 16,2 0-17-16,0 4-36 15,4 0-12-15,0 0-11 0,0 7-11 16,0 4-26-16,-1 6 32 15,1 6 10-15,0 2 2 16,-1 4 1-16,-1 3 0 16,0 0 0-16,-1 1 0 15,-2 2 2-15,-1-3-1 0,4 0 0 16,-2-4 0-16,2-2-1 16,2-2 0-16,4-4-1 15,-3-1 1-15,6-3-1 16,-4-1-1-16,5-1 1 0,-1-4-3 0,1-2 2 15,1-2 3 1,1-2 1-16,2-1 1 0,1 0-3 31,4-3-2-31,2 0 1 0,-2-7 0 16,5-2 2-16,1-2-1 16,0-5 0-16,-3-2 3 15,3-2-2-15,-3-1 3 16,-5-1 3-16,-3 1-4 0,-7 5 1 15,-2-1 1-15,-3 3 2 16,-5 1 4-16,-7-1-6 16,-1 0-4-16,-6 1 0 0,-5-1 2 15,-2 3 5-15,-3 2-6 0,-4-1 0 32,0 4-1-32,1 2 2 0,0 3-2 15,0-1 0-15,1 2-6 0,2 3-34 0,0 7-26 16,1 3-54-16,0 0-75 15,2-6-161-15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3:12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28421 6104 1081 0,'-15'-16'21'0,"-1"-7"-44"16,-2 5 24-16,1 4 1 16,0-2-6-16,-5 4-25 15,2-1-8-15,-5 1 6 16,-3 2-27-16,-4 0-10 0,-6 2 30 31,-7 1 21-31,-5 3 8 16,-7 1 1-16,-7 3 6 15,-5 0 3-15,-2 7-1 16,-2 1 2-16,-1 4 6 0,3 2 4 16,2 0-5-16,0 2 2 15,4 2-4-15,3 1-4 16,-2 2 1-16,7 0-3 16,0 2 1-16,2 1 1 0,3 2 0 15,4 2 0-15,0 5 5 16,5 2-1-16,0 6-5 15,4 4 2-15,3 3-2 0,7 0 0 16,5 2 0 0,6-1 0-16,6-2 0 15,7 1 0-15,3-2-1 0,4 0 1 16,8-3-1-16,5-1 1 16,4-1 0-16,4-6-1 15,7-3 2-15,5 0 7 0,2-3 3 16,8-2 12-16,4-2-12 0,3-2 9 15,5 0 4 1,7-5 1-16,2-2-11 0,6-3-6 16,1-2-4-1,7-4-2-15,0 0-1 16,2-3 2-16,4-1-2 0,0-3-1 16,4 0-1-16,-3-2 3 15,-1-6-3-15,1-3 1 0,-4-6 1 16,-3-2-2-16,-3-3 2 15,0-4 0-15,-5-1-1 0,-4-4 0 16,-4 0 0-16,-5-3 1 31,-6-2-1-31,-6 0 0 0,-5-3 2 16,-4-1-2-16,-8 2 3 16,-4 2 13-16,-6 1 1 15,-7 1 2-15,-1 0-4 16,-6 2-6-16,-4-2-4 0,-6-1-4 15,-4-1-1-15,-7-2-2 16,-6 1-1-16,-8-1-5 16,-3 2-3-16,-8 0 0 15,-3 1 6-15,-2 1-5 16,-3 3 8-16,0-2 0 0,2 2-3 16,3 3 3-16,1 2 1 15,2 2 1-15,-1 4-1 16,3 6 3-16,4 4-9 0,1 2-72 15,6-1-114-15,2-4-248 16</inkml:trace>
  <inkml:trace contextRef="#ctx0" brushRef="#br0" timeOffset="632.12">30527 6456 1193 0,'-1'0'-16'16,"-3"0"-37"-16,0 10 45 15,2 12 4-15,2 10 0 0,-5 9 3 0,-2 13 1 16,-1 6-11-16,-3 5-26 15,-3 2 29-15,1 1 8 16,-4 2 0-16,0-1 1 16,-1 3-1-16,1 1 1 0,2 1 9 15,2-1 9-15,-1-1 2 32,2-4-9-32,3-1-5 15,-1-5-4-15,2-4-2 0,1-5-1 16,1-3-1-16,3-9-13 15,1-11-57-15,-3-10-70 16,5-16-115-16,-4-15-236 0</inkml:trace>
  <inkml:trace contextRef="#ctx0" brushRef="#br0" timeOffset="1239.51">30180 6797 1141 0,'-13'-18'39'0,"-1"-1"-61"16,4 2 44-16,5 3 4 16,0-2-26-1,3 2 1-15,0-7-1 16,4 1 0-16,5-6-8 0,0-2-1 15,4-8 9-15,2-1-1 16,0-5-1-16,0-1-3 0,1-3 3 16,-1 0 4-1,1 6-2-15,0 2 1 16,-1 5-1-16,0 10 2 16,-4 5-1-16,-1 9 19 0,0 4-11 15,-3 5-8-15,3 1-2 16,0 9-1-16,4 7 1 15,0 3-1-15,4 4 2 16,4 7-5-16,0 5-18 0,6-2-14 16,2 3 30-16,0 0 5 15,1-4-4-15,1 2 0 16,1-4 5 0,-2 0 1-16,-2-2 0 0,-3-2 0 15,-1-2-1-15,-1-3-4 16,-5 1 1-16,-3-4 0 15,-5 0 6-15,0-2-2 0,-4-3-1 16,-3-1 2-16,1 0-2 16,-6-1 1-16,-4 0-6 15,-6-2-8-15,-6 1 8 0,-10 0-2 0,-8 3-6 32,-10-2 1-32,-5 1 3 15,-10-3 8-15,-5 0 1 0,-5-3 2 16,0-3 1-16,-1-1 0 0,-1-3 1 15,3 0-4 1,2 0-27-16,4 0-130 16,0 0-115-16</inkml:trace>
  <inkml:trace contextRef="#ctx0" brushRef="#br0" timeOffset="7757.35">11107 9920 702 0,'-1'-1'40'0,"-6"-2"-30"0,5 0 34 15,2 1 10-15,0 1-38 16,4 1-14-16,2-3-1 15,3 3-3-15,2 0 2 16,5 0 0-16,1-1 1 16,1 1-1-16,1-3 1 0,1 3-1 15,3-1 1-15,-2-1 2 16,2 1-2-16,0-2 0 16,4 2 2-16,-1-1 0 15,2 1 0-15,3-1-1 16,1 2 0-16,2-1 0 15,1-1-2-15,2 2 1 16,2-4 1-16,-3 0 1 16,0 0 0-16,-3 0-1 0,-2 1 2 15,-4 2-2-15,-4-1 0 16,-6-1-1-16,-1 4 0 16,-3 1-2-16,-4-2 1 15,0 2 0-15,0-2 0 16,0 0 0-16,0 0-1 0,0-2 2 15,2 0-4-15,2 1 3 16,0-1-1-16,5-2 0 0,3-1-6 16,1-4-108-16,-4-8-125 15</inkml:trace>
  <inkml:trace contextRef="#ctx0" brushRef="#br0" timeOffset="8704.26">11978 9654 988 0,'-19'0'15'0,"0"-4"-13"0,5 0 17 15,6 3 27-15,3 1-43 16,3-2-2-16,2-1-1 16,0 5-2-16,0 1-6 0,0-3-30 15,4 2 14-15,3 0 21 16,2-1 3-16,5 3 1 15,-1-1 0 1,5 2 0-16,-1-2 0 16,3 1-1-16,0 1 0 0,-2 0 1 15,2 2-2-15,-2 1 2 0,-2 2 0 0,0 2-1 16,-3-2 0-16,-1 4 0 16,-1 0 1-16,-2-2-2 15,-3 0 1-15,-2 0 0 31,-1-3 0-31,-3 2-2 16,0-2 1-16,0 1 1 0,-5 1 0 16,-3 3 0-16,-3 3-1 15,-6 1-4-15,-1 1 5 16,-3 3-1-16,-1-1-2 16,-1-2 2-16,3-2-50 0,0-3-47 15,-1-7-79-15,1-5-138 16</inkml:trace>
  <inkml:trace contextRef="#ctx0" brushRef="#br0" timeOffset="9205.1">11567 9652 1089 0,'-14'-3'3'0,"-1"-7"-20"0,1 5 20 0,3 5-4 31,-3 2-11-31,-4 7-45 16,-6 9-22-16,-5 7-66 16,-7 7 21-16,-6 5 33 0,-3 0 37 0,-1-3 36 0,0-5 20 31,2-3 1-31,4-6 6 0,6-6 55 0,5-3 17 31,6-3 4-31,6-2 21 16,5-2-26-16,5-1-29 0,4 1-42 15,3-1-9-15,1 4-1 16,9 4 1-16,2 2 0 16,7 3 0-16,3 2-3 0,5 1 0 15,6-3-3-15,5-1-7 16,4-1-4-16,5-5 0 16,7-1-62-16,4-4-11 15,1-3-35-15,-3-8-154 0</inkml:trace>
  <inkml:trace contextRef="#ctx0" brushRef="#br0" timeOffset="10073.36">12506 9515 888 0,'0'-3'37'16,"0"-2"-38"-16,0 1-9 16,6 1 5-16,6-2-9 0,2 4-4 15,6-1 14-15,6 0 3 16,5 0-1-16,5 1 4 16,5-2-2-16,5 2 3 15,5-1-3 1,5-1 1-16,5-1 1 15,5-2-1-15,3 1 0 0,4-3 2 16,-2 0-3-16,1 1 2 16,0 4-3-16,0 1 2 15,-1 1 1-15,2 1-2 16,1 0 3-16,2 3-1 16,-1 0-1-16,-1 1 0 0,-2-1 0 15,-1-1 0-15,-2-1-1 16,-1-1 3-16,-4 0-2 15,-4 0 0-15,-5 0-1 16,-4 0 2-16,-9 0-2 16,-6 0 0-16,-7 4-1 15,-7 0 1-15,-6 1-1 16,-5 1-1-16,-3-1-1 0,-2 2-2 16,-1-1-14-16,-2 1-91 0,-2-1-29 15,-2-6-69-15,-8-6-97 16</inkml:trace>
  <inkml:trace contextRef="#ctx0" brushRef="#br0" timeOffset="10501.92">14364 9129 1149 0,'-4'0'52'16,"-2"-7"-51"-16,3 6-2 0,3 1-6 16,10 7-94-1,5 5 26-15,5 4 67 16,7 5 7-16,4 3-8 0,2 2-51 16,5 0 43-16,-1-1-2 15,-1-3 16-15,-1-1 3 16,-2-4 0-16,-3 0 0 0,-6-3-1 0,-4 1 2 15,-7 0 0-15,-4-2-1 16,-5 0 0 0,-4 0 0-16,-1 2 0 15,-9 1 1-15,-6 2 5 0,-9 2 19 16,-9 4-7 0,-9 1-7-16,-4 0-3 0,-5 0-4 15,-4-1-1-15,-2-1 1 16,2-2-2-16,-4-1 0 15,-1 2-1-15,3-1-1 0,-1 2-24 0,3-1-34 16,5-1-46-16,2-6-48 31,0-7-78-31,2-6-189 16</inkml:trace>
  <inkml:trace contextRef="#ctx0" brushRef="#br0" timeOffset="11022.49">12793 9217 1118 0,'-13'-13'10'16,"-6"-2"-7"-16,5 5 18 16,-2 2 15-1,2 2-35-15,-5 4-6 16,-3 2-10-16,-5 8-70 0,-7 6-9 15,-4 4 10-15,-6 6 24 16,-5 2 7-16,1 0 35 16,-3 1 18-16,8-4-3 0,3-3 4 15,6-3 1-15,11-4 2 0,4-5 36 32,8-2-9-32,2 0 0 0,6-3-14 15,2 3-13-15,1 1-6 16,6 2 0-16,7 4 3 15,5 3 1-15,8 2 1 16,8 1 2-16,12 3-1 0,6 0-1 0,11 2 0 16,9 3-1-1,9 6-3-15,-1 2-35 16,-1-2-188-16,-9-9-329 0</inkml:trace>
  <inkml:trace contextRef="#ctx0" brushRef="#br0" timeOffset="15085.41">11257 12491 427 0,'-8'-1'58'16,"2"-4"-2"-16,4 2 20 16,1 0-16-16,0 2-18 0,0 0 0 15,1 0-11-15,0 0-19 16,0 2-11-16,1 1-2 0,3 3-5 16,1 4 5-16,4 3 1 15,-2 3-1-15,2 2 0 16,-1 4 1-16,2 1 0 15,-1 0-2-15,1 0 3 16,1 2 1-16,0-2-2 0,1-1 4 16,2 0-1-1,0-3 0-15,3 1 12 16,-1-2-8-16,2 0-1 16,1 1 4-16,-1-1 2 0,4 3-2 15,-2 0-3-15,2 1-4 16,1 2-1-16,0 1 0 15,0 2-1-15,0-1 3 16,-1 1-5-16,1 0 2 16,-1-1 1-16,-1-1-2 0,-1-1 1 15,-1 1-1-15,-1-1 2 0,0 2-2 16,-1 1 2-16,0 1 7 16,0 0-4-16,-1 3 0 15,0-1 0-15,2 0 2 16,-1 2 0-16,1-2-3 15,2 0-1-15,-2-1-1 0,3-2-1 16,-1-1 0-16,2-1 0 16,-1-3 1-16,0-1-2 15,0 1 1-15,0-1-1 0,-1 2 2 16,-2 1-2-16,1 1 1 31,-4 2 1-31,1 1-1 16,-3 2 1-16,1 1-1 0,-1 0 0 15,2-1-1-15,-2 1 2 16,1-1-3-16,0-2 2 0,-1-2-1 0,1-1 0 16,-1 0 2-16,1-1-2 15,-3-3-1-15,1 1 1 16,1 2 4-16,1 0 1 0,1-1 0 31,-1-2-2-31,1 1-1 0,-1-2-1 16,1-3 0-16,-3-1 1 15,0-3-1-15,1-1 0 16,-3 1 0-16,0-3-1 16,-1 3 1-16,0-2-2 15,-1 2 2-15,1-1-1 16,-1-2 1-16,-1 0-1 0,-1-4 2 16,0 0 0-16,0-3-2 15,-3-1-1-15,1 0 1 16,-1-3 0-16,1 0 7 15,1-3-3-15,2 0 0 16,2-4 0-16,0-2-3 16,2-1 1-16,1-1-1 0,0-1 0 15,1 0 1-15,-1-3 0 16,3 2-2-16,-1-2 1 16,3-1 2-16,1 1 2 15,2-1 4-15,-1 0-4 0,4 0-4 16,2-1 1-16,0-1-1 15,1-2-1-15,3-1 1 16,-1-2-2-16,1-2 1 16,1-3-1-16,2 0 3 15,-1-3 0-15,4 0-2 16,-3-1 0-16,2-2 1 16,-1 1-1-16,0 0-1 0,1 0 3 15,-1-2 0-15,1 0 0 16,2-1 0-16,-1-2 5 15,4 0 10-15,-3 2-4 0,1-2 3 16,1 2 7-16,3-2-10 16,-1 0-9-1,2-1-1-15,1-3-1 0,-2 0-3 16,-1 0 3-16,0 0-1 16,-5 1 1-16,-1 2 1 15,-1 2-4-15,-2 2 2 0,-1 2 0 16,1-1 0-16,-1 1-1 15,1 3 1-15,0-1 1 0,-2 3-1 16,1 3-1-16,-4 2 4 16,-1 2-5-16,-2 2 3 15,-3 2-1-15,-2-1 1 16,3 3-2-16,-3 0 3 16,-3 0-3-16,2 1 0 15,-4 1 0-15,0 3 2 0,-4 0-1 16,-1 3-2-16,0 2 1 15,-1 2 0-15,-1 2 0 16,-2 0-1-16,-2 0 0 16,0 0 1-16,0 3 2 0,-2-1-1 15,1 1 2-15,-1-3-1 16,0 3 0 0,0 0-4-16,0 0-3 15,1 3-1-15,1-3-22 0,1 5-63 16,5 1 30-16,0 3-48 15,-1-1-89-15,-5-6-162 16</inkml:trace>
  <inkml:trace contextRef="#ctx0" brushRef="#br0" timeOffset="18888.85">11442 16881 663 0,'0'7'67'15,"0"-5"-97"-15,0 0-13 16,4-1 33-16,3 0 3 16,-1-1-9-16,3-3 2 15,2-5 22-15,-4-5-2 0,2 0-2 16,-3 0 1 0,0-1 2-16,-3 2 19 15,-2 1 27-15,1 1 7 0,-2 3-3 16,0-3-14-16,0 3 1 0,-1-1 6 15,0 0-5-15,0 2-13 16,1 0-10-16,0 1-12 16,0-2-9-1,1 3-3-15,2-1-1 0,2 1 1 0,1 1-2 0,2 1 0 32,0 1 0-32,0 0-1 15,1 0 2-15,0 2-1 16,-2 1 3-16,1-1-1 15,-1 0 0-15,3 0 1 0,0 0 2 16,1-1-1-16,2-2 0 16,1 2 0-16,0-2 1 0,1 0-1 0,-1 1 1 15,-1-1 0-15,0 1 0 32,1-1 0-32,-3 0-1 0,-1 1 0 15,0-1 0-15,-1 1 2 16,0-4 2-16,0 2 5 0,-1-3 0 15,-1 1 2-15,2-1 0 16,-2 2-1-16,0-2 5 16,-1 1 2-16,1 0-6 15,1 0-5-15,0 1-5 16,0-2-1-16,0 1 1 0,2-1 0 16,0 0-1-16,-1-1 0 15,2-1 2 1,-2 1-2-16,2-1 1 15,0-2 0-15,1 2-1 0,1 0 0 16,2-3 0-16,1 1 1 16,0-3-1-16,1 2 1 15,0-5-1-15,2-1 1 0,-1 2 1 16,0-2-1-16,1 0-2 16,-1 1 2-16,1 3-1 15,0-2 0-15,0 2 0 16,2-1-1-16,-2 0 2 0,1 0-1 15,1-1 1-15,-1-2-1 0,4 0 1 16,-1-3-1-16,2-3 0 16,-2-1 1-16,4-2 0 15,-2 1-3-15,-1-3 4 16,0 0-1-16,-1 3-1 16,2 0 1-16,0 0-1 0,3-1-1 15,-2 1 1-15,3 0 0 16,0 0 1-16,0-1-2 15,-2 0 1-15,1-2 1 16,-1 2 0-16,-2-2-1 16,2 0 0-16,-3 1 0 15,1-1 1 1,-1 3-1-16,1 0 1 0,0 0 0 16,-3 1-1-16,0 1-1 15,-1-1 1-15,-1-1 0 0,0-1 1 16,0 1-1-16,-3-3 2 0,-3 2-2 15,2 1 2-15,-3 1-1 16,-2 2-1 0,2 2 0-16,-2 0 0 0,-1 2-1 15,1 1 1-15,-1 1 0 16,0 1 1-16,2-1-1 16,0 0 0-16,1 0-1 15,0-1 2-15,0 0-1 0,2-1 0 16,-2 0-1-16,-1 1 2 15,1 0-2-15,0 1 3 16,-1 0-4-16,1 1 4 16,1-2-4-16,2 0 2 0,2-1-1 15,0 0 2 1,-1 0-1-16,1-2 0 16,-1 2-1-16,0-2 2 15,0 0-1-15,1 0 0 16,-2-2 0-16,2 3 0 15,-2-2 1-15,-1 2-1 16,1 1 1-16,-1 0-2 0,1 2 1 16,-1-2 0-16,2 1 0 15,-1 1 0-15,1-2-1 0,-2 1 3 16,3 0-4-16,-2 1 2 16,1 0 0-16,-2 1 1 15,0 0-2-15,-1 2 3 16,1 2-3-16,-3 1 1 0,3-1-2 15,0 2 2 1,3-1-1-16,1-1 1 0,1 1 0 16,2-2-1-16,0 2 1 15,0 2 0-15,1 1-1 0,-2 0 0 16,0 1-1-16,2 2 1 16,0-1-1-1,0 2 0-15,1-1 3 16,0-1 0-16,0 0-3 0,1 1 2 15,-2-2 1-15,1 1-1 16,1 0 1-16,0-1-1 0,2 1-1 16,1 0 1-16,0-1 0 15,5-1 0-15,0-2 0 16,0 2 0-16,-1-3 2 16,0 3-3-16,-2 0 1 15,-1 1-1-15,-1 2 2 0,-1 0-1 0,0-1-2 31,-1 2 3-31,1-1-1 16,-2 1 0-16,-1 0-1 0,-1 0 2 16,0 2-3-16,1 0 1 15,-1 0 0-15,2 2 1 16,0 1-3-16,1 0 1 0,0 2 2 16,-1 1 0-1,1-1 0-15,-2 2 0 16,2-2 0-16,0 2 0 0,-1-2-1 15,1-1 3-15,-2 1-2 0,-1-1-2 16,1-1 4 0,1 1-4-16,-1 0 4 15,-1 0-2-15,2 0 0 0,-2 1 0 16,-1-3 1-16,-2 1-2 0,0 0 1 16,-1 0 0-16,-1 1 1 15,0 0-2 1,-2 2 2-16,3-2 0 15,-3 3-2-15,1 0 1 0,2 5-24 16,3 2-9-16,2 0-48 0,-4-7-116 16,-6-6-279-1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4:13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20122 3137 516 0,'0'-7'23'16,"-6"1"-20"-16,2 2 40 15,2 1-22-15,1-1-18 0,0 1 7 16,0 0 1-16,1 1-9 15,-2 1 0-15,3 0-2 16,1 1-1-16,-1 0 0 16,1 4-3-16,-1 3-1 15,0 6-1-15,0 3-4 0,0 2 3 16,-3 6 10-16,1 3-1 16,0 2-4-16,-3 2 6 0,-1 2-1 15,-3 1-2 1,1 1-1-16,-1-2 2 0,-1-1 0 15,0-2 13-15,0-6 0 16,3-4 3-16,0-7 6 16,2-4 9-16,0-5-6 0,4-4 8 0,-2 0-7 15,2-4-12-15,2-9-3 16,-2-4-9-16,6-10-3 16,0-3-1-16,1-2 1 15,3-4-2 1,1 2 1-16,1 0 0 15,4 0 0-15,1 1 0 16,2 1 0-16,-1 4 0 16,2 4-1-16,-1 4 1 15,-3 5 0-15,-1 2-1 0,-1 6 0 16,-1 1 0-16,-2 2 0 0,0 4 0 0,2 0-1 31,-3 0-3-31,0 7 2 16,0 3 0-16,-1 3 2 0,0 2-1 15,-2 1 2-15,0 5-2 16,-2 0 1-16,-3 4-1 16,-1 2 2-16,-2 2-1 0,-4 3 1 15,-2-1 0 1,-2 0 3-16,1-4-1 16,1 3-1-16,1-6 0 0,0-1 0 15,2-5-1-15,3-1 1 0,0-3-2 16,3-2 0-1,5-2-21-15,3-5-87 0,-1-5-63 16,-2-5-131-16</inkml:trace>
  <inkml:trace contextRef="#ctx0" brushRef="#br0" timeOffset="1217.59">20757 3232 522 0,'1'-4'84'15,"0"1"-80"-15,-3 2 9 0,2 0 35 16,0 0-5-16,0 1 2 16,0 0-26-16,-1 0-20 15,0 2-4-15,0 2 3 16,0 4-1-16,-2 1 3 0,3 4 1 15,-3 1 2-15,0 1 7 16,0 4 0-16,-1 1-6 16,-1 0-1-16,2 2-3 0,0-2 1 15,1-3 0-15,-1-4 2 16,2-3-2 0,0-4 1-16,0-3-1 0,-1-2 2 15,2-1 0-15,-1 0 50 16,1 0 2-16,0 0-1 15,-1 0-16-15,0-3-15 0,0 2-1 16,-1-2 7 0,0 0 2-16,1 3-13 15,1 0-7-15,-1-3-9 16,0 3-1-16,1 0 0 16,0 0-3-16,0 0 3 0,0 0-4 15,0 0 3-15,0 0-3 16,0 0 1-16,0 0 0 0,0 0-1 15,0 0 0-15,0 0 0 16,0 0 3 0,0 0-2-16,0 0 3 15,0 0-1-15,0 0 1 16,0 0 2-16,0 0 0 0,0 0-1 16,0 0-2-16,0 0 3 15,0 0-5-15,0 0 3 0,1 0 0 16,-2 0-1-16,1 0 2 0,0 0-2 0,0 0 2 31,0 0-3-31,0 0 2 16,0 0-2-16,0 0 2 15,0 0-1-15,0 0 1 16,0 0-2-16,0 0 2 0,0 0-3 16,0 0 2-16,0 0 0 15,0 0 0-15,0 0-3 16,0 0 5-16,0 0-4 15,0 0 3-15,1 0-2 16,-1 0 2-16,0 0-2 0,0 0 3 0,0 0-3 16,0 0 2-16,0 0-1 15,0 0 0-15,0 0 0 16,1 0 1-16,-1 0-1 0,0 0-1 31,0 0 2-31,0 0 1 16,0 0-2-16,0 0 2 0,0 0 0 15,0 0-3-15,0 0 2 16,0 0 0-16,0 0 0 0,0 0-1 16,0 0 0-16,0 0 0 15,0 0 0-15,0 0 1 0,0 0-1 16,0 0-1-16,0 0 3 16,0 0-3-16,0 0 2 15,0 0-1 1,0 0 0-16,0 0 0 0,0 0 1 0,0 0-1 15,0 0 5-15,0 0 6 16,0 0 0-16,0 0 3 16,0 0-6-1,0 0-3-15,0 0-1 16,0 0-6-16,0 0 3 16,1 0-6-16,0 0 2 15,5 2-5-15,5 3-49 16,2 1-44-16,-1-6-110 0,-6-6-217 15</inkml:trace>
  <inkml:trace contextRef="#ctx0" brushRef="#br0" timeOffset="2185.03">19601 3246 938 0,'-2'-4'8'15,"-7"-3"-49"-15,2 4 43 16,3 3-5-16,4 0-19 0,-3 3 17 16,0 4 6-16,1 3-5 15,0 4-2-15,3 6 4 0,0 5 1 0,1 7 2 31,-2 5 0-31,1 4-2 16,-1 9 1-16,-1 2-1 0,-1 5 0 16,0 1 2-16,1 3 0 15,-2-2 1-15,1-4-1 0,1-6 0 16,-1-6-3-16,1-7-25 16,2-9 20-16,-1-6 6 0,0-8 0 15,1-3 1-15,-1-6 0 16,0-4-4-16,0-6 9 15,2-12 9-15,-1-10-1 16,0-12-12-16,3-10-1 0,2-7 2 31,1-4-2-31,0 0 0 16,1-3 1-16,4 2 1 0,0-1-1 16,4 2 2-16,0 3 10 15,2 7 0-15,-1 8-11 16,1 6-1-16,-2 9 0 15,0 4 0-15,-2 5-2 0,1 1 2 16,-1 2-1 0,1 5-1-16,-4 1 1 0,1 1-1 15,-3 5 0-15,1 4-1 0,-3 0-4 0,2 4-1 32,-1 6 2-32,-2 5 1 15,-2 5-1-15,-3 5-1 0,-3 3-1 0,-7 5 3 16,-7 2 6-16,-3 4 0 15,-7 2 3 1,-5-1-1-16,-5 1 0 16,-2-1-3-16,-3-9 4 15,1-5-1-15,-2-10-4 16,1-11 4-16,-1-5 0 0,-1-7-24 0,3-10-94 0,5-4-66 31,4-1-181-31</inkml:trace>
  <inkml:trace contextRef="#ctx0" brushRef="#br0" timeOffset="2850.34">20713 3326 903 0,'-13'-2'91'0,"1"-6"-89"15,3 1 41-15,6 4 22 16,1 0-61-16,4 3-3 0,0-3-3 16,1 2-7-16,4-2 4 0,2 0 3 31,3 2 3-31,3-2 0 0,0 3 0 15,5 0-1-15,1 0 1 0,3 4-2 16,2-1 2-16,2 1 1 16,4 2-2-16,-1 0 1 0,1-1 1 15,0 2-2 1,-1 1 0-16,1 1-2 16,-2 1 0-16,2 3-1 15,2 0-75-15,-1 1-65 16,-3-9-78-16,-6-5-173 0</inkml:trace>
  <inkml:trace contextRef="#ctx0" brushRef="#br0" timeOffset="3418.75">21602 3263 1111 0,'-1'-1'3'0,"-1"-3"-27"15,-1 2 44-15,3 2-23 0,2 6-11 16,2 5-2-16,3 6 6 15,0 9 8-15,2 4 2 16,0 11-2-16,-1 3 3 0,-1 7 1 16,-3 4-1-1,-1 6-1-15,-2 5 0 16,1 4 0-16,-5 2 1 0,-2 1 1 16,-4 0-1-1,-2-1-2-15,-3-5 3 0,2-4 0 16,-3-5-1-16,0-4 3 15,-1-7-2-15,1-5 1 16,-1-6-4-16,1-8 1 0,-1-5-1 16,-1-4 8-16,1-7 18 0,-3-6 2 15,0-6 16 1,-4-8-3-16,-1-11-16 16,-2-12-15-16,2-8 3 15,0-7-12-15,3-6 4 16,6-3 3-16,6 1-4 15,6 6 1-15,1 3-2 0,6 6-1 0,7 3-1 16,6 4-3-16,9 2-32 16,1-4-111-16,2-3-116 15,-2 0-268-15</inkml:trace>
  <inkml:trace contextRef="#ctx0" brushRef="#br0" timeOffset="3940.35">21884 3394 877 0,'6'-2'448'0,"-4"0"-509"31,-3 0 64-31,-1 2-5 0,3 0-7 16,0 0-34-16,-1 0-30 15,1 3-69-15,-1 2 9 16,-1 7 74-16,-6 4 15 16,-2 3 41-16,-2 5 8 0,0 1-1 15,-1 2 3-15,4 0 18 16,3 0 13-16,3-2-16 16,0-2-9-16,4-3-3 15,5-4-7-15,3-5 5 0,5-5 1 16,2-6 3-16,5-3 0 0,4-11-3 31,1-6-3-31,4-9-5 16,-3-6-29-16,0-4-25 0,-3-3 12 15,-5 4 13-15,-3 4 26 0,-9 8 4 16,-1 12 52-16,-5 4 53 0,0 7-20 16,-4 3-20-16,1 0-33 15,0 7-35 1,-2 6-17-16,3 8 10 15,-4 6 6-15,1 9 2 0,0 3 0 16,2 1 1 0,-1-1-1-16,2-4-1 15,6-4-11-15,1-5-15 0,2-5-9 16,3-5-15-16,1-6-50 16,3-10-72-16,-3-6-102 15</inkml:trace>
  <inkml:trace contextRef="#ctx0" brushRef="#br0" timeOffset="4402.34">22369 3467 1094 0,'1'0'49'16,"-1"0"-50"-16,-2 0-3 0,2 4-8 15,-2 5 5-15,2 6 0 16,-2 6 4-16,2 6 0 15,-6 5 1-15,1 4-27 16,0-5 17-16,-1-1-10 16,3-7 0-16,1-6-12 15,6-8-13-15,5-9 2 0,3-3 35 16,6-10 9-16,4-8-1 16,4-6-1-16,0-6 1 15,2 0 4-15,-2 4-2 16,-1 1 2-16,-4 6 24 0,-2 5-8 15,-3 6-5-15,-2 2-4 16,-2 5-3-16,-2 4-4 16,-2 0 0-16,0 0-3 15,-2 7 1-15,1 0-3 0,-4 3 2 16,1 4-3-16,-3 2 3 16,1 2-1-16,-2 6 0 15,-1 3 2-15,-2 6-1 0,1 1 2 16,1 0 0-16,1 0 1 15,4-4-26 1,6-5-137-16,3-13-53 0,3-12-96 16</inkml:trace>
  <inkml:trace contextRef="#ctx0" brushRef="#br0" timeOffset="4713.93">23151 3458 1143 0,'4'0'26'16,"-3"0"-36"0,-2 0 12-16,1 0-1 0,0 0-1 15,-2 0-1-15,2 1-6 16,-6 2-36-16,-4 1 7 16,-4 5-34-16,-6 1 1 15,-5 4 40-15,-3 3 31 16,0-1-2-16,1 2 1 0,3-1 1 15,4 0 0-15,5-1 3 16,2 0 17-16,7 2-8 0,3-1-4 16,1 4 1-16,4 2-6 15,7 0 2-15,6 0 0 16,4-2-2-16,7-4 0 16,7-7 0-16,6-7 0 15,5-4-6-15,5-17-25 16,3-12-59-16,3-14-101 15,-3-14-211-15</inkml:trace>
  <inkml:trace contextRef="#ctx0" brushRef="#br0" timeOffset="5358.1">23779 2894 1215 0,'1'0'58'16,"-6"4"-97"-16,-2 5 34 0,-5 14-16 15,-1 11-20-15,-5 11 25 16,-2 13-30-16,-6 8-26 16,-5 9 13-16,-3 3 30 0,-3 3 21 15,-1-4 9 1,1-2 1-16,5-7 0 16,4-10 0-16,5-11-4 0,5-14 6 15,5-9-4-15,6-11 0 16,1-12-48-16,4-6-38 15,0-16-12-15,3-7-131 0,1-7-73 0,1-5 229 16,2-1 140-16,-1 9 112 31,-1 6 86-31,-1 8-27 16,0 7-73-16,-2 7-60 0,3 4-56 16,2 3-44-16,4 4-14 15,6 6-1-15,3 2 9 16,7 6 1-16,6-2-1 15,3 1 1-15,1-6-48 16,5-5-10-16,-1-7 2 0,-1-2-9 16,0-8-12-16,0-9-26 15,-4-3-10-15,-3-6 12 16,-2-1 50-16,-6-1 50 0,-3 4 21 16,-6 4 85-1,-2 3 39-15,-5 7-6 0,-3 6-34 16,-4 4-49-16,2 0-29 15,-1 3-23-15,1 5-11 16,0 8 2-16,0 7 0 16,1 6 2-16,-2 7 5 15,1 6-2-15,-3 1 1 0,2 1 1 16,1-4-1-16,-1-5 1 0,4-8 1 0,2-5-2 31,3-8 0-31,4-14-46 16,1-10-52-16,1-24-97 15,-1-16-360-15</inkml:trace>
  <inkml:trace contextRef="#ctx0" brushRef="#br0" timeOffset="5505">24289 3090 1066 0,'-2'17'296'16,"0"-7"-386"-16,0 8 75 0,2 6-55 15,7 5-47-15,-4-6-85 16,-2-6-243-16</inkml:trace>
  <inkml:trace contextRef="#ctx0" brushRef="#br0" timeOffset="6487.39">24421 3516 332 0,'2'3'918'0,"-2"-3"-994"0,0 0 69 16,-1 0 0-16,2 6-7 15,3 5-53-15,-4 5 12 16,0 5 9-16,-2 4 10 0,0 4 20 15,2-2 6-15,-3 0 13 16,3-1-4-16,-2-3 2 16,4-2 2-1,5-3 2-15,2-2 16 16,4-2-9-16,1-6-4 16,4-1 5-16,-1-4 0 15,3-3-1-15,1 0 0 0,-3-7 0 16,3-4-2-16,1-8-1 0,1-3-3 15,-2-10-6-15,3-3 0 16,-3-8-1 0,-6-2-19-16,-3-2 10 15,-9 3 7-15,-4 0 5 16,-8 4 2-16,-5 7 13 0,-6 6 16 16,-4 5 5-16,0 10 6 0,-2 4-8 15,0 7-32 1,1 2-6-16,1 10-2 0,3 5-1 15,1 5-1-15,5 1-39 0,3 3 3 16,5 2 13-16,4-4 9 16,4-1-12-16,4 1 13 15,5-7 12-15,7 1 5 0,3-5 3 32,4-4 1-32,7-4-1 15,6-4 0-15,4-2 2 16,4-8-1-16,5-5 0 0,1-3 0 15,-4 2-2-15,-4 2 0 16,-8 4 1-16,-5 4-2 0,-10 6 1 16,-6 2 0-16,-8 9-4 15,-4 6-3-15,-6 3 5 16,-1 7-3-16,-8 3 4 0,-1 2 8 16,-2 2-3-16,3-2 1 15,4-3-5 1,2-8 1-16,6-3-2 15,1-7 1-15,3-4 2 0,10-7 0 0,3 0-1 16,5-11 0-16,6-6-1 16,6-5-1-1,3-3 4-15,-1-2 0 0,4 1-1 0,-5 2 0 16,0 4 5-16,-3 3 3 16,-3 2-2-16,0 6 0 31,-6 2-5-31,-1 4-1 0,-7 3-2 15,0 3-3-15,-4 7 1 16,-5 3-2-16,-1 2 3 0,-3 7 12 16,-1-1 10-1,-5 4 5-15,1 1-3 0,1 2-11 16,1 1-6-16,4-2-4 16,5 3-1-16,7-5 1 15,8-3-24-15,4-12-77 16,5-11-153-16,-1-18-433 0</inkml:trace>
  <inkml:trace contextRef="#ctx0" brushRef="#br0" timeOffset="7123.5">26810 3032 529 0,'2'0'604'15,"-2"0"-712"-15,-5 0 126 16,1 0-1-16,0 1-21 15,-5 8 0-15,-5 2-1 0,-2 9-2 32,-10 3 5-32,-4 7-5 0,-7 2 9 15,-3 5 1-15,-5 0-1 0,2 3-2 16,-1 0 1-16,3-1 1 16,2 4 1-16,3-3 13 15,5 1-2-15,4-3-8 0,4 1-3 16,3-5-1-1,6-4 0-15,6-5 0 16,3-2-2-16,5-3 2 0,0-5-1 16,7-1 4-1,4-2 0-15,2-1-1 0,7-2 0 16,3-1 1-16,6-2-2 0,4-5-1 16,7-1-1-16,6 0-48 15,2-5-39 1,4-5-78-16,0-3-74 15,-2-1-94-15</inkml:trace>
  <inkml:trace contextRef="#ctx0" brushRef="#br0" timeOffset="7604.74">27038 3543 613 0,'13'-13'57'0,"-5"4"70"15,-4 4 11-15,-2-2-53 16,0 4 0-16,0 2-16 15,-4-1-37-15,0 0-22 0,-3 1-9 16,-4 0-12 0,-4 1-21-16,-3 0-6 0,-2 6-6 15,-6 5-1-15,1-1 19 16,1 3 23-16,-2 4 2 16,3 0 1-16,2 1 1 0,4 2 0 15,3 0 0 1,5 3 7-16,4-2-2 0,1 0-5 15,5-3 1-15,6-3 0 16,4-6 0-16,5-5-2 0,3-4-2 16,5-7-2-1,3-10-3-15,2-6-23 16,3-10-35-16,-1-4-20 16,1-4 10-16,-4-4 17 0,-4 7 26 15,-6 3 31-15,-7 7 65 16,-4 9 54-16,-6 8-1 15,-2 4-17-15,-3 7-30 16,-7 0-42-16,-2 11-38 16,-5 8-1-16,-1 9-8 0,-4 8-1 15,-1 8 12-15,0 4-15 0,3 0 13 0,5-2 9 16,3-8 0-16,7-4 0 16,4-5-1-16,5-7-13 15,9-6-11-15,3-6-18 16,8-9-11-16,7-5-22 15,5-16-57 1,2-12-132-16</inkml:trace>
  <inkml:trace contextRef="#ctx0" brushRef="#br0" timeOffset="8102.61">27860 3076 1173 0,'1'0'-3'16,"-3"1"-10"0,-8 5 19-16,-1 9-20 0,-7 7-12 0,-1 4-23 15,-5 12-26-15,-3 3-22 16,-2 3 19 0,-2 3-18-16,4-6 22 15,1 0 68-15,4-5 6 0,8-4 3 16,5-5-2-16,9-4 1 0,2-5 1 0,9-3 7 31,7-1 8-31,5-2-2 16,6-3 4-16,2 0 5 0,3-2 4 15,2 0 1 1,2-3-6-16,-3 1-9 0,2-2-9 0,-2 2 8 16,-4-1 2-1,-6 2-12-15,-5 1-1 16,-2 2 3-16,-7-1-5 0,-4 2 0 15,-6 6 4-15,-3 1 17 0,-9 7 27 16,-11 3-3 0,-5 3-15-16,-7 5-6 15,-6 1-7-15,-3-1-2 0,-5-3-7 16,2-4 0-16,-4-7-3 16,3-3-2-16,-4-9-3 15,1-5-3-15,0-4-77 16,2-7-102-16,3-7-179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5:51.6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21277 4988 790 0,'-4'-3'4'0,"-2"-3"-2"16,3 6 1-16,3-2 3 16,-2 2-6-16,4 2-6 15,-2 1-11-15,4 4 8 0,-1 4 1 16,3 2-4-16,-3 5 9 15,1 4 2-15,-2 2 2 16,2 4 0-16,-1 5-1 0,-1 4 1 16,1 4-1-1,1 2 1-15,-1 2 1 16,-1 5-1-16,0 3 0 16,-1 2-1-16,-3 0 1 15,0 5-1-15,-6 1-1 0,-1 3 3 0,-2 0-3 16,1-2 2-1,-1 2 0-15,2-4-2 16,2-5 3-16,2-2-2 16,0-3 0-16,2-6-1 15,1-5 2-15,2-5 0 0,-2-5 12 16,2-6 8-16,4-5-11 16,4-2-6-16,-1-5 3 0,1 0 12 15,1-1-6-15,0-3-6 0,1 1-1 16,1-2 2-16,2-1 2 31,0-1-2-31,3 0 6 0,2 1 0 16,4-3-6-16,4 0 0 15,4-2 1-15,7 0 11 16,3-4 0-16,8-2-4 16,4-4-3-16,5 2-8 0,3-4-3 15,3 2-1-15,5-1 0 0,0 1-1 16,2 0 0-16,1 0 1 0,-1 2-1 15,1 0 0-15,0 3 0 32,2 0 1-32,-1 4-1 0,4-1 1 15,7 1-1 1,3 1 0-16,3-1 0 0,3-2 0 0,6-1 0 0,2-1 0 16,0 0 1-16,4 2-1 15,0-3 1-15,1 4-1 16,-3-1 1-16,1 1-1 15,0 2 0-15,-1 0-1 0,-2 0 2 16,1 0-1-16,4 3 1 16,-4 3 0-16,1 1-1 15,1 0 0 1,0 0 0-16,-2-2 1 16,3-1-1-16,-2 0 0 15,1-3 3-15,-1-1 30 16,2 0-24-16,-2 0-7 15,-2 0 10-15,1 0-3 16,-1 0-4-16,1 0-3 0,-5 0-1 0,0 0 0 16,0 0-1-16,-1 0 0 15,0-1 1-15,1-1 0 16,2 1 0-16,-4 0-1 0,-1-1 1 16,-2 0-3-16,0 1 2 15,-4 0 1-15,-1 1-1 16,1-1 0-16,-2 1 1 15,-1 0-2-15,-1 0 2 16,-2 1-1-16,-3 1 1 16,-1 2-3-16,-1 0 3 0,-4-1-1 15,3 1 0-15,-3-1 0 16,1 0 0-16,-5-2-1 16,-3-1 1-16,-6 0 0 0,-5 0-1 15,-7-2 1-15,-7-2 0 16,-3 0-1-16,-8 1 2 15,-6-1-1 1,-5 1 0-16,-7 3 1 16,-4-3-1-16,0 3 0 15,-4 0 0-15,-1 0 2 16,-2 0 1-16,0 0 2 0,0 0 7 16,0 0-2-1,-1 0-3-15,2 0-3 16,-1 0-2-16,0-3 1 0,0-5 1 0,2-5 0 15,0-8-5-15,3-11-1 16,3-9-4-16,2-5-23 16,3-7-2-16,-3 2 17 0,2-3 12 15,-1-2 3 1,1 1-1-16,-1-2 1 16,0 0-1-16,2 2 2 15,-4-3-1-15,0 4-2 16,1 3 2-16,-4 4-1 15,2 1-1-15,-5 4 0 16,3 2 1-16,-3 2-2 0,0 2 2 16,-1 4-1-16,0 0 0 15,0 4 2-15,0 1-2 16,-2 3 3-16,-2 4-1 0,0 1-1 16,-2 4 1-16,-4 0-1 15,3 3 2-15,-5-1 0 16,3 0-1-16,-4 3 17 0,0 2-2 15,0 2-8-15,-5-2-1 16,3 1-4-16,-4 3-4 16,0-1 2-16,-1 2-5 0,-2 0 3 15,2-1-2-15,-6 1 6 16,1 0-6-16,-1-1 6 16,-4 1-4-1,0 2 2-15,-7-2-2 16,-4 3 1-16,-4 0 1 15,-8 0-4-15,-3 3 2 0,-1-2 1 16,-3 1-1-16,-1-1 5 16,-1-1-6-16,0-3 5 15,0-3-3-15,-1 0 0 16,-2-2 1-16,-2 1-1 16,-4-3-1-16,-3 2 1 0,-3 0 0 15,-2 0 1-15,-4 1-2 0,-3 3 3 16,-3 1-3-1,-1 3 2-15,-5 0 1 16,-1 0-4-16,-2 3 1 0,-2 1 1 16,-1 0 0-16,-2 0 1 0,3-1-1 15,-4-1 0-15,5 0 0 16,-4-2 0 0,0 1-2-16,0 0 5 15,-2 0-3-15,0 1 0 16,2 1 0-16,-3 1 1 0,0-1-1 0,-1 1 1 15,0 2-3 1,-2-1 2-16,3 0 0 16,0-1 0-16,1 0 1 15,0-1-2-15,2-2 2 0,-1 4-2 16,-2-4 2-16,2 4-1 16,3 0 0-16,-2 0 0 15,1 0 0-15,0-2 0 16,4 3 0-16,0-4 0 0,2 1 1 15,5-1 1-15,3-2 28 16,1 0-23 0,1 0 2-16,1 0-8 0,0 0-1 15,1 0-1-15,-2 0 2 0,1 0 0 16,4 4 1-16,0-1-2 16,-1 2 0-16,0 1 0 0,-1 3-1 31,3-1-1-31,-2 2 1 0,1 2 1 15,1-3 0-15,5 0-1 16,3-2 3-16,5-1-3 0,3-3 2 0,3-2-2 31,4-1-2-31,-1 0 3 16,2 3-15-16,2-2-36 0,0 5-19 16,3 1-85-16,1 1-9 15,-1-2-138-15</inkml:trace>
  <inkml:trace contextRef="#ctx0" brushRef="#br0" timeOffset="9384.92">16666 2160 350 0,'-8'0'354'0,"-5"-6"-352"15,4 3 32-15,4 0 49 16,3 1-41-1,1 1-27-15,1 0 3 16,0 1-10-16,0 0-10 0,0 4-8 16,0 5-5-16,2 5 9 15,1 9 5-15,-3 8 1 16,0 10 0-16,-1 8 3 16,-3 2-2-16,-2 3 1 15,2-3 0-15,-1-3-1 0,3-4 0 16,0 0-1-16,0 0 1 15,1 7-1-15,-3 6-1 16,0 7 1-16,-2 4 1 16,-1 3 1-16,-1 4-1 0,2-2-2 15,-1-2 2 1,2 0-1-16,-2 2 1 0,2-2-1 16,-3 4 1-16,0 3-1 15,-4 1 2-15,1 1-2 0,-1-4 1 16,-1-5 0-16,4-6-1 15,-1-6 1-15,0-8-1 16,3-3 1-16,1-3-2 16,0-4 2-16,0-3 0 0,2-5-2 0,0-5 1 15,3-7 2-15,0-5-3 16,1-3 8-16,0-5 6 31,0-2-7-31,1-2-6 16,1 1 1-16,1-4 1 0,0 3 7 15,2-2 4-15,1 1-5 16,0 1-4-16,1-1-2 0,4 4 0 16,1-3-2-16,1 0 1 15,4 2 0-15,2 0 0 16,3-2-1-16,3-1 1 16,4-3 0-16,2 0 1 0,3 0 1 15,3-2 1 1,4-2-1-16,0-3 0 15,2 0-1-15,0-2 1 0,1 1-2 16,0 2-1-16,-1-1 1 16,0 4 0-16,3-3-1 15,0 2 0-15,3-1 1 16,3 2 0-16,0-2-1 0,5 0 2 16,4-2 0-16,2 1-2 0,4-3 1 31,1 0 0-31,1-2 0 0,-1 0-1 15,1 3 1-15,-1-2 0 16,-1 4-1-16,0 0 1 16,-1 2-1-16,1 1 0 15,2-1-1-15,0 1 2 0,0-1 0 16,0-3-1-16,0 0-1 16,1 0 2-16,-3 0 0 15,-1-1-1-15,0 1 0 0,-1 2 0 16,0 1 1-16,0-1-1 15,1 0 1-15,-3-1-1 0,1 0 9 16,-1-1 21-16,-2 0-25 16,0 2-3-16,-2 0 0 15,2 1-1-15,-1 0 0 0,2-2 0 16,1 0 0-16,0 0 0 16,2-2 1-16,0-2 0 15,1 3 1-15,0-3 1 0,-1 3 1 16,-1 0 17-16,-2 1-16 15,-3 2-3-15,-2 1-3 32,0 0 0-32,-1 3 0 0,-2-3 0 15,1 2 1-15,2-2 1 16,-2 1-2-16,1 1 1 16,-3-2 0-16,-2 2 2 15,0 1 1-15,-2 0 1 0,1 0-3 16,0 3 0-16,-1-1-2 15,0 1 1-15,-2 0 0 16,2 0 0-16,-1 0-1 0,-1 1 1 0,1-2-2 16,-3 2 4-16,-1-1-5 15,-4-1 2-15,0 0 2 32,-6-1-4-32,0-1 4 0,-3 0-1 15,-2 0-1-15,-2-3 0 16,-1-2 3-16,-2-4-1 0,-4 1-1 0,0-5 3 31,-3-1 0-31,-2-2 1 0,-2-1-1 0,-1-6 0 16,1-2-1-16,1-6 0 0,3-5-1 31,0-6-2-31,3-8 1 16,3-7-1-16,2-4 0 15,2-6 0-15,0-4 0 16,1 2 0-16,-3-2-4 0,-2 0 2 15,-1 2 1-15,-2-2-7 16,0-1-11-16,-2-2 12 0,2-1 0 16,-2 1-10-1,-2 3 7-15,0 4 6 16,-2 6 4-16,1 3 1 0,2 5-3 16,-3 8 1-16,0 5 4 0,-3 6-5 15,-4 10 1 1,-4 7 2-16,0 7 0 15,-2 4 2-15,-2 5 1 0,0-2 3 16,-1 0-4-16,-1 1 0 0,-2-2-2 16,0 3-2-16,-1-3-1 15,-4 2 2 1,-1-2 0-16,-3 3 4 16,-1-1-2-16,-5-1-4 15,-2 3 4-15,-5 0 11 0,-1 0-8 16,-3 0 4-16,-3 0 2 15,-1 3-6-15,-4-1-3 16,0-1 0-16,-1-1 0 0,-3 3-3 16,-2-2 2-16,-6 1 0 15,0 0-2-15,-4 0 2 16,-4-1-2-16,0 1 2 16,-5 1-3-16,-5-2 6 0,-3 2-8 15,-4 1-4-15,-5 2 7 16,-2-2 1-16,0 0 1 15,0 1-2-15,3-4 2 0,-5 2 0 16,-3-2 0-16,1 1 0 16,-3 2-5-16,-3-3 6 15,-5 2-1-15,3 0-1 0,-2-1-3 16,-3 0 5-16,-2-2-3 31,2 0 0-31,-1 3-1 0,-3-3 3 16,2 2 3-16,1 2-6 15,-3 1 5-15,3 0-5 0,0-1 2 16,4-1-2-16,1-2 4 16,1-1-2-16,6 0 0 0,2 0 2 15,-1-2-2-15,-1 0 1 0,1 2 0 32,0 0-2-32,1 0 1 15,2 0 1-15,1 0-1 16,3 3 0-16,6 0 2 0,-1-2-2 15,4 2 0-15,2 0-1 16,7-2 2-16,3-1 11 16,4 0-6-16,10 0-4 15,4 0 5-15,7 0 9 0,4-2-8 16,6 0-5-16,5 1-5 16,3-1 2-16,5 2-9 15,2 0-43-15,8 6-18 0,3 4-82 0,4-3-158 31,2-3-79-31</inkml:trace>
  <inkml:trace contextRef="#ctx0" brushRef="#br0" timeOffset="12265.6">16633 3573 376 0,'-6'-4'247'16,"2"1"-222"-16,-2-1 10 0,5 1 53 16,1 3-62-1,-3 0-28-15,3 0-2 16,-3 8-42-16,2 2 12 16,-2 4 34-16,-2 3 0 0,1 2-2 0,-2-2-1 15,2 1 4-15,-3-2-2 16,2 4 2-1,1 0-3-15,-1 1 1 16,1 6 0-16,-3-2 1 16,-1 5-2-16,-1 2 3 15,0 2-2-15,-2 0 2 0,-3 2-3 16,-1 2 5-16,-2 1 5 16,-2 4 2-16,-1 0-2 15,0 1 0-15,1 5-3 0,-1-2-1 16,0 0 0-16,-1 3-1 15,2 0 0-15,-4-1-2 16,1 4 1-16,0 1-1 0,-2-3 1 16,0 3-3-16,-2-1 2 15,1-1 1 1,-2-2 0-16,1 2 0 16,-1 1 1-16,-1-2 0 0,2 1-1 15,-1-2-1-15,0 1 2 16,1-2 4-16,2-1 0 0,-1 2-3 15,-2-2-2-15,1 2 1 16,0-2-3-16,-2 0 2 0,0-1-3 16,-1 0 2-1,1 0 0-15,0 0 1 16,1-3-1-16,1 0-1 16,1-2-1-16,4-3 3 15,2-1 1-15,0-1-4 16,3 0 2-16,-1 0-1 0,1 0 2 0,-1 1-2 15,-1-1 1 1,2 0-1-16,-2 0 0 16,1 0 1-16,-2 0-1 0,0 0 0 15,1 0 2-15,1 0-4 0,2 4 4 32,-1-4-2-32,2 1 0 0,0-1 0 15,0-2 2-15,0 0-2 16,0-2 2-16,1 0-3 0,-2 3 1 0,1 1 0 15,-1-2 0-15,2 3-1 16,-2 0 4-16,1 0-4 16,-2-1 1-1,2-2 1-15,0-2 0 16,0 0-2-16,1-3 2 16,-1-1 0-16,2-2-1 15,1-1-1-15,1-1 1 0,1-2 2 16,0 2 7-16,1 0-4 15,-1 2-2-15,0 4 0 16,-1-1-1-16,-3 4-3 16,2 0 3-16,-2 0-2 0,2 0 1 0,-2 1-1 15,0 0 1 1,3-2 1-16,-3 2-2 16,3 0 1-16,-1-2-1 0,-1 0 0 15,2 1 2-15,-3-4-2 16,1 1 0-16,-1 3 2 15,-1-3-1-15,1 5 2 0,0-2 14 16,1-1-11-16,1-1-4 0,0 2 1 16,-2-2 0-16,1-1-1 15,0 3-1-15,-1 3-1 16,-2 0 1-16,1 0-1 31,-2 1 0-31,1 3 1 0,-1-1 0 16,0 0-2-16,-1-2 3 15,0-2-1-15,0-1-1 16,1-1 1-16,0-1-1 16,0 0 21-16,2 0 15 0,-2 3-19 15,1 0-12-15,-1 2-2 16,1 0-1-16,-2 1 0 16,1-2-1-16,-1-2 0 15,2 2-1-15,-1-3 1 16,0 2-1-16,0-4 0 0,-1 2 0 15,2-1 0-15,1-3 2 16,0 0-1-16,0 0 2 0,-1 1 8 16,3 2-7-16,-1-1-2 15,-1 2 0 1,0 3-1-16,0 2 0 0,1 0-1 0,-4 1 1 16,4 0-1-1,-1-1 1-15,1-1-1 16,0-2 0-16,3-2 3 0,0-1-4 0,-1 0 2 15,3-3 0-15,1 0-1 16,0 1 1-16,0-4 0 16,0 0-1-16,2-3 0 15,-1-2 3 1,2-1-3-16,-1 0 1 16,0-4-1-16,0-1 1 0,-1-2 0 0,3 0 28 31,-2-3-14-31,3 0-12 0,-2-1-3 15,2 1 3-15,-2-2-2 16,2 0-1-16,0 1-1 16,-1 1 1-16,2-1 0 15,0 0 0-15,0-2 1 0,0 0-2 16,0 1 1-16,1-1-1 16,0 0-37-16,0 1-30 15,2-4-53-15,3-3-29 16,-4-5-75-16,-1-15-178 15</inkml:trace>
  <inkml:trace contextRef="#ctx0" brushRef="#br0" timeOffset="17049.27">6107 12628 74 0,'-8'2'421'0,"-2"0"-409"16,0-1-12-16,5 0 2 0,-1 1 1 16,2-1-3-16,2 1 3 0,1-2-2 15,-1-1 0-15,2 0 4 16,-2 0 21-1,2-1 27-15,-2 1-2 16,1 0-13-16,0 1-22 16,1 1-16-16,0 0-6 0,0 0-9 15,2 2-1-15,0 0 5 0,2 0-1 0,-3-1 7 16,0 0 5-16,0 0 1 31,-1-1-1-31,1 2-1 16,0 2 1-16,-1 1 0 0,1 1-1 0,0 3 2 15,1-2-3-15,0 2 1 16,0-2-5-16,-2 0 3 16,2 1 0-16,0-2 4 15,0 2-1-15,2-3-1 16,-4 0 1-16,2-2-1 0,0-2 0 16,-2-1 0-16,0 0 12 15,0 0 38-15,0-1 23 16,0 0 9-16,0-1-1 15,0 1-6-15,0-1-23 16,0 0-31-16,1 1-17 16,1 0-4-16,2 0 1 0,2-1 0 15,3 1 2-15,-1-1-2 16,4 1 0 0,1 0 1-16,1 0-1 15,-1 1 1-15,2-1 0 16,0 1-2-16,3 0 2 0,-1-1-2 15,2 1 4-15,3-1-5 16,-4-1 5-16,6 1-3 16,-1 0 5-16,2 1-3 15,1 0 0-15,0 2-1 16,-1-2-1-16,2 2 1 0,2-3-1 16,-2 1 0-16,0 0 1 0,2-2-1 15,-2 0-1-15,2 1 2 16,-2 0-1-16,4-1 1 15,3 0-1-15,-1 0 0 16,1 1 0-16,2-1 0 0,-1-2 1 16,-1 3-2-16,1 0 2 15,-4 0-1-15,3 3-1 16,-1-2 1-16,2 3 0 16,0-1 0-16,0 3 0 15,1-3 0-15,-2-2 0 0,2 1 0 16,-1-2 0-16,0 4 0 0,0-6 0 31,1 0 0-31,2 0 1 0,0 1-1 0,4-1 0 31,-2 1 0-31,0-1 0 0,1 0 1 0,-1 0-1 16,-3 1 1-16,2 1-1 0,2-2-1 16,-3 1 1-16,3 1 1 31,0-2-2-31,-1 2 2 15,0-1 0-15,-2 0 0 16,2 1 1-16,-1 0-1 0,1 0 0 16,1 0 0-16,-1 1-1 15,0-1 0-15,0 2-1 0,0-1 2 16,-2 1 0-16,0 0-1 16,1-2 1-16,-1 4-1 15,1-1 0-15,-3 1 1 0,2 1 0 16,0-1-1-1,0 0 2-15,-2-1-1 16,1 0-1-16,2-1 2 0,-3 0-1 0,2-1 0 16,0 0 0-16,1 1 1 15,0-1 0-15,0 2-1 16,-2-1 2 0,1 1 0-16,2 0-1 15,-4-1-2-15,4 0 1 16,-2 0 2-16,3-2 3 0,-1 1 3 0,0 1-2 15,0-2-1-15,-1 0-2 16,-1 1-2 0,0-1-2-16,0 0 3 15,1 1-3-15,-3 0 1 0,2 0 1 16,2 0 0-16,-1 1 0 16,1 0 2-1,-3 0-3-15,4 1 0 0,-2-2-1 16,2 2 1-16,-1-2-1 15,1-1 1-15,-1 2 0 16,2-1-1-16,-3-1 0 16,0 0 1-16,-3 0 0 15,0 0 0-15,0 1 2 0,-2 0-2 0,0-1 0 0,0 1 1 32,0-1-1-32,2 0 1 15,0 0 3-15,0 1 4 16,-1-1-3-16,1 1 0 15,-2 0 1-15,1 0-4 0,-1 0-1 16,1 1-1-16,1 0 1 16,0-2-1-16,-2 1-1 15,1 1 0-15,-1 0 1 16,1-1 0-16,-1-1-1 0,0 1 0 0,2-2 1 16,-2 0 0-1,1-1-1-15,-2 1 0 16,-1-1 1-16,0 0-1 15,-1-1 2-15,0 1 7 0,0 1 9 0,0 0-3 32,1 0-7-32,-2-1-2 0,2 3-3 15,2 1-3-15,-2 1 1 0,1-1-1 16,-1 2 1 0,0-1-1-16,-3 0 0 15,-2-1 0-15,0 1-1 16,-1-2 1-16,-1 0 1 0,-3 0-1 15,3 1 1-15,-1-1-1 16,-1-1 1-16,-1 1-1 16,1-1 1-16,1 0-1 15,-3 1 2-15,-1-1-1 16,0 1-1-16,-2 0 0 0,-2 1 0 16,1-1-1-16,-3 0 2 15,-1 1 0-15,1 0-2 16,-3-2 2-16,1 0 0 0,-2 1-2 15,0 1 2 1,0-3-2-16,-1 1 3 0,-1 0-4 16,2 0 5-16,-3 0-4 15,1 0 1-15,-1 0 1 0,-1 0-1 16,1 1-1-16,-2-1 0 16,-1 0 1-16,-1 2 1 15,-1-2 0-15,0 0 2 0,0-2-2 16,-1 2 0-16,1 0 11 0,-2 0 2 31,1 0-4-31,0 0-6 16,-1 2-1-16,0-2-2 15,0 0-2-15,1 0 1 0,-1 0 2 16,0 0-2-16,0 0 2 16,0 0-2-16,0 0 0 15,1 0-1-15,2 1 0 0,-1 2-2 16,2-2-25-16,1 4-21 15,1 2-26-15,4 1-16 16,0 0-51-16,-6-7-116 16,-4-5-189-16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6:59.5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28405 8724 614 0,'4'-6'31'0,"0"-2"-15"0,2-1 20 16,-3 3 12-16,-1 0-40 0,0 1-5 16,-2 0 0-16,2 0-1 15,-2 0-3-15,-4-1 2 16,-1-1 0-16,-5 1 0 15,-2-2-1-15,1 2-1 16,-5-1 2-16,1 0-1 0,-1 3 1 16,-2-2 0-16,-3 2 0 15,-5-2 0-15,-1 2 0 0,-4 2 1 32,-5-1 0-32,-1 3-1 15,-7 0-1-15,-2 0 0 0,-1 0 1 0,-2 3 0 16,-3-2 0-16,-2-1-2 15,1 0 2 1,-1 0 0-16,-1 0-1 16,0 0 1-16,5-2-1 0,0-1 0 0,5 0 2 15,3-1-1-15,2 0 5 16,5-2 1 0,1 0 3-16,4 1 1 0,1-2 8 15,3 1-3-15,3 2-7 16,4-3-4-16,3 3-1 15,2 0-2-15,4 0 0 16,2 0-1-16,2 1-1 16,3 0 2-16,-1 0-2 15,1 1 1-15,3-1 2 16,-2 3 3-16,2-3 0 0,2 2-2 0,3 1-3 16,2 0-2-1,6 0-3-15,5 0 1 16,6 0 3-16,4 0 0 0,0 0 2 15,8 0-4-15,-4 1 6 16,7 2-4-16,3 1 1 0,2-1-1 16,8 1 0-16,4 0 1 15,6 1 0-15,0-2 0 16,3-1-1-16,2 0 0 16,-2-1 1-16,0-1-1 0,-2 0 2 15,-1 0-3 1,0 0 2-16,-1 0-1 15,-1 0 1-15,-2 0 1 16,1 0-2-16,-4 0 1 16,1 1-1-16,-3 3 0 0,-2 0 0 15,-5 3 0 1,-2-3 0-16,-3-1 0 0,-2 1 0 16,-5-2 0-16,-2 0 0 0,-4 0 0 15,-3-1 1-15,-6 4-3 16,-2-3-63-1,-8-2-120-15,-4-8-182 16</inkml:trace>
  <inkml:trace contextRef="#ctx0" brushRef="#br0" timeOffset="1650.37">16262 7835 436 0,'-12'-11'33'0,"-3"-2"-12"16,3 3-13-16,-3 2-3 16,2 3-5-16,-2 0-1 15,1 2-13-15,-2 0-49 16,2 0-1-16,-1-1 7 15,2 1 38-15,2 2 19 0,-1-1 2 0,2 2-1 0,2 0-1 32,0 6-1-32,2 1 1 15,1 2-2-15,3 2 1 16,0-1-4-16,2 0 4 0,0 1 1 16,4 1 1-16,4-1 4 0,2-1-1 15,2 0 0-15,3-3 5 16,0 1 3-1,2 1 8-15,1-4 20 0,1 2-4 16,0-1 6-16,3 1-19 16,3 1-14-16,2-1-1 15,3 0 3-15,3 0-1 0,4-3 1 16,2 0 1 0,2 0-4-16,2 1-2 15,0 1-3-15,1 2 1 0,-1 0-3 0,3 0 0 16,1 0 0-16,3-1 0 15,2 0 1 1,0-1 2-16,4-2 17 16,1-1 11-16,2-2-8 15,2-1 6-15,1 0-1 16,2 0-1-16,1-2-10 0,0-1-4 16,-3 0-2-16,-1 0-2 15,-3 2-2-15,-4-2-3 16,-4 3-2-16,-5 0 3 0,-6 0-5 15,-5 0 0-15,-6 3 1 16,-5 1-2 0,-4-1 1-16,-5 0-1 0,-3-2 0 0,-5-1 1 15,-2 1 0-15,-2-1 1 16,0 0 7-16,-4 0 45 16,2 0-9-16,-6 0-21 15,-5 0-24-15,-2-2 1 0,-6-1-3 16,-4 1-2-16,-3 1-11 15,-9-2-6-15,-1 0-7 16,-5 0 17-16,-5 1 8 16,-4 0 5-16,-3 1-3 15,-4 1 3 1,-2 0-2-16,-3 0-1 0,-3 5 0 0,-2 1-3 16,0 0 0-16,0 0-5 15,2 1 4-15,1-3 4 16,5-1 1-16,3-2 0 0,3 0-1 31,3-1-6-31,7 0-28 0,3 0-9 16,6 0 17-16,5 0-20 0,3 2-45 0,5-1-56 15,7-1-89-15</inkml:trace>
  <inkml:trace contextRef="#ctx0" brushRef="#br0" timeOffset="3090.96">15580 7670 692 0,'3'-12'6'16,"-2"0"56"-16,-1 2-11 15,1 5 21 1,0 2-45-16,-1 3-26 16,0 3-13-16,0 5-3 0,0 5 14 15,-1 5 3-15,-4 5-2 16,-1 5 1-16,-3 4 0 15,0 1 0-15,0 5 2 16,1 2-3-16,-3 4 2 0,3 2-1 16,1 3 0-1,-1-1 0-15,4 0-1 0,1 1 1 0,2-3-2 16,1-1 1-16,1-3 0 16,4-4 0-16,3-6-1 15,1-2 0-15,-1-5 1 16,2-5 0-16,-2-3 0 0,0-4 1 15,-2-3-1 1,-1-4 2-16,0-1 1 0,-1-1 0 16,1-2 1-16,-2-2 4 0,2 0 10 15,0 0 15-15,1 0-1 32,2 0-9-32,-1 0-11 0,3 0-8 15,0 0-3-15,3 2 0 16,0 2-1-16,5 0-1 0,2 3 1 15,3 0 0 1,3 1-1-16,2 2 1 0,3 0-2 16,3 2 2-1,4 2-1-15,1-1 1 0,5 1 0 16,2-1-1-16,2 0 0 16,-1-2 1-16,-1-1-1 0,-2-2 0 15,-4 0 1-15,-4-3 1 16,-5 1-1-16,-3-3 1 15,-4 1 0-15,-4-1 0 16,-5-3 0-16,-4 2 0 0,-2-2 0 16,-4 0 0-1,-2 0 1-15,-1 0 2 0,-1-2 15 16,0-1 16-16,-1-6-17 0,0-2-7 16,0-5-7-1,0-2-4-15,-2-5-1 16,0-2 0-16,1-4-1 15,0-3 0-15,1-4 0 16,0-3 0-16,3-4 0 0,4-1-1 16,0-5 2-16,4-1 3 15,0 0-3-15,4 1 1 16,1 0-2-16,2 0 2 16,-1 2-2-16,1 3-14 0,-2 3 11 15,-2 3 4-15,-2 5 2 16,-3 6 0-16,-5 6-2 0,-1 4 2 15,-3 4 1-15,0 3-1 0,-4 6-1 32,-5 0-4-32,-2 2-5 15,-6 2 3-15,-3 2-3 0,-3 3-8 16,-2 1 6-16,-4 1 8 0,1-3 2 16,-1-1 1-16,-2-3 1 0,0 0 0 15,-2-4 0-15,-2-5 0 16,-5 1 1-16,-4 0-2 31,-2-3 3-31,-5 1-3 0,-3 1 1 16,-4 1 2-16,-3 3-1 15,-5 2-2-15,-6 3-1 16,-4 4-1-16,-9 10-38 0,-8 8-71 16,-5 3-71-16,-6-1-100 15</inkml:trace>
  <inkml:trace contextRef="#ctx0" brushRef="#br0" timeOffset="6790.14">18625 5061 740 0,'-5'-9'39'0,"-2"-2"-38"16,2 2 6-16,3 4 20 0,1 3-24 15,1 0-4-15,-3 2-1 16,3 0-33-16,2 0-15 16,-2 0 11-16,1 3 33 15,-1 1 5 1,0 2 3-16,0 1-1 15,-2 3 1-15,1 0 2 16,0 4 2-16,-2 2 5 16,1 1-3-16,-1 4-3 15,1 2-1-15,0 5 1 0,-2 3 0 16,1 5 1-16,-1 2-1 16,0 6-1-16,-1 2-2 0,-1 3 2 15,1 3 1 1,-3 2 5-16,1 5-1 15,0 2 2-15,0 0-6 0,0 2-2 16,0 2-2-16,0-4 2 16,0 0-3-16,-1-3 1 15,3-2 2-15,1-8 40 16,2-5-28-16,1-6-5 0,0-4-3 16,2-6 0-16,2-3-1 15,1-3 2-15,-1-3 6 16,2-2-2-16,-2-2-7 15,0-4-2-15,-1 0-1 16,0-4 2-16,-1-2 5 16,1-3 0-16,-1 1 7 0,1-2 2 15,1 1 6-15,1-1 0 0,4 0-6 0,1 0-5 16,4 0-6-16,3-1-3 31,2-2-2-31,3-1-1 0,2-1 0 0,3 0 0 31,3-2-1-31,0 1 1 0,1-1-1 16,2 2 0-16,-1 0 0 16,1 2 1-16,3 0-1 15,2-3 0-15,4 2 0 0,4-1 1 0,4-3-1 16,4 0 0-16,1-3 0 16,2 1 0-16,1-2 0 0,1 2 0 31,-1-1 1-31,1 1-1 15,0 3 0-15,-1-2 1 16,1 4 0-16,0-1-1 0,-1 0 0 0,1 1 1 16,-1 2-1-1,1 0-1-15,0 0 4 16,-3 2-2-16,2-2-1 16,-1 3 3-16,-1-3 4 0,0 0 8 15,-2 2-2 1,-4 1-5-16,-1-2-5 0,-4 2 0 15,0 0-1-15,-2 0-1 16,-2 2 0-16,-1-1 0 16,-3 1-1-16,-3 0 0 0,-2 0 0 15,-2-1 0-15,-2 1 0 16,-3-2 0-16,1 0 1 16,-2 0-1-16,-3 0 0 0,-3 0 0 15,1 0 0-15,-5 0 1 16,-1-2-2-16,-2 1 1 15,-1 1 1-15,-2 0-1 16,0 0-1-16,-2 0 1 0,-1 0 0 16,-1 0-1-16,-1 0 0 15,-1 0 2 1,0 0-1-16,-1 0 1 0,2 0-1 16,-2 0 0-16,0 0 1 15,-1 0 0-15,1 0-1 16,0 0 2-16,0 0 0 0,0 0 0 15,0 0 0-15,-1 0-1 16,1 0-2-16,0 0 2 16,0 0-1-16,1 0 0 15,-1 0 0-15,0 0 0 16,1 0 1-16,-1 0 6 0,0 0 4 16,-1 0 0-16,1 0-3 0,1 0-3 15,-1 0-2-15,0 0-1 16,0 0-1-16,0 0 2 31,0 0-1-31,0 0 0 0,0 0 1 16,0 0 0-16,0 0-2 15,-1 0-1-15,1 0-1 16,0 0 1-16,-1 0 0 16,1 0 0-16,1 0-1 0,-2 0 2 15,1 0-1-15,1 0 1 16,-1 0-1-16,1 0 0 0,-1 0 1 15,0 0 0-15,0 0-1 0,-1 0 0 16,1 0-2-16,1 0 4 16,-1 0-2-16,0 0 0 15,0 0 0-15,0 0 1 16,0 0-1-16,0 0 0 16,0 0 1-1,0 0-1-15,0 0 1 16,0 0-1-16,1 0 1 0,-2-2-2 15,2 1 0-15,0-2 1 16,-1-1-1-16,2-2 1 16,-2-2-1-16,4-1 0 0,-3-1 1 15,0-1 0-15,0-5 0 16,2-2 0-16,1-5-1 0,1-5 0 16,3-5 1-1,3-8-1-15,1-3 1 16,0-7-3-16,1-3 0 15,-1 1-14-15,-2 1 11 0,-1 5 5 0,-5 0 1 16,1 4 1-16,-3 2 0 16,0 1-1-16,-2 3 1 15,2 2-1-15,-2 2 0 0,-1 5 1 16,-1 2-1-16,1 3 0 31,-3 2 1-31,-1 4-1 0,0 3 0 16,0 0-1-16,-1 2 1 15,0 4-2-15,-1 1 0 16,2 2 2-16,-1 1 0 16,0 3-1-16,0-1-2 15,2 2-6-15,-1 0-1 0,0 0 5 16,1 0 1-16,0 0-5 16,-3 0 6-16,3 0 2 15,-1 2 1-15,-1-2 0 16,-1 1-1-16,-4-1 3 0,0 0-1 15,-3 0 0-15,-2 0 0 16,-3 0 5-16,-4 0-2 0,-2-2-4 16,-3-1 1-16,-3 0 0 15,-1-1-1 1,-4 2 1-16,-5-1 0 0,-2 2-1 16,-5 1 0-16,0 0 1 0,-6 0-3 15,0 0 3 1,-2 4-1-16,0-3 0 15,-4 1 0-15,-3-1-1 16,-3 3 2-16,-1 0-2 16,-3-2 1-16,-3 3 0 15,-1-1-2-15,0 0 2 0,-1 0-1 16,-2 1 2-16,-1-1-1 16,2 2 1-16,0-1-1 15,2 2 0-15,-2-1 0 0,2 0-1 16,1-3 2-16,3 1-1 0,-2-1 0 31,3 0 0-31,3-2 0 0,1 3 0 16,4-2 0-16,0 2 0 0,4 3-35 15,1 3-30-15,2-3-36 16,1-4-140-16,1-5-225 0</inkml:trace>
  <inkml:trace contextRef="#ctx0" brushRef="#br0" timeOffset="11135.84">21345 6433 514 0,'-9'-5'72'0,"-1"-1"-68"0,0 0 45 0,1 1 0 16,2 0-39-16,0-1-7 16,2 2-2-16,1-1-1 15,2 2 1-15,0-1 0 16,0 1 0-16,1-1 1 15,0 1 11-15,0 1 14 16,-1 2 4-16,0 0-12 0,2 0-15 16,0 0-5-16,1 2 0 15,1 5-3-15,-2 1 4 16,3 5 1-16,0 3-1 16,1 2 1-16,-2 5-1 0,1-2 2 0,-1 5-1 15,-2-3-1-15,0 5 1 31,2 3 1-31,-2-1-1 0,0 2 1 0,2 1-1 0,2-1 0 16,0-1 0-16,2-4-1 31,2-2 0-31,-1-2 0 16,1 0 1-16,-2-2-2 16,-2 0 1-16,-2-1 0 15,-1-1 0-15,-2 1 0 0,-4-2 0 16,-1-2 0-16,-1-2 0 15,1-3 1-15,2-2-1 0,1-4 0 16,2-2-2 0,0 2-42-16,1-4-31 15,4-1-18-15,0-3-47 0,-1-8-65 16</inkml:trace>
  <inkml:trace contextRef="#ctx0" brushRef="#br0" timeOffset="11735.93">21118 6636 766 0,'-9'-4'19'16,"1"0"0"-16,3 1 57 16,3 0-64-16,1 2-12 0,1-3-9 0,2 1-63 15,4-4 34 1,2 0 38-16,2-3 0 0,2 1-1 15,0-2 3-15,1-1-3 0,0-3 1 32,2-1 1-32,1-1-1 15,1-3-9-15,-1 2-27 16,-2 2 7-16,-2 1 12 0,-1 2 11 16,-3 3 5-16,-2 3 2 15,0-2 0-15,1 3-1 16,-3 1 2-16,-1 2 0 15,0 1 0-15,-2 1 1 16,-1 1-1-16,2 0 1 0,-2 0 5 16,-1 0 8-1,0 3 3-15,-1 5 2 0,1 5-19 0,-3 6-2 16,1 6 0-16,0 3 0 16,1 5 0-1,-1 1 0-15,4 2-1 16,1-2-28-16,2 2-12 0,2-1-17 0,1-1-33 15,1-3-60-15,0-8-76 16</inkml:trace>
  <inkml:trace contextRef="#ctx0" brushRef="#br0" timeOffset="12268.51">21136 6854 891 0,'4'2'107'16,"-3"-2"-132"-16,2 1 18 0,-3 3 6 15,3 3-39-15,1 6 25 16,1 2 16-16,0 4-8 16,-1 5-4-16,-1 2 9 15,0 2 2-15,1 0-1 16,-2 1 2-16,1-5-1 15,-1-3 0-15,2-5 1 0,-1-3-1 16,1-4 0-16,1-3 0 16,0-3 0-16,3-2 1 15,-1-1 0-15,2 0 0 0,4-5 0 0,2-9 1 16,3-3-5-16,2-4 0 31,2-2 3-31,-1-2 2 0,-2 0-1 16,-2 2 1-16,-1 3-1 15,-2 2-1-15,-4 2 0 0,0 2 0 16,-4 3-1-16,-2 4 0 16,0-2-27-16,-4 2-47 0,-5 0-193 15</inkml:trace>
  <inkml:trace contextRef="#ctx0" brushRef="#br0" timeOffset="32324.82">17809 3111 464 0,'-5'20'298'16,"-8"0"-302"-16,-1 4-38 15,6 2 37-15,2 5 1 0,1 3 1 16,1-1 1-16,3 5 2 16,-1-1-3-16,3 3 1 0,0 2 2 15,3 3 0-15,-2 3-1 16,0 3 1-16,0 3 0 0,-1 1 0 16,-1 4 0-16,3 2-1 15,-5 1 2-15,1 2 0 16,0 4-3-1,-2 2 0-15,-3 1 4 16,2 5-1-16,0 1-2 16,0 0 4-16,2 1 0 15,-1 2-2-15,0-1 0 0,0 4 0 16,0 0-1-16,0 2 1 16,-3 1-2-16,1 2 3 15,-1 1-2-15,-1 1 1 16,-2 2 2-16,1-1 0 15,-2 0 0-15,0 0 0 0,-1-2 4 16,-1 2-1-16,-1 0-3 0,1 3-2 16,0-1 0-1,-3 1 0-15,1 0 2 16,-1-2-2-16,1-3 8 0,1 0 10 16,1-3-2-16,2 0-4 15,1-1-4-15,2 3-4 16,2-4-2-16,0-1 0 15,0 0-2-15,0-4-1 0,1 1 1 16,0-1-1-16,-1 0 1 16,1 2-1-16,0 1 1 0,0 2 0 15,-2-1-2-15,2 1 2 16,0-4 0-16,-2 1-3 16,1 0 4-1,-2-3-3-15,0 2 1 16,1-1 0-16,1 1 2 15,-2 2-2-15,1-1 1 0,1 1-1 16,0 1 3-16,2-1 5 0,0 2-6 0,-1-3-1 16,1 1-1-16,-1 2 2 31,-1-2-2-31,-2 1 1 16,3 2 0-16,-3-3-1 0,1 1 1 15,0-3 1-15,0 2-3 16,1-2 9-16,-1-1-5 15,3 0-3-15,0-1 3 0,-1-1-3 16,1 1 0-16,0 0 0 16,0 3 2-16,1 0-3 15,0 1 1-15,0-1 0 16,0 0 1-16,-2-1-1 16,1-5 1-16,-1-3-1 0,-2-2 1 15,0-4-1 1,0-5 1-16,-1-5-1 0,1-3 1 15,0-6 0-15,-2-5-2 0,2-5 2 16,2-4-1 0,1-6 0-16,1-2 0 15,0-6 0-15,4-4-35 0,0-3-49 0,5-8-52 16,1-3-37-16,-1-9-46 16</inkml:trace>
  <inkml:trace contextRef="#ctx0" brushRef="#br0" timeOffset="34077.26">25234 2884 744 0,'0'-3'96'0,"0"3"-96"0,-4 0-1 15,1 0 1-15,-3 0-2 16,5 3-9-16,1 6 8 0,-1 3-1 16,2 10-2-16,0 8 2 15,3 11 2-15,-1 7-8 16,-2 11-11-16,-1 6 8 0,1 4 5 31,-2 6 0-31,-1 2 3 16,0 4 7-16,-2 3 1 15,1 2-3-15,-2 2 2 0,-2-1-2 16,2 5 6-16,0 1 14 16,2 5-8-16,0 4 4 0,1 7-7 15,-1 8-2-15,-1 5-4 16,1 7 7 0,-4 3 2-16,3 3-10 0,1 0 0 15,1-3 1-15,0-2 1 0,4-6-1 16,0-3-1-16,3-6 3 15,-1-7 4-15,3-1-2 0,-1-2-2 32,-1 3-1-32,-3 1-3 0,1 5 0 15,-1 9 0-15,-4 7 0 16,-1 6 2-16,3 6-2 0,-2 7 5 16,-2 5-1-1,0-2-3-15,0 1-2 16,-1-7 1-16,2-5 0 15,-1-8-1-15,2-8 4 0,2-4-2 16,0 0 16-16,0-2-3 16,-1 3-3-16,2 2-7 15,1 2-1-15,0 6-3 0,0 3-2 16,-1-1 3-16,-1 1 0 0,0-2-1 16,-1-1 1-16,-1-8-2 15,2-7 1 1,-4-5-1-16,2-4 0 0,-2-6 1 15,-1-5-1 1,2-1 3-16,1-1-4 0,-2-3 3 16,2 1-2-16,-1-1 1 15,1 0 0-15,-1-4-2 0,0-1 0 0,-2-3 2 32,1-5-1-32,-1-5 0 15,-3-6 0-15,2-4 1 0,-3-8-1 16,1-6 0-1,-2-5 1-15,2-4-2 0,1-5 2 16,0-3-1-16,2-5 0 16,3-4-1-16,0-5-1 0,2-5-27 15,6-6-25 1,6-7-44-16,1-5-26 0,1-10-64 16,-5-4-132-16</inkml:trace>
  <inkml:trace contextRef="#ctx0" brushRef="#br0" timeOffset="61626.65">23155 3073 262 0,'-1'1'72'0,"-2"1"-63"16,0-2-4-16,1 1 11 15,-1 0-4-15,2 1-10 16,0-2-2-16,1 1 0 16,-2 1-1-16,3 1-9 0,-1 0-2 15,0 1 11 1,0-1 1-16,-1 0 1 0,0-1 2 16,0 2 11-16,-1 0 33 15,0 0 6-15,2 0-16 16,-2 0-17-16,0 3-11 0,0-1-6 15,1 1-1-15,-1 2 1 16,2-2 9-16,-2 2 12 16,2-1-14-16,1 2-3 0,1 0-3 15,-2 1-2 1,3 0-1-16,-1 1 0 16,3-1 2-16,-2 3-3 0,0 2 1 15,2-1 0-15,-2 0 1 16,1 2 4-16,0 1 9 15,-1-2 3-15,1 4-9 0,0 1-5 16,0 0 1-16,0 1-2 16,-1 3-1-16,0-2 0 0,-1 1 2 15,1-2-1-15,-1 3 0 16,2-2 1-16,-1 1 1 0,1 3-3 16,-1 1 0-16,1 4-2 31,-2 0 0-31,0 2 1 15,0 0 0-15,-2-2-1 16,1 2 1-16,-1 0-2 0,3-3 2 16,-4 0 0-16,-1 2-1 15,2-3 1-15,-1-2 0 16,-1 1-2-16,-1-2 1 0,-1 1 3 16,0 0-2-16,1 1 8 15,-1-2-2-15,0 1-4 16,1-1 0-16,-1-1 1 0,2 2-3 15,-2-2 3 1,1-2-3-16,-2 0 3 0,1-1 9 16,0 1-1-16,-1-3-6 0,1 1-3 15,0-1 0-15,-1 0-2 16,1-2 2-16,1 0-2 0,-2 0 2 31,2 1-1-31,0 0 1 16,0 1-2-16,0 2-1 15,0 0 2-15,-1 1-2 0,1 0 0 16,-1-3-1-16,2 2 2 16,-1-2-1-16,0 2 0 15,0-3 1-15,0 1-1 16,-1 0 0-16,1-1 1 0,-1-3 1 16,2 0-1-16,-1-1 1 15,1 0 3-15,0-1-1 0,1 2 0 16,-1 2-4-16,3 0 1 15,0 1-1-15,1 3 0 16,-1-2-1-16,-1 4 1 16,1-1-2-16,-1 0 2 15,0 3 0-15,-1 0 2 0,-1-3-2 16,1 2 0-16,-1-1 1 16,2-1-2-16,-3-1 1 0,1 0 1 31,0-2 0-31,0 1-1 0,1-3 0 15,1 3 1-15,0-1 0 0,-2 0-1 16,4 0 1 0,-2 2-1-16,2-3 0 15,3 1-1-15,-1 1 2 0,0-1-1 16,1 0 0-16,-1-1 0 16,2 1-1-16,-3-1 2 15,0 1-1-15,1 0-1 16,-2 0 2-16,0 0-1 15,1-1-1-15,-1-1 2 0,0-2 0 16,0 0-1-16,0 1-1 16,1-4 2-16,-2 2-1 15,1-2 1-15,0 3-1 0,1 1 0 16,-1 1 0-16,1 0 0 16,-1 2 0-1,-1-2 0-15,1 0 0 0,-1 1 1 16,0-4-2-16,1 2 2 15,-1-1-1-15,0-2 0 0,1 0 0 16,-2-1 0 0,1 2 2-16,0-5 0 15,1 3 7-15,0-1-1 0,0 1-4 16,0 2-1-16,0 0-1 16,0 2-2-16,-1 2 0 15,0 1 1-15,-1 0-1 16,3-1 0-16,-4 1-1 0,0 0 2 0,0-1 0 15,-1 2 0-15,0 1 0 16,0 0 0 0,0-1-1-16,1 1 1 15,0 1 1-15,-1 0 11 16,0-1 0-16,2 2-7 16,-1 3-2-16,0 0-4 15,-1 2 0-15,2 0 2 0,-2 0-2 16,-1-1-1-16,0 2 3 0,1-3 3 15,-1-1-2-15,2 0 1 16,0-3 3-16,1 0 2 16,-2 0-3-16,4-1-2 0,-2 0-4 15,2-1 1-15,2 1-1 16,-1 0 0-16,-1-1 1 0,1 0-1 16,-2-1 0-16,1 2 1 15,-1 1-1-15,0-1 0 16,1 2 0-16,-1 1 0 15,1 0 0 1,-2 1 0-16,1-1 0 16,1 0 0-16,0 1 1 15,0 1-1-15,0-2 1 0,1 2-2 16,-1 0 2 0,2-1-1-16,-2 2 0 15,2-1 0-15,0 3-1 0,-3-1 2 16,0 0-2-16,0 2 1 0,-1-1 1 15,2 0 0-15,-3 2-3 0,1 1 3 32,-2 0-1-32,1 1 0 0,-2 0 1 15,1-1-2-15,0 1 1 16,2 1 1-16,-4 0-2 0,2 0 2 16,-1 1 1-1,-1 0-2-15,0 0 0 0,0 1 0 0,1 2 1 16,-2-2-1-16,2 3 1 0,0-1 0 31,1 1 2-31,-1 1 2 16,1-1-2-16,0-3-2 0,0 3 0 15,0-1-1-15,0 0 0 0,-1-3 1 32,1 2-1-32,-2 0 0 0,1-2 1 15,1 1-1-15,-1 0 1 0,0-2 1 16,1-2-2-16,0 0 1 15,0 0 0-15,0 0-1 16,1-2 1-16,-2 2 1 16,2 0-3-16,-1-1 0 0,1-1 2 15,0-1 1 1,-1 0 0-16,1-1 1 16,0-2 0-16,-1 1-2 15,3 0 0-15,-1-1-2 0,1 1 2 16,0-2 0-16,0 3-2 15,-1 0 1-15,2-1 0 16,-1 2 0-16,-1-1 1 16,0 1-1-16,0 0-1 15,0 0 1-15,0 1 0 16,0 0 0-16,1 0 1 0,-2 0-2 0,1 0 2 16,0-3-1-1,0 2-1-15,-1 1 1 16,1-1 0-16,0 2 1 0,-2-1-1 15,2 1 0 1,-1-1 0-16,0 0-1 0,-1 1 2 16,1 1 0-16,-1 0-2 15,2 1 2-15,-3 1-2 16,-1 0 2-16,1 0-2 16,-1 0 2-16,0 0 0 15,-1-1-1-15,0 2-1 0,0 1 1 16,-1 0 1-16,1 2-1 15,-1 0 1-15,-2 3 0 16,2-2-2-16,-1 2 1 0,0-4 1 16,-1 1-1-1,1-3 2-15,1 3 1 0,1 0 3 0,-1-3-2 16,0 2-4-16,2-3 1 0,-1 1-1 31,1-2 1-31,-2-1-1 16,1 0 0-16,0 0-1 0,-1 0 1 15,1 0 0 1,1-1 0-16,-1 0 0 0,1-2 1 0,0-1-1 16,-2 0 1-16,2-3-1 15,-1 0 1 1,0 0-1-16,0 0 0 0,1-3 1 16,-3 0-2-1,2-3 2-15,0 0-2 0,1-3 3 16,-2 0-3-16,1-2 1 0,-2-3 0 15,2 1 0-15,-1-4-1 16,2-1 1 0,-1-1 0-16,2-4 0 15,1 0-1-15,1-2 2 0,0-1-1 16,-2-1-1-16,4 1 1 0,-1-1-2 0,2 2-1 31,3-4-59-31,3 0 4 16,1-4-32-16,1-5-30 0,-1-4-46 15,-6-2-93-15</inkml:trace>
  <inkml:trace contextRef="#ctx0" brushRef="#br0" timeOffset="84198.98">11128 7446 675 0,'0'-7'11'0,"-4"-4"-10"16,2 3 3-16,1 1 17 15,0 2-8-15,1-1-9 16,0 0 2-16,0 5-4 0,0-1-1 0,0 1-1 16,0 1-1-16,0 0-3 15,0 6-5-15,0 2-20 0,0 4 16 31,0 9 12-31,0 3 0 0,0 6-1 16,-1 7 4-16,-3 3-2 16,0 4 1-16,-1 3-1 15,-3 2 0-15,2 4 0 16,1 1 1-16,0 1-1 16,1-1 0-16,3-4 0 15,1-5-1-15,0-5 1 0,3-5-3 0,4-6 2 16,3-4 0-16,2-3 2 31,1-4-2-31,2-2 1 0,2-1 2 16,1-4 2-16,2-1-1 15,3-2 4-15,2 1 2 0,4 1-1 16,-1-2-7-16,4 3 2 16,1-1-1-16,3 3 0 15,0 0-1-15,1-1-1 16,3 1 1-16,-1 3 0 0,2 0 0 15,-2-1 0-15,1 2-1 0,-4-1 2 32,1 2-2-32,-3-1 0 0,2 0 1 15,0 0 0-15,-1-1 1 16,3-3 0-16,0-1 2 16,0 0 9-16,-2-3 14 15,2 0-4-15,-3 0-11 16,1 1-8-16,-1 0 2 15,1 0-4-15,0-3-1 0,-1-1-1 16,1-2 0-16,-2-3 0 0,1-1 2 0,-1-4 0 31,-2-4 0-31,-1-3 6 16,-2-3-1-16,-1-1 0 0,-2-1 7 16,-1-2-1-16,-4 0-6 0,-1 0 1 15,-1-2 5 1,0-1 4-16,-1-6 2 15,1-2-9-15,2-7-6 0,2-4-2 16,1-6-2-16,2-1-1 0,1-2 1 16,-2 2-1-16,-1 4 1 15,-2 4-2-15,-1 4 4 0,-4 5-1 16,0 4-1-16,-2 3-1 31,-1 3 2-31,-2 5-2 16,-3 3 0-16,0 2 0 15,-4 3 2-15,-1 1-1 0,-2 1 0 16,0 0 1-16,-1 2-1 16,0-1 0-16,-1 2 1 15,0-1 1-15,0 2 6 0,0 1 1 0,0-1-6 32,0 1-3-32,0-1 1 0,0-2-1 15,-2 0 1-15,-1 0 0 0,-1-3 2 16,-1-2 0-1,-2 1-1-15,0-3-2 0,0 1 1 16,-2-1 0-16,-1-2 15 16,0-1-10-16,-1 2-4 15,-3-2 1-15,1-1-2 16,-3 2 4-16,-2 1 11 0,0-2-10 0,-1 2-2 16,-1-1-4-16,-3 0 1 31,-1 0 0-31,0 1-2 0,-4-3 2 15,1 4-3-15,-4-2 3 16,0 1 0-16,-2 2-1 0,-1 1 0 16,-4 4 0-1,1-2 1-15,-3 2-2 0,-4 1 2 16,-1 1 1-16,-3 0 4 16,-2 2-5-16,-2-3 0 15,1 3 1-15,0-2-2 0,-3 0 26 16,0 0-17-16,-2 1-2 15,1-3-3-15,-2 2-1 16,-2 1 2-16,-2-1-7 16,-1 2 4-16,-3 0-3 15,-2 2-1-15,-4 6 2 16,-1 4-23-16,0 2-67 0,-3 7 46 0,0 3-108 16,-6 0-43-16,-10-2-216 15</inkml:trace>
  <inkml:trace contextRef="#ctx0" brushRef="#br0" timeOffset="104862.41">5509 10061 464 0,'-7'17'-8'0,"-2"-5"4"16,1 6 2-16,5 2 4 15,-4-1-2-15,4 3-2 16,1 1 2-16,1 2-2 0,-4 2 2 16,1 4 0-1,0 2 1-15,1 5-1 0,-3 3 1 16,-1 2 0-16,-2 5 2 0,2 2 8 15,-2 0 2-15,1 2 1 0,-2 2-3 32,3 3 0-32,1 0 0 15,-5 3 7-15,2 3-3 16,0 3-2-16,0 2-1 16,-5 3-6-16,1 0-2 15,0-1 1-15,1 0-3 0,-1 3 0 16,0-4 0-16,4 2 1 0,-5-2-1 15,3-1-2-15,0 0 2 16,-2-4-3-16,2-1 4 16,2-5 0-16,0-2 1 15,1-4 2-15,4-4-1 0,2-6 2 16,0-5 0-16,2-4 4 16,0-5 5-16,2-3 5 15,2-4-12-15,5-4 1 16,1-2-3-16,3-2-1 15,2-3-3-15,1-1 6 0,3-2-3 0,2-3 0 16,4 0 1-16,-2-1-4 31,5-2 0-31,4-2-3 16,-1-2 2-16,1-4 1 0,5 1-2 0,1-1 2 16,3 1-1-16,-3 0-1 15,4-1 1 1,-2 2-1-16,1 0 1 15,-1 2-1-15,1-1 3 0,1 2 1 16,-1-1-1 0,2 2 0-16,2 1-1 0,-1-1 0 15,0 2 0-15,-1-1-3 0,1 3 0 16,-2-1 0 0,0-1-1-16,1 1 2 0,-1-2-1 15,-2 2 0-15,-1-2 0 0,-1 2 1 31,-3-1 1-31,-2 1 2 0,-3 0 2 16,-1-2-1-16,-3 1 3 16,-3 1 4-16,-3-3 0 15,0-1-6-15,-4 2-2 16,0-4-1-16,-3 2-2 0,-1-1 1 16,-2-1-2-16,-5 0 0 15,4 1 1-15,-7-4 5 16,1 0 24-16,-1-3 5 15,1-5-13-15,0-3-14 0,0-5-7 16,1-6-1 0,2-4-2-16,-1-7 0 0,0-4 3 15,1-5-2-15,0-5-2 0,1-2 4 16,-1-6-3-16,0-4 2 16,-1 0 2-16,3-4-6 15,-1-4-2-15,2-3 0 0,0-2-8 16,3-3 6-16,0-2-3 15,0-3-5 1,1-2 9-16,0 1 7 16,0 2-3-16,-1 3 6 0,-1 2-3 0,1 7 2 31,-1 4-2-31,-1 7 1 0,0 6-1 16,-3 5 0-16,-1 5 2 15,-2 4-1-15,-3 4-6 0,0 4-16 16,-1 4 5-1,0 3 14-15,0 5 3 0,-1 4 1 16,-2 3 1 0,-1 8-1-16,0-1 1 0,-1 3 1 15,-2 4 0-15,3-1 1 0,-1 1 3 16,0 4-5-16,-1-2-4 16,0 4 2-16,-2 0 1 15,1 1-1-15,1-1 2 0,-5 0-1 16,0 0 2-16,-3-1 12 15,-1-1 0-15,-1 0-4 16,-6 0-4 0,1-2-3-16,-6 1 0 15,2 1 6-15,-2-4 1 0,-2-1 0 16,-1 3-7-16,-4-4 6 16,2 1-5-16,-4-1 3 0,-1 3 1 15,-3-2-7-15,-2 3-2 16,-3 0 0-1,-1 3-3-15,0-3 2 0,-2 4 1 16,2-1-2-16,2 1 3 0,-3-3-2 16,2 2-1-16,-2-1 0 15,1-1 1-15,-2-1-1 16,2-1 2-16,0-2-2 16,3 3 2-16,1-3 0 0,1 0-2 15,3 3 2 1,4-1-2-16,-1 1 0 15,5 7-50-15,-1 3-118 16,-5-3-110-16,0-1-212 16</inkml:trace>
  <inkml:trace contextRef="#ctx0" brushRef="#br0" timeOffset="113017.71">7749 9828 642 0,'-11'0'20'0,"3"-2"-11"16,2 1-6-1,1 1 18-15,3-1-12 16,-2 2-9-16,2 5 1 16,1 5-5-16,-4 3 1 0,1 5 3 15,-2 5-2-15,0 2 2 0,-2 4 0 16,-2 2 0-16,-1 3-1 0,1 4 2 16,1 4-2-16,-1 5 2 15,-1 0-1 1,1 2 1-1,-1 2-1-15,-1 1 1 0,0 0-1 0,0 2 0 16,-1 0 0 0,3 2 1-16,-1 1-1 15,2 2 1-15,3 2-1 0,1 1 1 16,2-1-2-16,2 2 3 16,-1 0-1-16,0 1-1 15,-3-2 0-15,1 2 0 16,-1 0 1-16,-1-1 0 0,1 2-1 15,-4-2 0 1,2-2 0-16,-3-1-1 16,1-2 2-16,-1-4 0 0,1-4-1 15,-1-5 1-15,-1-4-1 0,3-8 0 16,1-6 2 0,2-4 13-16,-1-5 16 15,2-3-1-15,0-4-4 16,3 1-4-16,-1-1-10 15,-1 0-6-15,2 0-3 0,1 2-2 16,0-4 0-16,4 1-1 16,0-2 0-16,2-1 0 15,3-1-1-15,-1-1 3 0,1 0-3 16,2-2 2-16,0-1-1 16,0-1-1-16,3 1 3 15,-1-1-1-15,3 0-1 16,1 0 2-16,4 0-1 0,-2-1 0 0,4 0-1 15,0 2 1-15,2-3-1 32,2 0 2-32,0 1-3 0,4-1 2 15,-2 1-1-15,4 0 1 0,-3-1-1 0,2 0 1 16,2 2-1-16,-1-1 1 31,3 0 0-31,-2 1-1 16,2 2 0-16,2-1-1 0,-2 0 2 15,4 0 1-15,0-2-2 0,3 0 1 16,-1 0-1-16,5 1 1 16,-5-2-1-16,0 0 1 15,1 2-1-15,-1-1 1 16,-1 1 0-16,1-1 0 0,-1 3 0 16,3 0 0-16,-3 1 0 15,1 0 0 1,1 1-1-16,-1-2 0 0,-2 1 1 0,1 0-1 31,-2-1 0-31,1 0 1 0,-2 0-1 16,0-2 1-16,-1 2-1 0,-2 0 1 15,-1-2-1 1,-3 1 0-16,0 0 1 16,-1 0-1-16,-3 1 0 0,-1-2 1 15,1 0-1-15,-6 1 2 16,1 0-2-16,2-3 0 15,-5 2 0-15,0-1 0 16,0 0 0-16,-3 0 0 16,-1 0 0-16,-2 0 1 15,-1-1-4-15,-2 2 3 0,-3-2 2 16,1 0-4-16,-4-1 2 16,0 0 0-16,-2 1 0 15,0-1 0-15,-2-1 14 16,0 2 25-16,0-4 14 0,0-3-17 0,-1-4-16 31,-1-3-13-31,-1-3-5 0,0-6-1 16,0-3-1-16,-1-5 0 15,2-5-1-15,0-1 1 0,-1-2 0 16,2-2 1-16,0-1-1 16,1-2 0-16,0-2 0 0,0-3 0 15,0-5 0-15,0 0 0 16,3-4-1-16,0-2 1 15,1-1-1-15,1-1 1 16,3-3 0-16,-1 0 0 0,1 0-1 16,1 0 1-16,0 1 1 15,0-1-2-15,-2 2 1 0,2 2 0 32,-2 0 1-32,1-1-2 15,-1 2 1-15,3 0-11 16,0 3 4-16,-3 3 7 0,1 2 0 15,-1 5 0-15,-3 6 1 0,-1 6-1 16,-2 5 1-16,-1 5-1 16,0 4 2-1,0 5-1-15,-3 3 0 16,-1 2-1-16,0 3 0 0,0 0 1 16,2 2 0-16,-3 1 0 15,2 2-1-15,1 1 0 0,0 0-1 16,1 2 0-16,-3-3-1 15,2 2 3-15,0 0-1 16,-1-1-1-16,0 1 2 16,-3-1-1-16,3 1 1 15,-1-1 0-15,0-1-1 16,0 2 0-16,0-2 0 16,-1 1 0-16,0 0 0 0,0-2 0 15,-4 1 0-15,0 0 0 16,0-1-1-16,-4 3 0 15,-1-2 1-15,0 0 0 16,-4-1 0-16,0 1-1 16,-6 1 1-16,0-1-1 15,-3 1 1-15,-4-3-2 0,0 2 4 16,0-1-2-16,-1-1 1 16,0-1 0-16,0-3-2 15,0 1 3-15,-3-2-2 16,1 1 0-16,-5 0 1 15,-2 2-1-15,1 1 1 16,-2 1 0-16,0 1 2 0,0 1 0 16,0 0 0-16,-4 0-2 15,1 2-1-15,-1 0 0 0,-5 0 1 16,1-1-1-16,1-1 0 16,-1-1 2-16,0 1 2 15,1-3 12-15,-2 1-8 0,3-1-1 16,0 2-4-16,0-1-2 15,0 4-1-15,2 1 0 16,3-4-3-16,-3 5 1 16,2 2-23-16,-1 4-49 15,0-2-74-15,-6-3-155 0</inkml:trace>
  <inkml:trace contextRef="#ctx0" brushRef="#br0" timeOffset="123065.39">4899 12218 803 0,'-27'3'-16'16,"-4"-5"16"-16,13 0 17 31,5 2-4-31,6 0-8 0,3 1-4 16,2 0-14-16,2 2-17 15,0-2-26-15,2 0 27 16,4 3 23-16,1 0 2 0,6-2-4 16,1 0 1-1,8-2 0-15,3 0-4 16,4-4-2-16,4-7 5 0,1-7-2 15,4-3 9-15,3-8 1 16,3-4 15-16,2-4 4 16,0-3 4-16,6-2 0 15,-2-2 1-15,3-2-4 16,4-1 1-16,-2-7-1 16,5-3-4-16,3-2 4 0,-2-6-5 0,3 0-7 15,1-6-2 1,-1 0-2-16,0-2 1 0,-3 0 5 0,1 0 7 31,-2 0 11-31,0-2 4 0,1 3-2 16,-4 0-10-16,3 2-9 15,-1-2-5-15,1 2-2 16,-1 0-1-16,-1 2 0 16,0 1 0-16,-2 1 3 15,0 1 2-15,-1 1 1 16,-1 3-4-16,-4 4-2 0,-2 2-3 15,-2 4 1-15,-6 5 0 0,-3 4-1 16,-2 2 1-16,-3 3 1 16,-5 3 2-16,-4 3 6 15,-3 5-5 1,-5 3-2-16,-3 6 0 0,-6 5 3 16,-1 3 3-16,-1 2-6 0,-1 3-2 15,-2 1-1 1,1-1 0-16,0 4-1 0,1-3-1 15,-3 2 1-15,3 1 0 16,-3-3-2-16,0 3 3 0,0 0-1 16,0 0 0-16,0 0-1 15,0 1-4-15,2 1-18 16,1-1-20-16,1 6-10 0,3 4-17 16,-1 0-61-16,-2-3-87 15,-4-7-148-15</inkml:trace>
  <inkml:trace contextRef="#ctx0" brushRef="#br0" timeOffset="126894.28">10123 10521 647 0,'0'2'42'0,"0"-3"-33"16,-2-2-7-16,2 5-2 15,0 5-4-15,2 3 0 16,5 4 2-16,1 3 2 16,5 3-1-16,1 1 2 0,2 0-2 15,1 3 2-15,1-3-2 0,0 4 2 16,1-1 0-16,1 2 0 16,2 3 0-16,0 2-1 15,3 4 3 1,2-1-2-16,2 6 1 15,0-2 0-15,5 4 1 0,-1 0 0 0,1 2 0 16,2-1 0 0,-1 2-2-16,4 1 1 15,-4 0-2-15,3 0 2 0,-1-2-1 16,-1-1-1-16,1 0 0 0,-3-1 1 31,1-3 0-31,-5 0-1 16,-3-2 0-16,1-1 0 0,-4-3 0 15,1 0 1-15,-3-4-1 16,0 0 0-16,2-2-1 0,-2-1 0 16,2-2-28-16,-2-6-121 15,-1-5-42-15,-4-7-119 16</inkml:trace>
  <inkml:trace contextRef="#ctx0" brushRef="#br0" timeOffset="127594.25">11248 10530 595 0,'9'3'92'0,"-2"-2"-94"15,5 1-37-15,6 3 37 16,4 1 3-16,3 5 0 31,5 3 1-31,2 3-2 0,2 2 1 16,4 4 1-16,-1 3-2 15,2 0 1-15,2 3 0 16,0 3 0-16,0 0-1 0,-2 4 1 16,1 1-1-16,-1 0 1 0,-1 1 3 15,1 2 13-15,3-5 1 16,-2 2-3-16,2 0-7 16,1-3-1-16,-1 1 0 0,-2-2-1 15,3 0-1-15,-4-2-3 16,0-1 1-1,0-3-1-15,-2-4 0 16,-1 0 1-16,-3-4-2 0,-1-1-1 16,-5-3 0-16,-1 1-1 15,-1-3-1 1,-4 1 1-16,2-2-3 0,0 0-83 16,0-5-50-16,-7-4-139 0</inkml:trace>
  <inkml:trace contextRef="#ctx0" brushRef="#br0" timeOffset="142947.35">23988 6291 633 0,'-3'-1'39'16,"2"-3"-31"-1,-1 4 18-15,2 0-15 16,-2 0-12-16,1 4-16 16,2-1-10-16,-2 1-2 0,1-1 5 15,0 0 17-15,0-2 7 16,0-1 1-16,-1 2 2 16,2-2 35-16,-1 0 1 15,1 0 1-15,-1 0 0 16,0 0-1-16,0 0-15 15,1 0-18-15,0 0-2 0,-1 0-2 16,2 0 1-16,-1 0 0 16,5 0-2-16,0 0 1 15,5 1 0-15,0-1-1 16,1 1 0-16,4-1-1 0,-1 2 1 16,3-2 0-16,0 1 0 15,3-1 0-15,3 0 1 0,-1 0-1 16,1 0-1-1,3 2 1-15,0-2 0 16,4 0 2-16,-2 0-1 16,1 0 1-16,2 0 3 15,2 0 6-15,2 0 4 0,1 1-9 0,1 0-3 16,1-1-1-16,-1 2 1 0,7-1-1 31,-5 1 0-31,4 1 0 16,-1-1 2-16,0 1 1 0,1 0 0 15,-1 0 2-15,2 1 5 16,-3-1 1-16,2 3-2 16,-1-3 0-16,0 5 7 0,1-1-10 15,3-1-5 1,0 1-4-16,0 0 2 16,5-1-2-16,2 1 1 0,-1-2-1 15,0 1 1-15,1-2 0 16,1-1 0-16,-3-1-1 15,4 1 2-15,0-3 1 0,4 0 5 16,1 0 3 0,2 0-7-16,0 0 0 0,1-3-2 15,2 0-2-15,0-1 1 16,1-1 0-16,-2-1 1 0,2 2 0 16,-3-1 1-16,-1 2 15 0,-1-1-5 31,1 1-9-31,-2 0-1 15,2 0-2-15,-1 0-1 16,1-1 1-16,-3 1-1 0,0-1 1 16,-2 0-1-16,-4-3 0 0,-5 4 1 15,1-2 1 1,-7 1 1-16,0 0-1 0,-7 1 3 0,0 0 0 16,-5 0 2-16,0 1 10 0,-1-1-1 15,-2 1-8-15,2 1-3 31,-3-1-1-31,0 1-3 16,-2 0 0-16,0-1 0 16,-2 1-1-16,-1-2 0 15,-2 3 1-15,-2-3-1 0,1 2 0 16,-4-2 0-16,3 3 1 0,-3-3-1 16,-1 0 1-1,-1 0 0-15,-2 1 3 16,3-1 7-16,-3 0 1 15,1 0-4-15,-1 1-5 0,-3 1-2 16,-1 0-1-16,2 1 1 16,-4 0-1-16,-3 0-2 0,0 0 3 15,2 0-2-15,-3 0-1 16,2 1-3-16,-1 3-3 0,1 3-15 16,2 1-81-1,-4-7-50-15,1-5-136 16</inkml:trace>
  <inkml:trace contextRef="#ctx0" brushRef="#br0" timeOffset="144401.25">8667 13230 677 0,'-15'2'13'15,"-3"-1"-7"-15,3 1-4 16,3 3-3-16,1 5-3 16,0 1-4-16,-1 5 0 15,-1 1-11-15,2 4 8 0,-5 1 6 0,1 5-5 16,-3 4 5 0,-2 4 5-16,-1 9 0 15,-1 4 0-15,-3 6 0 0,-1 7 2 16,0 7-2-16,-2 6 0 15,-2 5 1-15,0 7 0 16,-7 2 0-16,4 5 0 0,-5 1 0 16,1 2 0-16,-1 4 4 15,1 3 12-15,-2-2 3 0,-1-2-4 16,3-3-4-16,2-5-2 16,1-7-4-16,4-5-1 31,4-3-2-31,3-5-3 0,3-3 2 15,3-6-1-15,-3 0 0 16,3-6-1-16,2 0 1 16,1-5 0-16,0-1-3 15,1-1-66-15,-3-7-95 0,2-9-103 16</inkml:trace>
  <inkml:trace contextRef="#ctx0" brushRef="#br0" timeOffset="152293.74">9830 13309 721 0,'0'-6'-6'0,"-3"-3"11"0,-3 5 1 31,5 3 17-31,1-1-6 16,0 5-35-16,0 7-3 0,0 4 15 15,1 6 1-15,-1 10-1 16,0 6 1-16,0 9 4 0,-1 6 1 16,-5 8 0-16,-2 4 1 15,1 6-1-15,-2 5 1 16,-1 1 3-16,-1-1-4 0,1 2 0 15,0 2 0 1,-1 0 1-16,0 1 0 16,3 1 0-16,0 2-1 0,1 3 2 15,1 0-3-15,2-1 2 0,-1 0 0 16,-2 1 0-16,3-3 0 31,1-2 1-31,-1-2-2 0,0-4 1 16,2-5 2-16,0-4-2 15,1-10-1-15,1-6 0 16,0-7 0-16,1-9 1 0,3-4-1 16,2-5 1-16,-1-5-1 15,1-4 1-15,2-2-1 16,0-2 1-16,-1-1 11 16,4-1 9-16,-4-2-13 15,3 0-3-15,1 0 1 16,2-1 6-16,0 1 2 0,2 0-4 0,1 0-4 15,2-2-3-15,2 3-1 16,-1 0 1-16,4-2-1 0,0 2 2 31,2-2 1-31,3 1 3 16,0-1 0-16,4 1-4 16,0-3-1-16,4 3 0 0,1-1 1 15,0 1 0-15,1-1-3 16,1 1-1-16,0-3 1 15,1 1-1-15,0-3 0 16,5 0 1-16,-1-1 1 0,4 1 3 16,1-2 3-16,3 0 0 15,1 0-5-15,2 1-3 0,3 1 5 16,-1-1-5 0,1 3 1-16,2 3-1 0,1 0 0 15,-2 1 1-15,2 0-1 16,1-1 1-16,1-1-1 15,1-2 1-15,0-2 0 0,3-1 0 16,1-1 0-16,-2-3-1 16,-2 3 0-1,0-2 0-15,-1 1 0 16,-3 0 1-16,-2 2 1 0,1-1 0 16,-4 4-1-16,0-1 0 15,-1 2 0-15,-2-3-1 16,-4 2 4-16,-1-2-3 0,-5 1-1 15,-3-1 2 1,-6 0-1-16,-3 0 31 0,-4 0-11 16,-5 1-11-16,-6-2-4 15,-2 1-2-15,-5-1 0 0,-2 0 17 16,0 1 11-16,-4-1-10 16,0 0-13-16,-1 1-5 0,0-2 0 15,0 0-2 1,-1 0 0-16,1 0-1 15,-1 0 0-15,0 0 1 16,0 0 1-16,0 0 1 0,0 0 2 16,0-2 1-16,0 2 3 0,0-7 16 31,2-4-12-31,-2-5-10 0,3-9-4 16,0-7 1-16,1-8 0 15,2-4-2-15,0-7 1 16,1-4 0-16,-2-2 0 0,2-3 2 0,-2-1-4 31,2-3 4-31,-2 0-1 0,1-3-1 16,0 1 0-16,1-4 0 0,2-3-1 15,1-6 1 1,3-5 0-16,3-4-1 16,1-4-2-16,4-3-17 15,2-4 7-15,1 2-15 0,-2 3 22 0,1 2 4 16,-2 2 3-16,-5 6-2 0,-2 7 1 31,-3 2 1-31,-3 7 0 16,0 4 0-16,-2 8 0 0,-1 3 7 0,-1 5-6 15,-1 5 0-15,1 5-2 16,-1 5 3 0,1 3-3-16,0 4 0 15,1 4 1-15,-1 6-4 0,0 2 1 16,-2 4 3-16,-1 4-2 15,-1 2 5-15,0 3-4 16,0 1 1-16,0-1-4 0,-3-1-2 16,0 2-3-1,-1 1 8-15,-1-1 0 16,-2 2-2-16,-2-1 1 0,0 1-2 16,-2 1 0-16,-3 1 3 15,0 0 0-15,-3 0 2 16,-2 2-3-16,-3-2 1 0,-3 1 0 0,-1 1 2 31,-3-3 1-31,-2 2-3 0,-1-1 0 16,-1-1 1-16,-1-2 2 0,-1 1 8 15,-2 0-5-15,-2-3-3 16,-2 0 3-16,1-1 0 16,-4 2-4-16,-1-1 0 15,-2 1-2-15,-1 0 0 0,-3 1 0 31,-3 0-1-31,-1 1 1 0,-1 0 1 16,-3 0-1-16,0-2 1 16,-2 2-1-16,-1 0 1 15,-1-1-1-15,0 0 0 0,-1 0 7 16,-1 1 3 0,1-2-6-16,1 3 1 0,-2 0 0 15,2 2-4-15,-1-1 1 0,2 1-2 0,0 0 2 16,-1-1-3-16,2 0 2 15,-1-2-2-15,0 0 3 16,2-2-2-16,3 1 1 16,-3-1-2-16,5-4 3 0,1-2 0 31,1-1-1-31,2 1 0 0,-1-2 4 16,1 2 16-16,4 1-19 15,-1-1 4 1,3 0-11-16,-1 2 6 0,4 0-1 15,0 0 0-15,4 1-2 16,1 2-10-16,4 2-46 0,3 5-60 16,-5-4-152-16,-3-3-263 15</inkml:trace>
  <inkml:trace contextRef="#ctx0" brushRef="#br0" timeOffset="164432.03">15152 13550 742 0,'-4'4'78'16,"-3"-1"-76"-16,2 2-1 16,4 6-3-1,0 5 0-15,1 6-3 16,0 5 5-16,0 6 0 16,-1 3-1-16,1 3-14 15,-3 4 5-15,0 4 10 16,-1 4 1-16,-2 5-1 0,-1 3 0 15,-1 3 0-15,0 2 1 16,1-1-2-16,0-1 1 16,0 3 0-16,3-4 1 15,-2 1-1-15,2 2 0 16,-1 0 2-16,0 4-3 16,-2 1 0-16,-1 2 2 0,0 4-1 15,0-1 1-15,0 0-2 16,1-1 1-16,1-3 1 15,2-4-1-15,2-2 0 16,0-4 2-16,2-4-3 16,0-3 1-16,0-5 0 0,0-4 0 0,0-5 0 15,1-5 4-15,2-3 3 16,1-1 1-16,2-2-5 16,-1-1 3-16,3-1-2 15,0-5 0-15,0 0-2 16,1-5-3-16,1-1 1 0,1-3 3 15,0-1 1 1,1-1 2-16,1 0-3 16,2 0-1-16,-1-1-1 0,2-1 0 15,0 0 1-15,1-2 4 16,1 2 0-16,1-2 8 16,2 0-2-16,-1 2-4 15,5-1 5-15,0 1-5 16,3-2-3-16,2 0-4 0,0 0 0 15,2-1 0-15,2-1 2 16,1 0-3-16,2-1 3 0,4 0-3 16,0-2 1-16,2 0 1 15,4-1 1-15,-1-1-1 16,2 1 1-16,0 0 3 16,4 1-3-16,-1 1 1 0,3-2-4 15,1 3 2-15,0 0-1 16,3 0 0-16,1-2 2 15,-1 1 4-15,2 0 8 16,-1 0 0-16,1-1-4 16,0 2-1-16,1 0 0 0,1 1-1 15,0-1 2-15,3 3 0 16,-1-3 1-16,2 1-1 0,-1-1 0 16,1 0 2-16,3-1-3 15,1 1-2-15,0-1 1 31,0-1-4-31,2 2 0 16,1-2-3-16,-2 0-1 0,-2 1 0 16,2-2 0-16,-2 2 0 15,-2-2 0-15,-2-1 2 16,1 1-2-16,0 1 1 16,-1 0-2-16,0 0 0 15,-1 0 1-15,1-2-1 0,-5 0 0 0,0 0-1 16,-3-3 2-16,-5 2-2 15,0-1 2-15,-6-1 0 16,-2 1 0-16,-3 1 0 16,-3 1-1-1,-5 0 0-15,-2 1 1 0,-4-2-1 16,-4 2 1-16,0 2 0 16,-3-1-1-16,-2 1 2 0,1-1-2 15,-2 2 0-15,-1-2 0 16,-4-1 0-16,0 0-3 0,-4 0 3 15,-2-1-1-15,-2-1-1 16,-1 2 0-16,-3-5-2 16,2-4 3-16,-4-5 5 15,1-5-3-15,-2-5-2 16,0-3 1-16,1-7 1 0,0-1-2 16,2-5 3-16,-1-3-2 15,4-3-2-15,2-4-1 16,3-3 2-16,1-7 0 15,4-6 1-15,2-5 0 16,1-8 1-16,3-4-2 0,-2-5-17 16,3 0-13-16,-3 0 17 0,-2 0 11 15,0-2 2-15,-2 1 2 16,-1-1-2-16,0 3 0 16,-1 1 2-16,0 4 1 31,-2 5 0-31,-1 8 0 15,-1 4 1-15,0 5 2 0,0 1-1 0,0 3-3 16,1 1 0-16,2 2-2 16,-2 1-1-16,1 1 2 15,-1 4 0-15,0 3 0 0,-3 3 2 16,-1 4-3-16,-2 5 0 16,0 5 2-16,-3 5 1 15,0 4 0-15,-3 5 0 0,-3 4 2 16,0 1 3-16,0 4 0 15,1-1-3-15,-1 2-2 16,1 1 0-16,-3 0 0 16,2 1-1-16,0 1 1 0,-2-2 0 15,-1 5 0-15,0-3-1 16,-1 4-2-16,-3 1 2 16,-1 0-1-16,-3 1 2 15,-1 0-2-15,-2-1 1 0,-2 1-1 16,-4-2 0-16,0-1 1 31,-3 1 0-31,-2-1 0 16,-3 0-1-16,-2 0 1 15,-2 2 0-15,-5-1-1 0,0 3 0 16,-4 0 1-16,-1 0-2 16,-4 0 2-16,-1-2-1 0,1 1 0 15,-5-1 0-15,-2 0 1 16,-1-2 0-1,-3 1 0-15,-2-1 3 0,-2-1 2 16,0 0-1-16,0 0-1 16,-1 0-1-16,0-1 0 15,0-1 0-15,0 0 3 16,0 0 6-16,0-1 9 16,1-4-17-16,0 0 3 0,0-1-4 15,3 0-3-15,-2 0 1 16,0 0 0-16,0 1 0 15,0 0-2-15,-2 0 2 0,-3 2-1 16,1 0 6-16,-1 0-12 16,-1 0 5-16,0 0 4 0,2 0-1 15,-1 1 3-15,1-1 6 16,2 0-7-16,-1 0-1 0,2-1 0 31,3-1 4-31,-1 0 0 16,2 1-4-16,-1-2 0 0,3 1-3 15,1 2 0-15,0-1 1 16,1 1-1-16,3 3 0 16,0-2-2-16,4 2 2 15,0 5-2-15,0 2-1 16,1 4-43-16,0 6-37 0,-2-1-87 16,-2-2-117-16,-4-4-251 15</inkml:trace>
  <inkml:trace contextRef="#ctx0" brushRef="#br0" timeOffset="184783.45">5889 14074 611 0,'-9'-1'9'31,"-2"-4"5"-31,1 1 72 16,6 1-28-16,0-1-47 0,2 3-8 16,-2-1 0-16,4 1 0 15,0 0-1-15,0 0-1 16,0 0 2-16,0-1-2 0,1 1-1 15,4-1 1-15,1-2-1 16,3-1-1-16,5-2 1 0,2-3 0 16,4-2 1-1,2 0 0-15,3-5 2 16,4-2 0-16,-3-1-3 16,4-1 2-16,1-2-2 15,2-3 2-15,2 1-2 0,0-4 3 16,1-1-1-16,3-2 0 15,3-2 1-15,0-1-1 16,0-2 2-16,3-2-1 0,-1 0 2 0,1-1-1 31,2-2 1-31,2 0 1 16,3-2-4-16,4 0 0 16,1-2-1-16,1-1 0 0,-1 1 0 0,-2 0 1 15,-2 3-1 1,-2 2-1-16,0 3 1 0,-6 3-1 15,1 2 1 1,-5-1 1-16,-1 1 2 0,-4 2 5 16,0 0 20-16,-3 0-1 15,-3 2-2-15,-1 2-8 16,-4 3-4-16,0 3-6 16,-5 4-3-16,-2 0-2 15,0 5-2-15,-5 1-2 0,-1 2 1 16,-2 2 0-16,-1 0 1 15,1 3-3-15,-6 1-1 16,1 2-4-16,-1 1 0 0,-1-3-1 16,0 3-6-16,2 0-40 15,2 0-8-15,2-2-34 0,-2-7-79 16,3-4-44-16</inkml:trace>
  <inkml:trace contextRef="#ctx0" brushRef="#br0" timeOffset="185419.17">7586 12485 590 0,'-12'0'14'0,"-2"-3"-2"16,4-1 75-16,3 1-14 0,0 0-38 15,3 0-5-15,-3 1 2 16,5 1-17-16,1 0-12 15,0 0-1-15,1-1 0 16,0 2 0-16,0 0-2 16,0 0-2-16,6 0 0 0,4-2-3 15,3 0 5-15,7-5 3 0,7-4 0 16,2-2 1-16,5-6-2 0,4-2 1 16,3-2-1-16,3-1 0 15,-2 3-2-15,0 1 3 31,-2 4-2-31,-3 5 0 0,-6 3-1 16,-3 3 0-16,-4 3 1 16,-5 0 0-16,1 3 0 0,-1 4-1 15,0 1 0-15,1 2 0 16,-2 2 1 0,2 1-1-16,-3 2-1 15,-4 0 2-15,-3 1-2 0,-2 0-2 16,-4 2 2-16,-2 0 1 15,-2 0-2-15,0 2-1 0,-8 1 3 16,-2 0 1-16,-2 0 1 16,-5 1 1-1,0 2 0-15,-2-1 3 0,-2 2 4 16,2-3-3-16,-3 1 8 0,3-4 6 16,0 1-11-16,0 1-7 15,2-3-2 1,-1-2 0-16,2 0-1 15,0-3 0-15,3-2 0 0,-2-2 0 16,1-2-1-16,-2-1 1 16,1 1-14-16,-6 0-59 0,1 2 8 15,-1 0-21-15,-3-3-86 16,-2-1-84-16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50:16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5382 3857 544 0,'-12'24'16'0,"1"-2"-16"0,1 3-5 16,5 6 2-16,-1 2 5 15,3 2-4-15,1 1 4 0,1 4-2 16,1-1 2-16,0 4 0 0,0 4 5 16,0 3 2-1,-2 4 2-15,0 5 1 16,-2 7-7-16,0 0-1 16,1 7 0-16,-2 1-3 15,-2 4 1-15,1 1-1 0,0-1 0 16,-1 2 1-16,-2-3 21 15,6 1 3-15,-3 0-3 0,2-1-3 0,1 1-3 16,1 4-6-16,-2-1 0 16,3 3 0-16,0 2 1 31,1 4-7-31,-1 6-2 16,-2 4-1-16,1 3-1 0,0 3 1 0,-4 0-1 15,3-6-1-15,-3-5 0 0,0-8 2 31,3-9-4-31,-2-11 4 16,0-9-2-16,3-5 0 0,0-6 0 16,0-4 5-16,2-3 9 15,0 1-1-15,0-3-3 16,4 1-3-16,-3 2 0 16,3-2-4-16,0-3-1 0,2-3-1 15,-3-5 0 1,4-6 0-16,-3-4 0 0,3-8-1 15,-2-1 0-15,4-4-1 0,-3-1 0 16,1 0-2-16,2 1 2 16,3-4 2-16,0 3 4 15,2 1 1 1,1-3 0-16,4 2-3 0,0-3-3 16,4 2 1-16,-2-2 0 0,5 1 0 15,1-2-1-15,2 0 2 16,2 0 0-16,5 0 0 15,0 0-1-15,2-3 0 16,2 3 1-16,1-3-2 16,-2 0 2-16,1 2-3 15,-1 0 2-15,-1 0 0 16,2 0 0-16,0 1-1 0,5 0 2 16,-3 1-3-16,1 2 3 0,1 0-1 15,-1 1-1-15,2 0 2 0,1 1-1 31,0 0-1-31,2 0 0 16,0 2 0-16,1-2 0 16,-3 1 0-16,4 0-1 0,-3-1 2 0,4 1-1 15,-3 0 0-15,3-2 6 0,2 3 15 32,-1-1-14-32,1 1-3 0,1-3 0 0,2 1 0 15,2-2-1-15,-3 1 0 16,4 0-3-1,-1-4 2-15,0 0-1 16,2 0 0-16,-2 0 0 16,-1-4 1-16,1 0-1 0,2 0 0 15,-2 0-1 1,0 1 2-16,4 0-1 16,-2 0 0-16,1 1 0 0,1-1-1 15,4 0 1-15,-5 1-2 16,3 0 3-16,-1-2-1 15,2 1-1-15,-1 0 1 16,1-1-1-16,2-1 0 16,-1 0 1-16,-1-2-1 0,-2 1 1 0,3 0-1 15,-2 1 1-15,-5 2-2 16,0 0 1-16,1 0 1 16,-1 2-1-16,1-2 1 15,1 0-1 1,0 2 0-16,1-2 0 0,-2 0 0 15,3 3 1-15,-2-1-2 16,2-1 2-16,-2 2-2 0,2 0 2 0,0 0-1 31,-1 0 2-31,2 0-3 16,0 0 2-16,-1 0-1 16,-1 0 1-16,1 0-1 0,-1 3 0 15,-1-3 0-15,0 3 0 0,-1-3 2 16,-1 0-4-16,1 0 4 15,0 1-2-15,0-1 0 16,0 0 2-16,-1 2-3 16,2-1 2-16,-1 2-2 0,1-2 0 15,1 1 1-15,1 0 1 16,2 0-1-16,-1-1 0 16,0 1 1-16,2-2-1 0,-1 0 0 15,-1 1 1-15,-1-1 0 16,0 2-2-1,-2-1 2-15,-2 2-1 16,0 0-1-16,-1 1 1 16,-4 0 0-16,1-1 0 15,1 3 1-15,-3-3-2 0,0 3 1 16,1-2 0-16,-1 1 1 16,0 1-1-16,0-2 0 15,1 2 0-15,0-2 0 16,-1 1 1-16,3 0-1 0,-2-1 0 15,-2 0 0-15,0 1 1 16,1-2 0-16,-3 0-1 16,-2 1 0-16,-1 0 1 15,-1-1-2-15,-2 1 1 0,-1 2 1 16,0-3-2-16,-1 1 2 16,-1 0-1-16,2-1 1 0,-4 0-2 15,0-2 2 1,-2 2-2-16,-1-3 1 15,-4 0 1-15,-2 0-1 16,-2 0 0-16,-2-3 1 0,-2 2 0 0,0 1-1 31,-2 0 0-31,-2 0 0 0,1 0 1 16,-1 0-1-16,-3 0 2 16,1 0-3-16,-4 0 2 15,2 0 0-15,-4-3-1 16,2 2 2-16,-3-2-2 0,-2 1 1 0,0-1-1 15,-1 1 1-15,-1 0 0 16,-2 1-1 0,0-3 1-16,-1 1 1 15,1 0 0-15,0-2-2 0,-1-1 1 0,0 0 0 32,0-3 0-32,-1-1 0 0,-1-4-1 15,-1-1-6-15,0-2 6 16,-1-3 1-16,0 0 1 15,-4-4-2-15,-1 1 2 16,-1-4-1-16,-1 0-1 16,0-4 7-16,1-5-5 0,0-2 0 15,0-3-3-15,1-3 1 16,-1-3 0-16,2-2 1 16,-1 0-2-16,1-3 1 0,0-1 1 15,-1 0-1-15,2 1-1 16,-3 0 2-16,0 0 0 15,0 1 0-15,0-2 1 16,0 1 1-16,-1-5-2 16,2-2 1-16,1 0-2 0,1-2-1 15,-1 0 2-15,0-3-1 16,0 1-1-16,0-1 0 16,-1-2-10-16,0 3 2 15,1-1 0-15,0 2 1 16,-1-1 6-16,2 4 3 0,-2-1-3 15,-1 2-3 1,2 1 10-16,-1 0-3 0,3-1 0 16,-2 0 3-16,2 1-5 15,-1-1 0-15,1 3 1 0,0 2 0 16,-3 3-1-16,3-4 2 0,1 3 1 31,1 1-4-31,0-1 1 16,0-2-2-16,3 0 1 0,2 0 1 0,-1-2-2 15,1 1 2-15,0 1 0 16,-2 3-1 0,0 4 3-16,-2 6-2 15,0 3 2-15,-1 3 5 0,0 5-4 16,0 4 0-16,0 2-3 16,-1 3 1-16,-1 3-1 15,0-1 1-15,0 1-2 0,-1 5 2 16,0-3-1-16,-1 2 0 15,-1 3 2-15,0 1-2 0,-1 2 0 16,0 2 0 0,-2-1 1-16,1 3 4 15,-4 0-1-15,0 0-1 0,-3 2-2 16,0-2-1 0,-2 2 0-16,0-1-1 0,-3 2 0 0,0 0-1 15,-2-1 2-15,-1 1 0 16,-2-2 0-16,-1 1 2 0,-3-2-1 15,-2 2 2-15,-4-2 10 16,-1 0-2-16,-4-1-10 16,-1 1 2-16,-1 0 0 15,-1-1 0 1,-1-2 0-16,-1 1-2 16,-3 2-1-16,-1-3 1 15,-2 0 0-15,-2 1 0 0,-4-1-1 16,-2 0 0-16,-2-1-1 15,-3 0 1-15,-3 1 0 16,-1-1-3-16,-1 0 0 16,0-3 2-16,-2 2 1 15,1-2-1-15,0 1 2 0,-1-2-1 16,-5 1 0-16,1 0 0 16,-4 0-1-16,0 3-2 15,-4-2 3-15,0 1 1 16,-1 2-1-16,-2 0 1 15,0 1 0-15,-4 1 0 16,0-2 0-16,-2 3-2 16,2-1 1-16,-1 0 0 0,0-1-1 15,0 1 3-15,1 0-2 16,-1-2 0-16,-2 2-1 16,-1-1 2-16,-1 0-3 0,1 1 6 15,-2 1-1 1,2-1-1-16,1 2 0 0,-3-1 5 15,0 3-7-15,-3 0 1 16,2 0-1-16,-2 3 0 16,-1 3 0-16,-2 1 1 15,2 0-4-15,0 3 1 0,-1-1-4 16,2-1 0-16,-2 1 7 0,-1-2-1 16,3 0 0-16,0 0 2 15,2-1 0 1,0-1-1-16,0 1 3 0,4-1-3 15,0 0 3 1,0-2 0-16,3 4-2 0,2-3 0 16,1 3-1-16,1-1 4 15,0-3-5-15,2 1 1 16,1-4 0-16,4 0 3 16,-2 0 5-16,4 0 2 0,0 0 5 15,4-1 1-15,-3-2-8 16,2 3 3-16,2-2-4 15,1 1 2-15,3 1-3 0,0-2 3 16,3 2-2-16,5 0-5 16,1 0-2-16,2 0-1 15,1 0-1-15,1 0 1 16,2 0-9-16,0 2-13 0,2 3-4 16,0 0-3-1,-1 3-16-15,2 1-20 0,-1 0-49 16,2-1-55-16,-4-8-150 15</inkml:trace>
  <inkml:trace contextRef="#ctx0" brushRef="#br0" timeOffset="14507.42">12005 4720 350 0,'-6'0'12'0,"-2"0"-1"16,2 0 22 0,-1-2-13-16,1 2-18 15,-3 0-8-15,1 0-2 0,0 3-43 16,-1 1 10-16,-2 0 30 15,2-1 11-15,0 0 2 16,0 1 2-16,1-1 1 16,0 0 6-16,2 1 14 0,-1-1 4 15,2 1 4 1,2 0-14-16,-1-1-12 16,3 0-4-16,0-3 0 0,0 1 3 0,0 0 27 31,1-1 13-31,0 0 7 0,0 0-19 15,0-1-23-15,2-3-6 16,3-6 3-16,1-1 12 0,4-6 11 16,1-3-14-1,5-6-5-15,-1-1-4 16,3-7 8-16,2 0 10 0,2-2-5 16,3-3-8-16,2-2-2 15,4 1-2-15,3-4-3 16,2-3-4-16,6-1 0 0,4-2 0 15,3-4-2 1,4 0 0-16,0 0 0 0,2 0 0 16,-3 0 0-16,3 3 0 15,0 0 0-15,1 3 1 16,1 1 0-16,-1 1 2 16,2 4-2-16,1 0-1 0,1 1 1 15,2-1 4-15,0 0-1 16,1 0 2-16,-1-1 0 15,-3 3-3-15,-1 3 0 16,-4 5 0-16,-5 2 0 16,-2 4 1-16,-6 4 2 15,-4 5-2-15,-6 1-2 0,-4 3-1 16,-7 5 1-16,-4 1 0 0,-3 3-2 16,-3 2 1-16,-5-1-1 15,0 3 1 1,-3 0-3-16,-1 0 0 15,0 0-2-15,-1 0-1 0,0 3-16 16,0 0-65-16,0 4-8 16,-6-3-26-16,-6 2-77 15</inkml:trace>
  <inkml:trace contextRef="#ctx0" brushRef="#br0" timeOffset="15431.19">14017 2751 719 0,'-5'4'7'15,"0"0"-6"-15,4 3-3 16,1 7 1-16,-1 7 1 0,1 5 2 16,-1 10-1-16,-1 1 0 15,-1 4 0 1,-1 2-1-16,0-2 0 15,0 0 0-15,0-3-1 0,-1-4 2 16,1-3-1-16,1-5-2 0,2-5-20 16,0-6-5-16,1-4-10 15,0-5-58-15,0-6-26 16,1-10-89-16</inkml:trace>
  <inkml:trace contextRef="#ctx0" brushRef="#br0" timeOffset="15710.1">14000 2745 794 0,'-9'-4'7'16,"3"-2"36"-1,6 2-5-15,1 1-36 16,8 3-8-16,6-3 5 15,7 3 2-15,2-4-1 0,7-1 1 0,4 1-1 16,-2 0 1-16,1 0-7 16,-4-2-51-16,-3 3-2 15,-5-3-17-15,-4 2 12 16,-5 0 22-16,-3 1 9 0,-3 0-6 16,-3-1 10-1,-2 3-7-15,-2 1-40 16,-6 0-29-16,-4 5-153 15</inkml:trace>
  <inkml:trace contextRef="#ctx0" brushRef="#br0" timeOffset="15949.42">13970 3028 573 0,'0'2'70'15,"0"-2"-61"1,4-2-7-16,7-1 3 0,5 0 5 16,3-3 19-16,5-1 7 15,4-1-25-15,2 2-7 16,2-1-1-16,-1 0-2 16,0 0-1-16,-3 2-1 15,-3 4-49-15,-9-1-117 0,-8-2-126 16</inkml:trace>
  <inkml:trace contextRef="#ctx0" brushRef="#br0" timeOffset="16216.6">13868 3370 828 0,'0'1'66'16,"0"-1"-60"-1,3-4 1-15,8 0 1 0,2-2-5 16,8-1-1-16,6-2 1 16,6-1-2-16,5-1 1 15,3 1-1-15,4-1-3 16,-2 0-41-16,-2-2-118 15,-8 0-96-15</inkml:trace>
  <inkml:trace contextRef="#ctx0" brushRef="#br0" timeOffset="16623.71">14333 3351 837 0,'0'4'68'0,"0"-4"-71"16,0 1-2-16,1 4-4 16,0 1-20-16,1 4 22 15,-2 7 2-15,-3 3-39 16,-4 4 19-16,-6 4 17 15,-2 1 0-15,-2 4 1 0,-3 2 7 16,1-5-2-16,2 1 4 16,1-1-1-16,2-3 2 15,3-3-3-15,3-1 2 0,4-3 1 0,3-2 7 16,1-2-2-16,4-2-3 16,7-1-4-16,1-2 1 0,3-1 0 15,2-3-2-15,4-4 0 31,3-3-2-31,-1-16-30 16,0-9-140-16,-4-12-301 16</inkml:trace>
  <inkml:trace contextRef="#ctx0" brushRef="#br0" timeOffset="16829.86">14451 3070 1140 0,'-10'0'9'15,"-1"-6"-7"-15,10 5-1 16,1 2-30-16,6 10-173 16,2 3 95-16,-1-3-84 0,0-4-154 15</inkml:trace>
  <inkml:trace contextRef="#ctx0" brushRef="#br0" timeOffset="17388.11">15041 2542 821 0,'-13'0'7'0,"-5"0"-3"0,3 4 26 15,-3 13-26-15,-2 9-10 16,-4 9-7-16,-5 8-36 0,0 6-29 0,-2 1 41 47,0 0 16-47,1 0 19 0,1-2 5 0,4-4-1 15,3 3-1-15,2-6 2 0,4 3 15 16,5-4 33-16,7 0-26 16,4-4 0-16,2 1-7 15,7-2-5-15,7 0-6 16,4-2-3-16,4 2-1 0,3-2-2 15,5-3-2-15,3-6-18 16,3-10-111-16,0-14-79 16,-2-7-252-16</inkml:trace>
  <inkml:trace contextRef="#ctx0" brushRef="#br0" timeOffset="17693.85">15187 2924 886 0,'-9'-8'9'0,"1"-1"-2"0,2 6 79 16,4 2-71-16,2 1-14 16,0 1-4-16,0 5-27 15,3 5-4-15,4 6 35 0,-1 4-1 16,2 5 1-16,2 5-2 0,2 2 1 15,1 1 3-15,3 1-3 16,2 2 2 0,3-1-2-16,2-2 0 15,2-3 1-15,-2 2-2 0,1-3-1 16,-1-3-69-16,-2 1-34 16,-5-7-35-16,-3-5-43 0,-5-11-95 15</inkml:trace>
  <inkml:trace contextRef="#ctx0" brushRef="#br0" timeOffset="17997.27">14917 3349 1086 0,'-6'-3'68'0,"1"-6"-63"16,5 2 19-16,7 0-16 15,11-3-10-15,8-4 0 0,6-3 1 16,10-5 1-16,5-6 2 16,4-4 0-16,3-6-4 0,1-3-47 15,-1-4-51 1,-5-3-47-16,-3 1-35 0,-9 0-63 15,-7 0-220-15</inkml:trace>
  <inkml:trace contextRef="#ctx0" brushRef="#br0" timeOffset="18294.54">15791 2475 1090 0,'4'3'10'16,"3"3"-19"-16,3 5 12 15,5 6 3-15,7 7-4 0,4 10 2 16,2 6-3-16,2 7-2 16,2 5 2-16,-2 5-1 15,-3 0 0-15,-3 7 1 0,-6-1-2 16,-8 3-1-16,-8 5 1 15,-8-1-7 1,-16 8 3-16,-15 4-6 0,-15 6 2 16,-18 10-13-16,-15 12-4 15,-13 9-26-15,-19 13-22 0,-11 6-28 16,-16 1-81-16,-12-1-248 0</inkml:trace>
  <inkml:trace contextRef="#ctx0" brushRef="#br0" timeOffset="38554.25">8543 10958 522 0,'-2'-9'9'16,"-3"-2"50"-16,2 1-7 15,-1 1-10-15,0 2-29 16,1 0-5-16,1 2 1 0,-2 2-7 15,2 0-1 1,0 2-1-16,2 1 1 16,-1-2-2-16,1 2 0 0,0 0 0 0,0 0 1 15,0 0-3 1,0 0 3-16,0 0-2 16,0 0 3-16,0 0-1 15,0 0 0-15,0 0 2 0,0 0 13 16,0 0 27-1,0 0-18-15,0 0-13 0,2 0-13 16,5 0 2-16,-2 0 1 16,5 0 0-16,-3 0 0 15,3 0 1-15,0 1-1 16,-3-1 1-16,3 1-2 0,-2-1 3 16,1 0-2-16,-1 1 1 15,1 1 0-15,-1-1 1 16,2 0-2-16,-3 1 1 0,4-2-2 15,0 3 0-15,2 1 1 16,0-1 0-16,2 1-1 16,0-1 1-1,1 1-1-15,0 1 1 0,4-3-1 16,-4 3 1-16,2 0-1 16,1 0 0-16,-1-2 0 15,1 1 0-15,0-1 2 16,0-1-2-16,0 0 1 0,2-2 2 0,-1 1-1 15,2 1 2-15,0-2-1 16,1 0 0 0,1 0-1-16,1 0-1 15,-3 0-1-15,2 1 1 0,0 2 1 16,0-3-2-16,-2 1 1 16,1 2-2-16,1 0 2 15,-2-2-1-15,1 0 0 0,1 1 0 16,-1-3 1-1,0-2 1-15,1 1 0 16,-1 0 2-16,1 2 4 16,-1-2 0-16,-1 1 0 0,1-2-3 15,-1 2-1-15,0-1-2 16,0 1-2-16,2 1 1 0,-2 0 0 16,3 0-1-16,-1-2 0 0,1 2 1 31,2-1-1-31,-4-1 0 0,2 1 1 15,-3 0-2-15,1 0 2 16,-2 0 0-16,-2 0-1 16,0 0 2-16,-1-1 1 15,-1 1 8-15,0-1 23 16,1 0-22-16,1 1-3 0,2-1-6 16,-3 0 0-16,2 1-1 15,-1-1-2-15,2 1 1 16,-2-3-1-16,0 4 0 0,1 2 0 15,1-2 0 1,-2 0 0-16,0 2 0 0,1-2 0 16,-3 1 1-16,2 1-1 15,-3-2-1-15,1 1 2 16,-2 0-1-16,3-2 0 16,-2 1 0-16,2-1 2 15,0-1-2-15,0 1 0 0,2 1 2 16,-3-2-2-16,0 0 1 0,0 2-1 15,-1 0 0 1,1 0-1-16,1 2 1 16,-1-2 1-16,0 2 0 0,-1-1-2 15,3 1 1-15,-5 0-1 16,2 0 1-16,-1-2 1 16,0 2-1-16,0 0 0 15,0 0 0-15,1-1-1 0,-1-1 2 16,0 0-1-16,-3 3 0 15,2-3 1-15,-3 0-2 16,0 0 1-16,-1 0 1 16,-2-1-1-16,1 2 1 15,-1-1-1-15,0 0 0 16,0 0-1-16,-1 0 1 0,0 0 1 16,1 0-1-16,-2 0 0 15,-2 0 0-15,-1 0 0 16,0-1 2-16,-1 1 1 0,-1 0 47 15,0 0-22-15,-1 0-10 16,1 0-6 0,-1 0-6-16,0 0-4 15,0 0-1-15,0 0-1 0,0 0 1 16,0 0-2-16,0 0 2 16,0 0-1-16,0 0 0 15,0 0 0-15,0 0 0 16,0 0 0-16,0 0 0 0,0 0 0 15,0 0 0-15,0 0 2 16,0 0-2-16,0 0 0 16,0 0 1-16,0 0 0 15,0 0 0-15,0 0 3 0,0 0 0 0,0 0-2 16,0 0-2-16,0 0 0 16,0 0-1-16,0 0 1 0,0 0-1 15,0 0 0-15,0 0-1 31,0 0 0-31,0 0 1 0,0 0-1 16,0 0 1-16,0 0-3 0,0 0-4 16,4 0-86-1,4-2-86-15,-6-7-28 16,-2-12-126-16</inkml:trace>
  <inkml:trace contextRef="#ctx0" brushRef="#br0" timeOffset="61828.51">23035 6020 381 0,'0'-4'209'0,"0"4"-193"0,-1 0 18 16,0-2-14-16,2 2-15 16,-1 0-8-1,0-1-5-15,1 1-1 0,1 0 8 16,-2 0 0-16,2 0-2 15,-2 0 4-15,0 1 0 16,-1 5 2-16,0 1-2 0,1 4 0 16,-3-2 1-16,1 4 1 0,2 0-2 31,-3 2 0-31,1-4 2 0,-1 1-3 16,1 2 2-16,0-1 12 15,1-1 9-15,0 3-1 16,1-2-12-16,-2-1-6 0,2 1-1 0,0 0-2 15,0 0-1-15,2 0 0 16,-2-1 1-16,2 4 3 16,0-3-1-16,0 2-3 0,-2 2 2 15,2-2 1-15,1-1 1 16,-1 0 1-16,0-1-3 16,0-2 0-1,1-1-1-15,-1 2 1 16,0 0-1-16,1 0 1 15,-1 1-2-15,-1 2 2 16,-1 1 0-16,3 1-2 16,-4 0 2-16,1 0 1 15,-2-1-3-15,1-1 3 0,1-2 6 0,-1 0 7 0,0 0-9 32,-1 1-4-32,2 0-2 15,0 0 0-15,-2 3 1 16,1-1-1-16,0 1-1 0,0 0 0 15,1-3 1-15,-1 1-1 0,1 0 2 16,0 0 3-16,1-2 0 16,0 3-4-16,1-3-1 15,0 2 0 1,-1 1 0-16,0-2 0 0,1 2 2 16,-1 2-2-16,1-1 1 0,-2 0-2 15,3 2 2-15,-3-1-1 16,0 1 0-16,1-2 0 15,0-2 0 1,0 1 1-16,0-2-2 16,0-1 1-16,0 0 0 0,2 2 0 15,-1 0 1-15,2 2-1 16,-2 1 0-16,0 2 1 0,0-2-2 0,-2 1 1 16,2 0 1-16,-1-2-1 31,-1 1 0-31,1 0 0 15,0 2 0-15,0-4 0 0,-2 1 0 16,-1 1 0-16,2-2 0 16,-1 1 2-16,0-1-2 15,0 1 5-15,0 0 6 16,0 0 6-16,-1 1-3 16,0 2-8-16,0-1-6 0,0 0 2 15,0 0-2-15,1-3 1 16,-1 2 0-16,0-1-1 0,1 1 0 15,-2 1 0 1,0 1 0-16,-1 0 0 16,1 1 1-16,0-1-1 0,0 0 0 15,-1-2 0-15,1 1 1 16,0-1 1-16,0-1 0 16,-1 1 0-16,2 0 5 15,1 0 2-15,0 1-4 0,0 2-3 16,1-1-1-16,-1 0-1 0,-1 1 0 0,2-1 0 15,0-2 1-15,1 1-1 32,0-3 0-32,0 1 0 15,0 0 0-15,0-2 0 0,2 1 1 16,2 0-2-16,-1-2 2 16,0 2-2-16,1-1 2 15,-1 0 0-15,0 0 0 0,0 3-1 16,1-1 0-1,-3 2 0-15,1 0 1 16,0 0-2-16,0 1 2 0,0 0-1 16,0 2 0-16,1-2 1 15,-1 0-1-15,1 0 1 16,-1 0-1-16,-2 3 1 0,1-3-1 16,-1 1 1-16,0 1-1 0,1 0 1 15,-1 1-1 1,0 1 1-16,0-3-1 15,0 2 0-15,-1-1 1 0,1 0-1 16,0 0 1 0,-1 1-1-16,0 0 1 15,-1 0 0-15,0 2 0 0,1 0 0 16,-1-1 10-16,1 1-2 16,0 3-2-16,0-1-7 0,-1-1 0 15,1 3 1 1,-2-3-2-16,2 0 1 15,-2 0 0-15,0-2 0 16,1 3 1-16,-1-3-2 0,0 3 2 0,-1 0-1 16,3 0 0-16,-2 0 0 15,0 0 1 1,-1 1-1-16,3 2 0 0,-3-1 0 16,-1-1-1-16,1 3 2 15,-1-1-1-15,-1 0 0 0,0 0 1 16,-1-2-2-16,1 2 1 15,-1 0 0-15,1-2 0 0,-1 1 0 32,0-3 0-32,1 2 1 0,-1 0 2 15,2-1 5-15,-1 0-2 16,0 0-5-16,-1 0 0 0,2-2-1 0,0-1 1 16,1 0 0-16,-1 1 1 31,2-3 1-31,-1 2-3 15,1 0 0-15,0 0 1 0,-1 0-1 16,2-1 0-16,-1 1 1 16,1 1-1-16,-1 1 0 15,1-2 1-15,-1 0 0 16,2 2-1-16,-2-2-1 0,2 3 2 16,-2-3-1-16,2 0 0 15,-1 2 0-15,0-1 0 16,-1 1 1-16,0-1-1 0,1 4-1 15,-1 0 1-15,1 1 0 0,0 2 0 16,-1-3 0-16,1 1 0 16,0 0 0-16,0-1 0 15,-2 0 0-15,3-1 0 0,1 2 0 16,-1-1 0-16,0 0 0 31,2-1 0-31,-1 0 0 16,-1 1 0-16,0 2 0 0,0-3 0 15,1 3 0-15,-1 1 0 16,0 0 0-16,0 2 1 0,1-1-2 16,-2 0 2-16,2 1 0 15,-1-4 0-15,0 2 1 16,0-1 3-16,1-1-1 0,0 0-2 16,-1 2-1-16,-1 1-1 15,0 2 0 1,1 3 1-16,-2 4-1 15,2 1-1-15,-3 1 0 0,2 2 2 16,0-1 0-16,-2 1-1 16,3-1 0-16,-3 0 0 15,0 1 1-15,1 1-2 0,-2-1 2 16,1-3 0-16,1 1-1 16,0-2 2-16,0-1-1 0,2 0 2 31,-1-2-2-31,0 1-1 0,1-1 0 15,1-1-1-15,1 2 1 16,-1-1 1-16,0 0-2 16,0 2 1-16,0 1 0 15,0 0-1-15,0 2 1 16,1 2 0-16,-1 0 1 0,0 3 0 16,-1 1-3-16,0 2 3 15,0 2-1-15,-1 0 0 0,0 0 0 16,0 2 0-1,1 1 1-15,-1 0-1 16,0 1 1-16,1 0-1 0,-1 0 0 16,0 0 0-16,-1 1 0 15,-1 1 0-15,2-1 0 0,-3 0 1 16,2 4-1-16,-2-3 3 16,2 2-3-16,-1-1 2 15,-1 2 4-15,2 0-5 16,-2 1 1-16,2 3-2 0,-2-2 2 15,1 6-3 1,1-3 1-16,-1 1 1 0,-1 0-1 16,2-2 2-1,-1 2 0-15,1-1 5 0,0 3-2 16,1 0-1-16,0 3 2 16,-1 2-3-16,1 1 1 15,-1 1 0-15,1-2-5 0,0 1 4 16,0-4-2-16,-1 0 2 15,2-1-3 1,0 1 2-16,2-3 1 0,-1-1-2 0,0-1-1 16,0-2-1-16,1-4 1 15,-2 0 1-15,1-2-1 16,3-1 0-16,-1-3-1 16,1-1-1-16,0-2 4 0,0-2-5 15,0-1 4 1,2-2-1-16,-2-3 0 0,0-2 2 0,1-4-2 15,-1-4-2-15,-2-5 4 16,1-2-15-16,-2-4-37 31,3 1-9-31,-2 0-27 0,0 4-23 16,-2 1 7-16,2 6-34 16,-4 3-106-16</inkml:trace>
  <inkml:trace contextRef="#ctx0" brushRef="#br0" timeOffset="64594.74">22737 15989 578 0,'-7'2'66'16,"2"-4"-23"-16,2-1 18 16,2 1 0-16,-1 1-19 15,3-1-13-15,1-2-6 16,5 0-14-16,5-2-10 0,3-2-5 15,5 3 12-15,1-2-3 16,2 1 0-16,-1 1 1 16,0 2-3-16,-1 1 1 0,0 1 0 0,-2-1-1 15,1 4 2-15,0-1-1 16,2 1 0-16,1 3 1 16,4 1-1-16,1 0 0 15,5-1 1-15,5-1 13 0,6 0 20 31,3 0-22-31,8-1-5 16,4 0-4-16,5 1-3 0,3-1 1 16,3 0-1-16,3 0 3 15,1 0 7-15,4-1 1 16,1 0 0-16,4 0-5 0,4 0-3 16,3-2-2-16,3 1 0 15,3-1 0 1,2-4 6-16,5-1 10 0,3-1-3 0,2-1-4 31,4 1-4-31,-2 2-3 0,0-3-1 16,0 4-2-16,-2-1-2 15,1 1 1-15,-3-2 1 16,2 1-1-16,-3 0 0 0,1-1 0 0,-2 0 1 16,-2-1-1-16,-2 1 5 15,-2-1 6 1,0 1 2-16,-4-1 0 15,0 0-3-15,-4 0-1 0,-2-1 0 16,-2 0 5-16,0 0-5 16,-2 2-4-1,-1-1-2-15,-2 1-3 0,-2 0 0 0,-4 0 0 16,0 0-1-16,-2 1-1 16,0-1 1-1,-2 0 0-15,-2-1 1 0,0-1-1 16,-3-1 1-16,-2-2 0 0,-2 0-1 15,-4 0 0-15,-4 1 1 16,-5 0-2-16,-6 1 0 16,-6 1 1-16,-4 0 1 15,-6 1-2-15,-2 2 0 0,-6 0 1 16,-2 1 0-16,1 1-2 16,-7 1-27-16,-1 1-27 15,-2 6-42-15,-4 2-46 0,-3-2-73 16,-3-5-99-16</inkml:trace>
  <inkml:trace contextRef="#ctx0" brushRef="#br0" timeOffset="65119.74">28271 15452 1118 0,'-1'-1'13'16,"1"-11"-5"-16,-1 5 4 16,3 5-13-1,1 5-1-15,7 7 1 0,4 2-1 16,4 2 3-16,6 1 1 15,1 1-2-15,2-2-3 16,4-1-1-16,-1-3 4 16,7 0 0-16,1 0-1 15,4-1 0-15,2 0 0 16,1 0 2-16,1 1 0 16,-4 1 0-16,-5-1 0 15,-4 2 0-15,-4-1 0 0,-9 3 0 16,-2-1-2-16,-5 0 1 0,-5 2-1 15,-6-1 0 1,-2 2-2-16,-7 1 2 16,-9 0-1-16,-9 2 2 0,-10-1 2 15,-5 2 1-15,-10 0-2 16,-5 2-1-16,-6 0 0 0,2 2 1 16,-5 0-1-16,3 4-1 0,-1-1 0 31,1 3-31-31,1 3-57 0,-3 3-53 15,3-6-67-15,2-9-125 16</inkml:trace>
  <inkml:trace contextRef="#ctx0" brushRef="#br0" timeOffset="65896.06">28969 16317 1131 0,'1'-13'52'0,"0"-1"-49"0,-2 3 2 15,2 7 2-15,1 3-7 16,1 4-2-16,5 7-1 16,-1 4 0-16,3 7 0 0,-1 4-6 15,-3 4 0-15,3 5 7 16,-2 2 2-16,1 1 3 16,1 4-3-1,3 0-1-15,1 1 3 0,3 0-3 16,1 0 0-16,0 0 1 15,0-1 0-15,1-2-3 16,-1-3-35-16,-2-4-27 16,-5-3-41-16,-8-10-117 15,-2-12-173-15</inkml:trace>
  <inkml:trace contextRef="#ctx0" brushRef="#br0" timeOffset="66166.13">28768 16709 1281 0,'0'-14'35'0,"0"-2"-20"16,18 4 5-16,6 1-13 0,15 0-2 15,11 0-4-15,11-4-5 16,13-2 3-16,6-4-11 15,9-1-6-15,5-6 4 16,0-1 6-16,0-4-7 16,-3 1-6-16,-5-1-4 0,-8 2-27 15,-11 2-63-15,-13 0-107 16,-14-5-200-16</inkml:trace>
  <inkml:trace contextRef="#ctx0" brushRef="#br0" timeOffset="67634.4">23375 16327 815 0,'-7'-13'12'15,"-2"-1"-14"-15,4 0 8 16,0 1-3-16,1-1 0 0,0-1-4 31,1 1-1-31,-1-2-2 16,-3 3 3-16,-1 0 3 15,-2 4-1-15,-3 3-3 16,-1 2-1-16,-3 3 1 0,-1 1 0 16,-3 4 2-16,3 3-1 15,-1 4-1-15,1 1-1 16,1 6 5-16,2 4-4 16,2 2 4-16,1 1-2 0,1 4 2 15,3 1 0-15,2 1-1 0,3-1-1 31,1-1 0-31,2-3 3 0,2-4-3 16,6-1 2-16,1-6 2 16,4-3 3-16,0-2 10 0,3-2 3 15,2-5 0-15,1-1-4 16,1-1 1-16,3-4-3 0,3-4-7 16,-1-6-3-16,2-2-3 15,1-5-1 1,-2-1 0-16,0-2 1 15,-5-2-2-15,0-1-10 0,-7 0-4 16,-4 2 5-16,-4 0 9 16,-5 0 3-16,-1 1 1 15,-5 0 6-15,-3 0 11 16,-3 2 2-16,1 0-9 0,-4 2-6 16,3 1-3-1,-1 6-2-15,3 1 0 0,1 6-1 0,-1 3-3 16,2 3-3-16,0 9-53 15,-2 4-53 1,-2 2-63-16,-2-2-121 16</inkml:trace>
  <inkml:trace contextRef="#ctx0" brushRef="#br0" timeOffset="68034.76">23872 15997 64 0,'0'-7'753'0,"-9"1"-733"0,-4 2 34 16,-2 3 30 0,-2 1-63-16,0 2-19 0,-1 6 0 15,-2 5-2-15,-2 4-1 16,0 5 1-16,-1 5 1 16,0 4-1-16,-4 4 0 15,1 3-1-15,1-4 1 16,0-3 1-16,7-2-4 0,1-5-14 15,6-8-3-15,5 0-14 16,0-6-13-16,6-1-22 16,-1-5-70-16,0-2-84 0,1-6-96 0</inkml:trace>
  <inkml:trace contextRef="#ctx0" brushRef="#br0" timeOffset="68293.24">23501 16059 760 0,'-7'-5'64'0,"-1"0"-36"16,3 1 88-16,5 3-53 0,-2 1-38 16,3-1-15-16,1 1-8 15,5 4-5-15,3 0 4 16,2 1 0-16,5 3 0 15,4 1 1-15,0 0-1 16,5 1 0-16,3 2-1 0,2 0-1 16,6 2 1-16,4 1-6 15,2 0-117 1,-1-3-91-16,2-9-153 16</inkml:trace>
  <inkml:trace contextRef="#ctx0" brushRef="#br0" timeOffset="86536.59">5770 11331 542 0,'-10'-1'266'0,"-2"-4"-257"0,0-1-7 16,6 4 0 0,2 0-3-16,0 2-2 15,3-1-23-15,-1 2-3 0,1 1-37 16,-5 4 4-16,0 4 48 15,-1 3 13-15,-4 2 2 0,-1 2 2 16,-1 2-1 0,-2 4-1-16,2 1 2 15,0 5-2-15,-1 3 1 0,3 2 0 16,-3 3 1-16,2 3 4 16,2 4 11-16,-4 3 0 15,-1 6-10-15,0 5 1 16,3 7-3-16,-2 2 0 0,3 2-2 0,2 1-1 15,2-2-2 1,1-3 0-16,3-2 1 16,1-5-2-16,2-1 0 15,-2-7 1-15,2-6-1 0,0-5 1 16,0-6-1-16,0-6 2 16,0-3-2-16,2-2 3 15,1-1 10-15,1-3 15 0,0 2-19 16,1-1-6-1,0 1 0-15,1 1 1 16,0 0-4-16,1 1 0 0,1-2 0 0,0-2 0 16,0-4 0-16,1-2 1 15,1-3-2-15,1-1 2 16,-1-3 0 0,2-2 0-16,-1 0 0 0,1-1 4 15,1-1 2-15,0 0 0 16,3 0-1-1,0 1-1-15,4-1-1 16,1 0-2-16,3 0 0 0,-2 1 0 16,3-3 0-16,2-1 4 15,0 1-1-15,2-2 1 0,1 0 1 16,4-1-4 0,-1 2-2-16,3-2 1 0,-2 2-1 15,1-2 2-15,2 2-1 16,-1-2 2-16,2 3-1 15,-1 0 0-15,6 0-1 0,-1 2 1 16,2 0-2-16,4 3-1 16,-2-1 1-16,0 1-1 15,0-3 0-15,0-1 0 0,0 2 1 16,1-4 0-16,-2 1 1 0,2-2-2 16,-1 2 0-16,1 0 1 15,0-1 1-15,-1 0 1 16,1 0 4-16,3 0 7 15,2 1-2-15,-3-1-7 0,2 0 0 32,-1-1-4-32,-1 2 0 0,2-2-1 15,-5 1 2 1,4-1-2-16,0 1 1 0,-1-1-1 0,0 2 0 0,-2 0 1 16,2 1-1-16,-4-1 1 15,2 1-1-15,-1-1 1 16,3 0-1-16,-1 0-1 15,-3-1 2-15,-1 2-1 16,3-1 0-16,-3-1 1 0,0 1-1 31,2-2 0-31,1 4 0 16,-2 0 2-16,0 1-1 16,1-2 0-16,-3 3 0 15,-1 1-1-15,-2-1 2 16,3 0-2-16,-3 0 1 0,0-1-1 15,1 2 0-15,-5-1 1 16,1 1-2-16,-2 1 1 16,-1 0 0-16,-2-1 1 0,1 1-2 15,-3 0 2 1,1-1-1-16,0-1 0 0,0 1 1 16,-2-1-3-16,-2-2 4 15,0 2-4-15,-2-2 3 16,0 1 0-16,-1-2-1 15,-1 0-1-15,1 1 2 0,-1-1-1 0,-1 2 1 16,-1-2-2-16,0 0 0 16,-2 2 2-1,2-2-2-15,-4-1 1 16,0 1 0-16,1-1-1 16,-3-1 1-16,1 0 0 0,-5 0-1 0,1 2 2 31,-1-4-2-31,-1 1 2 0,2-1-2 15,-6 0 2-15,1 1 0 16,0-1-1-16,-3 2 0 16,1-2 0-16,-2 2-1 0,-1 2 1 15,0-1-1-15,-2-1 1 16,1 0-1-16,-1 2 1 16,0-3 0-16,0-3 1 0,0-1-2 15,0-2-1-15,3-2 2 16,-3-2-1-16,0 0 3 15,1 0-3-15,0 2 1 16,0 0 0-16,-1 1 1 0,0 2-1 16,2 0 0-16,-1-2 1 15,2-2-2-15,2-2 0 16,2-6 1-16,0-3-4 16,2-5 3-16,2-8-3 15,0-9 3-15,0-7-1 16,0-10 1-16,-2-4-1 15,0-5-9-15,1 0 8 16,-5 2 5-16,0 2-2 16,-1 5 2-16,1 2 3 0,-2 1 4 15,2 7 9-15,-3 3-5 16,2 5 9-16,-3 5-6 16,0 8-5-16,-1 3-4 0,0 3 2 15,0 3-7 1,0 4 2-16,0 1-7 0,0 2 4 15,0 2 1-15,0 3-4 16,0 2 2-16,0 2 2 16,0 2-2-16,0 2 0 0,-1 1 2 15,-2-1 1-15,1 3 2 16,-3 1-2-16,0-1-2 16,0 1 0-1,-3 2-1-15,-2 1 1 0,1-2 1 16,-1 1 0-16,-2-2-1 15,1 1 8-15,2-3 7 16,-3 1 0-16,-1 1-1 16,0-3-1-16,1 0-5 15,-1 0-4-15,-3-1 1 0,-1 0-5 16,-4 1 0-16,-3 0-1 0,-1-1 0 16,-4 1 1-16,-1-1-1 15,-1 1 1 1,-2-1 0-16,1 1 6 0,-1-2 6 0,-1 1-5 15,-1 1-1 1,-2 0-3-16,-2-2-4 0,-1 1 2 16,-1 0-2-16,-3 0 2 15,2 1-3-15,0 0 2 16,-3 2-1-16,-2 2 0 16,-1 1-1-16,-1 0 1 0,-1-3-1 15,-2 2 2 1,3-3-2-16,1 2 2 15,-3-2-1-15,4-1-2 16,-4-1 3-16,0 2-2 16,1-2 2-16,-3 2-1 0,3 0 0 15,-1-1 1-15,-3 1-1 16,0 1 0-16,-1-1 1 16,-1 0-2-16,0 0 1 15,0 0 0-15,0-2 1 0,3 2-2 16,-4-3 1-16,2-3 2 15,1-1-3-15,1-2 3 16,1-1-2-16,-1-1 3 0,0-1 2 16,3 0 2-16,-4 1-7 15,0-2 4-15,1 2-2 0,0 2 1 16,-1-1 1 0,0 3-3-16,2-1 1 15,1 2 0-15,-3 0-1 16,3 1-1-16,2-2 1 0,-1 1 0 0,0 0 0 15,0 0-1-15,-2 0 1 16,2 1-1-16,0 2 2 0,1-1 9 16,2 3-7-16,2-4-1 15,0 4-1-15,3-2-1 32,-3-1-1-32,1 1-1 15,1 0 2-15,1-1-1 0,4 0 0 16,2 0 1-16,1 2-2 15,4 0 0-15,3 0-3 16,3 11-4-16,-1 3-111 16,-6 5-160-16,-9-3-385 15</inkml:trace>
  <inkml:trace contextRef="#ctx0" brushRef="#br0" timeOffset="108941.13">23041 10061 303 0,'-6'-6'78'15,"-1"-2"-45"-15,-1 1 29 16,3 2-29-16,0 1-19 0,0 1-12 16,1-1-2-16,0-1 0 0,1 2 2 15,-2 1-2-15,2 0 2 16,0 0 14-1,1 0 12-15,-1 2-11 0,3-1-6 16,-1 1-6-16,1 0-2 16,-1 0-5-16,1 3 2 0,2-2-2 15,2 4 2-15,2 4 1 0,3 2 2 16,-2 4-3-16,2 3 2 16,0 3-1-16,0 4 0 15,-1 0 0 1,0 4 0-16,-2-1 0 15,-1 4-1-15,-2 3 1 16,-3 3 0-16,0 3 0 0,-2 5 0 16,-4 2 2-16,-4 4 1 0,0 2 12 15,-1 0-7-15,0-4-6 32,1-1-1-32,1-9-1 0,0-5-1 15,3-8 0-15,1-9 0 0,2-5 1 16,1-6 0-16,0-3 19 15,2-3 34 1,-1 0-8-16,0-6-18 16,-1-8-22-16,4-8-6 0,-1-11-2 0,2-11 2 15,4-11-3-15,3-9-16 16,3-6-18-16,1-4 9 16,1-4 9-16,0 0 14 15,-1 2 3-15,-2 6-6 16,-2 5-7-16,-3 10 13 15,-5 9 2-15,-1 11 2 16,-2 6-1-16,-5 5 3 16,0 3 0-16,-1 3-1 15,0 1 4-15,1 4 10 0,-1 3 1 0,3 3 0 16,2 2 8-16,0 1 0 16,1 2-16-1,2 1-10-15,0 7-4 16,6 4-7-16,2 5 8 0,2 8 2 15,1 7 2-15,1 9-1 16,-2 11 0-16,-2 13 1 16,-1 10-1-16,-6 15 1 0,-2 12 0 15,-2 12-2-15,-8 10-18 16,1 10-39-16,-3 8-6 16,-2 3-94-16,-4-1-148 0</inkml:trace>
  <inkml:trace contextRef="#ctx0" brushRef="#br0" timeOffset="115136.76">5612 13047 648 0,'-11'-1'38'0,"-6"-5"-36"15,3 2 1-15,5 1 3 16,1 2 8-16,4-1-10 16,-2 2-4-16,4-1-1 0,0 2-2 15,1 1-4-15,1 5 0 16,0 4 0-16,-2 4 3 0,0 6 1 0,2 4 2 15,-2 5 1-15,0 4 0 16,-1 0 1 0,2 3-1-16,0 2 0 15,1 2-1-15,-1 3 2 0,1 6-1 16,-2 6-1 0,0 7 1-16,-2 8 0 0,1 5 1 15,1 4 0 1,-2 1-2-16,-3-6 3 0,2-4 0 15,-3-4-2-15,1-3 0 16,-1-2 4-16,0-2 7 16,-1 2-1-16,-2 0-3 0,1-3 2 0,2-5-1 15,1-4-2-15,1-6-1 32,2-5-3-32,-3-5 1 0,4-5 9 15,1-2 5-15,-2-5-4 0,1-3-3 16,2-3-4-1,0-5-1-15,1-1-1 16,0-2-2-16,0-3 2 0,0-1 0 16,0-1 0-16,0 0 0 15,0-2 0-15,1 0 0 0,0-1 1 0,0 1-1 16,1 0-4-16,2-1 0 16,-2 2 0-16,3-2 0 31,4 1 2-31,0-1-1 15,0 0 0-15,3 2 0 0,3-4 1 16,1 1-1-16,1 1 1 16,1-4 0-16,0 0-1 15,4 0 0-15,-3 0 0 16,2-2 2-16,2 1-3 0,2-1 0 16,2-1 0-16,-1 0 1 15,2 1 2-15,0 0-3 0,1-1 1 0,0 1 1 16,5 1-1-16,-3-2 0 15,5 3-1 1,0-1 1-16,2 1-1 16,1 1 0-16,2-1 0 15,-1 2 0-15,0-1 1 16,1 0-1-16,-3 0 2 16,3 0-3-16,0 0 2 0,0 1-2 15,0 1 2-15,0-1-2 16,-2 4 2-16,0-1-1 15,-3 4 0-15,1 1 0 16,0 0 1-16,1 1 0 16,-2 0-2-16,0-1 1 0,1 0 1 15,-1 0-1-15,0-2 0 16,-2 0 0-16,2-1 1 16,-3 1 29-16,2-2-3 15,0 1-22-15,1 1-3 16,3-2-1-16,-1 1 0 15,-1-1 1-15,0 1-1 0,1 0 1 0,0-2-2 16,-2 2 2-16,2-1-1 16,0 0-1-1,0 0 1-15,0 1-1 16,1-2 0-16,0 0 2 16,-1 1-2-16,-1-2 1 0,0 0-1 15,0 0 1-15,-2 0 0 16,3 0-1-16,1 1 0 15,-1 1 0-15,3-1-1 0,-2 0 3 16,1 2-4 0,0 0 3-16,1-1 0 0,-2-1-1 15,1 0 0-15,1 1 0 16,-1-2 2-16,1-1-2 16,0 1 1-16,-1-1-1 15,-2 1 1-15,0 1-1 0,1-1-1 0,0 2 1 16,2-2 0-16,1 3 1 15,1-1 1-15,0 0-2 0,2 0 1 16,-2 1-1-16,2-1 0 31,-2-1 1-31,2 1-1 16,-1-1 1-16,2 1-2 16,-2-1 3-16,-1 0-2 0,0-1 1 15,-1 3 0-15,-3-2-2 16,1 1 2-16,-3 1 0 15,0 1-1-15,-2 1-2 16,1-1 3-16,-4 1 0 0,2 0-1 0,-1-1 0 16,-4-1 0-16,-2 0 1 15,0 0-1-15,-1 0 1 0,-4 0-1 16,-1-1 0-16,-1 0 1 16,-3 1-1-16,-1-2-1 15,-2 1 3-15,-5-1-3 16,-2-1 2-16,-1 1-1 0,-1 1 2 15,-4-2 1-15,0 0 4 32,0 0-1-32,-1-1 5 15,0 0 49-15,0 0-44 16,0 1-9-16,2-5-1 0,-1-1-3 16,2-5-1-16,1-4 0 15,-2-4-4-15,3-7 4 16,1-8-2-16,1-6 1 15,-1-6-1-15,2-4 1 16,0-4-1-16,0-2 0 0,1-1 0 0,2 0 0 16,2-3 2-1,-3-2-2-15,3 1-1 0,1 0 2 0,0-2-3 32,-2-1 4-32,1 2-3 15,3-1 2-15,-3 0-1 16,2-1 0-16,0 0-1 0,4 2 2 15,1 0-2-15,1 4 1 16,0 0-2-16,0 3 3 16,1 3-1-16,-3 3 0 15,-3 2 0-15,-2 3-1 0,-2 1 1 16,-2 5 0-16,-4 3 2 16,-1 4-2-16,-1 6-1 15,-2 4 3-15,-1 5-2 16,-1 3 0-16,0 4 0 15,0 3 1-15,0 2-1 0,0 1 1 16,0 2-1-16,0 1 0 16,0-2-1-16,0 0 0 15,0 2-1-15,0 1 0 16,-1-1-3-16,-1 1 2 0,1-1 1 16,-3 0-1-16,0 2 5 0,-2-2 0 0,0 0 1 15,-1 0 5-15,-2 0-1 16,-1 0 1-1,0 0 1-15,-2 0-6 16,-1 0 3-16,-1 0-1 16,-1 1-4-16,-3-1 1 0,-1 1 1 15,1 0-2-15,-3 0 0 16,1 0 0 0,-4 1-1-16,1-1 0 0,-3 0 1 15,0-1 0 1,0 0-1-16,-4-1 1 15,0-1 0-15,0 1-2 0,-2-3 2 0,0 0 0 16,-1-1-1-16,-1-1 2 16,-1 2-3-16,-2 0 4 0,-2 0-3 15,0 1 0-15,-1-1 1 16,-3-1-4-16,0 4 5 16,0-3 0-16,1 2-2 15,1 0 0-15,0 1 0 0,-2 0-2 16,1 1 4-16,-2 0-3 31,0-1 0-31,1 1 3 16,-4-2 0-16,2 1-3 0,0 0 1 15,-3-1 1-15,0-1 2 16,0 1 10-16,1-2-11 16,-1 2 2-16,2-1 1 0,0 1-4 15,-1 1 5 1,0 0 0-16,-1-1-5 0,0 2-1 15,-2 0 3-15,0-1-3 16,1 0 0-16,0 0 2 0,1 0 2 16,0-1 2-16,0 0-2 15,0 0-1-15,-1 0 5 0,1 1 3 16,0 1-6-16,0-1-2 16,0 1-3-16,-1 0 2 15,1 0-2 1,-1 1-2-16,1 0 4 15,-1 1 0-15,2-1 0 16,-2 1-3-16,2 0 2 0,-4 0 1 16,2-1-3-16,-2-1 0 0,0 0 2 15,3 0 0-15,-3 0 1 16,2-1-2-16,-1-1 2 16,0 2-4-16,-1 1 3 15,0 0 0-15,0 0 0 16,1 0-3-16,-1 4 4 15,-1 0-2-15,-2 0-1 16,-1 1 1-16,-1 0-1 16,0-2 1-16,3 0 1 0,-2 0 0 0,1-4-1 15,0 2 0-15,1-1 2 16,-1-1-2-16,2 1-1 16,-1 0 1-16,-3 1 1 15,2 1-2-15,0 3 1 16,-2-1-12-16,3 3-32 15,-3 2-32-15,0 5-17 0,-5 6-100 16,-5-1-88-16,-11-1-266 16</inkml:trace>
  <inkml:trace contextRef="#ctx0" brushRef="#br0" timeOffset="121988.11">5434 10454 543 0,'-19'0'6'0,"-7"-4"13"0,2 0 6 16,5 1-4-16,-3 2-10 16,1-1-9-16,-2 5-1 15,2 4-2-15,-2 4 1 0,-4 3-1 31,-2 3 3-31,0 4-4 16,-6 1 0-16,3 5 3 0,-6 1-1 16,-1 2 0-16,0 3 1 15,-1-1-1-15,2 2-1 16,-5 4-4-16,3 2 9 16,0 5-2-16,-1 2-3 0,-1 5 3 15,-2 3 2-15,-3 2-2 16,2 4 2-16,-2 1-2 15,-1 4-1-15,2 2 1 16,2 3 0-16,-3 3-2 0,2 3 1 16,0 2 1-16,-2 1-1 15,2 1 2 1,-1 3 4-16,-1 0-2 0,5-1 2 16,2 5-2-16,-1 3 3 15,2 1-4-15,2-2-3 16,1 0 1-16,2 0-1 0,0-3 3 15,5-3-4-15,1-3-2 16,4 0 5-16,3-3-2 16,6-3-1-16,-2-7 1 15,7-2 2-15,0-5-2 16,4-4 2-16,2-5 6 0,4-3 22 16,0-4-25-16,6-3 0 15,4-4-4-15,4-4 0 16,3-3-1-16,4-3 0 0,2-2-1 15,2-2 0-15,2-4 0 16,4-2 1 0,2-1 2-16,1 0 1 0,2-4 0 0,2-1 8 31,2-4-3-31,2 0-1 0,0-1-1 16,3-2 3-16,4-1 2 15,-3 1-3-15,2-1-1 0,-2 0-2 16,-3 1-5-16,-2 0 0 15,-2 0 1-15,-2 0-1 16,-3 0 1-16,1 0-2 0,-3-2-1 16,-1-1 1-16,-4 1 0 15,-2-1-2-15,-1-1-1 16,-6 1 4-16,0 0-3 0,-2-1 1 16,-5 2-4-16,-2-1 2 15,-1-1-1 1,1 0-51-16,-4 1-9 15,-3 0-39-15,-2-4-64 0,-4-13-72 16</inkml:trace>
  <inkml:trace contextRef="#ctx0" brushRef="#br0" timeOffset="122525.6">4507 13562 828 0,'0'0'5'16,"1"0"-13"-16,8-2-18 15,4 4 11-15,5-2 13 0,4 6 5 16,5-1 0-16,2 2-1 0,4 0-2 15,-2 1 1 1,3-1 0-16,-2 2 0 0,2-1 2 16,-6 2-1-16,-1 0 0 15,-4 1-1-15,-1 0 5 16,-7 0 0-16,0 1-2 0,-1 2 3 16,-4 1-1-16,-4 0 10 31,-1 2-1-31,-3-3-1 0,-2 3-6 15,-4 0 5-15,-5 0 11 16,-5 2 6-16,-6 2-11 16,0 0-9-16,-7 4-3 0,-2 0-3 15,-2-1 1-15,-2-1-3 0,1-1 2 16,-5-1 7-16,3-2 6 0,-3-2 8 16,1 0-14-16,3-1-6 15,2 1-3-15,0-1-2 16,4 1-2-16,4 4-20 15,1 5-57-15,6 2-68 16,-1 3-52 0,-3-3-113-16</inkml:trace>
  <inkml:trace contextRef="#ctx0" brushRef="#br0" timeOffset="126889.9">8886 14014 623 0,'-15'-12'64'0,"1"0"-4"15,1 4 9-15,6-1-19 16,-1 4-36-16,4 1-7 16,0 2-3-16,2 1-2 15,2-1-3-15,0 4-4 0,0 1-4 16,0 2-4-16,2-1 6 16,2 2 0-1,1-1 1-15,2-1-1 16,2-1-3-16,3 1 8 15,1-1 1-15,3 0 1 0,1 1 3 32,4 0-2-32,2 0 3 0,2-1-3 15,-1 2 4-15,5 0-3 16,1-1 3-16,-1-1-4 0,3 3 1 16,-1-1 1-1,2 1 0-15,1 1-3 0,1 0 2 16,-1 2-1-16,2-2 0 0,2 0 0 15,-5-1 0 1,1-1-1-16,-2 0 2 16,0-1 0-16,-2 0 2 0,-1-1 1 0,2 1 3 31,-3-1-2-31,2 0-2 0,-1 0-1 16,1 0-2-16,-3-1 0 15,-1 2-2-15,-3-2 3 16,-1 1-2-16,-2 1 0 15,-7-2 0-15,1 1 0 0,-5-1 1 16,-2 1-2-16,-1-1 1 16,-1-1 1-16,-2 1-3 15,-2-1 2-15,-1-1-1 16,0 2 7-16,-1-3 17 0,-3-1 31 16,-6 1-21-16,-1-3-25 15,-5-1-5-15,0-1-2 0,-6-2 1 16,-3-1-1-16,-2 0-3 15,-1-1 3-15,-2 2-1 16,-2 2-1-16,-1-1 2 16,-1 4-2-1,0 1 1-15,-2 0 0 0,-2 5-1 16,-3-2 1-16,1 2-3 16,1 1-15-16,2-1 18 15,1-3 0-15,4 1 1 0,4-3 0 16,5-2 0-16,0-2 6 15,4 1 3-15,2 1-1 16,2-1-3-16,2 2-5 0,3 1-1 0,1 1 2 16,3-1-3-16,4 1 0 31,0 0 1-31,-1 1 1 16,3 0-3-16,0 0 0 0,0-1 0 15,0 0-5-15,5 1 0 0,0 0-1 16,3-1 8-16,6 0 1 15,-1-1-1-15,4 2 2 16,2 3 0-16,3-3-4 16,4 3 4-16,1 1-2 0,2 1 0 15,3-2 1-15,2 2 0 16,-1-1-1-16,0 2 0 0,0-2 0 31,-2 1 0-31,0 0-1 16,-2 0 2-16,0-1-1 0,-2-1 0 15,0-1 0-15,-1-1 1 16,-2-1-1-16,-1 3 0 16,-1-3-2-16,-3 0 3 0,-6 0-2 0,-3 0 0 15,-2 0 1-15,-3 0-2 32,-3 1 1-32,0 0 4 0,-2-2-3 15,-2 0 5-15,-6 1 17 16,-4-2-2-16,-2-2-18 0,-6-1 0 15,-7-1-2-15,0 1-6 16,-7-1 2-16,-1 0-7 0,-4-1-13 16,-5 1 9-16,0 1 13 15,-5 0 2-15,4 1 0 0,-7 0-1 16,2 1 2-16,2 0-1 31,0 2-1-31,3-2 3 16,2 0-2-16,0 0 0 0,3-1 4 0,3-2 3 15,0 0 6 1,4 1 7-16,2-2-6 16,5 3 2-16,3-1 15 0,5 2-13 15,4 1-13-15,3 0-4 16,6 2-1 0,2-2-2-16,2 3-10 0,1 0-29 15,2 2-15-15,4-3 27 16,5 2 19-16,2 2 6 0,5-3 3 15,3 1 0 1,6 0 1-16,3-3 1 0,5 0-1 16,6-1 2-16,1 1-2 15,5 0 3-15,-1 2 0 16,4-1-2-16,-1 4 0 0,2-1 2 16,1 2-2-16,-3 0-1 15,1-2 2-15,1 2-1 16,-3-2 0-16,2 3 2 0,-6-3 1 15,2 1-1 1,-3 0 0-16,-1 1 0 16,-2 0-1-16,-4 1-1 0,-3-1-1 15,-2-2 0-15,-4 2 2 16,-9-1-3-16,0 0 2 0,-5 0-1 16,-3-1 0-16,-4 0 0 0,-2-1 0 31,-2-1 1-31,-2-1-2 15,0 3 7-15,-4-5 19 0,-7 2 10 16,-3 0-24-16,-5 0-10 0,-6 0 1 16,-5 2-6-16,-4-2-5 0,-2 1 6 15,-7 1-26-15,-2-2 23 16,-3 4 5-16,-1-1 0 31,-2 1 0-31,-1 0 0 16,4-3 1-16,-4 1-1 0,3-2 2 15,3 2-1-15,1-4 0 16,5-1 1-16,1-2 0 0,6-1 4 16,0-1 20-16,3 2-7 15,4-1 15-15,5 1-20 16,-1 1-7-16,9 2-4 16,2 0-3-16,4 2 2 0,4-1-3 15,0 0 1-15,3 1-4 16,0-3-6-1,0 5-13-15,6-1-10 0,3 1 23 16,2-1 10-16,5 2 1 16,3 1 0-16,3 0 1 15,3 1-1-15,3-1 0 16,5 0 2-16,0 1-2 16,6 0 1-16,1-1-1 0,4 1 1 15,-1 0 2-15,2-2 0 16,-3 1-2-16,2 0 1 0,-3-3-1 15,-3 2 1-15,-2-2 3 16,1-1 1 0,-5 1 0-16,-2-1 0 0,-1 1 1 15,-4 1-5-15,-1-2 0 16,-4 0 1-16,-3 0-2 0,-5 0-2 16,-3 0 1-16,-1 2 0 15,-2-1 1-15,4-1-7 0,1 2-22 31,0-4-48-31,-5-9-120 0,-8-15-274 16</inkml:trace>
  <inkml:trace contextRef="#ctx0" brushRef="#br0" timeOffset="143530.92">20691 2614 881 0,'1'-1'9'0,"-4"-3"-8"16,1 4-12-16,1 7-47 16,3 7-45-16,-2 7 77 15,4 5 13-15,1 6-10 0,1 4 1 16,-2 2 17-1,2 6 5-15,-4 3-1 16,0 6 4-16,-3 2-2 0,-2 3 0 16,-4 3 2-16,1 1-2 0,0 0 1 15,0 0 0-15,-1 1-1 16,0 1 0-16,0-2 1 0,0 5 1 31,1-3 0-31,-1 0 0 16,3-3 3-16,0-2 5 15,1-5-5-15,3-8 13 0,-2-6-5 16,3-9-5-16,4-7 3 16,1-7-4-16,2-4 0 15,1-5 15-15,1 0-2 16,1-3 2-16,2-2 1 16,2 0 4-16,1 0-7 0,4 0-9 15,2 0-8-15,4-2 2 16,2 0-5-16,4-1 2 0,3 0-2 15,3 0 2-15,0 0-2 16,2-2 0-16,2-1 2 0,3 0-1 16,2 0 4-1,4 1-4-15,4 0 0 16,1-1-2-16,2-1 0 16,-1 2 0-16,1 1-1 15,-2-3 2-15,-2 3 0 0,2 0 0 0,-5 1-1 16,3 0 1-16,-4 0-2 15,2 1 3 1,1 0-2-16,-1 0 2 0,2 0 9 16,-3 1 9-1,1-2-17-15,-1 1-1 16,-2-1-1-16,1 0-1 0,1 0 2 16,1 0 1-16,-1 0 1 15,0-1-2-15,-1 1-2 16,-2 0 0-16,-6 0 1 15,-3 0-2-15,-1 3 1 0,-7 1-1 0,-3 0 2 16,-4 1-1-16,-2-1 0 16,-6 0 0-1,0-1 0-15,-4 1 0 16,-4-1 1-16,-2-3 0 0,-3 3 0 16,-1-3-1-16,0 0 29 15,-2 0 29-15,-1 0-7 16,0 0-14-16,1 0-21 0,0 0-11 15,0 0-4-15,-1 0-2 16,0 0-2-16,0 0 1 0,0-2-1 16,-1-1 1-16,-2-1 0 15,1-3-1-15,-2 0 0 16,1-4 0 0,1-2 2-16,-1-3-1 15,2-1 3-15,0-5-3 0,1-1 2 16,-2-6 0-1,6-3-1-15,-1-5 0 16,1-3 1-16,2-4 0 0,-1 1 1 0,0-2-1 16,0 1-1-16,-3 1 3 0,-2-2-3 15,-3 2 1-15,-1-2 1 16,-2 2-1-16,0 1 1 16,0 1-1-1,0 3 0-15,3 3 2 16,0 2-2-16,1 2 1 15,1-2 1-15,1 2-2 16,-1-2-2-16,3 1 1 0,1-2 0 16,0 1 0-16,-1 2-1 15,1 1 0-15,0-1-8 16,1 4-2-16,-1 2-2 0,-1 2 8 16,0 4 6-1,-2 6 0-15,0 1 0 16,-3 4 1-16,-1 3 0 0,0 0 1 0,0 2-2 15,-4 2 0-15,3 0 3 16,-2-1-1-16,0 2 2 16,-2-1 4-16,-2 1-3 0,2 0 4 15,-5 0-2 1,-1 0-5-16,-2 0 0 0,-4 0-1 16,-1 0 3-16,-3 3-4 15,0-2 0-15,-4 2 2 0,0 1-2 16,-2-4-1-16,-2 3 2 31,-1-1-1-31,-1-1 1 16,-1-1 1-16,-2 0-1 0,1 0 14 15,-5 0-5-15,0 1-9 16,-6 1 0-16,0 0 0 0,-5 1-3 0,-2-1 3 16,3 1-2-16,-3-3 1 15,0 2 1-15,-1-2-1 16,0 0 0-1,2 0 0-15,-1 0 1 16,1-2-1-16,-1-1-1 0,-2 1 3 16,-1 0-3-16,-2 1 1 15,1-1 1-15,-1 2 0 16,1-2 0-16,4 1 0 16,0-1 0-16,2 1-1 15,3-2 0-15,3 3 0 0,3 0 1 16,3 0 0-16,4 0-2 15,2 0 2 1,4 6-2-16,2 7-3 0,0 5-50 16,-5-1-159-16,-6-10-348 15</inkml:trace>
  <inkml:trace contextRef="#ctx0" brushRef="#br0" timeOffset="147899.6">23352 2848 661 0,'4'-5'170'0,"-4"1"-178"15,2 2-14-15,-2 0 18 16,0-1-71-16,0 1 28 16,1 0 44-16,-1 0 2 0,-1 1-4 0,1-1 6 15,0 1 1-15,0-1 36 16,-1 1 12 0,0 1-6-16,1 0-16 15,1 0-2-15,-2 0-2 16,1 0-7-16,0 0-1 15,0 0-8-15,2 0-7 16,-2 3-2-16,5 2-2 0,1 7 1 16,1-1 1-16,0 3 2 15,2 5-1-15,-2-2 1 16,-2 1-2-16,1 1 3 16,-2-1-2-16,-1-1-1 0,2 4 1 15,-3-1 0-15,-1 5 0 16,0 0 1-16,1 5 0 15,-3 1 0-15,-1 3 0 0,0 3 0 16,1 0 3-16,-2 6 6 16,2 1-6-16,1 4-3 0,0 1 1 15,-1-2 0-15,2-1-2 0,-1-3 1 32,1-5-1-32,-1-4 2 15,3-3-3-15,-2-5 3 16,0 0-2-16,1-3-1 0,-2-1 4 15,4-2-5-15,1-2 2 16,-1-1-2-16,2-1 3 16,-1-1-2-16,2-2 2 15,0 0-1-15,-1-3 0 16,1 0 0-16,1 0-1 0,2-3 1 0,-1-1 0 16,2 1 0-16,0-3 4 15,2-1-2-15,1 0 0 16,-1-3 2-16,4 1 0 0,-2-1 0 31,1 2-2-31,-1-1 2 16,-1 2-2-16,1-2 0 15,0 2 1-15,-1 0-2 0,2 0 0 16,0 0 1-16,2-1-1 16,2 1 0-16,2 0 1 15,0-3-1-15,1 3 2 16,1-3 1-16,0 1-1 15,1 0 3-15,0 0 4 0,-3-1 0 16,1 1-6-16,0 1-1 16,-1-1 3-16,1 0 7 0,1 0-5 15,1 1-5 1,1 0 0-16,1-1-3 16,2 2 1-16,1 0 0 0,0 1-1 15,1-3 1-15,-1 3-1 16,1-2-1-16,-1 1 1 0,-1 0 1 0,0-2-1 15,2 1 0-15,-1-1 1 16,1 2 1-16,2-3-2 0,-2 3 2 31,-3-3 0-31,3 4-1 16,-2-1 1-16,-2 0 0 16,0 2 0-16,-1 1 3 15,0 0 9-15,-2 0-6 16,0-1-3-16,0 1 1 0,1-2 11 15,-1-1-4-15,0 1-8 16,0 0-2-16,1-2-1 16,-2 1 2-16,3-2 3 0,0 1-1 15,-3-1-2-15,0 2 0 16,-1-3 2 0,-4 1 0-16,1 1-3 0,-5-1-1 0,0-1 1 15,-3 1 0-15,0 1-2 0,-2-2 1 16,-2 0 2-16,0 1 8 15,0 2 3-15,0-3-12 16,-1 0-1-16,0 0-1 0,-1 2-2 16,2-2 3-16,-3 0-1 31,-1 0 1-31,-1 0-1 16,1 0 0-16,-2 0 1 0,1 0-1 0,-2 0 2 15,1 0-2 1,0 0 1-16,1 0-1 15,-1 0-1-15,-1 0 0 16,1 0 2-16,-1 0-3 16,0 0 1-16,1 0 0 0,-1 0 0 15,4 0 0-15,-3 0 0 16,2-2 1-16,0 2-1 16,-2 0 1-16,1 0-1 0,-2 0 0 0,2-2 1 15,-1 1 0-15,0 1 0 16,-1-1 0-1,2 1 1-15,-1 0-1 16,-1 0-1-16,0 0 0 0,-1 0 0 16,2 0 1-1,-1 0-1-15,-1 0 0 16,1 0-1-16,0 0 1 16,0 0-2-16,0 0 2 0,0 0-1 15,0 0 0-15,0 0-1 16,1 0 1-16,0 0-2 0,1 0 0 15,0 0 2 1,-1 0-1-16,4 0 1 16,1 0-1-16,-1 0 3 0,1 1-2 0,-1-1 0 15,0 0 3 1,-1 0-1-16,-1 0-2 0,-2 0 1 16,4 0 0-1,-3 0 0-15,-1 0 0 0,0 0 0 0,1 0 1 16,-1 0-1-1,0 0-1-15,0-1 3 0,3 1-2 16,-2 0 0-16,0-3 1 16,0 3-1-1,2-1-2-15,0-1 4 16,-3 1-2-16,0 1 0 0,1 0-1 0,-2-3 3 16,1 3-1-16,1-1 4 15,-2 1-4 1,1 0 0-16,-1 0-1 0,0 0 0 15,0-2 1-15,1 1-1 16,0-2 2-16,0-1-1 16,1-2-1-16,0-4 0 15,0-1-1-15,0-3 3 16,0-4-2-16,1-3 0 0,4-6-2 16,-3-7 3-16,1-6-1 15,1-6-1-15,-1-7 1 16,4-7-2-16,1-4-15 15,0-4-2-15,0-1-3 16,2 2 4-16,-2 6 9 0,-3 7 8 16,-4 7 0-16,1 9 1 15,-3 6 2-15,-2 4-2 0,-6 7 0 16,2-1 2 0,-2 4 14-16,1 1-3 15,-2 4-4-15,0 2-6 0,0-1 2 16,2 4 3-16,0 0-8 0,0 2 0 15,2 0-1-15,-1 2 1 16,1 1-1 0,-2-1 0-16,1 2 0 0,-1-1 0 15,0 2 1 1,-1-1 2-16,1 0 3 16,0 1 0-16,-1-1-2 15,0 0-2-15,1-1 0 0,-1 2-3 16,-2-2 3-16,-2-1 1 0,-2-2-3 15,-3 1 2-15,-2 2-1 16,-6-3-1-16,2 2 2 16,-4-2-1-16,-3 2 1 0,-2-1 0 15,-3 0-2-15,-6 3 2 16,-2-2-3-16,-5 0 1 16,-5 3 1-16,0-1-2 15,-3 2 1-15,-2 0 0 16,-1-1 1-16,-2-2 0 15,-1 3 1-15,-2-2 0 0,0 1 0 16,-4 1-3 0,-2 0 2-16,-1 0 0 15,0 0-1-15,-3 0 2 0,0 1 6 16,2 2-6 0,1 2 1-16,1 0-4 0,1 1 2 15,2-1 1-15,3 0-3 16,4 2 2-16,6-3-1 15,2 0-1-15,9 1 0 0,5-4-35 16,14 1-37-16,7-2-30 16,6-6-112-16,4-8-308 15</inkml:trace>
  <inkml:trace contextRef="#ctx0" brushRef="#br0" timeOffset="150281.79">26237 2753 806 0,'-4'-2'56'0,"0"0"-61"16,-2 2 4-16,4 0 7 15,2 0-3-15,1 0-5 16,-1 0 0 0,1 0-4-16,-1 0-35 15,2 2 20-15,-2 0 19 16,4 3 3-16,-4 1-3 0,0 2 1 16,1 3 2-16,-2 5 12 15,-1 1 0-15,0 6 2 16,0 1-4-16,0 4-3 15,-2 5 8-15,-3 5 2 0,-1 1-9 0,0 6-5 32,-2 2 0-32,1 1 4 15,-2 2-4-15,0 0-1 0,-2 4-1 16,-3 4 0-16,1 0 0 16,-1 0 0-16,3-2 5 0,0-6 1 15,5-7-2 1,5-4 16-16,1-8-4 0,1-3-11 15,0-5 1-15,0 0 9 16,2-5-10-16,-1 1-2 16,2-2-2-16,2 1-1 15,-1-1 1-15,3 2-1 0,0-1 0 16,0-1 0-16,1-2-2 16,3 0-3-16,2-5 3 15,1 0 0-15,3-1 4 16,0-2 0-16,2 0 2 15,2-3 0-15,2 2-4 0,2-2 2 16,3 0 0-16,1 2-3 16,1-2 2-16,4-1-2 15,0 1 0-15,4-1 1 16,2 0-1-16,4 3-1 16,1-2 0-16,1-1 1 15,3 0 0-15,1-1-2 0,3 1 3 16,2-1-2-16,2-1 3 15,3 2-3-15,1-3 0 16,1 3 1-16,3-3 0 16,-1 1 1-16,3 2-2 0,-1-3 1 15,0 3 0 1,-2 1-1-16,1-1 4 0,-3 1 20 16,-1 3-14-16,-1 0-5 15,-1 1-2-15,5-1-3 16,-2 2 1-16,3-1-1 15,0-1 1-15,1 0 1 16,0-3-2-16,-4-1 2 16,-2 1-2-16,0 2 6 0,-1-2 11 15,-2 0-9-15,0 1-5 16,-2 0-1-16,-6 1-1 16,-1-2 0-16,-6 1 0 15,-1-1-2-15,-4 0 1 0,-5 0 0 16,-5 1 0-16,-5-3 1 15,-1 1 0-15,-6 0 5 0,-4 0 8 16,-2 0-2 0,-2-2-4-16,1 1-5 0,-3 0-1 0,3-1-1 15,-2 1 0-15,1 0-1 16,0-2 1-16,-3 0-1 16,-1 0 0-16,0 0 1 0,0 0 0 15,-1 0 1-15,0 0-1 16,0 0 1-16,-1 0 1 15,0 0 1-15,-1 0-2 16,1 0 2-16,-1 0 2 16,0 0-1-16,-1-2-3 0,0 0 1 31,2 0-1-31,0 1-3 16,-2-2 1-16,2 0 0 0,2-3-1 15,-4-2 0-15,2-1-2 0,2-2-3 16,-2-7 3-1,0-4 2-15,4-7-1 16,-4-7 0-16,2-5-5 0,1-8 3 16,0-6-5-16,5-3-1 15,-1-5-7-15,1-5 0 16,2 0-16-16,-1 3 28 16,2 2 0-16,-2 5 4 0,-4 8 0 15,-1 6 1-15,0 4 1 16,-3 9 0-16,0 0-2 15,-3 4 3-15,0 0-3 0,0 1 3 16,2 4-3-16,-4-1 1 16,3 4-1-16,-2 1 0 0,0 2 2 15,0 3-1-15,-1 2 1 16,2 1-1-16,-1 2 0 16,1 2 1-16,-2 2 1 0,1 1 3 31,1 0 6-31,-1 3 2 15,-2-1-3-15,2 0-3 16,0 1-5-16,-1 0-1 16,0 0-3-16,0 0 1 15,-1 0 0-15,-3 0-1 0,2 2 2 16,-2-2 0-16,-3 0 1 16,2 0 0-16,-3 0 1 0,-1 0-2 15,-5 0 1-15,-2-4-1 16,-2-2-2-16,-3 0 1 0,-4-2 2 15,-2-1 0-15,-1 1-1 16,-5-2 0-16,-2-1 3 16,-3 0-2-16,-2 2 2 15,-3 0 3-15,-2 2-3 16,-3-2-2-16,-4 3-2 0,2 0 2 16,-6 0-1-16,0 2-5 15,-3 1-3-15,-2-1 8 16,-2-1-10-16,-2 1 4 15,-3 1 5-15,-2-1 1 0,-1 1 1 16,-3-1-4-16,-3 4 3 16,-1-2 1-16,-2 1-1 15,1 1 1-15,0 0 0 16,0-1-2-16,1 1 6 16,2-2-1-16,2-1-2 0,3 2-1 15,-2-2-1-15,5-1-14 16,-1 4 11-16,1 0-63 15,3 0-24-15,2 0-62 16,-5 0-127-16,2-2-161 16</inkml:trace>
  <inkml:trace contextRef="#ctx0" brushRef="#br0" timeOffset="158134.28">9828 14233 770 0,'0'-1'45'15,"-7"-5"-41"-15,5 0 21 0,1 2 27 16,1 1-33 0,0-1-18-16,3 0-3 15,3-1-5-15,1-1 5 16,3-2 2-16,1-3 0 0,1-4 0 0,2 0-1 15,1-3 1-15,0-4 1 16,2 0-1-16,3-4 1 16,3-2-1-16,3-4 0 0,3-4 0 31,5-6 1-31,3-2 1 16,3-5 1-16,3-4-1 0,3-2 2 15,3-5 0-15,4-5 5 0,5-2-5 16,4-4 0-1,4-4-2-15,6-5 0 16,3-4 0-16,6-2-3 0,0-3 4 16,5-4 0-16,5-1 2 15,6-2 1-15,3-4 4 0,4-5-2 16,7-4-1-16,1 0 2 0,5-5-3 31,3-3-2-31,3-1-3 0,5-3 5 16,3-1-3-16,4-3 1 0,5-2-2 15,3 0 0-15,5-4 0 16,2-1 3-16,-1-1 1 16,5 0 4-1,1-2 5-15,6-1 4 16,-2-2-7-16,5 1-3 0,6 0-6 16,3-3-2-16,4 2 1 15,1-3-2-15,6 1 2 0,2 0-3 0,1-1 0 16,1 1 3-16,3 0-2 15,5 0 0-15,-2 2 0 16,-3 3-1-16,2 1 3 16,-1 3-3-16,-3 3 1 0,0 1 2 15,2 4 6-15,4 4-1 32,-2 5 4-32,0 0-5 0,1 9-2 15,-1 3-4-15,-4 4 1 16,-3 3 1-16,0 4-2 15,-2 3-1-15,-3 0 3 16,-2 4-1-16,2 3-1 16,-1 4 0-16,-2 2 0 0,-1 0 1 15,-1 4-1-15,-2 3-1 16,-8 3 3-16,-8 2-3 16,-4 6 2-16,-10 6 3 15,-8 3 15-15,-5 5 0 0,-7 4-5 16,-1 3-4-16,-3 3-4 0,-1 3-1 31,-4 2-6-31,-2 2 2 0,-2 2-1 16,-8 3 1-16,-9 1-1 15,-11 3 1-15,-10 1 0 16,-8 2-2-16,-11 5 2 0,-10 0-2 0,-6 3 2 16,-7 0-1-16,-8 3 0 15,-6 2 1 1,-5 1-1-16,-2 0 0 15,-4 0 1-15,-2 0-1 16,0 0 1-16,-3 0 0 16,1 0-2-16,-2 0 2 0,2 0 0 15,-2 0-1-15,2 0 0 16,-1 0-1-16,-1 0 0 16,0 0-3-16,0 0 3 15,0 0-2-15,0 0-4 16,-1 0-42-16,1 4-48 0,-1-1-85 15,-4 1-113-15,-2-4 108 16,-1-7-199-16</inkml:trace>
  <inkml:trace contextRef="#ctx0" brushRef="#br0" timeOffset="158571.23">22260 5588 987 0,'-8'0'23'0,"1"-6"-27"15,5 4-2-15,0 2 27 0,2 0-23 16,6 1-17 0,4 6-49-16,2 3 30 15,6 1 34-15,5 1 5 0,4-1 1 16,2 2 0-16,3-4-1 0,0 2 2 15,0-5-3-15,1 1 1 0,-4-3-1 16,1 3 1-16,-4-1-1 16,-3-2 2-16,-3 2 2 15,-6 1 3-15,-4-1-5 16,-2 2 0-16,-5 1 1 16,-2 2 0-16,-3-1 2 0,0 4 0 31,-9-2 1-31,-1 5-1 15,-5-1 2-15,-4 0 1 0,-5 3 3 16,-10 5-2 0,-8 4 1-16,-11 6-6 0,-9 7-2 15,-10 4 0-15,-10 8 0 0,-7 5-1 0,-7 8-62 32,-5 5-47-32,-7-1-51 15,-3-4-130-15</inkml:trace>
  <inkml:trace contextRef="#ctx0" brushRef="#br0" timeOffset="161887.41">21811 5921 757 0,'1'-3'92'16,"-1"0"-92"-16,0-1 1 15,2 1 8-15,5 2-14 0,3-1-4 16,4-1 3 0,4 0 4-16,7-1-1 15,2-3 1-15,3 0 2 16,3-1-2-16,0-1 1 0,2-1 0 15,-1-1 1-15,0-1 0 16,1-1-1-16,-4-2 1 16,2 0-1-16,-1-3 3 0,-1-3 0 15,2-3 7-15,2-1 2 16,-1-3-2-16,1-3-5 16,0-2 1-16,2-1 0 15,0-4 1-15,-1-1 3 16,1-2 14-16,-1 0 9 15,-1-2 5-15,-1 1-9 16,1-2-9-16,-1 1-11 0,1-1-5 16,0 2-1-16,-2-1-1 15,1-4 2-15,-2 2-3 0,1-2 1 16,0 0 0-16,-2-4-1 16,2 1 0-1,0 0 1-15,-3 2-1 16,-1-2 0-16,-3 3 1 0,-2 1 4 15,-2 3 21-15,-1 2 0 16,0-2-7-16,0 2-6 16,0-2-9-16,3 2-1 0,0-4-2 15,-1 1 1-15,2-2-1 16,-1 1 2 0,1 2 9-16,-1 1 11 0,-1 3-9 15,0 0 0-15,-1 0 1 16,-2 5-5-16,-2 3 3 0,-1 1-2 15,-4 4-4 1,-2 5 0-16,-2 3 0 16,-1 1-5-16,-3 4-1 0,1 2 0 15,-2 2 0-15,-1-1 0 16,1 6 0-16,-3-1 0 16,1 0 0-16,-2 3 0 15,0-2 0-15,1 4 0 16,1-3 0-16,-2 3-1 0,0-1 1 15,0 1-1-15,0 0 1 16,-1 0-1-16,2 0 0 16,-2 0 0-16,2 0-1 15,-1 0-1-15,-1 0-1 0,1 0-1 16,0 0-5-16,0 0-2 16,0 0-2-1,0 0 6-15,1 0 5 0,-1 0 0 16,0 0-6-16,0 0-12 0,0 1-1 15,1 6-11-15,1 2-27 16,-1 8-5-16,-1 3-21 0,0 4-55 16,0 1-49-16,-5-4-77 15</inkml:trace>
  <inkml:trace contextRef="#ctx0" brushRef="#br0" timeOffset="162292.19">23272 3952 1026 0,'-14'0'23'0,"3"-8"-25"0,6 5 19 31,2 1 8-31,2 1-25 0,4 1-14 16,6-1-16-16,6-4 4 15,7-2 14 1,7-2 1-16,4-4 6 0,4-3 3 16,3-5 3-16,-4-2-4 15,1 1-8-15,-5 1 0 16,-1 3 10-16,-5 2 0 16,-5 2 3-16,-3 5-3 0,-2 3 0 0,-5 4 2 15,1 2 0 1,-2 0-3-16,-2 7 1 15,-1 4 0-15,2 6 0 0,-5 9 1 16,-3 5 0-16,-2 11-5 16,-10 10-50-16,-9 12-30 15,-12 3-42-15,-9-2-123 16</inkml:trace>
  <inkml:trace contextRef="#ctx0" brushRef="#br0" timeOffset="167959.81">23094 4164 720 0,'-2'-2'74'15,"-1"1"-75"-15,0-2 20 16,2 2 32-16,-1 1-39 0,2 0-14 0,1 0-6 0,1 0-28 16,-1 0-18-16,3 0 23 31,-1 4 22-31,0 1 7 15,1 3 0-15,-1 3-1 16,0 6 3-16,0 0 1 16,-1 6 5-16,2 4 3 0,-2 0 7 0,2 3-1 15,0 0-9-15,0 1-2 16,-1 3 5-16,1 0-5 16,-1 4-1-16,0 3-4 0,-1 3 5 31,-2 5-4-31,2 1 3 0,-3 3 5 15,-3 4-3-15,-1 1-1 16,1 1-2-16,-1-4 0 16,1-1 0-16,1-1 0 0,-1-2 0 0,-1-2 2 15,1-2-1-15,-1 3 8 16,1 0 6-16,-1-3 2 16,0 0 2-16,-1 0-12 15,0 1-1 1,-1 0-2-16,1-1-3 15,1-2-1-15,1-2 1 0,2-3-2 16,-1-3 1-16,1-5-4 16,5-3 4-16,-1-2-3 15,2 0 2-15,0-2 0 16,1 1-1-16,1-1 1 0,-1-1-3 16,1-2 3-16,-1-1-1 15,2 0 1-15,-2-1-2 16,1-1 1-16,0 0-1 15,4-1 3-15,-2 0-4 16,1-3 1-16,3 0 1 16,1-1-2-16,2-1 0 15,-1-3 1-15,2-2-1 0,1 0 0 0,4-1 2 16,1-2 4-16,2 0 2 16,3-1 2-1,5-1 1-15,1 1-2 16,6-3 0-16,2 1-1 0,4 2-3 15,1-3 2-15,2 1-1 16,1 1-1-16,1-1-2 16,-1 3 0-16,2-1 1 15,3-2 2-15,-1 3 2 16,4-1-1-16,1 1 2 16,4 0-1-16,-1 0 5 0,4-1-2 0,0 0-3 15,1 0-3-15,0 1-1 16,2-3-1-16,2 0 2 15,-1 1 1-15,5 0 0 16,0 1-2-16,3-1 0 16,0 1-1-16,1 0 1 0,0-2 0 15,4-1-1-15,-3 0 1 16,2-1 1-16,1 0-1 0,-1 0 2 16,3 0 0-16,2 0-1 15,-1-1 1-15,-3 1 0 16,2 0-1-16,0 0 2 15,-2 0 2-15,-1 0-1 0,1 0-3 16,-3 3 3-16,4 0-3 16,-3-1 1-1,0 1-4-15,0-1 1 16,0-2-1-16,-2 0 1 0,3 0 1 16,-2-4-2-16,0 1 3 15,-3 1-2-15,1-1 0 16,-5 2-1-16,-2-2 1 15,-1 0 1-15,-2 2-2 16,-3-2 1 0,-2 0 1-16,-1 2 3 15,-2-3 2-15,-2 1-2 0,-2 0-3 16,-2-1-1-16,-1-2 0 16,-5 2-1-16,-2 1 1 15,-3-1-1-15,-7 1 0 16,-3 0-1-16,-7 1 1 0,-3 2 1 0,-7-2 0 15,-5 2 0 1,-3-2 0-16,-3 2-1 16,0 0 3-16,-4-1 2 0,0 1 3 15,2 0 9-15,-2 0 0 16,0-2-6-16,0 0-4 16,-1-1-5-16,0-5-2 15,2-4-2-15,0-5-1 16,0-9 2-16,0-5-1 15,2-9 0-15,1-9 2 0,3-6 1 0,-2-8-4 16,4-3-13-16,1-2 15 16,2-3 0-16,-1-1 0 15,3 1 2-15,1 0-3 16,4-3-15-16,-2 0 4 16,3 0 3-16,1 0 1 0,0 6 3 15,2 0 6-15,-1 1 0 16,-2 6 1-16,2 2-1 0,-3 4 2 31,-1 4-4-31,-1 5 2 16,-1 3 2-16,0 3-2 15,1 2 1-15,1-2-2 16,1 1-2-16,-2 4 3 0,-1 1-1 16,-5 4 0-16,-2 6-13 15,-5 4 8-15,-1 5 5 0,-8 2 3 16,-1 3 3-16,-6 0-2 15,-6 3 1-15,-1 1 6 16,-4 2-5-16,-1 1-3 16,-4 3 0-16,0 0 6 15,-2 0-2-15,-3 3-4 16,2 0-1-16,-5-1-1 16,0 0 2-16,-2-1-1 15,-5 1-2-15,-3-2 3 0,-4 0-3 0,-5 0-4 16,-6 0 4-16,0 1 0 15,-6-1 0-15,-2 0 3 16,-2 0 4-16,-1 0-4 16,-1 0-1-16,0-1 1 0,-4-2-1 15,-1 1-2-15,-2 0 1 16,-2-1 1-16,-1 0-2 0,-3 0 1 16,-3 0 0-16,5-1 2 15,-1 0-1-15,-1-2 4 16,-2 0-1-16,-1 1-4 15,0 1-3-15,-1-1 3 0,0 1 0 32,1-2 3-32,0 2-3 15,3 1 2-15,-4-1-1 16,3 0-2-16,-1 1 1 16,1-3 0-16,0 2 6 0,2 1-2 15,1-1-1-15,2-1-1 16,3 0 0-16,-2 0 3 0,2 0-3 15,1 2 1 1,0-1 1-16,0 1-1 16,-1 3 5-16,3-2-1 0,1 2-5 15,1 0-1-15,1 2 1 0,2 2-1 16,2-1-1-16,0-1 6 0,4-1-3 31,1-1 5-31,3 0 7 16,1-2-4-16,2-2-6 0,1 0-3 15,1 0-3-15,0 1 1 0,3 0-4 16,0 2-6 0,-1 1 1-16,1 0-6 15,1 2-17-15,-4 7-34 0,-2 5-64 16,-3 2-93-16,-5-1-277 16</inkml:trace>
  <inkml:trace contextRef="#ctx0" brushRef="#br0" timeOffset="181994.62">22916 8379 419 0,'-7'-13'267'0,"-3"-2"-251"0,0 2 7 15,5 0 23-15,1 5-32 0,1 2-14 16,1-1 3-16,1 5-2 0,0 0-2 16,1 1 0-16,1 1-4 15,2-1 2-15,1 1 1 32,0 0-8-32,0 0-16 0,0 4 2 15,2 2 17-15,-3 1 3 16,0 0 3-16,-1 2 2 15,0-2-1-15,0 2 3 16,0 2 1-16,1 0 0 0,1 3 1 16,0 1-1-16,2 4-3 15,1 3 0-15,1 4 2 16,1 5-1-16,0 6-1 16,1 7 1-16,0 10 0 0,-1 7 2 15,-2 7-1-15,-2 10 1 16,-1 6-4-1,-1 2-1-15,-1 1 2 0,-2 1-1 16,1-6 2-16,-1-5-2 16,0-6 1-16,-5-3-1 0,-1-2 3 15,-2-2 23-15,-2-3-6 16,-1 0 0-16,1-5-4 16,-2-6-11-16,3-5-2 15,-1-6-4-15,0-7 4 16,3-7-2-16,0-8 0 15,3-6 23-15,0-4 17 0,3-4 0 16,0 0-8 0,-2-6-10-16,3-2-6 0,1-9-12 15,1-11-5-15,-1-12 0 0,4-11 0 16,4-13 1-16,1-7 0 16,3-6 0-1,0-1-1-15,1-3-1 16,0 2 2-16,0-2-1 15,-2-1-2-15,-2 0-29 0,2 0-8 16,-4 2-7-16,-3 5 23 0,-1 1 18 0,-1 3 3 16,-3 2 1-16,2 2 4 15,-3 2-3-15,-1 3 2 32,2 6-3-32,-2 7 1 0,-1 9 3 15,0 9-1-15,-1 8 8 16,1 7 11-16,0 3-11 15,0 6-7-15,1 0-2 0,2 2 0 16,-2 2 1-16,1 0-3 16,2 1-2-16,-1 5-1 15,2 7-3-15,1 7 1 0,0 7 4 16,-3 10 2-16,1 8 1 16,-1 9-1-1,-1 8 0-15,-5 3 2 0,0 2 0 16,1 4-2-16,0 4 3 0,2-1-2 15,1 0 3 1,0 2-2-16,4-2 2 16,0-1-5-16,5-4 3 0,1-3-2 15,3-1 0-15,0-3 0 0,2 1 0 16,-1-4 0-16,0 1 0 0,2-1 0 31,-4-6-1-31,-1-7 0 16,-1-11-1-16,-1-8 2 15,-4-9-2-15,0-8 1 0,-1-5 1 16,-2-4-1-16,1-2 1 16,-4-6 3-16,-1-9 12 15,-2-11-11-15,-3-13-5 0,1-13 1 0,2-11 0 16,1-13 1-16,3-7-2 31,2-3 2-31,-2-4-2 16,4 1 2-16,0-1-1 0,2 0 1 0,0 1-1 15,3 1 1-15,1-1-1 16,0-1 0 0,1 2-2-16,1 3 2 15,0 4 0-15,-1 5-3 0,-2 8 3 16,0 7-1-16,-3 10 1 16,-1 10 1-16,-2 11-1 0,-1 8 1 0,0 6-1 15,-2 8 2-15,0 4 1 16,0 4 1-16,2-1 0 15,0 2-5-15,0 2-3 0,1 6-32 16,2 9-11 0,1 8 43-1,-2 9 4-15,-1 12 0 16,1 11 1-16,-2 7-1 16,-2 4 1-16,-3 4-1 15,0 2 2-15,-1 3-1 0,-1 1 0 16,3 3 0-16,-1 4 0 0,2-3 0 15,1-2 0 1,1 1-1-16,3-5 0 0,-1 0 1 16,4-1 0-1,-1 2-2-15,-2-2 2 0,-1 1 0 16,1-1 0-16,-2-3 1 16,0-6-1-16,0-4-2 15,0-8 3-15,0-7-1 16,0-11-2-16,1-7 1 0,-2-11 0 15,1-7-1-15,0-7 1 16,0-7-3-16,-4-10 2 0,-1-14 0 16,-2-16-3-1,-2-17 2-15,1-15 0 0,1-11 2 16,0-6 0-16,-2-2-1 16,1 0 1-1,1 2 1-15,-1 1-1 0,0-1 2 16,1-1-2-16,3 1 1 15,1 1-1-15,1 7-1 16,3 1 1-16,0 7 2 0,3 7-2 0,2 9 1 16,1 7-1-16,-2 8-1 15,1 8 0-15,-2 10 1 16,1 9 0-16,-3 7 0 16,0 6-1-1,-2 1 1-15,2 4-2 16,-2 0 0-16,0 10 0 0,0 7-4 15,0 10 5-15,-1 14 1 16,0 9 1-16,-1 11 0 16,0 11-1-16,-2 5 0 15,-1 7 0-15,0 4 1 16,0 2-1-16,-1 5 0 16,4 4 2-16,-1-3-1 0,3-1-1 15,0-2 3-15,0-7-1 16,3-7 1-16,1-10-3 0,1-9 1 15,0-9-1-15,0-10 1 16,0-11-1 0,0-8-1-16,-1-8 2 0,0-5-2 15,-2-5 0-15,0-4-4 16,-3-8-40-16,-1-17 21 16,-7-18 16-16,0-15 5 15,0-15-35-15,-3-9-3 0,1-8 34 0,1 0 9 16,2 1 10-16,0 1 19 15,1-2-13-15,3-1-13 0,2 0-3 32,0 1 0-32,3 4-2 0,3-2 1 15,1 4-1-15,3 1 0 16,0 4-1 0,1 1 1-16,1 5-2 0,-2 8 2 15,-1 9 1-15,-3 10-2 16,-2 12 2-16,-1 9-1 15,-2 8 1-15,-1 9 4 0,0 5 44 16,0 2-10-16,2 1-15 16,-3 8-11-16,2 10-16 15,-1 10-15-15,2 13 12 16,0 13 7-16,1 13-2 16,1 12 2-16,0 13 0 0,-4 8-1 15,2 7 0 1,0 3 3-16,-1 1-2 0,0-3-2 15,-1-7 2-15,2-2-1 16,-2-8 1-16,2-6 1 0,-1-4-1 0,2-4-1 31,1-8 2-31,-1-7-2 0,0-8 0 0,1-9 0 16,3-12 0-16,-2-7 0 0,-1-9 0 16,1-5 0-16,-2-7 0 31,0-1 0-31,0-5-2 15,-2-11-6-15,-4-17 2 0,-6-19 4 16,-1-22-1-16,-2-20-35 16,-1-17-3-16,0-8 31 0,1-2 10 15,3 5 1-15,1 6 9 16,2 9 25-16,1 9 1 16,3 8-5-16,-1 10-4 15,3 6-11-15,-1 8-11 16,1 4-5-16,0 2 5 0,4 3-6 15,0 0 0-15,2 4-2 16,1 4 3-16,0 11-5 16,-3 6 1-16,0 7 5 15,-2 7-1-15,3 8 2 0,-6 2 3 16,3 12 2 0,-3 12-10-16,-1 11-3 0,0 18 6 15,0 13-1 1,-1 12 4-16,4 6-3 15,0 8 3-15,1 3-5 0,1 4 2 16,2 4 3-16,-2 1-4 16,0-1-1-16,-1-4 5 15,-1-5-4-15,0-6 2 0,-2-7 0 0,1-8 1 16,-1-4-3-16,3-4 3 16,2-8-1-16,-1-6 0 0,-1-12-3 15,3-11 3-15,0-9-2 16,-1-7 2-16,-1-9-1 15,0-3-1-15,1 0-1 16,-3-8-5-16,0-12 6 16,-6-17 3-1,-1-17 1-15,0-19-1 16,-2-16-3-16,0-13 2 0,1-6-1 0,1 0 2 16,-1 1-1-16,2 5 0 15,1 2 4-15,1 5 6 16,2 3-6-16,2 5 0 15,1 3 1-15,0 3-5 0,5 3 0 32,1 0-2-32,0 1 2 15,2 3-2-15,-1 4-2 16,-1 6 3-16,-2 6 0 0,0 10 1 16,0 14-1-16,-2 6 0 15,-1 12-1-15,1 7 2 16,-2 2-3-16,2 5 3 15,-3 0-2-15,1 0 1 0,0 0-1 16,0 0-1-16,1 6-2 16,0 7-12-1,0 8 13-15,0 11 4 0,1 11-1 0,-2 10 2 16,1 14-2-16,0 9 1 16,-2 8 0-1,0 6-1-15,-1 2 0 0,0 5 1 16,0-3-2-16,2 0 2 0,-1-1-1 15,-1-3 0-15,0-2 1 16,4-6-2-16,-2-4 5 16,4-6-4-16,-1-4 0 15,1-9 0-15,-1-9 0 0,0-7 0 16,0-9 0-16,-1-9-1 16,0-8 2-16,-1-7-2 15,1-5 1-15,-2-4-2 16,2 1 0-1,-3-3 0-15,0-8 7 0,-3-8 5 16,-2-12-6-16,-2-16-3 16,-2-18-2-16,1-17 0 15,1-15 0-15,2-10 0 16,2-6 1-16,0-2-1 16,4 1 1-16,-1 3-2 0,2 4 3 15,4 7-1-15,0 6 0 16,-1 5 0-16,1 8-5 15,-1 5-6-15,-1 8-12 16,-1 10 16-16,0 9 4 16,0 10 3-16,-2 10 0 15,3 8 2-15,-2 11-4 0,0 1 0 16,0 7-12-16,0 0-45 16,0 11-3-16,2 9 19 15,0 10 16-15,-1 15 13 16,-1 15-4-16,0 16 3 0,-1 17-34 15,-4 13-54-15,-7 10-95 16</inkml:trace>
  <inkml:trace contextRef="#ctx0" brushRef="#br0" timeOffset="202156.9">27897 7279 629 0,'-11'-9'31'15,"1"2"-30"-15,3-2 5 16,3 2 49-16,0 2-31 15,3-1-12-15,1 3-5 0,-2-3-6 16,3 1-3-16,0 1 1 16,-1 2 1-1,0-1 0-15,1 2 1 16,-2 1 0-16,1 0 2 0,0 0 0 16,0 0 0-16,0 0 4 0,0 0 9 15,0 0-2 1,1 0-2-16,-2 0-9 15,2 1-2-15,-2 2-2 0,2-1 1 16,-2 4 1-16,1-1 0 16,0 2 0-16,0 0 1 15,1 4-2-15,-2 3 1 16,2 2 0-16,-2 3 0 16,2 2 1-16,-1-1-1 0,2 1 0 15,-2 2-1-15,2-2 0 16,1 5 0-16,-2 1 1 15,0 0 0-15,1 4-1 0,-3 0 1 0,-1-1-2 16,1-3 2-16,-4 0-1 16,3-1 0-16,-1-2 0 15,0 0 1 1,-1-1-1-16,2-1-1 16,2 2 3-16,0 1-3 0,-2-1 2 15,1 2-1 1,1 2 0-16,1-2 1 0,-1 2-1 15,0-2 1-15,2 2 0 16,-2-2 0-16,4 3 1 0,2 1 15 16,-2-1-3-16,4 3-10 15,-3-2-3-15,1 5-1 0,0-1 0 16,-4 0 0-16,2-3 0 16,-1 2 0-16,-2-2 1 15,-1-4-1-15,0-1 2 0,0-2 1 31,1 1 25-31,-2-3-3 16,3 1-8-16,-2-2-6 0,1 4-4 16,1 0-3-1,2 4-2-15,-2-1 0 0,0 3-1 16,0 1-1-16,-1 2 0 16,-1 1 2-16,2 1-3 15,-2 0 1-15,3 1 0 0,-3-2 1 16,0 0-1-1,-3 0 1-15,1-1 0 0,2 0 7 16,0 2-4-16,-3 1-2 16,1-2-1-16,-2 2 0 0,0-1 1 15,0 2 0-15,-1-2-1 16,1 1 0-16,0-1-1 0,2 0 1 16,0 1 2-1,0-3-3-15,2-1 0 16,-2 1 0-16,4-1 1 0,1 2-1 15,-2-1 0-15,2-1 0 16,0 2 1-16,-1 1 0 16,0-2 0-16,0 1 4 0,0 2 2 0,-2 1-4 31,-2 0-2-31,2-1 0 16,-4-1 1-16,-1 0 0 15,1-2 0-15,-1-2 6 0,0-2 5 16,-1-2 2-16,2-2-10 15,0-2 1-15,0-1-2 16,2 0 3-16,0-2-4 0,0 2-2 16,2 1-2-16,-1 2 2 15,-1 2-1-15,1 4 0 16,-2 3 0-16,-1-2-1 0,2 0 1 16,-2-1 0-1,0-1 0-15,-2-2 0 16,3-4 0-16,0-1 0 0,1-4 1 0,-1 0-2 15,1-3 2-15,0-2-1 32,4-2 0-32,0-2-2 0,-2-1 1 15,4-3 0-15,-1-2-1 0,-1-1-1 16,0 0 1-16,0-1 0 16,0-3-6-1,0 1-8-15,0-1 11 0,-2 2 3 16,-1-2 1-16,2 0 1 15,-1 0-2-15,-1 0 3 16,2 0 0-16,-1-1 0 16,0 1-1-16,-1 0-1 0,2 0 0 15,-2 0 1-15,1-1-1 16,0 0 1-16,1 1-2 16,0-3 0-16,-1 2 0 15,2-2 1-15,-2 3 0 16,1-2 0-16,-1 0 1 15,0-1 1-15,0 1-1 16,0-2-2-16,0-1-35 0,0-5 0 16,0-4-20-16,0-4-49 15,-4-1-97-15,-9-3-173 0</inkml:trace>
  <inkml:trace contextRef="#ctx0" brushRef="#br0" timeOffset="204978.16">27601 10051 721 0,'-2'0'76'16,"2"-7"-73"-16,2-2 5 16,-2-1 22-16,6-2-17 15,0 0-12-15,3 1 1 0,-3 0-2 0,3 1 2 16,-2 2-3-16,-1 3 1 16,-3-1 1-1,-1 3 1-15,-2-1-1 0,2 1 0 16,0 0 24-16,-2-1 0 15,2-1-12-15,2 1-4 16,-1-1-8-16,4-2 0 0,-2 1 0 16,1 0-2-1,1 0 3-15,-3-1-1 16,0 3-1-16,1 0 3 16,-2 1 11-16,-1 0 14 15,0 0-2-15,1 1 0 16,-2-1-1-16,1 0-7 0,0 1-10 15,-1-1-6-15,5 0-2 16,-2-1 1-16,4-1 0 16,0 2-1-16,3-3 2 15,2-1-1-15,4 1-1 0,3-1 1 16,3 2-1-16,6-3 0 0,0 2 2 16,8-1-2-1,0 2 0-15,5 1 2 0,2 1-3 16,1-1 1-16,4 0 0 15,0-1 0 1,5-3 1-16,0-1-1 0,6-3 0 16,2-2 1-16,-3-1-1 15,3-2 0-15,-3 1 2 16,-3 2-1-16,-3-1-1 0,-6 2 0 16,-7 3 0-16,-5 3 2 0,-9 2-2 15,-6 1 7-15,-7 1 6 16,-4 1-1-1,-4 1-1-15,-1 0 1 16,-2 1 5-16,0 0 1 16,-2 1-10-16,0-1-7 15,0 2-1-15,0-1-2 0,0 4 0 0,0 2-1 16,0 4-2-16,-1 5-18 16,2 4-30-16,1 1-29 15,-2-1-65-15,0-13-121 0,0-9-349 16</inkml:trace>
  <inkml:trace contextRef="#ctx0" brushRef="#br0" timeOffset="205856.79">29362 9942 912 0,'-6'2'32'31,"1"-4"-29"-31,3-2 6 0,4 2 0 0,2-4-7 16,5-4 0-16,5-4-2 15,6-7 0 1,4-7-1-16,3-8 4 0,4-6-3 0,1-4-2 16,2-7-14-1,-3-2 11-15,0-5 3 16,-6 2 1-16,-3 2 2 16,-7 4-1-16,-3 5 0 0,-6 10 1 15,-5 9 6 1,1 8 43-16,-2 3 8 0,-2 9-8 15,0 3-20-15,1 2-20 16,-1 3-10-16,0 0-2 16,2 6-3-16,-2 9-10 15,0 8-3-15,0 6 16 16,0 9 0-16,0 9 3 0,2 0 0 16,2 3-1-16,0 1 0 15,4-1 0-15,1 0-1 0,5-4-1 16,0-4-3-16,2-2-2 15,1-3 7 1,-2-6-1-16,2-2 1 16,-3-5 0-16,-3-2 0 0,-1-1 0 15,-4-3 1-15,-4-1-1 16,2-2 0-16,-4 0 2 0,-6-1-2 0,-3 3 1 16,-3-5-2-16,-5 3 2 15,-3-5-1-15,-2 0-1 16,-5-4 4-1,-2-4-2-15,-6 0 0 16,-3-4-2-16,0-3 2 0,-5-3-2 16,7 0 1-16,2-1 0 15,5 2 2 1,10-2-1-16,6 4 2 0,4 1-1 16,8 1-2-16,2 3-2 15,5 4-9-15,7 3-152 16,0-3-11-16,3-2-160 15</inkml:trace>
  <inkml:trace contextRef="#ctx0" brushRef="#br0" timeOffset="206689.91">30199 9526 1005 0,'-14'12'54'0,"-1"1"-93"16,0 5 37-1,2 9 1-15,-2 6 2 16,4 5-1-16,0 2 0 16,1-2 1-16,2-2-1 15,3-5 0-15,-1-7 1 0,2-7 0 16,2-7 0-16,1-4-1 0,-2-2-1 15,5-3 3-15,1-5 1 16,6-6 5-16,6-10 8 16,8-8-9-16,6-8-4 15,6-4-3-15,3-1 1 0,3 2-2 16,-3 3 2-16,-2 6 0 16,2 5-3-1,-5 4 3-15,2 5-1 16,-3 5 1-16,-3 2-1 0,-2 4 0 15,-2 5 0 1,-5 0 0-16,-3 4-1 0,-3 4 1 16,-5 2-1-16,0 2 1 15,-5 5 1-15,-1 1 0 16,-3 5 0-16,-5 4 3 0,-6 8 13 0,-4 2 10 16,-3 5-2-16,-3 1-5 15,2 2-6-15,-4-1-7 16,3-1-4-16,2-1-2 15,2-3-1 1,1 0 0-16,5-5-2 16,2-3-1-16,6-2-7 15,1-4-69-15,2-9-58 16,3-13-150-16,7-11-331 0</inkml:trace>
  <inkml:trace contextRef="#ctx0" brushRef="#br0" timeOffset="207173.71">31184 9639 1096 0,'0'-5'67'0,"2"-3"-66"16,-1 3 4-16,11 2-4 15,3 1-1-15,6 3 1 16,6 0-1-16,7 0-1 16,1 2 0-16,6 3-5 0,-3-2-11 15,0 1 0-15,1-2-14 16,-4 3-1-16,-7-2 10 15,-1 0-16-15,-6 2-33 0,-9-1-19 16,-8 2-63 0,-8 1-81-16,-17-2-134 0</inkml:trace>
  <inkml:trace contextRef="#ctx0" brushRef="#br0" timeOffset="207424.35">30996 9916 1129 0,'9'4'264'16,"-2"-3"-273"-16,6-3 5 0,10 2 4 0,10 2-1 15,8 0 1 1,9 3-1-16,7 3-2 15,5-1-39-15,1 0-27 16,2-1-60-16,3-4-37 16,-2-2-57-16,-5-7-92 15</inkml:trace>
  <inkml:trace contextRef="#ctx0" brushRef="#br0" timeOffset="207974.51">32304 9654 733 0,'6'-8'34'15,"-4"-1"55"-15,-2 4 36 16,1-1-53-16,-2 2-27 16,-5 1-28-16,-1 3-17 15,-4-2-12-15,-2 5-5 0,-3 5-2 16,-2 4 10-1,-6 8 7-15,-3 0 1 16,-2 7 1-16,-1 2 0 0,-3 5 2 0,2 2-2 16,2 2 0-16,1 1 1 15,3 2 1 1,4-1 8-16,3 1 0 16,9-2-5-16,3-2-1 15,6-2-1-15,2-2 1 16,4-4 4-16,8-3-2 0,2-2 0 15,6-6 4-15,5-3 3 16,4-3-5-16,3-6 3 16,6-4 5-16,4-4-2 15,3-10-7-15,1-9 1 0,5-6-3 16,-1-8 2-16,1-5-7 16,-6-3 0-16,-4-1 0 15,-6-1 0-15,-7 0-3 16,-11-1 4-16,-5 1 2 0,-7 4-3 15,-5-2 10-15,-7 2 9 16,-11 6 3-16,-5 1-18 16,-6 7-4-16,-4 4-4 0,-3 4-12 15,-4 9-4-15,-3 6-10 0,-3 5-6 16,-3 16-41-16,-4 6-82 16,-9 2-158-16</inkml:trace>
  <inkml:trace contextRef="#ctx0" brushRef="#br0" timeOffset="212836.17">22908 7527 523 0,'-5'3'7'0,"-2"0"-9"16,2 0-9-16,1 2 9 15,0 5 1-15,1-1-3 16,2 1 3-16,0 4 1 16,0 4-1-16,2 2 1 15,0 6 0-15,2 4-1 16,2 7 2-16,-1 4 0 0,1 2 0 15,2 7 0-15,-1 3 0 16,0 2 1-16,0 5 1 16,0 4 4-16,1 4 1 0,-2 4-4 15,-1 4-2-15,-2 3 2 16,0 8 1-16,0 2 5 16,-3 4-5-16,0 0-3 15,-1 1 0-15,-1-2 0 0,0-5-1 16,2-4 1-16,-1-2 0 15,4-2-2-15,-2-1 2 16,3 0 4-16,1 1 8 16,-1 0 6-16,1-1 2 0,0-2-2 15,0-3-15-15,0-2-1 16,0-4-3-16,0-6-2 0,-1-4 1 16,0-6 2-16,1-4-2 15,0-9-1-15,-1-4 2 16,1-9-1-16,-2-7 0 15,0-4 1-15,0-8 0 0,-2-3-3 16,1-2 4-16,0 1-2 31,1-3-1-31,-1 1-2 16,0-4-1-16,0-6 3 0,-1-5 5 16,2-10-2-16,-3-13 0 15,-1-13 1-15,0-14 0 16,0-14-2-16,1-11 0 0,0-6-2 15,-1-4 1-15,2-1-2 16,-2-1-9-16,1 4-6 16,-5 0 4-16,1 0 11 15,-1 4 0-15,-1-1 2 16,0 4 2-16,-2 3-2 0,2 4 0 16,-2 0 0-16,3 2 1 15,-1-8-3-15,1-6-55 16,1-8-111-16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54:03.1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23106 14969 825 0,'2'-11'11'0,"-4"-1"-10"15,0 5 8-15,2 4 10 16,2 3-15 0,-2-2-3-16,1 2-2 0,-1 2-3 15,0-2-1-15,-1 5 1 16,-1 2 4-16,1 6 0 16,-1 4 2-16,-2 3 0 15,-2 5 0-15,-1 3-1 16,1 3 0-16,0 0-1 15,2 2-1-15,2 0 1 0,-1 0-1 16,1 2 1-16,0 2 2 0,0 0-1 16,0 3 6-1,0-1 3-15,2 0 6 0,-3 1-3 16,3 0-2-16,1-2-2 16,4-2-3-16,-2 0-2 15,2-1 1-15,-1-1-3 16,0-3 0-16,-2-3-2 0,-2-2 0 15,3-3 0-15,-4-2 1 16,-1-4-2-16,0-6-1 0,0-2-47 16,1-5-25-16,-2-4-4 15,1-6 47 1,1-9-25-16,1-5-55 16,-2-3 19-16,4-5 71 15,-1 2 28-15,0-2 35 0,1 3 0 16,0 0-25-16,1 3-14 15,-1 0-6-15,0 2-44 16,-1 1-33-16,-1 3-49 16,2 0 8-16,-3 2 56 0,0 2 71 15,1 0 50-15,-3 0 15 16,1 2 24-16,-2 0 38 16,1 1-13-16,0 1-20 0,0 1-12 15,1 2-7 1,0 2-6-16,1 0-6 15,0 1-8-15,-2 2-20 16,6-1-28-16,-3 2-14 0,6 1-2 16,1 3 0-16,6 0 2 15,4-1 1-15,4 2-2 16,3-5-1-16,4 1 1 16,2-1 2-16,3-4-1 15,1 3 3-15,2-3 5 0,1-1 3 16,-1 3 1-16,3-1 6 0,3 2-4 15,2-1-3-15,1 2 1 16,3-1-5-16,3 3-4 16,1 3 3-16,4-3-11 15,0 1 3-15,2-1 2 16,1-1 1-16,-1 0 1 0,2-1-1 16,1-1 1-16,-1 1 2 0,2 0 3 31,1-1 2-31,1 1 1 15,1 0 3-15,0 1-5 16,2-1 2-16,0 1-5 16,3 1-1-16,-1 0 0 0,3 0-2 15,1 1-1-15,-1 0 1 16,1 1-1-16,3-1 0 0,-2-1 5 16,0-1-10-1,-3 2 5-15,1-2 2 0,-1-1-1 16,2 2 5-16,-3-2 5 15,0 1 1-15,-1 1-2 0,-1-1-1 16,-2 3-4-16,1-1-3 16,-4 0-1-16,2 1 0 15,0 0 0-15,0 0-1 0,3-1 0 16,-3 0 1-16,2-1-1 16,-2-3 0-16,0 2 0 0,-2-1 0 15,-1 0 1-15,-2-1-2 16,0 0 2-16,-3 0-1 15,1 0 1-15,-2-1 0 16,0 1-1-16,-5 0 0 16,-1-3 0-1,-4 2 0-15,1-1 1 16,-6 2-2-16,-2-4 2 0,-2 0-1 16,-2 0 0-16,-4 1 1 15,-3-1 0-15,-5 0-1 16,-2 2 0-16,-3 0 2 15,-3 2-2-15,-3-2 0 0,-4 1-1 16,-3 0 0-16,-1 1 1 16,-2 1 0-16,-2-1-2 15,2 0 2-15,-2 0-1 0,0 0 0 16,0 0 1-16,0 0 0 16,-1 0-1-16,1 0 0 15,-1 0-3 1,1 3-18-16,-2-2-23 0,0 0-4 15,2 4 30-15,-6 0-36 16,3 2-15-16,-5 2-27 16,4 0-37-16,-2-2-55 15,0-5-106-15</inkml:trace>
  <inkml:trace contextRef="#ctx0" brushRef="#br0" timeOffset="560.29">27540 15274 904 0,'-2'-14'12'0,"-2"-3"-9"15,2 3 31-15,0 6 33 16,2 3-44-16,-1 1-19 0,1 3-3 15,-2 0 0-15,1 0-2 0,2 0 0 16,-2 1 0 0,2 0 1-16,-1 1-1 0,2 0 0 0,-1 0 1 31,3 4 2-31,5 2 4 16,5 2 12-16,3 2 5 0,3 2-11 0,3 1-8 15,4 2-1-15,-1-1-3 16,1 0-1-16,-2 2 2 15,1-3 0 1,-3 1 0-16,-4-1-2 16,-2-1 1-16,2 0 3 0,-5 1-4 15,-5 1 3-15,2 0 6 16,-4 2 7-16,-3 2-8 16,-2 1-3-16,-5 2-3 0,-6 4 2 15,-8 1 0-15,-5 3 0 16,-4-1 2-16,-3 3 3 15,-3-1-2-15,-2-2-2 16,1-1 1-16,2-2-2 16,3-2 0-16,2-3 0 0,2-1-1 15,5-5-2 1,2 0 1-16,4 0 1 0,1-2-3 16,1 4-15-16,-2-3-114 15,0-10-114-15,-1-5-276 16</inkml:trace>
  <inkml:trace contextRef="#ctx0" brushRef="#br0" timeOffset="1686.77">25274 16118 1156 0,'-2'-7'-3'0,"-5"-9"5"16,4 8-1-16,2 7-2 16,1 2-5-16,4 7 0 15,1 8-4-15,-1 6 10 16,2 6-2-16,-3 5 5 16,-3 4-4-1,2 2 1-15,-3 1 1 16,-2 0-2-16,1-2 1 15,0-1 0-15,2-3-2 16,6-5 2-16,0-3-1 0,3-6 0 16,3-5 1-1,0-6-2-15,3-4 1 0,4-5-2 16,4-8-13-16,0-7-33 16,2-8-29-16,0-1-8 0,-3-5 31 15,-5 2 49-15,-5 3 20 16,-4 4 58-1,-2 7 6-15,-3 5-15 0,-2 1-18 16,-1 5-8-16,1 1-27 16,0 6-15-16,-2 5-5 15,-1 6 1-15,0 6 9 16,2 5-2-16,-2 4-20 0,-3 3 7 0,3 3 12 16,-1 1 3-16,1 2-1 15,0 0 2 1,3-1 1-16,1-3-3 15,2-4 2-15,7-4-1 0,0-6 0 16,2-4-1-16,3-7 3 16,3-4 0-16,4-5 1 15,4-8 12-15,2-8 0 16,5-10-2-16,2-8-2 0,2-5-5 16,0-8-6-1,-2-6-1-15,-2-4-1 16,-5-4 0-16,-5 2 2 15,-6 0 1-15,-2 0 2 0,-6 3 1 16,-2 6 12-16,-3 6 2 0,-4 6-11 16,-1 8-3-16,-1 7-4 15,-4 9-2-15,-1 3-24 0,0 8-59 16,-1 3-70 0,1 7-92-16,-3 0-75 15</inkml:trace>
  <inkml:trace contextRef="#ctx0" brushRef="#br0" timeOffset="2390.63">26137 16828 706 0,'4'2'355'15,"-3"-7"-349"-15,1 0 11 16,-2 5 16-16,-2 0-27 0,1 9-6 16,-2 6-6-16,-7 7 7 15,-4 7-5-15,-3 10-12 0,-3 2 10 31,-5 4 4-31,0 4 0 0,-2 0 0 16,0-1-2-16,0-2 0 0,4-2 4 0,0-3 0 31,0-5 3-31,2-4-3 16,5-7 1-16,3-6-2 16,1-5 2-16,7-4 0 15,1-6 0-15,3-1 1 0,0-6 13 16,3-4 24-16,5-7 3 0,6-7-37 0,3-8-3 15,9-6 4-15,2-5-3 16,8-4-1-16,3-2-2 16,5 0 0-1,1-1 0-15,0 0 1 16,2 4-2-16,-1 0 2 16,0 5 0-16,-4 3-1 0,-1 5 0 15,-5 7 2-15,-2 5-1 0,-5 7 0 16,-7 8-2-16,2 0-1 15,-3 6 0 1,-1 4 0-16,-2 6 2 16,-2 1-3-16,1 4 2 0,-3 5-2 15,0 1 5-15,-5 3-2 16,-2-1 1-16,-2 2 1 0,-2-3-2 16,-6 0 2-16,-6-4-2 15,-9-2 0-15,-8-2 3 16,-7-3-2-1,-9-3-1-15,-7-4 1 16,-5-5-1-16,0 1-15 0,-3-4-45 16,4-4-73-16,-1-6-186 0,-3-5-248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54:50.8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5350 3576 937 0,'-4'-13'-26'0,"-12"2"26"15,6 2 2-15,5 5 1 16,-1 4-2-16,5 0-3 15,1 0-4 1,0 4-8-16,1 9-30 16,5 4 16-16,-4 10 20 0,0 8 9 15,1 8-1-15,-2 9 1 0,0 5 1 16,1 2-1-16,0 3-1 16,-2-1 0-16,2 5 1 15,-2-1 0-15,0 3-2 0,-2 6 2 16,-5 7-1-16,1 5 1 15,-4 7 0 1,-1 5 1-16,0 4-2 16,2 2-1-16,-1-3 3 15,7-5-2-15,-3-2 0 16,4-9 0-16,2-4 0 16,0-10 0-16,0-6 0 15,0-5 0-15,0-5 1 0,0-2 0 16,0 1-1-16,0 0 1 0,1 3-1 15,1 4 0-15,1-5 0 16,1-2 0-16,-1-5 0 0,3-5-1 16,1-7 1-16,2-9 1 15,2-5-2-15,-2-10 1 0,3-3-1 32,1-5-2-32,0-1 1 15,0-2 2-15,0 1 2 0,3-3-1 16,-2 1 2-1,4 0-1-15,2 0 1 0,2-1 1 16,3 0-2-16,2 0 1 16,6 0-1-16,1 0-1 0,6-2 2 15,0 1-3 1,2-3 1-16,1 1 1 16,1-1-2-16,1 1 2 0,2-4-2 0,1 2 1 15,2 1-1-15,4-3 1 0,0 0-1 16,1 0 1-16,3 0-2 31,5 1 1-31,-2 2 1 16,1 1-1-16,1 0 0 0,2 3-1 15,0 0 2-15,2 6-1 0,-2 1 0 0,4 0 0 16,3 3 0-16,1-3 0 31,-1 1-1-31,4-1 2 16,-2-1-2-16,4-1 1 0,-3-1-1 15,2-4 1-15,-1 0 0 16,-1-2 0-16,2-2 1 16,0 0-1-16,2-2 1 15,-2 2-1-15,0 0 1 16,0-2-1-16,1 2 0 16,2 1 0-16,-4-1 1 0,3 1 0 15,0 0-1-15,3-1 2 16,0 1-2-16,0-1 0 15,-1-2 1-15,2 2 0 0,-1-2-1 0,-2 0 2 16,-1 0 0-16,2-1 27 16,0 2-11-1,-2-2-13-15,-2 1-2 16,0 2 1-16,2-2-1 16,-6 2-2-16,0 1 0 0,-3 1 0 15,-1 1-1-15,-4 0 0 0,-2-1 2 16,-3 2-2-1,-3 0 0-15,-3 0 0 16,-5 3 0-16,-4 0 0 0,-5 0-1 16,-5 0 1-16,-4 0 1 15,-8-2-1-15,-4 2 1 16,-6-3-2-16,-5 1 2 16,-1-1 0-16,-6 0 0 15,1 2 1-15,-1-2 3 16,-1 0 29-16,0 0-9 0,0 0 8 0,0 0-8 15,0 0-8-15,0 0-10 16,0-2-3-16,0-1-2 16,1-4 0-16,-1-5-2 15,0-9 1-15,0-7-1 16,3-13 1-16,0-9-2 0,2-15 1 31,1-6-1-31,1-7 1 0,4-7 0 16,-4 0-1-16,4-2 2 15,-1-1-1-15,0 1 0 16,-1 0-1-16,3 2 3 16,-2 1-3-16,-2 0 0 15,2-2 1-15,0-3-2 0,0-4 2 16,2-2-3-16,-1-7 1 16,0-1-8-16,1 0 6 15,0 4-5-15,-4 5 3 16,1 9-8-16,-3 9 8 0,-1 12 6 15,-3 9 2 1,-1 8-1-16,-1 7-1 0,0 6 1 0,-1 6 1 16,-1 4-1-16,-1 5-2 15,-1 5 2 1,2 4 1-16,0 3 0 16,0 4 1-16,1 1 1 15,1 2-2-15,0 0-3 0,0 0-1 16,0 0 2-16,0 0-1 0,0 0 1 0,-3 0 0 31,1 2-1-31,-2 1 1 16,1 0 0-16,-2 1 1 0,-2 0 0 15,-1 3-1-15,-6-1 2 16,0 3 2-16,-5-1-1 16,-3 2-2-16,-3-1 0 0,-4-1-1 15,-1-1 0-15,-3-1 1 16,-2-3-1-16,-1 1 1 15,-4-3 2-15,-1-1-3 0,-5 0-2 16,-1-1 5-16,-4-3-4 0,-2-2 1 16,1-1 1-16,-2 1 0 31,-4-1-1-31,1 0 0 0,-2-1 0 0,0-1 1 0,1 2-2 16,-6-2 1-1,0 1 0-15,-2 1-1 0,-1-1 2 31,-4 1-1-31,-1 0 0 16,1 0 2-16,-1 0-1 0,0 0-1 16,-1 0 21-16,-1 0-17 15,0 0-3-15,-1-3 2 16,0 3 1-16,0-2-3 16,0 2 2-16,0 0 1 15,0 0-5-15,4 3 5 0,-4-1-4 16,0 1 1-16,-2 3 2 15,0-1-2-15,-1 2-1 16,-1 0 2-16,2 0 0 16,-2 0-1-16,2 0 1 0,0 0 7 15,3 0 2-15,-2 2-5 16,0-2-6-16,2 1 1 16,-1 2-1-16,2-2 1 0,0 1-1 0,-1 1 1 31,2-2-3-31,1 2 3 15,0 0-1-15,-4 1 1 0,1 0 0 16,2 0 0-16,-2 0 10 16,2 0 1-16,1 0 5 15,-1-1-12-15,5 1 11 0,0-2-10 0,2 1 0 16,3 0-4-16,-2 2 0 16,5-1-4-16,-1-1 3 15,2 1-1 1,2-1-1-16,2-2-1 15,3 1 0-15,1 1-1 16,-1-1-7-16,2 3-44 0,2-1-2 16,3 3-24-16,4-3-20 0,1-2-37 15,5-4-99-15,-4-16-321 16</inkml:trace>
  <inkml:trace contextRef="#ctx0" brushRef="#br0" timeOffset="16683.05">5526 7727 748 0,'0'2'17'0,"-4"-2"-16"31,0 0 3-31,2-2 22 0,1 2-3 16,0-1-19-16,0 1-3 15,0-2-1-15,1 2 0 0,-1-2-1 16,-1 0 0-16,0 1-8 16,0-1 8-16,-2 0 2 15,1 0 0-15,-2 1 0 16,-1-2 1-16,1 3 1 16,-1-3 4-16,0 0 6 0,0 2 17 15,2-2-1 1,-1 0-6-16,3 2-9 0,0-2-9 15,-2 1-3-15,2 1 0 16,1-2-2-16,0 3 1 0,0-1 0 16,1-1 0-16,-2 2 3 15,2-1 5-15,0 1 8 16,0 0-8-16,0 0-4 0,0 0-2 16,0 0-3-16,0 0-1 15,0 0 2 1,0 0-1-16,0 0 0 15,0 0 0-15,0 0 1 16,0 0-1-16,-2 0 0 0,2 0 0 16,0 1 0-16,0 2 1 15,0 4-2-15,0 1 1 16,2 0 0-16,0 5 0 16,-1 1 0-16,1 3 0 0,0 4 0 15,2 4 1-15,-4 7-1 16,2 2 0-16,0 8 0 0,-2 4 0 15,0 2 1-15,0 2-1 16,0 2-1 0,0-1 2-16,-2 2-1 15,0-1 0-15,-1 3 1 0,0-1-1 16,1 0-1-16,-1-2 2 0,1 0-1 16,-3-3 0-16,4 1 0 15,-1-3 1-15,1 0-1 16,0-2 0-16,-1-3 0 15,0 0 0-15,0-2 0 16,-2-4 1-16,2 0-1 0,1-3-1 16,-3-5 2-16,2-1-1 0,-3-4 1 15,3-5-2-15,1-5 2 32,-1-3 0-32,2-3 1 15,0-1 7-15,0-2 5 0,0 1-10 16,0 0-1-16,2 1-2 15,1-1-1-15,2 1 2 16,-1 0-1-16,1 0 1 16,1 1 0-16,-1-1-1 15,4 1 0-15,0 0-1 0,0-2 1 16,4 1-1-16,0-2 0 16,0 0 1-16,1-1-1 15,2 1 2-15,4-1-2 16,1 0 1-16,2 1-1 15,1 2 1-15,4-3 1 0,3 1-3 16,-2-1 1-16,1-2 1 16,0 1-1-16,0-2-1 0,1 0 2 15,-2-2 0-15,0 0 0 16,0-1-1-16,1 0 1 16,3 2 0-16,0-1 1 15,1-2 0-15,2 2 1 16,4-2 7-16,-2 1 7 15,2-1-10-15,2 1 0 16,1 0-5-16,2 0 6 16,2 2-7-16,-1-2-1 0,2 0 0 0,0 0 1 0,1 1-1 31,1-2 0-31,-4 1 0 16,4-1 1-16,-2 0-1 15,1 1 0-15,2 1 1 0,-4-2-3 16,4 1 4-16,0 1-2 15,0 1 1-15,3-1-1 16,0 1 0-16,-1 0 3 16,2-1-2-16,1 1 0 0,1-3 1 15,1 2 1 1,1-2 1-16,-2 1-2 16,2-1 1-16,0 1-2 0,0 0 2 0,-1 0-3 15,1 0 1-15,-2-1 1 0,1 1-1 31,1-1 1-31,-2 1-2 16,0 1 2-16,3 0 1 0,0 1 1 16,-2 1-2-16,1 0 0 0,1 0-2 15,-4 3 0-15,1 1 0 0,-1-3 0 16,1 2-1-16,-2 1 2 31,0-1-1-31,0 0 0 0,-1 1-1 16,0 0 2-16,0 0-1 15,-1 2 1-15,0-2 0 16,-1 1 0-16,2-3 1 0,-2 1 13 16,3-1 3-16,1-1-12 15,-2 0-2-15,1 0-1 0,-1 1 0 32,1-1-1-32,0 0 0 0,1 2-1 15,0-1 2-15,-1 0-3 16,3 2 0-16,-1-1 2 15,2 2-3-15,0-1 2 16,1 0-2-16,-1-1 1 0,0 1 0 16,-2-3 0-16,-2 1 0 15,0-2 0-15,-2 0 1 0,-1 0-1 0,-2 1 1 16,1-1-2-16,-1 2 1 16,1 0 1-16,3-1 1 15,2 1 0-15,-2-2-2 16,5 1 3-16,-4-1-3 15,1 0 0-15,0 0 1 0,-2 0-1 32,-2 0 1-32,1 0 0 15,0 0-1-15,-2 0 0 0,-1 0 0 16,0 0 1-16,-2 0-1 16,-1-1 0-16,-2 0 0 15,-4 0 0-15,-1-1 0 16,-7 1 0-16,-2-1-1 0,-5 1 1 15,-4 1 1-15,-2 0 0 16,-1 0 0-16,-2 0 0 16,0 0 0-16,-1 0-1 15,0 0 0-15,0 0 0 0,-1 0 0 16,-1 0 0-16,0 0 0 16,-2 0 0-16,0 0 0 0,0 0 0 15,-1-3-1-15,-2 3 1 16,-2-3-1-16,-1 3 1 0,-3-1 0 15,-1 0 0-15,0 1-1 16,-2 0 3-16,0 0 21 16,0 0 4-16,0 0 1 15,0-1-8 1,0 0-5-16,0 1-5 16,0-3-5-16,0 0-4 15,-2-1 0-15,0-1-1 0,-1-1 0 0,1-4-1 16,-1 1 2-16,1-4-2 15,0-2 1-15,1-4-2 16,0-4 0-16,1-5 3 16,0-3-1-1,0-7-1-15,0-8 0 0,1-7 0 16,3-5-1-16,0-6-9 16,0-1-4-16,-1-5 13 0,1 2 3 15,-1 2-1 1,3-3 0-16,0 0-1 15,1 0-1-15,2 6-7 0,1 2 7 16,-1 10 1-16,-1 6 1 16,-3 4 1-16,1 6-2 15,-3-1 2-15,-1 4-1 0,0 0 0 16,-2 4 0-16,0 5 0 16,0 2 0-1,0 7 0-15,-1 4 2 0,-2 2-2 16,0 4 0-16,0 1 0 15,0 1 0-15,0 2-3 16,-1 0 3-16,0 0 0 16,-1 0-1-16,-5 0 0 15,1 0 0-15,-2 0-1 0,-4 0 2 0,1 0-1 16,-5 0 1-16,-1 0 0 0,-3 2 0 16,-2-2 0-16,-3 0 0 31,-1 0 0-31,-1 0 1 15,-3 0 1-15,0 0 7 16,-2 0-3-16,-3 0-7 0,-3 0 1 16,-2 0 0-16,-1 0-1 15,-5-2 1-15,-2 0 0 16,0 0 0-16,-4 1-1 0,-1-1 0 16,-3 0-12-1,-1-1 4-15,0-1 8 0,-3 1 1 0,-3 0 0 16,-2 1 1-1,-5-1-2-15,1 1 1 16,-3 0 1-16,0 1-1 0,-1 0 2 16,-2 0 0-16,1-1-5 0,-3 1 4 15,-3 1 0-15,-1 0-1 16,-1 0-2 0,-2 0 2-16,-2 0 1 0,3 0 0 15,1 0-1-15,-1 0 1 0,0-2-2 16,-1 0 2-16,1 0 0 31,1 0-4-31,-3 0 6 0,1-1-3 16,0 2 1-16,3 0 5 15,-4-1-3-15,1 2-4 16,1-2 2-16,1 1 7 16,1-1-6-16,-1 0 8 15,0 0-7-15,1 1-1 0,2 1 0 16,-2 0 1-16,0 0-3 0,1 0 1 15,1 0 0-15,0 0-1 16,0 0 1 0,2 0 3-16,0 1-2 0,4 1-1 0,-5 1-1 15,2 1 1-15,-2 3-1 16,1 0 0-16,1 0 0 0,-4 3 0 31,0 1-1-31,3-1 2 16,-3-1-1-16,5-2 0 0,-1-1 2 15,2-5-2-15,-1-1 3 16,4 0-1-16,-2-4 7 16,4-2 0-16,0-1 0 15,3-1-7-15,4-1 3 16,-1 0-3-16,3 1-2 16,-2 2 1-16,1 3-3 0,1 3-2 0,1 0-33 15,1 10-22-15,0 7-50 16,1 2-62-1,-7-2-155-15</inkml:trace>
  <inkml:trace contextRef="#ctx0" brushRef="#br0" timeOffset="22219.56">3752 12378 365 0,'-13'-1'181'15,"0"-5"-170"-15,2 1 48 16,3 0 9-16,2 1-25 16,2 2-29-16,3 1-6 15,1 1-7-15,0 0-6 0,0 6 0 16,1 3 2-16,1 4 2 0,2 3 0 15,-2 5 1-15,0 4 0 16,-2 3 0 0,0 2 1-16,2 0 0 15,-2 0 0-15,0 1-1 0,1 2 2 16,-1 0-2-16,0 5 0 16,0 3-2-16,0 5 2 15,0 5 0-15,0 4 2 16,-1 2-2-16,1 4 0 15,0 2 0-15,0-1-2 0,0 0 4 16,4-2-4-16,2-3 2 16,-2-1 0-16,3-4 0 15,-1 1 0-15,2-2 2 16,0-2-2-16,-1-6 1 0,2-6-2 16,3-8-1-16,0-7-1 15,0-6 2-15,-1-4 0 0,0-4 1 16,-1-2-1-16,0-4 2 15,-1 2 1-15,0-4 6 16,2 1 1-16,2 1 3 0,1-2 4 16,-1 0-3-1,4-2-6-15,2 1-2 0,1-1-3 16,1 2 0-16,1-4 0 16,4 0 0-16,1-2 0 15,0 2 2 1,3-2-2-16,1 2-1 0,2 1 1 15,-2 0-2-15,3 2 0 16,1-1-1 0,-1 1 2-16,4-2 0 0,1 1 0 15,3-2 0-15,5 1-1 16,-1 0 3-16,1 1-1 16,2 0 0-16,1 1 1 15,0-1 1-15,2 4 10 0,2-1-8 16,3 0-1-16,2-2-3 15,0-1 0-15,-1 0-2 16,0-2 3-16,-2 1-2 16,-1-2-1-16,-1 2 1 0,-2 0 4 15,-6 2 20-15,-1 0-10 16,0 0-2-16,-5 1-3 16,-2 0 2-16,0 1-8 15,-2-1 2-15,-1-1 1 0,-3-1 0 16,-1 0 0-1,-6 1-4-15,-2-1 0 16,-2 0-3-16,-4 1 2 0,-3 1-1 16,-1 1-1-16,-3 0 0 15,-4 0-1-15,1-1 2 16,-3 1-4-16,0-1 5 16,-2 0-2-16,0 0 0 15,0-1 0-15,-2 1 2 0,0-2 2 16,0 1 6-16,0-4 27 15,0-3-14-15,2-5-16 16,-2-3-6-16,1-5-1 16,1-5 1-16,-1-4-1 0,1-6 0 15,1-5-1-15,1-3 0 16,0-9 1-16,0-3-3 16,2-5 2-16,-3-3-2 15,0-2-7-15,0 0-15 16,-1-1 15-16,-2-1 10 0,0 5 0 15,0 5 0-15,0 5 1 16,0 6 0-16,-2 8 3 16,-3 10 3-16,1 5 7 0,-3 5-7 15,1 5-4-15,-1 2-4 16,0 0 1-16,-3 1-2 16,2 2 2-16,-3 0-1 15,-2 0-1-15,-1 1 1 0,-3 0 0 16,-3 0 0-1,-1 2-1-15,-6 1 2 16,-4 0-1-16,-2 1 1 16,-1 0 0-16,-6 2 4 0,-2 1 1 15,-4-1-4-15,0 4 2 0,-8-1 6 16,-2 4-4-16,-4 3-2 16,-3 2-1-16,-4 1 0 15,-3 3-2 1,-1 1 1-16,-2-2-2 15,-2 2 2-15,2-3-1 0,-4-2 1 16,2 0 0-16,-2-3-1 16,2-2 3-16,-1 1 12 15,0-1-7-15,-2 1 0 0,2 1-7 16,2 2 2-16,0-2-3 0,1 2 1 16,4-1-1-16,4 0 0 0,5-2 2 15,2 1-3-15,8 1 1 16,7 1-2-16,8 3-5 15,4 2-119-15,-5-6-192 16</inkml:trace>
  <inkml:trace contextRef="#ctx0" brushRef="#br0" timeOffset="24397.91">23066 10426 613 0,'-2'-16'4'16,"-1"-4"2"-16,3 5 39 15,0 2 22 1,2 2-40-16,-1 3-13 16,0 1-11-16,1 3-3 0,-1 1 1 15,0 2 0-15,0-1-1 16,0 1 1-16,0 1-1 16,-1 0-2-16,5 3-1 0,1-3 1 0,2 4 1 15,2 1 1-15,5 1 1 16,0 1-1-16,6 1 0 15,3 0 3-15,3 1 0 16,5 1-1 0,5-1 4-16,3 2-1 15,4-1 0-15,5 0-1 0,3 0 2 16,0-2 8 0,3 0 9-16,-1 1-3 0,3-1-2 15,-2 0 4-15,2 1-9 16,1 0-1-16,3 2-6 15,4-1-3-15,2-1-1 16,5-1 0-16,2-1 1 0,4 0 4 0,0-4 12 16,3 1 3-16,2-2-6 15,0 1-1-15,1-1-4 16,4 0 4-16,3 0-3 16,0-1-3-1,3-1-2-15,0-1-4 16,2-2 4-16,1 3-7 0,0-3 3 15,2 1 0-15,0-1-1 16,-1 1 0-16,0-2 0 16,2-1-1-16,1 1-1 15,0-1 1-15,1-2 0 16,-1 2 3-16,-2-1 3 0,-4 1 18 16,-2 0-10-16,-2 1-4 15,-1 0-3-15,-1 0-4 16,2 0-2-16,0 1-1 15,-4-1 0-15,-3 1 0 0,1 0-1 16,-2-1 0-16,-3 0 0 0,1 1 0 16,-1-1 1-16,-2 1 0 15,-2-1-1-15,-2 0 1 16,-3 0-1-16,-8-2 0 16,1 3 0-16,-5-1 0 0,-1-1-1 15,-6 2 2-15,-2 1-1 16,-2 0 1-16,-2 0-2 15,-1 0 2-15,-4 4-1 16,-3-1-1-16,-6 2 0 0,-4-2 0 16,-5 1 0-16,-8-2-2 15,-4 2-3-15,-4 1-5 16,-5 1-79-16,-2 0-46 16,-2-3-64-16,-4-6-69 15</inkml:trace>
  <inkml:trace contextRef="#ctx0" brushRef="#br0" timeOffset="24863.09">28284 10096 975 0,'0'0'15'0,"6"-6"-28"0,7 5-4 15,6 8 15-15,4 3 1 16,8 4 1 0,6 3-1-16,5 2 1 0,9-1 0 0,0 0-12 31,6-2 1-31,-2 0 11 0,-2-3 0 15,-5 0-1-15,0-2 1 16,-5 1 0-16,-4 0 1 16,-3 0 8-16,-2-1 8 15,-3 3-8-15,-5 0-4 16,-8 2-4-16,-2 1 1 0,-7 1-2 0,-5 2 0 16,-4 1 0-16,-6 1 0 15,-8 4 2-15,-4 2 3 16,-7 2 3-1,-4 4-2-15,-4 1-3 16,-7 3-1-16,-3 2-3 0,-4 5 1 16,-6 4-2-16,-4-1-55 15,-5-6-110-15,4-9-123 16</inkml:trace>
  <inkml:trace contextRef="#ctx0" brushRef="#br0" timeOffset="25300.15">27775 10208 1029 0,'0'-27'33'15,"0"1"-20"-15,2 6 74 16,-1 9-26 0,1 7-53-16,4 4-8 0,-2 6-6 15,4 7-16-15,-2 4-2 16,1 8 12-16,-3 1 1 0,-2 7 8 15,-1-1 2-15,-4 4-1 16,-7 4 1-16,-2 2-1 16,1 8 3-16,-2 4 1 0,-1 5-1 15,5 1 0-15,-1 3 0 16,4 2-1-16,0-1 0 16,4 1-1-16,1 2-40 15,-1 0-63 1,0-7-69-16,-2-12-140 0</inkml:trace>
  <inkml:trace contextRef="#ctx0" brushRef="#br0" timeOffset="26063.19">27409 11290 1266 0,'2'-1'-2'0,"0"-1"-12"0,0 3-5 16,-1 7-8-16,0 5-13 16,2 7 34-16,-1 4-1 15,4 4 2-15,-5 3 3 16,1 0-14-16,0 1-3 16,-1-3 1-16,5-2-21 0,-2-3 4 15,5-4 7-15,-1-6 2 16,6-5 11-16,1-6 13 15,4-5 4-15,2-6-2 16,3-7-6-16,2-3-9 16,-5-2-1-16,0 3 3 15,-6 1 14-15,-4 5 15 0,-6 6 46 16,-5 3-14-16,2 2-35 16,-2 5-16-16,-7 8-12 15,-7 7 10-15,-1 8 2 16,-3 5 1-16,-2 5-18 15,0 2 7-15,2-3-1 0,7-4 15 16,4-3-1-16,5-6 0 16,3-5 0-1,4-3 0-15,7-3 2 16,3-5 1-16,3-3 6 0,4-4 8 16,3-2 14-16,3-7-5 15,3-7-8-15,5-7-5 0,1-6-8 16,3-5-3-16,3-5-1 31,-1-3-1-31,-4-2 2 16,-3 1-3-16,-5 2 1 0,-8 2 1 15,-5 4 0-15,-9 0 2 0,-4 4 3 0,-4 1 2 16,-6 2-6-16,-5 5-1 16,-5 0-1-16,1 4-3 15,-3 5-15-15,-1 5-61 16,0 4-66-16,0 2-75 15,0 0-131-15</inkml:trace>
  <inkml:trace contextRef="#ctx0" brushRef="#br0" timeOffset="26742.66">28003 11832 1235 0,'3'7'41'0,"-4"-5"-35"15,-1 7-10-15,-2 10-1 16,-5 9 4-16,-4 9 2 15,-7 9-7-15,-3 7-51 16,-8 3-3-16,-1-1 19 16,-3-1 3-16,0-5 13 0,3-7 16 15,3-6 6-15,6-8 5 16,3-7-1-16,5-7 1 16,3-5 14-16,7-4 17 15,1-3 2-15,2-4 9 16,2-6 3-16,5-6-19 0,10-11-25 15,7-8-2-15,9-7-1 16,10-9 0-16,4-2-1 16,6-3 0-16,-1 3 3 15,1 0-1-15,2 7 5 16,-6 2 9-16,1 6-11 0,-4 7-2 16,-3 6-1-16,-1 3 0 15,-3 7-1-15,-3 3 0 0,4 3-3 16,-6 3 2-16,1 3-1 15,-4 1 0-15,-5 2 0 16,-3 8-4-16,-6 1 0 16,-4 6 0-16,-6 2 2 0,-1 3-1 15,-2 3 3-15,-6 0 1 16,-2-1 2-16,-7 2 0 16,-10-2 0-1,-6 0-1-15,-7-2 1 16,-14-3-2-16,-10-2-1 15,-6-7-4-15,-6-4-63 0,-7-6 12 16,2-1 0-16,0-2-17 0,2-6-81 0,4-3-115 31</inkml:trace>
  <inkml:trace contextRef="#ctx0" brushRef="#br0" timeOffset="28798.53">10244 12600 895 0,'-8'-11'25'0,"-3"1"-21"16,3 5 20-16,6 4 19 15,2 1-37-15,0 4-24 16,0 9 8-16,2 6-3 16,1 5 1-16,0 8 4 15,-1 4 11-15,-1 5-4 0,-1 1 4 16,0 3-6-16,0 3 4 0,-1 0-4 0,-1 6 7 16,0 1-2-16,0 1-1 15,1-1 1-15,1-4-1 31,0-4 0-31,0-4-1 0,2-4 1 16,1-3-2-16,0-5 2 16,2-2-1-16,0-6 2 15,1-5-2-15,-2-5 0 0,0-5 1 16,-1-3-11-16,-1-4 0 16,0 0-12-16,-1-4-8 15,1-8-4-15,1-7-30 16,-3-11-129-16,0-10-200 15</inkml:trace>
  <inkml:trace contextRef="#ctx0" brushRef="#br0" timeOffset="29611.61">10286 12457 1082 0,'0'-3'9'16,"0"-1"-8"-16,2 1-4 15,10 4-6-15,9 6 2 0,2 2 4 16,10 1 0-16,6-1 1 15,8-1 1-15,1-3 3 0,6-3-3 16,0-2 1 0,2-2-11-16,-3-6 1 0,-1-1 1 15,-5 1 4-15,-7 1 4 16,-4 2 0-16,-8 1 1 0,-5 3 0 16,-5 2 0-16,-2 1 2 15,-1 3-2-15,-1 2 2 31,0 3-1-31,1 2-2 0,0 2 0 16,-1 3-1-16,1 2 1 0,-1 4-1 0,-1 3 0 31,-2 6 1-31,1 5 0 0,-2 2 0 16,-3 6-3-16,1 2 0 16,-2 3 2-16,-1 0 5 15,-2 1-4-15,-1 0 0 0,-1-1 3 16,-1 1-4-16,0-3 4 15,0-2-5-15,-2-4 6 16,-2-3-3-16,0-9 10 16,1-4 21-16,-1-6-15 15,0-3 4-15,1-5-7 0,0-2-3 16,-1-1 5-16,0 0 2 16,0 0-4-16,-3-1-3 15,-3 1-5-15,-1 1 0 0,-3-2 0 16,-4 2 2-1,-6-1 6-15,-5-1 2 16,-4 0-7-16,-7 1-2 16,-4-2-1-16,-5 0 15 0,-2 1 2 0,-1-3-13 15,-3 0 3-15,2-3 13 0,-2 0-7 16,0-1-2-16,0-4-8 16,-1 3-5-16,1-4-4 15,-4 1-1 1,1 2-23-16,-2 2-50 15,-3 5-76-15,-8 5-136 16,-10 2-240-16</inkml:trace>
  <inkml:trace contextRef="#ctx0" brushRef="#br0" timeOffset="33554.76">3788 14136 749 0,'0'1'220'15,"0"-1"-217"1,0 5-19-16,2 9-67 16,7 9 51-16,2 7 21 15,1 11 10-15,1 7-35 0,-6 7 13 16,-3 6-7-16,-4 1 2 0,0 5 20 15,-10 3 3-15,-4 0 6 16,-2 1-3-16,-2-2 2 16,2 0 1-16,-2-4 2 15,3-3 25-15,6-4-10 0,0-3-6 16,5-5 6 0,0-6-12-16,4-5 0 15,0-5-6-15,4-6 0 16,5-4-1-16,1-3 1 0,4-7 1 15,1-2-2-15,4-2 2 16,3-2 2-16,-2 0-2 16,7-2 1-16,2-2 1 0,2 1 1 15,5-2-1-15,4-2 0 16,7 1 0-16,1-4 2 16,5 2-1-1,5-4-1-15,4-1 1 16,3 3-4-16,3-3 1 15,3 2 1-15,2 1-2 16,2-1 2-16,2 2-2 0,-4 2 3 16,-3 2-6-16,-4 1 4 15,-2 2-1-15,-6 0 2 16,-4 1-2-16,-7 0 5 0,0 0 60 16,-3 2-58-16,-4 0-4 15,-1 1-1-15,-5 0-2 16,-1 0 1-16,-6-1 0 15,-6-2-1-15,-2 0 0 16,-7-3 1-16,-1 1-1 16,-5-3 1-16,-2 0-1 15,-3-1 2-15,-1-1 6 0,0 2 62 0,0-3-19 16,0 1-15 0,0-7-5-16,-3-5-13 15,-2-10-15-15,2-12 0 0,1-11-3 16,1-15-1-16,1-12-18 15,2-12-1-15,7-4-5 16,2-4-2-16,3-1 14 16,-1 1 13-16,3 2-1 0,-1 5 3 0,2 7-3 15,-3 6 2 1,0 7 3-16,0 6-2 16,-1 8 2-16,-2 7 5 15,-3 6-1-15,0 8-3 16,-5 5-4-16,-2 7 1 15,-1 6 13-15,-4 4 8 0,-7 1-12 16,0 3 4-16,-1 1-5 16,-1 3-12-16,-7 0-9 15,0 2 4-15,-3 4 4 16,-4 2 0-16,-4 0 4 16,-5 1 1-16,-3-1 1 0,-7-2 1 15,-2 0-1 1,-4-3-1-16,-2-1-1 0,-4 0 0 15,-4-2 1-15,-3-1-1 0,-4 1-1 16,-2 1 8-16,-4-1 1 16,-3 1-7-16,-3-3 3 0,-1 1 10 15,1-2-6-15,-4 2 17 16,-2 0-22-16,0 1-2 16,2 0-1-1,4 6 3-15,5 2-2 0,10 3-3 16,12 4-3-1,14 5-32-15,6-8-153 0,5-12-193 16</inkml:trace>
  <inkml:trace contextRef="#ctx0" brushRef="#br0" timeOffset="35345.4">23030 13033 453 0,'-8'-18'78'16,"2"-1"-77"-16,0-2 9 16,3 3 49-16,3 2-4 15,-1 2-26 1,0 2-9-16,0 2 9 15,2 3 1-15,-1 4-7 0,-1 1-5 16,0 0-7-16,-1 4-16 0,2 6-9 16,-4 5 6-16,-2 5 1 15,-2 6 18-15,1 9 6 0,-1 7 3 16,1 7-2-16,0 5-5 16,2 5-6-1,2 4-3-15,2 2-1 0,0 1-2 16,-1-3 0-1,3-2 0-15,-1 0 0 16,2-4 2-16,-2-4 13 0,2-2 7 16,-2-4 4-16,2-2 25 15,-2-2-14-15,0-2-12 16,0-3-10-16,0-4-5 0,1-6-4 16,-2-4-3-16,2-6-1 15,0-5-2 1,-1-6 0-16,0-1 0 15,0-2 0-15,1-2 2 0,-1-3 21 0,-1-9 28 16,0-7-30-16,0-10-24 16,0-7-19-1,0-8 6-15,-1-8 3 0,2-3 5 16,-1-2-1-16,0-2 4 16,-1-2 4-16,0 0 1 15,1 2-1-15,-1 3 1 16,-1 3-1-16,1 6 2 0,0 3 6 15,0 5 10-15,0 5-6 16,1 4-5 0,0 3-4-16,0 4-3 0,-1 2 0 15,2 5-1-15,1 2-1 16,0 2-4-16,1 4 2 16,0 3 1-16,-1 2 2 0,-1 3 0 15,4 1-3-15,-1 8-6 16,1 7 1-16,1 5-1 15,-1 10 5-15,-2 3 3 0,1 8 2 16,1 4 0-16,-2 4 1 16,3 1-1-1,-3 5 0-15,2-1 0 0,-2 5 1 16,-1 2 1-16,1 2 1 16,-4 1 1-16,1-2-1 0,-2 2 0 15,0-4-1-15,-1-2-2 16,3-4 0-16,-1 0-1 15,1-1 0-15,1-2-60 0,-2-2-94 32,-6-11-178-32</inkml:trace>
  <inkml:trace contextRef="#ctx0" brushRef="#br0" timeOffset="41542.26">9502 13938 720 0,'-6'0'1'0,"-3"-4"9"0,5 0 17 15,0 3 2-15,4-1-27 16,0 4-8-16,0 5-27 16,4 3 24-16,0 3 9 15,1 3 1-15,0 4-1 16,1-2 1-16,-1 1-1 0,0 0 0 16,-2 3 1-16,0 0-1 15,1 1 1-15,-2 4-1 0,-2 1 1 16,0 1 0-16,0 2-1 15,0 0 0-15,-2 2 0 16,-2 0 3-16,1 6 10 0,0 3 4 16,2 5-12-1,0 6-2-15,0 5-3 16,1 5 2-16,-3 6-2 0,0 3 1 16,-2 3 0-16,-1 2 0 15,0-2-2-15,0-4 3 16,0-3-2-16,2-5 0 15,-1-6 1-15,2-6-1 16,1-4-1-16,0-5 1 0,1-4 0 0,0-5 1 16,0-6 8-16,1-5 6 15,0-4 8-15,0-4-9 32,0-5-3-32,0-3 0 0,0-2 7 15,0-2 13-15,0-2-1 0,0 2-9 16,1-2-4-16,0 1-7 15,0-1-5-15,1 0-1 16,0 1 0-16,1 0-2 0,0 0 0 16,2 1-1-16,-2-1 0 15,1-1 0-15,-1 0 0 16,1 1 5-16,-1-1 13 16,0 0 0-16,1 0-9 15,2 0-3-15,0 1-4 0,-1-1-3 16,3 0 2-16,-1 0-2 15,4-1 1-15,0 1-4 16,3-1 5-16,-3 1-1 0,4 0 1 16,0 0 0-16,3 3 1 15,-1-3-1-15,4 3-2 16,0 2 1-16,3 2-1 0,0-2 2 16,3 2-2-16,2 0 1 31,0 0 0-31,2-1 0 15,2 0-1-15,-1 0 1 0,2 0 0 16,1-1 1-16,3-2 3 16,3 2 11-16,1-1 1 15,2 2-4-15,3-2-2 16,1 1-8-16,0 0-1 16,2 1-1-16,1-2-1 0,1 0 0 15,0-2-1-15,0 1 3 0,0-3-3 16,1 1 1-16,-2 1 1 15,1-2 1 1,3 1-2-16,-1-1 1 0,1 0-1 16,0 0 3-16,1 0-3 0,2 0 2 15,1-1 2-15,1 0-2 16,1 0-1-16,1 0-1 16,-1-2 1-16,0 3 0 15,-1-2 0-15,-1-1-1 0,-1 0 0 16,-2 1 1-16,0-2-2 15,-3 2 1 1,-1 0 1-16,-2 1-1 0,-1-1 1 16,-1-1-2-16,0 0 1 15,1 0 3-15,0 0 6 16,1 0 0-16,0 0-3 16,1 1-3-16,-1 0-2 15,-3 1-1-15,0-1 0 0,-4 0 0 16,-2 0-1-16,-1-1 2 15,-1-1-1-15,-1 0 1 16,-1 0-2-16,0 0 2 16,-1 0-1-1,-3 0 0-15,-2 1-1 0,0-1 3 16,-2 1-4-16,-1-1 2 16,0 0 1-16,0 1 0 15,-1 0-3-15,2-1 3 0,1 1 0 0,-1 0-2 16,1 2 0-16,-2-1-1 15,-1 1 0 1,-2-2 2-16,-3 3-2 16,-4 0 1-16,0 0 1 0,-4 0 0 15,-1 0-1-15,-1 2 2 16,0-2-1-16,1 1 0 16,0-1 0-16,2 1-1 15,0-1 1-15,1 1 0 16,-1-1-2-16,-1 1-1 15,-3-1 2-15,-2 0 0 0,-2-1-1 0,-3 1 2 16,-2 0 0-16,-1 0 1 16,-1-1 1-16,0 1-2 0,0 0 0 15,0 0-1-15,1 0 2 16,-1 0-2-16,1 0 1 16,-1 0-2-16,0-1 0 31,0 1 3-31,1 0-2 0,0-1-3 15,0-1 3-15,1-1 0 16,-1 3-3-16,2-5 2 16,-2-2 0-16,2-3 2 15,-1-3 1-15,1-3-1 0,2-4 3 16,-2-3-4-16,1-2 3 16,0-4-1-16,1-2-2 15,0 1 1-15,-1-4 0 16,2 0 0-16,-2-4 1 0,3 1-1 15,-2-6-1-15,1-1 1 16,3-2 0-16,-2-3-1 0,-1 0 0 16,-1 1-8-16,-1 0 6 15,-1 3 3-15,-1-3 0 16,-2 2 0-16,0-2 1 0,0-1-1 16,0 2 0-16,0-1 2 15,0 4-4-15,0 4 2 16,0 4 1-16,0 3-1 15,0 2 0 1,0 3 1-16,1 2-2 0,-1 2 2 0,0 2-4 31,0 4-22-31,0 0 13 0,0 3 2 16,0 2 10-16,-1 4 2 16,-3 1-2-16,2 3 1 15,0 0 1-15,1 3-1 16,0 0 1-16,-1 1-2 0,2 1-2 15,0-2 3-15,-1 2-2 16,0 0 1-16,1 0-3 16,-2 0 2-16,1 0 3 15,-1-1 1-15,-1 1-1 0,0-1 1 16,-2 1 0 0,-2-1 3-16,1 1-4 15,-2 0 2-15,0-2-1 0,-3 0 2 16,0 0-2-16,-3 1 2 15,1-1-2-15,-5-2-3 16,1 0 1-16,-3-1 0 16,-1-1-1-16,-3 0 2 0,-2-1-1 15,-1 0 1-15,-1-1-1 16,-2-1-1-16,-1 0 0 16,-2-1 1-16,-1 1 1 15,-1-1 2-15,-2 0 0 16,-2 1 1-16,-1 0-2 0,0 1 6 15,-3 1-4-15,1 3-6 16,-2-2 2-16,-3 3-1 0,1-1 1 16,0 3-1-16,-1 0-1 15,0 1 1 1,-3-2 1-16,2 3-1 0,-2 0-2 16,1-1 1-16,-3 1 2 15,1 0 0-15,1 1-1 16,0-2 0-16,0 0 1 0,0 1-3 0,-1-2 3 31,0-1-1-31,0 1 1 16,-1 0-1-16,1-1 1 0,-1 1-1 15,-1-2 1-15,0-1 5 16,1-1-13-16,-1-1 7 0,-1 1 2 16,0-1-3-1,0-1 6-15,0 1-5 0,-1 0 0 16,2 1 1-16,0-1 2 15,0 1-1-15,2-1 0 0,-2 0 2 16,-1 0 1-16,0-2-5 16,0 1 0-16,1-2 2 0,-2-1 4 15,2 1 3-15,2-2 3 16,0 1 8-16,-1 1-9 16,3-1 7-16,-2 2-10 15,1 0 0-15,2 1-4 0,0 1-2 31,-1 1-2-31,-1 0 1 0,1 1-2 0,-1 1 0 32,-3 1 2-32,1 0-2 0,2 1 1 15,-1 1 1-15,-2-2 0 16,5 2-2-16,-5-2 1 16,1 2 0-16,1 8 0 15,-4 7-10-15,-4 7-69 0,-10-1-146 0,-14-2-240 16</inkml:trace>
  <inkml:trace contextRef="#ctx0" brushRef="#br0" timeOffset="48738.77">13082 11268 1089 0,'-35'-10'98'15,"-3"-5"-138"-15,0-3 49 16,6 1 21-16,-1 1-25 0,1-3-4 16,0-3 3-16,0 0-2 15,0-2-3-15,-3-1 2 16,1-2-1-16,-3-3 0 16,-1-1 0-16,0-6 0 15,-1-1 0-15,-1-5 2 0,-1-2-3 16,-1-4 3-16,-2-1 10 15,0-2-7-15,-3 0 8 16,0-1 22-16,-1-1-18 16,1 3-15-16,-2 0 0 15,1 2-1-15,-1 2 0 16,0 1 0-16,2 2-1 0,0-1-1 16,3 1 1-1,3 1 0-15,1 2-1 0,4 5 2 0,1 4-4 16,3 4 5-16,6 6-2 15,3 7-3 1,9 5-37-16,6 2-63 16,5 3-112-16,3-3-235 0</inkml:trace>
  <inkml:trace contextRef="#ctx0" brushRef="#br0" timeOffset="49315.59">12607 11572 1330 0,'-22'-12'30'16,"-6"-6"-63"-16,1 1 59 15,3-2-4-15,-1-2-19 16,-2-3-3-16,-1-7-3 0,-4-6-12 16,-2-5-1-16,-6-5 14 15,-4-5-3-15,-6-3 8 16,-4-2-1-16,-3-3 1 16,-6-2 5-16,0 1 12 15,-4 0 2-15,0 1-1 0,-1 2-14 16,0 2-4-16,0 2-1 15,2 2-2-15,3 1 1 0,0 3 0 16,4-1-1-16,3 4-1 16,5 2 1-1,4 5-1-15,5 1 2 0,5 4 0 16,6 4-4-16,2 6-17 16,8 3-10-1,6 7-15-15,6 6-42 0,6 2-63 16,1-1-164-16,2-3-398 15</inkml:trace>
  <inkml:trace contextRef="#ctx0" brushRef="#br0" timeOffset="50126.77">11106 11172 1025 0,'-18'-30'128'15,"-1"-4"-170"-15,2-5 66 16,3-4 39-16,4-3-47 16,1-8-15-16,-1-5-2 0,1-9 1 15,1-6-14-15,1-4 1 16,-1-5-16-16,2-5 17 15,-1-5 11-15,-2-2 3 0,1 0 0 16,-2 1-1-16,0 2 3 16,-2 4 2-16,1 9 8 15,0 9-5-15,-2 8 27 16,0 11-8 0,1 11 8-16,2 10-3 0,1 8-11 15,1 8-11-15,2 3-6 16,4 8-4-16,2-1-4 0,7 2-13 15,10 0-73 1,6 1 39-16,9-3 41 0,9-3 7 0,7 1 1 16,1 0 1-16,6 2 1 15,1 3-2-15,3 1 1 16,2 4 2-16,3 6-1 16,3 4 0-1,2 3 1-15,3 6-2 16,1 1 1-16,-2 3 0 0,2 3 0 15,-2 0-2-15,-1-1 3 16,-1 0-2-16,-4 0 1 16,-2 0-1-16,-5 0 1 15,-9-3 1-15,-4 2-1 0,-7-3-1 16,-7-3 2-16,-5-1 0 16,-7-4 1-16,-4-2-1 15,-4-5 2-15,-4-1-2 0,0-2 2 16,-3-1-2-16,0-1 1 15,3 1-4-15,0 4 0 16,6 1-3 0,5 3-5-16,2-6-152 0,-4-11-151 15,-14-27-379-15</inkml:trace>
  <inkml:trace contextRef="#ctx0" brushRef="#br0" timeOffset="55970.39">4438 15776 584 0,'-6'-4'194'15,"-3"-2"-139"-15,-2 2 21 16,8 3-28-16,1 1-36 16,0 4-13-16,2 7-8 0,0 7 1 0,0 6 2 15,0 6-1-15,0 6 4 16,0 8 2-16,0 8 1 0,-4 6-1 16,1 6 1-16,-1 4 0 31,-2 2 2-31,4 2-2 15,2-3 0-15,0-1 1 0,4 0-1 16,4 2 1-16,-1 2 0 16,-1 7 0-16,1 6-1 15,0 4 1-15,-4 7-2 16,-2 4 1-16,2 3 1 0,-1 3 0 0,0 4-1 31,0 3 1-31,-1-3 0 16,5-5-1-16,1-8 0 0,0-12 1 0,2-12-1 15,3-13 0-15,0-6 0 16,1-9 1-16,-1-8 0 16,-1-5 0-16,-1-1-1 0,1-3 1 15,-1-3 3-15,1-2-2 16,-2-2 0-16,2-2 0 0,-2-5-1 16,0-1 3-16,1-5-1 31,0-2 3-31,0-3-1 15,-2-1 1-15,1 0-2 0,3-2 9 16,-2 2-9-16,2 0-1 0,6-1-1 16,-3 3-2-1,3 1 1-15,1-1 1 16,4 1-3-16,2 2 1 16,0-3 1-16,2 0 0 15,2-1-1-15,2-1 0 0,-2-1 1 16,5-1-1-16,-1-1 1 15,1-1 1-15,2 1 0 16,3 1 0-16,2 1 1 0,-1 1-1 0,4 2 0 16,0 3 0-16,1 0 1 15,1 3 0-15,-2-1-1 16,2 0 0-16,-3 0-1 0,3 0 1 16,0-1-1-16,4-1 0 15,-2-1-1-15,5 0 2 16,3-2-1-16,0 1 0 15,4-2 1-15,0 2 2 0,-4-1 0 32,2-1 2-32,2-2 3 15,-4 1-1-15,0-1-2 0,2-1-1 16,-2 3-3-16,2-3-1 16,2 1 3-16,2-1-6 15,1 2 2-15,2-2 2 16,1-2-1-16,-2 4-1 0,-3-4 2 15,1 1-2-15,-3-2 1 16,0 3 0-16,-1-3 0 16,3 2 0-16,4-2-1 0,-1 3 1 15,3-3-1-15,1 0 0 16,-1 0 0-16,-1 0 1 16,-3 1-2-16,-1 0 1 15,-3 1 0-15,1-1 1 16,-1 1-1-16,2 0 0 0,4 0 0 15,2-2-1-15,3 0 1 16,0-1 1-16,-1 1-2 16,-2-2 2-1,0 4-1-15,-6-2 1 0,1 0-2 0,-1 0 2 16,2 3-1-16,5-1 0 31,-1-1-2-31,2 1 2 0,0 1 1 16,-2 0-2-16,-1-2 2 15,-2 0-1-15,-1-1-1 16,-3 0 3-16,-1 0-2 16,3 2 0-16,0 0 1 0,3-1-1 15,2 6 0-15,3-4 1 16,1 3-1-16,-1 2 0 16,-1-2 1-16,0-1-1 0,1 1-1 15,-5-2 1-15,1-1 0 16,1 3 0-16,-2-2 0 0,2 2-1 15,1 0 2-15,0 0 0 16,-2 2-1-16,1-1 6 16,0 0 25-16,-1 0-17 0,0 1-9 15,1-1-4-15,3 0-1 16,1 0 1-16,3-1-1 16,-1-3-1-1,-2 3 2-15,-2-3-1 16,-3-1 1-16,-3-2-1 15,-2 1 1-15,-4-1 1 0,2 0 7 16,1 0 1-16,0 1-4 0,3-1-2 16,0-1 0-16,2 1-3 15,-1-2 2-15,-2 1-2 16,-1 0 0-16,-2 0 0 16,-3 1 0-16,-2 0-2 15,0 3 1-15,-2-1 0 0,-1-1 0 16,1 1 1-1,1-2-1-15,-3-1-1 16,2 0 1-16,0-1 1 0,-3 1-1 16,1-2 1-1,-3 1-1-15,-2 1 0 0,-1-2 0 16,0 1 0-16,-1 1 1 0,0 0-1 0,1 0 0 31,-2 1 0-31,3 0-1 16,-2 1 1-16,2 1-1 15,-3 0 1-15,3-1 0 0,-3 2 0 16,-1 2 0-16,-1 0 0 0,-2-2-1 0,-4 2 1 16,-1 1 0-16,-1 0-1 15,-2-1 1-15,-2 1 0 16,0-2-2-16,-1 1 0 16,-4-1 2-1,-2-1-1-15,-1 2 1 16,-5-2 0-16,0 2 0 0,-4-2 0 15,-3 2 0 1,2-2 1-16,-4 0-2 0,-1 0 1 16,0 0 0-16,-2-2 0 15,2 0-1-15,0 0 0 16,-1-3 0-16,0-4 0 16,-1-3 1-16,1-3 1 15,0-5-1-15,-1-2-1 0,-1-4 0 16,3-4 1-16,-2-1-1 15,1-5 1-15,0-4-1 16,0-3-2-16,2-3 2 16,-1-5-2-16,1-2 3 15,0-5-1-15,0-2 1 16,0-6 0-16,1 1 0 16,3-5 0-16,-2-1-2 15,1 0 3-15,3 0-1 0,2-4-1 16,1 1-2-16,-1-1-2 15,2 2-43-15,-2-2 34 0,-1 4 13 16,1 1-14-16,-3 2 9 0,1-2 4 0,-4 4 1 16,-1 2 0-16,0 1-2 31,-1 2 4-31,-2 4-4 16,0 4 2-16,0 2 0 0,-1 5 1 15,1 4 0-15,-2 5 1 0,2 2-2 16,-2 5 2-16,0 3-1 0,-1 2-1 15,-1 4 0 1,0 0 2-16,0 3-4 16,0 3-1-1,-1 3-15-15,-2-1 12 16,0 4 4-16,1 2 1 16,-2 1 1-16,-1 2 1 0,0 1-2 15,-1 0 2-15,-1 2 6 0,0 0 0 16,-1 0 1-16,-1 1-4 15,-2-2-1-15,0 3-1 16,-2 1 4-16,0 0-3 16,-1-2 1-16,-3 3 3 0,-1-1 1 15,-2 0 2-15,-3 0-4 16,-4-1 9-16,-2 0-9 16,-4-1 2-16,-2 0-2 15,-5-1 10-15,-2 1 1 0,-3 1-12 16,-1 0-1-1,-3 0 0-15,-2 0-4 0,-3 1 2 16,0-1-1 0,-3-1 1-16,-3-1-1 0,-3-1 0 15,0 0 2-15,-2-1 2 0,-3-1 6 16,0 1-1-16,-1-1-2 16,-2 2-4-16,-1 1 1 15,2-2-6 1,-1 2 3-16,-2 0-1 15,0-1-1-15,-2 0 3 0,-1 0-3 16,-2-1 1-16,-1 1 0 16,-3 0 1-16,1 2-1 0,-2-2 0 0,1 2 0 15,-2-1 1-15,-3 0 0 32,-1 1-1-32,0-1-1 15,1-1 1-15,-4 1 1 0,2 0-1 16,2-1-1-16,-3-2 4 15,-2 1-4-15,0 0 4 0,-1 0-4 16,0-1 3-16,-2 0 5 16,3-1-4-16,1-1 3 15,-3 1 2-15,-3 1-4 0,2 0-3 0,0 1-1 32,-1 1-1-32,-1 0 1 15,2 0 0-15,1 0 1 0,2-1 0 16,-3-2-1-1,3-1 3-15,-1 0-3 0,2-2 4 16,-4 3 6-16,3-2-2 16,0 1-4-16,0 2-2 15,-1 0 0-15,-1 2-2 0,0-1-1 0,0 1 3 16,0 1-2-16,0 1-1 31,-2-2 0-31,2 1 3 0,-1 1-2 16,1 0 1-16,-1-2 0 15,3 2 4-15,-2-1-4 16,2 1-3-16,3-1 2 16,-3 0 1-16,0 0 1 15,1-1-3-15,0 1 3 0,0 1-2 16,0 0 2-16,2 1-1 0,3-1-1 16,1 0 0-1,1 0 0-15,0-1 0 16,1 1 1-16,0 0-3 0,-2 2 2 15,1 0-1-15,1 0 2 16,0-1-2-16,1 1 2 16,-2-1-1-16,0 1 1 0,1-2 4 0,2 1-9 15,-3 0 3-15,1 2 1 16,3-2 1-16,1 1 0 16,1 2-1-16,-3 1 0 15,-1 2 1-15,5 0-2 0,-1 4-1 16,1 2 0-16,0 1-1 15,4 3-62-15,3 2-24 16,-2-3-101-16,-7-8-147 16</inkml:trace>
  <inkml:trace contextRef="#ctx0" brushRef="#br0" timeOffset="59614.88">9279 17558 0 0,'-17'-10'33'16,"1"-1"3"-16,1-1 3 0,-1 2-6 15,3-1 1-15,-3 0 23 16,2 1 14-16,-1 1 5 16,1 1-12-16,0-2-4 15,2 2-8-15,0 0 0 16,0 1-15-16,2-1 5 15,2 2-9-15,-2-1 8 16,4 3-2-16,1-1-10 0,1 1-7 0,2 3 4 16,2-2-8-16,0 6-19 0,3 3-11 15,4 3 8-15,4 2 3 16,3 2 1 0,3 0-3-16,2 0-1 15,4-3 2-15,3-2 2 0,1-3 3 16,-1-1 0-16,3-4-1 15,1 0 0-15,3 0 0 16,2-3 0 0,0-1 0-16,-1 1-1 15,0 1 1-15,-2 1 0 0,-4 2 1 16,-2 1-2-16,-8 4-1 16,-1-1-1-16,-5 2 2 0,-2 1-1 15,-5 1-4-15,-4 0 3 16,-1 2-1-16,-4 4-2 15,-8 1 2-15,-3 1 4 16,-4 1-3-16,-4-2 1 0,-1-1 1 16,-2-2-1-16,-1-4 0 15,-2-4-1-15,-1-1 1 16,0-4 3-16,-3 2-2 16,2-4 0-16,1-5 2 15,2 0 1-15,3-4 37 0,3 2 16 16,3-2-22-1,1 1-17-15,3-3-8 16,2 3-1-16,3 2-3 16,2 1-1-16,2 0-2 0,1 2-2 15,5 2-2-15,0-1 0 16,4-2-4-16,7-1-13 16,5 0-8-16,7-4 22 15,4 1 5-15,3-2 0 16,2 2-1-16,4 0 2 15,-3 2-1-15,6 1-1 0,1 2 2 16,3 2-3-16,4 1 2 16,3 5-1-16,1 11-3 15,-2 2-72-15,-11-5-170 0,-13-9-266 16</inkml:trace>
  <inkml:trace contextRef="#ctx0" brushRef="#br0" timeOffset="64268.26">23041 8370 728 0,'6'-9'17'31,"-5"-4"-15"-31,1 7 2 16,-1 6 6-16,2 0-6 16,-2 9-10-16,-1 5 0 15,0 7 0-15,-5 3-1 0,0 5 5 16,-2-2 2-16,1-3 0 15,0-1 0-15,0-9 0 16,2-2 2-16,3-6-1 16,0-1 0-16,1-5 8 0,-2 0 90 15,2-7-15 1,1-1-66-16,0-3-13 0,-1-3-4 16,2-3 1-16,0-4-3 15,2-1-27-15,-2 1-19 16,0-2-1-16,-2 2 29 0,-6 1 21 15,0 4 3 1,-1 5 20-16,1 2 9 0,0 5-2 16,0 3-21-16,1 1-12 15,0 8-5-15,1 5 1 16,-1 3 4-16,2 0 0 0,0 2-1 16,2-2 1-16,-1-2-2 0,4-2 4 15,0-3 1-15,-1-3-1 16,1-1 1-16,-1-3-1 15,1-2 1-15,-1 0 0 0,1 0-1 32,3-9-1-32,1-2-2 15,1-6-7-15,-2-3 2 0,-3-1 5 16,-1 1 3-16,-3-1-1 16,-5 5 10-16,-4 3 18 15,2 3 7-15,-1 4-17 0,0 4-11 16,2 2-7-1,0 2-3-15,3 7-2 0,-3 2 2 16,4 2 1-16,1 3 0 0,2-1-1 16,1-2-54-16,1 2 10 15,6-3-8-15,3 2 1 16,4 0-24-16,3 1-64 16,0-1-37-16,3-6-73 0</inkml:trace>
  <inkml:trace contextRef="#ctx0" brushRef="#br0" timeOffset="66992.41">27880 9948 905 0,'17'-20'33'31,"-4"-3"-39"-31,1-3 6 16,0 3 1-16,-2 0-3 16,-8 2-46-16,-2 1-13 15,-3 2-10-15,-9 4 13 0,-5 1 41 16,-4 6 29-16,-4 3 19 0,-4 5 2 16,-2 9-25-16,-2 8-7 15,-1 11 0-15,1 5-1 16,0 5 1-16,2 4-1 15,4-2 1-15,8-2-2 0,5-4 4 16,7-5-3 0,3-2 0-16,4-4 2 15,5-2 3-15,3-2 1 16,3-4-3-16,0-3 0 16,4-8-1-16,1-2 2 15,4-10-2-15,-1-9 0 0,2-4 2 0,2-7 0 0,-6-3-2 16,1 0-1-16,-9 2 2 31,-3-1 8-31,-8 5 19 16,0 5-10-16,-8 3-4 0,-3 2-5 15,-3 3 3-15,1 4 1 16,0 5-9-16,1 1-8 16,-2 0-23-16,3 3-15 0,-1 5 16 15,-2 6 21-15,1 1 4 16,1 6-2-16,3 1 2 0,1-1-2 15,7 0 2-15,1-5 0 16,5-3 1-16,6-5-1 16,8-7 6-1,3 0 18-15,3-11 0 0,3-8 10 16,5-7-8-16,1-6-12 0,-2-7-11 16,-1-4-3-16,-7-3-1 0,-10 3-2 31,-9 4-31-31,-8 4 26 0,-13 10 12 0,-8 9 32 15,-7 9-11-15,2 9 1 32,-1 14-15-32,3 16-11 0,9 14-3 15,7 0-66-15,9-8-185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56:13.6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5382 4384 914 0,'-25'-13'-48'16,"-2"-3"60"-16,3 2 13 15,10 4-15-15,1 2-2 0,8 4-6 0,0 4 0 16,4 4-7-16,1 9-29 15,1 11-27 1,4 11 55-16,-1 14-8 16,4 10 9-16,-2 11 3 15,1 5 0-15,-1 9 1 16,1 7 1-16,0 4-2 0,-2 9 2 0,1 5 0 16,-4 5 1-16,0 4-1 0,1 1 1 15,1 6-2-15,1 0 3 31,0 0-2-31,3 3 0 16,-3 1-1-16,1-3 3 16,1-4-3-16,0-7 1 15,-2-10 1-15,3-10 0 0,-2-13-2 16,4-13 1-16,-1-9 0 16,0-12 0-16,2-7-1 0,2-7 2 15,1-5-1 1,1-5-1-16,0-3 0 0,2-2 1 15,5-2 3-15,3 0 0 16,1-1 4-16,6 2-4 16,6-1 1-16,2 0-2 0,4-1 0 0,2-2-1 15,6-4 0-15,3-2 0 16,2-3 0-16,6-3 0 16,0-2 0-16,5 0-1 0,0-4 3 15,6 0-1-15,-2 0 0 16,2-1 0-16,3 1 0 31,0 3 0-31,1 0 0 0,2 1 0 16,1 0-1-16,1 1 2 15,5 2 0-15,3-2 3 16,-1-1-1-16,5 0 10 16,3-3 2-16,-1-3-10 15,3-2-1-15,1 0 2 16,2 2-4-16,-3 1 0 0,3 1 1 0,1 2 0 15,1 0 0 1,1-2-2-16,-1 0 1 16,3 1-2-16,0-2-2 15,0-2 1-15,1-1 0 0,0 2-1 0,-1 0 1 16,0 2 3 0,-1-2 0-16,2 2 1 15,-3 1 0-15,1-1-2 16,1 0-1-16,0-1 1 0,0 0-1 0,0 1 5 15,1 0-1-15,-1 0 3 16,3-1-5-16,-3 2-1 16,1-3 0-1,1-1-2-15,0 0 1 16,-1-3-2-16,0 3 1 0,2 0 2 16,-2 2 2-16,-1 0-3 15,-1 4 0-15,-2 1-2 16,-2 0 1-16,-4 1-1 15,1 3 0-15,-3-1-2 0,-2 2 2 0,1-3 1 16,3 1 0-16,0 0-1 16,-1-2 1-16,0 1-1 0,1-1-1 15,-1 0 2-15,-2 1-1 32,0-2 1-32,0 0-1 15,-2 0-1-15,-3 0 2 0,-1 0-1 16,0 1-2-16,-4 1 3 15,-2-1 0-15,-2 2 0 16,2 1-1-16,0-1 0 16,-3 0 1-16,-1 1 1 15,1-1 28-15,0 0-21 16,-1-3-7-16,-2 0 1 0,2 0 5 16,-1 0-4-16,-1 1-1 15,0-1-1-15,0 2-2 16,-4 0 1-16,1-1-1 0,-1 0-1 15,-2 0 1-15,-1-1 1 16,-2 0-1-16,0 0 0 16,0 0 0-16,-3 0 1 0,-1-1-2 15,-1 0 2-15,-3 0-1 16,0 1 0-16,-3 0 0 16,0 0 1-1,-2 0-2-15,-3 0 2 16,0 1-1-16,-2 1 0 0,-4 0 1 15,-1-2-2-15,-5 0 1 16,-1 0 0-16,-2 0 0 16,-4 0 0-16,-1 0 0 0,-5-2 0 15,-4 2 0 1,-3-1-1-16,-6 1 2 0,-2 0-2 0,-5 0 2 16,-2 0-1-16,-2 0 1 15,0 0-1 1,-2 0 1-16,0 0 2 15,-1 0 3-15,0 0-1 16,0 0-2-16,0 0-1 16,0 0-1-16,0 0-1 0,0 0-2 15,0-1 3-15,0 0 3 0,0-4 7 0,0-6 6 16,-4-5-4-16,-1-7-13 16,-1-8-1-16,-4-8 1 15,3-4 0-15,-1-3-1 16,-3-2 2-16,2-3 1 15,0 0-1 1,1-3 0-16,-1-1 4 16,1-4-5-16,1 0 1 0,1-4 0 15,2-4-1 1,-2-1 1-16,2-3-1 0,0-2 0 0,0-3-1 16,-1-1 2-16,0-2-1 15,-2-1 0-15,2 1 0 0,-1 2 0 16,0 1 2-16,0 3-2 15,0-1 12 1,0 1 0-16,0 2-7 0,1 3-3 16,1-4 0-1,-1 1 0-15,1 0 2 16,0 1-3-16,3-2-1 0,1-1 0 16,0-2 0-16,2 1-1 15,2 0-3 1,-1 4 4-16,-3 7 0 0,1 2-1 0,-1 4 0 15,0 3 6 1,0 7-3-16,0-1-1 16,1-2-2-16,0 3 3 0,-1 7-1 15,0 4-1-15,0 4 0 16,0 6 0-16,0 3 0 16,0 7-1-16,0 2 2 15,0 4-1-15,0 2 0 16,0 4-1-16,0 1-1 0,0 2 1 15,0 1-6-15,0 0 5 0,0 0-2 16,0 0 1 0,0 0 1-16,0 0 0 15,0 0 3-15,0 0-3 16,0 0 3-16,0 0-4 16,-1 0 4-16,1 0-3 15,-1 0 1-15,1 0-1 0,-1 0-1 16,1 0 0-16,0 0-1 0,0 1 4 0,-1-1-1 31,0 2-2-31,-4-2 4 16,-2 0-1-16,-1 1 0 0,-4 1 3 15,-5-2-4-15,-2 2 1 16,-2 0 1-16,-5-2-1 16,-2 3 0-16,-3-3 1 15,-3 0 0-15,-2 0-1 0,-4 0 1 16,1 0 0-16,-2-3 1 15,-2-1-2-15,1 2 1 0,-3-3-2 16,-3 1 3-16,-1-3-3 16,-2-1 2-1,-4 0-2-15,-1-2 1 16,-3 1 0-16,-2-2 1 0,-2 2 1 16,-1-1-1-1,-2 2 0-15,1 1 16 0,-2 0-16 16,0 0 0-16,-5 1-1 0,1-1-3 15,-6 0 4-15,-1 2-1 16,-2 0-1-16,-2 1 1 16,-1 2-1-16,-4-1 2 15,-2 3 0-15,-1 0 0 0,-2 3-2 16,-1 0 2-16,-3 1-1 16,0 2 1-1,0-3-2-15,-3-3 1 16,1 0 1-16,-3 0-2 0,2-5 2 15,-1-3-1-15,-4-2 3 16,4 0-3-16,0 0 4 16,-3 1-2-16,-1 2 16 15,1 2 7-15,-1 3-25 16,-2 2 0-16,0 0 3 16,0 0-6-16,-1 0 7 0,-2 0-5 15,1 2-1-15,-2-1 4 16,-1 1-2-16,2-2 1 15,-3 0-1-15,1 0 0 16,-3 0 2-16,0 0-3 0,0 1 2 16,-1 2 0-16,0 1 0 15,1-1 0-15,2 0 2 16,-1-1-4-16,1 2 0 0,1-2 3 16,-3 1-3-16,3 0 1 15,-1-3 1-15,0 2 0 0,2-2-3 16,1 0 1-16,-1 0 1 15,0-2 1-15,1-2 0 0,0 1 0 32,-1-1-1-32,2 1-1 15,1 0 5-15,0 2-3 16,0-1 2-16,7 1-3 0,1-2 6 16,1 1-3-16,4-2-3 15,0 1 1-15,-1 0 1 16,3 1-3-16,4 0 4 15,-3 1-5-15,3 1 4 16,-1 0-2-16,3 0-1 0,0 0 1 16,3 0 0-16,-2 1-1 0,4 2 2 15,1 1 0-15,1-2 1 16,4 1-1-16,-1 0 1 16,5 1 11-16,3-1-5 15,2 1 3-15,3 3 1 16,3-1-10-16,2-1-3 15,2 1 2-15,0 1-3 0,2-1 2 0,1 1-1 16,0 0 1-16,0 0 1 16,4 3-1-16,-3-3 0 31,3 0 1-31,4 0 0 0,1 0 0 16,8-1-1-16,0 0 1 15,5-1 0-15,4 0-1 16,0-1-1-16,6 0 2 0,2 1-2 15,1-3 1-15,3 0-1 16,2 1-1-16,1-2 1 16,3 2-3-16,0-3-2 15,4 2-29-15,1 0-4 16,2 1-26-16,2-3-37 0,0-3-148 16,-4-14-252-16</inkml:trace>
  <inkml:trace contextRef="#ctx0" brushRef="#br0" timeOffset="4976.2">5226 15607 1027 0,'-10'-13'2'16,"-3"2"1"-16,5 5 27 15,8 3-13-15,0 2-16 0,5 2-10 31,4 8-45-31,3 9 22 0,-1 8 14 16,0 12-1-16,-4 10 10 0,2 11-15 16,-7 8 6-16,-2 7 16 15,-2 4 2-15,-2 1-1 16,-2 2 2 0,2-2 0-16,-3 3-1 15,3-2 3-15,2 5-3 0,-3 7 3 16,2 7-2-16,0 6 0 15,0 3 0-15,1 4 0 16,0 0-1-16,0 0 1 16,1-4-1-16,0-2 2 15,0-2-2-15,-1-6 1 0,0-7-1 16,2-7 2-16,0-14-1 16,0-8 0-16,0-12 19 15,4-9 2-15,3-10-12 16,0-5 2-16,0-6-3 0,2-4-6 15,2-2 3-15,3 3-2 16,0-1 2-16,7-1 3 16,-1 2-1-16,2-1-3 0,-1 0-1 0,5 0-1 15,-1-1 0-15,0-1-1 16,1-1-1-16,3 0 1 16,0-2-1-16,3 0 1 15,6-2 0-15,-4 0 0 0,5 1-1 16,2 2 0-16,6-1 1 15,-1 0-2-15,6 1 0 16,4-2 1-16,2-3 0 16,0 0 1-16,3-2 1 15,-4 1-2-15,0-1 0 16,1 1 0-16,0 2 0 0,2-2-1 16,2 0 0-16,5 0 1 15,3 1-1-15,6-1 0 16,-4 1 0-16,4-2 0 15,-1 0 1 1,0-3-1-16,0 1 1 16,-2-2 1-16,6 0-1 15,4-1 0-15,1 2 2 0,3-2-5 0,1 1 4 16,-2-1-2-16,1 3 1 16,-3 0-1-1,3-2 0-15,1 1 0 16,6-1 0-16,0-1 0 15,1-1 2-15,-1 1-1 0,-2-1 0 16,-2 2 0-16,-2 0-1 0,2 1 2 16,2 1-1-16,3-1-1 15,2-2 0-15,3 2 1 0,-1-3 1 16,-2-3-2-16,3-1 1 31,0-1-1-31,6 0 1 0,-2 1-2 16,0 2 1-16,1-2 1 15,-2 2 0-15,2-1-1 16,1 0 0-16,4 1 0 16,-3-1 1-16,1 0-1 15,-1 1 1-15,0-1-1 0,-5 1 2 0,2 0 2 0,4-1 34 16,-2 1-20-16,3-2-10 31,-1 2-5-31,2 0-1 0,-3 2 0 0,2-2-1 31,1 2 0-31,2-1 1 0,-1 2 1 0,-1-1-1 0,1 0-1 16,1-1 1-16,-1 1-2 16,5-3 1-16,-2 1-1 15,0-1 1-15,1-2-1 16,-2 2 0-16,0 0 1 16,3-1 0-16,-1 0-2 0,-1 2 1 31,-1 0 1-31,-3 1 0 15,-3 2-1-15,1-2 1 16,-1 2-2-16,1 0 1 0,-2 0 0 16,1-3 2-16,-1 3-2 15,-2-3 2-15,0-1-2 16,2-1 1-16,-4 3-2 0,-3-1 2 16,-3 1 0-16,-3-1-2 15,-6 1 2-15,-2 0 1 16,0 1 0-16,0-2 2 0,-2 3 1 15,-3-1-1 1,0 0 0-16,-4 0-2 16,1 0-1-16,-4-1-1 15,-1-1 0-15,-1 0 0 16,0-2 0-16,-1 2-2 16,-4-1 2-16,-4 0 0 15,-4 1-1-15,-7 0 2 0,-6 1-1 0,-7 1 0 0,-5 0 0 16,-2 1 0-16,-6 1 0 15,-1 0 0-15,-4 1-1 16,-2-1 0-16,-4 0 1 16,0-1-2-16,-3 0 4 0,-3-1-4 15,0 1 4-15,-1 0-2 32,-3 0 0-32,0 0 0 15,-2 0 0-15,0 0 0 16,-2 0-2-16,1-1 2 0,-1 1-1 15,0 0 1-15,1 0 0 16,-1 0 0-16,0-2 0 16,0 1 1-16,0 0-1 0,0 0 0 15,1-7-3 1,3-3-1-16,1-5-12 0,1-7-1 16,0-7 11-16,3-5 3 15,1-2 3-15,-1-4 1 0,2-4-1 16,1-1 0-16,-1 0 1 0,-2-3-1 31,-1-1 0-31,-3-2-1 16,-1-1 2-16,-3-2 1 0,0-1-2 15,-1-2-1-15,-4-3 3 16,0 0-3-16,-1-3 2 0,-2-1-2 0,1-3 0 16,1-1 1-16,2-3 0 15,0 1-1-15,1-1 2 16,2 1-1-16,0-1 1 15,0 4-1 1,2 2 1-16,0 3 10 0,0 2 3 16,0 3-10-16,2 2-3 15,2 3-2-15,2 1 1 16,-1 1-2-16,2 0-1 0,0 1-10 16,2 2 0-16,-2 0 5 15,-1 3 5-15,2 4 2 16,-2 5 2-16,-3 6 0 15,1 5 0-15,-3 7-1 16,1 5 2-16,-3 6 8 16,-1 3 2-16,2 3-6 15,0 0-2-15,-2 0 2 0,-1 1 0 16,1 1 0-16,0 0-1 16,-1 0-1-16,1-1-3 15,0 2-2-15,0-2 0 0,-3 1-1 16,3 0-3-16,-1 2 2 15,0-3 1-15,0 3-1 16,-1 1 2-16,1 1 2 0,-2 0-2 16,-1-1 1-16,0-1-1 15,-1 1 2-15,-2 0-2 16,1-2 4-16,-3 0-2 16,-1-1 0-1,-3 1 0-15,-1-1 0 16,-3-2 0-16,-3 1-1 15,-3-3 1-15,-3 0-1 0,-3-2-1 0,-5 1 1 16,-1 1 1-16,-3-2-1 16,-5 1 0-16,1-1 0 15,-2-1 0-15,-3-1-1 0,-2 0 2 32,-1-1-1-32,-2-1 3 0,-2 1-3 15,-3-2-1-15,1 1 4 16,-4-1-2-16,-1 0-1 15,-2 2 1-15,-2-2-1 16,0 1-1-16,-2-1 3 16,-1 2-3-16,0-1 1 15,-2 1-1-15,-1-1 1 0,-2 1-3 16,-3-1 0-16,0 2 4 16,-1-1-12-16,-3-1 7 0,0 0 7 0,0 0-4 31,1-2 2-31,-2 0 2 0,1-1-1 15,-3 1 3-15,0 0-3 16,1 1-2-16,-4-1 1 16,-1 1 0-16,-1 1-2 15,0 0 2-15,-2 0-1 0,-3 2 0 16,0-1 0-16,-2 2-1 16,-1-1 2-16,-3 0 1 0,0 1-6 15,0 0 20-15,-2-1-14 16,3 1 3-16,0 2 2 15,0 0-6-15,0 0 18 0,-3 1-14 16,2 1-5-16,-2 0-1 16,-2 0 4-16,0 1-4 15,0-2 1 1,-1-1 0-16,-1-1 1 16,2 0-2-16,-4-2 5 15,2 1-3-15,-3 0 2 0,2 2 5 0,-2 1 16 16,2 1-21-1,1 2-1-15,0-1-3 16,0 3 0-16,-2-1 2 16,3 2-1-16,-3-3 0 0,-1 3 1 15,0-2-1-15,1 0-3 16,-3-1 6-16,-3 2-2 16,0-4-3-16,0 2 3 15,1-1 1-15,1 2-1 0,0 1 5 16,-2-2 11-16,2 3-9 15,2 1 2-15,0 0-7 0,-1 3-2 16,5-4 2-16,1 1-5 16,-1-2 5-16,2-2-5 15,1 3 0-15,-2-5 3 0,1 0-1 16,1 2 2-16,-3-3-3 31,2 1 2-31,-1-1 1 0,2 1 0 16,2-3-2-16,1 2 14 15,0-2-7-15,6 0-2 16,-1 2-6-16,0-1 3 16,2 1-1-16,0 1-4 15,1 2 4-15,-1-2-1 0,1 1-2 16,4 2 2-16,-5-1 1 16,0 2 0-16,1 2-1 15,-1 2-1-15,-1-2 1 16,-1 1 1-16,4-2-1 15,-1-2 1-15,1 1 3 0,-2-4-3 16,2 2 10-16,2-2-9 0,0 0-1 16,-1 2-3-16,2 5-3 15,-7 8-103-15,-7 5-126 0,-18 3-376 16</inkml:trace>
  <inkml:trace contextRef="#ctx0" brushRef="#br0" timeOffset="12336.4">19069 4137 779 0,'1'20'2'16,"-2"2"-100"-16,1 7 45 0,0 9 55 15,0 9-2-15,4 3 1 32,-1 7 0-32,2 4 0 0,-2 1-1 15,0 4 3-15,0 3-2 16,0 5 0-16,0 4 3 0,-2 3 0 16,0 1 0-16,0 5 1 15,1 5 15-15,-1-5 1 16,-2 1-13-16,1-4 22 0,-3 0-19 15,2-5-6-15,-1-5 11 16,1-9 7-16,1-5-18 16,0-6-2-1,2-10 8-15,0-7 2 16,-1-7-10-16,4-2 1 0,0-8 0 16,3-2 3-16,0-5-1 15,1-2 1-15,3-3-1 16,-1-1-1-16,2-3 4 15,3-1 2-15,4 3 3 16,1-2 0-16,5 0-6 16,5-1 3-16,5 3-8 0,7-2-1 15,1 3-1-15,5-3-1 16,2 1 1-16,5 1-1 0,2-1 0 16,3-1 0-16,3-1 0 15,2 0-1-15,4-3 0 16,1 0 0-16,2 0 1 15,1 0 1-15,0-3-1 0,4 3 1 16,1 0-1-16,4 0 1 16,1 0-1-16,0 0-1 0,4-1 1 15,1 1-3-15,0-1 3 16,-1 0 0-16,1 1 0 16,2 0-1-16,-1 1 2 15,-1 2-1-15,0 2 1 0,1-1-1 16,1 0 0-16,0 0 1 15,2-1-1-15,3-1 1 16,1-1-1-16,2-1 1 16,0 0-1-16,2 0 0 15,-1-1 0-15,1-4 1 0,0 0 0 16,1-3 0-16,2 0 1 16,-4 0-1-16,0 3 1 15,-1 1 7-15,-4 1 0 16,1 3-5-1,0 0 2-15,-1 0-2 16,0 0-1-16,0 0 0 16,3 0 1-16,-1 0 1 0,0 0-3 15,1 0 1-15,0 0-1 16,0 0 0-16,-2 2-2 0,-2-1 2 16,2-1-1-1,-1 2 1-15,0-1 0 16,2 0 0-16,0-1-1 0,-1 0-1 15,-2 0 1-15,0-2-1 16,0-1 0-16,-4-3 1 16,0 2-1-16,-2 1 0 15,-3-1 3-15,0 4-3 0,-4-3-1 16,-2 3 3-16,2-2-1 0,0 1 1 16,-2-1 0-16,1 0-1 15,0-1-1-15,1-1 0 16,-2 1 1-16,-4 0 0 0,1-1-1 15,-4 2 0 1,-1-1-1-16,1 1 2 16,-7 1-2-16,-2 1 2 15,-6-2-1-15,-5 2-1 16,-6-2 1-16,-8 2 0 0,-2 0 1 16,-4 0-1-16,-4 0 0 15,-3 0 0 1,-2 0 0-16,-2 0 1 15,-4 0-1-15,-2 0 0 0,-1-1 0 16,-3 1 0-16,-3 0 1 16,-2 0 3-16,-4 0 13 15,2-2-14-15,-2 2-1 0,-1-1 3 16,0 1 28-16,-1-1 16 16,2 1-7-16,-2-1-8 15,-1-1-10-15,1-2-8 16,0-1-5-16,-1-2-6 0,-1 0-4 15,0-4-1-15,0-3 0 16,0-4-1 0,2-3-1-16,0-5-1 0,2-3 1 15,-2-5-9-15,2-5-8 16,2-2 12-16,-2-7 7 16,-2 0 1-16,1-6-2 0,0-3 1 15,0-7 1-15,-1 0-8 16,2-1-3-16,2-2 10 15,-2 2-1-15,0 2-18 16,1 2 13-16,-2 6 4 0,1 1 3 16,-2 1-1-16,2 1 2 15,0 2 12-15,0 3-2 0,0 0-10 16,0 5 13 0,0 3-9-16,-1 5-8 15,4 3 3-15,-2 1-1 16,1 6 0-16,0 0-17 15,-2 2-12-15,2 4 18 16,-2 1 8-16,-1 3 4 0,1 5 0 16,-3-1 1-16,0 6-1 0,0 1 0 15,0 2 1 1,0-1-1-16,1 2-1 16,0 0 1-16,0 0-1 15,0 0 0-15,-2 0 0 0,0 0 0 16,-3 0-1-16,-2 0 2 0,-1 0-2 15,-3 3 0 1,-5-2-2-16,0 1-6 16,-6 1 8-16,-2 0 1 0,-6-2-2 15,-2 2 1-15,-7-2-1 0,-4 2 2 16,-3-3 2-16,-5 0-2 16,-1 0 1-16,-4-3-1 15,0 0 2-15,-3-1-2 16,-1 0 0-1,-5-2 2-15,-2 3-2 16,-2-2-1-16,-3-1 1 0,-1 0 1 16,-2 1 0-16,-2-3-1 15,1 1 0-15,-2 0 0 16,-1 0 0-16,-3 0-1 16,-3 0 0-16,-1-1 2 0,-3-2-2 15,-1 3 2-15,-1-2 1 16,0 2-3-16,-1-2 3 15,-3 2-2-15,-1 3 0 0,-2 1-1 0,0-1 1 16,-1 4-1-16,-1-3 3 16,2 1-2-16,2 0-2 15,0-1 2-15,-2 1 0 16,1-2 5 0,-2 0-6-16,0 1 3 15,0-1-2-15,1 1 1 0,-3 0 0 16,-2 2-2-16,1-1 0 0,-1 1 0 15,-3 1 3 1,2 0-2-16,-2 0 0 16,1 0 2-16,-3 0-4 15,2 4 3-15,-2-1-3 0,-1 1 1 16,0 1 2 0,2-1-1-16,1 1 1 0,-1 0-1 15,2-1 1-15,-2 2-4 16,2-2 5-16,-3-1-2 0,5-2 0 15,-2 2-1-15,0-2 2 16,2-1 0 0,0 0-2-16,1 0 2 15,-1 0 0-15,4-1 1 0,0-2-2 16,0 2 0-16,1 1 0 0,1 0 0 16,-1-3 0-1,1 3-1-15,2-1 3 0,3-2-1 16,3-2-1-16,2 0-1 15,1 0 1-15,1 0 2 16,0 2-3-16,-4 3-1 0,-1 4-74 16,-4 5-112-16,-9-2-68 15,-10-4-183-15</inkml:trace>
  <inkml:trace contextRef="#ctx0" brushRef="#br0" timeOffset="16196.62">15661 4014 731 0,'1'-26'3'15,"-1"-5"-6"-15,6-1 5 16,3 3 7-16,3 1-3 16,5 1-3-16,1-1-1 15,3 2 2-15,4-1-5 0,5-1 3 16,1-2-3-1,3-1 3-15,3 1-2 16,3 0 0-16,2-4 1 0,3 2-1 16,5-1 0-16,3-4 1 15,4 0 0-15,5-1-2 16,5 1 4-16,5-5-2 16,8 1 1-16,6 0 1 0,7 0-1 15,2-3 0 1,6 3-1-16,4-2-1 0,5 3 1 15,4 1 0-15,1-1 0 16,6 6 0-16,0 0 0 16,2 4-1-16,0 0 0 15,3 3 0-15,5 1 0 0,0 1 0 16,3 1 1 0,5 2-1-16,2 0 0 15,5 2 0-15,0 0 0 0,5 0 1 0,2 3 0 16,2 0 5-1,3 3 6-15,0 1-3 0,2 6-5 16,2 0-2-16,1 2 1 16,0 1-1-16,-2 3-1 15,-1-1 0-15,0 0 0 0,0 2 0 0,-2 0 0 16,0 0-1-16,0 3 2 16,2 1-2-16,0 4 5 15,-9 2 12-15,0 3 9 16,-4 3-11-16,-4 4-10 15,-4 2 0 1,-3 2-3-16,-2 3 0 16,-2 2-1-16,-2 1 0 15,-4 2-1-15,-6 0 0 0,-3 1 3 16,-8 2-6 0,-5-1 7-16,-5 4-1 0,-3-1 13 15,-4 1-1-15,-7 1 19 16,2 0-27-16,-3 0-3 0,-2-1 1 15,-7 0 9 1,-3 2-6-16,-3 1-4 16,-5 0-2-16,-5 2 0 0,-4 3 0 15,-1-2-1-15,-3 0 0 16,-6-3 0-16,-1 0 0 16,-2-3-1-16,-4-1 1 0,-3-1-1 0,-4-4 1 15,0 0-1-15,-4-3 0 16,0-3 1-1,-3-2 0-15,-2-2-1 0,-1-4 1 16,-3-1 0 0,-2-4-1-16,-2 0 1 15,-3 1 0-15,2-4 0 16,-2 1 0-16,-2-1-1 0,1 2 0 0,-1-4 0 0,-2-1 0 16,-1-1 0-16,-1-2 0 31,0-1 0-31,-2 0 0 15,-2-2-1-15,1 0 1 0,-1 2-3 16,0 2-57-16,-1 0-81 16,-1-2-56-16,-1-3-46 15,-8-5-101-15</inkml:trace>
  <inkml:trace contextRef="#ctx0" brushRef="#br0" timeOffset="16832.52">24511 3964 809 0,'1'-5'20'16,"2"-5"-17"-16,3 2 32 15,7 2 30-15,4-1-47 16,6 4-15-16,7 2 0 0,7 1-1 16,5 3 0-16,4 5-1 15,4 2-2-15,0 3 2 16,3 0 1-16,0 5-2 0,-1-1 1 15,0 4-2 1,-3 1 1-16,-5-1 0 16,-3 4-1-16,0 0 0 15,-7 0 2-15,3-2-1 0,-1 1 1 16,0-2 0-16,0-1-1 16,-3-1 1-16,1-2 0 0,-5-5 0 0,-5 0-1 31,-3-5 2-31,-4 1-2 0,-6-5 2 15,-4-1-2-15,-2 0 4 16,-1-3 42-16,-4 0 6 0,1 0 22 16,-2-5 1-16,-2-3-18 15,-3-9-36-15,-2-2-17 16,-4-10-3-16,-3-7-1 16,-5-5-2-16,-1-3-4 15,-3-3-1-15,-1 1-3 0,-4 1 9 16,4 1 3-16,-2 6-5 15,-3 6 4-15,1 7-25 16,-1 9-23-16,-3 9-84 0,0 7-63 16,-1 0-62-1,2-1-197-15</inkml:trace>
  <inkml:trace contextRef="#ctx0" brushRef="#br0" timeOffset="19927.3">22800 3640 796 0,'-5'-6'50'0,"1"-4"-48"16,0 6 14-16,3 2-1 15,0 2-13-15,-2 2-3 16,-1 12-34-16,-4 5-31 16,-2 12 60-16,-3 14 5 0,-8 10 3 15,-2 12-2-15,-3 7 2 16,2 8-1-16,-3 2 0 15,4 0 0-15,1-3-2 16,2 2 2-16,2-1 0 16,-1-1 0-1,-2-1-1-15,-2 6 1 16,-6 6-1-16,-2 3 1 0,-6 5 1 16,-2 2 1-16,-3 5-2 0,-1 5 1 15,-2-3 15 1,-1 5 6-16,-1-2-16 15,2-5-5-15,0-5-2 0,5-7 3 16,4-10-1-16,6-8 0 16,6-12-1-1,3-5 5-15,6-9 15 0,4-8-13 16,2-5-1-16,3-8-4 16,3-6-1-16,2-4-2 0,1-6 0 15,6-1-1-15,2-7-3 16,5-5-48-16,-1-5-71 0,2-16-84 15,-3-14-148 1</inkml:trace>
  <inkml:trace contextRef="#ctx0" brushRef="#br0" timeOffset="21032.74">22122 4178 1011 0,'-10'1'54'0,"1"-2"-51"0,4-2 7 31,3 3-2-31,6 0-9 0,5 0-5 16,6-3-1-16,7-5 6 15,7-4 0-15,6-6 1 16,8-11 0-16,3-7-2 0,6-4-5 0,1-10-11 16,1-5 10-16,0-1 4 15,-1 1 3 1,-8 1-3-16,-5 7 4 0,-7 7 2 15,-8 12-1-15,-9 8 2 16,-6 9 2 0,-5 5 22-16,-3 5-5 15,0 1-14-15,1 0-8 0,2 4-5 16,1 3 1-16,4 6 4 16,3 5-3-16,0 4 3 0,3 6 0 15,-2 5 1-15,3 4-3 0,-4 2 0 31,-1 3-1-31,-1 0-1 16,-1-2 3-16,-2-2-2 0,0-1 5 16,-1-1-2-16,-1-2 0 15,1-3 0-15,-2-3 0 16,2-2 1-16,-3-5-1 16,1-1 0-16,-3-9 0 0,0-1 1 15,-2-4-1-15,2-3 1 16,-3-3 1-16,-5 0 3 15,-4-2 27-15,-5-6-11 0,-7-5-12 16,-4-4 0-16,-8-3 27 16,-4-4-16-16,-6 0-14 0,-6-4-4 15,0 1 3-15,-2 4 0 16,-1 2-6 0,3 2 3-16,1 5 9 15,4 4-3-15,4 9-8 16,1 2-5-16,0 13-98 15,-4 0-138-15,-10-5-256 0</inkml:trace>
  <inkml:trace contextRef="#ctx0" brushRef="#br0" timeOffset="24266.68">23219 3513 806 0,'-10'-21'7'0,"-1"0"40"16,7 5 4-16,1 6-26 15,2 3-23-15,-1 3 0 16,1 1-4-16,1 3 2 15,-3 0-37-15,0 7-37 0,-8 6 24 16,-2 4 43-16,-3 7 7 0,-1 1 2 0,-1 3-1 31,5 0-1-31,4-3 0 16,2 0 0-16,5-3 0 0,4 0-1 16,2-4 2-16,8 1-2 0,3-5 2 15,5-2 0 1,5 0 7-16,3-5 3 15,1 0 4-15,3-3 2 0,0-1-5 16,0 0-8-16,-1-3 0 16,-4-3-2-16,-2-4-1 0,-2-3 0 15,-3-2-1-15,-7-6 7 16,0 0 2-16,-3-6 6 16,-4-2-4-16,-3-5 5 0,-1 1-11 31,-2-1-2-31,-6-2 9 0,-5 2-4 15,-2 1-3-15,-4 2-1 0,-5 5-4 0,-3 0 0 16,-1 5-2-16,1 5 3 16,-2 6 7-16,3 3-6 15,3 4-3-15,4 0-8 32,3 7-76-32,5 3-45 0,4-6-82 15,1 0-75-15</inkml:trace>
  <inkml:trace contextRef="#ctx0" brushRef="#br0" timeOffset="24502.63">22995 3775 817 0,'-17'5'83'15,"7"-5"-38"-15,3 0 49 0,3 0-33 16,3 0-50-16,0-1-7 31,2 1-5-31,4-3-1 16,4 2-5-16,6-6 9 0,7-2-1 15,8-7 0-15,10-6 2 0,9-8-1 16,10-10-2-16,8-8-1 16,6-6-6-16,-1-13-126 15,-10-4-158-15</inkml:trace>
  <inkml:trace contextRef="#ctx0" brushRef="#br0" timeOffset="35289.67">24503 7195 512 0,'-9'-20'-100'16,"0"-1"5"-16,0-2 102 0,3 0 16 15,-2 3 32-15,0 0-78 16,1 3 20-16,1 1 5 16,0 2 44-16,1 3 10 15,-2 0-15-15,2 2-14 0,-3 2-7 16,0-3-7-16,0 4 6 16,-1 1 10-16,2-1 0 0,0 0 13 15,1 1 8 1,2-1-2-16,2 0-16 15,1 0-15-15,-1 0-7 0,1 3-3 16,1-2 7 0,1 3 8-16,-2 0-6 15,2 1-8-15,-1 1-3 0,2 0-3 16,-4 0-2-16,2 0-1 16,2 0-2-16,-2 0-2 15,1 0 2-15,0 2 2 0,-1 1-1 16,2 2 1-16,1-1 1 15,0 2 0-15,0 4 0 16,1-1 0-16,-1 3 1 16,1 1 0-16,-1 1 2 15,-1-1 1-15,2 1-1 0,-1 0 1 0,1-1-1 16,-1 0 5-16,1 1 7 16,0 0-4-16,-1-1-5 15,1 1-1-15,0 2-1 16,1-2-1-16,-1 0-2 15,0-1 1-15,0 0-1 0,0-1 0 32,-2-1 2-32,0-2-3 15,-1-1 1-15,0-1 1 0,-1-2-1 16,0-2 30-16,1 0-2 16,1-3 2-16,-2 0 2 15,1 0 0-15,-1 0-8 16,0 0-10-16,0 0-6 0,1 0-3 15,-1 0 1-15,0 0 1 16,0 0 0-16,0 0-2 0,0 0-4 16,0 0-1-16,0 0 0 15,0 0 1-15,0 0 0 16,0 0 0 0,0 0-1-16,0 0 3 0,0 0 1 0,0 0-1 15,2 0 0-15,-2 0-1 16,-2 0 1-16,4 0-2 0,-2 0-1 31,0 0-1-31,0 0 0 16,0 0-1-16,0 0-1 0,0 0 1 15,-2 0 1-15,2 0 0 16,0 0 1-16,0 0-1 16,0 0 1-16,0 0 0 15,0 0 0-15,0 0-1 16,0 0 0-16,0 0-1 0,0 0-1 15,0 0 0-15,0 0 2 16,0 0-2-16,0 0 2 16,0 0-1-16,2 0 1 15,-2 0 0-15,-2 0 0 0,2 0 0 16,0 0 1-16,2 0 0 16,-4 0 0-16,2 0 0 0,0 0-1 0,0 0 1 15,0 0-1-15,0 0-1 31,0 0 1-31,0 0 0 16,0 0-1-16,0 0 0 0,0 0 1 16,0 0-1-16,0 0 1 15,0 0-1-15,0 0 1 16,0 2 0-16,0-1-1 0,0 0 0 16,0 1 0-16,0-1 0 15,0 2 0-15,0 1 1 16,0 0 0-16,0 3-1 0,2 2 0 15,-2 0-2-15,0 2 3 16,0 0 0-16,0 2-1 0,0 1-1 16,0 2 2-16,0 3-1 15,-2 1 0-15,2 3 1 16,0 0 1 0,0 5-1-16,0 1 0 15,0 3 0-15,2 3 0 16,0 0-1-16,-1 1 2 15,1 1-1-15,-1 1 0 0,1-1 0 16,-2 1 0-16,-1 3 0 16,0 3 0-16,0 1 1 15,-2 1-1-15,1-2 0 16,0 2 0-16,1-2 1 0,1 1-2 16,3 0 0-16,1 0 2 15,0-1-1-15,1 1 0 16,0 1 1-16,-3 0-2 15,0 1 2-15,1 2-2 16,-1 2 0-16,0-3 2 0,1 1-1 16,0-3-1-16,2-1 1 0,-1-2 0 15,2 0 0-15,2-3-1 16,-2 0 1-16,3 1 1 16,1 0-3-16,0-3 3 0,1 2-1 15,1-2-1-15,-1 1 2 16,-2-3-2-16,2-3-11 15,-3 0-7-15,-3-1-12 16,-2-3 6 0,0-1 10-16,-2-2-3 15,1-6 7-15,-5-3 8 16,2-6 4-16,-1-2 0 0,0-5-2 16,2-1 1-16,0-2 0 15,2-1-4-15,-2 0-8 16,0 0 5-16,0-3 7 15,0-6 0-15,-2-7 0 0,1-7 0 16,-1-8 3-16,2-6-7 16,-4-4 1-16,0-5 0 15,1-3 3-15,-2-3 0 16,-3-1-2-16,3-3 3 0,-3-2 0 16,2 0-3-16,-3-4 4 15,3 3-1-15,-1-2 0 16,0-1-2-16,0 0 2 15,0 1 0-15,0-1 7 16,3-2 0-16,1 1 6 16,-1 0-8-16,2 0 3 15,1-1-4-15,-1 3-3 16,2-3 0-16,0 0 1 0,-2 0 8 16,2 2-9-16,2 2-1 15,-2 0 1-15,2 5 11 16,-1 0-5-16,1 2-6 15,1 0-1-15,-1 2-2 0,-2 2 2 16,0 3-1 0,0 3 0-16,-1 2 1 15,-1 4 0-15,0-2 0 0,0 0 0 16,2 2-2-16,0-2 2 16,2 2-1-16,2 0-1 15,0 1 2-15,-1 2-3 0,2 3 3 0,-2 3-2 0,-1 3 2 31,-2 3 0-31,3 5-1 16,-3 2 0-16,-1 4 1 0,-2 0-1 16,2 2 0-16,1 5 2 15,-2-2-3-15,2 2 1 16,-2 3-1-16,2-1-1 16,0 2 1-16,-2 0-2 15,0 0-5-15,2 0-4 0,0 0 1 16,0 0 5-1,0 4 1-15,0 3 0 16,0 5 0-16,2 3 1 16,-2 7 1-16,2 5 3 0,-2 7-1 15,2 3 2-15,-2 4-1 16,1 6 3-16,0 3-5 16,0 5 6-16,2 6-4 0,-1 0 0 0,-1 4 1 31,2-1 1-31,-3 0-2 0,1-2 0 15,1 0 1-15,-2-2-2 0,-1 3 1 16,0 1 1-16,-2 2 0 16,1 4-1-16,-3 1 1 15,0 1-1-15,0 0 1 16,1-2 0-16,0-2-1 16,2-3 1-16,2-2-1 0,-2-1 1 15,4-1-1-15,0-1 0 16,0-2 2-16,-2 0-2 15,2-1 6-15,-1-1 13 0,-1 0-17 16,-1 2-1 0,-1 2 1-16,-4 0-1 15,1-2-2-15,-4-4 3 0,3-4-2 0,2-9 0 16,1-4 0-16,1-7-8 16,4-5-4-16,0-5-38 15,5-2-80 1,0-12-84-16,-1-8-105 15</inkml:trace>
  <inkml:trace contextRef="#ctx0" brushRef="#br0" timeOffset="36993.35">9017 10290 631 0,'-14'2'116'16,"-4"-5"-97"-16,0 0 0 0,3 1-4 15,1-1-2-15,-1 1-11 16,-1 1-1-16,2-2-1 16,-6-1-1-16,3 1-9 15,-4 0 0-15,-1 0 8 16,-1 1 3-16,2-1-1 0,-4 3 2 15,0-3 18 1,0 4-3-16,3-1 16 16,-4 3-9-16,4 3-14 0,1 1-4 15,1 1-3-15,2 2-2 16,2 4-4-16,-3 2 2 16,2 5-2-16,0 5 2 15,0 2-1-15,2 6 1 0,1 2 2 16,1 3-2-16,2 1 1 15,0 3 0-15,6-3-1 0,1 1-1 16,4-5 0-16,0-4 1 16,4-4-4-16,1-2 3 0,7-5 0 31,0-1-1-31,1 2 0 0,2-2-1 16,2-1 2-16,6 0 2 0,0-1 0 15,4 0-2-15,2-3 2 0,4-2 2 16,0-2 0-16,1-2 0 15,1-3 0-15,1-1-1 32,2-3 1-32,-4-1 0 0,4 1 1 15,1-4-2-15,-1 1 2 16,2-4-1-16,1 0 0 16,-1-3 0-16,1-1 0 15,-1-3 1-15,0-2 0 16,-1-1 0-16,-2-3 1 15,-1 0-3-15,-2-2 3 0,-4-1-1 16,-3 1-3-16,-2-1 3 0,-8 1 0 16,-1-2-1-1,-6 1 2-15,-2-2-1 16,-2 1 1-16,-3-2-1 0,-2-2 0 16,-1 0 1-16,0-1-1 15,-2-1 2-15,-4 1 23 0,-2 2-7 16,-2 1 6-1,-5 2 5-15,0 3 4 0,-4 1-28 0,-1 2-4 32,-2 2 1-32,-4 0-3 0,1 1-1 15,-2 2-2-15,0 1-2 0,0 1 3 16,-1-1 0-16,-1 2 0 16,0-1-1-16,1 1 0 15,-5 2-2-15,0-1-1 16,-2 2 4-16,-1 1 0 15,-1 2 3-15,-2 0 0 16,2 2 0-16,1-2-2 16,0 3-2-16,3 1 1 0,1 0-2 15,-2 4-3-15,1 2-66 16,-1 5-31-16,-3 1-60 0,-6 5-136 16</inkml:trace>
  <inkml:trace contextRef="#ctx0" brushRef="#br0" timeOffset="46236.02">13424 10129 407 0,'-4'-5'88'0,"-1"-3"-50"0,0 2 29 16,4 2-15-1,0-2-32-15,-1 2-16 0,1 0 3 16,0 1 1-16,-1 0 19 0,0-1 18 16,-1 1 1-16,1 2-1 15,-1-4-12 1,0 1-1-16,1 2 2 15,0-1 0-15,0 0-7 16,1 0-10-16,-1 2-5 16,1-1-4-16,1 0-2 0,0 1-3 15,0 0-3-15,0 1-2 16,0-1 0-16,0 1 0 0,1-1 1 16,1 0 0-16,0 0 0 15,2 0 0-15,1-1 1 16,-1 2-2-1,0-2 1-15,2 0 1 0,1 1 0 16,1-1 0-16,-1 0 0 0,1 1-1 16,2 0 0-16,1 0 1 15,1 0-1-15,4 1 1 0,0 0 0 16,4-3 1-16,3 3-1 16,0 1 0-16,1-1 0 15,1 0 0 1,1 0 0-16,-1 2 0 15,2-4 0-15,-3 2 0 16,0 2 0-16,1-2 0 0,-1 1 1 16,-1 1-2-16,-3 0 0 0,1-1 1 15,-1 0 0-15,-3 0 0 16,0-1 2-16,-3 0-2 0,1-1-1 31,-2 1 1-31,-2-1 1 16,1 2-1-16,-2 0 0 0,-1 0 1 15,0-1-1-15,-2 2 0 16,-1-2 1-16,-2 0 0 0,-1 0-1 16,-1 2 0-16,2-2 1 15,-2 0 0 1,1 0-1-16,0 2-1 0,0-2 2 0,0-2-1 0,0 2 0 16,1 0 1-16,-1 0-1 15,-1 0 1-15,1 0-2 16,0 0 1-16,1 0 0 31,0 0-1-31,0 2 2 16,2-1-1-16,0 1 0 0,3-1-2 15,0 1 2-15,0 1 1 0,0-1 0 16,0-1-1-16,-1 2-1 16,-1-3 1-16,-2 1 2 15,0 1-3-15,-1-2 2 16,-2 1-1-16,-1-1 2 15,-1 0-2-15,1 0 2 16,0 0 1-16,-1 0-2 0,0 0 1 16,1 0 1-1,-1-1 1-15,1-2-3 0,-1 3 2 16,1-5-1-16,0-1 1 0,-1 0 5 16,2-3 13-16,-1-2-14 15,1-2-5 1,1-1-2-16,2-4 1 15,0-5-1-15,2-7 1 0,2-3 0 16,1-4 0-16,0-3 0 16,0 0-1-16,-1 4 1 15,0-4-1-15,-1 3 1 16,0 3 1-16,-2 1-1 16,1 0-3-16,-1 2 3 0,-2 4 0 15,-2 0 0-15,-2 3 0 16,1-1-2-16,0 2 2 15,-1-1 1-15,0 2-2 0,1 0-1 16,-1 0 2-16,1 2-2 0,-1 3 2 16,0 3-1-16,0 2 2 15,0 3 0 1,0 3-1-16,0 1 4 0,-1 2-1 16,0 0-3-16,1 1-3 15,0 2 1 1,0-1 1-16,0-2-1 0,0 2 3 0,0-2-3 31,0 2 1-31,0-2 0 0,0 1 0 16,0 1 0-16,0 1-1 15,0 0-1-15,0 0-1 16,0 0-1-16,0 0-1 16,2 0 1-16,-2 0 1 0,1 0 2 15,0 0 2-15,-1 0-1 16,0 0 2-16,0 0-2 15,0 0 2-15,0 0 0 16,0 0-1-16,0 0 1 0,0 0 2 16,-4 0 1-16,-1 0-1 15,-3-3-5-15,-2 0 1 0,-2-1 1 16,-4 0 1-16,1 0 2 0,-3-2 0 31,-1 0 2-31,-3 1 4 16,1-2-1-16,0 1 0 0,-4 1-8 15,1 1-6-15,-1 0 5 0,2 2 1 16,-3 1-1 0,1 1 0-16,-2 0 0 15,0 0 0-15,-2 0 0 16,-2 1-1-16,-1 2 1 0,-1-1-1 0,-1 2 1 16,0-2 0-1,1 2 1-15,-1-1-1 16,1 0 1-16,2 0-2 15,0-2 3-15,-1 3-1 16,3-1-2-16,0 0 1 0,2 0-1 16,1 0 2-16,1 1-1 15,3-2-2-15,1 0 3 16,0-1-2-16,0-1 3 16,3 0-3-16,0 0 3 0,1-3-1 15,1-1 0-15,3 1-1 0,-1-1 1 16,1 0-1-16,2 0 1 15,1 0 0 1,0 1 9-16,2-1-1 16,0 2-2-16,2 0-6 15,1 0-2-15,1 2 1 0,1-1 0 16,1 0-1-16,0 1 1 16,0 0 0-16,0 0 0 0,1-1 0 15,0 1 1-15,0 0-1 16,0 0 0-16,0 0 1 15,1 0-2-15,0 0 3 16,0 0-2-16,0 0 0 16,-1 0 0-16,1 0-1 0,0 0 1 15,0 0-2-15,0 0-1 16,0 0 6 0,0 0-6-16,-1 0-3 15,1 0 2-15,0 3 5 0,0 3-4 0,-1 2 3 16,1 3-1-16,0 5 0 15,-2 3 1 1,0 3-4-16,0 5 0 0,-2 0 4 16,-3 7-1-16,0 4 1 15,-2 4 0-15,0 3 0 16,-1 2 0-16,0-1 1 16,1 3-2-16,1-2 0 0,0-3-1 15,3-1 3 1,0-2-3-16,2-4 3 15,2-4-3-15,0-3 1 0,1-1 0 16,-1-7 2-16,0 1 0 16,0-6-3-16,0 0 3 15,-1-5 1-15,1-1-2 0,-1-2 0 16,0-4 1-16,0 1 1 0,1-2-2 16,0 0 1-1,0-2 0-15,1-1-1 0,0-1 0 16,0 3 2-16,0-3 1 15,0-1 4-15,0 1 3 16,0-1 2 0,0 1 1-16,0-1-3 15,0 1 1-15,0 0 1 0,0 0-5 16,0-1-2-16,0 1-3 16,0 0 0-16,0 1-2 0,0-1 0 15,0 0-1-15,0 0 1 16,0 0-1-16,0 0 0 0,0 0-1 15,0 0 2-15,0-1-2 16,0 1 2 0,0 0-1-16,0 0 0 0,0 0 0 15,0 0 1 1,0 0-1-16,0 0 2 16,1 0-1-16,-1 0 2 0,0-2-2 15,0 2 2-15,0 0 0 16,0 0-1-16,0 0-2 15,0 2 0-15,0-2 0 16,0 0-2-16,0 0 1 0,0 1 1 16,4-1 0-16,1 5 0 15,4 6-7-15,8 7-54 16,0 6-43-16,-4-6-135 16,-12-11-333-16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57:29.5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3252 6473 870 0,'0'-8'74'16,"-2"0"-74"-16,-6 7-7 15,6 1-13-15,2 0 18 16,0 7-48-16,0 5 34 16,4 5 8-16,4 9 7 15,-3 8-5-15,3 8 3 16,-1 11 1-16,-1 9-3 16,1 8-5-16,-2 10 1 0,-1 10 4 15,0 7-10-15,1 6 1 16,1 2 2-16,0 2-4 15,2 0 2-15,-1-1 9 16,2-5 7-16,2 1-3 0,0-4 2 16,3-6 0-16,-1-5-1 15,3-5-1-15,1-11 2 0,4-9-1 32,1-9 0-32,4-6 0 0,1-9 0 15,3-6 0-15,3-7-1 16,3-4 2-16,5-2 0 15,5-4-1-15,1-3 2 16,7-1 2-16,-1-3-1 0,5-4 3 16,5 2-3-16,3-2 0 0,4-3-1 15,2-1 2-15,2 0-1 0,6 0-3 16,3-4 1-16,-1-1-1 31,3 0 2-31,2-1 0 16,3 0 2-16,2 2 0 0,0 2-2 15,6 0 2-15,2-1-2 16,0 2-1-16,2 1-2 0,7 0 4 16,-1 0-3-1,0-1 3-15,5 1 2 0,3-2-2 16,1 0-1-16,2-1 0 16,4 1 0-16,2-4 0 0,4 2 1 15,2-3-3 1,-1 0 0-16,1-2 1 15,0 1-1-15,-2 1 2 0,-2-1-3 16,-2 3 3-16,-4 1-1 16,2 1-2-16,-1 1 2 15,2 1 42-15,3 1-27 0,-1-2-12 0,5 1-1 16,2-2-1-16,0 2-1 31,-1-3 1-31,1 0-1 16,-2-1-1-16,-1 1 2 0,-2-1 0 15,-2 0-2-15,1 2 1 0,-6 3-1 0,0 0 0 32,-4 2 0-32,2 6 0 15,-3-2 0-15,0 0 1 16,-1 0-1-16,1-3-1 0,-1 0 2 16,2-3-1-16,-1 0 1 15,0 0 1-15,2 0 0 16,-1 1-1-16,-2 1 1 15,-3-1 0-15,0 2 3 0,-3 0 5 16,0 1-4-16,-3-1-1 16,1 1 1-16,-2-1 25 15,0 2-23-15,-1 0-2 16,-2 1-6-16,-2-1 2 0,2 0-1 16,-3-1 0-16,-2 0 0 15,0-1 1-15,1-1-1 16,-1-2 0-16,-5 1-1 0,-5-1 1 15,-4 0-1-15,-2 1 1 16,-8 1 0 0,-2-2-1-16,0 0 0 0,-3 0 2 0,-1 0 6 15,-2 0 2-15,0 0-5 0,-1 0-2 16,-1-2 0-16,1 0-2 16,-1-2 0-16,-1 2 0 15,-2-3 1-15,-2 0-1 16,-4 2 0-1,-3-1-1-15,-5 0 1 16,-2 1 0-16,-6 1-1 16,-2-1 0-16,-1 1 1 0,-2-2-1 0,-2 2 0 31,-2-2 0-31,1 1 1 16,0-3-2-16,0 2 2 0,1 0-1 15,3-1 1-15,3 1-1 16,0 0 1-16,-1 1-1 0,-1-1 0 0,-1 1-1 31,-3-1-17-31,-3 1 13 16,-4 0 4-16,-4 0 0 0,-5 0 1 0,-3 1 1 15,-2 1-1-15,-3 0-1 16,-1 1 0 0,-1 0 1-16,0-1 1 0,1 1-2 15,-1 0 1-15,1 0 0 0,-2 0 1 16,0 0-2-1,-1 0 1-15,-1-2 0 0,-1 2 3 16,-1-1-1 0,0-1 3-16,0-2 9 15,0-3 20-15,-2-4-3 16,-2-6-18-16,0-2-8 0,-1-5-3 16,-2-6 0-16,-2-4-1 15,2-4-1-15,-2-2 2 0,-1-9 0 16,0-7 1-16,1-8 2 15,1-6-5-15,1-7 2 16,2-6-3-16,3-4 1 16,2-2 0-16,0-1 0 15,4-3-1-15,3 0 1 16,0 1-1-16,0 1 3 0,0 2-3 0,-1 2 0 16,-2 2 1-16,0 6 1 15,-2 6 0-15,-2 7 0 16,0 3-1-16,-3 6 10 15,-4 7-1-15,-1 5-3 16,0 6-4-16,0 5 14 0,-1 7 7 31,1 4 1-31,2 8-16 16,-1 3-7-16,2 4-1 0,0 1 2 16,2 3-5-16,-1 2 2 15,0-1-4-15,-3 2-14 16,0 1 7-16,-4 0-4 15,-2 0 4-15,-3 2 5 0,-2 3-7 16,-5 2 16-16,-1 1 1 16,-3-2-2-16,-3 0 1 15,-2 1 0-15,-3-1 4 16,-5-2-2-16,-2 0-2 0,-7-1 2 16,-3 1 5-16,-4 0-8 15,-3-1 1-15,-2 2-2 16,-5-4 2-16,-2 2-4 15,-2 0 3-15,-3-1 0 16,-6-1 0-16,-3 3 0 0,-2-2-1 16,-4-1-2-16,-4 0 3 15,-4-1 0-15,-3 0-2 0,-2 0 1 16,-4 0 1-16,-2 0-1 0,0 0 2 16,-2-2-3-16,-3 0 2 15,-1 0 10-15,2 0-12 16,-3 2 5-16,-2-3-3 15,0 3 0-15,-1-2-1 16,-1 2 3-16,-2 0-1 0,1 2-1 16,-1 0-1-16,-1 1-1 15,2-1 1-15,0 1 1 16,1-3 0-16,-2 0-1 16,0 0 0-16,-1 0-2 15,-3 2-4-15,-1 0 6 16,-1 1 0-16,-1-1-2 0,0 0 5 15,-1 1-4-15,2-2 1 32,0 1 3-32,0-2 2 0,2 0 1 15,1 0 0-15,2-2-4 16,-2-2 4-16,1 1-3 16,-1-2 1-16,0-1 3 15,1 2-6-15,-1 1 2 16,0 0-3-16,-1 0 0 15,-1 3 2-15,1-1-1 0,2-1-2 0,-2 2 3 16,2 0-3-16,-1-3 1 16,2 3 3-16,-2 0-2 15,-2 0-1-15,0 0 1 16,0 0-1-16,1 3 3 0,0-1 0 16,1 0 1-16,0 1 1 15,2 2-2-15,1 2-4 0,3 1 1 16,-1-1 1-16,6 2 0 31,-4-1-1-31,3 2 0 0,1-1 1 0,1 1-4 0,1-2 4 31,2 1-1-31,2-4-1 16,1 1 1-16,1 0 2 0,2-2-3 16,4-4 1-1,2 3 0-15,2-2 0 0,4 1 0 16,4 2 1-16,3-2 2 15,3 2 0-15,8-1-1 0,2 2 1 16,6 1-1-16,7-2 1 16,9 2-3-16,5 4-3 15,7-2 2-15,7 2-20 0,10 5-51 16,7-1-90-16,1-6-164 16,0-8-139-16</inkml:trace>
  <inkml:trace contextRef="#ctx0" brushRef="#br0" timeOffset="2907.92">17625 14259 804 0,'-31'20'-8'0,"2"-2"-1"16,8 6 10 0,8 5 1-16,5 7-8 15,5 6 0-15,1 8 3 16,5 5 1-16,6 6 3 0,5 3-1 0,2 1 1 16,5-2-1-1,5-2-1-15,3-4 0 16,5-6-2-16,3-4-2 15,5-5 2-15,5-5 3 16,3-7-1-16,4-4 3 16,3-5 13-16,4 0 13 15,5-3 4-15,2-2-11 0,6 2-1 16,0-4-6-16,5-1-9 16,1-5-3-16,3-2-1 15,2-5 2-15,-1-5-1 0,2-9 1 16,2-4-2-1,-2-2 2-15,-7-2-1 16,-8-2 0-16,-7-2-1 0,-12 0 1 16,-9-3 0-16,-10-1 0 0,-6-3 0 0,-3-3 27 15,-5-4-2-15,-1-2-8 16,-3-3-9-16,-1-3-6 16,-4-3-2-16,-1-2-1 15,-6 2 0-15,-4 2-1 16,-7 3 3-16,-8 4-3 15,-6 7 6 1,-7 4 3-16,-7 4-6 16,-1 3 0-16,-6 1-2 0,-2 1 0 15,-5 1 0-15,-3-1 0 16,-2 0-2-16,-4 0 1 16,-4-1 0-16,-3 0-1 15,-4 0 4-15,1 2-3 16,-4 1 1-16,-1 2-2 0,-3 5 10 15,-2 3 1-15,-1 2 2 16,-2 4-5-16,-1 1 0 0,-1 4 0 16,-1 6-4-1,0 5 0-15,-1 4-4 0,-2 6 2 16,0 6-9-16,-1 7 14 16,1 6-12-16,0 11 6 0,2 11-5 15,4 14-5 1,5 16-50-16,6 16-24 15,2 18-38-15,1 12-85 16,0 5-271-16</inkml:trace>
  <inkml:trace contextRef="#ctx0" brushRef="#br0" timeOffset="9318.64">24472 4898 415 0,'-2'0'65'16,"-4"-3"-42"-16,2 2 23 0,2-1 7 16,0 1-41-16,0 1-10 15,2 0-2-15,-3 0 2 0,3 0-3 32,0 0 1-32,1 0 0 15,-1 0 1-15,0 0 0 16,-1 0 4-16,1 0 5 15,0 0 7-15,0 0-10 0,1 7-5 16,-1 0-1-16,0 6-1 16,0 3 1-16,0 2 0 15,0 2 2-15,-1 4-3 0,0 2 2 16,-1 2-2-16,1 2 2 0,1 0 2 16,0 2-5-16,0 4 6 15,0-1-2 1,0 2 3-16,0 3 8 15,0 0 6-15,-2 1-1 0,2-1-4 0,-2-2-2 32,0-1-6-32,0 2-2 0,0-1-1 15,0-1 4-15,0 1-4 0,1-1 1 16,-1 3 1-16,1-1 7 16,1 0-9-16,-2 0-3 0,2 0 2 15,0-1-3-15,0 2 0 31,-2 1-1-31,0 2 2 16,1 1 0-16,-3 0-1 0,0-4 1 0,-2 1-1 16,0-4 4-16,2 1 22 15,-1-2-18-15,0-1-3 0,-1 3-3 32,1 1 5-32,-3 2-3 15,3-3-2-15,-1 1-2 0,1-2 3 16,1-3-3-16,2 0 0 15,1-4 0-15,-3 2 1 16,6 2 2-16,1 0-2 0,2 2 0 16,-1 2 0-16,1 1-1 0,0 2 0 15,0-3-1 1,-1 1 2-16,-1 0 0 0,-1 1 0 0,0 0-1 16,-1 0 0-16,-1 1 1 15,0-1-3-15,-1 1 4 16,-1-2 0-16,1 0-3 0,0 2 2 15,0 0-1-15,1 0 0 32,1 2 2-32,1 1 9 15,-2 0-5-15,3 1-3 16,1 0-3-16,0 1 1 0,-1-1-1 0,1 1 0 16,0 0 3-16,0-2-3 15,0 3 0-15,2-3 1 0,-2 1 0 16,3 1 0-16,-2-2-3 15,0 0 3-15,3 3 0 32,-2-1-1-32,-1 3 1 0,-1 1 0 15,-2 2-2-15,-1 2 1 16,0-3 1-16,-2 1 0 16,0 0-2-16,0-4 2 0,0 0-2 15,2-2 1-15,0-2 1 16,1 0-2-16,-2-4 1 15,5 0 0-15,-2 5 0 0,0-4 0 16,0 4 1 0,-2 1-1-16,2 1-4 15,-2 1 0-15,1-2 3 16,-2-1-1-16,0-5 2 0,-1-3 1 16,0-7-1-16,1-3-1 15,1-3 2-15,0-2-1 16,0-4 0-16,1 0 0 15,-1-4 2-15,1-1 2 16,1-3-3-16,1-1 0 0,-1-2-3 16,-1-1-4-16,-1-4-34 0,-2-2-57 15,-6-2-65-15,-7-9-99 16</inkml:trace>
  <inkml:trace contextRef="#ctx0" brushRef="#br0" timeOffset="11724.5">24772 9311 192 0,'1'-11'21'16,"1"1"-14"-16,-3-1 26 15,-2 2 3-15,-3-3-4 0,-2 1-4 16,-2 1-23-16,-1-5-4 15,-1 3-5-15,-2 1 0 16,0 2 4-16,-3 5-1 16,1 2-12-16,-3 2-9 0,1 2 32 0,-2 2-7 15,-1 1 6-15,2 0 8 16,-1-2 4-16,1 0 33 0,2-2 5 31,-1 2-5-31,2-3-13 16,0 3-31-16,1 0-8 15,-1 1-2-15,1 2 11 0,1 3 34 16,-1 2 7-16,1 1-15 16,-1 5-10-16,3 1-12 15,-1 2-9-15,5 2-1 0,2-1 9 16,5 1-4-16,1-1-8 16,5 1-5-16,7 2 4 15,4 2 1-15,3 0 6 0,2 1 1 16,2-6 21-1,2-1-13-15,0-4-12 16,1-7-6-16,1-3 0 0,1-4 0 16,-1-5 1-16,1-4 3 15,-1-7 0-15,-1-6-2 16,0-6 3-16,-5-8 1 16,0-2-1-16,-7-4-1 15,-7-3 0-15,-1-3 3 16,-5 0-1-16,-8 2 1 15,-4 4-1-15,-6 4 1 0,-4 6-3 0,-5 8 2 16,-2 4 0-16,-5 7-1 16,-1 4-1-16,-1 3-4 15,1 4 0 1,0 4-1-16,2 3 1 16,3 3 5-16,3 3 15 0,2-2-5 15,3 3-5-15,6 2 2 16,1 4-9-16,5 4-3 0,6 5-1 0,3 2 0 31,5 1 0-31,8 1-1 16,4-4 1-16,4-4-1 0,0-5-2 15,2-5 2-15,0-6-1 0,2-6 0 0,-3-3 4 16,2-6-2 0,0-11 4-1,-4-4 0-15,-2-5 1 16,-6-5 0-16,-4-6 1 0,-7-4 0 15,-2-2-1-15,-9 4 4 16,-5 1-2-16,-5 9 0 16,-2 6 0-16,-2 8 1 0,0 7-1 15,-1 6 2-15,0 2 13 16,2 8 3 0,4 4-16-16,2 4-7 0,4 3 2 15,5 4-2-15,7 4-2 16,1 3-2-16,9 2-1 15,6 1-3-15,0-2-4 0,3-5 0 16,0-2 3-16,0-9 3 16,0-6 0-16,-1-4 2 15,2-5 0-15,-3-4 0 0,1-10 1 16,-3-7 3-16,-3-9 3 16,-2-9-2-16,-8-7-18 15,-3-5 1-15,-10-1-5 0,-7 3 15 16,-3 6 7-1,-4 8-1-15,-1 12 3 16,-4 11 7-16,-3 12 52 16,1 12 0-16,-1 16-37 0,4 14-24 15,2 10 0-15,8 12-2 16,9 6-2-16,9 1-17 16,4-1 19-16,13-6 1 0,4-8-3 15,10-11 0 1,4-13-2-16,2-13-1 0,2-13-4 15,1-7 3 1,-2-18 7-16,-2-11-1 0,-2-11-7 16,-7-10-11-16,-4-8-7 15,-11-6-2-15,-5 2 18 16,-5 4 9-16,-9 10 3 16,-9 6 0-16,-3 15 2 0,-6 11 4 15,-2 11 27-15,-2 8-2 16,-1 13-8-16,-1 12-6 15,3 10-12-15,2 9-5 16,6 6-3-16,9-2-2 0,7-2 3 16,7-7-4-16,10-9-6 15,7-11-19-15,5-7 5 16,4-10 8-16,2-4 10 16,0-7 4-16,3-9 0 15,-3-5 0-15,-2-4 2 0,-1-1-17 16,-5 0-12-16,-5 2-3 0,-6 2 20 15,-6 6 10-15,-3-2 3 16,-6 3 3-16,-7 1 26 16,-3 1-2-1,-4 1 14-15,-2 2 2 16,-2 4-11-16,4 3-14 0,0 3 0 0,2 1 12 31,3 7 0-31,4 2-24 0,3 4-9 16,5 2-6-16,3 7-9 15,6 5-6-15,9 5 20 16,8 5-36-16,8 1-15 0,6-2-20 16,3-9-87-1,-3-16-159-15</inkml:trace>
  <inkml:trace contextRef="#ctx0" brushRef="#br0" timeOffset="14749.12">24518 6906 278 0,'-8'-8'550'0,"-2"-1"-524"15,-2 1 8-15,1-1 33 16,-1 4-49-16,1 2-17 0,-1 3-4 16,-2 0-38-16,0 0-4 15,-1 0 19-15,1 4-9 16,-3 3 2-16,-2 3 13 0,-3 4 13 15,-3 3 3 1,0 6 1-16,-4 3 3 16,4 6-2-16,0 4 0 0,2 1-1 15,4 2-1-15,6 1 9 16,5 0 2-16,5-2-3 16,3-5 0-16,5-2 1 15,9-2 0-15,5-7 0 16,6-3-2-16,4-5 1 0,4-4-1 15,1-4 1-15,1-6 1 0,3 0 14 16,0-12 1 0,3-6-8-16,-1-8-6 0,0-7-6 15,1-6 0 1,-5-6 0-16,-5-1-9 0,-5-2 2 16,-9 2 6-1,-8 3 3-15,-7 4 2 0,-4 3 22 16,-13 4 29-16,-5 6-5 0,-4 2-22 15,-3 7-3 1,-4 5 9-16,0 4-18 0,-1 8-11 16,1 0-2-16,1 11-5 15,-2 5 1-15,3 4-3 16,1 3-3-16,0 4-1 16,3 0 6-16,3 4 1 0,4-3 0 15,6 1 0 1,4-1-1-16,7-2-1 0,1-2 1 15,5-3-1-15,10-2 2 0,-2-4 0 16,4-2 2-16,1-3 0 0,2-2 0 16,0-5 0-16,-1-3 0 15,1-2 0-15,-2-10-2 32,0-5-2-32,-1-7-3 0,-4-6-1 15,-2-7 1-15,-7 0-14 16,-4 0-11-16,-7 2 12 15,-8 3 12-15,-10 7 10 16,-4 4 18-16,-6 9 11 0,-4 8 5 16,-1 4 0-16,-2 9 0 15,5 12-14-15,2 7-17 16,7 8-6-16,5 5-1 0,5 3-5 16,9 0-1-1,5-1-17-15,6-5 11 16,5-7 3-16,9-7-4 0,5-4 8 15,6-9 2-15,3-5 3 16,2-4-1-16,3-2 3 0,1-10-1 16,-1-9 2-16,-2-3-4 15,-5-7 1-15,-1-1-1 16,-6-1-1-16,-6 0 4 0,-6 0-4 16,-6 4 1-1,-5 2 4-15,-5 4-1 16,-9 4 0-16,-7 6 0 0,-2 3-4 0,-5 6 4 15,-1 4 8-15,0 10 11 16,0 8-13 0,4 7-5-16,6 3-2 15,7 6-1-15,7-1 0 0,4 2 1 16,11-3-2-16,7-6 1 16,8-4-1-1,7-5-2-15,2-8 2 0,3-4 0 16,0-6 2-16,1-1-1 15,1-7 2-15,-5-5-1 16,-2-5-1-16,-1-5-2 0,-7 0-2 16,-3-1 2-1,-8-1 5-15,-7 1-1 0,-2 2 8 16,-9 2 19-16,-6 4-14 16,-5 2-7-16,-5 4 0 0,-3 4 0 15,0 5-4-15,1 2 3 0,2 8-2 31,3 3 0-31,4 3-1 0,5 2-4 16,3 4-2-16,5-1 1 16,0 0-10-16,4-1-12 15,8-2 6-15,1-5 6 16,4-4 2-16,4-3 5 16,4-6 2-16,1 0-4 0,1-6 4 15,2-8-4-15,-2 0 1 16,-6-2 4-16,-3 0 1 15,-7 3 2-15,-5 1 0 0,-3 3 21 16,-6 2 34-16,-9 0-26 0,-4 3-24 16,-7 4-7-16,-4 4-23 15,0 9-25-15,-4 4-33 0,2-6-130 16,-3-11-235-16</inkml:trace>
  <inkml:trace contextRef="#ctx0" brushRef="#br0" timeOffset="18406.69">22728 7294 226 0,'-12'0'347'0,"2"-3"-308"0,4-2 15 16,3 2 56-16,2-1-52 0,0 2-46 16,3 0-17-16,6 1-16 15,2-2 7-15,5 2 13 0,5-3 1 16,2-1 4-16,5 0 7 16,3-1 6-1,3-1-2-15,4 0-3 16,3 0-1-16,3-1 2 15,3 2 3-15,2 0-5 16,1 3 0-16,2 0-2 16,-1 2-4-16,2-1-1 0,0 1-3 15,-3-1 2-15,0 0-1 0,-4-1-1 0,0 1-1 16,-6 1-1-16,-4-2-2 31,-5 2 1-31,-2 1-1 16,-4 0-4-16,-4 1-51 0,-2 4-18 15,0 3-16-15,-3-1-33 16,-2 0-63-16,-3-2-33 16</inkml:trace>
  <inkml:trace contextRef="#ctx0" brushRef="#br0" timeOffset="18838.53">22632 7441 793 0,'13'-11'11'16,"6"-2"-15"-16,4 2 38 15,8 1 13-15,4 3-31 0,1 3-2 16,4 1-6-16,3 3-6 16,1 0 0-16,2 0-1 15,3 6 0-15,2-3 0 0,4 2 0 16,2 1 1-1,1 0-2-15,2-2 0 16,0 0 0-16,1 0 2 0,-2 0-2 0,-1 0-1 16,-3 0-2-16,-1 0-3 15,-6 1-104-15,-5-5-89 16,-5-5-169-16</inkml:trace>
  <inkml:trace contextRef="#ctx0" brushRef="#br0" timeOffset="19612.33">23106 6945 757 0,'2'-12'41'0,"-2"-3"28"16,-2 6 16-16,-2 1-35 15,0 0-29-15,-3 4-17 0,-6 1-6 16,-3 3-21-16,-6 0-14 15,-6 3 14-15,-6 6 15 16,-3 1 4-16,-7 3 0 0,-2 1 5 16,-3 1 1-16,0 2-5 15,-1 2 3-15,2-1 1 16,3 2-1-16,4 1 2 16,3 1-4-16,6-1 0 0,2 2 0 15,8 1-1 1,2 0-1-16,7-1 1 15,3-2 1-15,5 1-3 16,5-3 4-16,1-2 2 16,7-1 3-16,4-2 0 15,6 2 3-15,4-2 4 0,4-1 2 16,3 0 5-16,1 1 0 16,5-3 3-16,-1 2-4 15,4-3-7-15,0 3 19 16,0-3-19-16,2 1-5 15,-1 1-3-15,-3 0 0 0,-3 0-1 16,-3 2-5-16,-4 0-3 16,-6 2 2-16,2 2-5 0,-7 0-66 15,2 1-28-15,-1-5-25 16,2-4-51-16,3-10-60 16</inkml:trace>
  <inkml:trace contextRef="#ctx0" brushRef="#br0" timeOffset="21313.27">22826 7095 861 0,'-6'-7'29'0,"6"-3"-36"16,1 4-12-1,11 2 5-15,7 3-2 16,6-2 7-16,7 3 5 0,4 0-1 16,6 4 1-1,4 3-1-15,7 2 3 0,3-3-2 0,7 1 4 16,5 0-1-16,2-4 5 16,5 1 6-16,2-4 1 0,-4 0-3 15,0 0 0-15,-5 0 0 16,-7 0-7-16,-12 0 1 31,-4 2 1-31,-12 0-2 0,-7 0 0 16,-9 2 0-16,-6-3 0 15,-6 1 1-15,-3-1 0 0,-6-1 1 0,-11 1 14 32,-4-1 1-32,-10 0-8 0,-5 0-12 15,-8 0-4-15,-3-2 6 16,-5 0 0-16,-4 1 1 0,-2-2-1 15,-4 3 1-15,-1 0-3 16,2 0 2 0,1 3 1-16,4 0-2 15,7 1 0-15,2-1 0 0,8 1 1 16,4 0 0-16,5 2-1 16,4 1-1-16,8 0-6 15,2 2 0-15,6 3 2 16,5 3-9-16,4 2-10 0,6 2-2 15,10 0 8-15,10 1 4 16,8-5 6-16,9-3 7 16,9-2 3-16,5-2-1 15,7-5 3-15,2-1-1 0,2-2 0 16,1 0-2 0,-2-3 2-16,-3-3 0 0,-6-1-2 15,-9 0 1-15,-6 1 0 16,-11 0 1-16,-8 0 10 15,-8 1 6-15,-7 1 1 16,-6 0 13-16,-4-1 11 0,-10 1-7 0,-9 0-41 16,-15 2-40-1,-10 2-39-15,-11 0 26 0,-9 0 23 16,-7 0 8-16,-3 2 16 16,-2-2 8-16,-2 0 3 15,-3 0 1-15,1 1 2 16,1 1 5-16,1 1 15 15,4 4-4-15,4-3-13 0,6 1-2 16,7 0 0-16,9-2-1 16,10 0-1-16,8-1-1 0,10 0 1 15,8-2 1-15,7 1 5 16,3 1-10-16,9 1-23 16,8-1 14-1,11 3 2-15,8 0 10 16,10 1 14-16,7 0-10 15,9-1 0-15,7 1 0 16,4-4-3-16,3 0 1 0,2-1-1 16,0 1-1-16,-2 0 11 15,-4-1 13-15,-7 0-1 0,-6 2 4 0,-5-1-12 32,-6-1-3-32,-6 0-5 15,-6 1-2-15,-4-2-4 16,-8 0 0-16,-6 0-1 0,-6 0 2 15,-7 0 2-15,-4 0 3 16,-7 0 2-16,-10-5-18 16,-9 0-15-16,-11 0-15 15,-10 0 31-15,-5-4 6 16,-7 1-3-16,-1-3 11 0,-1-2-4 16,2-3 8-16,0-2 17 15,6 1 1-15,2 2 10 16,4 0-20-16,1 5-12 0,4 6-6 15,5 4-4-15,2 0-91 16,2 1-80-16,8-1-90 16</inkml:trace>
  <inkml:trace contextRef="#ctx0" brushRef="#br0" timeOffset="21871.58">23095 6823 893 0,'-4'-3'58'16,"0"-4"-47"-16,2 2 49 15,0 4-36-15,0 1-22 16,0 0-16-16,1 3-24 0,0 4-14 16,0 0 37-16,0 4 6 15,0 1 3-15,0-1-6 16,1 2 1-16,1 0-3 15,0 2 11-15,2 4 3 0,3 2 4 16,0 5 1-16,1 6 5 16,-3 6-4-16,2 5-1 15,-1 3 2-15,-2 1-4 16,-1-1-2-16,-1-2 1 16,2-3-1-16,-2-4 1 0,-1-4 0 0,2-3 1 15,0-5-1-15,0-3 0 16,0-3 1-1,2-1-2-15,-1-7 0 0,1 1 0 0,-2-1-2 16,3-4-1-16,0 1-1 16,-1-2 3-16,1 3-71 15,-1-5-43-15,0-2-27 32,-2-4-52-32,-1-12-102 0</inkml:trace>
  <inkml:trace contextRef="#ctx0" brushRef="#br0" timeOffset="22171.74">23137 6975 814 0,'2'11'306'0,"-1"2"-383"0,-2 14-140 15,-5 21 186 1,-7 17 34-16,-8 14-127 16,-9 7-158-16</inkml:trace>
  <inkml:trace contextRef="#ctx0" brushRef="#br0" timeOffset="27557.29">22386 12961 400 0,'-8'-13'312'0,"-4"0"-319"15,2 0 13 1,3 3 48-16,2 3-7 0,0 3-20 16,3 0 11-16,0 2-18 0,1 0-14 15,-1 2-3-15,1-2 0 16,2 1-1-16,-2 2-1 16,2-1-8-16,0 6-12 0,0 4-3 31,0 4 12-31,1 6 11 15,0 6 10-15,-2 7 1 0,-1 6 4 16,0 9 11-16,-1 7 8 16,-3 6-2-16,-3 8-11 0,1 3-11 15,-2 3-4-15,2-1-2 16,2-1 1-16,2-4 2 16,1-3-6-16,3-7-1 15,6-6 0-15,1-6-1 16,3-6 0-16,-2-6 1 15,-2-7-2-15,0-4 3 0,-4-7 0 16,1-4-2-16,-4-5 2 16,1-2-1-16,1-5 2 15,-2-4 1-15,-3-11 11 16,-2-7 15-16,1-17-28 0,1-14-3 16,1-14-1-16,1-14-5 15,1-9-9-15,4-5-3 16,0-2-3-16,2 5 6 15,-3 4 13-15,-1 9 10 16,-1 8 26-16,-1 13-5 16,0 8-9-16,-2 10 3 15,0 9 2-15,2 6-4 16,0 6-15-16,1 4-5 0,-1 5-1 16,1 2-10-16,-1 3-5 15,1 3 6-15,0 2-2 16,1 4-15-16,-2 11-4 15,1 8 28-15,0 11 2 0,0 10 1 16,0 7 1-16,0 8 0 0,0 5 1 16,2 3-1-1,1 5-1-15,0 2 4 16,2-3-3-16,-3 1-2 0,0-2 2 0,-1-3-1 31,0-7 0-31,1-5-1 16,-1-7 2-16,0-7 0 0,1-9-3 15,-1-10 3-15,-1-6-1 16,1-7 1-16,-2-6 0 16,1-2 0-16,1-3 24 15,-2-7 10-15,0-10-6 16,0-13-17-16,0-15-14 0,3-15-4 16,-3-14-7-16,2-11-8 0,0-6-3 0,-2 1 7 15,1-2 9-15,-2 1 7 16,-6 6 1-16,0 4 6 15,-1 4 1 1,1 9 0-16,1 8-2 16,0 6-1-16,2 7-1 15,1 8-2-15,2 6 0 16,-2 5-2-16,2 7-1 16,0 5 3-16,1 7-3 15,-1 4 1-15,0 5 1 0,-1 2-4 16,2 13-7-16,0 12-17 0,0 9 26 15,-1 12 2-15,0 11 0 16,-3 10 0-16,-2 10 0 16,0 5 0-16,-1 8 1 15,1 4 0-15,0 4 6 16,2 1 0-16,1-4 5 0,3-5-6 16,1-8-3-16,4-8-3 15,1-11 1 1,-1-10-2-16,1-9 2 0,-3-4-1 15,-1-7 1-15,-1-3 1 0,0-6-4 16,-3-4-32 0,-5-9-114-16,-4-12-207 0</inkml:trace>
  <inkml:trace contextRef="#ctx0" brushRef="#br0" timeOffset="54010.54">23913 8114 528 0,'-9'4'-17'0,"1"-3"-69"0,1 0-43 16,-1-1-106-16</inkml:trace>
  <inkml:trace contextRef="#ctx0" brushRef="#br0" timeOffset="54207.63">23699 8044 897 0,'-12'-6'30'16,"2"-1"-25"-16,6 3-5 15,1 3-1-15,-1-1-150 16,-1-5-284-16</inkml:trace>
  <inkml:trace contextRef="#ctx0" brushRef="#br0" timeOffset="54431.59">23253 7986 535 0,'-27'2'304'31,"0"-2"-409"-31,4-5 19 15,0-1 40-15,3-1-117 0</inkml:trace>
  <inkml:trace contextRef="#ctx0" brushRef="#br0" timeOffset="54537.75">22757 7928 793 0,'0'0'46'15,"0"0"-42"-15,0 0-7 0,0 0-139 16,0 0-457-16</inkml:trace>
  <inkml:trace contextRef="#ctx0" brushRef="#br0" timeOffset="54724.06">22078 7982 1242 0,'-38'-1'-23'15,"9"-11"-7"-15,12 4 22 16,9 0-67-16,2-5-181 16,1-7-156-16</inkml:trace>
  <inkml:trace contextRef="#ctx0" brushRef="#br0" timeOffset="54876.86">21437 7872 987 0,'-70'7'41'0,"3"-3"-37"16,3 6-3-1,0 0-2-15,-2-6-148 16,-3-5-346-16</inkml:trace>
  <inkml:trace contextRef="#ctx0" brushRef="#br0" timeOffset="64330.47">22382 14755 806 0,'2'2'85'0,"-4"0"-98"15,1 2 8-15,1 3-3 16,0 3 2-16,0 4 2 0,-1 5 0 16,1 1 3-16,-1 2 0 15,0 0 2-15,-1 2 0 16,-1-2-1-16,2-2 1 0,1 0-1 31,0-4 2-31,0-2-2 16,-1-5 1-16,1-3-2 0,1-2 2 15,-1-2-6-15,3-4-44 16,-1-10 24-16,3-6 20 16,3-10-15-16,-1-7 12 0,2-8 8 15,-2-4 0-15,-4 1 1 16,-1 0 0-16,-3 5 27 15,-1 6 39-15,-3 5-10 0,-3 8-8 16,3 4-13-16,-2 8 6 16,3 2-6-1,0 5-17-15,0 3-17 16,1 7-7-16,-3 7-30 0,2 8-6 16,-3 5 17-16,0 8 9 0,-3 3 7 15,0 4 6-15,1 1 2 16,-3 4 0-16,1 1 1 15,2 1-1 1,0 0 0-16,1 0 1 0,3-2 2 16,3-2 8-16,-1-5-6 15,1-3-3-15,3-4-1 16,0-6-1-16,1-5 2 16,-1-6-1-16,1-5 0 0,-1-5 0 15,0-4 0-15,-2-2 1 16,1-8 2-16,-1-11 11 0,1-9-5 15,2-10-14 1,0-8 0-16,-2-7 3 16,2 0 1-16,-1-2 1 0,0-1 1 15,-1 4 14 1,1 2-1-16,1 3-7 0,-1 5 3 0,2 4 1 16,-2 6 4-16,1 5-5 15,0 6 7-15,-2 4-1 16,2 5-12-16,0 2-5 15,-1 4-1-15,0 3 1 16,0 1-1-16,1 2-1 16,0-2-3-16,-2 4-9 0,1 5 2 15,2 4 4-15,2 5 7 0,2 7 1 32,-1 3 0-32,1 5 0 0,-2 1-1 0,0 3 1 15,-2-1 0-15,1 1 0 16,-2 1 0-1,0-1 0-15,-3-1 0 16,-1 2-41-16,-7-5-64 0,-4-7-149 16,-5-12-371-16</inkml:trace>
  <inkml:trace contextRef="#ctx0" brushRef="#br0" timeOffset="105615.28">3587 9071 666 0,'-9'-3'-21'16,"0"0"22"-16,1 3 4 15,5 0 12-15,3 2-18 16,0 6-11-16,0 5-26 16,0 7 21-16,0 8-9 0,2 7 4 15,-2 8 7-15,0 7-7 16,-7 8-11-16,2 6 3 16,-1 7 4-16,-2 7 11 0,1 4 16 15,-3 4 2-15,-2 1-3 0,3 2 2 16,-3 1 1-16,1-1 15 15,-1-1 6-15,1-3-3 16,3 1-6 0,-2-3-2-16,0-2 0 0,5-2 2 15,-1-3-3-15,3-5-6 0,1-5-2 32,-3-3 5-32,5-3 16 15,-2-4-4-15,0-1-5 0,0 0 1 16,1 2 2-16,-1-1-6 15,0 1-5-15,-2 0-4 16,4-5-1-16,0-6-2 16,0-5 0-16,0-10-1 0,4-7 0 15,2-4 0-15,4-5-2 16,1-4-3-16,2-1 6 16,1-1 4-16,1-1 7 15,3 0 1-15,3-1-7 16,-2 0-1-16,4-1 0 15,0 1 9-15,1-2 2 16,5 0-3-16,5-2-9 0,-1 0 5 0,5-3 0 16,2 2-7-16,3-4-1 0,1 1 1 31,-1-2 0-31,6-2 0 16,-3 0-2-16,4 2 2 0,-2 0-2 15,2 2 1-15,2 0-1 16,-1-1 1-16,1 4 0 15,-1-1-1-15,3 2 2 16,-1-3-4-16,1 1 4 16,2-2-1-16,2-1-2 15,0 1-2-15,0-2 6 0,3 0-2 16,0-1 1-16,1 3-1 0,-1-1 0 16,1 2-1-16,-1-1 1 15,1 2 0 1,0 1-1-16,1-1 1 0,1 1-2 15,3 0 2-15,1 2-1 16,3-1 1-16,-1 3 0 16,3-1 0-16,-2 1-1 0,-1 0 0 0,0 0 0 31,-2-1 2-31,1 0-2 0,2 1 1 16,2 0 57-16,0 0-49 0,1 3-5 15,2-1-2-15,-3 0-2 16,2 1 1-16,2-1-1 0,-2 0 2 31,1 0-2-31,2-2 0 16,1-2 1-16,2-1 1 0,-1-2-1 15,0 0 2-15,2-1 11 0,-1 2 1 0,-1 0-9 16,-3 1-4-16,2 2 0 16,2 0-2-16,-2 3 1 31,-1-2 0-31,2 1 1 0,0 2-1 15,1-3-1-15,2 3-1 16,-4-1 2-16,3 1-1 16,-2-1 1-16,3 0 0 0,-2 1 0 0,-3-4-1 15,2 2 1 1,-3-1-2-16,2-4 3 16,-1 0 42-16,-1 1-18 0,0-2-17 15,4 1-5 1,0 2-1-16,-3-2-1 15,5 1 0-15,1 0-1 16,3 0-1-16,-1-3 2 0,1 1 0 16,3-2 0-16,3 1-2 15,-5-4 2-15,0 0-1 16,-1 1-1-16,0-2 1 16,-1 1-2-16,-3 1 2 0,0-1 0 15,1 0 0-15,1 1-1 16,0 2 0-16,0-2 2 15,1 3-2-15,3-2 1 16,-1 3 0-16,1-1 5 0,0 1 10 16,1-1-12-16,1 0-1 15,-2 0-2 1,-1-1 0-16,-2 0-1 0,1 1 0 0,-4 1 2 16,-1 0-3-16,-1 1 1 15,0 0 1-15,-1 0 0 16,1-1 0-1,1-1 0-15,0 0 0 16,2-1 1-16,0-1 0 0,1 1-2 16,0-2 2-16,1 3-2 15,-1 0 2-15,-2 0-2 0,-2 2 1 16,1 0-2-16,-2-2 1 16,-3 3 1-16,0 0 0 15,-2 0-2-15,1-1 2 0,0 1-1 16,-3-1 1-16,1 0-1 15,-1 0 0-15,-1 1 0 0,0-2 2 16,-3-1-2 0,0 2-1-16,-2-1 3 0,-2 0-2 15,-1 1 1-15,-5-2-2 16,-1 1 2-16,-4 0-1 0,-1-1 0 31,-4 2 1-31,-2-2-2 16,-2 0 2-16,-2 0 0 0,-4-2-1 15,-3 1 0 1,-2 1 1-16,-3 1-2 0,-3 1 1 16,-1-1 0-16,-3 1 0 0,-3 0 0 15,-2-2-1-15,1 2 0 16,-5 0 2-16,1-1 0 16,-2-1-2-16,-1 2 3 15,-3-2-1-15,-1 0-1 0,-1-1 1 16,-2 0 0-16,-2 0 0 15,-1 1-1 1,-2-1 2-16,0 1 0 16,-1-1 0-16,0 0 3 0,1 0-3 15,1-1 3-15,0-1-6 16,2-5 0-16,-1-2-33 16,3-4 14-16,-2-2 7 15,1-3 1-15,-2-3 3 16,1-4 1-16,-2-2 7 15,0-2 2-15,0-4 0 0,-2-2 0 0,2-3 0 16,-2-1 0-16,1-5 0 16,1-4 6-1,0-2 7-15,0-3-1 16,1-6-9-16,1-1-2 0,1-5-2 16,2-2-2-16,-1-6 2 0,1-1 0 15,-1 0-1 1,-3-1 1-16,0 0 0 0,-3 1 0 15,0 0 2-15,0 0-2 16,0 0 1-16,-1-4-1 16,0-2 1-16,1 0-2 0,0-1 1 15,0-2 0 1,0-1 1-16,0 4-2 16,0 3-1-16,1 3 2 0,1 4 0 0,-1 5 0 15,0 2 0-15,1 3 2 16,-1 3-1-16,1 3-1 15,-1 4 0-15,1 5 0 16,-1 4 0-16,2 5 0 16,-2 3 0-16,-1 5 0 15,0 6 0 1,0 4 0-16,0 3 3 0,-1 6-2 0,-2 3 1 16,2 3 1-16,-2 1-6 15,2 1-2-15,-1 1 3 16,0-1-3-1,0 2 0-15,-2-1 2 16,-1 0 2-16,-3 1 12 0,-2-2 4 16,-2 0-2-16,-2 0-7 0,-2 1 4 15,0-1 2-15,-2 2 6 16,-3-2-8-16,-1 2-6 16,-1 0 0-1,-2 0-1-15,-4 0-2 0,-3 0 0 16,-3 2-1-16,-1 0-1 15,-5 1 1-15,-1-1 1 0,-4 0-1 0,1 0 1 16,-5 1 0-16,-2-1-2 16,-4 1 0-16,-3 0-5 15,-4-1-1-15,-2 0 7 0,-3 1-1 16,-2-2 1-16,0-1 1 16,-1 0 0-16,-3 0-2 31,-1 0 2-31,-6 0-2 15,1 2 2-15,-3-1-1 0,-2-1-2 0,-3 0 3 0,1 0-4 32,1 0 6-32,-4 0-4 15,-2 0 1-15,-1 0 1 16,-2 0-1-16,-3 0-2 16,0 1 1-16,1 1 2 15,-1-1-9-15,-3 1 10 0,-3-1-2 0,0 2 0 16,-3 0-2-16,1-1 4 15,-4 1-5-15,2-1 4 16,-2-1 1-16,-2-1-5 0,2 0 6 16,-4 0-8-1,0-1 10-15,-1-1-2 16,-1 2 2-16,0 0-7 0,-1 0 12 16,0 0-5-1,-2 0-1-15,2 0 2 16,-1 0-4-16,0 0 1 0,-1 0-4 15,-2 0 2-15,1 0-2 16,-1 0 2-16,1 0 0 16,-2-1 1-16,1 1-2 15,0 0-3-15,1 0 5 0,-2-2-1 0,1 2 0 16,0-1 4 0,2 0 3-16,-1-2-5 15,-1 3 4-15,1 0 1 16,1 0 16-16,-1 0-16 0,3 0-7 15,0 1 0 1,2 2-2-16,-1 1 2 0,1-2-1 16,1 1 0-16,1-2 1 15,-1-1-1-15,2 0 1 0,-2 0-3 0,0 0 4 16,4 0-2-16,1 0 3 31,0 0 1-31,1-1-2 0,3-2 1 16,-2 1-1-16,2-2 3 0,-1 3-5 15,2-1 5 1,1 2 0-16,-4 0-3 16,6 3 1-16,-4 3-2 0,4 0 1 15,3 0-2-15,0 0-1 16,2-1 2-16,0 0 1 16,1-2-3-16,6-1 0 0,-4-1 2 15,3-1 0 1,1 0 0-16,3 0-1 15,-3 0 0-15,0 0 0 0,1 2 0 16,-1 4-1-16,4 2 1 16,0 3 0-16,2 2-2 15,3 7-19-15,1 4-53 16,-1 3-63-16,-6 0-212 0</inkml:trace>
  <inkml:trace contextRef="#ctx0" brushRef="#br0" timeOffset="116055.67">24439 7638 554 0,'2'-16'11'16,"0"0"-12"-16,2-4 0 0,5-2-2 31,4-2 2-31,0 1 1 16,0-1-2-16,0 2-31 0,0 1-1 15,-2 3-2-15,-4 3 24 16,-3 0 12-16,-1 4 1 0,-1 1 20 16,-4 1 22-1,0 2 19-15,-3 3-1 0,-1 1-13 16,-1 1-11-16,2 0-5 0,1 2-8 16,2 0-12-16,1 0-14 15,0 0-7 1,2 7-8-16,1 4 2 15,1 5 9-15,2 7 0 0,-1 7 2 16,0 9 5-16,-2 8-1 16,-2 4 0-16,1 7 1 15,-2 7 1-15,-1 2-1 0,2 4 3 16,-3 1-4-16,1 1 0 16,0 1 1-1,1 0 0-15,1 0 1 16,-1 1 12-16,2 0-4 0,0 5 2 15,1 3-3-15,-2 4-1 16,2 0-7-16,0 0 1 16,0-2 0-16,-1-4 0 15,0-6 0-15,-2-4-2 16,1-11 1-16,-6-2 2 0,-1-10-2 16,2-4-1-16,-3-6 30 15,3-3 5-15,-2-10-4 16,5-5-11-16,-1-7-10 0,2-3-9 0,0-6-2 15,-1-2-4 1,2-2-3-16,0 0 0 16,-2-9 2-16,1-7 5 15,-4-12 2-15,-2-8 5 16,-3-13-2-16,0-9-7 0,-1-7 3 16,0-5 0-16,-1-4-1 0,3-2 3 31,1-3-2-31,2-4-1 0,2-1 0 15,1 2-1-15,2 2 5 16,0 1 0-16,0 1-3 16,2 2 2-16,0-1-2 15,3 2 0-15,0-4-1 0,1 3-4 16,0 1-21-16,0 5-24 0,0 6 22 0,-3 10 6 16,-1 9 17-16,1 8 5 31,-2 10 2-31,-2 3-1 15,0 7 22-15,1 2-4 0,0 5-8 16,0 3 2-16,0 3 6 16,1 2 9-16,0 0-8 15,0 2-9-15,-2 0-9 16,2 1-4-16,0 6-6 16,0 8-11-16,0 10-10 0,0 9 27 15,2 10 7-15,-2 9-2 16,0 9-2-16,1 8 0 0,-1 8 1 15,1 9-2 1,-1 8 2-16,1 6-1 0,0 4-1 16,1 0 2-16,-2 2-3 15,5-7 5-15,1-6-5 0,0-8 2 16,4-8-1 0,-1-8 1-16,-1-10-1 0,2-5 2 15,-3-9-1-15,1-2 0 16,-3-7 0-16,-1-3-2 15,-2-6 0-15,-2-4 2 16,3-6 0-16,-4-4 0 16,-3-3 2-16,0-5 5 0,0-3 19 15,0-3-12-15,-1 0 3 0,1-12-7 16,-1-11-8-16,-3-16-4 16,0-16-1-16,0-16 3 15,-1-11-1-15,-1-7 0 16,-1-1 1-16,0 8 0 0,-1 7-1 15,0 5 1-15,-2 6 0 32,1-1 0-32,0-2-1 0,-1-5 1 15,6-5-2-15,0-7 1 16,3-3-3-16,3-2-13 16,1-1 4-16,3 1 4 15,1 1 2-15,1 4 4 16,2 9 1-16,-1 7-1 0,-2 12 2 15,-2 11 0-15,1 8 1 0,-2 11-1 16,-2 8 1-16,1 5 0 16,-3 5 0-16,1 5 2 15,0 0 1-15,0 2-2 16,3 1-2-16,-1 1-5 16,1 6-21-16,6 7-18 0,0 9 32 0,1 10 5 15,0 10 4 1,3 9 4-1,-3 10-1-15,0 5 3 0,-1 4 1 0,-1 4-2 16,1 2 2 0,-2 1 9-16,1 3-4 0,-2 3-2 15,1 3-5-15,-1-2 1 0,1 3-3 16,-1-2 3-16,1-3-1 31,-1-4-4-31,1-4 3 0,0-1 3 16,1-2 3-16,-1 0-3 15,-2-2 1-15,0-1-3 16,-2-6 2-16,1-8-1 16,-2-8 1-16,-1-9 2 0,1-12 6 15,-1-8-5-15,-1-7 2 16,3-4 2-16,-2-4-4 16,2-2-3-16,-1-1-5 15,-1-6 0-15,-1-11-3 0,-2-11 6 16,-3-12 1-16,0-14-1 15,-2-13 0-15,-1-9 2 16,0-8-3-16,0-6-1 0,-1-4 1 16,0-1-2-16,4-3 2 15,0 0 0-15,3 2-3 16,3 3 3-16,0 4 0 0,4 1 0 16,8 0-2-16,0 1 1 15,4 2-1 1,1 2 1-16,-2 2-3 15,1 9-3-15,-4 7 1 16,-2 9 3-16,-3 14 1 0,-1 10 2 0,-3 10-1 16,2 10 1-16,-4 4 2 15,1 5 0 1,-2 1 4-16,2 1-1 16,0 1-7-16,0 0 0 15,0 0-2-15,2 3-5 0,0 6-6 16,-2 9 1-16,3 9 9 15,0 13 5-15,-1 12-1 16,-1 15 2-16,-2 11-2 16,1 7 3-16,-3 1-2 0,0 0-1 15,-1-1 2 1,2-5 3-16,1-3-3 0,-2-6 0 16,3-3-1-16,6-6 0 15,0-4 8-15,1-1 2 16,3 0-8-16,0 0 1 15,-1 3-3-15,-1 2 0 16,0 1 1-16,-1 0-1 16,-2-4-1-16,-1 2 0 0,-2-9 1 15,0-5-1-15,-2-7 1 0,2-6-2 0,-3-9 3 32,1-9-1-32,-1-6 6 0,0-4 13 15,1-2 0-15,0-3-8 16,0 0-6-16,0-1-1 15,0 0 4-15,0 0 1 0,0 0-7 16,0 0-2-16,-1 0-2 16,2 0 1-16,-1 0 0 15,0 0 0-15,0 0 1 16,0 0-1 0,0 0-1-16,0 0-1 0,1 0 1 15,-2 0-4-15,1 0-2 16,0 0-17-16,0 0-10 15,0 0-9-15,0 0 1 16,2 0-6-16,1 0-32 16,4 3-54-16,4 2 21 0,-4 1-73 0,-1-1-101 15</inkml:trace>
  <inkml:trace contextRef="#ctx0" brushRef="#br0" timeOffset="119046.45">27552 10294 1003 0,'0'0'8'16,"0"0"-6"-16,0 0-2 16,0 0-2-16,0 0-1 0,0 0 4 15,0 0-2 1,-31 180 2-16,21-112-1 15,0 7-2-15,-7 8-2 16,-4 4-8-16,0 2 6 0,-3 2 3 16,-1 0-1-16,-1 0-6 0,1-4-4 15,0-6 3-15,0-7-13 16,0-10 5-16,2-8 5 0,3-12-3 31,-1-10 0-31,6-7 10 0,-2-8-8 16,1-7-36-16,1-12-38 0,-1-10-47 15,3-20-46 1</inkml:trace>
  <inkml:trace contextRef="#ctx0" brushRef="#br0" timeOffset="119451.57">27181 10722 682 0,'31'-92'15'15,"1"2"7"-15,6 6 35 16,6 1 43-16,9 6-44 15,4 6-38-15,5 6-16 16,4 7-2-16,2 6 1 16,4 9-4-16,-3 5-7 15,-1 9-23-15,-6 6 14 16,-6 6 13-16,-2 9 5 0,-6 6 2 16,-2 2-1-1,-2 13 2-15,-2 3 0 0,3 8 2 16,-3 4-2-16,3 3 0 15,-6 5 1-15,-2 4 0 16,-4 0 3-16,-6 3 10 0,-6 3 3 16,-8-2-8-1,-2-1-7-15,-10-1-1 0,-3-4-1 16,-13-4 2-16,-9-3 11 0,-5-3 11 16,-9-6-4-16,-2-4-5 15,-10-6-5-15,-1-3-8 16,-8-5-1-16,-2-1-4 0,-2-2 0 15,-5 1-4-15,0-1-112 16,-6 1-118-16,-3-4-273 16</inkml:trace>
  <inkml:trace contextRef="#ctx0" brushRef="#br0" timeOffset="123357.68">22384 14700 912 0,'-1'9'19'0,"-2"1"-100"0,1 7 65 15,1 4 16-15,1 6-23 16,1 7 19-16,0 6 3 15,0 4-9-15,1 6 7 16,-4 5 2-16,0 4 2 0,-4 6 0 16,-2 3 1-16,-1 5 8 15,0 3 9-15,-2 8-11 16,4 4 2 0,0 8 12-16,1 3 0 15,0 2-9-15,-1 5-8 0,2-4 2 16,-2-2 11-1,1-5-2-15,0-5-11 16,2-5-1-16,2-7 3 0,2-7-4 16,-1-9-2-16,3-8-1 15,-1-11 0-15,2-12 0 0,0-10 0 16,1-8 0 0,-4-7 0-16,2-5-2 15,0-6-1-15,0-12 6 0,1-13 8 0,-2-16 4 16,1-17-6-1,-1-16-6-15,-1-18-2 0,1-13 0 16,2-11-2-16,1-5 1 0,1-5 1 16,2-3-1-16,0 1 0 15,1 5 3-15,1 6-1 0,1 11 0 16,-2 9 0-16,1 10 0 31,1 12 0-31,-2 8 0 16,3 6-1-16,0 8-2 15,-1 7-1-15,0 10-1 0,0 11 4 16,-3 10-2-16,-1 9 1 0,1 9-1 16,-1 4-4-16,2 13 2 15,0 8 3-15,-2 14 2 16,-1 13-1-16,-3 14 3 16,0 10-3-16,-1 12 3 15,-2 6 5-15,-1 8 3 0,0 2 4 16,3 4-4-1,0 1-5-15,-1-2 3 16,8-1 2-16,-1-6-7 0,3-4-4 16,2-6 1-16,0-9-4 15,-1-10 4-15,1-8-3 16,-3-9 0-16,0-9 1 0,-3-9 0 16,-1-11-1-16,0-7-1 15,-3-7 1 1,-1-8 0-16,0-4-3 15,-1-19 0-15,-1-16 7 0,-2-22 2 16,1-18-5-16,-2-17 0 16,0-12 0-16,2-6 0 15,0-4 4-15,2 0-6 0,-2-2 5 16,3-1-6-16,3 4 3 16,2 4 4-16,1 10-3 15,-1 11-1-15,0 15 0 16,-2 12 0-16,2 10-1 15,-3 12 1-15,-1 12-1 16,-1 8 2-16,0 8-2 0,-1 7 1 16,2 5-7-16,-2 9-31 15,0 11-12-15,0 14 30 16,-2 15 21-16,2 15 0 16,-1 20-1-16,-1 15 2 15,0 14 0-15,0 11 2 16,0 9 4-16,2 5-1 0,-4 0-4 15,1-1 1-15,1-6-2 0,-1-8 1 16,0-14 3-16,1-11 12 16,0-11 3-16,0-12-14 15,0-13-5-15,-2-10 0 0,2-12-3 16,-1-10 2 0,-1-12 1-16,0-11 7 0,-3-8 16 15,-2-20 4 1,-4-20-17-16,0-23-10 15,-3-28-2-15,2-24-1 16,0-19-4-16,4-8-8 0,1-3 2 16,3 2 5-16,4 9 6 15,-1 9 1-15,4 12 2 16,5 8 1-16,2 10 2 16,1 13-3-16,0 13-2 0,0 11-1 15,2 10 0-15,0 8 1 0,0 6-6 16,-1 7-17-1,1 5-10-15,-2 8 15 16,-1 7 15-16,-1 7-8 16,0 14 3-16,-3 12 4 0,-2 16 5 0,0 13 0 31,-1 13 0-31,-1 11 0 0,-6 10 0 16,-1 7-2-16,0 7 1 15,-2 5 3-15,1 3 16 16,-2 3-13-16,3-1-3 0,0-2-2 15,2-1-1-15,2-2 2 16,1-2-4-16,2 0 0 16,0 3 0-16,4-1-46 0,-2-5-183 15,-4-12-362-15</inkml:trace>
  <inkml:trace contextRef="#ctx0" brushRef="#br0" timeOffset="156996.16">12431 9933 828 0,'-3'-21'8'0,"-7"2"-6"16,4 5 1-16,4 5 2 15,1 4-3 1,1 3-3-16,0 4-12 0,5 2-110 15,2 9 94-15,3 4-19 16,0 4 38-16,1 7-1 16,-2 4-24-16,-1 2-15 15,-3 3 6-15,-3 2 18 16,-2 1 14-16,0-1 7 16,0-1 5-16,-2-1 2 15,-2 0-1-15,-1-3 0 0,2 0 17 16,0-2 3-16,-1 1 2 0,3-1-9 15,1 0-10-15,0-2 2 16,0-2-2-16,1-4-1 0,4-4 2 31,0-3-2-31,0-4-1 0,0-4 4 16,1-2 0-16,-2-3 2 16,2 0 13-16,0 1 29 0,0-3-28 15,1 3-3 1,1-1 3-16,3 1-7 15,0 1-10-15,4 0-3 16,0 0-2-16,3-1 1 0,0 0 0 0,2-1 2 0,3 2-1 16,-1-3 1-16,2-1 1 31,1 1 36-31,1-1-28 16,-1 0-9-16,-1 3-2 15,2-4 0-15,0 1 0 0,0 0 0 16,0-2 2-16,1 0-4 15,0 2 3-15,-1-2 0 16,2 1 0-16,1 1-2 0,1-1 1 16,1 0-1-16,1 1 1 15,-1 0-1-15,0-2 1 16,0 4-1-16,0-1 0 16,-1 1 0-16,-1 1 0 15,0-1 2-15,-2-3-3 0,-1 1 1 16,-2-1 2-16,-4-2-1 0,-1-1 1 15,-4 2 0-15,-1-5 2 16,-5 1-1 0,-2 1 0-16,-2 0 26 15,-2 1 28-15,-2 0-23 16,0 0-9-16,0 2-13 0,-1 0-8 16,1-1-4-1,-1 0 2-15,1-2-2 0,0 0 1 16,1-4 0-16,2-2 2 15,1-5-1-15,1-4 1 0,2-5-2 0,0-6 0 16,2-4-1-16,1-9 0 16,3-3 1-16,3-5 0 15,-1-4-2 1,3-4 2-16,1-5-1 16,2 0-1-16,-1 0 1 0,-2 3 0 15,-2 5 2-15,-2 8-3 16,-3 8 2-16,-6 8 0 0,-2 6 17 15,-1 8 19 1,-2 2-13-16,-1 5-10 16,0 2-7-16,0 4-7 15,0 1-1-15,0 2-1 16,0 1-7-16,0-3 1 0,0 3-1 16,0 0 5-16,0 0 0 15,-1 0-3-15,0 1-2 0,-2-1 4 16,-1 1 1-1,-3 0 2-15,-3-1 6 16,-1 1 1-16,-1-2 1 0,-3 1 2 16,-2-1 6-16,-2-2-3 15,-5-1 4-15,-1-2-7 16,-4 0-4-16,-6 0-1 0,0 0-2 16,-4 0 1-16,-1 2-4 15,-5-1 3-15,0 2-2 16,-3 3-2-16,-1 0 6 0,-3 1-6 15,-2 1-2-15,1 0 2 16,1-2-1 0,0 1-1-16,1 1-6 15,-2-2 1-15,1 4-26 16,-3 0 2-16,-2 4 11 16,3 2-36-16,-1 3-45 0,1 6 9 15,0-2-41-15,0-2-136 0</inkml:trace>
  <inkml:trace contextRef="#ctx0" brushRef="#br0" timeOffset="167999.5">3288 12995 547 0,'-10'-9'195'15,"1"-3"-205"-15,-1 2 6 0,5 4 21 16,3 3-2-16,0 3-17 16,2 2-10-16,0 7-62 15,0 5 41-15,0 4 17 0,0 4 21 16,0 5-1 0,0 3 2-16,0 1-4 15,0 6 1-15,-4 0-3 0,1 2 0 16,2-3 3-16,-1 1-2 15,0-1 0-15,-2 0 2 16,2 1-3-16,-1 5 0 16,1 4 3-16,0 3 3 0,-2 5-1 15,-1 2-1 1,4-2-2-16,-1-1 1 0,2-1-2 16,0-3 1-16,0-5-1 15,3-6-1-15,6-7 0 16,-2-6 2-16,1-8-8 0,2-5-1 15,-4-5 0-15,3-3-2 16,-2-1 30-16,4-3-2 16,-2 2 5-16,2-2 7 15,3 1-9-15,1 0-3 16,5 0-7-16,1-1-3 16,1 3-3-16,4 2-3 0,2 0 0 15,2-1-2-15,2 1-1 16,3-1-1-16,1 0 1 15,0-1-1-15,3-1-2 0,0-1 3 16,-1-1 0-16,3 2-1 16,-3-4 2-16,-1 1 0 15,3-1 3-15,1 2-3 0,0-1 6 16,1 2 5-16,5 0 3 16,2-1-7-16,2 4-3 15,-1 0-2 1,0 0-2-16,2 2 0 15,0-1-1-15,-4 1 0 0,4 1 1 16,-2-1 0-16,-1 1-1 16,2-1 0-16,1 1 0 0,-1 0-1 15,1-1 3 1,4 0-1-16,1-1-1 16,1-1 1-16,2-2 0 0,-1-2 0 15,3 2 4-15,-1-2-1 16,3 0 0-16,-2-1-1 15,1 1-1-15,3 0-1 16,1-1 1-16,2-1-1 16,-3 0-1-16,1-1 1 0,2-2 0 15,0 1-2-15,-3 1 2 0,-1-1-1 0,-1 2 1 16,2 2 0-16,-1 0 2 31,2 2-1-31,-2-2-3 16,0 3 4-16,0 1-4 0,3 0 1 15,-1 0 2-15,-2-1-3 0,2 1 1 16,0-2 1 0,0-1-1-16,-1 1 0 0,0-2 0 15,-4 2 1 1,1-2 0-16,-4 0-1 16,3 0 1-16,-4-1-1 0,2 2 2 15,1-1 2-15,-2 0-1 16,1-1 2-16,0 1-3 15,-2 0-1-15,-1-1 0 16,-4 0-1-16,0 0 0 0,-3 0 0 0,-2 1 1 16,-4 0-2-16,-4 0 1 15,-1 0 0-15,-7 1 1 16,-3 1-1-16,-2-1 0 16,-3 1 0-16,-4 0 1 15,-2-1-1-15,-1-1 0 0,-4 0 0 16,-3 0-1-1,-3-1 2-15,-2 1 0 16,-1-1 1-16,-4 0 24 0,0 0 20 0,0 0 4 31,0 0-10-31,-2-3-20 0,-2-2-15 16,0-1-2-16,-2-3-1 16,0-3-2-16,-1-3-17 15,0-2 7-15,0-7-3 16,-1-7-4-16,3-9 12 15,0-6-9-15,2-8-14 0,0-5 24 16,3-5-3-16,0-1 2 0,0-2 5 16,0 1 0-16,3 1 0 15,2-3 0-15,0 1-1 16,0 0 2-16,4 5-1 16,-6 2 5-16,0 6 10 15,-1 4-2-15,1 8 4 0,-3 5-7 16,2 5-3-16,-2 7-6 15,1 4-1-15,-1 2 0 16,0 4-1-16,0 3 0 16,-1 4 1-16,-5-1-1 15,0 3-5-15,-4 1-3 0,0 2 1 32,-2 0-2-32,-2 2 1 0,-6 1 2 15,0-1 1-15,-5 4 10 16,-1-1-1-16,-3 2-2 15,-4 2 2-15,-1-1 0 16,-4 1-1-16,-4-2-1 0,-2-1 3 16,0-1-2-16,-5 0 1 15,-1 0 0-15,-1 0-1 0,-4 0 0 16,1 2-1-16,-3 0 0 16,-1-1 0-16,-4 0 1 0,-2 0-2 15,-2-2-2-15,-3-2 3 16,0 2 1-16,-5-3-1 15,0-1 6-15,-2-1-2 16,2-1-1-16,-1 0 3 16,-2 1-3-1,-2-1 1-15,-1 0 5 0,0 2-8 16,0-1 1-16,-1-1-1 16,-2 1-1-16,1-1 3 15,-1-1-1-15,0 2 1 16,1 0 8-16,-3 1-9 15,-1 2 1-15,2 1-3 0,-1 0 0 0,0 2 1 16,0 1-3-16,0 3 0 16,0 2 2-16,-2 2-1 15,2-2 0-15,-2 2 0 16,0-2-1-16,2 0 0 16,-4 1 1-16,4 0 1 0,-1 0 0 15,2 0-1-15,-1 0-1 16,2-3 0-16,2-1 1 0,-1-1 2 15,1-1 0-15,0-1 0 16,4 0 10-16,0 1-3 16,4 0-3-16,-2 3-2 15,2 1-4-15,4 4-1 0,0 1-2 16,2 6-3-16,1 6-49 16,4 4-34-16,-5-2-150 15,-6-10-153-15</inkml:trace>
  <inkml:trace contextRef="#ctx0" brushRef="#br0" timeOffset="176577.78">13215 11084 639 0,'-3'-11'12'16,"-6"-2"-7"-1,4 4 5-15,1 4 58 16,2 1-31-16,1 1-30 15,-1 2-5-15,2 1-2 0,0-2 0 16,0 2-2-16,0 3 0 0,0-3 0 31,0 4-1-31,0 4 2 0,1-1-1 16,0 3 2-16,1 2-1 16,-1 4 2-16,1 0-1 0,0 6-1 15,-1 2 1-15,-1 9-1 16,0 4 1-16,1 6 0 0,-1 8 0 15,0 6 0 1,-1 6 1-16,-3 4-1 0,0 0 0 16,1 0 1-16,1-5-1 15,2-3 0-15,0-7 2 0,0-4-4 16,1-6 4-16,1-4-2 16,1-3 1-16,0-5-1 15,1-3 1-15,-2-4-1 16,0-5 0-16,0-3 1 0,0-3 0 31,-1-1-1-31,0-2 0 16,0-1 0-16,-1 0 1 0,0-2-25 15,0-6-121-15,-5-5-89 16</inkml:trace>
  <inkml:trace contextRef="#ctx0" brushRef="#br0" timeOffset="177458.1">13064 11397 760 0,'-11'-8'5'0,"-1"-2"-3"16,6 4 1-16,2 2 2 15,2 0-1-15,1 3-3 16,1 1-1-16,0-2-2 16,-2 2-6-16,2-2-4 15,0 2 10-15,0 0 2 0,0 0 2 16,0-1-2-16,0-1 3 16,0 0 1-16,0-4 16 15,2-4-8-15,4-4-10 16,2-7-1-16,3-2-1 15,0-4 0-15,3-2 0 0,-3 0-3 16,-1 1 1 0,0 2 3-16,-4 1-1 0,-1 4 1 15,-2 1 0-15,-1 5 15 0,0 2-1 16,-1 1-4 0,0 4-1-16,-1 1-2 0,0 2-3 15,1 1-4-15,0 3-1 16,1-2-1-16,1 2-1 15,0 2-7-15,2-1-2 16,0 4 7-16,1 3-1 16,1 5 2-16,3 3 0 15,0 1 1-15,1 4 0 16,3 2 1-16,-1 3 0 16,4-3 2-16,0 1-1 0,0-1 0 15,-1-1 0-15,0-3 0 16,-3-2 0-16,1 1 1 15,-3-2-2-15,-2-2 1 16,1 0 1-16,-2 0-1 16,-2-3 0-16,0 0 0 0,-2-3 1 15,0 0-1-15,-3-1-1 16,0-4 1-16,-1 1 1 16,0-1-1-16,-2-1 1 15,-4 0 9-15,-5-1 11 0,-1 2-9 16,-5-4-2-16,-2 2-4 0,-3-6 7 15,-3 0-2-15,0-5 2 0,-2 0 5 16,-1 0-8-16,2 2 10 16,-1-1 10-16,0 2-13 15,2 3-12-15,0 2-5 16,3 1 1 0,0 1-1-16,3 0 0 15,1 3 1-15,0-1-2 0,4 0 0 16,0 2 1-16,1 1-1 15,-1 0 1-15,2 6-2 16,2 4-47 0,-4 6-75-16,-2-2-115 0,-5-9-119 15</inkml:trace>
  <inkml:trace contextRef="#ctx0" brushRef="#br0" timeOffset="195159.71">3553 14858 798 0,'-9'3'11'0,"-1"2"-11"16,3 12-10-1,0 8 4-15,5 10 5 16,-1 11 1-16,-1 11 2 0,-1 8-3 15,1 6 1-15,0 6 1 16,-4 3-1-16,0 4 0 16,1 5 0-16,-4 3 1 15,2 1-1-15,0 3 1 16,1 1-2-16,0 1 2 0,0-3-1 16,7-3 0-16,-1-4 0 15,2 0 0-15,0-5-1 16,4-1 2-16,3-3-1 15,-1-2 0-15,2-6 1 0,-3-9-1 16,5-4 0-16,-5-9 0 16,4-5 0-16,-4-6 0 15,3-8 0-15,-4-5-1 0,-1-6 1 0,2-4 0 32,-3-7 0-32,2-1-1 15,-3-4 3-15,1 0 6 0,2-3 1 16,-2 1 4-16,2-1 9 15,-1-1 21-15,4-1-13 16,-2 1-7-16,5 1-14 16,1-2-6-16,1 1-2 0,1 0 1 15,3 1-2-15,1-1 2 16,2 1-1-16,1 0-3 16,-1 1 3-16,4-1-1 15,-2 0 2-15,2-1-2 16,2 0 1-16,2 1-1 15,2 0 2-15,0-1-2 0,2 0 1 16,3 2 0-16,2-1-1 16,1 1 0-16,2-1 2 15,-1 1-2-15,2 1 0 16,5-2 1-16,-3 0-1 0,0 0 0 16,4-3 1-16,0 3 0 15,2-4-1-15,0 1 1 0,3 1-2 16,1 0 3-16,-3 0 0 15,2 1-3-15,1 0 3 16,-1 2-1-16,1-1-1 16,4 4 0-16,0-2 1 15,0 1 1-15,1-2 0 0,1-1 0 16,0 2 1-16,1-2-1 16,-1 1 1-16,0 0-1 15,-1-1 3-15,3 3-1 0,0-3 1 16,0-1 6-16,3 0-1 15,-2 0-2 1,4-1-1-16,-1 0 0 16,-2 1-4-16,1 1 2 15,-1-3-4-15,1 1 1 0,-4 0 0 16,3 0-3-16,-2 2 2 16,1-3-1-16,1 3 1 15,0 1 2-15,1 0-4 16,2 0 2-16,-2 1-1 0,1 0 0 15,1 0 0-15,-1-2 0 16,2 3 1-16,-1 0-1 0,2-1 0 16,0 0 0-16,-1 0 1 15,0 0 0-15,2-1-1 16,0 1 1-16,-1 2-2 16,0-1 1-1,2-1 0-15,-1 2 0 0,1-1 0 16,1 1 0-16,1-2 1 0,-2 1-1 15,3-3 1-15,1 2 0 16,-4-2-2 0,3 0 3-16,-2 1-3 15,2 2 15-15,0-2 23 16,0 3-25-16,-1-2-10 0,0 1-1 16,1 3 0-16,2-1 0 15,-2-1-1-15,1 1 0 16,-1-1 1-16,2-1-1 15,-4 0-1-15,1 0 2 0,0-1-2 0,-1 1 2 32,3-1 2-32,0-1-2 0,0-1-1 15,4 2 52-15,-3 0-30 16,2-2-20-16,-3 2-1 16,2-1 1-16,0 1 0 15,-2 0-1-15,-2-3 0 16,3 0 0-16,-2-1 0 0,-1 0-1 15,0 1 2-15,-3-2-4 16,-2 2 2-16,0 1 1 16,-2-2 0-16,-2 1-2 0,-1 1 3 0,-1-1-2 15,-1-1 1 1,-1 1-2-16,-2 1 2 16,-1 0-1-16,-4 0 0 15,1 0-1-15,-2 1 2 16,-3-1-2-16,-4 0 1 15,-1 1-1-15,-4-1 1 0,-5 2 2 16,0-2-3-16,-7 1 2 16,-1 0-2-16,-2 1 1 0,-3 3-1 15,-1-1 0-15,-4-1 1 16,-1 3-1-16,-2-2 1 16,-1 0-2-16,-3 0 2 0,-2-1-2 15,-2-1 1 1,-1-1 1-16,-2 0 0 15,0 0 2-15,-1 1-3 16,0-2 2-16,0 0-1 0,0-1 0 0,0 1 0 16,0-2 0-16,0 1 1 15,0-5 2 1,0-7 4-16,0-5-3 16,0-6-4-16,-1-7 0 0,0-7 0 15,1-6 0-15,-1-5 3 16,-1-6-6-16,1-5 6 0,-1-5-2 31,0-1-1-31,1-2-2 0,1 0 5 16,0 0 2-16,0 0 0 15,0 3-1-15,3-1-4 16,-1-1 1-16,1 5 0 0,0-4-1 0,0 4 1 16,1-2-1-16,0 3-1 0,1 0 1 31,-1 1 0-31,2 1 1 15,0 1-4-15,0 4 2 16,-2 4 1-16,0 4 2 16,-2 2-2-16,-1 6 0 0,0 2 0 15,1 3 0-15,-1 4 1 16,0 5-1-16,-1 6 1 0,0 4-2 16,0 3 1-1,0 7 0-15,0-1-1 0,-1 3 1 0,0-1 0 16,1 3-1-16,-2 0 0 0,1-1 2 31,0 0-3-31,-1 1 1 0,0-2 1 0,-1 2 0 31,-4-2-1-31,1 1 2 0,-3-2-1 0,0 1-1 16,-3 1 1-16,-2-2 1 0,-1 0 1 16,-1 1 2-16,-1-1-3 15,-2 0 1-15,-2-1 4 16,0-1-1-16,0 2-2 31,-2-3-1-31,-2 0-2 0,0-1 1 0,-2-1 1 0,-2 0-2 31,-3-1 1-31,-2 2-2 16,-2-2 1-16,-3 1 0 16,-2 0-1-16,0 1 0 0,-1-2 2 15,-1 2-2-15,-1-2 3 16,-4-1-2-16,0 1 1 15,-3 0-1-15,-2 0-1 16,-2 0 0-16,0 0 3 0,-2 2-1 0,0 0-3 31,-1-1 3-31,-1 1-1 0,2 1 0 16,-3 0 0-16,-2 0-1 16,-3 4 1-16,-2 1-1 15,-2-1-2-15,-3 4 3 16,-3-2 0-16,1 3 0 15,0 0 0-15,2-2-1 16,0 0 3-16,0-2-1 0,-2 0-1 16,1-2 0-16,-2 0 1 15,1 1-2-15,-3 2 2 0,0-2-1 16,0 2 1-16,1 1-1 16,0 0-1-16,0-1 3 15,-4-1-4-15,3 0 1 0,-1 1 0 16,0-3 4-1,-2 0-2-15,0-1-2 16,1-2 3-16,-1 1-2 0,2-1 0 0,-3 0 4 16,2-2 5-16,1 1 21 15,-2 1-29-15,0 0 5 16,-1 0-3-16,3 3-1 0,-2-1-1 31,2 1-2-31,-3-1 1 16,0 2 2-16,1-1-2 15,-3-1-1-15,3 0 0 0,-5 2 3 16,2-2-2-16,2 2 1 16,-1-2-3-16,-1 0 4 15,-2 0 0-15,2 1-3 16,-1-2 0-16,0 0 2 0,-2-1 2 16,3-1 2-16,0 1 1 15,1 2 2-15,-1 0-4 16,0 2-2-16,0 1-2 0,1 2-2 15,-1 2 2-15,-2 1-1 16,2 4 0 0,-1 0 3-16,-1-1-5 0,-2 2 1 15,-1-2 4-15,-3-1-2 16,0-1-1-16,-2 0 3 16,-1 0-2-16,1 2 1 15,-1 1-3-15,-2 3 3 0,-2 3-6 16,1 4-44-16,-6 5-10 15,-4 4-53-15,-5 1-84 16,-9-1-97-16,-6-1-182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01:02.3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4740 4614 635 0,'-10'27'4'15,"0"4"-11"-15,1 22 2 16,1 19 3 0,-2 15 0-16,3 15 4 0,-3 16 0 15,3 10 0-15,-3-1-2 16,0-4 2-16,3 0-1 15,-5-3 0-15,1 0 1 16,-1 1-2-16,-2 1 0 16,-1-1 0-16,-2 2 2 0,2-2-2 15,-1-3 4-15,3-3 13 0,-1-5-1 0,5-7-6 16,3-2-2-16,1-7-2 16,2-6-4-16,3-7 0 15,2-9 0-15,6-8-2 16,1-7 0-16,7-10-2 15,3-6-2 1,4-6 1-16,0-3-2 16,5-5 6-16,4 0-1 0,-1-2 5 0,5 2-4 15,-1 2 1-15,5 2 1 32,2 0-1-32,4 1 1 0,1 0-3 15,0-2 2-15,4-4-2 16,3-1-3-16,-1-4 1 15,5-2 4-15,1-5-1 0,3 3-2 16,0-5 6-16,3-1-3 16,2 0-2-16,3-1 0 15,-1-1 2-15,2 0 0 16,6-1 5-16,-1-3 1 16,5 0 9-16,0 0-5 15,5 0-3-15,5-3-6 16,1 2-1-16,0-2 0 0,5 0 0 15,5-1-2-15,-2-1 0 16,-1 2 1-16,6-2 0 16,-1 1 1-16,0 0-2 15,3-1 4-15,0 0 0 16,5 0 2-16,-1-2 5 0,3-1-5 0,3-5 3 0,2 3-3 31,1-2-2-31,1 4-1 16,0 0-3-16,2 1 2 0,0 1 1 15,0 1 0-15,-1 0 3 16,-1 0-2-16,1 0-2 16,-1 0 1-16,2-1 1 15,0-1-1-15,2-1 1 0,2 0 2 0,2-1 3 32,2-1 7-32,-1 2-5 15,1-2-3-15,-2 4-6 0,-1 1 0 0,0 0-2 16,-3 6 1-16,0-1-1 15,-1 2 0-15,0 2-1 0,-1-1 1 32,1 0 2-32,-1-1-2 0,1 0 1 0,-1-3 1 31,0 0 0-31,0 1-2 0,-1-1 1 16,-2 0 0-16,0 2-1 15,-3 1 3-15,-1 3-3 16,1-2 2-16,-1 1 7 15,-2-1 8-15,5 0-4 0,-4-1-9 16,2 0 2-16,1-1-1 16,0-1 2-16,-1 0-3 15,-1-1-1-15,-2 0 0 0,0-1-3 16,-5 1 0 0,1-1 0-16,-5 0 1 15,-1-2 0-15,-3-1-3 0,-3 0 4 16,-5 0-1-16,-6 0-1 0,-5-3 0 15,-8 0 0 1,-7 2 1-16,-5 1-1 16,-8 0 0-16,-4 0 0 15,-7 0 1-15,-4 2-1 0,-6 0-1 16,-6 0 1-16,-2-1 1 16,-4 1-1-16,-6-2 3 15,-3 0-3-15,-4 0 1 16,-1 0 1-16,-3 0 1 0,-1-3 3 15,-2 0 30-15,-1-4 13 16,0-4-8-16,0-2-19 16,0-9-19-16,-1-5 0 0,0-8-1 0,1-8 0 15,0-11-2-15,0-8-1 32,4-8 1-32,3-7-1 0,0-2 1 15,0-2-1-15,1-3 1 16,0 0 0-16,0-4-2 15,-1-3 0-15,0-2 0 16,2-2 2-16,-1-5-4 16,1-1 3-16,-2 2-5 0,1 1-3 15,-4 1 3-15,-2 4 6 16,-2 7-2-16,0 7 0 16,-6 4 4-16,-4 8-1 0,1 3 1 15,1 3 1-15,-1 3-2 16,3 1-1-16,2 3-1 0,2 0 1 15,2 6 0-15,0 2-1 16,0 6 2-16,-1 3 0 16,1 3-2-1,-1 7 1-15,0 6 1 16,-1 1-2-16,0 6 2 0,-1 5 0 16,-1 2-2-16,-2 4 2 0,1 0 1 15,1 1 4-15,-2 0-1 16,0 2 0-1,-2-1 3-15,1 1 0 16,-1 0-1-16,-2 0-2 16,-3 0-2-16,0 0 0 0,-3 0 1 15,-2 0-3-15,-4 0-2 16,-1 0 1-16,-4 0 0 0,-2 0 1 0,-5 0-1 31,-4 0 1-31,-5 0 0 0,-5 0-2 16,-4-3 2-16,-3 0 2 15,-4-1-2-15,-4 0-1 0,-4 1 1 16,-5-3 0-16,-1 2-2 16,-6-3 3-1,-1 0-2-15,-3 0-1 0,-3 1 3 16,-3-1-2-16,-5 0 0 16,-1 0 0-16,-1 1 0 15,-3 0-1-15,-4 1 2 16,-1-1-1-16,0-2 0 0,-1-1 0 15,-1-1 1-15,-2-3 3 16,0 0-9-16,-3-2 6 0,0-4-2 16,-2 1 3-16,-2-3 1 15,-2-1-5 1,1-2 3-16,-3 3 0 16,-1-1 0-16,1 0-1 0,0 0 2 15,1-1 0-15,2 1 2 16,-2-1 7-16,-1 2-3 15,0 0-8-15,1 2 1 16,-3-2-1-16,0 3 0 0,-2-2-3 16,0-2 5-16,0 1 0 15,-2 0-3-15,-1 0 4 0,0-1-5 16,-1 2 4 0,0 0 5-16,1 2-1 0,-1 1 2 15,2 1-1-15,-2 3 2 16,2 2-7-16,-3 3 0 0,2 0 1 31,-1 3 0-31,2-2-3 0,-1 4 0 16,-3-1 1-16,1 1 0 0,0 1-1 15,-1-2 1 1,2 1-1-16,-1-1 0 0,3 4 0 0,-4-2 0 31,3 2-1-31,-3 0 2 0,5 2 1 16,-3 5-4-16,2-1 1 15,2 2 1-15,0 1 0 0,2 1 0 16,1 4 0 0,4 0 1-16,2 2-3 0,4 5 3 15,7 0-3-15,7 3 0 16,3 2 1-16,10 1-45 16,7 3-42-16,6-5-81 15,3-6-100-15,-2-8-217 16</inkml:trace>
  <inkml:trace contextRef="#ctx0" brushRef="#br0" timeOffset="2474.33">5107 7965 767 0,'-33'0'9'0,"-1"-4"-4"15,5 4 23-15,6 2 28 16,5 9-44-16,3 4-12 16,1 9-3-16,5 8-2 15,3 15 2-15,1 9 1 16,1 16 1-16,0 9-1 16,-2 16 2-1,2 5 2-15,0 4-1 16,-1 4 0-16,1 1-1 0,0 4 0 15,0-2-2-15,-2 2 1 16,2 0 2-16,-3 0-1 16,1-3 0-16,0-2 2 15,-2-4-1-15,2-6-1 0,3-5-1 16,-1-7 2-16,2-7-2 16,1-12 1-16,1-5-1 15,0-10 1-15,5-4 0 0,-1-6-1 16,3-6 1-1,0-3-1-15,2-3 0 16,0-5-1-16,1-2 0 16,3-4 0-16,0-3-1 0,3-2 0 15,3-2-1-15,1-5 1 0,3 1 0 0,0-4 2 16,4 1 1-16,8-2 1 31,0-1 2-31,8-1 0 16,4-2 1-16,4 1-1 0,3-4 1 15,4-3-2-15,1-4 1 16,5 0 1-16,3-1-2 16,-1 0 0-16,7 1-1 0,-2 3 2 15,2 1-3-15,6 3 1 0,-1 2-1 16,5-1 2-16,4-1-1 16,5 1-1-16,1-3 2 15,3 0-2-15,3-1 1 0,2 1-1 31,0 0 1-31,-1 1-2 0,3 2 2 0,-1 0 1 32,-1 2-2-32,0-1 1 0,0 3-2 15,-1 1 1-15,-2-1 0 16,4 1 1-16,5 0 7 16,1 0 37-16,5 0-25 15,5 1-17-15,0 0 0 0,4 0-3 16,3-2 3-16,2 0-3 15,0-3 0-15,-1 3 2 16,1-4-3-16,1 1 2 0,0 0-2 16,-3 0 3-1,0 5-3-15,-2 1 1 16,2 2 1-16,-3 0-1 0,1 2 2 16,-3-2-6-16,2-2 8 0,1 0-2 15,-1-2-2-15,3-3 0 16,-2 1 2-16,1 0-1 0,-1 0 1 15,-1 0-3-15,-1 2 2 16,-3-1 0-16,0 2 1 16,-4 1-2-1,-2 0 2-15,-1-1-2 0,-3-1 16 16,0-2 20 0,-2-1-27-16,0 1-3 0,-1-4-4 15,-5 1 1-15,1-2-1 16,-4 0-1-16,-6 1 2 15,-2-1-3-15,-6 0 1 16,-2 1-1-16,-4 2 3 16,-7-1-4-16,-4 1 2 0,-4 1-1 15,-4 1 0-15,-5-1 1 0,-6 1-1 16,-4-2 1-16,-6 0-1 0,-6 0 0 31,-5 0 1-31,-7 0-3 16,-5 0 3-16,-5 0-1 15,-4 0 1-15,-1 0 1 0,-4 0-1 16,2 0-1-16,-2 0 1 16,0 0 2-16,0 0 58 15,0 0-16-15,0 0-13 16,0-2-7-16,0-1-7 0,-1-5-8 16,-2-4-6-16,1-6-6 15,-1-13 1-15,0-10 0 16,2-11 2-16,0-11-14 15,1-13-2-15,0-10 7 16,1-7 0-16,4-5-2 0,3-4 7 16,1-4 2-16,2-1-1 0,4-1-1 15,2 0 1-15,1 1-1 16,-2 5 1-16,2 3 2 16,-1 4 2-16,-1 7-5 0,-2 4 4 31,-1 10-1-31,-3 5 1 15,-2 8-1-15,-2 8-1 0,-1 9 3 16,-5 5-2-16,0 4 1 16,0 7-1-16,0 2-2 15,0 5 2-15,0 2 1 0,0 5-1 16,-3 4-3-16,0 3 1 16,-2 1 1-16,-2 4-4 15,-2-1 3-15,-1 3-1 16,-2 0 3-16,-2 0 3 15,-2 0-3-15,-4 0-3 0,1 0 3 16,-4 0-1-16,-2 0 3 16,-4 0 0-16,-4-3 1 15,-2 1-2-15,-2-1-1 16,-5-1 5-16,-1 0 2 0,-1-1 5 16,-3 2-7-16,-2-2-3 15,-4 1-1 1,-4 1-1-16,-2 0-2 0,-2-1 3 0,-3 1 0 15,-2-1-1-15,-3 0 1 16,-1-4-1-16,-1 1 1 16,-3-2-1-16,-2-3 1 0,-3-1-2 15,-3-1 1-15,-3 2 0 16,-3-3 2 0,-4 1-3-16,0 1 2 15,-3 2 1-15,-1-1-4 16,-4 1 3-16,0 0 1 15,0 1 0-15,-3-1 0 0,-1 1 2 16,0 0 21-16,-2 0-18 16,-3 1-5-16,-2 1 0 15,-1 2-5-15,-2 0 6 0,-1 2-2 16,-1 0 1-16,-3 0-4 16,-2 1 2-16,-2 0-1 15,-2 1 3-15,-2 2-2 16,-1 0 0-16,-4 0 2 15,0 2 2-15,-2 1-6 0,-1-2 5 0,-2 2 0 32,-3 0 0-32,2-2-3 0,-7 2 0 15,2 0 1-15,-7 0 0 16,-2 1-2-16,0-1 1 0,-5 0 2 16,1-2-4-1,-2 2 3-15,-6-3 1 16,2 2-2-16,-4 2-1 15,0 1 1-15,1 2 0 0,-3 1 1 16,5 0 0-16,0 2-3 0,2 1-2 16,2 1-32-16,0 0-73 0,1 0-90 15,-5 1-89-15</inkml:trace>
  <inkml:trace contextRef="#ctx0" brushRef="#br0" timeOffset="6320.93">17981 12643 653 0,'-4'0'23'0,"0"-2"-10"15,2 2 35 1,-1-1-36-16,2 0-11 0,2 1-1 16,-1 1-1-16,0-1 2 15,1 0 1-15,-1 0 5 16,2 0 14-16,-4 0-2 0,5 0-3 16,-3 0-4-16,0 0-6 31,1 0 3-31,-1 0 5 0,1-1-5 15,-1 1-9-15,1-1-4 16,1 1 2-16,-2 0 2 16,2 0 1-16,0 0 0 15,0 0-1-15,1 1 3 0,2 0-2 16,0 0 0-16,3 1-2 16,-1-1 2-16,1 3-1 15,1 0-1-15,2 1 2 16,0-1-1-16,0-1 0 0,2 0 2 15,-1 0-2-15,1-2-2 16,-1 0 1-16,-1 0 1 16,2 1 33-16,0 0-19 0,1 1-8 15,-1 0-5-15,1 2 0 16,1 1-1-16,2 0 1 0,-1-1 0 16,3-1 0-16,-1-1 1 15,3-1-1-15,-1-1 2 16,1-1-2-16,1 2 1 0,-1-1-3 15,-1 0 2-15,2-1 0 16,-1 2-1-16,1-2 0 16,1 1 0-16,1-2 1 31,2-1 0-31,2 0-1 0,-1 2 1 16,2-5 0-16,0 0 1 15,4 0-2-15,-1 0 1 16,-1-1 0-16,1 0 0 15,-1 3-1-15,0 0 0 16,-2 1 1-16,0-1 0 16,-1 1-2-16,-1 1 2 0,1-1-2 15,0 0 1-15,-2 2 1 16,0-1-1-16,1 1 0 0,0-2 1 0,0 3-1 16,-1-1 1-16,2 0 0 15,0 0-1-15,-1 1 1 16,1 0-1-1,-1 0 2-15,1 3-2 16,-1-1 0-16,1 2-2 16,-1-1 4-16,1 1-2 0,1 0 0 15,0-1 0-15,2-1 1 16,0-1 0-16,1-1-1 16,2 0 0-16,1 0 1 15,3-2 1-15,-1 0 11 0,5-2 5 0,-2 2-14 16,1-2-3-16,-3 0 0 15,0 1 2-15,0-1-2 16,-1 1 21-16,3-1 1 16,-1 1-11-16,4 0-6 0,0 0 1 15,0-1 1-15,0 2-4 16,-1-1 0-16,4 2-3 16,-4-1 1-16,2-2-1 15,1 0 0-15,-1 0 0 0,0 1-1 16,-2-1 1-16,1 0 0 31,-3 0-2-31,0 0 2 0,1 2 0 16,1-2 15-16,0 0-5 0,2 2-7 15,0-1-3 1,2 0 0-16,-1 1 0 16,0 0 0-16,-1 0-1 15,2 0 1-15,0-1-1 16,-1 0 0-16,-1 1 0 15,-2-1 2-15,1 1-3 0,-3 0 1 16,0 1 0-16,-1-2-1 16,1 2 4-16,1 1-3 15,3 0 3-15,-2-1-5 16,2 0 2-16,-1-1 2 16,1 0 0-16,-2 0-3 0,1-1 1 15,0 1 1-15,2 0-1 0,0 0 0 16,-2 0 0-16,-1-1 0 15,0 2 1-15,-1-1-2 16,-1 1 1-16,-1 0 2 16,4 0-2-16,-2 0-1 0,4 0 2 15,-3 0-2-15,2-1 2 16,3 0-1-16,-4-1 0 16,4 2 1-16,-3-1-1 15,3 0 1-15,-2 1-3 16,0 2 2-16,-1-1 0 0,-3 0 1 15,2 1-1-15,-4 3-1 0,0-1 1 16,1-1 0-16,0 2 0 16,0-3 0-16,1 1 1 15,0-1-1-15,-1 1 1 16,-3-1-1-16,1 1 0 0,-2 2-1 16,-1-1 1-16,1 1 0 15,-3-1 0-15,1 1 0 16,1 0 0-16,-1-1 0 31,-2-2 1-31,-1 0-2 16,-1-1 2-16,-1 1-1 0,-3-1 0 15,-1 0 0-15,1-1 0 0,-1 1 0 16,-1 1 0-16,-3 0 0 16,-2 0 0-16,-3 0 1 15,-2-1-2-15,-4-1 2 16,-2 0 0-16,0 0-1 0,-4 0 1 0,-2 0 0 31,0 0 1-31,-2 0-2 0,3-1 1 0,-3 1-1 16,-1 0-2-16,1 0 2 15,-2-1 0 1,1 0-5-16,-3-1 26 0,-2 1 3 16,-4-3-23-16,0 0-2 15,-2 1 0-15,-3-2 2 16,1 0-3-16,-4 2 0 15,-2-1 2-15,2-1 0 16,-4 1-2-16,0 1 3 0,-2-2-2 16,-1 2 3-1,-3-1-2-15,-2 1-1 0,-2 2 1 0,-2-2 0 16,-3 2-2-16,-2 0 1 16,0 1 0-16,0 0 1 15,-3 0 1-15,1-1-1 0,-2-2 0 16,-1 3 1-16,-2 0-2 31,-1 0 2-31,0 0-2 16,-1 1 2-16,0 0-2 0,-1 0 2 0,-1-1-2 15,0 1 2-15,-3-1-2 16,-1-1 2-16,0 1-2 0,-3 0 1 16,2 0 0-16,-3-1 1 31,2 0-1-31,-1 1 0 15,2 0 0-15,-1 0 0 0,-1 1 0 16,1 0 0-16,-1 0-1 16,0-1 1-16,0 0 0 15,-1 1 0-15,-2-1 1 0,-1-1-1 16,2 1 0-16,-3 0 1 16,2 1-2-16,-1-1 1 0,1 2 1 15,0 0-2-15,-3-1 1 0,1 0 0 16,0 0-1-16,-1 1 2 15,0-2-2-15,1 0 1 16,1 0 1 0,2-1-1-16,0-1 0 15,3 2 0-15,-1-1 0 16,1 0 0-16,1-1 0 0,-1 1 1 16,0-1-1-16,1 2-1 15,1-4 1-15,0 0 1 16,1 1-1-16,0-2 0 15,1 1 0-15,0 0 1 16,-1 1-2-16,3-3 1 0,-1 2 0 16,2 0 1-1,1 1-1-15,-2-1 0 16,3 0 0-16,-2 1 0 16,3-1 1-16,-3 0-2 0,3 0 1 15,2 0 1-15,0 0-2 16,1-2 2-16,3 1 0 0,0 0-1 0,0-1 5 15,2 1 1-15,0 0-3 32,0 0 0-32,2-1-1 0,1 0 2 15,3 0-2-15,-2 0 0 0,1 0 0 16,2 0 0-16,-3 1 3 16,2-1-6-1,-1 2 3-15,1-1-2 16,0 1 0-16,-1 0 1 15,1 0-1-15,-2 1 0 0,-1 0-1 16,1 2 1-16,-2 0 1 16,1 1-2-16,-1-2 1 15,2 3 1-15,-1 0-1 0,1 0 0 16,-1 2 0 0,2 1-1-16,0 0 1 0,1 0-1 15,0 0-18-15,-2 1-6 16,1-2-7-16,-2 1-13 0,-1 2-15 15,0 0-22-15,-3 3-30 0,2-1-30 16,-2-3-78 0,-2-3-145-16</inkml:trace>
  <inkml:trace contextRef="#ctx0" brushRef="#br0" timeOffset="10694.88">28753 3028 461 0,'-10'2'72'0,"1"-2"-51"32,3 0 20-32,1 2-3 15,-2 4-32-15,2 2-12 16,-1 7-1-16,-1 4-29 0,-4 1 39 0,4 7 0 15,-4 1-1-15,-3 5-1 16,1 0 1-16,-2 2 0 16,-1 5-1-1,-4 2 1-15,4 4-2 16,-8-2 0-16,4 1 0 16,-2 1-1-16,-1-2 0 15,-1 0 1-15,-2 2 0 0,1 0 1 16,-4 1 0-16,2 3 6 15,-2 3 5-15,0-2-6 16,1 1 2-16,-1 1 0 0,2-1-4 16,0 2-2-16,2 3 1 15,0-3-1-15,-2 1 0 0,4 2-2 16,-6-4 2-16,2 1-2 16,-2-2 1-1,0 3-1-15,0-3 2 0,2 0-1 16,1 1-1-16,-3-3 1 0,2-2 0 15,0 2 2-15,-2-1 3 16,2 1 5-16,0-3-4 16,0 2-2-16,-2 0-2 15,3-2-1 1,-3 1-1-16,2 2 0 16,-2 0 1-16,2-1-1 0,2 1 0 15,-4-4 0-15,6-1 9 16,1-1 3-16,0-3-5 15,3-1 5-15,0 1-4 16,-1 0 1-16,3 2-6 0,-4 1-3 16,2 0 0-16,2 1-1 15,-3 1 2-15,5 2-1 0,-2-2 0 16,0 2 1 0,1-1-1-16,-2 1-2 0,2-1 2 15,0-3 0-15,-1 0-2 16,1 0 1-16,-1-3 0 15,3 2 0-15,-1-1 0 16,-1 1 1-16,2-1-1 0,-1 0 1 16,1-1-2-16,-4 3 1 15,1 1 0 1,-2 2 1-16,-1 2-2 16,-2-1 0-16,-2 2 3 0,1 2-2 15,-2-2 0-15,2 1 1 16,-2 0-1-16,2 0 1 15,0-1-2-15,2 0 1 0,0-5 0 16,1-1 1-16,4-1-1 16,-1-2 0-16,1-1 1 0,-2 1-1 0,1-1 0 15,2-2 0-15,-2 3 1 32,1-1 0-32,1-2-2 0,-3 3 3 15,2 0-1-15,2-1-1 0,-3 2 1 16,-1-1-1-1,0 0 1-15,1 0 0 0,-1-2-1 16,0 0 0-16,0 0 1 16,3 0-1-16,0 2 5 15,1 1-1 1,-1-3-2-16,2 0-1 0,-1-1 0 16,1 0 1-16,0-2-2 15,1 1-1-15,-2-2 2 16,2 2 3-16,-1-1-3 0,-1 1 2 15,3 1-2-15,-2-1 1 16,2 0-2-16,-1-3 1 16,-1 1 0-16,-1-2-1 15,-1 1 2-15,1 2-1 16,-2-2-1-16,1 4 1 0,-4 1-1 16,6 0 18-1,-3-1-5-15,1 3-9 0,-1 1 0 16,1 0-3-16,-1 1 0 15,1-1 0-15,-1 1 1 16,1-1-3-16,0 0 3 16,0-2-1-16,-4 0-1 0,0 2 0 15,-4 1 1-15,-3 0-1 16,0 2 1-16,-3 4-1 0,-1 0 1 16,-1 1 0-1,3 2-1-15,-3-1 0 16,2 1 1-16,0-3 22 15,1 2-9-15,1-1-6 0,0 0-3 16,-2-2-4-16,2 2 2 16,-2 0-4-16,0 0 4 15,-2 2-4-15,2-2 1 0,-2 3 1 16,0 1 1-16,-1 3-1 16,-2 2-3-16,-2 0 4 15,-3 4-2-15,0-2 0 0,-1 3-1 16,0-3 2-16,1-1-1 15,1 0 0 1,4-1 1-16,-1-1-2 0,3-2 2 16,0 0-1-1,0-1 2-15,2-1 6 0,-1 0-4 16,3-1-3-16,-1 1 0 16,3-2 0-16,2-2-1 15,2-3 1-15,3-4-1 16,2-7 1-16,6-7 0 15,3-4-3-15,6-7-33 16,3-7-65-16,2-10-100 0,1-6-109 16</inkml:trace>
  <inkml:trace contextRef="#ctx0" brushRef="#br0" timeOffset="16157.18">27572 7797 1021 0,'-20'-14'20'32,"0"-3"-26"-32,0 1 0 15,4 4 11-15,-2 3-3 0,1 1-4 16,2 0-25-16,-2 2-3 0,-3 1-27 15,2-1 9-15,-6 0 34 16,-1 2 15 0,-4 1 9-16,-2 3 18 0,-1 0-13 15,-3 2-9-15,2 8-1 16,-2 2-1-16,1 7-2 16,-1 5-2-16,1 4-2 15,1 6 1-15,2 5 1 16,0 2 0-16,1 3-3 0,1 1 1 15,0 1 1-15,0 2 0 16,7-1 0-16,-1 0-2 16,8-3 1-16,4 0 6 0,7-1 5 15,3-4 2-15,3-1 3 0,3-2-2 16,5-3 6 0,5-3-5-16,2 0 0 15,5-5 1-15,2 0 2 16,2-2 1-16,3-1-4 15,1-4-3-15,1-2 1 0,0-1-1 16,2-3 3-16,-1-2-7 16,4-6 0-16,-1-1 1 0,3-3 0 15,4-4-1 1,-2-6-1-16,0-3-1 16,1-4-1-16,-1-4-1 15,-2-4 0-15,-2 0 2 0,5-5 0 16,-4 2 1-16,2-4 1 0,-4 1 1 15,0 1-3 1,-4-1-2-16,-1 0 1 16,-3-1-1-16,-1-2-1 15,-1 2 0-15,-7-2 0 16,3-2 0-16,-5 3 2 16,-4 1-2-16,-3 0 2 0,-3 3 0 0,-3-2 1 15,-2 1-1 1,-2 0 8-16,-6 0 10 15,-2 1-3-15,-4 1-1 0,-4 2-6 16,-1 0-4-16,-5 2-6 16,-2 1 0-16,-5 2-1 15,-4 2-3-15,-4 3-1 16,-10 2-14-16,-3 5-19 16,-6 3-2-16,-9 3-4 0,-7 3-32 15,-8 7-57-15,-5 3-90 16,-11 0-128-16</inkml:trace>
  <inkml:trace contextRef="#ctx0" brushRef="#br0" timeOffset="32311.65">20196 5509 189 0,'-9'-5'28'0,"2"0"2"16,0 1 56-16,1 1 3 16,-1 0-12-16,0-1-1 15,3 3-28-15,1-1-19 16,2 2-14-16,-1 0-12 0,2 0-7 15,1 3-5-15,2 4 4 32,-3 3-1-32,3 4 5 0,1 0 2 15,0 5 0-15,-1 2 3 16,-1-1-7-16,0 4 2 16,-1 0-2-16,-1 6 2 15,-1 0 0-15,-1 1 3 16,0 3-3-16,-4 0 3 0,2 4 0 15,0 1 0-15,0 2 1 0,2 1-2 16,-1 1 0-16,1 3 2 16,-1-1-3-16,-1-1 0 15,-1 3 0-15,-1 4 2 0,-2 2-2 32,-2 5-1-32,-2 4 2 0,-1-2 1 15,-1 1-2-15,3-3 0 0,-2-2 2 0,2-4 0 16,-1-5-2-16,3-4 0 31,1-8 1-31,1-2 4 16,5-12 0-16,-2-2 1 0,2-8-4 15,2-3-1-15,1-3-1 16,-1-4 1-16,0-1-4 0,1 0-4 16,-3-1-3-1,1-11 14-15,0-6 4 0,-1-8-4 16,-2-6-8-16,-2-11 7 15,1-2 0-15,0-5-2 16,-1-1 4-16,0-7 9 16,0-2 9-16,2-3-14 15,1-3-5-15,2-1-3 16,1-1-1-16,-2 4 2 0,3 0-2 16,0 3 1-16,-1 7-1 0,-2 7 0 15,2 5 1 1,-1 6 0-16,0 6 26 15,-1 3-12-15,2 6-10 16,-3-1-2-16,5 1-1 16,0 4-3-16,1 3-1 0,1 3 1 0,-2 4 1 15,2 2-2-15,-2 3 2 0,0 1-2 32,-1 1-1-32,-2 0-2 15,2 0 1-15,-2 0-6 0,1 3-16 16,1 4 6-16,-1 3 13 0,2 7-13 15,-1 3-33 1,5 6-42-16,-3-4-48 16,-1-6-132-16</inkml:trace>
  <inkml:trace contextRef="#ctx0" brushRef="#br0" timeOffset="33380.69">21624 6790 121 0,'-2'-4'709'16,"-5"-1"-712"-16,1 0 7 16,-1-1 8-16,2-1-12 15,3 0-2-15,-2-2 0 16,1 1-8-16,-1-1-13 0,-1 1 22 15,-2 0-3-15,0 0 7 16,-2 1-1-16,-5 0-1 16,2 0 0-16,-3 3 0 0,-1-2-2 15,-1 2 3-15,-1-1 20 16,0 0 3-16,1 2-13 16,-1-3 14-16,1 2 6 15,-3-3-2-15,0 4-14 16,0-1-11-16,-2 1-4 0,-1 0 0 0,0-1-1 15,-1 1 1 1,2-1 0-16,-3-1 0 16,2 0 4-16,-1 0-1 0,0 0 11 15,-2-3 3 1,0 3-9-16,-2-1-6 16,-2 2 0-16,0 1 0 15,-3 0 3-15,2 0 3 0,0 1-2 16,-3-1-2-16,3 0-1 15,-1-1-1-15,0 1 0 16,0-1-1-16,-1 1 3 0,0 0-2 16,-1-1 19-16,-2 2 5 15,-1-1-5-15,0 1-18 0,1 2-2 16,2-1-2-16,1 0 2 16,1 1-1-16,2 0-1 0,3-1-1 31,2 1 2-31,0-2-1 15,3 1-1-15,0 1 1 16,1-1 1-16,3-1-1 0,-1 2 0 16,5 0-1-16,1 0 2 15,4 0-2-15,2 0-2 16,3 0-9-16,2 0-14 16,2 0-20-16,5 0-63 0,4 3-107 15,5-2 85 1,0-1-65-16,-2 0-96 0</inkml:trace>
  <inkml:trace contextRef="#ctx0" brushRef="#br0" timeOffset="33973.33">20336 6445 771 0,'-8'-3'188'0,"-1"-1"-234"31,-3-1 71-31,3 1-2 0,2 0-23 16,-1 1-7-16,-2-1 7 0,-4 2-42 15,-2 1 14-15,-5 1-23 16,-5 0 6-16,-7 0 46 16,-5 6 5-16,0 1-2 15,-1 0 3-15,3 1 16 16,3-1 0-16,3 0 24 0,4-1 8 16,4-1-24-1,4 2-2-15,1 1-2 16,5-2-12-16,1-1-12 0,5 3-3 0,4-3-5 31,2 2 0-31,0-1-8 0,5 1 3 16,3 0-2-16,4-1 0 15,0 0-14-15,4 1 18 16,-1-3 3-16,5 0 3 0,1 2 5 16,1-3 0-16,3 1 1 0,1 0-2 15,2 2-2-15,0-2 1 16,0 3 3-16,-1 0-3 15,-4 2-3 1,0 1-6-16,-3 0-1 16,-2 0-71-16,-1 1-25 0,-1-5-15 0,-2-6-68 0,-4-4-106 31</inkml:trace>
  <inkml:trace contextRef="#ctx0" brushRef="#br0" timeOffset="34207.92">20163 6318 1084 0,'-12'3'67'0,"1"-3"-78"0,7 3 11 31,0 4-5-31,3 6-7 16,1 7-7-16,0 5 10 0,1 8-13 15,-1 7 14 1,4 2-24-16,-2 4 16 0,4 1-18 16,-3 1-65-16,3-5 2 15,0-2-33-15,-3-7-62 16,-1-9-87-16</inkml:trace>
  <inkml:trace contextRef="#ctx0" brushRef="#br0" timeOffset="35514.98">19903 5435 1054 0,'-18'3'64'16,"-4"0"-89"-16,6 4 24 15,7 7-3-15,3 9-14 16,4 8-17-16,-1 10 29 0,2 9 2 15,2 8-4-15,2 5-4 16,0 6-9-16,-1 2 16 16,-1 7 2-1,-1 3 3-15,0 2-4 0,-2 3-16 16,-2-2-15-16,1 0 15 16,-1-8 18-16,4-2 1 15,-2-7 0-15,1-3 3 0,-2-7-2 0,2-8 0 16,-1-4 0-16,0-10 1 15,1-7-1 1,-3-6 1-16,4-10-1 16,-2-4-1-16,0-5-4 15,2-3-13-15,-1-9 7 16,1-15 12-16,-2-16 0 0,3-15-6 16,1-18 7-16,-1-13-29 15,6-11-22-15,3-3 48 16,1 1 2-16,0 3 7 15,3 6 11-15,-4 5 9 0,-1 13-3 16,0 3 0-16,-3 12-18 16,-1 8-1-16,-2 5-4 15,0 7 0-15,-1 3 0 16,0 7-1-16,-1 4-4 0,1 3-2 16,2 7-14-16,-3 5-22 0,2 3 8 31,-2 5 1-31,2 6-4 15,0 10 0-15,-1 11 26 0,0 11 17 0,-1 11 0 16,0 9 1-16,1 6 9 16,-3 7-6-16,2 1-7 15,-1 0-1-15,1 4 3 16,0 1 2-16,1 5 5 16,-2 6-7-1,3-1-2-15,-4 3-2 0,-1-6-2 16,4-8 0-16,-1-11-1 15,2-14 1-15,1-13-1 16,-1-11-1-16,2-11-1 0,-2-6-4 0,1-9-17 16,-3-2-32-16,2-18 49 15,0-11 32-15,-3-18 18 0,2-14-25 32,1-14-10-32,-1-10-4 0,-1-9-1 15,0-3-1 1,1 1-2-16,-4 1 1 15,0 6 0-15,1 5 0 0,-3 10 1 0,1 5 41 16,2 8 4-16,0 3-26 0,-1 5-19 31,3 2-1-31,1 1-1 16,0 5 1-16,0 5-9 0,3 7-3 16,-2 5 5-16,-1 8 5 15,0 7 1-15,0 7-1 16,0 1-2-16,-4 6-28 15,4 2-12-15,-2 9 10 16,-2 9 15-16,0 8 21 0,2 11 4 16,-1 9 0-16,-3 6-1 15,2 8 21-15,0 4-18 0,-2 3 2 16,2 6-1 0,-2 5-6-16,2-2-2 0,-2 5-1 15,2-1 0 1,0-1 0-16,-1-4 2 0,2-5-1 15,-1-8 0-15,2-7 0 16,-1-9 7-16,-1-5 0 0,1-9-4 0,0-7-1 16,2-3-1-16,-2-6 1 15,1-4-3-15,0-4-2 16,0-5-6 0,1-5-54-16,-1-4-50 15,0-8-80-15,-1-5-82 0</inkml:trace>
  <inkml:trace contextRef="#ctx0" brushRef="#br0" timeOffset="38531.19">19861 5945 531 0,'0'0'179'16,"1"1"-188"-16,-2-1 3 16,0 0 2-16,3 2 4 15,-3-2-10-15,1 0-9 16,0 0-37-16,0 0 33 0,1 0 9 15,-2 0 10-15,1 0 13 16,-1 0 21-16,0 0 9 0,0-2-2 16,0 2 3-1,1 0-11-15,-2 0-16 16,2 0-9-16,-1 0 1 0,2 0 1 16,-2 0 0-16,1 0-4 15,0 0-2-15,0 0 2 16,0 0-1-16,0 0-1 0,1 0 1 0,-2 0-1 31,-1 0 2-31,0-1 2 0,0 1 24 0,-1 0 11 16,-4-2-2-16,1 2-6 0,-1-1-4 15,-2 1-5-15,0 0-6 32,0 0-10-32,1 0-2 15,-4 0-2-15,1 0-1 0,1 0 0 16,-2 0 0-16,1 1 0 15,-4 1 0-15,1-1 1 16,-2 2-2-16,-1-2 3 16,-2 2 2-16,0 1-3 15,0 1 0-15,-4 1-2 0,4-1 1 0,-3 4-1 16,1-2 1-16,-2-1 0 0,4-1-1 16,-2 1 1-16,-1 1 0 15,0 0 0-15,0-1-1 31,1 1 0-31,-1-1 0 0,-2 1 0 0,2 1 0 16,-2-1 8 0,3 2-5-16,-2-2-3 15,0 0 1-15,1 0 0 0,0-1 0 0,0-3 1 16,-3 2 1-16,2 0 2 16,-1 0-3-1,0-2 0-15,1 3-3 0,-2-2 2 0,3 2 0 16,-2 1 1-16,1-2-3 15,-2 2 2-15,-1 1-2 32,2 1 3-32,-1 0-3 15,0 0 2-15,-1-1-1 0,0 1 1 16,-1 2-1-16,0 0 0 16,-2 0-1-16,-2 0 1 0,1 3 1 15,-1 0-2-15,-1 2 2 16,1 1-3-16,-4 0 4 15,4-1-3-15,-4 2 1 0,1-1 1 16,-1-1-2-16,0 1 2 16,1-2-2-16,0 1 1 15,1 2 1-15,0-1-1 16,1 0 1-16,2 2-3 0,0-3 3 16,0 0-2-16,1-1 1 15,0-2 1-15,0-1 0 0,-1 1-1 16,1 0 1-16,0-3-2 31,3 1 1-31,1-2 1 0,5-1 2 16,0-1 2-16,4-4 6 0,2 1-10 15,0-2 2-15,2 1 4 16,1-1-2-16,3-1 2 16,-1 0 4-16,4 0 7 15,1 1-8-15,1-2-7 0,1 0-4 16,1 0 1-16,0 0 0 15,1 0-1-15,-1 0 2 16,0 0-2-16,1 0 2 16,-1 1-1-16,-1-1 1 0,2 0 1 15,-3 0 3 1,2 0 3-16,0 0 8 0,-1 1 3 16,1-1-5-16,0 0-9 15,1 0-4-15,-1 0-1 16,0 0 0-16,-1 0-1 15,2 0 1 1,0 0-1-16,-1 0-1 16,1 0 2-16,0 0 0 0,0 1 1 15,0-1 0-15,-1 0-1 16,1 0 0-16,0 0 1 16,-1 0-1-16,1 0 0 15,-1 0 1-15,2 0 0 0,-2 0-1 16,1 0 0-16,-1 0 0 15,1 0 0-15,1 0-1 0,-2 0 0 16,1 0 0-16,0 0 2 16,0 0-2-16,0 0 3 15,0 0-1 1,0 0 1-16,-1 0 5 0,1 0 6 0,0 0 1 16,0 0 3-1,0 0-5-15,0 0-1 16,0 0-4-16,0 0-1 15,0 0-2-15,0 0-2 0,1 0-2 16,-2 0-1-16,1 0 0 16,0 0 1-16,-1 0-1 15,1 0 1-15,0 0-1 16,0 0 1-16,0 0-1 0,0 0 1 16,-2 1-7-16,0 5-30 15,-5 5-30-15,-11 7-48 0,-9 1-157 16,-15-3-315-16</inkml:trace>
  <inkml:trace contextRef="#ctx0" brushRef="#br0" timeOffset="42834.11">21280 8354 619 0,'-2'-20'191'16,"-5"1"-185"-16,-2 1 16 16,4 5 47-16,1 3-46 0,2 0-21 15,0 3 0-15,2 3-3 16,-2 2 0-1,2 1-18-15,-1 1-24 16,-1 0 7-16,2 7 7 0,0 6 22 0,0 7 8 16,-1 8 4-16,0 7-1 15,0 8 1 1,-2 3-2-16,1 2 2 16,-1 0-4-16,3 2 0 15,0-2 3-15,-2-1-3 0,3 3 0 16,0 0 0-16,-2 2 0 15,-1 0 0-15,0 0 0 16,2 2 2-16,-2 2-1 0,-2 0 2 16,0-1 2-16,0 1 3 15,-1-4-4-15,-2-4-3 16,1-4 0 0,-1-7-1-16,0-5 0 0,0-6 0 15,-2-9 0-15,2-5-4 16,0-6 0-16,-1-6 6 15,1-3-3-15,0-10 8 16,1-8 7-16,-2-8-8 16,2-6 8-16,2-8-11 0,2-4 3 15,1-8-1-15,2-4-1 16,2-7-4-16,5-6 1 0,2-7-1 16,1-1-2-1,2-2-11-15,-1 5-18 16,-3 8 23-16,0 8 10 0,-5 9-1 15,-4 6 2-15,0 9-1 16,-1 2 0-16,-1 6-1 16,-2 4-1-16,0 4 0 15,0 5 2-15,2 2-1 16,-2 4-2-16,1 3 0 0,0-1 0 16,0 4 2-16,0 1 5 0,1 1 17 15,0 2-11-15,1 0-7 16,0 0-7-16,1 3-1 0,-1 8-5 31,-1 12 1-31,-1 4 6 0,-1 13 3 16,1 9-3-16,0 8 2 15,-1 4 1-15,1 3-2 16,1 5 0-16,2 4 1 0,0-1 5 0,2-1 8 16,1-2-5-16,2-6-4 31,1-9-2-31,2-5 0 0,0-7-3 15,-2-5 0-15,-1-6-1 0,0-1 0 0,-1-4-1 16,0-4 0-16,0-4-38 16,-2-4-38-16,-2-7-58 15,-5-10-148-15</inkml:trace>
  <inkml:trace contextRef="#ctx0" brushRef="#br0" timeOffset="44678.04">19977 9338 881 0,'2'0'134'0,"-1"-6"-145"0,3-2 1 32,5 3 10-32,4 1-2 0,7 1 1 15,2-1 0-15,5 2 1 0,3 0 0 16,1-1 1-16,2 1 0 16,0-2-2-1,1 2 0-15,-1-1 3 16,2 1-3-16,0-1 4 0,0 1-1 0,0 1-1 15,-2 0 1-15,2 1-2 16,-3 0 2-16,0 0-1 16,-1 0 3-1,-2 1 0-15,0 1-1 16,-4 1-2-16,-2 0 2 0,-1-1-3 16,-3 1 1-16,-4 0-1 15,-3-1 0-15,-2-1 2 16,-5 2-1-16,1-2-1 15,-4 1 1-15,-1-1-2 16,-1 3-2-16,1 0-42 0,-3 2-65 16,-1-3-43-16,-4-3-99 15</inkml:trace>
  <inkml:trace contextRef="#ctx0" brushRef="#br0" timeOffset="45165.82">20744 9114 1163 0,'2'-1'105'16,"-3"-4"-104"-1,0 2-4-15,1 3-3 16,6 6-52-16,5 5 2 15,4 2 43-15,3 5-18 0,3 1 8 16,0 2-24 0,0-1 21-16,0 0 10 0,1-3 2 15,-3 0 4-15,0-2 8 0,-2-2 1 0,-2-1 2 32,-3-1 0-32,-3-3-1 15,-2-1 1-15,-3-1 0 0,-2 0 1 16,0 1 3-16,-4 4 4 15,-4 1 11-15,-6 5-6 16,-2 1-9-16,-3 2-2 16,-2 0-2-16,1-1 0 0,1-1 1 0,-1-2-2 31,1 1 0-31,0 1-3 0,1 4-35 16,3-1-38-16,3 3-22 0,2 0-9 15,6 0-23-15,1-6-44 16,3-3-46-1</inkml:trace>
  <inkml:trace contextRef="#ctx0" brushRef="#br0" timeOffset="46756.07">21064 9853 606 0,'-1'-2'240'0,"-1"-1"-218"16,0-2 45-16,2 1 0 16,0 2-32-16,-1 0-20 15,2-1-4-15,0 0-9 0,1 0-4 0,0 1 2 31,-1-3 0-31,2 3 1 16,1-2-2-16,-2 2 2 0,2 1-2 16,0-2 3-16,-1 1-1 15,0 0-1-15,1 0-1 16,-1 0 2-16,1 1-2 16,0-1 2-16,0 1-1 15,2 0 0-15,0-3 4 0,3 1 4 16,0-2 4-16,4 1-4 15,0-3-4-15,3 0-2 0,2 1-1 16,2-1 0-16,3 1 0 16,0 1-1-16,3-2 1 0,2 2-2 15,-1-1 0-15,1 1 1 16,1 0 0-16,0-1 1 16,3-1-1-1,0-3-1-15,3 1 2 16,2-1-1-16,2 0 0 15,0-1 0-15,2-1 1 0,3 3 2 0,-1-2-2 16,4 2 1 0,0-3-1-16,2 1 0 15,-1 0 0-15,2-1-1 16,-1 2 0-16,-2-2 1 16,1 3-2-16,-2-1 3 15,0 0-1-15,-1 0 2 0,0-1 0 16,2 2 1-16,-2 0 2 15,3 0-1-15,0-1 1 0,2-3 0 16,2 3-2-16,0-3-3 16,4-1-1-16,-3-1 1 15,0-1 0-15,-3 0-1 0,0 0 0 16,-2 1 3-16,-4 1 7 16,4 0 9-1,-5 2-5-15,0 1 4 16,-3 1-5-16,-2 1-8 0,-2 1-2 0,-3 1 0 31,0 0 0-31,-1-1-1 0,-3 2 0 16,-2 0 0-16,-2 0 0 15,-3 0 3-15,-5 2 2 16,-1 1 6-16,-6 1-3 16,-1-1-2-16,-3 1 2 15,1-1 3-15,-3 1-4 0,0 0-1 0,-1 1-1 16,-2-1-1-16,0 1 4 15,1 1 4-15,-2 0 3 16,0 0-1-16,0 0-1 16,0 0-7-16,0 0-2 15,0 0-4-15,0 0-2 0,0 0 1 16,0 0-1-16,0 0 1 0,0 0-1 31,0 0 0-31,0 0 0 0,0 0 0 16,0 0 0-16,0 0 0 15,0 0 0-15,1 0-1 16,-1 0 1-16,0 0 0 16,0 0-1-16,1 0 2 15,-1 0-2-15,-1 0 2 0,1 0-1 16,0 0 0 0,0 0-1-16,-1 0 1 0,2 0 0 0,0 0 0 15,-2 0-1-15,1 0 1 16,0 0-1-1,0 0 2-15,-1 0-1 0,2-1 1 16,-1 1-2-16,0 0 2 16,1 0-1-16,-2 0-1 0,1 0-17 15,-1 0-21 1,2 0-10-16,0 1-23 16,-3 5-63-16,-2-4-149 0,-15-2-154 15</inkml:trace>
  <inkml:trace contextRef="#ctx0" brushRef="#br0" timeOffset="64534.55">26921 12734 141 0,'7'7'581'16,"2"-2"-657"-16,-1 0-169 0,2 0 200 0,6-2 6 15,-3-2-231 1</inkml:trace>
  <inkml:trace contextRef="#ctx0" brushRef="#br0" timeOffset="64723.28">27152 12711 325 0,'4'4'587'0,"3"-2"-673"0,-1 0-174 16,5 0 88-16,-1-4 43 31</inkml:trace>
  <inkml:trace contextRef="#ctx0" brushRef="#br0" timeOffset="64925.07">27351 12701 183 0,'13'2'703'16,"-4"-4"-884"-1,0-5-360-15</inkml:trace>
  <inkml:trace contextRef="#ctx0" brushRef="#br0" timeOffset="65062.18">27749 12667 752 0,'24'0'-296'0</inkml:trace>
  <inkml:trace contextRef="#ctx0" brushRef="#br0" timeOffset="65225.08">28249 12643 1114 0,'0'0'27'16,"0"0"-81"-16,0 0-12 0,0 0-41 16,0 0-109-16,0 0-114 15</inkml:trace>
  <inkml:trace contextRef="#ctx0" brushRef="#br0" timeOffset="65393.39">28851 12639 901 0,'15'5'272'0,"1"-2"-305"15,3 1-133-15,8-1 6 16,4-3-55-16,-1-6-384 15</inkml:trace>
  <inkml:trace contextRef="#ctx0" brushRef="#br0" timeOffset="65563.77">29472 12597 1319 0,'22'8'69'0,"2"-2"-213"16,5 2-137-16,8-10 45 16</inkml:trace>
  <inkml:trace contextRef="#ctx0" brushRef="#br0" timeOffset="67626.67">29662 12709 403 0,'4'-7'352'0,"0"-1"-427"15,-6 3 32-15,-2 3 39 16,-3 3-12-16,-5 4-78 16,-9 4 8-16,-4 3 69 15,-6 3 19-15,-1 0 2 16,-1 2 29-16,0-1 42 0,6-3 17 16,7-2-20-16,4-1-7 15,8-2-5-15,4 0-25 16,6 1-32-16,6 0-10 0,11-3-2 15,8 0 4-15,5-4-3 0,9-1-11 16,1-2-13-16,2-5-5 16,-3 0 12-1,-4 4 22-15,-9 0 3 0,-5 5 2 0,-10 6-3 16,-9 7-6-16,-5 6-10 16,-11 6 1-1,-7 5 20-15,-6 4 1 16,-4 4 4-16,0 0 2 15,1-2-3-15,3 0-5 0,3-5-2 16,7-7-6 0,3-4-9-16,7-7 8 15,1-5 1-15,4-4-5 0,0-3-3 16,0 0 4-16,3-1 2 16,0 2 5-16,-3 0 3 0,1 3 6 15,-1 3 25-15,0 3 7 16,-3 6-5-16,-3 3-7 15,1 2-3-15,-4 5-5 16,5 0-6-16,0 2-8 16,1 0-3-16,1-3-1 15,4-1-1-15,2-2-5 0,1-3-8 16,4-3-13-16,-2-3-8 16,4-2 6-16,-1-2 18 15,-2-1 8-15,1 1 3 0,-3-1 0 16,-1 2 0-16,-3 2 20 15,1 3 3-15,-1-1-2 16,2 2-2 0,0 0-5-16,-1 3-2 0,-1 0-4 15,3 4-3-15,-2 4-2 16,-2 3-4-16,1 4 2 0,-2 1-47 16,-4-7-162-1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03:36.2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30554 8007 361 0,'-3'0'88'16,"-3"0"-67"-16,2 0 28 16,1-1 17-16,1-1-27 15,-1 1-22 1,1 1-5-16,2 0-3 0,-2 0-6 0,0 0-3 15,-1 1 0 1,-5 4 0-16,1 1 0 0,-6 5 0 16,-3 3 1-1,-6 3-1-15,-1 4 0 16,-2 5 1-16,-3 5-2 16,-4-1 2-16,1 4-1 0,3-1 0 15,-7 2 1-15,7 1-2 0,-4 3 1 16,5 0 1-16,-1 2-1 15,-1 4 1 1,1 2-1-16,-1 4 1 16,-2 3-2-16,-2 3 2 15,-1 4-2-15,-5 2 2 0,-2 2-1 16,-2 1 1-16,-4-3-1 16,3-2 0-16,0-4 0 15,0-4 0-15,-1-5 0 16,1-6 0-16,1-2 1 0,-2-2-2 15,3-2 1-15,-1-1 2 16,5 0-1-16,1-2 13 0,3 2-3 0,-2-3-7 31,1 1 0-31,-1 3-1 16,-2 1-2-16,0 0-2 16,-4 0 1-16,3 1-1 0,2-1 1 0,3-6-2 15,3-3 4-15,6-7-1 16,8-5-1-16,2-4 1 15,5-6-1-15,3-2 3 16,2-3 20 0,3-1-7-16,0 2-11 0,6-2-5 15,3-7-31-15,4-2-6 16,3-12-2-16,8-8-3 16,7-12 9-16,4-10 1 15,11-12-9-15,2-9-3 16,10-8 17-16,6-6 17 15,6-3 0-15,3-4 3 0,3 1 7 16,1 4 0-16,-3 7 2 16,-3 7 14-16,-3 0 31 15,0 6-1-15,-3 2-10 0,-1 4-17 0,-3-1-13 16,-1 4-5-16,-6 5 0 16,-6 5-1-16,-8 5 2 15,-4 7-2-15,-12 5 1 16,-8 8 0-16,-3 7 0 15,-9 7 27-15,-2 4 73 0,-3 2-37 32,-3 3-34-32,-3 1-16 0,-4 5-11 15,-5 9-1-15,-5 9-3 0,-8 8 0 16,-7 12 1-16,-11 5 1 16,-5 11-1-16,-6 3 0 15,-5 5 2-15,-2 4-2 16,-6 4 0-16,-4 3 1 0,-1 3 0 15,-2 1-1-15,3 2 3 16,2-5 1-16,8-3 18 16,4-1 5-16,7-5-9 15,4 1-4-15,2-3-7 16,2 2-4 0,0 0 0-16,-2 3-3 0,-2-1-1 15,-1 1 1-15,-4-2-5 0,-2-3 3 0,5-4-1 16,1-7-3-16,6-10 6 15,4-9 0-15,11-10 1 16,6-8 0-16,8-8 2 16,8-7 2-16,2-3 19 15,8-1 3 1,-2-2-22-16,4-6-6 16,9-6 1-16,2-5-2 0,6-10 0 0,8-9 0 15,9-9 4-15,7-10-4 16,9-8 2-16,9-8 1 15,6-5-2-15,8-6 1 16,4-4-1-16,6-4 1 16,7-3-2-16,1-2 1 0,3 2-2 15,3-1 0-15,-1 2 1 16,-4 4 1-16,-5 7 1 16,-4 2-1-16,-4 5 1 15,-8 4 1-15,-3 4 1 16,0 3-3-16,-4 2 0 0,-7 3 4 15,-2 4-5-15,-3 1 2 16,-7 6-2-16,-7 4 2 16,-10 7-3-16,-8 6-22 15,-9 8 9-15,-5 6 5 0,-8 7 10 16,0 4 1-16,-8 4 0 16,-5 2-1-16,-1 1-1 15,-7 10-6-15,-7 7 5 16,-7 11 1-16,-8 8 1 15,-4 10 0-15,-8 7 1 0,-6 8 0 16,-4 8 1-16,-2 4 0 16,-7 2 1-16,1 4 3 15,-4 1-1-15,0 2 0 16,-2 1-2-16,-1-2 0 16,1 4 10-1,-1 2 9-15,2 1-3 16,1 1-6-16,4 2 0 0,-1 3-7 15,-2 1-2-15,3-1-2 16,-2 0-1-16,2 2-1 16,0-4 0-16,0-1-2 15,-2-3-14-15,2-7-114 0,-2-12-207 16</inkml:trace>
  <inkml:trace contextRef="#ctx0" brushRef="#br0" timeOffset="2649.61">29387 9086 731 0,'-13'-9'21'16,"-3"-3"2"-16,7 4 9 15,4 1 22-15,1 2-43 16,0 2-11-16,1 1 1 0,1 1-7 16,4 0-52-16,-2 0-35 0,9-3 50 15,-2-1 31-15,4-2 9 16,1-1 2-16,5-4 0 15,5-1 2-15,5-3-1 16,3-2-1-16,7-1 1 16,3-4 2-1,3-1 9-15,4-4 25 0,4 0-5 16,-1-2 4-16,7-2-3 0,2-4-7 16,9 0-6-16,3-2-6 15,9-3-3-15,5-1-7 0,2-2-2 31,5 1-1-31,3-1 0 16,-3-1-1-16,-4 5-2 0,-3 0 3 16,-3 4 0-16,-4 7 0 15,-4 3 2-15,0 3-1 16,-1 5-1-16,4 1-1 16,-1-3-1-16,5 1 2 0,-2 0 0 15,0 0-2-15,-1 1 1 16,-8 1 1-16,-3 2 0 15,-9 1 0-15,-7 3 0 16,-8 1 1-16,-8 4-1 0,-8 1 1 0,-9 3 0 16,-2 1 1-16,-5 1-1 15,0 0 1-15,-2 0-2 16,0 1 0-16,-1 1 0 16,2 2-1-16,-2-1 0 15,-3-2-2-15,1 1 0 0,-3 0 1 16,-1 0 0-16,-2-1 1 15,3-1 1-15,-3 0 2 16,-3 0 1 0,1 0 14-16,2 0-11 15,-3 0-5-15,-1 0-2 0,-2 0-2 0,-1 0-2 16,0 0-9-16,-6 0 3 0,-2 3 4 16,-6 1 5-16,-6 2 1 31,-9 0-6-31,-5 3 0 15,-11 0 6-15,-4-2 1 16,-7 4-1-16,1-2 1 0,-3 1 1 16,4-3-1-16,-1-1 0 0,3 1 1 15,1-1 0-15,-2 1-1 0,-2 1 0 32,-6 3 0-32,-5 5 2 0,-6 5-4 15,-8 5 1 1,-5 7 0-16,-4 5 1 0,0 3-2 15,-6 3 0-15,3-1-15 0,5 1 6 16,4-5 9-16,7-2 3 16,4-2 1-1,10-4-3-15,8-3 2 16,3-2-1-16,10-3 2 0,3-3-2 16,9-4 2-16,7-1 10 15,4-5 16-15,9-1 1 16,3-1-15-16,4-1-9 15,5-3-4-15,1 2 0 0,3 1-1 16,2-3 0-16,5 0 0 16,14-4 0-16,21-5-3 15,21-18-27-15,20-20-69 16,17-19-192-16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04:16.0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15016 12464 577 0,'0'-12'4'15,"-6"1"1"1,4 3 19-16,2 3 7 0,0 2-21 0,0 2-8 31,0-1-2-31,0 3-1 16,0 0-4-16,0 5 3 16,0 3-2-16,-2 4 3 0,-2 6-1 15,-2 6 1-15,-2 5 1 16,-2 4 2-16,0 3-3 15,0 3 2-15,-1 3 0 16,1 1-1-16,2 1 1 16,1 1-2-16,1 0 3 0,0 1-2 0,4-4 0 0,0-1 1 31,2-5 0-31,1-3-2 16,5-2 3-16,3-3-1 0,1-3 1 15,2-2-1-15,0-3 3 16,0-2-1-16,1-4 2 0,1-2 1 15,-1-2-2 1,1-3 2-16,1 0 2 16,-1-1 3-16,1-2 9 15,3 2-3-15,-1-2-7 16,5 1 4-16,0 1-5 16,3 0-5-16,2 0-1 0,1-1 0 15,3-1 1-15,2-1-2 16,-1 0-1-16,1-3 1 15,0 2 0-15,-3-2-2 0,-1 0 0 16,-1-3 2 0,0 2 0-16,-3-4 0 0,-2 0 1 15,-3 0 0-15,-3 1 1 16,-4 0-1-16,-3 0 5 16,-3 2 26-16,0 1-2 0,-4-1-18 15,2-1-9-15,-3 3-1 16,0 0 0-16,1 0 1 15,-1 1-4-15,0 1-1 16,1-3 1-16,1 3-2 0,1 0 1 16,1 0 1-16,-1 0-2 15,-1 1 1 1,1-1-2-16,-1-1 1 16,0 1 0-16,-1-1-1 0,0-2 2 15,1 1 0-15,-2 1 2 16,2-4 0-16,-1 2 1 0,2-4 1 15,0-3-1 1,2-2 3-16,2-3 1 0,0-6-3 0,2-4 3 16,4-9-4-1,1-6-3-15,3-6 2 0,1-5-5 16,1-5 3 0,0-2-4-16,1-2 3 0,-2-1-1 0,-1-1 2 15,-3 0-1-15,-1 4 0 0,-4 5-1 31,-4 3 3-31,-4 9-1 0,-2 7 1 0,-1 5 1 32,-2 7-1-32,-5 5 1 0,1 3 39 15,0 5-13 1,0 3-13-16,1 0-11 0,0 2-4 16,3 1-2-16,-1-2-1 15,1 3-1-15,0 1 0 0,-3 1 3 16,0-3-1-1,-3 3 2-15,-2 1-2 0,-1 0 2 16,-3 0 1-16,0-1-1 16,-1-3 4-16,-3 3-4 15,-2-5 2-15,-1 2 0 16,-2-4-1-16,-4 0 2 0,-1 0 10 0,-2 0-2 16,-2-1 10-16,-2 1-5 0,0-1-1 31,-1 1-2-31,-2 1 7 15,-3 1-1-15,-2-1-16 16,-2 3 2-16,-1-2-2 16,-3 2-3-16,-1 5 1 15,-1 2-2-15,0 6-1 0,-5 2-1 16,-1 7-47-16,-4 9-22 16,-7 1-79-16,-9 0-89 15,-11-8-270-15</inkml:trace>
  <inkml:trace contextRef="#ctx0" brushRef="#br0" timeOffset="11234.9">15121 10940 765 0,'-1'-19'82'0,"-5"1"-77"15,-1 2 16-15,3 3 46 16,3 3-47-16,0-1-17 0,1 4-2 16,0-3 0-16,0 0-2 15,0 2 1 1,1 0 1-16,1 1 0 16,-1 3 0-16,-1-1 1 0,0 3 0 15,0-1 16-15,0 1 3 16,0 0-1-16,0-1 3 15,-1 1-3-15,0 0-8 16,0 0-6-16,0 2-2 0,1-1-2 16,0-1-1-16,-1 2 1 15,1 0-1-15,0 0-1 16,0 0 1-16,0 0 0 16,0 0-1-16,0 1 1 15,0-1 4-15,0 0 17 16,0 0-1-16,0 0-8 0,0 0-8 15,0 0-3-15,0 0-3 16,0-1 2-16,0 1-1 0,0 0 1 16,0 0-1-16,0 0 0 15,0 0 1-15,0 0 0 16,0 0-1-16,0 0 1 0,0 0 0 16,0 0 0-16,0 0 0 15,0 0-1-15,0 0 2 16,0 0-1-16,0 1-1 15,0 0 1-15,0-1-3 0,0 0 3 16,0 0-1-16,0 0-1 16,0 0 3-16,0 0-1 15,0 0-2 1,0 0 2-16,0 0-1 16,0 0 2-16,0 1-2 15,0-1 1-15,0 2-1 0,0 0 0 16,0-2-2-16,0 4 3 15,2 0 0-15,-1 1-1 16,1 1 0-16,1 1 0 16,0 2 0-16,1 4 0 0,0 3-1 15,1 4 2-15,1 3-1 0,0 5-1 16,1 4 0-16,-2 2 1 16,1 3 2-16,-2 3-3 15,2-1 2-15,0 1-2 16,0 1 1-1,0-1 1-15,1 0-1 0,0-2 0 16,1-2-1-16,-1-3 2 16,0-5-2-16,-1-4 1 15,0-6 1-15,0-2 0 16,-1-3-1-16,-1-2 0 16,-1-3 0-16,-1-2 1 0,0-2-3 15,-1-1 4-15,0-2-3 16,0-1 3-16,0 2-2 0,-1-2 0 15,2-2 1-15,1-1 4 16,1-6 3-16,1-6 8 16,4-9-5-1,4-8-7-15,-1-8-4 0,2-5 1 16,1-3 0-16,-2 2-2 16,1 0 2-16,-3 4 0 15,-1 5-1-15,0 5 0 16,-2 3 2-16,-2 3-1 0,-1 4-2 15,1 5 2-15,-2 1-1 16,-1 5 0-16,0 1 1 16,-1 4 0-16,1 0-2 0,-2 2 2 15,0 1-2-15,0 1 1 16,0 2-1-16,-1 0 1 0,1 0 0 16,-1-3 1-16,1 3-1 15,-1 0 0-15,0 0 0 0,0-1 1 31,0 1-1-31,0-1 0 0,0 1-1 16,0-1 0-16,1-1-2 16,0 1 1-1,0-2 0-15,0-3 1 0,0 2-1 16,1-3-16-16,1 0-12 16,2-4-10-16,2-1-29 0,3-5-37 15,4-3-65-15,-3-2-94 16,2-1-195-16</inkml:trace>
  <inkml:trace contextRef="#ctx0" brushRef="#br0" timeOffset="12742.34">15825 11190 1056 0,'0'1'22'0,"0"-2"-18"16,0 0-5-16,8 3-2 15,3-1-1-15,5 1 4 0,7 1 0 16,3-3 1-16,1-1 0 0,6-1-1 15,-4 1 0 1,0-3 0-16,0-1 1 0,-2-1-1 16,-2-1 1-16,-2 0-1 15,-2 0 0 1,-2 3-22-16,-1-1-28 0,-5 3-35 16,1 0-24-16,-6 1-35 0,-6 1-53 15,-2-1-92-15</inkml:trace>
  <inkml:trace contextRef="#ctx0" brushRef="#br0" timeOffset="13008.45">15859 11356 619 0,'-1'3'545'16,"-1"-3"-527"-16,0-3-10 0,2 1-6 15,10 1-3-15,6 1-1 16,6 0 5-16,8-2-2 0,8 0 0 16,2 1-1-16,5 0 1 15,2 0-2-15,-2 1 1 16,-1 0-2 0,0 0-6-16,-1-2-64 0,0 2-7 0,-4-9-68 15,-5-9-113-15,-3-13-317 16</inkml:trace>
  <inkml:trace contextRef="#ctx0" brushRef="#br0" timeOffset="13391.46">16872 10861 1297 0,'-1'0'51'15,"-10"-4"-62"1,3 2 15-16,4 0-2 0,0 2-4 16,1 2 0-1,-1 7-22-15,2 3-61 16,-3 8 39-16,-1 2 21 0,-1 7 6 15,-4 4 13-15,-1-1-1 16,-2 4 4-16,-2 1 3 16,2 1 2-16,-2 0-3 15,1 1 2-15,1-2 0 16,3 0 0-16,0-3 1 0,1-1-2 16,4-2 0-16,-1 0 0 0,4-3-16 15,-1-8-154 1,1-12-114-16,-2-12-211 15</inkml:trace>
  <inkml:trace contextRef="#ctx0" brushRef="#br0" timeOffset="13649.99">16728 10897 405 0,'0'-8'906'0,"0"-1"-882"0,-3 2-18 16,3 1 4-16,0 3-10 15,11-1-4-15,5-1 2 16,7 1 1-16,5 0-3 16,6 0-21-16,3 1-5 15,1-1-8 1,-1-1-6-16,-2 0 2 0,-3 3 19 16,-8-2 13-16,-2 0 9 0,-5 2-1 0,-8-1-21 31,-1 2-25-31,-5 1 6 15,-2-2 4-15,0 2-52 16,-4 6-63-16,-5 2-60 0,-8 1-43 16</inkml:trace>
  <inkml:trace contextRef="#ctx0" brushRef="#br0" timeOffset="13895.7">16663 11172 921 0,'-5'3'167'0,"1"-3"-116"0,3-1-5 31,4 0-30-31,6-1-16 0,9 1 0 16,7-1 3-16,9-2-1 16,6-2 0-16,3 1-2 15,7-1-1-15,1 1-1 16,0 0-46-16,-1 3-59 0,-4-3-67 0,-3 0-87 15,-10-5-281-15</inkml:trace>
  <inkml:trace contextRef="#ctx0" brushRef="#br0" timeOffset="19566.67">16993 11619 755 0,'-9'-9'99'0,"2"2"-95"16,0-2 13-16,2 4 49 0,4-1-46 15,-1-1-16-15,6 0-5 0,5-5-4 16,4-3 2-16,2-2-7 15,5-3-12-15,-1 2 15 16,2 0 1 0,0 4 0-16,-3 2 5 15,1 4-1-15,-3 3 1 0,1 3 0 0,-1 2 0 16,-2-2-1-16,0 5 3 0,0-2 0 16,-1 2-2-1,1 1 2-15,-1 2 0 16,-1-1-1-16,-1 4 1 15,-1-1-1-15,-1 3 2 16,-1 2-2-16,-4 3 2 0,0 4 3 16,-3 7-2-1,-2 4-2-15,-1 8 0 16,-6 5 1-16,-1 2-1 0,0 1 2 16,2-3-5-16,0-5 4 15,3-6-1-15,0-5-1 16,3-6-1-16,0-3 2 0,2-2-2 15,0-3 3 1,5 0-3-16,-1-2 0 0,2-7-57 16,-3-5-171-16,0-17-372 15</inkml:trace>
  <inkml:trace contextRef="#ctx0" brushRef="#br0" timeOffset="20324.19">17617 11132 1221 0,'0'-1'70'15,"-2"-2"-66"-15,1 0-6 16,5 1 2-16,8-1-5 16,6 2 1-1,7-1 1-15,6 1-4 0,5-1-10 16,3 2 0-16,3-2 10 16,-1 2 0-16,-2 2-12 15,0-1-2-15,-6 1-8 0,-4-1 17 16,-5 4 5-16,-2-2 4 15,-4 1 1-15,0 3 0 16,0-1 1-16,0 2-32 16,4 1-29-16,4-1-20 15,2 0-19-15,3 1 2 0,1-3-49 16,-1-3-95-16</inkml:trace>
  <inkml:trace contextRef="#ctx0" brushRef="#br0" timeOffset="20921.67">18864 10894 1136 0,'-2'-2'76'0,"-3"1"-73"16,1-1-1-16,4 0 3 31,-3 1-5-31,2 1 0 16,0 3-4-16,-3 8-11 15,-6 13-30-15,-4 10 1 0,-6 15 26 16,-3 9 11-16,-5 7-18 16,0-3 6-16,1-4 9 15,4-9 9-15,5-11 1 16,5-9 1-16,6-11-1 15,3-6 0-15,2-7-6 16,4-3-94-16,3-12-58 0,-2-11-93 16</inkml:trace>
  <inkml:trace contextRef="#ctx0" brushRef="#br0" timeOffset="21171.93">18790 10847 1249 0,'4'3'54'0,"0"-1"-56"0,6-2-11 16,3 1 13-16,10-1 1 15,6 2-1-15,9-2 0 16,8 0-13-16,4-2-17 0,4 1-15 31,-3-4-8-31,-4-1-20 16,-5 0-36-16,-8-3-32 15,-11 6 0-15,-6-2-21 0,-10 1-67 16</inkml:trace>
  <inkml:trace contextRef="#ctx0" brushRef="#br0" timeOffset="21422.18">18738 11162 773 0,'-8'2'143'15,"2"-2"-76"-15,3 0 11 0,3-3-41 0,4 2-34 16,6-1-4-16,6 1 3 31,6-2 1-31,3-2 0 16,5 0-3-16,3-1 2 0,4 0-3 15,-1 0-51-15,3 0-63 16,-2-2-82-16,-4 1-81 16,-4 0-112-16</inkml:trace>
  <inkml:trace contextRef="#ctx0" brushRef="#br0" timeOffset="23038.32">18958 11364 1246 0,'-1'0'19'0,"-3"0"-64"16,1 2 39-16,-1 7 1 15,0 9-32-15,-1 12 2 16,-3 11-19-16,-5 12 14 15,-1 9 14-15,-4 7-37 0,-1 2 26 16,-2-1 7-16,-2-6 8 0,3-9 16 16,4-10 8-16,1-10-1 15,2-12 1-15,6-8 0 16,1-6 27-16,3-7 10 16,0 0 19-16,1-8-6 0,1-8-22 15,1-9-23-15,6-11-4 16,4-7-3-16,4-9 1 15,5-4-1-15,5-2 1 16,1 2-1-16,3 0 0 16,4 4 1-16,1 3 0 0,0 5-1 15,0 4-1-15,2 6 2 32,-3 9-1-32,-1 3-1 0,-1 8 1 15,-2 3 0-15,-1 5-1 16,-3 4 0-16,-1 0-1 15,0 4-2-15,-3 4-2 16,-2 4-1-16,-3 4 1 16,-4 1-1-16,-3 4 6 0,-5 1 0 15,-1 6 1-15,-6-1 1 16,-5 6-1-16,-7 2 1 0,-6 0-2 16,-7 0-16-16,-5-6-30 15,-7-9-37-15,-3-12-15 16,-3-9-28-16,0-20-76 15,-3-15-259-15</inkml:trace>
  <inkml:trace contextRef="#ctx0" brushRef="#br0" timeOffset="83250.57">24383 12434 501 0,'-2'-4'47'0,"0"1"-40"0,-2-2 8 15,1 4 5-15,0-1-18 16,2 1-2-16,0-1 0 0,-1 2-2 15,2 0-6-15,0 0-25 16,0 1 21-16,-1-1 11 16,1 0 1-16,0 0 0 15,0 1 1-15,0 2 0 16,0-2 5-16,0 5 2 0,0 4 0 0,-1 2 0 31,-1 5-3-31,2 3 3 16,-5 5 0-16,0 2-2 0,1 1-3 15,-3 2-2-15,2 1 1 16,-1 0 2-16,3 1 1 16,-1 3 3-16,0 4 3 15,-2 3-7-15,2 1-2 16,0 0 0-16,0-2-1 16,3-2 0-16,-1-3-1 0,2-2 1 0,2-2 0 15,-2-3-1-15,4-1 2 16,1-3 13-1,3-4 2-15,1-3-7 0,1-3-6 16,4-2 2-16,-2-4-1 16,1 0-1-16,1-1 1 15,-2-3 0-15,1 0-1 16,-1 1 0-16,2 0 0 0,-2-1-2 16,1 0-1-16,2-1 0 15,2 1 0 1,1 0-1-16,1-1 1 0,1-1 0 15,1 0 1-15,2 0-1 0,0 2 0 16,0-1 2 0,1-1-1-16,0 2-1 0,-3-1 1 15,0 0-1-15,-1-1 5 16,-2 1 40-16,-1-1-27 16,-1 0-4-16,0 0-5 15,-1-2-2-15,0 0-6 16,-3 0 0-16,1-1-1 15,-5 3-1-15,-1-3 0 16,-3 0 0-16,-2-1 1 0,0 1-1 16,1 0 13-16,-3-1 49 0,-1 0-20 15,-1 0-18-15,1 0-17 16,0-4-5-16,2-4 0 16,2-5-1-16,-1-6-1 15,5-6 0-15,1-6 1 16,2-8-2-16,2 0 1 0,-3-3 1 15,0 0-2-15,0 1 1 16,-4 2 0-16,1 0 0 16,-2 0 0-16,0 3 0 15,-1 1 0-15,-1 2 0 16,-2 3 0-16,-3 5 1 16,-4 3-1-16,-3 4 1 15,-2 4 0-15,-1 1-1 0,1 3 1 16,-2 2-1-1,3 1-1-15,-1 1 1 16,1 0-1-16,1 1 1 0,-2 2 0 16,4-2 0-16,-2 2 0 15,-1 0 0-15,-1-1-2 0,0 1 3 16,-4 1-2-16,0-1-1 16,-6 0 1-1,-3 1 1-15,-1 0-1 0,-4 2 1 16,-4-1 0-16,2 1 0 15,-3 0 0-15,2 0 0 16,-2 0 2-16,3 0-2 16,0 1 0-16,-1-2 0 15,2 2 0-15,1-1-2 0,0 1 0 16,4 1-27-16,4-1-63 16,6-1-27-16,5-1-35 15,7-7-95-15</inkml:trace>
  <inkml:trace contextRef="#ctx0" brushRef="#br0" timeOffset="84416.29">25418 12282 600 0,'-1'8'19'0,"-3"0"-19"15,3 1 1-15,-1 2 2 16,3 0-1-16,0 3-1 0,0 0 1 31,-1 2-1-31,2 1 1 0,-2 3 2 16,2 2 6-16,-4 1 1 16,2 4-7-16,-3 1-2 15,-3 1-1-15,-3 1 1 16,0-2-1-16,0 1 4 0,0-1 51 15,1 0-20-15,-2 1-19 16,4 1-6 0,1 2-1-16,1 0-1 0,2 0-6 15,2-3-1-15,0-1-1 16,1-5 3-16,3-1-4 16,0-3 2-16,2-1 2 0,-1-2 1 15,2-2 1-15,-1-1-1 16,-2 0-1-16,0-3-1 15,-1 0 3-15,1 0-4 16,-2-1 0-16,-1 0-1 0,3 0 2 16,-3 0 0-16,2 0 8 15,0-2-2-15,-1 2-4 0,3-2-4 0,0 2 0 16,1-1 0-16,1-1 0 16,2 1 1-16,-1 2-2 15,2-2 1-15,0 1 0 16,-1-1-2-16,2-1 2 15,2 0 0-15,-1-2-1 16,1 1 0 0,1-1 0-16,0-2 1 15,1 2-1-15,-1 0 0 16,1 0 0-16,-2 0-1 0,2-1 1 16,-3 0 0-16,2-2-1 15,-1-1 2-15,3 0 0 16,0-1-2-16,7-8 1 0,1-4 1 15,5-7-2-15,2-8 3 16,1-8 0-16,4-5 4 16,1-5-3-16,-2-2 1 15,-3 2-4-15,-5 2 1 16,-3 7-1-16,-8 4 1 16,-4 5 0-16,-6 2 3 0,-5 4 46 15,-1 1-25-15,-3 2-1 0,-2 4 2 16,-4 0 0-16,2 3-10 15,2 2-13-15,0 0-2 0,2 1-2 16,1 0 0-16,1 1-1 31,-1 0 1-31,-2-1 0 16,1 2 1-16,-2 0 1 0,-2 1-1 16,-2 1 2-16,-2-1-2 15,-1 3 1-15,0 0 0 16,-1 0 0-16,0 1-1 15,0-1 0-15,0-1 0 16,-1-1 1-16,-1-3-2 0,-1 0 1 16,-4-3 1-16,-3-1-1 15,-4-1-1-15,-6 0 1 0,-2 1 0 0,-4 0-1 16,-1 3 2-16,-2 1-2 16,6 1 1-1,0 3 1-15,8-1-2 0,5 2-2 16,14-3-6-16,7-10-113 15,7-8-133-15,7-14-221 0</inkml:trace>
  <inkml:trace contextRef="#ctx0" brushRef="#br0" timeOffset="85807.07">29122 12725 276 0,'-17'-8'517'0,"-3"2"-512"16,5 3-4-16,6 3 1 0,2 6 0 15,3 6-4-15,1 9 0 16,1 7 2-16,0 8 0 31,1 7 1-31,-1 7 0 0,0 7 1 16,0 5-1-16,0 3 0 15,0-1 1-15,6 0-2 0,-2-4 1 16,3-6 0 0,5-4-1-16,2-7 0 15,-1-4 0-15,3-4 0 0,-1-2-1 16,0-4 4-16,5-3-1 0,0-1 0 16,2-5 0-16,3 0 0 15,3-4 1 1,2-3 0-16,7-1 2 15,1-2 11-15,8-3-1 0,3 0-9 16,1 0-4-16,3-1-1 0,-1 0-1 16,-2 3 0-16,3-2-1 15,-3 2 2 1,-1 0-1-16,2-1 2 0,-1-1-1 0,-2 0-1 16,-2-1 1-1,-3-5-1-15,-3 2 1 16,-7-5-1-16,-8 1 0 15,-6 0 0-15,-8-4 1 0,-7-1 5 16,-4-1 51-16,-9-1 2 16,-7 0-56-16,-4-2-2 15,-7 3-1-15,0 2 1 16,-2 1 1-16,1 1-1 16,3 2 1-16,2-3-1 0,6-2-1 15,3-5 0 1,5-4-1-16,2-9-1 15,4-6 1-15,5-9-1 0,3-9 0 0,4-9-4 16,4-4-17 0,4-8 1-16,3-5 7 0,0-2 7 15,-2-3 5-15,0-1 2 0,1 3 2 32,-3 3-1-32,-1 7 0 0,-2 6 2 15,-1 7 1-15,-6 7 7 16,-4 5 6-16,2 8-6 15,-4 2 0-15,-3 4-1 16,-4 4-1-16,-2 5 0 0,-2 4 0 0,-3 5-2 0,-4 2-3 16,-3 6-2-16,-5 2-2 31,-3 4 1-31,-3 5 0 16,0 3 0-16,-5 2 0 0,0 1-2 15,-5 1 2 1,-4 0-1-16,-4 0 1 0,-3 1-1 15,-5 0 1-15,-3-2 0 16,-2-3-1-16,4-1 1 0,2-6-1 16,1-2-20-1,6-3-50-15,5-13-86 0,4-5-149 16</inkml:trace>
  <inkml:trace contextRef="#ctx0" brushRef="#br0" timeOffset="86947.01">30873 12236 855 0,'-19'35'14'15,"-4"3"-11"-15,4 7 1 16,4 9 11-16,-3 5-12 16,3 4-2-16,1 4 0 15,1 2 0-15,-5 2 0 0,3 3 0 16,-6 2-1-16,0 2 2 0,-4 3-2 31,-3-2 2-31,-1-1-1 0,-2-2 19 16,2-2 17-16,0-3 1 15,4-6-8-15,4-4-10 16,4-6-6-16,6-7-5 0,4-6-3 16,5-11-4-1,7-6-2-15,6-7 1 0,5-7-1 16,2-2 0-16,4-6 3 16,0-2 0-16,5-2 1 15,0-4-3-15,0 0 0 16,2 1 0-16,2 0-2 15,1 3 3-15,1 0-3 0,5 1 2 16,5 0-2-16,1 4 1 16,10 3 0-16,4 2 0 15,2 0 0-15,1 3 0 0,3 1-1 16,-1 4 2-16,0 0-2 16,-1 3 2-16,-1 1-1 15,-1 0 0-15,0 2 1 16,-3-3-1-16,-3 1 0 15,0-5 1-15,-4-3-2 0,-1-2 2 16,-4-5-1-16,-7-5-1 0,-5 2 2 31,-6-6 0-31,-7-1 0 0,-9-4-1 16,-4 0 4-16,-3-5 0 0,-4-4 19 16,2-5-13-16,-4-6-9 15,0-7-1-15,2-6 1 16,2-9-1-16,0-7 0 15,4-10-1-15,2-8 0 16,1-4-1-16,2-7-2 16,0-4-22-16,2 1 14 0,4-4 0 0,0-1-7 31,6-3-2-31,1 2 10 0,-1 4 6 16,-1 4-2-16,-4 8 1 15,-5 11 2-15,-4 11 3 0,-7 11 1 16,-2 9 0-1,-6 7 1-15,-4 7 0 0,-3 6-1 16,-3 2 2-16,-1 5-1 16,-3 2 0-16,-1 3 1 15,0 5-1-15,-6 0 2 0,-3 2 3 16,-5 7 2-16,-3 3 0 16,-9 3-1-1,-3 2-1-15,-7 1-3 0,-2 1 2 0,-8-2-6 16,0-1 6-16,-4-3 13 15,1-4-11-15,-4-4-7 16,3-4 0-16,-2-2-1 16,0-6-3-16,0-7-45 0,2-2-32 15,-4-4-67-15,-7-2-119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06:02.4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27581 2400 610 0,'0'-2'55'16,"-9"-2"-88"-16,2 4 31 0,3-1 42 16,2 1-32-16,0 0-6 15,1 0-1-15,1 2 0 16,1 3-1-16,1 2 2 0,4 0 1 15,-2 0 10-15,-1 3 9 16,5 0 1-16,-3 0-4 0,-2 3-1 16,4 4-8-1,-3 0-5-15,3 4-1 16,0 3 6-16,0 3 10 0,1 3-7 16,1 4-7-1,3 7 0-15,0 2 5 16,2 8 8-16,-1 3-14 0,3 4 0 0,-2 3 4 15,0 2-8-15,-1 2 0 16,-5-1-1-16,0 2 0 16,-4 0 2-1,-2 2-2-15,-2-1 0 16,-4 7 0-16,-4 4 2 0,-1 0 1 0,-2 3 10 0,-2-4 37 16,4-5-9-16,2-2-11 15,2-9-21-15,5-1-4 16,0-5-4-16,0 0-1 31,5-3 2-31,0-2-2 0,-1-3 0 16,0-5 2-16,-3 0-2 15,0-2 1-15,-1 0-2 0,-2-5 0 16,-4-2 0-16,1-7 0 16,-2-5 1-1,1-7-1-15,3-7 0 0,-3-4 1 16,2-3 3-16,-1-11 8 15,-2-8-6-15,1-9-4 16,-1-6-3-16,1-7 2 0,1-4-1 16,-3 0 3-16,4 0-1 0,0 2 12 15,0-4 3-15,1-1-12 16,0-3-3-16,0-3 1 0,1 0-2 16,0-3 2-16,1-4-2 31,0-2-1-31,1-2 1 0,1-3-4 0,0-3-5 31,1 0-1-31,0 1 8 0,0 6-2 16,0 3 4-16,-1 7-1 15,-2 3 1-15,0 3 2 0,0 1-2 16,-3-3 0-16,2 2 2 16,1 1-3-16,0-1 3 15,1-1-1-15,-2 3-3 16,4 2 4-16,-1 1-2 15,2-2 0-15,4 5-1 0,-1 0 2 16,2 2-1 0,0 3 1-16,-2 6-2 0,-1 3 2 15,-3 7-2-15,0 3 3 16,1 7-1-16,-4-1-2 16,1 2 2-16,-2 1-2 0,0-1-1 0,2 3 1 31,-2 1-1-31,2 1 2 15,-2 0-1-15,2 2 0 16,0 0 1-16,0 1-4 0,-1 0 2 16,2 0 0-16,-2 0 2 0,1 0 2 15,1 0-3 1,-1 0 2-16,0 0-2 0,0 0 1 16,0 0 1-16,2 0-2 15,-4 0 1-15,4 0 1 16,-4 0 0-16,4 0-1 15,-4 0-1-15,2 0 3 0,0 0-3 0,0 0 2 32,0 0-2-32,0 0 1 0,0 0 1 15,0 0-1-15,0 0 1 0,0 0-2 0,0 0 2 32,0 0-1-32,0 0 0 15,0 0 2-15,0 0-4 16,0 0 2-16,0 0 2 0,0 0-3 15,0 0 0-15,0 0 2 16,0 0 0-16,0 0-2 16,0 0 3-16,0 0-3 0,0 0 1 15,0 0 2-15,0 0-4 16,0 0 2-16,0 0 0 16,2 0-2-16,-2 0 2 0,0 0 0 15,0 0-1 1,2 1 1-16,-2 0 0 15,2-1 1-15,1 0-2 0,-1 3 1 16,-1-2 0-16,1 2 1 16,-2-3-1-16,1 3-1 15,1-3 2-15,-2 1-1 0,0-1 0 16,0 0 1-16,3 0-1 16,-3 2-1-1,0-2 1-15,0 0 1 16,0 0-1-16,2 1 1 0,-4-1-1 15,4 0 1-15,-2 0-1 16,0 0 0-16,0 0 1 16,0 0 0-16,1 0-2 0,-1 0 2 0,0 0 0 15,1 0-3-15,-1 1 4 16,0 0-3 0,0-1 2-16,0 0-2 0,0 0 2 15,0 1 0-15,0-1-1 16,0 0 1-16,0 0-2 15,0 0 3-15,0 0-2 0,0 0 0 16,0 0 1-16,-1 0-2 0,2 0 0 16,-1 0 1-16,0 0 1 15,0 0-1-15,0 0-2 32,1 0 0-32,2 3 2 15,0 0-3-15,5 1-48 0,-1 0-4 16,5 0-21-16,1 2-16 15,3-4-42-15,-5-1-65 16,-1-1-217-16</inkml:trace>
  <inkml:trace contextRef="#ctx0" brushRef="#br0" timeOffset="4175.72">27594 2241 372 0,'-8'-3'230'15,"-4"0"-223"-15,8 0 2 16,1 3 40 0,3 0-32-16,0 3-18 0,5 5-1 0,4 4 4 15,0 6-2-15,4 4 1 16,-1 6-1 0,1 2 1-16,-2 7-1 0,-2 5 0 0,-4 7 1 31,-3 2-1-31,-2 6 1 0,2 2 0 0,-4-5 0 31,0 0 0-31,-1-1 12 0,1-5 9 16,-2 2-6-16,4 0 7 15,-2 2 14-15,2 3-12 16,-3 4-12-16,2 2-8 16,1 1-4-16,-2 8 0 15,1 6-1-15,0 7 0 0,-5 8 2 16,-1 7-2-16,-3 1-1 15,-2-1 3-15,1-7-2 16,3-11 1-16,0-13-2 16,3-12 3-16,3-11 1 0,0-7-5 15,3-9 5-15,-1-5-2 16,2-6 1-16,-1-1 2 16,1-5 7-16,-2-5-8 0,2 1-2 15,-1-5 3-15,-1-1 2 16,2-1 1-16,-2 0-5 15,0 0-3-15,0-6-3 0,2-11 1 16,0-13 1-16,1-15 2 0,-2-15-1 16,2-11 4-16,-2-7 0 15,3-3-2-15,-4 4-2 16,2 3 1-16,-2 6 1 16,-4 1 1-16,-1 1-2 0,0-3-1 15,1-2 0-15,2-4 1 16,1-4-1-16,0-5-9 15,2 2 4-15,4-1-3 16,2 2-8-16,-2 4 10 16,2 9 5-16,-1 7 2 0,-2 13 0 15,-1 7 1-15,1 8 0 16,-4 6-2-16,1 6 2 16,-2 2-1-16,-2 4 0 31,2 2 1-31,-1 3-1 0,1 3 1 15,-3 1-1-15,4 2 2 16,0 4-1-16,-2 0 0 0,2 0-2 16,0 4-1-16,2 9 0 15,-2 5 2-15,4 11 0 0,-3 6 0 16,0 12 1-16,1 6-1 16,1 6 1-16,0 5-1 15,-1 3 0 1,4 5 1-16,-1 1-1 15,1 5 0-15,-1 3 0 0,2 4 0 0,0-1 0 16,1 0 1-16,-1-1-1 16,4-3 0-16,1-3 2 0,0 1-1 15,-4-3-1-15,2 2 0 16,-1-3 4-16,-1-2 6 16,-4-2-1-16,2-5-7 15,-4-7-2-15,-1-4 2 16,-1-7-2-16,-1-7 0 0,1-7 1 15,-3-10 1-15,0-8-2 32,1-5 2-32,0-6 0 15,2-1 2-15,-2-3 4 0,-1 0 6 0,-2-3-6 16,-3-1-3-16,1-5-10 16,-3-3-36-16,-1-1-91 0,-2-4-141 15</inkml:trace>
  <inkml:trace contextRef="#ctx0" brushRef="#br0" timeOffset="8040.19">27665 3066 801 0,'-2'-7'83'16,"0"-3"-80"-1,-2 4 4-15,4 3 20 0,-2 3-18 16,4 0-14-16,4 6-42 16,1 4 0-16,5 1 38 0,1 5-13 15,3 0 4-15,4-1 15 16,0 1 2-16,3-3 1 15,1-2 1-15,5-1-2 16,3 0 1 0,5-2 2-16,5 1-1 15,6-4 6-15,2 1 10 16,4 1-9-16,1 3 5 0,2-1-2 16,0 1-8-16,0 1-2 15,8 0 0-15,-4 2 0 16,6 0 0-16,2 0 0 15,5 1 2-15,2-2 0 16,4 0 0-16,5-3 0 16,4 2-2-16,1-2 2 0,1-1 0 0,1-1 10 15,0 3-2-15,-3 2 12 16,-4 2-2-16,-4 1 2 16,-1 4-9-1,-2 2-2-15,0 0-4 16,4 2 1-16,1-2 1 0,5 1-4 15,2-4-2-15,-1 1-3 0,3-1 1 16,1-2-2-16,-5 2 1 16,1-4 0-1,-2-1-1-15,2 3 0 16,-2-2 2-16,-3-1-2 0,-2 1 3 16,-2 0 14-16,-3-1-2 0,0 1-8 0,-2-2 1 31,0 2-6-31,2-2-1 15,1 0-1-15,2 1 2 16,-4-1-1-16,-1 3 0 0,-5 0-2 16,-7 3-10-16,-5-3-114 0,-13-8-77 15,-10-7-254-15</inkml:trace>
  <inkml:trace contextRef="#ctx0" brushRef="#br0" timeOffset="11308.24">25484 7804 729 0,'-2'-9'17'0,"-1"0"-16"16,1 3 19-16,2 0 11 0,-2 2-30 15,3 0-3-15,0-2-1 16,0 2-7-16,0-1-2 0,1 1 4 15,-2 0 8-15,1 1 2 0,1-1 3 32,1 1 1-32,-1 1 1 0,1 0-1 15,1-1-4-15,1-1-3 16,2 1 1-16,2-2-1 16,1 0 1-16,-1 2-8 0,3-3-26 15,0 1-4-15,-1-4 4 16,1 3-7-16,-1-2-16 15,0-1 15-15,5-2 23 16,-3 0-7-16,1-1-11 0,-2 1 18 16,-1 1 15-16,-3 1 11 15,-4 4 47-15,-1 0 46 16,-2 2-10 0,-1 3-10-16,1 0-31 15,1 0-20-15,-2 0-12 0,-2 0-11 16,2 0-5-16,0 0-2 15,2 2-3-15,0 1 0 0,-1 4 0 0,1 2 4 16,-1 3 0-16,0 4 1 16,-2 3 1-16,1 7-2 15,0 6 0-15,-4 3 0 16,0 4 1-16,-1 4 0 0,1 2 0 16,-1 1 1-16,3 0-2 15,1 1 1-15,-2 0 0 16,5 4 1-16,-1 1 2 15,0 4 4-15,-1 2-4 16,0 4 0-16,0 0 7 0,-2 2 0 16,-1 1-1-16,-1 2 4 31,-1-1 4-31,-3 2-3 16,1 3 7-16,-4-1-11 15,2 0-2-15,0-6 0 0,-1-3 0 16,4-6 0-16,0-8-6 15,3-6-1-15,1-5 7 0,1-4 11 16,-1-4-9 0,3-1 4-16,-1 0 2 0,1-4-4 15,0 2-8-15,1-4-3 16,-1-5-1-16,0-1 0 0,0-4 0 16,-1-4 1-1,0-4-2-15,2-1 1 0,-4 0 0 16,2-2 1-16,0 0 2 15,0 0 10-15,0 0 1 0,0 0-5 16,0 0 0 0,-1-2-4-16,-1-2-5 15,1 1-4-15,0-1-4 16,-1 3-19-16,2-1-23 0,2-1-45 16,2-5-124-16,-3-6-250 15</inkml:trace>
  <inkml:trace contextRef="#ctx0" brushRef="#br0" timeOffset="14369.72">25544 9406 795 0,'-2'-4'46'0,"0"-3"-46"0,0 4 13 15,2 0 14 1,-2 1-24-16,2 2-3 0,0 0-4 0,0 0-9 16,0 0 6-16,0 0 7 15,0 0 1-15,0 0 3 0,0 0 14 32,0 0 19-32,0 0-10 15,0 0-18-15,0 0-7 16,0 0-2-16,0 0 1 15,0 0-1-15,0 0 0 0,0 0 8 16,0 0 12-16,0 0 1 16,0 0 1-16,0 0 7 15,0 0 5-15,0 0-3 0,-1 0-10 16,2 0-12-16,-2 0-7 16,2 0-2-16,-1 0-1 15,-1 0 1-15,2 0-1 0,-1 0 1 16,-1 0 0-16,1 0 1 15,-2 0 1-15,0-1 1 16,2-1 0-16,-3 0-1 16,0 1 2-1,0-1 8-15,1-1-1 0,0 2-4 16,2-2-2-16,-4 3-1 16,3-1 0-16,-1-1-2 0,0 2-2 15,2-2 0-15,-3 1 1 16,1-1-1-16,-1 0 0 15,-2 0 1-15,4 0 0 16,-3 0 0-16,2 1-1 16,0-2 0-16,-3 1 0 15,2 1 0-15,-1-2 1 16,-2 1-1-16,3-2 0 0,-3 0 0 16,-2 0 0-16,2-2 2 15,-2 2 14-15,1 0 5 0,0-1-3 16,0 2-10-16,1-1-4 15,0 0-4-15,0 2 0 16,0-3 1-16,-2 3-1 0,0-2 0 16,-1 0 0-16,-3-2 0 15,-1 2 1-15,-1-1-2 0,-1 0 2 16,-3 0-2-16,1 0 1 31,-3 1 0-31,1 0-1 16,-2-1 3-16,1 0-3 0,0-1 3 15,-1 0-4-15,-2 0 5 0,1-2-3 0,0 0 0 16,-1-1 0-16,-1 0-1 16,2-1 2-16,-1-2-1 15,-1 0 1-15,-1 0-1 16,-1-1 0-16,-1-1-1 16,1 1 2-16,-4-1-3 0,1 0 3 15,-2 0 0-15,1-1-2 31,-2 3 0-31,-2-3-1 16,-1 1-8-16,-1 0 7 0,-1-1 0 16,-1 3-7-16,0-5 6 15,-1 1 4-15,-1 1 3 16,1-2-5-16,-2-2 2 0,1 3 3 16,-2-2-6-16,-1-2 5 0,2 2-2 15,0-2 0-15,-1 0 0 16,0-1-2-16,1 0 2 0,-4 0 2 15,2 1-4-15,-2-1 4 32,1 0-2-32,-2 1 0 15,2 0 2-15,0-2-2 0,-4 2 1 16,1-1 0-16,0 2-2 0,0-1 1 0,-2 2 1 16,2 2-2-16,1-1 2 31,-2 0-1-31,2 3-2 15,-4-2 3-15,3 2-2 16,-4 0 2-16,2 1 0 0,1 1-1 16,0 1 0-16,0 0 0 15,-1 1-1-15,0 0 1 0,0 1-2 16,2 0 2 0,-2 0 1-16,1 2-2 0,0 0 0 15,-1 1-1-15,0 3-22 0,-3 3-54 16,-3 0-28-1,-3 0-114-15,-7-4-321 16</inkml:trace>
  <inkml:trace contextRef="#ctx0" brushRef="#br0" timeOffset="41788.26">8554 2326 539 0,'-4'-10'5'31,"-8"0"5"-31,3 4 20 0,3 2 24 0,1 3-37 0,-1-1-12 31,3 2-3-31,2 0-2 0,0 0-1 16,1 0-1-16,0 0-1 16,1 6-2-16,2 1 2 15,-1 4 3-15,5 4 0 16,-5 3 0-16,-1 7 1 0,0 3 1 15,-1 4-2 1,0 4 1-16,0 2-2 16,-2-1 2-16,-2 6-1 15,0 1 0-15,1 3 1 0,1 4 0 16,-1 3-1-16,1 4 0 16,2 4 2-16,-2 4-3 15,1 2 1-15,-1 0 1 16,0 0-1-16,-2 0-1 15,-2-4 2-15,0-1-1 16,-2-1 0-16,1-1-1 0,-2 0 1 16,-1-2 0-16,2-5 2 15,0-3-2-15,1-7 1 0,-1-10-1 16,4-3 2-16,2-5-2 16,-1-6 0-1,3-2 1-15,-1-2-1 0,1-1 1 16,0 1-1-16,0-1 1 15,4 0-1-15,-4 2 0 0,3 1 2 16,-1 1-2-16,-2-2 0 16,0-3 0-16,2-1 1 0,0-3 0 15,-2-5-1-15,2-2 0 16,1-3-1-16,-1 2 0 16,-2-2 2-1,1 0 1-15,0 0 0 16,0 0 0-16,1 0 2 15,-1 0 0-15,2 0-2 0,1 0 2 16,3-2 3-16,3-2 1 16,1 0-3-16,5-3-1 0,2 1-2 0,5-3-1 15,2 0 0-15,1-2-1 16,1-1 2-16,3-1-2 0,-1 2 1 16,1-2-1-16,0 4 0 15,0 1-1-15,2 2 2 31,0 2-2-31,3 1 1 0,2 0 0 16,2 3 0-16,2-4 0 16,2 1 0-16,-1 0 1 0,-1 2-1 0,1-2 0 15,-3 0 1-15,-2 3-1 32,0-1 0-32,-5 1 1 15,-1 0-1-15,-4 0-1 16,-1 3 2-16,-5-2-1 0,-5 2 0 15,-2 0 0-15,-4-1 1 16,-2 1 5-16,0 0 21 16,-5-2 11-16,1 1-29 15,-2 1-4-15,0 1 1 0,0-3 0 16,0 2 0-16,0 0-3 16,-1 0-1-16,0 0-2 15,0 1 0-15,-1-4 0 0,0 0 0 16,1 1 0-16,-1-1 1 15,0 0-1-15,0 0-1 16,0 0 3-16,0 0 8 16,0-1 19-16,0-7-3 15,0-2-15-15,0-7-11 0,-1-9 0 16,-1-4 0-16,2-8 0 16,-1-6 0-16,1-6 0 15,0-4 0-15,0-7-1 16,0-5 3-16,0-3-3 15,1-3 2-15,1 1-1 0,-2-3 2 0,1 2-2 16,-1 1 0-16,0 2 0 31,0-2 1-31,1 0-1 16,1 0-1-16,4 0 2 0,0-1 0 16,1 5-3-16,2 0 2 15,0 6-2-15,-1 3 0 0,-3 4 1 16,-1 10 0-16,-2 6 0 15,-2 5 1 1,0 10 0-16,-4 5 1 0,-1 5 1 16,-1 3-1-16,-2 2 0 0,2 2 2 15,-1 3-2-15,0 2 1 16,0 1-1 0,-4 4-1-16,-1 5 2 15,-5 6-2-15,0 5 1 0,-5 4-1 16,-1 6-1-16,0 0 3 15,-1 1-2-15,-1-1 2 16,-1-5-3-16,-1 2 3 0,0-5-3 16,0-3 2-16,-2-3 0 15,3-5-1-15,-3-3 1 16,-2-4 0-16,-1-3 0 16,-6-1 0-16,0 0 3 15,-4-5-1-15,0 0 12 16,-1 2-4-16,1 1 2 0,0 2-7 15,1 0-5-15,3 2-1 16,1 4-5-16,4 3-35 16,1 2-55-16,-1-1-70 0,-2 0-160 15</inkml:trace>
  <inkml:trace contextRef="#ctx0" brushRef="#br0" timeOffset="47329.66">27461 2551 811 0,'-1'-15'-17'0,"1"2"18"0,-2 3 5 31,3 3 18-31,1 3-21 15,-2 0-3-15,2 1-2 0,4 1 0 16,-3 1 0-16,1 0-11 16,-2 1 2-16,2 0 7 15,-3 0 2-15,1 0 1 0,0 1 1 16,-2 2-1-16,1 0 1 16,0 2 0-16,0 1-1 15,1 1 1 1,4-1-4-16,1 4 3 0,1 1 1 15,3 2 1-15,-1 3 1 0,1-1-1 16,0 5 0 0,-1 3 0-16,-2 5 0 0,1 5-1 0,-2 7 0 15,0 5 1 1,-3 7 0-16,1 7 0 16,-2-1 0-16,1-1 0 15,-2 0 0-15,0-3-1 16,2-1 1-16,1-3 0 15,-3 1-1-15,0 2 1 0,0 2-2 16,0 2 2-16,-2 3-1 16,1 1 1-16,-2 0 1 0,-1 6-1 0,-2 1 0 15,-1 6-1 1,-5 1 0-16,0 0 1 0,0 1 0 16,1-5-1-16,1-6 0 15,4-5 0 1,2-6 1-16,1-8-1 15,1-6 0-15,3-4 1 16,5-8-1-16,0-2 0 16,1-8 1-16,3-2-1 15,0-6 1-15,-1-2-1 0,-1-5 0 0,1-3 0 0,-3-4-44 16,-2-12-43-16,0-9-45 31,-4-12-129-31</inkml:trace>
  <inkml:trace contextRef="#ctx0" brushRef="#br0" timeOffset="48663.29">27449 3168 763 0,'-3'0'14'31,"0"-1"-12"-31,2 1 10 16,1-1-4-16,2 1-9 0,3 0-3 16,6 0 4-16,1 0 0 15,3 0 1-15,1 0 0 16,2 1-1-16,0 3 2 15,0-1-1-15,1 0-1 16,1 0 0-16,1 1 0 16,-2-1-1-16,2 1 1 0,1 0 1 15,-4 2 0-15,6-1-1 16,-3 1 3-16,4 1-1 0,1-1 1 0,3 1 0 31,3-1 1-31,0 1 1 16,3-1-3-16,0 1 1 0,2-2-2 15,-2 2-1-15,0-1 0 16,-1 2 1-16,0-3-1 16,0 2 1-16,0-1 0 15,-1-1-1-15,5 1 1 0,0-3 1 0,1 0 2 16,2-1 7-16,2 0 12 0,-4 1-18 31,4 1 0-31,-5 0 7 16,4-1-8-16,-3 3-2 15,1-3 1-15,0 4 0 0,0 1-1 16,-2-1-1-16,-2 2 1 16,2-2 2-16,-1 1-2 15,0 0-1-15,1-1-1 0,0 0-1 16,1 0 2 0,2 0 0-16,-3 0 1 0,0 0-1 15,0 0 2-15,2 2-2 0,-4-1 6 16,0 1 4-1,1 1-6-15,0 1-1 0,3 3 0 16,0-2-2-16,0 0-1 0,1-1-1 16,-1 0 1-16,0-1-1 15,1-1 2-15,-2 0-2 16,1 1 0-16,0 1-1 0,3-2 1 31,-1 1 1-31,0 0 0 16,2-2-1-16,3 1-1 15,-3 1 2-15,-1-3-2 16,2 2 3-16,3-1-2 0,-2-1-1 16,0 0 3-16,2 0-2 15,1-1 1-15,0 0 2 0,2 0 10 16,-2-1-6-16,5 2 3 16,0 0-7-1,-1 0 0-15,-1 1 3 0,3 0 1 16,-1-2-4-16,2 1-1 0,-1-1 0 15,1 1 2-15,-2 0-3 16,-2 0 0 0,-3 0-2-16,1 3 2 15,-6-3 0-15,5 1-1 0,-3 0-1 16,0 3 3-16,-2-1 0 16,1 1 5-16,-1 2 3 0,0-3-6 15,0 3 0 1,1 0 1-16,1-2-1 15,-3 0-1-15,0-1-2 0,-1 0 0 16,1 2 0-16,-3-1-1 16,-2-1 2-16,2 0 1 15,1-3 0-15,0 3 1 16,-1-3-1-16,-1 0-1 16,-3-1-3-16,0 1 2 0,-3 0-1 15,-2-1 1-15,-2 2-3 0,-4-1 3 16,0-1 0-16,-6 0-4 15,0 4 0-15,-4 1-4 16,-6 2-46 0,-7-6-137-16,-13-7-193 0</inkml:trace>
  <inkml:trace contextRef="#ctx0" brushRef="#br0" timeOffset="60409.13">4689 5277 811 0,'-9'-18'-5'16,"-4"-2"9"-16,5 2-5 0,8 2 0 15,0 2 2-15,0 2-1 0,1 4-3 16,1 1 4 0,0 4-1-16,1 0-1 0,-3 3 0 15,0 0-1-15,0 1-4 16,-4 11 0 0,0 3-6-16,-2 8 9 15,-3 4 3-15,1 7 1 0,0 2-1 16,-1 1 0-16,3 4 3 15,0-2-3-15,2 4-1 16,0 4 3-16,0 5 1 0,2 4 4 16,-1 4-3-1,1 5-3-15,0-1 0 0,0 1 0 16,-1 2-1-16,3-5 1 16,0-2 3-16,1-3-3 15,5-8 0-15,-2-6 0 0,3-3 0 16,0-4-2-16,2-5 2 15,-4-1 0-15,3-2-2 0,-3-2 2 16,2-1-1 0,-3-1 0-16,-2-4 1 0,0 1-1 15,-1-2 0-15,-1-4 2 16,1-3-1 0,-1-2-1-16,0-2 0 15,0-5 0-15,1 1 0 0,1-2 5 16,-2-2 17-16,2 0 1 15,0 0-8-15,0 0-2 16,2 0-4-16,4 1-2 0,-1-1 0 0,2 0-4 16,5 2 0-16,-2-2-2 15,5 0 1-15,2 0-1 16,2 0 0-16,5 0-1 0,1 0 0 16,2-2 1-16,1 1 0 31,3-2-1-31,-2 0 0 15,2 2 1-15,1 1-1 0,-2-2-1 16,3 1 2-16,-2 1-1 16,3-1 0-16,-2-1 0 0,6 1 0 15,0 0 2-15,-2-1-2 16,0-1 1-16,1 2 0 0,-1-2 0 16,1 1-1-1,1 1 2-15,3 0 1 16,-1 0 11-16,2 1-1 15,0 0-8-15,0 0-1 16,1 0-2-16,-1 0-1 0,2 0 1 16,0 0-2-16,0 0 2 15,2 0-2-15,-1 0 2 0,3-3 0 16,-4 1 2-16,2-3-1 16,0 3 1-16,2-1-1 15,1 0-2-15,1 1 0 16,1 0 0-16,1 1 0 15,-3-1 1-15,1 2-3 0,0-2 1 16,0 1 1 0,2 1-1-16,-2 0 0 0,-4 0 0 15,2 0 1-15,-3 3-1 16,2 4-1-16,-6-1 1 16,4 1 0-16,-1 0 0 0,-1 3 0 15,-2-3 0-15,2-1 2 0,-3 1-4 16,1-2 2-16,-3 1 1 15,2-2-1-15,0 1 1 16,-1 2-2 0,-1-2 1-16,1 2 0 15,-1-1 1-15,2 1 0 0,-1-1-1 16,1 1 0-16,0-3 0 16,3 2 1-16,-1-3-1 15,-2-1 1-15,0 0 0 0,-1-1 0 16,0 0-2-16,-3-1 2 0,0 2-1 15,-1-2 1-15,0 0-1 32,3 2 1-32,-5-2-1 15,2 0-1-15,0 0 2 0,-1 0 0 0,1 0-2 16,-3 0 2-16,1 0-1 0,-1-2 1 31,-2-2-1-31,-2 1 0 16,0 1 0-16,-4 0 0 0,-1-2 0 15,-5 2 2 1,1 1 0-16,-7-2-2 0,-1 2 0 16,-3 0 0-16,-2 0 0 15,1 0 1-15,-6 1 0 0,0-2 1 16,-1 1 2-16,-1 1 32 16,1 0-7-1,0-1-20-15,-2-1-5 0,1 1 1 16,0-5 2-16,0 2 2 15,0-4 1-15,0-5-7 16,0-5-2-16,-1-4-1 0,0-7 0 16,0-5 0-16,0-4 0 15,0-5-1-15,0-5 1 16,1-2 0-16,1-4-1 16,3 0 3-16,-3-2-3 15,2 0 0-15,0-1 0 16,2 1 3-16,1-2-3 15,2-1 1-15,1 1 1 0,3-3-2 16,2-2 1-16,0 2-1 0,3 0-1 16,-1 3 0-16,1 4-1 15,-5 3 0-15,-1 5-7 16,-3 8-2-16,-3 5 11 16,-4 5 2-16,-2 6 0 15,0 4 0-15,0 4 0 16,-2 3 0-16,-1 1-1 15,0 0 1-15,1 5 0 16,1 0 0-16,-2 3 8 0,0 0-1 16,0 0-3-16,1 2-3 15,-1 0-3-15,-1 0 0 16,0 0 0-16,0 0-2 16,-1 0 1-16,-2 0 0 15,1 0 0-15,-3 0 2 0,0 0-1 16,0 0 3-16,-3 0-1 0,0 0 2 15,-1 0 11-15,-3 0-11 16,0 0 0 0,-3 0-2-16,-2-3 0 15,-3 3 0-15,-1 0-2 16,-3 0 0-16,-2 0 0 0,-2 0 2 0,-3 0-2 0,0 0 0 16,-4 0 2-16,1 0 0 31,-1 0-1-31,-5-1 2 15,1-1-3-15,-6 1 1 16,0 1 0-16,-5 0 0 0,-1 0 0 16,1 4-1-16,-2 0 0 15,-2 1 1-15,-1 0-1 16,-1 0 3-16,-2 2-4 0,0 0 2 16,-2-3-1-16,0 1 1 15,-3 0 1 1,3-2-1-16,-2-2 1 0,-2 1-1 15,-1-2 1-15,0 0-1 16,2 0 2-16,-5-1-3 16,3-4 2-16,0 0 0 0,0-1 1 15,0-1 9-15,2-1 3 0,0 0-5 16,0 2-8 0,1-2-1-16,-2 1 1 0,4 1 4 15,0-1-6 1,-1 1 2-16,-1-1 0 15,2 3-2-15,0-1 1 0,-3 0 0 0,2 1 1 16,-1 1-2-16,0-1 0 16,-5 2 2-16,1 2-1 0,0-3-1 31,2 3 2-31,0-1-2 16,2-1 3-16,-2 1-2 0,3-3 2 0,-1 1-2 15,3 0 2 1,0 2 10-16,3-1-2 15,-1 2-3-15,6 0-4 16,6 0-4-16,3 0 2 0,11 3-1 16,8 0-1-16,8 0-1 15,7 1-52-15,8-2-88 0,1-2-191 16,1-6-195-16</inkml:trace>
  <inkml:trace contextRef="#ctx0" brushRef="#br0" timeOffset="75380.66">11127 5492 654 0,'-7'-10'5'16,"-1"0"-2"-16,3 3 20 31,2 3 10-31,-1 2-30 16,3 1-3-16,1-1-1 0,0 2-1 15,0 0-5-15,0 0-21 16,0 0 19-16,0 4 8 0,0 4 1 16,0 3 0-16,0 7 0 15,0 6 0-15,2 5 0 16,1 6 0-16,-1 5 0 15,0 6 0-15,-1 5 1 16,0 7 0-16,0 11-1 16,-1 10 1-16,-1 10-1 0,-3 11 1 15,-3 6 0 1,0 2-2-16,-1-6 2 0,-1-8 1 0,1-9-4 16,1-12 2-16,2-11 2 0,1-9-2 31,2-12 1-31,2-8 0 15,2-8-1-15,4-8 0 16,3-6-2-16,2-3 2 0,0-4 1 16,1 0 3-16,2-1 3 15,-2 0 2-15,2 0-3 16,-2-2-1-16,1 2-3 0,-2 0 0 16,2-3 2-16,0 1 4 15,0 1 12-15,3-1-3 16,-1-1-6-16,2 0-4 15,2 0-3-15,2 0-2 16,0 0 1-16,2 0 3 16,1-3 7-16,2 2-3 0,1-2-3 15,3 0-2-15,1 2-1 16,2 0-3-16,0-1 0 16,4 2 0-16,0-2 0 15,2 1 1-15,-1 0 0 16,1-2 0-16,1 0 1 0,0 2 3 0,1-2 3 31,3 1 1-31,-1-1-7 16,4 1 2-16,-1 1-1 0,2-1 0 15,-1 2-2-15,2 0-1 16,0 0 0-16,0 0 0 16,0 2-1-16,1-1 0 15,1 3 0-15,-3-4 1 0,2 0-1 16,0 0 0-16,-3 0 1 0,2 0 0 15,-3 0-1 1,1 0 0-16,-4 0 0 16,-2 1 0-16,-2 1 0 0,-3 2 0 15,-5 0 0-15,0 2 0 16,-2 1 1-16,-3 1-2 16,-3 0 2-16,1-1-2 15,-1 0 2-15,-2-1-1 16,-1-1 1-16,0-1-1 15,-3 1-1-15,0-2 1 0,1 1 0 16,-3-1 0-16,3 1 0 16,-2-3 0-16,0 2 0 15,-3 0-1-15,0-3 1 16,-4 0 0-16,-1 0 0 0,-3 0 1 16,-2 0-1-16,-1 0 14 0,-1-6 50 15,0-2-5 1,-1-4-25-16,2-3-28 15,-1-6-5-15,0-3-1 0,1-4 0 16,1-2-1-16,0-6 0 16,1-4 0-16,0-3-1 15,0-3 1-15,-2 0 1 16,-1-1 0-16,-1-1 0 16,0-2 0-16,0-2 2 15,0-5-3-15,0 0 1 0,0-7-1 0,5 2 0 31,-1-5 1-31,3 4 0 0,-2 2 0 16,1 5-3-16,-1 3 6 16,1 3-4-16,0 6 1 15,-1 3 0-15,-3 4 1 16,1 6-2-16,-3 8 2 0,0 3 0 0,0 7-1 16,-3 5 2-16,0 1-1 0,0 4-1 31,1-1-1-31,1 4 0 15,0-2-1-15,-1 2 1 16,1 0-2-16,0 0 0 0,0 0 0 16,1 0 1-16,-3 0-1 15,3 0 1-15,-2 2 1 16,0-1 2-16,0 2 0 16,-3 0 0-16,0-2 0 0,-2 2 0 15,-2 0 0 1,-1 0 3-16,-2-2 5 0,-2 1 0 15,-2-1 0-15,-3-1 4 16,-2 0-5-16,0 0 0 16,-5 0-3-16,-3 0-3 15,-4 0 0-15,-4 0-3 0,-5 0 3 16,-2 0-5-16,-3 0 4 16,-2 3 0-16,-2-3-1 15,0 1-1-15,-2 1 2 16,-1-2 0-16,0 0-1 0,-2 0 0 0,3-2 2 15,-3 1 0-15,-2-2 19 16,0 3-16 0,-1 0-2-16,-2 0-5 15,1 0 5-15,0 3-4 0,2 1 1 16,1 2 1-16,1 1-2 16,-2 1 1-16,1 1-2 15,-1-1-1-15,0 2 2 16,0 2-8-16,0 0-24 15,2 4-24-15,-2 0-70 16,-3 1-67-16,-5 1-137 0</inkml:trace>
  <inkml:trace contextRef="#ctx0" brushRef="#br0" timeOffset="82270.4">21058 6993 224 0,'6'-4'228'16,"0"-2"-225"-16,-1 0-1 16,3 1 24-16,0 0-14 15,0 1-9-15,1 0 2 0,0 1-3 0,0 0-1 16,-2 0 0-16,-1 2 0 15,-1-2-1 1,-1 3 1-16,0 0-1 0,1-1 0 16,-1 1 1-1,2-2-1-15,1 2 0 16,0-1 1-16,0 0 0 0,2 0 1 16,1 0-1-16,0 1 0 15,-1 0 2-15,3 0-1 16,-1 0-1-16,0 0 0 15,2 2-1-15,-1-1 1 16,3 0-1-16,-2 1 3 0,2-2-2 16,-1 0 0-16,0 0 15 15,1 0 12-15,0 0-18 16,0 0-5-16,-1 0 2 0,1 0 1 16,-1 0 4-16,1 0-6 15,-1 0-2-15,1 0-2 16,-2 1 0-16,3 0-1 15,-3 1-2-15,4-2 3 16,-3 1-2-16,3 1 0 0,-1-2 1 16,1 1-2-16,0-1 1 15,2 0 1-15,1 0-1 16,-2 0 0-16,2 0 1 0,-1 0-1 16,2 0 1-16,-1-1 10 0,0-2 9 31,4 1 3-31,0 1 3 15,0-2-18-15,-1 1-3 16,3 1-2-16,-1 0-2 0,-1 0 1 0,3-1-1 16,-3 1-1-16,-2-1 1 15,1 1 1-15,2-2-1 16,-1 1 4 0,-2 0-2-16,4-2 25 0,0 1-18 15,-1 0-4-15,2-1-3 16,-3 1 0-16,3 1-2 0,2 0-1 15,-1 0 2-15,0 2-1 16,1-1-2 0,0 1 1-16,0 0 0 0,-2 0 0 0,1 0 1 15,-1 0-1-15,-1-2-1 0,2 1 3 16,-1 1-3-16,0-2 2 16,2 2-2-16,0 0 2 15,1 0 1-15,0 0-2 16,-1 0 0-16,3 0 0 15,-3 0 0 1,0 0 0-16,0 0-2 16,-2 2 5-16,-1-2-4 15,-1 0 1-15,0 0 0 0,1 0 1 16,-1 1-1-16,2-1-1 16,-1 0 2-16,2 0 0 15,0 0-3-15,-1 0 2 16,0 0 1-16,0 0-2 15,-2 0 2-15,0 0-1 16,1 0 1-16,0 0-2 0,0 0 1 16,1 0 0-16,1 0 1 15,0 0-1-15,0 0-1 0,1 0 3 16,-3 0-2-16,2 0-1 16,-1 0 1-16,1 0 1 15,-2 0-1-15,2-1-1 16,-1-1 1-16,0 2 1 15,2-1-2-15,-2-1 2 16,1 0-1-16,2 2-1 16,-2 0 1-16,0 0 1 15,1 0-2-15,-1 0 1 0,-1 1 0 16,0 2 0-16,-1-3 0 16,-1 1 0-16,1 1 0 15,-1 1 0-15,-1-1 0 16,1 1 0-16,-1-1 1 15,1 1-2-15,1-1 1 16,1 1 1-16,1-1-1 0,0 1 1 16,-1-1-1-16,0 0-1 15,-3-1 2-15,2 0-2 0,-2 0 1 0,1-1 0 32,0 0 1-32,0 1-1 0,0 0 0 15,0 1 0-15,0-2 0 16,1 1-1-16,-2 1 1 15,1-2 1-15,0 0-2 16,-1 1 2-16,-1-1-1 16,0 0 0-16,-1 0 1 15,0 0-1-15,1 0-1 0,-2 0 2 16,2 0-1-16,-2 0-1 16,1 0 2-16,0 0-1 15,1 0-1-15,0 0 3 16,-2 0-2-16,3 0 0 0,-3 0 0 15,1 0 0-15,0 0 0 0,-1 0 0 16,1-1 1-16,-2 1-2 16,2-2 2-16,-1-1-1 15,0 0 0-15,0 1 1 16,1-2-1-16,-6-1 0 16,4 0 1-16,-3 2-1 0,-1-3 1 15,0 0 25 1,1 1-7-16,-2-1-4 15,2-1-8-15,-1 0-4 16,2 0 1-16,0 0-3 16,0-1-1-16,0-1 2 0,2 0 0 15,-1 0-2-15,0 0 1 16,0-1-1-16,0 1 1 16,3-1-1-16,-3 2 3 15,4-1 1-15,0 1-3 0,0-1 0 16,2 1-1-1,0-1-1-15,2-1 2 0,-2 2-1 16,0-1 0-16,-1 0-1 16,2 0 2-16,-3 2-1 15,0-2 0-15,2 2 1 16,-1 0-1-16,0-1 0 0,1 3 1 16,2-4-1-16,-2 2 0 15,-2 0 0-15,4 2-1 16,-1-1 3-16,-2-1-3 15,-2 0 2-15,2 1 4 16,-2 0 9-16,-2-1 12 16,1 2-8-16,0-1-4 0,1-1-11 15,-3 1-2-15,4 2-1 16,0-3 0-16,0 0 1 16,-2 0 0-16,2-1-1 0,-1 0 1 15,-1-1-1-15,0 1 0 16,0-2 1-1,1 3 0-15,-4-2-1 0,3 1 3 16,-1-1-2-16,1-1 0 0,0 2 1 16,0-2-1-1,0 0 0-15,2-3 0 0,3 2-1 16,-1-2 2-16,-1 2 0 0,1 1 2 16,-1-2-3-1,1 2-1-15,0 2 0 16,-1-2 0-16,-1 0 0 0,4 0 0 15,-1 2 0-15,0-2 0 16,1 2-1 0,-3-2 1-16,2 2 1 0,-1-1-1 15,2 1-1-15,-2-1 2 16,1 0-1-16,-1 0 1 0,-1 2-1 16,-1-3 0-1,3 3-1-15,-5-3 2 16,-1 1-1-16,2-1 0 0,1 1 0 15,-3 0 0-15,0 0 0 16,2 1 1-16,-2-2-1 0,2 3 0 16,-3 0-1-1,1-2 0-15,0 2 1 16,-1-1 0-16,-2-2 0 0,0 1 1 16,-3 1-1-16,2-2 0 0,-1 1 0 15,1-1 1-15,0 2-1 16,0-2 0-16,0 1 0 0,1 1 1 31,-2-4-1-31,3 3 0 16,-3 0-1-16,3-1 2 0,-2-1-1 15,2 1-1-15,-1 0 1 0,1-1 0 16,-1 3 0-16,2-2 0 16,0-1 0-16,0 1 0 15,1 1 0-15,1-2 0 0,-2 1 1 16,2 2-2-16,1-2 2 15,-2 1-1 1,2-1 0-16,-1 0 0 16,2-2-1-16,-1 3 1 15,0-4 1-15,3 3 0 0,2-1-1 0,0 2 0 16,-1-1-1 0,3 0 1-16,2-1 0 15,2 3 0-15,-2-2-1 16,2 1 2-16,-2 1 0 0,2 0-2 0,-1 0 0 15,1 2 1 1,3 1 0-16,0-1 0 16,3 0 0-16,1 1 1 15,1-1-1-15,2-1-1 16,2-2 2-16,-1-1-2 0,3 2 0 0,-2-2 3 31,2 0-3-31,1 1 1 0,0 2 1 16,1-1 0-16,0 2-3 0,1-1 2 15,0-1 1-15,0 0-1 16,-2 3-1-16,-2-2 2 16,0 1-2-1,-1 2 2-15,-2-1 0 0,0 0-1 16,3 2-1-16,-1 0 2 16,-1-1-2-16,0 4 2 0,0-3-2 15,1 1 1 1,-1 0 0-16,-1 0 1 15,2 1-2-15,-3-1 2 0,0 1-1 16,1 1 0-16,-1 0 2 16,-1 0-2-16,-1-1-2 15,0-1 2-15,0 1 0 16,1 0-1-16,-3-1 1 16,2-1 0-16,2 2 1 0,-2-2 1 15,0 1-4-15,1 1 2 16,0 1 2-16,-2 0-2 15,4 0-2-15,-3 0 5 16,0 0-4-16,0 0-1 0,3 0 4 16,1 0-2-16,0 0 0 15,-2 0 0-15,0 0 0 0,-1 3 0 16,-1-3 0-16,-1 0 0 0,2 0 0 16,-3 0 0-16,0 0-2 31,2 0 2-31,-1 0 3 0,1 0-3 15,-1 0-1-15,2 1 1 16,-3 2 1-16,0 0-2 16,2-2 2-16,-1 1-1 0,-4 2-1 0,-1-4 2 31,-1 3-2-31,-1-3 1 0,-4 1 1 16,1 0-1-16,-4 0 1 15,-3-1-1-15,3 0 6 0,-1 0 9 16,-5 0-7-1,0 1-5-15,0-1-2 16,-4 3 0-16,1-3-1 0,-1 1 0 16,-1 0 1-16,-1 0-1 15,-1-1 0-15,-1 0 1 0,-1 0 0 16,0 0 3-16,-1 0 6 16,-1 0-8-16,-1 0-1 15,2 0 0-15,-2 0-2 16,-1 1 1-16,-1-1 0 0,-3 0-1 15,2 0 1 1,0 0 1-16,-2 0 0 16,2 0 0-16,-2 0 10 0,3 0 16 15,-1-1 3-15,-2 1-14 16,2-2-9-16,0 1-4 16,0-1-2-16,0 1-1 0,0 1 0 15,-1 0 0 1,1 0 0-16,0 0-1 15,-1 0 1-15,-1 0 0 0,0 0 0 0,3 0 0 16,-3 0 1-16,3 0-1 16,-3 0 0-16,0 0 0 15,2 0-1 1,-2 0-1-16,1 0 0 16,3 0 0-16,-1 0 1 0,-2 0 0 15,1 0-1-15,0 0-1 16,1 0-16-16,-3 1-3 15,0 1-2-15,0 0-13 16,0-1-8-16,0 3-5 16,1 0-22-16,-3 4-35 0,-5-2-46 0,-1-3-64 15,-7-3-183-15</inkml:trace>
  <inkml:trace contextRef="#ctx0" brushRef="#br0" timeOffset="113564.22">12876 2739 685 0,'0'0'6'0,"-1"0"-2"0,1 0-3 0,0 3-6 16,3 6 0-16,0 10 2 16,1 10 0-16,1 9-5 15,-4 8-11-15,0 6-6 16,-1 11 18-1,-2 2 2-15,-3 3-1 16,-2 6 2-16,-1 5 3 0,-1 4 1 16,0-2 0-16,2 1 0 15,1-5 1-15,3-6-1 16,3-10 0-16,0-8 0 0,7-7 0 16,2-9-1-1,2-5 2-15,0-4-1 0,2-7 3 16,1-2 0-16,0-5 2 15,2-1-2-15,0-5 1 16,2 0 1-16,1-1 6 0,2 0 0 16,3-2 0-1,2-1-2-15,4-2-5 0,2 1-1 16,1-3 1-16,3 0-2 16,1-3 1-16,3-4-1 15,-1 0 2-15,1-3-2 16,1 0-1-16,0 0 0 0,-2 0 0 0,-2 1 0 15,0-2 0-15,-4 4 1 16,-3-3 0 0,-5 3 0-16,-2 0 2 15,-3 0 10-15,-4 1 22 0,-2 3-22 16,-4 2-7 0,-2-2 0-16,0 3-4 0,-3 0 0 15,-1 0 0-15,-2 0 0 16,0 0 3-16,-2 0 1 0,1 0 30 15,-1-1 16-15,0 0-12 16,0-1-13-16,0-1-10 0,0-7-6 16,-3-1-9-1,0-12-4-15,0-7-1 16,0-14 1-16,1-8-1 16,2-14-9-16,0-6-9 0,2-6 8 0,2-2 1 15,1-1 9-15,1 2 2 16,0 5 2-1,0 4 0-15,-2 9-1 16,-1 6 2-16,-2 6 7 16,-1 8 10-16,-2 7-13 15,-4 6-1-15,-2 3-4 0,1 3-2 0,-1 5 0 32,0 1 0-32,0 0-1 0,2 5 1 15,0-2 0-15,1 3 0 16,-1 1-1-16,0 0-2 15,0 3 2-15,-1 1 1 0,-2 0-1 16,-2 1 0 0,-2 3 1-16,-1-1-2 0,-4 2 0 15,-4 2 1-15,-3 2 1 16,-4 2-1-16,-3 2 2 0,-3 1 0 0,-1 2 3 16,-3-2-1-1,-1 2-3-15,0-1 3 16,-1-1-3-16,-2-1 0 0,1-3 2 15,-3 0-2 1,0-4 0-16,-1 2 0 0,0-3-1 16,2 2 2-1,5-2-1-15,3 1 0 0,6 0-2 16,6 1-27-16,3 2-72 16,3-1-36-16,1-3-163 15</inkml:trace>
  <inkml:trace contextRef="#ctx0" brushRef="#br0" timeOffset="115619.84">17689 2441 672 0,'-15'-14'0'0,"-2"1"3"15,4 0 27-15,2 3 24 16,1 2-37-16,4 5-10 0,1 0-3 0,2 1 0 15,2 2 0-15,1 0-4 16,-2 5-2-16,4 11-2 16,-2 9 4-16,-1 12 0 15,0 10 2-15,0 10-2 16,-4 8 2-16,-1 7-2 16,0 4 2-16,-3 6-2 0,-1 6 0 15,0 3 2-15,-1 3-3 16,-3 2 1-16,0 3 1 15,-1 0-1-15,1-2 0 16,-1-2 2 0,2-3-1-16,3-4 0 15,0-3 15-15,3-3-1 16,1-2-4-16,1-6-6 0,0-4-3 16,3-5 2-16,-1-10-3 15,2-6 0-15,2-10 0 0,5-5 1 16,2-7-1-16,1-4 1 15,4-3 0 1,1-3-1-16,5-4 0 0,0-3 1 16,4 1 0-16,2-2 1 15,3-2 1-15,1 0 1 16,3-2 5-16,3-1-3 16,3-1-2-16,6-2-2 15,1-1 3-15,5 0-3 0,2 0-3 16,5-2 2-16,2-1-2 15,3-1 1-15,2 0 0 16,5-2-2-16,4 2 2 0,-2-2-1 16,5 1 2-16,-1 0 0 15,0 1 11-15,-1 3-5 16,1 1 3-16,2 0-7 16,0 0-1-16,1 0-2 0,-3 1 0 15,1-1-1-15,-3 0 1 16,-3 0-1-16,-2-4-1 15,-4 0 1-15,-1-2 1 16,-2 0-1-16,-6 1 1 0,-2-1-1 16,-6 1 1-16,-5 1-1 15,-6 0 1-15,-7 1-1 16,-6 2 2-16,-7-1-4 0,-3 2 4 16,-7-1 0-16,-2 1 1 15,-2 0 5-15,-1 0 4 16,-1 0-10-16,2 0-2 15,-2-3 1-15,0 0 3 16,0-1 17 0,1-6-2-16,1-9-13 15,1-10-6-15,3-10-2 0,2-12 2 16,2-8-1-16,3-8-27 16,-1-6 11-16,1-6-3 0,1-2 5 15,-2-2 4-15,2-3-4 16,-2-2 9-16,2 0 4 15,1-2 2-15,2 2 0 16,-1-1 0-16,1 1 2 0,0-2-2 16,2 3 1-16,-3 5-1 15,-1 4 1 1,-2 3 0-16,0 2-1 0,-1 4 1 16,1 4 0-16,-1 0-1 15,3 2-2-15,-2 3 3 16,-2 5-3-16,-2 5 2 15,-4 6-1-15,-4 7 1 16,0 6 2-16,-4 7-1 0,-4 4 1 16,-2 4 2-1,0 3 9-15,-5 5 9 0,1 2 3 16,-2-1-2-16,-3 6-14 16,-3 1 0-16,-2 0-2 15,-1 1-3-15,0 5 4 16,-1 2-5-16,0 1-2 15,1-1 1-15,-3 3-1 16,-1-1-2-16,-4-1 1 0,-2-1-2 16,-6-2 5-16,-1-2-2 15,-3-2-1-15,-3-1 3 16,0-1 9-16,-5 0 2 16,-1 0 2-16,-3 0 5 0,-2 0-14 15,0 0-3-15,-4 0 2 16,-4-1 0-16,-1 1-4 15,-2-3 0-15,-2-1-2 16,-3 1 0-16,-3-1 1 16,-1-2 0-16,1-2-1 15,-3 2 4-15,-4 0-2 0,0-1-2 16,-5 0 0-16,0 3 3 0,-2 1-4 16,0-1 3-16,2 2 5 15,5 2 21-15,6 0-20 16,2 0-7-16,7 4-1 15,5 2-3-15,7 4-8 0,3 3-103 0,1 1-121 16,-2-1-139-16</inkml:trace>
  <inkml:trace contextRef="#ctx0" brushRef="#br0" timeOffset="135527.69">6886 6203 249 0,'-11'-15'282'16,"-1"-3"-276"-16,-2-3 4 0,3 4 53 0,1 0-29 15,-1 0-19-15,1 3-3 16,4 0-2-16,-2 0-7 16,2 4 0-16,0 0-3 31,2 5 1-31,3 1 0 0,-1 0 1 15,0 4 2-15,2 0-6 16,0 8-5-16,4 2 8 16,-1 5-1-16,3 3 0 0,-1 3 1 15,4 0-1-15,-3 2 0 16,3-1 0-16,-2 0 0 16,2 0 0-16,-3 2 1 15,1 0-2-15,-3 0 2 16,2 2 0-16,-2 1-1 0,-1 0 1 15,0 0-1-15,2 0 0 0,-1 0 1 16,1-2 2-16,2 0-2 16,-2-2-1-1,1-1 0-15,-1-2 1 16,-1-2-1-16,0 1 0 16,0-1 0-16,-3-1 0 0,-1-1 1 15,2-1-1-15,-2 0 0 16,0-1 1-16,1-2-1 15,-1 0 0-15,1-3 0 16,0 0 0-16,2-1-1 16,0-3 1-16,2-2-1 0,3 0-3 15,-1-3-5-15,2 0-104 0,-6-16-90 16</inkml:trace>
  <inkml:trace contextRef="#ctx0" brushRef="#br0" timeOffset="136430.07">6748 6357 525 0,'-3'0'10'0,"-4"-5"13"15,4 0 24-15,2 3 0 16,1 1-36-16,0 0-11 0,0-1 2 15,0-1-2-15,1 0 0 0,1-2 1 0,0-2-1 16,2-1 0-16,0-4 1 31,-2-1-1-31,0-4-1 16,1-3 1-16,-2 0 0 0,2-3 0 16,0 2 0-16,-2 0 1 15,1-2 1-15,0 3 0 0,0 0 4 16,2 3 17-16,0 0-7 15,-1 2-11-15,3 0-4 16,-1 2 1 0,2 1-2-16,-1 0 1 0,3 1-1 0,-1 1-1 15,3-1 1 1,-1 0 0-16,-3 0-3 0,4 3 3 0,-8 1 0 31,1 1 0-31,-2 2 3 0,-2 4 0 16,0 0 0-16,0 0 0 15,2 0 0-15,-2 0-3 0,0 3-2 16,2 1 0 0,1 6 3-16,1 1 0 15,3 2-1-15,-3 4 0 16,3-1 0-16,-2 1 1 16,1 3-1-16,-1 0 0 0,1 1 1 15,-1 1-1-15,-1 1 0 0,1-1 1 16,1-1-2-16,-3-3 2 15,2-1-2-15,1 0 2 16,-3-1-1-16,0-3 0 16,0 0 0-16,1-2 0 15,-4-4 0-15,2-1 0 0,-2-3 0 16,0-1 1-16,0-1 2 16,-4 0 4-16,-3-1 2 15,-3 0-5-15,-4 0 1 16,-1-2 9-16,-4-2-7 15,-4-1-4-15,2 2-1 0,-4-3-2 16,-2 2 0 0,1 1 0-16,1 0 1 15,0 3-3-15,3 3 0 0,-2 7-12 16,1 5-49-16,4 3-43 0,2-3-96 16,-2-2-93-16</inkml:trace>
  <inkml:trace contextRef="#ctx0" brushRef="#br0" timeOffset="137202.39">7965 6065 721 0,'-7'0'6'31,"-1"-1"-5"-31,5 0 6 0,2 1 3 16,1 4-13-16,0 3 1 16,0 5 3-16,0 2 0 15,0 4-1-15,0 5 0 0,0-1 1 16,0 4-1-16,0 1 1 16,0 1-2-16,0 4 3 15,0-1-2-15,1 0 0 16,0 3 1-16,0 2-1 15,0 1 0-15,-1 1 1 16,0 0-1-16,0 1-1 0,-1-2 2 16,0-1 1-16,1-1-4 0,0-1 4 15,0-3-3-15,2-1-1 16,4-5-44-16,-3-3-13 16,4-11-51-16,-1-10-55 15,-6-10-99-15</inkml:trace>
  <inkml:trace contextRef="#ctx0" brushRef="#br0" timeOffset="137769.65">7864 6260 250 0,'-9'-1'340'16,"2"-5"-334"-16,-1 2 1 16,4 2 41-16,2 1-30 15,2 1-18-15,0 0-2 16,0 0 2-16,0 0-2 0,0-2-3 16,5 0 1-1,1-4 0-15,4-3 1 0,5-6 1 16,4-5 0-16,0-7 1 15,2-4 2-15,0 0-4 16,-5 1 0-16,-3 4 2 16,-5 8 1-16,-4 5 3 15,-2 4 46-15,-2 5 35 16,2 1-28-16,0 3-35 0,0 2-25 16,2 5-3-16,5 4 1 0,3 7 6 15,3 2 0 1,4 6 0-16,2-1-3 0,0 1-23 15,3 0 4-15,-4-2-6 16,1-4 16-16,-2 0-2 16,-5-3 1-16,-2-2 11 0,-4-1 2 15,-4-2 0-15,-2-4 1 16,-2-1 0-16,0-2 1 0,0 0 1 31,-4 1 5-31,-4-2 13 0,-4 3 8 16,-3 2-24-16,-5 1-4 15,-5 3-2-15,-2 4-1 16,-7-2-45-16,-5-6-131 0,-11-9-300 16</inkml:trace>
  <inkml:trace contextRef="#ctx0" brushRef="#br0" timeOffset="139070.11">2865 5468 859 0,'-7'-3'-1'16,"-4"3"-2"-16,6 10-3 15,1 11 2 1,-3 9 5-16,3 11 0 0,-4 10 0 16,0 12 0-1,-1 6 2-15,-1 11-1 0,-2 8-1 16,-4 4 0-16,-2 5-2 16,-1 1-28-16,-2 0 12 15,1-10 9-15,5-7 6 16,1-13 1-16,7-10 2 0,5-15 0 15,2-9 0-15,4-10 2 16,5-9-7-16,7-4 1 16,0-6-2-16,4-2 2 15,3-3 2-15,5-2-2 16,4-4 5-16,3-2-2 0,5 0 1 16,1-2 2-16,6-3-2 15,2 2-1-15,0-1 1 16,2 1-2-16,1-2 1 15,1 5 0-15,-1-1 1 0,2 4 0 16,0 3 1-16,-6 2-2 16,2 0 1-1,-4 0-1-15,-3 3-1 0,-7 3 0 0,0-1 2 16,-3 1-1-16,-6 0 0 16,-2 1 1-16,-6-2 1 0,-2 0-1 15,-4-1 0-15,0-1-1 16,-4 0 0-16,-3-3 0 15,1 0 0-15,-2 0 0 16,-1-8 5 0,-1-5 32-16,1-6-6 15,0-7-26-15,-3-9-4 16,3-6-1-16,-2-6 2 16,-2-3-3-16,0-4 2 0,0-1-1 15,-4-1 1-15,-1-3 0 16,1 0 0-16,-2 1 1 0,1-2-1 0,0 2-1 31,1 6 3-31,1 1 3 16,-1 2 14-16,2 3-15 0,-1 3-3 15,2-1-1-15,0 4 0 16,-1 2-1-16,0 8 0 0,-7 2 1 16,0 5-1-16,-4 6-2 15,-3 0 1-15,-5 4 1 16,-1 1-1-16,-2 3 1 15,-5 0-1-15,-2 5 2 0,-5 1 1 16,-2 2 2-16,-3 1-1 16,-3 0-2-16,-5 4 1 15,0 0-1-15,-3 2-1 0,-4-2 1 16,0 2 0-16,-2 0-1 16,-3 0 0-16,6 2-1 0,-3 3-6 15,0-2-131-15,-5-1-122 31</inkml:trace>
  <inkml:trace contextRef="#ctx0" brushRef="#br0" timeOffset="154384.61">10129 9088 589 0,'-4'-9'25'0,"-5"-1"-10"16,4 2 34 0,3 1 5-16,2 1-30 0,0 1-21 15,0 1-3 1,3 0-1-16,3 0 0 15,-2 0 1-15,0-1 1 0,0 3-1 16,-2-1 0-16,0 1 1 16,0 1-2-16,0 0 1 15,-2 1 1-15,2-2-1 16,1 1 1-16,0-1 3 16,3 1 0-16,-1-2 0 15,3 2-5-15,1-2 1 0,4 0 1 16,-1-1-1-16,4 1 1 0,-1-2 0 15,2 1-2-15,-1 0 1 0,3-1 0 16,-1 1 1-16,3 2 0 31,-2-1-1-31,5 0 1 0,-3 3-2 16,3-3 1-16,1 0 1 0,2 3-1 16,0 0 1-1,-1-1-2-15,2 1 2 0,-1 0-1 0,1 0 1 31,1-2 0-31,1 2-1 0,0-1 1 0,3 1 1 16,-1 0 1-16,0 0 1 0,2 0-1 31,-1 0 2-31,2 0-1 16,-1 0 1-16,-1 3-2 0,2-3 2 16,-1 1-2-16,2-1 0 15,0 0-2-15,1 0 0 16,4 0 1-16,-3 0 0 0,1 0-2 15,-1 0 1-15,2 0 1 16,-2 0 0 0,1 0 5-16,0 0 13 15,-1 0-1-15,1 0-13 0,-1 0-3 16,3 0-1-16,-3 0-2 16,2 0 2-16,-2 0-1 15,3 0-1-15,-3 0 1 16,0 0 1-16,0 0-2 0,3-1 0 15,-3 1 1 1,1 0-1-16,-2 0 0 0,3 0 1 0,-2 0-1 16,-1 0 0-16,2 0 1 15,0 0-1-15,0-2 1 16,0 2-1-16,-1-1 0 16,-1 0 1-16,-1-1 2 15,-2 2 5-15,-2-1 25 16,-1 0-18-16,0 1-8 15,-1 0 0-15,0 0-4 16,0 0 0-16,1 0-3 0,1 0 4 0,-1 0-4 16,2-1 1-1,-2 1 0-15,0 0 0 16,-1 0 1-16,-1 0-2 0,-2 0 1 16,0 1-1-16,0 0 0 0,-3 0 0 15,2-1 1-15,-2 0-1 16,0 0 1-1,-1 0-1-15,-2 0 1 16,-1 0 2-16,-3 0-3 16,-2-1 2-16,-2 0-2 15,-1 0 1-15,-4 0 2 0,-3 1 20 16,-1-1 11 0,-1-1-13-16,-2 2-1 0,0 0-3 15,-1-1 2-15,1 1 5 0,-1 0 4 16,0 0 2-16,0 0-9 15,0 0-5-15,0 0-7 16,0 0-6-16,0 0-2 0,0 0-1 16,0 0 1-1,0 0-1-15,0 0-1 0,0 0 1 16,0 0 1-16,0 0-1 16,0 0 0-16,0 0 1 0,0 0-1 15,1 0 0-15,-1 0-3 16,0 0-4-16,3 0-35 15,1 0-57 1,-4 0-77-16,-2-15-118 16</inkml:trace>
  <inkml:trace contextRef="#ctx0" brushRef="#br0" timeOffset="164045.6">7228 9201 595 0,'0'-6'23'16,"-2"-2"4"-16,-4 0 17 0,5 1 24 15,0 4-31 1,1-2-28-16,0 1-7 0,3 2-2 16,4-1-1-16,-2-2 1 15,3 2 1-15,-1 1-2 0,3 2 1 16,0-2 0-1,0 2 0-15,3 0-1 0,0 2 2 16,2 0 0-16,1 1-2 16,2 2 3-16,-1-2-1 15,4 1-1-15,-2-1 1 16,2 1 0-16,0-1 0 16,1 1 0-16,1-1 0 15,1 0 0-15,0-2 0 0,1 2 0 16,-2-1 0-16,-2 2-1 0,-2-1 1 15,0 2-1-15,-5 0-1 16,-1 0 2 0,-2 1 1-16,-1-2-2 15,0 1 0-15,-1 1 0 16,1 0 0-16,-2-3 0 16,2 1 1-16,-3-1-1 0,1 0 0 15,-3-2 1-15,-1-1 0 0,3 0 0 16,-4 0 0-16,1 0-1 15,-2 0 1-15,2 0-1 16,-2 0 2-16,-2 0 11 0,1-4 61 16,-1-1-29-16,0-4-25 15,1-2-13-15,0-1-5 16,0-5-2-16,0-2 0 16,1-5 0-16,2-4-1 0,-2-2 1 15,3-5 0-15,-1-1-1 16,2-2 1-16,-1-2 1 15,2 1-1 1,-1 3 1-16,2-5-1 16,-3-1 1-16,3-3-1 15,-1-6 0-15,5-3 1 0,-1-4-2 0,3 0 2 16,1-2-2-16,2 0 2 0,1 1-2 16,0 2 2-16,0 3-2 31,2 2 1-31,-3 3-1 15,-3 2 3-15,0 0-4 16,-3 2 2-16,-4-1 0 0,1 1 0 16,0 1 0-16,-2 4 0 15,-4 3 0-15,1 0 1 16,1 4-1-16,0 3 0 0,-1 2-1 16,3 4 1-16,-3 5 0 15,-1 3 1-15,-1 7-1 16,-1 2 1-16,0 3 0 15,0 2 0-15,0 1-1 0,0 1 2 16,0 0-4 0,0 0 2-16,0 0 0 0,0 0-1 15,0 0 1-15,0 0 3 16,0 0-3-16,0 0 1 16,0 0-1-16,0 0 1 0,0 0 5 15,-3-3 14 1,-3 1-10-16,0-2-9 15,-7-1 0-15,-1-1-1 0,-1-1 0 16,-5-2 1-16,1 2-1 16,-4-3 2-16,-1 2 8 15,-2-2-4-15,-1 2-2 16,-5-1 2-16,2 2-4 16,-2-1-2-16,-3 1 1 0,3-1 0 15,-1 1 2-15,1 1-2 16,0 2 4-16,2 1-3 0,-3 2-2 15,1 1-1-15,1 0 0 16,-2 0 0-16,2 2 1 0,2 0 0 16,2-2 1-1,2 0-1-15,5 0 0 16,-3 0 1-16,3-3 0 16,0 0 0-16,2 1 0 0,2-2 13 15,-1 1 12-15,1 1-13 0,0-1-9 16,1 2-4-16,2-1 0 15,-1 1 0 1,3 1 1-16,2 0-1 16,1-2 1-16,2 0-1 15,0 1 1-15,3 0-1 16,-1 1 2-16,2-2 0 16,0 1-1-16,1 1 1 0,0-1-1 0,1 1-1 0,0 0-1 15,-1 0-1-15,1 0-1 31,0 1 0-31,0 3-1 16,1 2 3-16,2 3-2 0,2 5 2 16,-3 1 0-16,1 6-1 15,3 4 2-15,-4 6-2 16,1 5 2-16,-3 5 0 16,0 3-1-16,-9 6 0 0,2 4 0 15,-6 4 0-15,-5 3-1 16,0 0 1-16,0 2 0 15,-3-2 1-15,4-2-1 16,2-1 3-16,2-2-3 0,2-2 1 16,5-2 0-16,-3-1 0 15,3 1 0-15,-1-4 0 0,2 0 1 16,1-2-1-16,-2-1 0 16,3-2 1-1,-3-4-1-15,3-4 0 16,-2-4 0-16,3-4 1 15,2-5-2-15,-2-3 1 16,2-4 0-16,0-3-1 0,0-2-38 16,0 0-41-16,0-3-18 15,0 1 6-15,0 4-29 16,0 0-64-16,-5 0-97 0</inkml:trace>
  <inkml:trace contextRef="#ctx0" brushRef="#br0" timeOffset="182684.48">9964 7686 529 0,'-5'-10'9'15,"1"3"46"-15,2 1-9 16,2 4-27-16,0 0-19 0,0 2-4 16,0 0-3-16,0 2 1 31,2 0 3-31,-1 1-3 15,0 0 2-15,0 0 2 0,-1 0 1 16,0 1 1-16,0 2-1 0,-2 0 2 0,-1 3 2 16,2 1-2-16,0 2 1 31,1 4-1-31,0 3 0 16,1 4 0-16,2 5 0 0,0 6 1 15,3 3-2-15,-3 8 1 16,1 1 0-16,0 8 1 0,0 3 0 15,1 2-1-15,-1 7 0 16,3 2 0-16,-2 0-1 16,1 3 1-16,0-1 0 0,1 1 0 15,-1-3 1 1,-4-1-2-16,1-5 0 0,1-2 1 16,-2-5-1-1,1-6-1-15,0-4-1 16,3-11 1-16,0-6 1 15,2-5 0-15,-2-7-2 0,0-6 1 16,0-3 1-16,1-3 1 16,-2-2 6-16,1-1 20 15,1-1 14-15,3 0 17 16,4-5-7-16,1-1-22 0,4-1-7 0,3-2-11 16,1 0-7-16,3-1-4 15,0 1 1-15,1-1 0 16,0 0-1-16,1 1-1 15,1 1 1 1,0 2-1-16,0-1 0 0,3 1 0 16,-1 1 0-1,1 2 0-15,2-2-5 0,0 1 13 16,2 0 1-16,3-2 0 16,5 1-3-16,0-1-2 15,6 0 1-15,0 0-3 16,2 1 2-16,2 0 2 0,1 1-3 0,2 0 1 15,-1-2-3-15,3 1 2 16,2 2 1-16,-1-1-2 0,1 1 3 31,0 1 2-31,1 1-1 16,-2-1 3-16,2 1-1 0,-1 0-1 16,-1-1 1-16,1 1 8 15,0-2-3-15,1 0-2 0,0 3-6 16,0-1-3-16,1 1 0 15,-1 0 0-15,-2 0 0 16,0 0 2-16,-2 0-3 16,-4 1 1-16,-1 5-1 15,-2-3 1-15,-3 2-1 0,-2-1 1 16,-2-2-3-16,0 1 3 16,-3 0 1-1,1-2-3-15,-3 2 2 0,1 0-2 16,-1 1 2-16,1 0-1 15,0 0 0-15,-2 2 0 16,0 0-1-16,-2-1 3 16,-3 1-3-16,-6-3 1 15,-2 1 0-15,-5-2-1 0,-4-1 1 16,-5-1 1-16,-4 0 0 16,-2 0 1-16,-1-3 3 15,0-1 21-15,-2-2 2 16,1-2-8-16,1 0-12 0,1-3-3 15,2-3-5-15,0-3-4 0,1-1 1 16,1-2 2-16,1-6 1 16,0-4-2-16,0-5-1 15,1-5-9-15,1-5-13 0,-1-7-6 16,1-2 18-16,-1-1 5 16,-3-3 6-16,2-2 6 31,-1-1-5-31,-2-1 8 0,0 1-6 15,-1-3 5-15,2 3-4 16,-4 4 2-16,-1 4 2 16,-1 4 9-16,1 5 8 0,-1 4-20 15,0 6-4-15,-2 7 1 16,2 3-3-16,-2 7-3 16,0 7 4-16,-1 1 0 15,-1 5 1-15,0 1-4 0,1 2-11 16,1 0-13-16,0 0-2 15,0 0 16-15,0 1 12 0,0 0 3 16,0 0 0-16,0 0 0 16,0 0-1-16,0 0 2 15,0 0 0 1,-1 0 2-16,0 0 4 16,0 0 0-16,1 0-1 0,0 0-2 0,-1 0-3 15,0 1-1 1,-2 0 1-16,-1 0 0 15,-5 0 0-15,0 2 2 16,-3-3 0-16,-4 0 0 0,-2 0-1 16,-3 0 1-1,-4 0 0-15,-2 0-1 0,-3-4 2 0,-4 1-4 0,-3-3 5 16,-4 2 4-16,-5 1-2 31,-2 2-5-31,-5-1-3 0,-2 2 1 16,-3 0-3-16,-2 2 6 15,-2 2-3-15,-3 0 0 0,-2 0 2 16,0 1-4-16,-2-1 4 16,-1-3-2-16,-1 4 2 15,-1-2-2-15,-2 1 0 16,-1 1 0-16,0 0-1 0,0 2 2 31,1 2-1-31,-4-1 1 0,2-2-2 16,0 1 3-16,0-2-4 15,2-1 4-15,0-2-4 16,1-2 2-16,3 0 1 0,1 0 1 0,3-3-3 0,1-1 0 31,0 0 3-31,1 1 1 16,3-2-2-16,2 1-2 16,-1 1-1-16,2-2 5 0,4 2-2 15,4-4-2 1,2 3 0-16,4-1 5 0,3-2 1 15,3 1-3-15,2-1 1 16,3 1-1-16,2 0 0 0,3 0-1 16,3 3 6-16,4 0-5 15,3 3-3-15,2 0 1 0,5 3-10 16,3 8-79 0,2 4-72-16,2-5-41 15,-3-5-146-15</inkml:trace>
  <inkml:trace contextRef="#ctx0" brushRef="#br0" timeOffset="197779.88">6951 2008 794 0,'-11'-9'-42'15,"-1"2"41"-15,3 0 7 16,3 3 33-16,3 3-11 15,3-1-24-15,0 2-7 16,0 0-3-16,0 3-4 0,6 1 0 16,2 6 5-16,-1 4 5 0,3 7-2 15,2 5 1-15,-1 8 2 16,-1 6 1 0,3 4-4-16,-3 1 4 0,2 1-1 15,-5 1 0-15,1-2-1 16,-2 3 1-16,-1 2 0 0,-5 4-1 15,0 3 0-15,0 0 0 0,0 1 1 32,-4 0-1-32,1 1 1 15,1-1 2-15,0 0-3 16,1 2 0-16,1 4 0 16,0 1 0-16,0 4 0 0,0 2 1 15,0-1-2-15,0 1 1 16,-1 0 0-16,-3-3 0 15,-2 2 1-15,-2 1-1 0,0-4-1 16,-1-2 1-16,0-4 0 16,-1-6 1-16,4-8-1 15,0-6 0-15,3-5 0 0,-1-9 1 16,2-3-1-16,-1-4 2 16,1 0-1-1,0-6 1-15,1 2 11 16,-1-2-5-16,-1-3-2 0,0 2 3 15,2-6 13-15,0 0-9 0,0-4-6 16,1-1-3 0,0 0-1-16,0 0-2 15,1-2-1-15,2 1-1 0,2 1-1 0,1-1-1 32,4 0 1-32,-1 1 1 0,1-2 0 15,3 3 2-15,0-2-1 16,2 2 1-16,-1 0 1 15,2-2-2-15,1 2 0 16,2 0 0-16,0-2 1 16,2 1-2-16,3-2 1 0,1 0 1 15,1 0-1-15,0-6-1 16,2 2-1-16,1-2 5 0,2-1-3 16,0 1 2-16,-1-1-2 0,2 0 1 15,2 0 0-15,1-1 0 16,1 2 1-16,-1-4 10 0,2 1 4 31,-1 1-5-31,0 2-4 16,1-1-4-16,0 0-2 15,-1 3 2-15,1-2-3 0,3 2 0 16,0-2 0-16,0 3 1 16,2-4-1-16,0 2 1 15,-1-1-1-15,-1 0-1 16,4 3 3-16,-3-1-2 15,0 1 1-15,-1 3 0 16,-1-1 0-16,-3 1 1 16,-1 0-1-16,2 0 0 0,-2 1 1 0,-1 2-1 0,2 4 1 31,1-3 0-31,1 1-1 0,3 1-1 0,-3-3 2 31,0-1-1-31,-1-2 0 0,2 0-2 16,-7 0 2-16,3 0-1 0,-1 0-1 15,1 0 2-15,-1 0-1 16,1 0 0-16,-1 1 0 16,2 2 0-16,-4-3 2 0,-1 2 1 15,0-1 3-15,0-1 6 16,-2 0-3-16,0 3-3 16,-1-3 0-16,1 0-4 15,0 3-1 1,-1-3 0-16,1 1-1 15,-2 2 2-15,0-3-1 0,0 1-1 16,-2 1 0-16,-1-2 1 16,0 1-1-16,-1 0-1 15,-1 0 3-15,-2 0-3 0,-1 2 1 0,-1-2 1 32,-4 1 0-32,-1-2-1 15,-2 3 0-15,-3-2 1 0,-1-1-1 16,-1 0 0-16,0 1 0 15,-1 0 1-15,-1 0 0 16,0-1-1-16,0 1 1 16,0-1 0-16,-2 0-1 15,3 0 1-15,-5 0-1 0,1 0 2 16,-1 0 1-16,0 0 4 16,0-1 21-16,0-5 5 0,-1-1-18 15,-4-4-14-15,2-5-6 16,-1-4-2-16,0-7 2 15,-1-3 19-15,-1-6-8 0,0-7-3 16,1-7 2-16,3-7-4 16,2-4-2-16,0-3 1 15,0-4-3-15,3-2 4 0,1 1-4 16,1 1 4-16,-1 0-4 16,0 1 3-16,1 4 2 15,-2 2-1-15,0 5-1 16,0 0 0-1,-1 6 2-15,2 1 0 16,-3 0 1-16,2 3-1 16,0-2 0-16,1-2-1 0,1 0 2 15,0-4 0-15,1-1-3 0,1-1-1 0,0-2 1 16,-1 2 0-16,0 5-2 16,-5 4 3-16,-1 6 0 15,0 7 0-15,-1 6 0 31,-5 5 4-31,2 3-7 0,-1 3 6 16,1 3-4-16,0 0 0 16,1 2 1-16,2 0-2 0,-3 1 0 0,4 0 1 31,-2 3 0-31,2 1 0 0,-1 0 0 16,-1 4-1-16,-1 1 1 15,-1 1 3-15,-1 0 1 0,0 1-1 16,-4 0-1-1,2 0 0-15,-3 0 2 16,0 1-2-16,-1 2 0 0,2-1 0 16,-4-1-1-16,0 3 1 15,-1-2 1-15,1-1 5 16,-2 1-1-16,-3 0-4 16,-1 1-2-16,-1-2 1 0,-4 2-2 15,-2 2 0-15,-3 0 1 16,-2 0-1-16,-4 0 1 15,1 2 0-15,-6 0-3 0,0 0 3 16,1-1-1-16,-1 1 2 16,-1 0-4-16,0-1 3 15,0-2-1-15,-3-1 2 0,2-3-2 16,-2 0-1-16,-1 0 3 16,1 0-2-16,-2-2 2 0,3 1-2 31,-5 1 1-31,1-1 1 0,-2 1 3 0,0 0-4 15,-1 1 0-15,-1 2-1 16,3 1 1-16,-3-1-1 0,3 0 1 16,0 1 1-16,0-4-3 15,1 3 2-15,-1-3-2 32,3 2 5-32,-3 0 1 0,2 0-3 15,-4 1-1-15,-1 4 0 16,3 0-2-16,-3 0 1 15,3 1 1-15,-1 1-2 16,4 2 1-16,-2-1 2 0,3-3-3 16,1-2 2-16,3-3-1 15,2 0 0-15,1-2-1 16,2 0 4-16,3-4-2 0,-2 1 0 0,4-2 0 31,-2 3 1-31,1 0-3 16,-1 2 2-16,0 0-1 0,2 0-2 15,1 2 1-15,4 5-8 0,1 0-53 16,4 6-60 0,-4-2-82-16,-3-5-187 15</inkml:trace>
  <inkml:trace contextRef="#ctx0" brushRef="#br0" timeOffset="212414.24">5501 9067 817 0,'-10'-6'5'16,"-1"0"-3"-1,4 2 1-15,4 3 4 16,2 0-5-16,1 1-4 0,0 0-4 16,0 0-26-16,0 1 15 15,1 1 15-15,0 1 3 16,2-1-1-16,-3-1 0 0,4 1 1 0,-4-1-1 15,2 0 0-15,0 0 0 16,0 0 0-16,-1 0 2 0,1 1-1 31,2-1 1-31,0 2 2 16,0 0-1-16,2 1 0 16,-2 0 0-16,1 2-1 0,1-1 0 15,0 3 2-15,2-3-3 16,-4 2 0-16,3-2 1 15,-3 2-2-15,1-3 2 16,-2-1-1-16,3-1 0 0,-4 1 1 16,-2-2 0-16,1-1 25 15,-1 0 19-15,0 0-11 0,0 0 0 16,0 0-9-16,0 0-10 16,0 0-7-16,0 0-2 15,0 0-4-15,0 0-2 16,0 0 2-1,0 0 1-15,0 0 0 16,0 0-1-16,0 0-1 0,0 0 0 16,0 0-1-16,0 0 3 15,0 0 1-15,0 0 16 16,0 0 1-16,0 0-10 16,0 0-8-16,0 0-3 15,0 0-1-15,0 0 1 0,0 1-2 16,0 0 1-16,2 1-1 15,-1 1 1-15,4 2 3 16,-3 2-2-16,2 1-1 0,3 6 0 0,1-1 1 16,4 5-2-16,-3 2 1 15,5 5 0-15,-1 7 0 16,3 2 0-16,1 6 0 16,-2 2-1-16,2 2-1 15,-1-1 2-15,-1-2 0 16,-1-4 0-16,-4-2 1 15,3-3-2-15,-3 0 0 0,1 0 2 16,1-3-1 0,-3 1 1-16,0 0-1 0,2-3-1 0,-2-2 2 31,0-3-1-31,1-1 0 16,-2-4 0-16,0-2 0 0,-2-2 1 0,1-1-1 15,-2-2-2 1,0-3 2-16,0 0-2 15,-2-2-2-15,4 0 0 16,-3 0-6-16,4-2-83 16,0-3-13-16,-1-1-10 15,-1-7-19-15,-6-8-65 0,-1-7-177 16</inkml:trace>
  <inkml:trace contextRef="#ctx0" brushRef="#br0" timeOffset="213077.62">5813 9737 631 0,'-20'-9'7'0,"0"-2"16"0,4 2 67 15,0 4 11 1,7-1-55-16,1 2-33 16,3 1-3-16,3 1-1 15,2 1-7-15,0 0-5 0,0 3-2 16,6 0 1-16,2 4 3 15,4 4 1 1,0 3 2-16,1 4-2 16,3 5 1-16,-3 3-1 15,5 4 0-15,-2 4 1 0,4 2-1 0,-2 1 1 16,-1-1-1-16,2-1 1 0,-2-4-1 16,0 1 0-16,-1-7 0 15,1 2 0-15,-2-5 0 16,1-1-2-16,-1-1 1 0,1-2 0 31,-3-4 1-31,-1-1 0 16,-1-2 1-16,-2-3-1 15,1-1 2-15,-2-2-1 0,-3-1 0 0,0-3-1 16,3 0 3-16,-5 0 0 16,3-5-2-16,-2-5 2 15,-1-2 2-15,0-3 0 0,2-8 3 16,-3-1-4-16,0-4-2 15,-2 0 0 1,0 0 1-16,0 1-2 0,-2 0 0 16,-6 1 1-16,3 4 1 15,-5 2 2-15,-1 0 15 16,1 4-10-16,-1 1-3 0,-3 0-2 31,1 1-3-31,-3 0 0 0,1 0-2 16,-1 2 0-16,-1 0 1 15,1 3-1-15,-2 1 0 16,-1 3 0-16,-1 5-3 16,-1 2 1-16,0 12-6 15,-6 9-41-15,0 9-19 0,-4 8-26 16,-2 6-54-16,-3-1-42 16,-11-8-148-16</inkml:trace>
  <inkml:trace contextRef="#ctx0" brushRef="#br0" timeOffset="-203403.51">9483 9153 495 0,'0'2'56'0,"0"-2"-53"16,0 0 16-16,0 0 7 16,0 0-18-16,0 0-10 15,0 0 0-15,0 0-19 16,0 0 27-16,0 0-2 16,0 0 2-16,0 0 7 0,0 0 5 15,-2 0 6-15,0 2-3 16,0 1-9-16,0 3-9 15,-2 3-3-15,0 0 0 16,0 2 1-16,0 4 0 0,1-3-2 16,-2 3 2-16,1-2-1 15,1 4 0-15,-4-2 0 16,3 3 0-16,0 0 1 16,0 2-1-16,1 2 1 15,1 0 1-15,1 2 1 0,1-1-1 16,0 1-2-16,3-2-1 15,3-2 2-15,2 2-1 16,2-5-2-16,0 0 2 0,1-3 0 16,2-1-1-16,-1-2 0 15,2 0-2-15,3 1 5 16,-1-2 1-16,0 0 3 16,2 0 1-16,1 1-3 0,-1-1 2 15,2-1 0 1,-1 2 0-16,1 0 3 15,1 0 2-15,-1-2 4 0,1 1-1 0,1-1-2 16,-1 2-7-16,3-2 3 16,-4 0-4-1,3 1 1-15,-5 0-2 0,4 0 0 16,-4 1 0 0,1-2 1-16,1 2 0 0,-2-2 2 15,1 2 0 1,1-2-1-16,0 0 0 0,2-1 0 15,1-1 0-15,-1 1-2 16,2-2-1-16,1 3 0 16,-1-2 0-16,-3 0 0 0,1 1-3 15,-1-1 3-15,-4 2-2 0,0 0 1 16,-3 1 0 0,0-2 0-16,-1 2-1 15,1-2 0-15,-3 0 2 16,0 1-1-16,3 0 1 0,-3-2 3 15,3 3 0 1,-1-3-1-16,-2 3 1 0,3 0 1 16,-2 0-3-16,1 3-1 15,1 0-1-15,-2 1 0 16,0 0 1-16,0 2-2 16,0-4 1-16,-1 2 0 0,2 1-1 0,-3-2 1 15,0-2-2-15,2 2 1 16,-3-2 1-16,1-1-1 15,-3-1 0-15,2 0 0 0,-2-1 0 32,0-2 1-32,1 0-1 0,0 0-1 15,0-2 1-15,0-1-2 0,2 1-2 0,-2 0-2 32,0 0-2-32,1 0-14 0,0-1-59 0,0-1-33 31,-5-2-70-31,0-6-97 15</inkml:trace>
  <inkml:trace contextRef="#ctx0" brushRef="#br0" timeOffset="-202407.59">10419 9863 665 0,'-6'-9'114'0,"-2"-1"-109"15,3 2 88-15,1 1-23 16,1 3-52-16,1 3-16 16,1-1 2-16,1 1-2 0,0 1-2 15,0-2 1-15,0 3 0 16,0 0-1-16,0 2-2 0,0-3-2 16,-2 5 2-1,2 3 1-15,0 1 1 0,2 3 0 16,3 3 1-16,4 2 1 15,-1 1 1-15,3 4-2 16,4 1 2-16,0-1-3 16,6 3 1-16,-2 3-1 15,2-4 2-15,1 3-3 16,1-1 2-16,1 1 0 16,-2-1-1-16,3 2 0 15,-1-4 1-15,1 1-1 16,0 0 0-16,-2-4 0 0,1 1 1 15,-2-2 0-15,1-3 0 16,-2 1-1-16,0-1 1 16,-1 0 1-16,-2-1-1 15,0-1-1-15,-3-1 0 0,0-1 1 16,-4 0 0-16,-1-2-1 0,-1-2 0 16,-4-2 0-16,-1 0-1 15,-2 0-1 1,-1-4-1-16,-1 0 2 0,-1 0 2 0,-7-1 1 15,-3-2 12-15,-2 2-6 16,-5-3-4 0,-2-1 3-16,-6 1 5 0,1-2-4 15,-2-2-2-15,-4 1 0 16,2 0-1-16,0 0 3 16,1 0 9-16,1-1 8 15,0-1-6 1,0 0-4-16,0-1-3 0,2 0-3 15,0-1 3-15,-3 1-2 16,3 1-5-16,-1 0-5 16,2 1 4-16,1 2-1 0,3-1 3 15,1 0-5-15,1 2 0 0,3 0-1 16,0 1-1-16,3-1 2 16,3 2-1-16,-2-1-1 15,5 1 2-15,1-1 0 16,1 0-2-1,3 0 1-15,1 0-1 0,-2 1 0 16,2 0-2-16,-1-3 1 0,1 3-4 16,0 0 1-16,0 0 0 0,0 0-3 31,0 2 0-31,0-1-7 0,0 1-19 16,3 4-9-16,0 6-9 15,0-4-44-15,-2 1-81 16,-1-7-127-16</inkml:trace>
  <inkml:trace contextRef="#ctx0" brushRef="#br0" timeOffset="-199664.52">13085 4020 1018 0,'-11'-8'26'0,"-4"-5"-56"16,5 5 42-16,2 2 12 16,2 3-29-16,-1-1-25 15,-1 0 5-15,-2-1-55 0,-1 4-11 0,-3-1 40 16,-4 2 36-16,-4 0 15 15,-2 0 3 1,-6 2-1-16,-2 5 1 16,-4 2-1-16,0 0-1 15,-1 3 1-15,0-1 3 0,0 0-3 0,-1 1 1 16,2-1 0-16,-1 2 6 16,0 1-7-16,-2 2 2 15,-3 3-3-15,0 1 0 16,-3 2 0-1,1 1-1-15,-2 2 1 0,1-1 0 16,1 2-1-16,-3 2 0 16,-1 2-2-16,0 0 3 15,-1 1-2-15,0 0 3 0,0 2-3 16,3 0 7-16,-2-1 3 0,3 2 3 16,-4-1 3-16,2 2-10 15,0 0 2-15,-2 0-2 31,2 2-1-31,0 0 1 0,0 2 12 16,-2 0-6-16,2 4-1 16,-3-2 4-16,1 3 9 15,0-4 3-15,0 2 2 16,3 0-5-16,-4-1-5 0,2 3-10 16,-2 0-6-16,-2 3 2 15,3 1-5-15,-5 2 3 0,5-1-2 0,1 1 1 31,2 0 2-31,1 4-2 16,0-3 0-16,2 4 0 16,0-1-2-16,0-1 1 0,3 1 0 15,0-2 0-15,2 1 1 16,-1 1 0-16,2 0-2 16,1 1 2-16,1-2-1 15,0 1 1-15,1 0 0 16,2 0 0-16,2 0-1 0,1 1-1 0,3-1 1 0,0-2 1 31,3-2-2-31,2-1 0 16,2-1 1-16,1-3 1 0,3 1 0 15,0-1-1-15,2-1 0 16,-2-1 0-16,1-2 1 16,0 0-1-16,-1-2 0 0,1-2 0 15,1-2 1-15,-1-2 0 16,3-1 2-16,1-3 7 15,-2-2 5-15,5-3 0 16,-1-3-5-16,3 2 0 16,-3-7-3-16,3 2-1 0,0-1 0 15,0 0 0-15,1-1-1 16,0 1-1-16,1-3 0 16,0 1-1-16,0-2-1 15,2-1-1 1,-1-4 0-16,0-2-1 0,0-2 1 0,2-1-1 15,0 0 0-15,0-3 1 0,0 1 0 16,0 0 4-16,0-1 9 31,0 1 6-31,0-1-7 0,-1 0-7 16,1 1-4-16,0 2 0 16,-1-3-3-16,1 2 1 15,0 0 0-15,0 1 0 0,0-2-1 16,0 0 2-16,0-1 0 0,0 1-1 15,0-1 1-15,0 0-3 16,0 0 1 0,0 0-3-16,-1 0-11 15,1 0 7-15,0 0 4 16,0 0-4-16,0 0-3 0,0 0-2 16,0 0-11-16,0 1-25 15,0 0-37-15,0 3-58 16,-2 1-103-16,-5-3-46 15</inkml:trace>
  <inkml:trace contextRef="#ctx0" brushRef="#br0" timeOffset="-199034.79">9465 7310 991 0,'-8'0'20'0,"1"-3"-17"0,3-1 44 15,2 4-20-15,2 0-26 16,0 0-4-16,0 0-16 16,3 7-24-16,1 3 23 15,1 3 17-15,0 6 4 0,-1 5-1 16,0 3 1-1,0 2 1-15,-2 2-3 0,-1 2 3 16,0-2-3 0,-1-1 4-16,1-2-3 0,0 0 1 15,0-3 2-15,2-5 3 16,-1-1 0-16,1-3-2 16,1-3 0-16,1-4-4 0,2-2 1 15,0 0-1-15,1-4 0 16,3 1 2-16,3-4-1 15,0 0 0-15,4 0 1 16,2-3-2-16,3-6-2 16,0-3 0-16,2-5-1 0,2-4 5 15,-2-4-2-15,0-2 5 16,-2 0 0-16,-2 0-2 0,-4 2-3 16,-4 3 2-16,-4 5-2 15,-5 2 2-15,-2 3 2 16,-2 3 3-16,0 3 42 15,-2 0-12-15,-1-1-13 0,-4 1-11 16,0-1-3-16,-3 0-3 16,-2 0-4-16,-4 0-1 0,-2-4-3 15,-5 0-3-15,-3-1-15 16,-5-1-9-16,-1-1-22 31,-3 4-53-31,-4 4-40 0,-4 4-79 16,-3 2-88-16</inkml:trace>
  <inkml:trace contextRef="#ctx0" brushRef="#br0" timeOffset="-187489.64">17883 4087 962 0,'-8'-5'5'16,"0"0"-9"-16,5 1 59 16,1 0-33-16,0 4-21 15,2-2-1-15,0 2-4 0,0 0-37 16,0 0-5-16,1 0 19 15,-1 0 24 1,0 0 4-16,0 0 1 16,0 0 5-16,-1 0 5 0,1 0-10 15,0 0 14-15,0 0-12 16,-2 0 0 0,2 0-3-16,-1 0 6 0,0 0 2 15,-1 0 3-15,0 2-3 16,-2-1-4-16,-2 2-2 15,1 1-2-15,-1-1 2 16,0-1-1-16,-1 0 1 16,1 1 3-16,1-1-1 0,0 0-1 0,-1 1-3 15,-1 2-1-15,-2-1 1 16,0 3 0-16,-4 0-1 16,-1 3 0-1,-3 0 0-15,-6 2 3 0,-3 3-3 16,-7 5 0-16,-4 1 0 15,-7 5 0-15,-3 0-1 0,-4 3-1 16,-2 1 2-16,-2-1 0 16,-1-1 2-1,-1-3-2-15,-1-1 1 16,1-2 0-16,1-3-1 0,2-2 2 16,-3-4 8-16,0 1-3 15,-2-2-3-15,-4-1-1 0,-3 1-3 16,-3-1-1-16,-3 2-1 15,-3-2 2 1,-2-2-2-16,0 2 2 16,-4-4 1-16,1-1-2 0,-2-2 2 15,1-4 0-15,1 0 2 16,-2 0-3-16,3 0-1 16,2-4 2-16,-2-2-1 15,-1 0 1-15,0 1 0 0,-1-1-8 16,0 0 1-16,0-2 4 15,2-1-5-15,2 1 5 16,2-5-8-16,1-1 1 0,3-1 6 16,1-3 3-1,0 1 1-15,1-4-1 16,3-1-1-16,0 0 3 0,2 1 3 16,0-1-4-16,2-1 0 15,1 2-1-15,2-3 2 0,1 3-1 16,0-4-1-16,2 0 1 0,2-1 0 15,0-1-2-15,3 0 4 16,1-4-5 0,2 3 7-16,1-2 2 0,2 3-2 15,1-2 10-15,2 3 2 0,1 0-7 32,1 2-5-32,-1 0 3 15,4 4 3-15,1-1-10 0,1 1 0 16,1 4 2-16,3 0 1 15,2 2-2-15,-1 3-2 0,5-1 0 16,1 2 2 0,4 2-2-16,2 1 2 15,1 0 4-15,5 4 1 0,3-2-1 16,0 3-1-16,4-1-2 0,2 3 2 16,1 0-2-16,1 0-2 15,1 0-2-15,0 0-2 0,0 0-2 16,0 0-14-16,0 3-42 15,6 4-38-15,4 1 12 16,-1 4-40-16,-3-5-96 0,-6-6-195 16</inkml:trace>
  <inkml:trace contextRef="#ctx0" brushRef="#br0" timeOffset="-186725.47">12847 3334 131 0,'-6'-4'868'16,"-5"0"-895"-16,-3-1 21 16,3 1 54-16,0 3-42 15,-1-1-20-15,-1 1-2 16,-2 1-13-16,-1 0-34 15,-4 0 16-15,-1 3 5 0,-2 0 10 0,-4 5 16 32,-1-1 17-32,0 2 1 0,-2 1 11 15,3 1 32-15,3 2-4 16,1 4-18-16,4 3-5 16,1 4-9-16,6 6-7 15,3 2 5-15,5 2-2 0,4-1 0 16,3 0-6-16,8-6 0 0,5-4 1 15,3-6-1 1,4-6-1-16,4-5 0 16,4-6 0-16,5-13-3 15,3-14-10-15,6-13-14 16,0-8-11-16,-3-7-1 0,-1-1 5 16,-8 3 25-16,-9 11 13 15,-8 11-2-15,-7 8 5 16,-2 13 30-16,-7 4 78 0,0 6 21 15,0 0-43-15,-1 0-57 16,0 5-46-16,-1 5 17 16,2 6-12-16,0 5-19 15,0 10 15-15,0 6 7 0,0 11-1 16,0 9 5-16,-1 11 1 16,-1 9 0-1,-5 8-1-15,1 4-4 0,-3 1 2 16,0-2-1-16,0-3-3 0,2-8 3 15,1-6-30 1,0-7-54-16,1-8-8 0,2-9-15 16,-3-15-72-16,-3-18-87 15</inkml:trace>
  <inkml:trace contextRef="#ctx0" brushRef="#br0" timeOffset="-186481.21">12429 3979 1133 0,'-9'0'118'15,"1"-1"-117"-15,1-2 13 16,7 2-1-16,7 0-23 15,9-1-10-15,9-1 12 16,12-2 7-16,12-3 4 0,13-5-4 16,6-7-74-16,3-9-56 0,-4-18-172 15,-8-13-314-15</inkml:trace>
  <inkml:trace contextRef="#ctx0" brushRef="#br0" timeOffset="-185334.53">17602 3737 910 0,'-19'-19'7'16,"3"0"5"-16,6 4 90 16,6 6-53-16,2 2-42 0,1 5-2 15,-1 0-8 1,3 2-2-16,2 0-23 15,1 7-6-15,3 3 29 0,4 5 5 0,1 5 2 16,2 7-1 0,4 5 0-16,3 6 0 15,1 0 1-15,3 5-2 16,2-2 1-16,2 2-1 16,3-3 2-16,1 1 4 15,2 0 4-15,2 3-3 0,-2-1-3 16,-1 1-2-16,-4-1-1 15,-1 0 0-15,-5-3-1 16,-1-1-2-16,-3-1-3 16,-2-1-28-16,-4-2-63 0,-3-1-31 15,-6-1-30-15,-4-9-56 16,-7-8-62-16</inkml:trace>
  <inkml:trace contextRef="#ctx0" brushRef="#br0" timeOffset="-185087.3">17606 4573 1187 0,'-6'-16'48'0,"2"-4"-51"16,6 0 31-16,12-4-4 15,12-5-26-15,13-8-2 0,11-9 7 0,14-5-6 32,8-4 2-32,7-2-62 15,4-4-49-15,3-2-48 0,-5-1-81 16,-8-5-139-16</inkml:trace>
  <inkml:trace contextRef="#ctx0" brushRef="#br0" timeOffset="-183513.15">16904 3044 674 0,'-20'-12'140'0,"2"-1"-153"0,-1 2 71 16,2 1 15-16,1 1-68 16,-1 2-4-16,3 0 12 0,-1 1-9 15,0 3-4-15,-3 1 0 16,-3 2 1-1,-4 4-7-15,-4 10-34 0,-4 5 0 16,-3 8 14-16,0 4 18 16,-3 4 6-16,4 1 2 15,2-2-2-15,6 0 2 0,7-7 1 16,4-3 10-16,5-2 1 16,7-4-1-16,2-4-1 15,2 2-1-15,7-1-1 16,4-5-5-16,1 1 0 15,6-3-4-15,2-4 0 0,3-4-3 16,3-6-2 0,2-12 4-16,1-4-17 0,-1-4-37 15,-2-3 20-15,-4 1 24 0,-4 1 13 16,-5 4 1-16,-6 5 14 16,-3 5 47-1,-2 2 13-15,-2 6 5 16,0 2-19-16,0 2-24 0,0 1-24 15,0 0-9-15,0 0-6 16,0 0-6-16,0 9 1 0,0 3-1 16,0 8 5-16,0 3 2 15,0 11 2-15,0 6 0 0,-6 11 1 16,-1 7-2-16,-4 7 1 16,-1 9 0-16,-1 7-1 15,-1 4-2-15,3 5-2 16,1 4-4-16,5 2-71 15,1-1-41 1,-1-11-110-16,0-13-356 0</inkml:trace>
  <inkml:trace contextRef="#ctx0" brushRef="#br0" timeOffset="-166676.36">13729 10967 1040 0,'-13'-28'-35'16,"0"-4"45"-16,3 8-6 16,4 9 5-16,4 5-1 15,1 7-8-15,1 1 0 0,0 4-5 16,0 7-81-16,1 6 7 15,1 7 69-15,1 10 10 16,-2 5-2-16,-1 8 3 16,0 8-1-16,-1 7 1 15,-2 4 0-15,-1 4-1 16,2 4 1-16,0 3-1 16,1 3 0-16,1 2 0 0,-1 1 0 15,1-1 1-15,0 4-1 16,-1 0 1-16,-1 1 0 0,-1-2-1 15,0 2 1 1,-2 3 0-16,3-1-1 16,-2-5 1-16,3-1-1 0,1-4 1 0,0-7-1 15,2-5 1-15,3-7 0 16,-1-6 0-16,1-5-1 16,1-6 0-16,0-6 1 15,1-7 0-15,1-2-1 16,0-5 2-16,1-3-1 0,3-1 2 15,1-1 1-15,4-1 1 16,1-1 2 0,3 1 3-16,1-3-1 15,4 1-5-15,0-1-1 0,4-3 1 0,2-1-1 16,4-1 8-16,2-2 3 16,2 0-8-1,2-1-4-15,6 0 2 16,1 1 2-16,0-1 5 0,5 2-8 15,1 0-1 1,2 0 0-16,3 0 0 16,3 1-1-16,3 0 1 0,3-3-1 15,1 2-1-15,2 0 0 16,1 0 2-16,-1 1-2 16,1-1 1-16,1 2 1 15,3-2-1-15,-2-1 1 0,4 1 3 16,-1-2 1-16,3-1-2 15,-1 0-2-15,-1-1 0 16,0 0 2-16,0 1 2 0,-1-1 0 0,-2 0 4 16,1 0 3-16,-1 0-8 15,0-1-1-15,1 1 0 16,-3-2-2-16,0-2-1 0,-2 1 0 31,-4-2 0-31,0 1-2 16,-5 2 2-16,-6-3 0 15,-5 1-1-15,-5 1 2 0,-6-2-1 16,-4 3 2-16,-6-1 6 16,-5 0 11-16,-2 2-6 15,-5 0-7-15,-3 0-5 0,-2 3-3 0,-3-1 2 16,0 1 0-16,-5-1-2 31,-1 1 0-31,-2-2 0 16,-1-1-1-16,-2-1 1 0,2 2 2 0,-3-2 2 15,1 0 16 1,0 0-1-16,-1 0-6 16,2 0-4-16,-1-2-2 15,0 1-2-15,0-6 2 0,1-4 1 16,1-9-5-16,3-6-4 16,3-9 2-16,5-9 1 15,3-7-2-15,3-9-6 0,2-8-1 16,3-7 1-1,2-6-5-15,1-7 2 0,2-7 0 16,-2-3-17-16,0-2 5 16,-5 1 11-16,0 0 8 0,-4 0 6 15,-3 5-2-15,-2 2 3 16,-2 2 7-16,-1 0-4 0,0 3 9 16,-2 6 0-16,-2 6-5 15,-3 5 16 1,-1 8 20-16,-1 7-20 15,0 6-24-15,-1 6-2 0,-2 5 1 16,-1 6-2 0,-1 7 10-16,2 6-9 15,-1 3 0-15,1 3-2 0,-1 3 1 16,2 3 0-16,-2 1-1 16,2 2 1-16,0 3-2 15,1 0 2-15,0 0-2 0,0-1-1 16,-1 2 1-16,0 0-1 15,1 1 2-15,-1-1 1 16,1 0 0-16,0 0-3 0,-1 0 1 16,1 0 2-16,-1 0 0 15,1 0-1-15,0 0 1 16,0 0 0-16,-1 1 0 0,1-1 1 16,0 0-2-1,-2 1 1-15,-1 0 0 0,-5-1-2 16,-4 0-2-16,-5 1 3 0,-5-1-1 15,-4 0 1-15,-5-1 1 16,-5 0-1-16,-3-2 1 16,-5 0-1-16,-2-2 2 15,-4-1-1-15,-2 0 1 16,-5 0 0 0,-3 0-1-16,-2-1 0 0,-1 2 1 15,-4 1 2-15,-5-1-4 16,3 2 1-16,-6 2-1 15,-5-2 0-15,-2 5 2 16,-3 0-2-16,-4-2 1 0,-2 4 1 16,-1 0-2-1,-3-2 2-15,-1 2-1 16,-2-1-1-16,1 1 2 0,0-2 2 0,-1 1-5 16,1 1 9-1,0-2-14-15,-2-1 8 16,0 3-2-16,-3 0 2 15,-2 1-2-15,-1-1 1 16,2-1 2-16,-2 0-3 16,0 1 1-16,-2 0 0 0,2 1 0 15,-5 4-19-15,-1 2-35 16,-1 4-9-16,-3 9-10 16,-2 4-79-16,-6 2-128 0,-7-3-309 0</inkml:trace>
  <inkml:trace contextRef="#ctx0" brushRef="#br0" timeOffset="-151431.84">7944 11367 10 0,'0'3'36'0</inkml:trace>
  <inkml:trace contextRef="#ctx0" brushRef="#br0" timeOffset="-149995.18">7476 10390 724 0,'-14'-7'-13'16,"1"0"16"-16,4 5 9 16,4 4 10-1,1 4-22-15,0 9-34 16,-1 7 13-16,1 5 17 0,-4 3 0 0,0 2 1 16,1 2 2-16,1 0 1 15,-1 3 0 1,0 3 0-16,0 4-1 15,3 3 2-15,-2 3-4 0,3 3 3 16,3 0-4 0,0-1 3-16,1-1-1 15,3-5 1-15,4-6-1 0,2-5 1 16,-3-5-1-16,5-3-2 16,1-5 2-16,2-3-2 15,1-3 3-15,1-3 9 0,2-3 0 16,2 0-3-16,1-5 6 15,1 0 13-15,2-1-2 16,1 0-9-16,1 1-5 0,2-1-4 16,2 1-2-16,1-1 0 15,4 1-2-15,-2-1 2 16,1 0-2 0,3 1 0-16,-3 0 1 0,-2 1 1 15,-1 1-1-15,-5 0 2 16,0 3 1-16,-8-3-1 15,-3-1 4-15,-1 0 2 16,-6-2 3-16,-2-1 12 0,-2-1 9 0,-4 0-4 16,0-1-13-16,1-1-6 15,-2 1-4-15,0-1 9 0,0-1 20 16,0 1 9-16,0 0-12 16,0 0-14-16,0 0-9 15,0-1-5-15,0-1-3 16,0 2-1-16,-3-3-2 15,3-2 0 1,-3-3 0-16,3-2-1 16,0-5-1-16,0-2 2 15,0-5 1-15,0-4-1 16,3-5 1-16,4-3-2 16,0-5 2-16,1-3-9 0,-1-2-2 15,2-2 7-15,-5 0 0 16,0 1 6-16,-1 2 0 0,-1 4 2 15,0 2-1-15,-2 4 2 16,1 3-1 0,-1 4-2-16,0 2 1 0,0 2-2 15,0 2 1-15,0 6-1 0,-1 2 0 0,-1 1 1 16,0 3 1-16,-1 2-1 16,1 2 0-16,-1 1 0 15,2 0-1-15,-1 1 0 16,0 0-1-16,0 0 1 15,2 1-1-15,-3-1 2 0,1-1-2 32,0 2 2-32,1-2 0 15,-5 0-2-15,2-1 2 0,1-1 0 16,-3 0 1-16,-1-1 1 16,0 1 8-16,0-2 1 15,0 2-4-15,-2-1-1 0,1-1 2 16,-1 0-6-1,0 1-2-15,-3-1 0 0,-1 0-2 16,-3 0 1-16,-1 0-2 16,-3 0-1-16,-4 0-1 15,-4 1 3-15,-3 3-1 0,-3 0-1 16,-2 0 3-16,-1 2 1 0,-1-1 1 31,-1 0 0-31,0 0 3 0,2 1-5 16,-1-1 0-16,3 2 0 15,-2 8-7-15,4 3-69 16,-5 0-124-16,-3-7-197 0</inkml:trace>
  <inkml:trace contextRef="#ctx0" brushRef="#br0">18236 11369 810 0,'2'11'116'0,"-1"-2"-145"16,-2 6-89-16,3 11 111 16,-1 9 14-1,1 9 10-15,0 9-8 0,-1 6-6 0,-1 6-1 16,2 6 1-16,-6 7-5 15,-4 4 5-15,-4 7-2 16,-5 6-2-16,-1 5 3 16,-3 1 2-16,-2-2-2 0,3-4 0 15,1-6-1-15,3-7-1 32,3-6 1-32,2-8-1 0,2-7 0 15,5-8 0-15,3-6-1 0,2-10-1 16,5-4 2-16,6-8 26 15,4-2 5-15,5-4-1 16,4 0-9 0,5-2-6-16,5-1 0 0,5-2-7 15,8-1-3-15,2-3 0 16,6-2-1-16</inkml:trace>
  <inkml:trace contextRef="#ctx0" brushRef="#br0" timeOffset="-129927.12">4361 13062 702 0,'-14'0'10'16,"1"0"-8"-16,5 4 13 15,1 8 9 1,3 6-25-16,2 8-3 16,-2 7 1-16,0 9 2 0,1 7 0 15,-1 6 0-15,-5 8 1 16,4 6-1-16,-4 5 0 16,1 2 1-16,0 5 0 0,2 0-2 15,0-2 2 1,3-1-1-16,-1-1 1 15,0-1 1-15,1-1-2 16,2 1 2-16,-1 0-1 16,0-1 0-16,0 0 0 0,2-1 0 0,-2-4 2 15,1-6-2 1,1-6 1-16,0-5 0 16,0-7-1-16,0-10 1 0,0-4 0 15,3-7-1-15,-3-4 0 16,2-3 0-16,0-3 3 15,0-2 8-15,2-1 1 16,0 0 2-16,0-4-4 0,0 0-4 16,1-1 0-16,1 0-2 15,2-2 0-15,0-2-1 16,1 1 1-16,2-1 0 16,3-2 1-16,-1 1 3 15,3-2 0-15,1 2 2 16,2-2-1-16,3 0 2 15,-4 2-1-15,6-2 2 16,-1 1-3-16,-1 1-1 0,2 0-2 16,4 1 0-16,0 0 0 15,2 0-2-15,5 1-1 16,-3-1-1-16,6 1-1 16,-4-1 0-16,5 1-1 0,1-1 3 15,2 0-3-15,1 1 1 16,-1-2-1-16,2-1 2 0,-2 1-4 15,3 0 4 1,-3-1-1-16,1 2 2 0,2 0 2 16,3 2 1-1,-2 1 0-15,-1-2-2 0,3 2 1 16,-3-1 0-16,2-1-1 16,-1-1 1-16,4 0 0 15,-2-1-2-15,0 0-1 16,1 0 0-16,-2-2-1 0,-2 1 0 15,-1-1-1-15,-3-1 1 16,1 1 0-16,-2-2-1 16,-2 2 1-16,-1 0-1 15,-2 0 1-15,-2 2 0 16,-1-2 0-16,-1 1-1 0,-2-1 0 16,-1 0 1-16,-3 1 1 15,0 0-1-15,-3 1-1 16,-1-1 1-16,-5 0 0 15,1 1-1-15,-3 0 1 16,0 0 0-16,-3-1-1 0,-3 1 1 16,-2-1-1-16,-1 0 1 15,-2-1-1-15,-3 0 1 16,2 1 0-16,-2 1 0 16,2-2 1-16,-2 0 1 15,0-2 2-15,0-1 11 16,0-6 17-16,0-6-22 0,0-8-11 15,0-7-4-15,0-4 5 16,0-7 3-16,0-2-5 16,-2-3 4-16,2 0-3 0,0-3 1 15,0-1-1-15,2-3 2 16,-1-1-4 0,2-6 4-16,0 0-1 0,1-1-1 15,-2-1-1-15,1-2 4 16,2 0-5-16,-1-1 3 15,0 0 0-15,0 2-1 0,3 0-1 16,-5 0 2-16,3 1 0 16,0 1-2-16,-3 0 0 15,-1 4 0-15,-1 4 4 0,0 1-3 0,0 5 0 16,0 2 1-16,0 4-1 16,0 4 1-16,-1 5-1 15,-4 3 1-15,2 6 0 16,-2 4-1-1,2 3 4-15,-3 3-3 16,3 3-1-16,1 2 2 16,-2 3 2-16,2 2-4 0,-1 0 2 15,2 3-1 1,0-1-1-16,0 1 2 16,0-2-3-16,1 3 2 0,0-1-1 15,0 0 1-15,0 0 0 16,-1 0-2-16,1-1-5 15,0 1 3-15,0 1 5 16,0-1-2-16,0 0 1 0,0 0 1 0,-4 0 0 16,0-1-1-16,-1 0-1 0,-3 1 1 31,0-1 1-31,-3 1-1 0,-3-2 2 16,-1 1 0-16,0-1-1 0,-5 0-1 15,1 0 0-15,-2 2 0 16,0-4 0-16,-1 1 1 15,-1-1-1-15,-1 0 1 16,-1-1-2-16,-2 2 0 0,-2-1 0 16,-2 1 2-16,-2 1-3 15,-3 1 1-15,-1 0-1 16,-2-1 1-16,1 0 0 16,-2 0 0-16,2 1 1 15,-5-2 0 1,-1 2 1-16,-1 1 3 15,2-1-1-15,-4-1 6 0,2 2-6 0,0-2 13 16,4 0 3-16,-2 0-16 16,-2-1-2-16,-2-1-2 0,0 3 1 15,-1-3 0-15,-2 1-2 16,-1 0 3-16,2 0 0 31,-1 1-1-31,-3-1 1 0,0 1 4 16,-1 1-1-16,-1 0 1 15,0 1 6-15,2 0-8 16,-1-1 2-16,2 0-1 0,-2 1 4 16,3-2 5-16,0 1-8 15,2 1-5-15,-2-1-1 16,3 1-1-16,-1 4-16 16,2 0-46-16,-2 0-51 0,-3-3-126 0,-8-8-199 15</inkml:trace>
  <inkml:trace contextRef="#ctx0" brushRef="#br0" timeOffset="-125723.11">1652 3016 648 0,'4'3'77'0,"0"-3"-81"0,5 1-36 15,5 1 42-15,3 1-1 16,8 0-1-16,4-1 0 16,2 0 2-16,7 1 0 15,3-2 1-15,3-1 2 0,3 0 1 0,2 0 1 16,5 0-5-16,2 0-1 16,2 0 0-16,-3-4 1 15,4-1-1-15,-5 0 0 16,-5 2 1-1,-5 0-2-15,-4 3 1 16,-1 0-1-16,-5 0 0 0,-1 6 0 16,-1 0-19-16,-4-1-77 15,-4-1-41-15,-8-2-64 16</inkml:trace>
  <inkml:trace contextRef="#ctx0" brushRef="#br0" timeOffset="-125294.67">1810 3414 747 0,'-29'0'19'16,"2"-5"25"-16,5-1 70 0,11 1-6 16,4 3-65-16,5 0-23 15,2 0-19-15,2 2-10 16,9 0-8-16,7 0 10 0,2 3 8 16,7 2-2-1,8 0 2-15,1 1 0 0,5-3-1 16,1 3 1-16,1-2-1 0,3-1-1 15,2 1 1-15,0-1-1 32,6 1-4-32,-2-1-5 0,1 0-2 15,-3-1-3-15,1 0-15 0,-4 0-11 16,2-1-5-16,-2 0-52 16,0-1-31-16,-3-4-64 15,-4-10-63-15</inkml:trace>
  <inkml:trace contextRef="#ctx0" brushRef="#br0" timeOffset="-124754.52">2722 2644 1033 0,'-16'-10'12'15,"-2"6"1"-15,11 0 55 0,6 3-47 0,2 1-35 16,10 8-48-16,3 3 53 16,1 5 5-16,6 5-1 31,2 3 3-31,1 2 1 0,0 1 0 15,1 0 1-15,4-2-1 16,-2 0 2-16,2-3-1 16,-2 1 0-16,0-3-1 15,0-1 1-15,-5 0-1 0,2-2 2 16,-3 2-1-16,0 0 2 16,-2 4 0-16,-6 0 2 15,1 1 4-15,-6 6-1 0,-1-2 3 16,-2 5 2-16,-5 1-3 15,0 3-2-15,-9 1-5 16,-2 2 2-16,-10 3-2 16,-4 2 1-16,-10 5-3 0,-5 0 0 15,-9 2 2-15,-4 5-2 16,-4 0 0 0,-7 2 1-16,-3-2 2 15,-1 0-4-15,-1 0 3 0,-2-6-3 16,-4-2 1-16,0 1 0 15,-4 2 0-15,-1 3-18 16,-3 3-68-16,-2 1-63 16,-6-1-155-16,-1 0-242 15</inkml:trace>
  <inkml:trace contextRef="#ctx0" brushRef="#br0" timeOffset="-120682.58">12584 13366 605 0,'1'-6'86'0,"-1"-1"-63"0,-1 4 7 15,0 0 21-15,0 3-37 16,1 0-11-16,0-2-2 0,0 2-1 16,0 0 0-16,0 1-3 15,0 0-2 1,0 5-2-16,-2 7 2 0,1 4 4 0,-2 3 1 0,1 9 1 31,-2 3 0-31,1 6-2 16,0 2 1-16,1 4-1 15,0 4-2-15,-1 3 4 16,1 2-2-16,-1 2 2 16,-2 3-1-16,-1-1 2 0,-1 3-3 15,-1 2 2-15,-3 3-1 16,1 3 1-16,-1 2 0 0,-3 1-1 16,2 2 2-1,-2-2 3-15,3-1 2 16,2-5-3-16,-1-5 0 0,2-3 0 15,2-7-4-15,3-4 3 16,-1-4 1-16,2-5-4 16,1-3 2-16,1 0 5 0,0-4 0 15,1 1 4 1,3-1-2-16,0-1-6 0,2-1 0 16,1-3-2-16,2 0-1 15,1-4-1-15,1-2 2 16,2-4-1-16,2-2 3 15,2-3 0-15,0-1 0 16,2-3 0-16,1-1 0 16,1-1 2-16,1-2-3 0,2 0 8 0,2 1 6 0,2 1-2 15,1-2-2-15,4 1-3 32,1 0-4-32,1 1-2 15,2-1-1-15,2-1-3 0,2 0 4 16,1-2-4-16,3 1 2 0,3-3-1 15,0 1 0-15,-1-1 0 16,1-2 0 0,-3 0 1-16,1 2-3 15,-2 1 4-15,0-1-3 16,1 3 4-16,0 0 1 0,1 0 6 0,-2 1 5 16,2 0-1-16,1 1-6 15,0-3-3 1,0 3-1-16,3-3 0 0,-1 1-1 15,-1 0-1-15,0 0 0 0,-1 1 0 16,-1 0-2-16,-1 1-1 16,2 1 2-16,-3-1 1 15,1-1-2-15,-2 0 1 16,-1-1-1-16,1 1 0 16,-3-1 1-1,-1-1 0-15,0 1 0 0,-3 1 1 16,0-2 1-16,-1 2-1 0,-3-1 0 15,-1 0-1-15,-2 2-1 16,-4-3 0 0,-1 2 1-16,-3-1 0 15,-1 0-1-15,-1 0 1 16,-2-1-1-16,0 3 1 0,-4-3-1 16,1-1 1-16,-3-1-1 0,-2 1 1 15,-1 0-2-15,0 0 1 16,-4-1 0-1,1 0 0-15,-1 1 0 0,-2-2-1 16,1-1 0-16,0-1 0 16,1-2 1-16,-2-2 2 0,0-2 5 15,0-2 1-15,0-3-4 0,-1-4-1 16,0 0 2-16,-1-3-3 16,0-3 0-16,0-3 2 15,0-3 2 1,0-3 2-16,0-5-5 15,0-5-1-15,0-2-1 0,2-5 0 0,1-3 0 16,1-2-2-16,0-3 2 16,2 0-1-1,0-2 0-15,-1 3 0 16,0-2 0-16,-1 0 0 16,0 0 0-16,-2 1-1 0,0-4 0 15,-2 1 1-15,0 1 1 16,0-1-2-16,0 1 1 15,0-1 0-15,-1 1 1 16,0 2-2-16,1 4 2 16,0 4-2-16,0 2 2 0,0 7 0 15,0 2-1-15,0 6 0 16,-1 4 1-16,0 3 0 16,0 5 2-16,-1 4-2 15,0 3-2-15,1 5 2 16,0 1 0-16,-1 6-1 0,2 0 0 15,-2 1 0-15,2 3 1 16,0-3-1-16,-1 3-1 16,1 0 1-16,0 0 0 15,0 1 1-15,0-1-1 0,0 0 1 0,0 0-1 32,0-1 1-32,0 1-2 0,0 0 2 0,0 0 1 0,0 0 1 31,0 0 10-31,-2 0 23 15,-1 0-5-15,0 0-9 16,-4-2-6-16,1 1-5 16,-2-2-5-16,-2 3 0 15,-2-4-1-15,0 2-2 0,-3-2-1 16,-1 0 0-16,-1 0-1 16,-1-1 1-16,-2 0-2 15,-3 0 1-15,2 1-2 16,-3 0 2-16,-4 1-1 0,-1 0 1 15,-3 1-1-15,-3 1 0 0,-1 0 0 16,-5 0-2 0,2 1 2-16,-1 1-1 0,-2 1 0 15,-1-2 1-15,0 4-1 0,-3 0 0 32,0 0 0-32,-3 2-1 0,1-1 1 15,1 2-3-15,-1-2 4 16,0 0-1-16,0-1 3 15,-1 0-1-15,-1-2-2 16,0 1 0-16,1-1 4 16,-1 1-3-16,2 0 1 0,0-1-1 15,1 0 1-15,0 0-2 16,3-1 2-16,0 1-1 0,2-4 1 0,-1 2 1 31,3-3 0-31,0-3-2 16,-2-1 4-16,0 0-1 15,1 2 1-15,-2-1 4 0,0 1-5 16,0 0-1-16,1 3 2 16,1 1-3-16,1-1-1 0,-2 4-1 0,3 0 1 31,1-1-1-31,1 6-16 16,-2 3-61-16,-3 1-86 0,-8-2-156 15</inkml:trace>
  <inkml:trace contextRef="#ctx0" brushRef="#br0" timeOffset="-115547.45">14990 13616 849 0,'0'-3'16'0,"0"-3"-18"15,0 2 26-15,0 2 12 16,0 1-29-16,3-2-6 16,3 1-2-16,1 2 0 15,3-2 1-15,1-1 1 16,1 1 1-16,3 0-1 16,-1-1 1-16,4 0 0 0,1-1 1 15,5 1 0-15,2-1 7 0,4 1 1 16,3-1 6-16,3 2 1 15,5-1-6-15,-1-1-2 16,4 2-3-16,3-2-2 16,0 1-3-1,4-1 0-15,1 1-1 0,6-1 1 0,1-2-1 16,3 0 2-16,4 0-3 16,1-1 1-16,1 0 0 15,0 1-1-15,1 0 0 16,1 0 1-16,-2 0 0 15,1 0-2-15,-1 0 2 0,1 2-1 16,-1 1 1-16,-1 3 1 16,-1-1 2-16,-1 2 2 15,2 6-5 1,-3 0 2-16,-1 1-2 0,-1 1-1 16,2 2 1-16,0-2 0 15,0 0-2-15,0-1 2 16,1-1 1-16,0-1-2 0,-1 0 2 15,-2 0-1-15,0 0 0 0,-3 1 1 16,-3 0 0 0,-1-1-2-16,-4 0 1 0,-1 0-2 15,0-2 3-15,-4-2-3 16,2 0 2-16,-4 1-2 16,-3-5 1-16,-4 1-1 15,-5-2 1-15,-5 0 1 16,-5 2-2-16,-4 1 1 0,-6-1 0 15,-2 0 0 1,-5 1 1-16,-1 0-1 16,-2 0 1-16,-1 0 0 0,0 0 1 15,0 1 16-15,-1-1-6 16,-1 1-9-16,2 0-3 16,-1 1-6-16,1 5 1 15,-1 0 1-15,1 5 6 16,-1 3-2-16,0 6-1 0,0 3 4 15,-1 5-5 1,0 6 3-16,0 2-1 0,-1 7 1 16,2 4-1-16,-2 3 0 15,0 5 2-15,0 2-3 16,-2 5 1-16,-4 2 2 16,0 3 1-16,-1 2-1 15,-4 5 1-15,1 2 15 0,0 1-6 0,0 0-4 16,2-3-2-16,1-2-5 15,2-5 0-15,1-4-1 16,3-7 1-16,-1-3-2 16,2-6 1-1,-2-5 2-15,1-4-3 0,0-6 3 16,-2-5-1-16,2-2 7 0,-1-4-3 16,0-4 1-16,0-4-3 15,1-1 1-15,-1-5-1 0,-1-1 2 16,-1-2 12-16,-1-1 12 15,-2 0-4-15,-1-2-11 16,-5 0-9-16,-1 0-3 0,-4-2-3 31,-1 3 1-31,-4-6 0 0,-2 2-1 16,-3-4 1 0,-6-1-2-16,2-1 3 0,-5 0-2 15,-4 0 1-15,-5 1 2 16,-3-2-2-16,-3 1-1 15,-4 2 1-15,-3 1-2 16,0 1-2-16,-3 0-1 16,-3 2 0-16,-1 0 2 0,-3 2 1 15,-3 1 1-15,-3-2 2 16,-1 3-1-16,-2 0 1 16,-2-2 0-16,2 0-2 0,-1 1 2 15,1-4 3-15,1 1 1 16,0-1 1-1,1-3-4-15,-2 0 0 0,2 1-3 16,0-2 0-16,0 0-2 16,-1 0 2-16,2-3 2 15,0 3 0-15,1 0-2 0,0 1-5 0,0 0-17 16,0 4-40-16,-2 0-39 16,-3 4-35-16,-7 4-148 0,-3 0-163 31</inkml:trace>
  <inkml:trace contextRef="#ctx0" brushRef="#br0" timeOffset="-106298.67">2194 16418 217 0,'0'22'147'0,"-4"1"-144"0,-3 1 3 16,3 4 41-16,-3 1-3 15,0 4-12-15,0 2 1 16,1 4-7-16,-3 3-9 16,2 2-8-16,-2 4-4 15,-1 0-2-15,2 4-1 16,-1-1 0-16,1 0 3 0,-1 2 15 15,2 2 9 1,2 2-16-16,1 3-7 16,0 3-3-16,1 3-2 0,1 2-1 15,0 0 1-15,2-1 0 16,-2 4-1-16,0-3 2 16,2 2 1-16,0-1 4 15,0 1 9-15,0 1 0 0,2 1-11 16,-2 1-1-16,0-1-3 15,0-5-1-15,-4-4 1 16,4-5 1-16,0-7 3 0,4-8 7 16,2-8-2-16,1-4 0 15,-1-6-4-15,-1-6 0 16,-2-4 5-16,1-1 8 16,0-5-11-16,-1 0 0 15,1-2 0-15,-2-4 1 0,2 3-6 16,1-3 0-1,0 1 0-15,0-1 3 0,1-1 3 16,0-1 11-16,3 0 5 16,1-1-9-16,1 3-2 15,2-6-9-15,1 1 1 16,4 0-5-16,-3-1 2 16,3-1 0-16,-3 2-1 0,4-1-1 15,-4 0 1-15,3 1 1 16,-1 0 3-16,2-1 3 15,1 2 7-15,-2-2-9 0,4 3-4 0,-1-1-1 16,0 1 0-16,2-2-3 16,2 2 1-16,4-1 0 15,0-1 0-15,2 0 0 0,0 0 0 32,3 1 1-32,1-2 0 0,1 3-1 0,2-2 0 31,-2 2 0-31,2 0 0 15,2 0 1-15,-2 1-1 16,3 0 1-16,-2-1 0 0,4 3-1 0,-4-2 2 16,1 2-1-16,0-2 2 15,2 1 1-15,-2-2 9 16,2 1-4-16,2-4-5 16,2 3-1-1,-1-2-1-15,1-1 0 0,4 0-1 16,-1 1 0-16,0 1 0 15,3 1 2-15,1-1-1 0,-1 3 0 16,-3-1 1-16,0 3-1 16,-4 0-2-1,-1 1 3-15,-3 0-2 16,2-1 0-16,-1-1 1 0,3-1 4 16,-1-1 9-16,4 1-5 15,0-3-3-15,2 0-3 16,1-2 1-16,2 3-1 15,3-3-1-15,-4 3 0 0,-1-3-1 16,-1 2 1-16,-4 1-2 16,3 0 0-16,-6 0-1 15,4 0 1-15,-1-1-1 0,1 0 0 16,5-1 0-16,-1 1 0 16,5-3-2-16,-2 0 4 15,4 0-2-15,-2 1 0 16,-2 0 0-16,-1 2 1 15,-1-2-1-15,-5 3 0 0,0-1-1 0,-1 1 1 32,0-3 0-32,0 0 1 15,3 1 0-15,-4 0-1 0,6-3 1 0,1 2-2 16,-3 1 2-16,3 0-1 16,1-1 1-16,-2 1-1 15,-1 0 0-15,-1 0 1 16,-4 0-1-1,-1 1 1-15,1 0-1 0,-3 0 0 16,1 3 0-16,0-1 0 16,0 3 0-16,1-1 0 0,2 1 0 0,-1-2-1 31,-1 0 1-31,1 0 1 16,0-1-1-16,-2 2-1 0,1-1 2 15,-4 2 0-15,-1 0-1 16,-4 2-1-16,1-2 1 15,-3 2 1-15,1-1-1 16,-3 1 0-16,-1-1 0 0,-1 0-1 16,-2 1 1-16,-2-1 0 15,-2 4 0-15,-4-2 1 16,1 0-1-16,-3 2 0 16,1-2 0-16,0 1-1 0,-3-1 1 15,1-1 0-15,0 0 0 16,-3-3 0-16,-1-1 0 0,-3 0 1 15,0-2-2 1,-3 3 0-16,1-2 0 16,-6-2 1-16,2 1-1 0,-2-1 1 0,-1-1 5 31,2 2 9-31,-2-3-3 0,1-4-3 16,2-2-4-16,-1-8-3 15,1-4-1-15,1-6-1 16,3-4 1-16,-3-6 0 15,3-5 0-15,-4-3 0 0,3-3 0 0,3-2-1 16,-4 0 0-16,3-5 1 16,-2 1 1-16,2-4-1 0,3-3 0 15,-1-3 0-15,3-4 0 16,-1-6 1-16,2-3-3 16,0 0 2-16,-1-2 0 15,-1 1-1-15,1 8 1 16,-2 1 1-16,2 5 0 0,-2 3-1 15,-1 4 1-15,-2 2-1 16,1 2 0-16,-2 3 1 16,2 0-1-16,-2 0 0 15,1 0 0-15,1 3 0 16,-1-1 0-16,2 4 0 0,-5 3-1 16,3 6 1-16,-6 8-1 31,2 7 1-31,-4 4 0 15,0 7-1-15,0 3 2 0,0 2-1 16,-2 1 0-16,-1 0 0 16,2 3-1-16,-1-1 1 15,0 0 0-15,-2-1-1 0,1 2 0 16,-1 0 2-16,-3 0 0 16,0-2 1-16,0 0 0 15,1 3 3-15,-2-1-1 0,0 3-1 16,-1-3-2-16,-1 2 2 15,-1-1-1-15,-4 0 2 16,-1-1 7-16,-3 2 2 16,-3-2-7-16,-1 1 1 0,-1-1-3 15,-3 0 1-15,-2 2 0 16,-3-2-4-16,1 0 1 16,-2 1-2-16,-2-1 1 15,-2 2 0-15,-3-2-2 16,0 3 0-16,-5-1 1 15,-1 1 0-15,0-2 1 16,-1 0-2-16,-2 1 1 0,-1-2 0 16,-2 0-1-1,-2 0 2-15,-1 0-1 16,0-1 0-16,-2 1 0 16,-2-3 0-16,-1-3 0 0,-1 1 1 15,-1-2-2-15,-1 0 2 0,-2-2 7 16,1 2-5-16,-1 0 4 0,-3-2 0 31,1 2 16-31,1-1-8 16,1-1-3-16,-2 1-5 0,-3 0-2 15,5-2-1-15,-2 2-4 16,0-2 1-16,0 1 0 16,3 1-2-16,-1 1 2 15,-3-2-1-15,0 1 1 16,0 2-2-16,0-4 1 0,-2 3 1 15,-2 0 0-15,1-1 0 16,-1-1-2-16,-1 2 2 16,3 2 0-16,-1-2-1 15,1 2 1-15,1 0 1 0,-2 4-3 16,2 1 1-16,-1-2-1 16,-1 2 1-16,0 3-3 0,0 3 4 15,0-2-2 1,-2 1 1-16,1 0-1 0,1 1 2 15,-1-3 0-15,0 1-1 16,3-2 1-16,0 1-1 16,2-1 1-16,-3 3-2 15,3-1 2-15,0 1-1 0,0 0 1 16,0 0-1-16,3 0 0 16,-4 0 1-16,3-1-1 15,0 1 1-15,5-2-1 0,-2-1 0 16,5 0 0-1,4-2 0-15,0 3 0 16,1-3 0-16,1 0 0 0,-1 0-3 0,3 1 3 16,-2-1 1-16,4 1-3 15,4 0 1-15,3 3-6 16,6 4-61 0,3 5-41-16,-3 2-101 15,-3-4-193-15</inkml:trace>
  <inkml:trace contextRef="#ctx0" brushRef="#br0" timeOffset="-93524.51">1982 16232 925 0,'-11'-9'11'0,"0"0"-10"15,6 4 9 1,1 3 2-16,4 3-17 16,0 5-15-16,1 12-68 15,5 9 61-15,-2 13 31 0,-2 15-1 0,-1 13 0 16,-1 11-1-16,-1 11-5 16,-3 9-2-16,-1 5-7 15,-2 0-5-15,1-1 16 16,-3 4 2-16,0-2 1 15,2 4-3-15,-2-1 4 0,3 3-2 32,1-3-1-32,3-6 1 15,2-7-1-15,0-9 1 0,2-12 1 16,1-6-1-16,-1-8-1 16,-2-7 1-16,0-7-1 0,0-12 1 15,2-6-2 1,0-11-8-16,2-11-98 0,1-9-27 0,-3-24-41 31,-2-18-158-31</inkml:trace>
  <inkml:trace contextRef="#ctx0" brushRef="#br0" timeOffset="-89583.42">2015 16266 1108 0,'0'-12'-11'16,"0"-1"-42"-16,3 3 33 15,10 3 25-15,10 2-8 0,4 3-11 0,6 1 5 16,5 3 2-16,4 5-3 31,4 2 7-31,4 3 5 0,4-1-1 16,2 0 5-16,4-1-7 15,3-1 2-15,2-3-2 16,1 0 6-16,7-3-3 16,-2-1 3-16,2-1-5 15,2 0-2-15,0-1 3 0,4 1 4 0,-2-1-3 16,5 3 0-16,1-5-4 15,3 1 3-15,4-1 1 0,3-2 3 32,1 0-7-32,0-2 0 15,-1 2 3-15,2 0 2 0,0 0-1 0,-2 0-1 16,3-1-2-16,2 1 2 16,-2-1 3-16,3 0 8 15,4 1-2-15,1-1-6 16,3 0-2-16,3-3 0 15,1 1 2-15,1-1-4 0,3-2 2 16,-3-1-2-16,2-3 1 16,-2 0 1-16,0-1 11 15,-2 1 12-15,-3 3-15 0,-3 3-7 16,-4 0 16-16,0 3-2 16,0 2-8-16,0 1-5 15,1-1 4-15,1 0-8 16,-1 0 1-16,-1-1 0 15,-1-1-3-15,-3-1 0 0,-4 0 2 32,-1-3-2-32,-4 1-2 0,-6 2 4 15,-10-1-5-15,-4 2 5 16,-10 2 2-16,-4 1-2 16,-11 1-1-16,-4 2 1 15,-7 1-1-15,-6 1 1 16,-5 4-1-16,-5-1-1 15,-2 2 2-15,-2 0-2 0,2 3 0 0,-5 1 2 0,2 2-1 16,-2 4 1-16,0 4 0 16,-2 5 1-1,-3 3-1-15,2 5 4 16,-2 4-3-16,-1 7-1 0,-1 1 1 16,0 7-1-16,-1 4-1 15,0 5 2 1,0 7 0-16,-1 4-1 0,0 6 1 0,-3 6-2 15,1 0 2 1,0 1 0-16,1 1-2 16,2-4 2-16,0 0-3 15,1-2 2-15,5-1 1 0,1 0-1 0,1-3 2 16,-2 0-4-16,-2-3 2 16,-1-4 2-16,-3-2-2 31,0-4-1-31,0 1 2 0,-2-5 0 15,-3-2 0-15,1 0 14 0,0-4-8 16,-1-3 1 0,2-6-2-16,1-3-2 15,2-3-3-15,0-6 1 0,2-3-2 16,1-5 0-16,2 0 0 16,1-4 0-16,-3-4-1 15,2-4 0-15,-2-3 3 16,1-4-3-16,-4-2 2 15,1-2-1-15,-1-2 1 16,0 2 0-16,0-3 1 0,0 0 0 16,0 1-2-16,0-1 1 15,0 0-1-15,0 0 1 16,0 0 3-16,0-1-1 16,0 1 12-16,-1 0 23 0,-5 0-19 0,0 0-16 15,-2 1-3-15,-1-1-1 16,-3 3 0-1,-1-3-1-15,-1 6 1 16,0-3 1-16,-6 1-1 0,2 0 3 16,-2 1 0-16,-2-3-2 15,0 1 1-15,1 0-1 16,-3 0 1-16,-1 0-1 16,2 2 0-16,-2-1 0 0,0-1 0 15,-2 0 0 1,0 0 0-16,-3 0 1 15,-1-1 0-15,-2-1 0 0,-1 1 0 16,-1 0-1-16,3 1 0 16,-4-1-1-16,3 1 2 15,1-1-2-15,-1 1 1 16,1 0-5-16,-5-1 5 0,3 1 0 0,-4 0 0 16,-1 1-6-16,0-1 5 0,1 0 0 15,0-1 1-15,-3-1 1 16,-1 1-1-16,0-3 0 15,-5 0 2-15,2-3-1 16,-5 0 1-16,1 0 1 16,0 1 6-16,0 2 3 0,-1 0 4 15,2 1-5-15,-2 0-5 16,4 1-5-16,-3-1 0 16,0 2-1-16,1-1 2 31,-4-1-3-31,2 1 0 0,-4-2 2 15,-2-3-1-15,-2-2 0 16,-2 0 0-16,4-2 3 0,-5 1-2 16,4 4 0-1,-2-1 0-15,3 2 2 16,0 2-2-16,-2-2-2 0,-2 4 2 16,-1 0-1-16,-3-1 0 15,-1 0 1-15,-4 1-2 16,2-2 2-16,2-3-1 0,0 2 0 0,3-3 1 31,3-1-1-31,2-2 1 0,0 3 0 16,-1 1 0-16,-2 0 0 15,-5 2-1-15,0 1 0 16,-4 1 1-16,-1 2-3 16,1 2 3-16,0 1-1 0,2 1 0 15,-1-2-1-15,1-1 2 0,0 2 0 16,-1 1 0-1,-1-1 2-15,-3 1 2 16,3 0-3-16,0 1-2 16,4-1 0-16,2 0 0 15,0 0 0-15,3-1 0 16,-2 1 0-16,1 0-1 0,-3 0 0 16,1-1 1-16,-2-2 0 15,-2-1 0-15,4-2 0 0,-2 1 0 16,1-1-1-16,5-2 2 15,1 1-1-15,5-3 2 16,-1-1-2-16,5 0 0 16,2-2 2-16,0 3 0 15,0-3 5-15,2 1 4 0,1 2-5 0,-2 0-3 32,5-1-1-32,3 1-2 0,2 0-1 0,2 1 0 15,3-2 0-15,4 1 2 16,3-2-2-16,3 2 1 0,4-4 0 31,1 0 1-31,5 1-2 16,-1 0-4-16,3 0 4 15,1 0 1-15,1 0-2 0,0 0 1 16,1-1-1-16,1-1 1 16,1 1 0-16,-1-3 0 15,-2 0 0-15,2-5 2 0,1-2 0 16,-2-4-3-16,1-4-1 15,-3-7-4-15,-2-5-4 16,4-5 5-16,1-7-2 16,-1-4 5-16,4-5 1 0,2-4 0 15,-4-3 1 1,2-6 1-16,-2-1 1 0,-2-5-1 0,1-1 0 16,-1-2 1-16,2-2-3 15,0-2 4-15,2-4-3 16,0 2-3-16,0-6-11 0,0 0 6 15,0-2 5-15,2 1-2 32,0 2 1-32,0 3 1 0,0 0 6 15,0 8 0-15,2 2-2 16,0 6 1-16,-2 5-1 0,0 7 1 0,-2 6 0 16,-1 7 1-16,-3 8-1 31,-1 6 3-31,3 6-3 0,-5 5 5 15,4 7 10-15,1 2-1 16,2 5-7-16,-1 3-5 16,3 3-3-16,-2 0-1 0,2 1-2 15,0 0-1-15,0 1 0 16,0 1 2-16,0-1-1 16,-2 0 1-16,2 0 0 15,0 0-2-15,0 0-4 16,4 0-27-16,3-1 2 15,0 0 21-15,6-1 11 0,0 1 0 0,3 1 1 32,2-4 1-32,0 1-1 0,2-1 0 15,2 1 2-15,1-1-3 16,2 1 1-16,2-1 0 16,1 2 2-16,6 1-3 15,2 0 0-15,2-1 0 16,6 4 1-16,3 0-2 0,5 0 2 15,1 1 0-15,3-2 1 16,4-1-2-16,3 0 2 16,1-2 1-16,4 0-2 15,3 1 1-15,3 0-1 16,1 2 1-16,2 0-1 16,2 0-2-16,-2 2 3 0,2 1 1 15,1 0 1-15,3 0-2 0,2 1 1 16,3-1-2-16,5 1 2 15,3 0-3-15,0 0 1 16,0-1 1-16,0 3 0 16,0-1-1-16,0 1 0 0,-4 0 0 15,-1-1 2-15,1-1-4 16,-4 0 3-16,1-3-1 16,-4 0 0-16,3-1 2 15,-2-2 3-15,1 0 3 16,1-2-2-16,1-2 0 0,-1 2-6 15,1 0 5-15,-2 2-2 16,-2-2-3-16,6 3 1 16,-6 3 0-16,-2-2-2 0,-3 1 1 15,-1-1 0-15,-5 0-2 16,-4-1 3-16,-2-1-1 16,-1-1 1-16,0 0-1 0,0-2 0 15,-4-2 1-15,3 0 1 16,0 1-1-16,-4 0-2 31,3 3 1-31,-5 0-1 0,3 1 0 16,-4 0 2-16,3 2-1 15,-4 0 0-15,-2 2 0 16,0 1-2-16,-1 1 2 0,-2-3-1 16,-1 1 1-16,-7-1 0 15,-1-2 2-15,-2 1-4 16,-2-2 2-16,-1-1 0 15,2 0 1-15,-3 0-1 0,-1 1 0 16,0 1 1-16,-2 0-2 0,-2 1 2 16,-2 2-1-16,-3-2-2 15,1 3 0-15,-2 1 2 16,-2-1-2-16,-1 0 0 16,-2-1 0-16,-1 0 0 0,-3-1 0 15,-3 0 1-15,-2-2-2 31,-4 1 4-31,-2 0-1 0,-4 0 0 16,-1-1 0-16,0 0-1 16,0 2 0-16,-2-1-2 15,3 0-1-15,-1 1 1 16,-2 2-2-16,2-1 2 16,0 3 0-16,0 2 2 0,1 4 1 15,-2 5 1-15,0 2 1 16,-1 8-2-16,0 4 3 0,-1 4-1 15,-1 7-2-15,-1 3 0 16,0 5 0-16,-1 3 1 0,-1 4-1 16,1 6 1-16,1 6 0 15,-4 2 0-15,3 3-1 0,-3 5 0 16,2 1 1-16,3 3-2 31,0 2 1-31,2 4-1 16,0 2 2-16,0 5-1 0,0-1 0 0,3-2 1 0,-1-3-1 31,4-3 2-31,-1-4-3 16,-1-4 1-16,0-4 0 15,1-3 1-15,-4-6 0 16,-1-5-2-16,1-5 2 16,-1-6 0-16,0-5-1 0,-1-4 1 15,-2-2-2-15,0-4 0 0,-1-1 2 16,1-8-1-1,0-2 1-15,-1-5-1 0,-1-5 1 16,2-3-1-16,-2-6 0 16,2-1 0-16,-1 0 0 15,1-1 3-15,-5 0 0 0,2 0 0 16,-3-1 17-16,1 1-6 16,1 2-9-16,-4 0-4 15,4-1-1 1,-4-1 0-16,-1 1-1 0,3-1-1 15,1-1-7-15,-2-1 2 16,2 2 6-16,2-2 2 16,1 2-1-16,3 4 0 0,-2-6-1 15,-8-11-13-15,-15-25-13 16,-20-21-100-16,-29-28-291 16</inkml:trace>
  <inkml:trace contextRef="#ctx0" brushRef="#br0" timeOffset="-31426.82">3915 17211 647 0,'-13'1'11'16,"0"-1"-8"0,6-3 18-16,0 2 19 0,5-1-20 15,0 1-15-15,0 1-3 0,2 1-3 16,0-1-1-16,0 0 0 15,0 6 2-15,0 2 0 16,-2 5 2 0,-1 5-3-16,1 5 3 15,1 5-3-15,-1 5 2 0,2 1-1 16,0 2 0-16,0 1 0 16,3 3 1-16,4 1-1 0,-1 2 1 15,1 3-2-15,-1 2 1 16,1 3 1-16,0 2-1 15,-6 2 0-15,1 2 1 16,-1 2-2-16,-1-4 1 16,0-1 1-16,0-3-1 15,-2-8-1-15,0-5 2 0,0-10 0 16,0-5-1-16,-1-8 1 16,0-3 2-16,2-6 0 15,1-2 1-15,0-1 4 16,0 0 7-16,0-2 9 15,0 1-6-15,0 2-11 16,2 0-3-16,3 0-2 0,-1 3-1 0,1-1 0 16,3 0-1-16,-3-2 1 15,4 0-1-15,-2-1 0 16,1-2 3-16,-1 0-1 16,0 0 0-1,2-1 0-15,-4-1 1 16,3 1-1-16,-4-1-1 0,4 0 2 15,-4 1-1-15,1-1 1 16,1 1 13-16,1 0-14 16,4-1-1-16,-2 2 0 15,0-1 0-15,4 1-1 16,1 1 1-16,0-2-1 0,3 4 0 16,1-1 0-16,0 2 2 0,4 0-2 15,-1-1-2 1,2 1 2-16,2 0 0 15,-3-1 0-15,2 0 0 16,0 1 0-16,-2-1 0 0,0-2 2 16,1 1-4-16,-4-1 2 15,-1 0 0-15,1 0 2 16,-4 1-2-16,1 0 0 16,-1 0 0-16,-4 0 0 15,1 0 0-15,-3-1 0 0,-1 1 0 0,2 1 0 0,-5-1-2 16,5-1 2-16,-5 1 2 31,2-2-5-31,-2 0 3 16,-2 0-2-16,2 0 1 0,-5-1 1 15,2 2 0-15,-2-3 0 0,0 1 1 16,0 0 32-16,0 0 3 16,0-3-5-16,0 2-1 0,0-8-6 31,-2-3-16-31,-2-2-5 15,4-7-2-15,-1-5 0 16,1-6-1-16,0-5 0 0,3-6-1 16,1-6 1-16,0-5 0 15,1-2 0-15,-1-1-1 0,-1 1 1 16,-3 1 1 0,2 3 0-16,-2 1-1 0,0 3 2 15,0-1-1-15,0 2 0 16,0 0-1-16,0 3 0 0,0 2 0 15,0 1 0-15,3 4-1 0,3 3 1 16,-2 4 0-16,1 2-1 16,1 4 0-16,-2 2-1 0,2 3 1 31,-4 4-1-31,2 2 1 0,-4 4 0 16,1 3 2-16,-1 3-2 15,0 0 1-15,0 2 1 16,0 1-1-16,0-3 0 0,0 5-1 15,0-2 0 1,0 0-3-16,0 0 2 16,0 0 1-16,0 0 0 15,0 0 2-15,0-2-1 0,0 2 0 0,0 0 1 16,-3-1 1-16,-4-1 1 16,0 2-3-16,-4-5 0 15,-2 1 0-15,-3-2-1 16,-1 2 1-16,-5 1 0 0,1-1-4 31,-4 1 4-31,1 1 2 0,-2 2-2 16,-1 0 0-16,0 0-1 15,0-2 2-15,1 1-1 0,0-2 0 0,0-1 0 16,-1 0 2-16,0-2-2 31,-4 0 2-31,1 1-3 0,1 0 8 16,0 0-4-16,0 1-1 15,0-1-1-15,2 0 2 16,3 1 11-16,1 1-7 16,3 1-3-16,0-1-1 15,3 2-3-15,3 2-1 0,3 2 0 16,2 3-2-16,0 7-33 16,2 5-76-16,0 4-63 0,-5-1-77 0,-7-4-175 15</inkml:trace>
  <inkml:trace contextRef="#ctx0" brushRef="#br0" timeOffset="-24660.32">2283 17055 453 0,'-15'1'297'15,"-3"-2"-281"-15,0 1-8 0,7-1-5 16,2 1 3-1,5 7-6-15,0 9-2 16,-1 8-3-16,2 11 1 16,1 13-3-16,0 12-6 15,-4 12 8-15,1 9 4 0,-1 8 1 16,-2 3-1-16,0-1 2 16,1 0 0-16,1-6-1 0,3-10 1 15,3-8-2 1,0-11 1-16,0-8-1 15,0-8 1-15,1-7 1 16,5-4-1-16,-2-1 1 16,1-3-1-16,1-1 0 0,2-1 0 15,0 0 0-15,-3-1 0 16,3 1 0-16,-3-5-5 16,4-2-84-16,-2-5-21 15,-3-11-62-15,-4-14-101 0</inkml:trace>
  <inkml:trace contextRef="#ctx0" brushRef="#br0" timeOffset="-23825.9">2213 17001 833 0,'0'-5'70'16,"-1"-1"-58"-16,1-1-14 0,9 3-6 15,10-1 3-15,9 4-2 16,4 0 1-16,8-1 1 16,4 4 1-1,5 0 1-15,5 0-69 16,2-1 35-16,5 1 41 15,-4-5-2-15,1 2-2 16,-6 0 0-16,-6 1-1 16,-5 0 0-16,-10 1 1 0,-4 1 3 15,-3 0 1 1,-7 0-1-16,-1 3 2 0,-7-1 1 16,1 1 3-16,-3-1 7 0,2 1-4 15,0 0-1-15,-3-1-3 16,1 0-3-16,0-1-1 15,0 1-3 1,0 1 0-16,1-1 0 0,-2 0-1 16,4 3 0-16,-4 1 0 15,3 3 0-15,1 3-1 0,-2 3 1 16,3 6-2-16,-1 4 1 16,1 7 0-16,0 5-1 15,1 7 0-15,0 5 1 16,-3 2 1-16,3 5 1 15,-1 4 0-15,-2 5 0 0,4 1-1 16,-2 5 2-16,1 2-2 16,1 2 1-16,-2-2-1 15,3-4 1-15,-6-2-1 0,1-5 1 16,1-4-1-16,-4-5 0 0,-1-3 1 16,-1-7-1-16,2-4 1 15,-4-4-1-15,4-9 0 16,-4-6 0-16,0-8 1 15,-2-7 0-15,0-2 1 16,0-3 46-16,0-2 24 16,-8 0-8-16,-2-6-29 0,-5 1-19 15,-4-2-8-15,-3-2 6 16,-4 1-4-16,-3-2 5 16,-8 3 0-1,-3 0-3-15,-6 2-8 0,-8 4-1 16,-2 1-2-16,-7 1 0 15,1 6-1 1,-1 2-1-16,3 4-1 16,0 1 0-16,3 1-2 0,-1 3-43 15,5 0-17-15,-9 5-50 16,-4 1-67-16,-3 0-140 0</inkml:trace>
  <inkml:trace contextRef="#ctx0" brushRef="#br0" timeOffset="2590.92">4742 18598 316 0,'-4'-3'19'0,"-4"-5"-3"0,2 0 25 15,2-3 11-15,0-1-35 16,1 0-11-16,-1 0 21 16,2 1 15-16,-2 0-13 15,2 2-6-15,-1 0-4 16,3 3-8-16,-3 1-5 0,3 3-1 31,0 0 8-31,0 2-2 0,-2-1-7 16,2 2-4-16,0 0-1 15,0 5-2-15,0 4-1 16,5 2 2-16,0 5 1 16,1 1 1-16,-1 2 0 15,3 0-1-15,-2 1 1 16,2-1 1-16,-2-2-1 0,-1 1 0 0,1 1 0 15,-3 0 1-15,4-2-1 16,-1 2-1 0,-2-1 1-16,3 1 0 15,-2-2 0-15,4-2 2 0,-3 0-2 16,3-4 0-16,0-2 0 16,-4-8 0-16,-4-5-45 0,-1-16-41 15,-3-8-53-15,-9-10-115 16</inkml:trace>
  <inkml:trace contextRef="#ctx0" brushRef="#br0" timeOffset="3182.46">4578 18633 884 0,'-19'-2'3'16,"1"-7"5"-16,2 2-9 15,10 0 5-15,2 0 1 0,4 0-6 16,0 1-4-16,2-1-5 16,5-1-25-16,4-4 22 0,4-4 13 15,1 0 0-15,4-4-3 0,-1-4-5 32,2-1 0-32,-3-1 5 0,-2 1 3 15,0-2 2 1,-2 3 0-16,3 1-2 0,-8 3 1 0,1 2 1 0,0 2 0 15,-4 2-2-15,-3 5 2 16,1 1-1-16,0 1 0 16,-2 5-1-16,-1-1 0 15,2 2 1-15,1 2-2 16,0 1-1 0,1 3 0-16,5 3 0 15,2 2 1-15,1 3 0 0,3-1 0 16,-1 3 0-16,2-1 1 15,0 0-1-15,3 0 1 16,-6 0-2-16,2-1 2 16,-2-2 0-16,-1-2 0 15,-1 1 0-15,-3-3 0 0,-1-1 2 16,-2-2-4-16,-2-1 4 0,-1-2-2 16,-3 2 1-16,0-3 2 15,0 0 42-15,-3 0 44 16,-9-2-17-16,-5-1-56 15,-7-3-13-15,-6 0-3 0,-3 0 1 16,-5-1-1-16,-2 3 0 16,-3 4 0-16,-1 0-3 15,-4 13-18-15,-4 8-56 16,-3 12-45 0,-2 5-36-16,-2 2-33 15,-3-5-53-15</inkml:trace>
  <inkml:trace contextRef="#ctx0" brushRef="#br0" timeOffset="19775.69">9185 17036 652 0,'0'5'16'0,"0"-2"-24"0,0 7-43 16,0 4 51-16,0 6 1 15,0 9 0-15,-3 6 2 0,0 10-3 0,-5 6 1 16,-2 7 0-16,1 9 1 16,-3 5-1-1,-2 3 1-15,0 6 0 0,-2 0 0 16,-1 0-2-16,-1-4 1 15,4-8 1 1,0-5-2-16,3-10 1 0,2-4-2 16,3-10 2-16,1-3-1 15,-1-4 0-15,2-3 1 16,1-1 0-16,1-4 6 0,-2-1 13 0,4-2-5 31,0-1-4-31,4-1-5 0,3-1-1 0,3-1-3 31,5 0-1-31,1-2 1 0,5-3-1 16,0-1-1-16,1-4 2 16,4-3 0-16,1-2 2 15,2-1-1-15,0-2 0 16,1-2 0-16,2 0-1 16,0 0 2-16,1 2 2 0,0-1 2 15,0-1 2-15,1 4 1 16,4-1 0-16,0 0-7 0,2 0 1 15,3-1-3-15,1 5-1 16,3-1-1-16,-1 2 1 16,0 2 0-16,-3 1-1 0,-2 1 0 15,-2 1 0-15,-3-2 0 16,0-1 0 0,-1-2 1-16,-2 0 1 0,0-3 0 15,-1-1 20-15,-2-2-9 16,-2 1-10-16,-3 1 2 0,-1-2 1 15,-4 0 0-15,-2-2 0 16,-2 1-4-16,-2 0 2 0,-2 1-2 16,-5-3 6-16,1 3 10 31,-4 0-9-31,-1 0-5 0,-1 0-1 16,1 0 1-16,-3 0-1 15,0 0 1-15,1 0 1 16,-1-1 18-16,0-1 11 15,0 1-7-15,0-5-4 16,2-2-8-16,0-8-10 0,2-4-5 16,2-11-3-16,0-9 1 15,3-7-1-15,-1-8 2 16,2-8-3-16,0-1-7 16,-1-6 4-16,1-2 7 15,-1 0 1-15,-1 0 0 0,-1-1 0 16,0 5 2-16,-2 1-4 15,0 5 3-15,2 5-2 16,-3 4 0-16,6 6 1 16,-4 3 0-16,4 4-1 0,1 5 1 0,-2 1-1 15,2 3-1-15,0 5 0 16,-2 3 1-16,-2 7 0 16,-1 4-1-1,-3 6 1-15,-3 1 0 0,1 4 0 0,-1-1-1 31,0 2 2-31,0 0-1 16,0 0-1-16,0 0-3 0,-1 0 0 16,-2 1 1-16,-3-1 0 15,-3 0 3-15,-2-1 0 16,-3 0 0-16,-6-5 1 16,0 1-1-16,-6-2 1 0,-3-2 0 15,-1 1 0-15,-5-2 1 0,-1 3-2 16,-5 0 2-1,-2 3-1-15,-5 1 0 0,-1 2 4 16,-5 0-4-16,-3 2-1 16,-1 3 1-16,-4 5 0 0,-1-1-2 15,-2 2 1-15,-1-3-1 16,0 0 2-16,0-2 0 16,-1-3-1-1,4-2 1-15,1 2-1 16,3-5 0-16,4 3 2 0,3 0-1 0,5 1-2 15,4 8-1-15,4 8-37 0,1 4-103 32,-5-3-157-32</inkml:trace>
  <inkml:trace contextRef="#ctx0" brushRef="#br0" timeOffset="22556.48">14042 16898 811 0,'1'0'-4'16,"-1"-4"1"-16,-2 1-11 16,1 2 16-16,1 1-6 15,0 1-7-15,0-1-1 0,-1 4 0 16,0 1 6-16,0 4 4 15,-2 4 3 1,-1 5 1-16,-1 2-1 16,-2 6 1-16,-1 4 0 15,-1 3 0-15,-1 6-1 0,1 5 0 16,0 4-1-16,0 5-1 16,1 2 2-16,2 3-1 15,-1 2 0-15,1 3 1 16,0 1 0-16,-1 2 0 15,3 1-1-15,2 0 0 0,0-2 1 0,2-5-1 16,0-3-2-16,2-3 2 16,2-3 0-1,-2-1 1-15,1-3-2 16,-1-3 2-16,0-3-1 0,-2-6 1 16,1-3 0-1,-1-7 0-15,0-2 2 16,1-5 27-16,0-4-6 0,0-3 0 15,2-2-9-15,1-2-8 16,1-2-4-16,-1-1 2 16,3 1 0-16,3 0 4 0,0-1 4 0,0 1-1 15,3 0-9-15,2-1-1 32,1 2-3-32,-1-2 3 0,4-1-2 15,1 0-2-15,3-3 2 16,1 1 0-16,0-1 1 15,3-3 1-15,-1 2-1 16,3 1-1-16,0 0 1 0,1 3-1 0,0 1 0 16,2 0 1-16,-1 3-2 15,0-1 2-15,0 3-1 16,-1-2-1 0,-2 1 1-16,0-1 0 15,-5 0-1-15,-5 0 2 0,-1-1-1 0,-4-1 0 31,-1-1 1-31,-6-3-1 0,-2 2 0 16,-2-3 1-16,-1 1 0 16,-1-1 14-16,0 2 52 15,0-2-20-15,0 0-12 0,0 0-9 16,0 0-11-16,0 2-12 16,0-2-3-16,0 0-2 15,0-2 0-15,0 2 1 16,0 0 0-16,0 0 0 0,0-3 0 15,0 3 1-15,0-6 1 16,0-5-1-16,0-3 1 16,0-6 0-16,0-6-3 0,-1-3 5 15,1-7-5-15,-1-1 3 16,0-5-1-16,0-3-1 0,1-2 2 16,0-2-1-16,0-2-1 15,0 1 3-15,2 0-3 16,1 2 2-16,2-2 0 15,1-1-2-15,0-1 1 0,3-5-16 16,-1 0-4-16,1-3 6 16,-1 2 7-16,-1 1-10 15,-1-3 12-15,1 1 6 16,0 2 0 0,-1-1-1-16,3 1 2 15,1 2-3-15,-2 3 1 16,2 4 1-16,-2 3 0 0,-1 8 0 15,0 3 1-15,-3 7 0 16,0 6 0-16,-2 6-3 16,0 4 2-16,-1 6-1 0,-1 3 0 15,0 1-1-15,0 0 0 16,0-1-3-16,0 2 2 16,0 0 3-16,-1 0 0 15,-2 0 0-15,-1 0 0 0,-1 0-1 16,-2 1 1-16,-1-1 0 15,0 0 1-15,-2 1-1 16,-1 1 1-16,0-1 0 16,-1 2-2-16,-2-3 3 15,-1 3-3-15,-3-1 1 0,0 0 1 16,-3-1 3-16,-3 0-3 16,-1 3 0-16,1-4-1 15,-5 0 0 1,-2 0 0-16,-1 1-1 0,-3 0 2 0,-2 0-2 15,-2 2 1-15,-2 1-1 16,-2 3 0-16,-1 0 0 16,-2 0 0-1,2 2 0-15,-1 3 0 16,3 0-2-16,2 5-50 0,-1 2-63 16,-1-3-78-16,-5-6-147 15</inkml:trace>
  <inkml:trace contextRef="#ctx0" brushRef="#br0" timeOffset="56057.73">25504 6729 618 0,'-2'0'92'0,"0"0"-89"16,-2 0 1-16,3 0 15 15,2 0-14-15,-2 0-6 16,2 0-25-16,-1 0-49 0,0 0-25 16,2 0-7-16,-4-6-36 0</inkml:trace>
  <inkml:trace contextRef="#ctx0" brushRef="#br0" timeOffset="57009.51">25519 5983 1028 0,'1'-31'34'0,"-1"-3"-86"15,-1 7 45-15,0 2 18 16,1 6-3-16,2 3-5 0,0 5-3 16,-2 2-1-1,1 2-14-15,-1 3 1 0,4 1 11 16,-3 3 2-16,-2-2 2 16,1 1 3-16,0 1 4 15,-2 0 6-15,4 0-7 16,-4 0-2-16,2 0-1 15,2 0-4-15,-2 0-2 0,1 3-3 16,0 3 2-16,1 2-2 0,0 4 0 16,0 6-1-16,-1 2 3 15,1 3-11-15,1 2 14 0,0 4 1 16,1 1 1-16,0 2 8 16,0 4-1-16,2-1-4 0,-1 1-1 15,3-1 0-15,0-2-1 16,0-3-2-16,-1 0 1 15,-1-5 1-15,1-2-2 16,-3-6 1 0,0 1 0-1,-2-4-1-15,2-4-5 0,-3-3-7 16,-1-2-1-16,1-2-12 16,-1-3-6-16,0-3 21 0,-4-7 12 15,-2-7-7 1,-1-7-63-16,-4-7 13 15,1-3 25-15,-1-4 32 0,-2-1 10 0,4-1 4 16,-3-1-4 0,3-1 7-16,-3 0 2 0,6 3 7 0,-2 3-11 31,2 4-14-31,1 4-2 0,1 5 11 0,1 6 22 0,0 7-23 31,-1 3-5-31,2 3 2 16,2 4-6-16,0 0-8 0,-1 3-8 15,2 4-3-15,1 3 9 16,-2 8 5-16,7-1 3 16,-2 5 0-16,3 5-1 15,-1 1 1-15,4 6-1 0,-2 5 1 16,0 6-2-16,-1 4 1 16,0 4 1-1,-1 4 1-15,1-1-3 16,0-3 3-16,0-3 0 0,1-3-2 15,-3-5 1-15,3-6 0 16,-3-3 1-16,-2-5-4 16,2-5-66-16,-4-10-37 0,0-10-85 15,-1-11-92-15</inkml:trace>
  <inkml:trace contextRef="#ctx0" brushRef="#br0" timeOffset="60043.23">27716 5604 964 0,'-12'-4'114'0,"-2"-5"-219"16,2 4 73-16,2 0 63 15,7 5-25-15,0-1-18 0,0 1-29 16,1 0-24-16,0 1-34 0,0 6-2 31,2 8 86-31,-1 4 21 16,-5 8-3-16,-6 6-1 15,3 7 2-15,-1 4 24 0,1 0 1 16,2 3-6-16,4 1 16 16,1-1-7-16,0 0-23 15,2-1-3-15,2-3 2 16,2-2-1-16,-1-2-2 16,1-5 0-16,-2-3 0 0,-2-5-2 0,0-4-1 15,0-5-2-15,-2-4 3 16,2-6-2-16,-2-2 2 15,0-5 4-15,-2 0 1 16,1-13 18-16,-1-11-16 16,4-16-27-16,0-16-33 15,6-11-4-15,5-9 6 0,1 1 29 16,1 5 16-16,-3 12 33 16,0 14 43-16,-9 15 17 15,1 11 0-15,0 7-25 16,-4 5-24-16,2 4-14 15,-2 2-21-15,2-2-5 16,-1 2-3-16,2 0-3 16,1 0-11-16,-2 7-6 15,2 7-1-15,0 9 15 0,-2 12 6 16,2 11 1-16,-4 8 3 16,0 7 0-16,0 5-2 15,-3 0 2-15,-6-4-2 0,4-2 1 16,-2-5 0-16,1-5 0 15,2-9 0-15,0-7 0 0,2-11 0 16,3-7-1-16,-1-5 1 16,2-7 0-16,1-2 2 15,0-2 1-15,-1 0 4 16,-1-9 11-16,-1-12 10 0,0-16-12 16,1-14-16-16,-1-14-16 15,0-14-14-15,0-3 10 16,2 5 16-16,-1 6 4 0,-4 6 0 15,-4 14 5-15,1 5 18 32,0 8 2-32,-2 6-15 0,3 6 4 0,1 7 1 0,0 4-7 31,1 7-5-31,0 3-4 16,5 3-1-16,-1 2-8 0,1 0-16 15,0 0-1 1,0 8 2-16,4 7 10 0,0 12 11 15,2 10 1-15,-1 10 1 16,2 9 1-16,-1 6 2 0,6 2-1 16,-2 2-1-1,-3-1 0-15,5-4 1 0,-3-5 0 16,-1-4 0-16,0-10-1 16,-1-9 0-16,-2-8 0 15,-2-9 1-15,1-5 0 16,-3-6 0-16,0-5 1 15,0 0 2-15,-2-3 5 0,-1-17 3 16,0-11 5-16,0-16-13 16,0-14-31-16,0-13-24 15,0-4 23-15,0 5 7 16,2 8 19-16,0 10 5 16,1 11 19-16,-2 12 6 0,1 10 3 15,-1 6 4-15,-1 5-16 16,0 5-13-16,0 6-4 0,2 0-8 15,0 0-12-15,0 0-17 16,2 9-10-16,-2 9 0 16,4 9 29-1,0 14-14-15,1 15 10 0,1 11-36 16,-4 5-86-16,-2-1-169 16</inkml:trace>
  <inkml:trace contextRef="#ctx0" brushRef="#br0" timeOffset="60888.88">25541 5892 1107 0,'-12'-14'78'16,"-1"1"-196"-16,0 0 90 16,5 3 75-1,6 6-37-15,1-2-23 0,0 2-21 16,0 1-46-16,1 1-12 15,3 2 27-15,0 0 49 16,2 1 15-16,-2 13-1 16,-1 3-1-16,-2 10 1 15,2 9 8-15,-3 5 8 0,1 3 4 16,-1 6 0-16,0-3-4 0,1-2 0 16,0-4 13-16,3-4-12 15,-2-4-12-15,3-10 0 16,2-5 0-16,-2-5-1 0,1-5-3 15,-2-3 4 1,0-3-1-16,-1-2-2 0,0-7-13 16,2-14 2-1,1-11 7-15,0-15 7 0,1-13-11 16,0-7-16 0,-1-4 14-16,-1 7 9 0,-2 10 6 15,-1 9 14-15,1 13 32 16,-2 11 20-16,1 8-22 15,-1 6-27-15,0 5-12 16,-1 2-10-16,-1 0-5 0,4 0-3 16,-2 2-14-16,1 7-22 15,3 5 3-15,0 7 35 16,0 11 3-16,-3 8 2 16,3 12 3-16,-2 9-1 15,-3 4 1-15,0 3 0 16,-1-1 1-16,2 0 2 0,-2-6 8 15,4-7-11-15,-2-6-2 0,3-8 3 16,-1-9-5 0,-3-12-84-16,0-19-142 15,-7-13-328-15</inkml:trace>
  <inkml:trace contextRef="#ctx0" brushRef="#br0" timeOffset="72235.14">21076 5793 619 0,'1'0'41'15,"-1"0"-35"-15,1 0-1 0,0 0-5 16,4 0-2-16,-2 1 2 16,0 2-2-16,1 0-28 15,-1 1-7-15,0 0-11 0,-1-1 17 16,0 0 2-16,-1 0-14 16,1-2-20-16,-2 1 7 0,1-2 36 15,0 0 12-15,0 0 9 16,-1 0 11-16,2 0 45 15,-1-3 10 1,0 1 14-16,0-2-10 16,-1 1-10-16,1 1-11 0,1-1-4 0,-1-1-9 15,-1 0 2-15,1 0 5 16,0 2 3-16,-1-1-23 16,1 1-20-1,1 0-4-15,-2 2 0 16,1 0-3-16,0 0-15 15,0 0-8-15,1 0 5 0,-1 0 12 16,1 2 8-16,-1-2 0 16,1 2 2-16,1-2-2 15,0 0 3-15,2 0-2 16,-3 0-1-16,3 0 3 16,-1 0-2-16,0 2-1 0,3-2 1 15,0 1 1-15,0 1-1 0,1 0-1 16,1 0 2-16,1 0-1 15,-2 1 1-15,1-3-1 16,1 3 0-16,-2-3 0 16,2 0 1-16,0 1-1 15,2-1 0-15,0 0 0 0,2 0 0 16,-1 0 1-16,2 0-1 16,-1 0 0-16,2 0 0 15,-2 0 0 1,2 0 0-16,-3 0 0 0,0 2 2 0,2-2-4 0,-1 1 2 31,1 2 0-31,1-2 0 16,0 1 0-16,0-1 0 15,1 1 2-15,-1-1-2 16,2-1 0-16,1 0 0 16,-1 0 1-16,1 0-1 0,0 0 0 15,0 0 0-15,-1-1 1 16,1 0-1-16,0 0 0 0,3 1 0 15,-2 0 0-15,1 0 0 16,1 0 0-16,0 1 0 16,0 1 0-16,-1 1-1 15,0-2 2-15,2 1-1 0,-2 0 0 16,0 1 0-16,0-1 0 16,1 0 0-16,1 2 0 15,0-2 0 1,2 1 0-16,-1-1 0 15,0 0 0-15,-1 0 0 0,-2-1 0 16,2 1-1-16,-2-2 2 16,0 3 0-16,0-2-1 15,1 2 0-15,-2-2 0 0,2 1 0 16,1 2 0 0,-1-2 0-16,0 0 0 0,1 1 0 15,2-2 0-15,-1 1 1 16,-1-1-2-16,3-1 2 15,-1 0-1-15,1 2 0 0,-1-2 0 16,-1 0 0-16,1 0 0 16,2 0 1-16,0 0-1 15,-1 0 0-15,0 0 1 0,1 0-1 16,-2 0 1-16,0 0 0 16,2 0-1-1,-2 0 1-15,0 0 0 16,0 0-1-16,-1 1-1 0,0-1 1 15,-1 3 1-15,1-2-1 0,-1 1 0 16,1-1 1 0,0 2-1-16,1-3-1 15,0 1 1-15,0 1 1 16,3-2-1-16,0 1 0 0,0-1 0 16,2 0 1-16,-1 0-1 0,1 0 0 0,-2 0 1 15,1 0-1-15,0 0 0 16,2 0 1-16,-1 0 0 31,1 0-1-31,2-1 0 16,-1 1 1-16,0-2-1 0,-2 1 0 15,1 1 0-15,-1 0 0 0,1 0 0 16,-2 0 2-16,2 0-1 16,0 0-1-16,1 0 0 15,0 0 0-15,-1 0 0 16,-1 0 1-16,0 0-1 15,-2 3 0-15,-1-3 0 16,-2 3 0-16,1-1 0 16,-1 1 1-16,1 0-1 15,-2 0-1-15,1 3 1 0,-2-2 0 0,1 1 0 16,-2-1 0-16,2 1 0 16,-2-2 0-16,3 3 0 15,-2-2 0-15,2-1 0 16,-1 1 0-16,1-1 0 15,-1 0 1-15,1 1-2 0,-1 0 1 16,0 1 0-16,1 0 0 0,1 1 0 16,2 0 1-16,-1-2-2 15,2 2 2-15,1-2-1 32,-1 1 0-32,-1 0 0 0,0 0 0 15,0 1 0-15,2 0 0 16,-1-3 0-16,1 2 0 15,4 0 0-15,-2-1 0 0,3 0 0 16,-4-1 1-16,2 1-1 16,-3-1-1-16,1 0 1 15,-2 0 0-15,-3 1 0 16,1-3 1-16,-2 1-1 16,0-1 0-16,-1 1 1 15,-2 0-2-15,1 0 1 0,-2-1 0 16,-3 2 0-16,2 0 0 15,-1-2 0-15,-3 2 1 0,0-3-1 16,2 0 0-16,-1 0 0 0,-1 0 1 31,-1 0-1-31,0 0 0 0,-3 0 0 0,0 2 0 16,-1-1 0 0,-4-1 0-16,0 0 0 15,-2 0 0-15,-2 0 0 16,-1 0 0-16,0 0-1 0,-1 0-2 15,1 3-27-15,-4 0-156 16,-1-3-55-16,-2-4-190 16</inkml:trace>
  <inkml:trace contextRef="#ctx0" brushRef="#br0" timeOffset="74604.16">27617 6046 296 0,'0'0'3'0,"0"0"-35"16,0 0-10-16,2 1-24 15,-2-1 36-15,0 0 26 16,1 0 5-16,0 0 24 0,-1 0 34 16,1 0 13-1,0 0 5-15,-1 0 8 16,2 0-14-16,-2 0-34 0,1 0-16 16,1 0-13-16,4 0-6 0,-1 0 0 15,4 0 0-15,-2 0 2 16,4 2 4-16,2 2-5 15,-2-1-2-15,3 1 0 16,0 0 0-16,2-1-1 0,0 1 1 31,3-2 2-31,2 2 5 0,4-4 31 16,1 1-13-16,4-1 1 0,0 2-5 0,1-2-10 16,4 1-5-16,1 2 2 31,0 1-4-31,4-1-2 0,0 1-2 15,2 1 1-15,4 0-2 16,1 0 0-16,2-1 1 0,3-1-1 16,0 1 1-1,1-2 0-15,1 0-1 0,2 1 0 16,2-2 1-16,4 1-1 16,0 1 1-16,1-2-1 15,2 2 0-15,2-2 0 0,2 2 1 16,0 0 0-1,3 1-1-15,-1-1 1 0,1 3-1 16,0-1 2-16,-1 2 0 16,-2-1 0-16,3 1-1 0,-1-1-1 15,2 1 2-15,0 0-2 16,0-1 1 0,4 1 0-16,-2 0 0 15,1-1-1-15,-2 1 1 16,1 0-1-16,4-1 1 0,-5 1 1 15,6-2 0-15,-2 1 2 16,3 0 2-16,2 0 2 0,-5-1 22 16,5 2-9-16,-5-1-8 15,0 1-6-15,-4 2-1 16,2-2-3-16,-2 3-1 16,-2-2 0-16,3 1 0 15,-1-2-1-15,0 3 0 16,1-2-1-16,-3 1 1 0,-4-2 0 15,0 1 0-15,-5 2 1 16,0-3 1-16,-5 1-2 0,0-1 1 16,-2 0-1-16,0-1 0 15,-3-1-2 1,-3 2 1-16,-2-1 1 0,-3 1-2 16,-5-1 0-1,-6 1 1-15,-5 3-4 0,-4-2-49 16,-7 4-62-16,-7-4-85 0,-3-5-168 0</inkml:trace>
  <inkml:trace contextRef="#ctx0" brushRef="#br0" timeOffset="77595.18">24009 16284 339 0,'-4'-19'588'16,"-3"-2"-594"-16,0 6 6 15,4 4 1-15,0 10 3 16,5 2-8-16,-2 12-12 0,-2 8 8 16,0 14 4-16,-6 11 2 15,-2 13-3-15,-4 14 3 16,-4 14 3-16,-2 17-2 0,0 10 4 16,-1 8-1-16,-1 6 0 15,3 7-2-15,0-2 1 16,2-2-1-16,2-7 0 0,3-4 1 15,2-10-1-15,2-11 2 16,3-8-1-16,3-12 0 16,0-8-2-16,3-8 2 15,5-5-1-15,2-8 1 16,0-3 0-16,1-6-77 16,-2-14-63-16,-4-17-97 15,-1-17-114-15</inkml:trace>
  <inkml:trace contextRef="#ctx0" brushRef="#br0" timeOffset="78885.28">24143 16390 931 0,'25'-22'17'0,"6"-2"-14"0,9 6-6 16,12 3 7-16,11 2-3 16,5 2 1-16,7 5-4 15,6 1 2-15,3 2-1 0,7 0 2 16,5-1 1-16,6-3-2 15,5-1 2-15,8-2-2 0,7-1 0 16,4-1 1-16,5-1-2 16,5 1 1-16,3 2 0 15,5-1 1-15,2 1 0 0,2-1 0 16,1 0 0-16,1-1 6 16,-5 0 2-16,2 0-5 15,-1 2 1 1,-4 0 1-16,0 0 2 15,0-1-3-15,-5-1-3 16,-5 0-1-16,-5 0-1 0,-9-3 2 16,-7 1-2-16,-7 0 0 0,-8 2 0 15,-9 1 1-15,-6 1 0 0,-9 2-2 32,-9 2 3-32,-6 1-3 0,-9 2 2 15,-6 1-2 1,-6 1 1-16,-5 3 1 0,-4 6-2 15,-5 1 1-15,-7 5-2 16,-4 3-1-16,-5 7 1 16,-4 4-1-16,-2 6 1 15,-4 6 0-15,-8 6-1 0,-3 5 2 16,-3 2 1-16,-4 8 1 16,1 4 1-16,-4 2-1 0,0 5-1 15,-1 5 1-15,2 4 0 16,2 5 1-16,-1-1 11 15,7 1 4-15,0-2-8 0,4-1 4 16,0 0 1 0,7-3 4-16,-1 0-2 15,4 3-9-15,2 0-3 0,-1-3-2 0,2 0 2 16,-1-5 0-16,4-2 0 31,0-4 8-31,1-6-4 16,2-3-5-16,1-5 2 0,0-3 5 0,-2-3 1 0,3-1-6 31,-4-2-3-31,5-4-1 16,-3-4 0-16,3 0-1 15,-4-5 1-15,0-5-1 0,-1-4 1 16,-3-5-1-16,1-5 0 16,-1-4 2-16,-1-1-1 0,-3-5-2 15,0 2 3-15,2-1-1 16,-6 1-2-16,-1 1 2 15,-7 2-1-15,-5-1 0 0,-3 1 0 16,-10 3-1 0,-4-1 1-16,-11 3-3 15,0 1 2-15,-10 0 0 16,-4 3-2-16,0-1 2 0,-5-1 0 0,-3 2 1 16,-3 0-1-1,-2-1 2-15,-3 1-1 16,-5 0 0-16,-1-1 0 15,-2 0-1-15,2-3 0 0,-5-2 1 0,2-1 0 16,-1-2 2-16,-3-3 1 16,-1-3 1-16,-1 0-1 15,-2-2-3 1,1-3-5-16,-3 0 6 16,0-2 1-16,0-2-1 15,-2 0 5-15,-2-3 14 16,-2 2-6-16,1 0-6 0,-4 0-4 15,-2-2 0-15,-2 2-2 16,-1 1-2-16,-3-1 1 16,-4 1-1-16,1 1-2 15,-4-1 0-15,-1 0-15 0,-3 1-7 16,-3 1 8 0,-5 2 7-16,-1 1 2 0,-4 3-3 15,-6 6 0-15,-3 5-9 16,-4-1-27-16,-4 1-56 15,-2-4-68-15,-3-4-74 0,-6-3-124 16</inkml:trace>
  <inkml:trace contextRef="#ctx0" brushRef="#br0" timeOffset="110449.36">24057 16470 758 0,'1'2'185'15,"1"-4"-177"-15,-4 0-11 16,0 0 0 0,2 4-17-16,0 5-45 0,0 4-18 0,-1 2 40 15,0 5 31-15,1 3 11 0,-2 5 4 31,1 1-2-31,-1 6 1 16,0 3 0-16,1 6-1 16,-2 6 3-16,-2 4-2 0,-1 7 0 15,1 0 2-15,0 6-3 0,0 1 4 16,-1 2-1-16,-1 5-3 16,0 1 1-16,2 1-2 0,0 3 0 15,0-1 0-15,4-3-2 31,-1-4 4-31,1-4-2 0,3-5 0 16,-2-5 1-16,2-6 0 0,1-4-1 16,1-2 2-16,0-5 9 15,0-1 10-15,3-4-3 16,0-3 4-16,2-3-3 0,0-2-10 16,3-1-4-16,-1-1 13 15,2-1-9-15,3 0-5 16,0 0-3-1,1-2-1-15,1-2 0 16,0-1 0-16,2-2 0 16,-1-2-1-16,3-3 2 0,0-2-1 0,2 1 1 15,-2-4 2-15,2 1 4 16,0-2 13-16,1 0 4 16,0-1-3-16,0 0-7 15,4 2-8-15,2-1-3 0,3 0 1 16,4-1 27-16,2 0-7 31,3 2-15-31,4-1-2 0,-1 0-4 16,2 1-2-16,0 0-2 15,1 0 2-15,0 1-1 16,0-1 0-16,0-1 0 16,3-1 0-16,-1 0 1 0,1-1 0 15,3 0-1-15,-1 1 0 16,3 0 0-16,1 1 1 15,0 0-1-15,-1 3 0 16,4 1 1-16,-2 1-2 16,0 0 2-16,1-2-1 15,0 1-1-15,-3 2 2 0,0-1-2 16,-1 1 2-16,0 1 0 16,2 1 4-16,2-2-3 15,1 3 1-15,4-3-4 0,3 2 2 16,1-6-2-16,1 1 1 0,0-1 0 15,-3-3 0-15,4 0 2 16,-1-1-2 0,-3 0 0-16,2 1 0 0,-3-1 0 15,-1 2 0-15,-4 0 2 16,5-1 4-16,-5-1 15 16,0 2-6-16,-1-3-9 15,6 1-3-15,0-3-2 16,-1 1-1-16,4-3 0 15,-6 0 2-15,-1 1-2 16,-6-1-1-16,-7 2 0 16,-3 0 1-16,-7 1 2 0,-3 0-3 15,-5 0 0-15,0 1 2 16,-8-1-1-16,-1 0 2 16,-6 1-3-16,-2 0 0 0,-3 0 2 15,-5 0 0-15,1-1-2 16,-4 1 1-16,-3-1-2 15,2-1 2-15,0 1 1 0,-2-1-1 16,0 0 0-16,0 0 1 16,0 0 0-1,0 0 0-15,-2 0 0 0,2 0 0 16,0 0-1-16,0 0 0 16,0 0 1-16,0 0 1 15,0 0 1-15,0 0 1 16,0 0-4-16,0-1 2 15,0 1-2-15,2 0 1 16,-4 0 0-16,2 0 0 0,0-3 0 0,0 3-2 16,2-2 1-1,-2 1 1-15,4-4-1 16,-3-1-2-16,0-3 3 16,1-2-1-16,0-3 2 0,-1-2-3 15,3-4-3 1,2-4 1-16,0-4-2 0,-1-2-6 0,0-5 1 15,-2-4 1 1,3-3 5-16,-4-3-1 0,0-2 3 16,-1-2 0-16,2-1 3 15,-1-4 4-15,2-1 1 16,0-3-6-16,1-4 0 0,3 0-2 0,2-3 0 16,-3-3-3-16,2-1 3 15,-3-2-8-15,5 1-15 31,-4-2-5-31,0-1 11 16,0-2 11-16,0 0 6 0,2-2 2 16,-1 2-1-16,0-2-2 15,0 1-2-15,1 2 3 16,-2 0 2-16,-1 3 0 0,3 0 0 0,-4 4 1 16,1 0 0-16,-1 4 11 0,-1 2-2 31,-2 4 2-31,1 2-4 15,-1 3-5-15,-1 3 2 16,0 3 4-16,-1 5-1 16,-2 5-6-16,0 5 0 0,-3 7-1 15,3 7 2-15,-3 6 5 16,-1 5-7-16,1 3-3 16,-6 3-1-16,0 1 1 15,-4 5 0-15,-1 3 0 16,-1 2-5-16,-2 2 2 0,-2 0 1 15,-1 2 4-15,2 1 0 16,-6-1-1-16,0 0 2 16,-5-1 0-16,-4 0-3 15,1-1 2-15,-7-2 0 16,-3 1 0-16,-2-2 0 0,0-2-2 16,-7 0 3-16,2-2-1 15,-5 0 0-15,-3 0 1 16,-1-2 0-16,-5-1-1 15,-2 0 0-15,-5-1 2 0,0-2-2 16,-3 2 0 0,-7-2 0-16,-1-1 0 0,-2-1-1 15,-4 0 1-15,-3 0 0 16,-4 1 0-16,-3 0 3 0,-3 1-2 16,2 0-4-16,-6 0 5 15,4-1-4 1,-1-1 2-16,-3 1 2 0,1 0-1 15,-3-3-1-15,0 1-1 16,-2 1 1-16,-1-1 1 16,-2 3 0-16,-2 0-1 15,-1 3-4-15,-1 6-42 0,-3 4-23 0,-1 4-34 16,-4 2-34-16,-4 1-71 16,-5-2-157-1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15:27.8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15608 12647 378 0,'0'-12'49'16,"0"4"-7"-1,0 0 14-15,0 3 4 0,0 2-48 0,0 0-10 16,0 2-3-16,2-1-2 15,-1 1-17-15,0 1 2 16,-1-3 13-16,2 3 2 16,-2 2-3-1,0-1-2-15,0 0 3 16,0-1 6-16,0 3 3 16,0 0 0-16,2 1 1 15,-1 0-2-15,2 0 0 0,0 1-3 16,-1-1 1-16,2-1 2 15,-1 0-5-15,0-1 4 16,-1 1-1-16,0-3 0 16,-2 1 4-16,2-1 13 0,0 2 5 15,-2 0 5-15,0-2 3 0,2 0-4 16,-1 0-8-16,2 2-9 16,-1-2-5-16,3 1-2 15,-2 1-3-15,3 0 2 16,-3 0-2-16,1-1 1 0,-1 0-1 15,0 0 1 1,0 0 0-16,0-1 4 16,1 1 0-16,1 1-2 15,-3-1-2-15,1 0 0 16,0 0 0-16,0 1 0 0,-1 0 0 0,0-1 0 16,0-1 1-16,1 3 6 31,-1-1 4-31,2-1-5 0,0 0-3 15,-2 0 3-15,1 1-1 0,0-1 0 16,-1 1 4-16,0 0 1 16,1-2-2-16,1 3-3 15,0 1-4-15,1 0-1 0,2-1 0 16,-2 1 0-16,0-1-1 0,2 1 2 16,-1-1-2-16,0-1 1 31,1 0-1-31,1 1 1 15,-1-2 0-15,2 0 1 16,1 0 4-16,0 0 8 0,3-2 9 16,-2 1-3-16,4-2-6 15,-1 1-3-15,0 1-2 16,2-1-2-16,-1 1-4 0,1 0-1 16,3 1-1-16,-2-1 0 0,2 1-1 15,-1 1 1-15,3 0-1 16,-1 0 0-16,0-1 0 0,2 1 1 31,0-2 0-31,-2 0-1 16,2 0 0-16,0 0 6 15,1 0 9-15,-2-3-1 0,2 3-6 0,0-1-1 16,2 0 0-16,-3 0 0 16,2 1 0-16,0 0 0 0,1 0-2 15,0 1-2-15,0 0-2 16,2-1 0-16,-2 1-1 15,0 2 0-15,1-2 0 16,-4 1 1-16,0-2-1 0,0 3 1 16,2 0 0-16,-4-1-1 15,1 1 0-15,0-2 2 32,0 0 0-32,1 1 1 15,-2-2 2-15,1 0 0 0,0 1-2 16,0-1-1-16,-1 1 1 15,1 0-2-15,0 0 1 16,-2 0-1-16,2 0-1 16,-2 0 1-16,2 0-1 0,-2 0 1 15,1-1 0-15,0 0 0 16,0 2-1-16,2-3 0 16,-2 1 1-16,1-1 0 15,0 1 1-15,0-1-1 0,0 1 0 16,-1 0-2-16,0 1 4 15,0-1-4-15,-1 1 5 16,2 1-1-16,-1-2 0 16,0 0 0-16,2 0 0 15,-1 0 0-15,0 0-2 0,0 2 3 16,1-2-3-16,1 0 1 16,-2 0-3-16,4 1 1 0,-1 0 1 15,0 1-2 1,-1-1 2-16,0 1-2 15,1 0 2-15,-1 0-2 0,-1-2 1 16,-2 1 0-16,2 0 0 0,-3-1 1 16,2 0-1-1,-1-1 1-15,0 1-1 16,1-1 1-16,2 1 1 16,-1 0 1-16,-2 0 2 0,2 0-4 15,0 1-1 1,-2 0 1-16,2 0-1 0,-1 0 0 15,0-1 1-15,-1 1-1 16,0 1-1-16,0-2 2 16,0 1-1-16,1-1 0 15,-1 1 1-15,2 0-1 16,0-1 0-16,0 0 0 0,1 0 0 16,0 0 0-16,1 0 2 15,-2 0-3-15,1 0 0 16,0 0 3-16,-1 0-2 0,-2 0 0 15,-1 0 0-15,0 0 1 16,-2 0-1-16,-1 2-1 16,-1 0 2-16,1-2 0 15,-1 1 0-15,1-1 1 0,1 1-1 16,0-1 1-16,-2-1-1 0,2 1-1 31,0 0 1-31,0 0 4 0,-1-1-4 16,1 2 1-16,0-1 0 15,0 0-1-15,0 0-1 16,-1 1-1-16,0-1 1 0,-2 0 2 16,2 0-2-16,-1 0 2 15,0-1-3 1,-2 1 2-16,1-1 0 0,2 1 1 16,-2 0-1-16,4 0 1 15,-4 0-1-15,3 1 0 16,0 1-3-16,-2 0 0 15,2-2 4-15,-2 3-2 0,2 0-3 16,-2 0 6-16,0-2-3 16,0 1 0-16,1-1 0 15,-1 1 0-15,2 1 1 16,-2-1-1-16,2 1-1 0,-1 0 2 16,2 0-1-16,-2 0-1 15,1 0 1-15,-1 0 0 0,2 0 1 16,-1 1-2-16,-2-2 2 0,1 2-1 31,0-2 0-31,1 2 0 16,-2-1 0-16,3 2 0 15,0-2 0-15,0 1 1 0,0-1 0 0,0 1-1 16,0-1 0 0,-2 0 0-16,1 1 3 15,-1-1-1-15,0 1 1 0,0-1 0 16,0-1-1-16,0 1-1 15,1-1 2-15,-1-1-1 16,0 1-2-16,0-1 2 16,0 0-2-16,0 1 3 15,-1-1-1-15,0 0 1 0,3 2-2 16,-1-1-1-16,-1-1 0 16,2 1 0-16,-2-1 1 15,2 0 0-15,-2 0-1 0,1 0 0 16,-1-1 0-16,0 1 0 15,-1-1 1-15,1 2-1 16,-1-1 0-16,2-1-1 0,-2 1 3 16,0 0-2-16,-1 0 1 15,2 1-2-15,-3 0 2 16,1-1-1 0,-1 1 1-16,1 1-2 15,-3 0 1-15,2 1 0 0,-1-1-1 16,-1 1 2-16,-1-1-1 15,1 1-1-15,-1-1 1 16,-3 1 0-16,1-1 1 16,-2-1-2-16,0 0 1 0,-2 0-1 15,-2-2 2 1,0 1 1-16,-1-1-3 0,1 2 1 16,0-1 2-16,-3-1 5 0,2 0 1 15,-1 0-4-15,1 0-4 16,-1 1 0-1,2-1 2-15,-2 0-4 16,0 0 2-16,1 0 0 0,-1 0-1 16,0 0 1-16,1 0-1 15,-1 0 1-15,-1 0 0 16,0 0 1-16,2 0-1 16,-2 0 2-16,1 0 4 15,0 0 7-15,0 0-4 16,0 0 0-16,0 0-3 0,0 0-2 15,-2 0 4-15,2 0 5 16,0 0 2-16,2 0 1 16,-2 0-3-16,0 0-3 15,-2 0-3-15,2 0-3 0,-1 0-2 0,-1 0-1 16,0-1 0-16,1 1-1 16,-1-1 0-1,0 1 0-15,0 0 0 0,0-2 0 16,-1 1 1-1,0 0 1-15,0 0-3 0,-1 0 2 0,0 0-2 16,0-1 1 0,0 0 2-16,0 1-4 15,0 0 3-15,-1-2-1 16,1 3 0-16,-2 0 1 16,0-1-1-16,-1-1 0 0,-1 1-1 15,-1 1 1 1,1-2 1-16,-2 1-3 0,1 0 2 15,-2 1 0-15,2-1 0 16,-1 0-1-16,-1 0 2 16,0 1-1-16,0-1-1 15,-2 1 0-15,0-2 1 16,-2 2 0-16,0-2-1 0,-2 1 2 16,3-1-1-16,-2 0 0 15,1 1 1-15,-1-1-1 0,0-1 0 16,-2 1-1-16,1 1 2 15,-2-3-1-15,-1 3-1 16,1-1 1-16,-2 1-1 16,-1 0-1-16,2 0 2 15,-2 1-3-15,1-1-5 16,0 0-1-16,2-1 5 0,-2 0 0 16,2 0 1-16,-1-1 3 15,-1-1 0-15,2-1 0 16,-1 1 2-16,1 0-2 0,0 0 1 15,0 0-2 1,1 1 2-16,-1-1-1 0,0 2-2 16,1 0 3-16,-2 0-1 15,0 1-1-15,1 0 0 16,-2-1 2-16,-2 1-2 16,2 0-1-16,-2 0-7 0,-1-1 7 15,0-1 0-15,2 1 2 16,-1 0 0-16,0-2 1 15,1 1-1-15,0 0 1 16,0 1-2-16,-1 0 2 0,2-1-1 16,-1 0 0-16,0-1-2 15,1 0 3 1,0 0 0-16,0-1-1 16,-1-1-1-16,1 1 1 0,-1-1 0 15,0-1 1-15,0 1-1 0,-1-1 0 16,1 2 0-1,-1 0 2-15,2 1-3 16,-4 0 0-16,2 1 2 0,-1 1-2 16,1 0 0-16,-2 0-3 15,-1 0-13-15,0 0 9 16,0 1 4-16,-2 0 3 16,1-1 1-16,-3 0-1 0,1 0-1 15,1 2 2 1,-1-1 0-16,2 0 0 0,0 0 1 0,-1 1-2 15,0-2 2 1,1 2-2-16,-2 0 2 16,0 2-2-16,1-2 1 0,-5 2 0 15,5-1-1 1,-2-1 1-16,0 0-4 16,1 0 3-16,-1-1 1 0,1-1-2 15,0 2 3-15,0-4 0 16,1 1-1-16,-1 1 1 15,-1 0-1-15,1 0-1 0,-2 2 0 0,-2 0 2 16,1-3-1-16,1 4 0 16,-1 0 0-16,0-1-1 15,0 1 1-15,-1-1 1 16,1 0-1-16,-1 0-1 16,-1 1 2-16,0-1-1 0,-2 1-1 15,3 1 1-15,-1-2 0 16,1 1 0-16,1 0 2 15,-1-1-3-15,1 1 1 16,-1 0 0 0,1 2 0-16,-2-1 0 15,1-1-1-15,1 0 1 0,-2 0 0 16,3-1 1-16,2-1-1 16,-2 1 1-16,1 0-2 15,1 0 2-15,-1 0-1 0,1-1 0 16,1 0-1-16,-1 0 1 15,3-1 1-15,-1-1-2 16,1 3 2-16,1-3-1 16,2 0 2-16,0-1-2 0,0 0-1 15,4-2 2-15,-3 2 0 16,1-1-1-16,1 0 0 16,1 1-1-16,0-1 2 0,-1 0-1 15,0 2 0-15,-1-1-1 16,0-1 2-1,0 1-1-15,0-1 0 16,2 0-1-16,-2-1 3 0,3-1-1 16,-1 0 0-16,2 0 1 0,1 1-1 15,-1-1 1 1,1 2-2-16,-2 0-3 16,2 1 4-16,-2 1-2 15,1-1 1-15,-1 1-1 16,-1-1 0-16,0 1 2 0,0 0-2 15,1-1 2-15,0 1 1 16,0 0-4-16,2-1 2 16,1 2 0-16,0-1 0 0,0 1-1 15,0 0 0-15,1 0 0 16,0 4-66-16,-1 4-26 16,-2 2-71-1,-5-1-134-15,-5-1-178 0</inkml:trace>
  <inkml:trace contextRef="#ctx0" brushRef="#br0" timeOffset="3444.08">22172 13103 310 0,'-7'-6'128'16,"0"-2"-112"-16,1 2 4 16,1 1 21-16,-2 0-34 15,2 1-6-15,-1-1 1 16,1 2-3-16,1-1 5 0,1 0-2 15,2 1 15-15,-1 0 13 16,1 1 13-16,-1 0-14 16,1 2 4-16,1-1-16 15,0-1-13 1,1 3-6-16,-1 1 0 16,1-2 0-16,1 3 2 15,2 1 0-15,0-1 0 0,4 1-1 0,0-1 2 16,2-1 0-16,0 2 0 15,2-1 2-15,1 1-1 16,1 0 4 0,1-1 5-16,2 2 1 15,-1 0 0-15,2 1 1 0,2-2 2 16,-1 0 4 0,3 0 3-16,0-1-5 15,1 0-1-15,2 1 3 0,1-1-2 0,-1 0-3 16,2 1-1-16,2 2-6 0,0 0-6 31,-1 1 0-31,3 0 1 16,4-1-2-16,-3-1 2 0,2 2-2 15,0-3 0-15,1-1 1 16,0 0-1-16,-2 0 0 0,1 0 0 0,-1 0 1 31,2-1-1-31,-1 0 2 16,2-2 1-16,0 2 0 0,1-3-1 15,-1 1 2-15,-1 0 10 0,4 0 2 16,-5 2-2-16,1 0-7 0,-1-1 1 16,0 3-6-16,-1 0-1 15,-1-1 0-15,1 1 0 32,-1 1 0-32,1-2-2 0,0 1 2 15,-1-2-1-15,0 1 0 16,-2 1 0-16,-1 0 0 0,-2 0 0 0,1-1 0 31,-2 2 0-31,1-1 1 16,1-1-1-16,-1 2 1 0,-1-1-2 15,2 0 2-15,-2 0-1 16,1-2 0-16,1 2 1 16,0-2-1-16,1 0 1 0,0 1-2 15,-1 0 2-15,2-2 0 16,0 1 0-16,-1-1 0 15,1 2 0-15,1-3 0 16,0 0 1-16,2 1 2 0,0 1 3 16,-3-2 2-1,4 0 2-15,-3 0 0 0,0 0-1 0,0 0-1 16,0 3-4-16,2-3-4 16,-1 3 0-16,0 0 0 15,1 1-1-15,-1-1 0 0,1 1 1 31,-1 0-1-31,3-2 0 16,-1 1 0-16,1-1 0 0,1-1 2 16,0 0-1-16,1 0-1 15,2-1 1-15,-2 0 2 0,1 1-1 16,-1 1 1-16,1-1 0 0,-1 1-3 31,-2 1 0-31,0 1 1 16,2-2 0-16,0 2-1 0,1-2 0 0,1 1 1 15,-1-2-1 1,0-1 2-16,1 0-3 16,-3 2 3-16,-1-1-1 0,-1 0 8 15,1 1-3-15,-2 1-4 16,-1 0-1-16,0 0-1 16,0 0 0-16,-2 0 1 0,-1 1 0 15,0-1-1 1,0-1 1-16,-1 2-2 15,-1 0 3-15,1-1-1 0,-1 3 2 16,0-1-2-16,-1 1-1 16,-1-1 1-16,2 2-1 15,-1-2 0-15,2 1 0 0,-2-1 1 16,1-1-2-16,-2 1 1 16,1-1-1-16,0 0 3 0,0 0-1 15,-1-1 0-15,0 1-2 0,0-1 2 16,-2 1-1-16,-2 2 0 15,0-2 0-15,0 1 0 32,1 0 0-32,-1 0 1 0,0-1-1 15,2 0-1-15,-1-1 1 0,-2 0 1 0,1-1-1 32,0 0 0-32,-2-2-1 15,-1 1 2-15,2 1 0 16,-3-2 0-16,0-2 1 0,1 1 25 15,-1 1-18-15,-2-1-6 16,-1 0-2-16,-1 1-1 0,-4 0 0 16,-1 0 0-16,-1 0 0 15,-2-1 0-15,-2 1 1 16,-1 0 0-16,0-1 0 0,-1 1 1 16,0 0 0-16,0 0 3 15,-1 0 0-15,1 0-4 16,-1 0-1-1,0 0-3-15,-1 0 1 16,2 0 0-16,-1 0 0 0,0 0-1 16,0 0-6-16,-1 0-17 0,1 1-12 15,-1 2-31-15,-1 3-71 16,-2-1-11-16,-1-3-146 16</inkml:trace>
  <inkml:trace contextRef="#ctx0" brushRef="#br0" timeOffset="6691.29">20033 11692 816 0,'-7'2'46'0,"0"0"-45"16,2 7 3-16,3 7-3 15,1 7-3-15,-1 5 2 0,2 9 0 16,-3 3-1-16,3 4 1 16,0 0-1-16,-1 1 2 15,0 1-1-15,-2 0 0 16,1 2 0-16,-1 1 1 16,-1 2-1-16,0 3 0 0,0 0 0 15,0 0 0-15,0-1-1 16,-1-1 1-16,2-3 0 15,-1-4 1-15,1-3-1 16,2-3 0-16,0-5 0 0,1-4 1 16,1-4 0-16,0-5 0 15,2-5 0-15,0-2-1 16,1-5 0-16,-1-1 0 0,-2-3-1 16,0-2 1-16,0 0 0 15,-3 0 0-15,0 0 3 0,-1-3-2 16,3 1 1-16,-2 1 0 31,-1-3-1-31,3-1-3 16,-2 0-7-16,3-5-28 15,0-1-49-15,4-4-24 0,-2-5-66 16,-2-3-116-16</inkml:trace>
  <inkml:trace contextRef="#ctx0" brushRef="#br0" timeOffset="7209.02">19813 12512 750 0,'0'2'62'0,"-2"-1"-64"0,4 1-2 16,1 4 2-16,4 3 3 15,3 3 1-15,0 6-3 16,3 2 2-16,-1 4-2 16,1 2 1-1,-2 0 0-15,-1 0 1 16,1-1 0-16,-3-2 0 0,0-1-1 15,-1-3 0-15,1 1 1 16,-2-2-1-16,-1-2 2 16,-1 2 1-16,-1-4 4 15,0 0-2-15,0-2-1 16,0-3-3-16,1-3-1 0,1-5 1 16,1-2 2-16,2-6 9 15,3-10 20-15,1-8 3 16,3-10-12-16,1-5-21 15,1-4-2-15,-1-3 0 16,0 2-3-16,-1 5-11 0,0 0 4 16,-1 5-43-16,-1 4-104 15,-1 3-82-15,-3 1-92 16</inkml:trace>
  <inkml:trace contextRef="#ctx0" brushRef="#br0" timeOffset="8142.3">19814 13318 842 0,'7'-7'87'0,"-3"-2"-117"0,3 0 26 31,0 1 5-31,1 2-52 0,2 2-24 16,-4 0 19-16,-1 2-16 15,-2-1 37-15,0 3 24 16,-2-1 11-16,0 1 13 0,-2-1 31 16,1 1 6-16,-2-2 0 15,1 0 9-15,0 2 2 16,0 0-16-16,1 1-7 0,-1 0-17 0,3 2-12 16,-1-2-7-16,-1 3-2 15,2 3 0-15,0 1 2 16,-2 3-1-1,2 4 2-15,1 2-2 16,-1 5 10-16,0 3 4 16,0 5-1-16,0 5 0 15,-2 5-4-15,-1 5-6 0,-1 5-2 0,0 4 3 16,-3 6-2-16,0 3-3 16,-1 3 3-1,1-1-2-15,-2 3 2 16,-1-1 7-16,1 1-4 0,2-1-1 15,-1-2 0-15,0-3-1 16,1-2-2-16,-3-3-2 0,3-6 0 16,-2-3 0-16,1-4 0 15,-2-4 1-15,3-5-2 16,1-6 0-16,0-5 1 0,2-6-1 31,1-6-4-31,-1-2-68 16,2-10-62-16,0-4-63 0,3-16-74 15</inkml:trace>
  <inkml:trace contextRef="#ctx0" brushRef="#br0" timeOffset="8844.06">19689 13823 792 0,'-14'3'73'0,"4"-6"-73"0,1 2 19 15,5-1-1-15,3 2-19 16,1-6 1-16,4-4-16 0,4-4 5 16,6-8 9-16,2-5 0 15,2-6 4-15,2-4-4 16,0-2 2-16,0 0 2 16,0-1 0-1,-2 2-3-15,-1 1 11 16,-2 4 12-16,1 0 8 0,-2 4-5 15,0 2-2 1,-1 1-7-16,2 4-9 0,-3 3-5 16,2 2 0-16,-3 3-1 15,-2 4-2-15,1 3 0 16,-2 4 3-16,0 0-3 16,-1 1 2-16,2 3-3 0,1 4 1 15,-2 1-1-15,1 2 1 16,1 4 0-16,-1 2 2 15,1 2-1-15,0 1 1 16,-3 4-1-16,1-2 1 0,-2 3-1 0,-3-1 0 31,-1-1 1-31,1-1 0 16,-3-1-1-16,-6 1 0 0,-1-2 1 16,-1-2 0-16,-4 1 0 15,-1-2 0-15,-1-1 3 16,-5-1-2-16,0-2 0 15,-2-2 2-15,-1-4 18 0,-5 0-12 16,-1-4-7-16,-3 0-2 16,0-6 2-16,-2-1-2 15,1 0-1-15,-1-2-2 0,3 4-32 16,0 1-60-16,0 4-34 16,-2 4-75-16,-4 6-181 0</inkml:trace>
  <inkml:trace contextRef="#ctx0" brushRef="#br0" timeOffset="19100.17">22041 8697 862 0,'-1'-4'13'0,"-3"-2"-12"0,2 2 1 0,1 4-3 15,-1 0-8-15,2 0 0 0,0 0 4 16,0 0-7-16,-1 0 8 15,1 0 4-15,-2 3 2 0,1 4 3 32,0 1 7-32,-1 5 7 15,1 4-14-15,0 3 1 16,1 5-1-16,0 3-2 0,1 10-2 16,0 2 0-16,0 9 0 0,0 5 2 15,-1 6-4-15,0 5 2 16,0 4 0-1,2-2-1-15,-2 2 0 16,0-1 1-16,1 2-2 0,-1-3 2 16,1-2-2-1,-1 1 2-15,0 0 15 0,0 0 15 16,-1 1-9-16,0 0-5 16,-1 2-6-16,0 1-5 15,-4 2 7-15,2-2 6 16,1 1-6-16,0-1-8 0,2-4-4 15,-2-6-1-15,2-3 2 16,1-6-3-16,1-6 3 16,1-3-3-16,-2-8 2 15,0-4-1-15,-2-5 1 0,2-8 8 16,-1-5 17-16,0-4 1 16,1-2-12-16,-1-5-8 15,1 0 0-15,0 1 5 16,0-1 5-16,0-1-1 15,0-1-4-15,0 1-1 16,0 0-2-16,0 0-6 0,0 0-2 16,0 0-2-16,0 0 0 15,0 0-2-15,0 0-22 0,0 0-3 16,1 0-8 0,-1 0 1-16,1 0 6 15,-1 0 12-15,0 0 8 16,0 0-12-16,0 0-5 15,0 0 9-15,-1 0 9 0,2 0-2 0,-1 0-1 16,0 0 9-16,0 0 2 16,-1 0 3-16,1 0 13 15,-1 0 21-15,0 0-1 16,0 0-16-16,0 1-11 0,0 0-8 16,0 0 0-16,1-1-2 0,-2 0 2 31,2 0-3-31,-1 0 2 0,1 0 1 15,0 0-1-15,-1 0 0 16,2 0 0-16,-2 0 0 0,1 0 0 16,0 0-1-1,1 0-12-15,-1 0 1 16,0 0 5-16,0 0 5 16,0 0 2-16,0 0 3 15,0 0 0-15,0 0 14 0,0 0 1 16,0 0-3-16,0 0-1 15,0 0-5-15,0 0-3 16,0 0-5-16,0 0 1 16,0 0 0-16,0 0 9 0,0 0-6 15,-1 0-4-15,0 2-1 0,0 2-18 16,0 9-86-16,-3-1-114 16,-4 1-97-16,-5-3-131 15</inkml:trace>
  <inkml:trace contextRef="#ctx0" brushRef="#br0" timeOffset="20925.32">21917 9033 743 0,'-2'-3'85'0,"1"-1"-76"16,0 2 19-16,-2 0-3 0,4 1-24 15,5 1-6-15,2-1 1 16,2 1 3-16,3-2 1 16,1 2-1-16,-1 0 1 15,1 0 0 1,-1 3 0-16,2 1 2 16,-1 1-1-16,1 0 0 0,1 2 0 15,0-1-1-15,1 3 1 16,2 2-2-16,1 0 3 0,1 2-1 0,2-2-1 15,2-1 3-15,-1 2-3 16,2-4 1-16,0 2 1 16,2 0-2-1,2 1 1-15,1 0 1 16,2 1 7-16,1 0 16 16,0 2-14-16,1 0 1 0,-1 1 1 15,1 0-3-15,0 0-5 16,1 1-2-16,1-2 2 0,2 2 8 15,-1-1 1 1,1 2-7-16,1 0-3 16,-2-1-2-16,1 1 1 0,-1 0 1 15,2 0 2-15,-1 0-2 0,0 1-2 16,1 0 4-16,1 0-2 16,-1 1 0-16,0-1-3 0,3 1 0 15,-2-2 0-15,2-1 0 16,1 0-1-16,2-4 1 31,2 3-2-31,-1-2 2 0,1-1 1 16,-4 0-1-16,2 1-1 15,-1 1 2-15,0 1 0 16,-2 0 0-16,5 3 4 16,-2-2 25-16,1 4-17 15,-2 0 14-15,2 0-20 0,-1 0-6 0,1 0-1 16,0-2 1-16,2-1-2 15,-2-1 0-15,1 0 0 16,0-2-2 0,-2 1 2-16,-1-1 0 0,0 1 2 15,-1 2-1-15,-1 0-1 16,1-1 0-16,0 2 0 16,-2 2 0-16,0 0 2 15,2-1-3-15,-2 1 1 16,2-1 0-16,0-1 0 15,1-2 1-15,-1 1 0 0,-3 0-1 0,1-1 0 16,-2-2-1 0,0 0 2-16,-1 0 0 0,-1 0 0 15,1-2 0-15,0 3 1 16,2-2-1 0,-2 0-1-16,1 3 0 0,-1-5 0 0,1 3 2 15,-2-1-3 1,3 1 1-16,0-2 1 15,-1 1 0-15,0-1-1 16,1-1 0-16,-3 2 0 16,1-2 0-16,-3 1 0 0,0 0-1 15,1 0 2-15,-3 1-1 0,1 1 0 16,-2 0 1-16,1-1-3 0,0 1 3 31,-1 0 0-31,2-2-2 16,-3-2 1-16,1 0 0 15,1-2 0-15,-4 0-1 0,1-1 1 16,-5 1 1-16,-1 0-2 16,1-1 3-16,-3 2-2 15,-3-2 1-15,0 2-1 16,0-2 0-16,-2 0 1 16,2-1 9-16,-2 1 7 0,-4 0-12 15,4-2-2-15,-3 0-1 16,-1-1 2-16,-1 2 2 15,0-1-2-15,1 2-1 16,-3-1-1-16,3 3-3 0,-1-1 2 16,-2 0-2-16,1 0 3 15,-1-1-2-15,0 0-2 0,-2 0 2 16,3-1 2-16,-2-2-4 16,-1 0 3-16,0 1-2 15,-1-2 2-15,0 1 0 16,1-1-2-1,-3 0 1-15,0-1 1 0,-2 0-1 16,0-1 1-16,-2-1-1 0,0 1 0 16,0-1 1-1,0 2 8-15,-1-2 5 0,0 0 6 0,-1 0 2 16,1 0 1-16,-1 0-1 0,0 0-5 16,0 0-7-16,0 0-7 31,0-1-2-31,0 1-3 15,0 1-26-15,2-1-65 0,-2-2-89 16,-2-10-150-16,-1-8-267 16</inkml:trace>
  <inkml:trace contextRef="#ctx0" brushRef="#br0" timeOffset="28844.33">4790 3270 459 0,'-21'-14'313'0,"-1"3"-293"15,3 2 33-15,5 3-13 16,4 4-23-16,4 2-19 0,-3 4-10 16,6 9-25-16,-1 4-18 15,-2 7 15-15,3 7 4 16,-3 5 22-16,0 9 12 16,2 5 0-16,0 4 0 15,-2 7 3-15,3 3 1 16,-1 7 0-16,2 0-1 0,0 3-1 15,0 1 0-15,2 0-1 0,0 1 2 0,0 3-2 32,4 2 0-32,-2 1 1 15,0 5 1-15,0 0-1 0,-2 1 0 16,0 0 0-16,0-2 2 16,0-2 0-16,1-1-2 15,0-2 7-15,1-3-1 16,1-3-2-16,1-5-3 0,1-6 1 15,4-3-1 1,-2-6 0-16,3-6 0 16,-1-6 0-16,5-4 0 0,-3-4 0 0,1-5-1 15,-1-3 0-15,1-2 1 16,0-3 4-16,-3-4 6 16,2-1 4-16,-1-2-1 15,2-4 1-15,0 0-5 0,-1-4-4 16,0-2 2-1,3-4 1-15,1 0 6 0,3-1 6 16,-2 0-6 0,6 0-5-16,-1-1-5 0,5 0-3 15,-2-2 1-15,5 0-2 0,1-1-2 16,1 0 2-16,6-2 1 16,0 3-1-16,3-1-1 0,0-1 1 31,3 1 0-31,1-1-1 15,-1-1 0-15,2 3 0 0,1-1 0 16,1-2 1-16,3 0-1 16,-2 1 0-16,4-1-1 15,-3-1 1-15,4 0-1 16,-1 1 2-16,2 0 20 16,-3 2-6-16,5 0-11 15,0 2 0-15,2 1-1 0,1 1-2 16,3 0 0-16,-1-3 0 15,3 2-1-15,1-1 0 0,-2 1 2 16,4-2-2-16,-1-1 1 16,1 2-2-16,-1 0 1 15,-1-1 0-15,2 1 1 0,0 2-1 16,0 0 0 0,1 0 0-16,0 0 0 15,-3-1 2-15,1-1-3 16,-2 1 2-16,0-2 0 0,-3 0-2 15,1 1 4-15,-1-1 1 16,-1 1 16-16,2-1-10 16,-3 1-8-16,1 1 0 15,0 0-1-15,-3 0 1 16,0-1-1-16,-1 2-1 0,0-3 1 16,-3 2-1-16,2-2 0 15,-2 2 0-15,-1-1 1 16,1 2 0-16,-5 0 1 15,3 0-1-15,-1 2 1 16,0 2-2-16,1 0 1 16,-4-2-1-16,2 0 3 0,-6-1-4 15,2 3 2-15,-5-3 0 16,-1-1-1-16,1 2 0 0,-1-2-1 16,-3 2 1-16,0 0 1 15,1 1-1-15,-2 0 1 16,0 1-1-16,-3-1 1 15,1-2 0-15,-1 2 0 16,0-1-2-16,-1 0 2 0,1 0-1 16,-3 0 2-1,0 0-2-15,-1 1 0 16,1 1 1-16,-1 0-2 0,-2 2 3 16,2-4-2-16,-2 2 1 15,0 0 0-15,0-1 0 16,-1 1-2-16,1-3 1 0,-2 3 1 15,2-3-2 1,-2 1 3-16,-1 0-3 0,2-2 1 16,-5 0 1-16,2 0-1 0,-1 0 1 15,1 0-1-15,0 0 0 16,2 0 0-16,-1-2 0 16,1 0 1-16,1-1-1 15,0 0 1 1,1-1-1-16,-1 1 1 0,-2-1 0 15,1 0 0-15,1 2-1 16,-2-1-2-16,-2 2 4 0,0-2-2 16,1 3 0-16,-1 0-1 15,-1 0 2-15,3 0-1 0,-1 0 0 16,1 0 0 0,1 0 1-16,1 0-1 15,-1 0 0-15,-1 0-1 16,2 0 2-16,1 0-1 15,-3 0 1-15,1 0-2 0,-1 0 2 16,0 3-1-16,0-1 0 16,-1 1 1-16,0 0-2 15,0-1 2-15,0 2-1 16,-1-1 0-16,2-2 0 0,-1 2 0 16,0 0 0-1,-2-1 0-15,2-1 1 0,-5 2-2 16,3-2 2-16,-5 2-1 15,-1-2 2-15,-2 2-2 16,-1 0 0-16,0-2 1 0,-4 1-1 16,-1-1 1-16,-1 2-1 15,-1-3 1 1,-1 1 1-16,-1 1 0 0,-1-2 0 16,0 0 0-16,-1 0 0 15,0 0-1-15,0 0 2 16,0 0 0-16,0 0 46 15,0 0-4-15,0 0-10 0,0 0-8 16,0 0-8-16,0-3-9 0,0-3-6 16,0-1-3-1,0-1-1-15,0-5 0 16,0-4-1-16,0-4 1 16,0-4 1-16,0-2-1 0,0-3 1 15,0-3-2-15,-1-2 1 16,-1-6 1-16,0-1-1 15,0-2 2-15,0-3-3 16,-2-6 1-16,0 2-1 16,1-4 2-16,0-2-1 0,-3 0-1 15,2-3 1-15,0 2 0 16,-1 0 1-16,-1 1-1 16,-2-1 1-16,0 5 0 15,1-2 1-15,1 0-2 16,-2 2 1-16,2-2-2 0,0 3 1 15,0 0-1-15,0 1 2 16,1 1 0-16,1 2 1 16,1-1-5-16,-1 1 3 15,2 3-1-15,-2 2 2 0,2 2 0 0,-1 4-3 16,-2 1 3-16,1 4-1 16,-1 1 1-16,1 4-1 15,0 4 0 1,-1 2 2-16,2 2-2 0,-2 5 1 0,1 2-1 31,-4 3 2-31,3 1-2 16,-1 2 1-16,0 0-2 0,-2 3 0 15,2 0 1-15,-2-1-4 16,-1 0 4-16,0 1 0 16,-1 0 0-16,0 0 2 0,-3-1-1 15,0 2 0-15,-3 1 0 0,-2 0 0 0,-1-1 2 16,-4 1-2-16,0 0 1 15,-4-1 0-15,-2 0 1 32,-1-1-2-32,-4-1 0 0,-1-1-1 15,-2 0 2-15,-1-2-3 0,-2 3 3 16,-5-3-2 0,-2 0 0-16,-4 4 2 15,-4-1-3-15,-1-1 0 0,-2 3 0 0,-1-1 2 16,-5 0-3-16,3-1 3 31,-3 1-2-31,-1 0 1 0,-3-3 2 16,3 2-3-16,-2-2 2 0,-2 1 0 15,-4-1-2 1,1-1 1-16,-1 0 1 0,-2 1-3 0,0 0 2 31,-1 1 0-31,-2 1 1 0,-3 1 1 16,0 0-4-16,-1 0 2 15,1 2 0-15,-3-1-1 16,1-2 1-16,-1 1 1 0,1-1 0 16,-1-2-2-1,-1 3 2-15,-2 0-1 0,1 3 1 16,3 0-2-16,-3 0 0 16,1 0 1-16,-2 0 1 15,3 0-1-15,-1 0-1 16,-1 0 2-16,-3 0-1 0,3 0 0 15,0 0-1-15,-3 0 0 16,2 0 2-16,3 0-1 16,-1 0 1-16,-1 0-1 0,1 2 0 15,1-2 1 1,1 1 0-16,2 1-2 0,0-1 6 16,5 1 1-16,-2-1-2 15,6-1-2-15,0 0 0 16,-1 0-1-16,3 0 2 15,-1-2-3-15,3 1 0 16,1 1-1-16,3 0 1 0,1 0 0 16,-1 0-1-16,3 0 0 15,1 6-8-15,0-2-12 16,1 3-13-16,1 0-37 0,4 4-26 16,-7-2-65-1,2-2-97-15</inkml:trace>
  <inkml:trace contextRef="#ctx0" brushRef="#br0" timeOffset="49684.57">22903 11047 579 0,'2'-5'24'0,"-4"-2"-7"16,1 1 24-16,2 2 7 16,1 0-22-16,-2 0-14 0,0 1-9 0,1 0-3 31,0 0-2-31,1 2 2 15,0-1 1-15,0 1-3 0,-1 1 2 16,0 0 0-16,-1-1 1 16,0-1-1-16,0 2 0 0,1 0-1 15,-1 0 1 1,2 0-1-16,-2 2 1 16,5-1-1-16,2 1 1 0,2-2 0 15,1 2 1-15,2 2-1 16,1-1 0-16,0 0 1 15,3-2-1-15,-3 3 0 0,3-1 0 16,-1-1 0-16,3 1 0 16,-2 1 1-16,2-2-1 15,0 3 0 1,2-1 3-16,0 1-1 0,-1-2 0 16,0 3 1-16,2-1-1 15,0 1-2-15,0-1 1 0,1 3 0 16,3-2 0-1,2 0 0-15,0-1 0 0,5 1 0 0,0-1 0 16,0-2 2-16,2 2 10 0,2-2 2 16,-1 2-8-16,0-2-5 15,-1 2 1-15,0-1-2 16,-1 0 0-16,-2 1 0 31,4 0 0-31,0 1 0 0,3-2 1 16,0 3 0-16,2-3 0 15,3 1 0-15,-2-1-1 16,4-1 0-16,-2 1-1 16,0-1 1-16,1 1 0 0,-1-1-1 15,1 1 1-15,-3 1-1 16,0 0 1-16,0 0 4 16,-3 0 41-16,1 0-34 0,-2 1 1 15,2 0 2-15,0 0-10 16,2 1-1-1,1-1-2-15,-1 1 0 0,1-1 0 16,1 0 0-16,0 0-1 0,-1 0 0 0,0-1 1 16,-1 2-2-16,-1-1 1 31,2 0 8-31,-4 0 22 0,1-2-19 16,0 3-4-16,-1-3 4 15,0 1 3-15,2-1-8 0,3-1-4 16,1 1 2-16,2-3-3 15,0 2-1-15,0-1 0 16,-1-1 1-16,-1 0-2 16,2 0 1-1,-4 1-1-15,3-2 0 0,-2 1 1 16,0 1-1-16,-2 0 2 16,-2 0-3-16,1 0 2 15,-3 1-1-15,-2 1 1 16,2-1 11-16,-1 2 10 15,1 1-16-15,-1-1 0 0,-1 3-2 16,2-1-1-16,1-1 0 16,-4-1-3-16,6 0 1 0,-2 0 0 0,0-1 0 15,0-1-1-15,1-1 2 16,-2 2-1-16,-1-2-1 16,-3 0 1-1,-3 1 0-15,-1-1-1 16,-2 0 1-16,-1 0-1 15,-2-1 2-15,-5 2-1 16,3-1 13-16,-6 1-5 0,0-1-8 16,-4 1 1-16,-1 0-2 15,-5 0 0-15,0-2 0 16,-2 1 1-16,-3-1-1 0,0-1 2 16,-1 1-2-1,1 1 1-15,-1-2 0 16,0 1 0-16,0-2 0 0,0 2 1 15,-1-1 0-15,1 0-1 0,0 0 0 16,0 0-15-16,1 2-93 16,-1-4-58-16,0-3-109 0,-4-7-245 15</inkml:trace>
  <inkml:trace contextRef="#ctx0" brushRef="#br0" timeOffset="51837.15">22370 14346 532 0,'1'2'56'16,"1"0"-59"-1,-2-2-14-15,7 1 18 0,-1 0-1 16,4 0-5-16,1-1 10 16,0 0 3-16,-1 0 0 0,3-2-2 15,-3 1 14 1,0-1 2-16,1 1-1 15,-1 0 9-15,0 0 2 16,1 1-6-16,0 0-5 0,0 0 4 16,2 1 2-16,2-1-6 15,4 1-10-15,0-1-3 0,1 1-4 0,3 2-1 16,3-1-1-16,0 0-1 16,0 0-1-16,4 1 1 15,0-1 0-15,0 0-1 16,-1 0 2-16,0 0 9 15,0 0 1-15,1 2-6 0,-1 0-3 32,1 0 0-32,2 1-2 15,1-1 1-15,1 0 1 16,1 1-2-16,2-1 0 0,1 1 0 16,-1 0 0-16,1-1 1 15,2 1 2-15,0 0 1 0,0 0 0 16,2 0-1-16,0 0 1 15,1 0 6-15,1 1 5 0,-1-1-3 16,1 1-9-16,0-1 0 16,-1 0-1-1,3 1 1-15,-1-1-1 16,4 2-1-16,-1-2 0 0,0 3 0 16,1-1-1-1,-1-2 1-15,3 0 0 0,-1 1 1 16,2-1 0-16,0 0 3 0,-1-1-1 15,1 0 2-15,0 0-2 16,1-1 3 0,1 0-1-16,2-1-2 15,2 0-1-15,1 0-2 0,0-1 0 16,2-1-1-16,-2 2 0 16,3-2 0-16,-2 0 1 0,1 2-2 15,-1-2 2-15,-1 2-1 16,1-1 0-1,-2 1 10-15,1-1 4 0,2 0-10 16,0 0-3-16,1-1 0 16,-1 1 0-16,2-1 1 15,0 0-2-15,0 1 1 0,-2-1 0 0,3 1-2 16,-2 0 1-16,-1 1-1 16,-3-1 0-16,3 0 1 0,-2 2 0 31,-1 0-1-31,-1 2 0 15,-1 0 1-15,-3 0-1 16,-2 1 0-16,-2 2 0 0,-1 0 1 16,-2 2-1-16,-4 1 1 15,3-1 0-15,-2 1-2 16,1 1 1-16,-2-3 1 0,0 2-1 16,-2-2 0-1,-3 0 1-15,-1-2-1 0,-3 1 0 0,-1-1 0 16,-4-2 0-16,-1-1 1 15,-2 1 0 1,-5-3-2-16,0 1 1 0,-5 0 0 0,1-2 0 31,-7 1 0-31,-2-2 0 16,-2 3 1-16,0-3-1 16,-3 0 1-16,-1 2-1 0,-1-2 36 15,2 0-7-15,-2-1-9 16,-1 1-6-16,0 0 0 15,1 0 3-15,0 0-3 16,0 0-7-16,-2 0-5 0,2-1-2 16,-2 1-3-16,0 0-14 15,0 1-18-15,0 0-31 16,2 5-57-16,-6-2-108 0,-5-2-86 16</inkml:trace>
  <inkml:trace contextRef="#ctx0" brushRef="#br0" timeOffset="53819.13">22194 12482 747 0,'-6'2'35'0,"1"-1"29"0,3-1-34 16,4 0-31-16,0 4-5 16,0 0 5-16,4 0-13 0,2 2-46 15,-1-2-45-15,1-1-53 16,0-2-71-16</inkml:trace>
  <inkml:trace contextRef="#ctx0" brushRef="#br0" timeOffset="54007.71">22428 12573 716 0,'9'4'20'16,"-3"-1"-22"-16,4 2 2 15,6 0 2-15,4-1-2 16,3 2 1-16,3-6-65 0,4 1-98 15,1-2-84-15</inkml:trace>
  <inkml:trace contextRef="#ctx0" brushRef="#br0" timeOffset="54153.65">22864 12597 366 0,'0'0'123'15,"0"0"7"-15,0 0-11 0,0 0-61 16,0 0-47-16,0 0-8 0,0 0-2 15,130 64-66-15,-98-61-151 16,3-6-220 0</inkml:trace>
  <inkml:trace contextRef="#ctx0" brushRef="#br0" timeOffset="54472.89">23485 12826 367 0,'27'4'21'0,"3"-2"-19"15,4-1-1-15,1 1-3 0,0 0-99 16,0 1 35-16,-2 0 8 0,-2 1-3 31,-2 0 33-31,-3 2 37 0,-2 1 65 16,-5 0 9-16,1 0-2 0,-4 2-2 15,2-2-4-15,-3 0-4 16,2 2-21-16,3-1-22 0,-1 0-19 16,6 0-4-16,2-3-3 31,3-3-1-31,1-1-14 0,4-4-110 0,-1-4-109 16</inkml:trace>
  <inkml:trace contextRef="#ctx0" brushRef="#br0" timeOffset="54603.74">24465 12900 586 0,'14'5'97'15,"-4"-1"24"-15,4 3-27 0,2 0-48 16,9 2-34-16,2-2-10 0,8-2 2 31,2-4-61-31,3-2-150 0,1-6-203 0</inkml:trace>
  <inkml:trace contextRef="#ctx0" brushRef="#br0" timeOffset="54765.93">25052 12910 606 0,'0'0'178'0,"0"0"-138"0,0 0 75 16,0 0-71-16,0 0-36 15,0 0-4-15,0 0-2 16,187 29-78-1,-145-28-107-15,-2-3-96 0,1-3-142 16</inkml:trace>
  <inkml:trace contextRef="#ctx0" brushRef="#br0" timeOffset="54887.78">25605 12946 606 0,'20'5'81'0,"-4"0"30"15,2 3-22-15,6 0-62 16,6 2-24-16,5-1 0 0,0 0-2 0,2-6-139 15,-1-1-177-15</inkml:trace>
  <inkml:trace contextRef="#ctx0" brushRef="#br0" timeOffset="55044.58">26275 13057 948 0,'19'5'52'0,"-4"0"-43"16,8 7 28-16,4-1-33 16,3 2-43-16,0-4-131 0,-1 1-180 0</inkml:trace>
  <inkml:trace contextRef="#ctx0" brushRef="#br0" timeOffset="58985.87">28634 4337 583 0,'-4'-6'79'15,"-4"-1"-64"-15,-1 0 70 16,1 0 5-16,1 1-60 16,-2 1-16-16,2 2 0 0,-4 0-12 15,0-1-5-15,-3 2-4 16,-5 2 5-1,-7 0-1-15,-9 9-3 16,-10 8 1-16,-11 6-3 16,-8 11-8-16,-9 7 13 0,-6 7 4 0,-2 6 0 15,4 4 30-15,2 2-4 16,10-3-1-16,12-2 3 0,10-5-12 16,17-6 3-16,10-4-12 15,12-6-8-15,8-2-4 31,14-3-2-31,9-4-1 16,4-2 0-16,9-4-2 0,2-8 0 16,1-4-15-16,2-4-24 15,-5-3 3-15,-3-3 1 0,-12-1 18 16,-4-2 15 0,-12 2 12-16,-7 0 0 0,-4 1 75 15,-10 1 39-15,-10 0-102 16,-3 1-7-16,-6 1 17 0,-2 5-13 15,-3 7 14-15,-1 6 4 16,0 6-8 0,-1 7-2-16,2 6-12 15,3 7-3-15,2 4-2 0,3 5 0 16,4 1-1-16,8 1 0 0,3-1-1 16,4-3-1-16,9-1 1 15,3-7-1-15,10-1-2 0,3-6 0 16,6-2 0-16,9-2 0 15,2-5 3-15,7-4 0 16,8-4-2-16,8-7 0 16,6-9 0-1,3-3 0-15,8-22 5 16,6-17-5-16,3-22-65 0,-3-17-115 16,-5-16-222-16</inkml:trace>
  <inkml:trace contextRef="#ctx0" brushRef="#br0" timeOffset="59721.69">27282 4155 511 0,'0'11'529'0,"-1"-6"-539"16,4 2-48-16,10-4 44 0,8 2 13 15,5-2-14-15,3-3 0 16,7-1 11-16,4-8-4 0,9-8 9 0,0-4-2 31,7-6 3-31,2-1-1 16,2-5 3-16,-1 2-6 0,-1 1 7 15,-4 2-4-15,-4 5 0 0,-4 6-2 16,-8 4 4 0,-5 2-2-16,-5 6-1 15,-6 4-3-15,0-1 3 16,-2 2 2-16,1 0-2 0,0 0 0 0,1 0 0 16,2 0 1-1,-2 1 0-15,-1 0-1 16,0-1 0-16,-1 0 0 0,-4 0 1 15,-3 0-1-15,-4 0 2 16,-3 0-1 0,-3 0 1-16,-1 0 4 0,0-1 55 0,-2-1-12 15,2 2 6 1,-4-4-14-16,0-2-5 0,0-1-22 16,-3 0 17-16,-3 1-12 15,1-5-14-15,-4 4-3 16,-2-4 0-16,-6 2 2 0,-3-1-2 15,-4 0-1 1,-5 0-3-16,-4 4-1 16,-2-1 1-16,-2 2-1 15,1 0 4-15,3 1-1 16,4-4-11-16,4-4-9 0,11-3-38 16,5-4-61-16,3-5-178 15,-4-3-253-15</inkml:trace>
  <inkml:trace contextRef="#ctx0" brushRef="#br0" timeOffset="60366.03">28998 4824 1037 0,'-9'0'7'0,"4"0"1"0,5 0 4 16,3 3-42-16,11 1 16 15,3 5 8 1,10-1 3-16,4 2 2 0,7-1 1 15,7 1 1 1,1-5-1-16,2-2 1 16,1-1 0-16,0-2-2 0,-5 0-17 15,-2-2 10-15,-7 1-5 0,-6 1 12 16,-2 0-5-16,-8 0-78 16,-3 0 3-16,-5 1-13 15,-6 1-10 1,-5-1-40-16,-2-1-75 0</inkml:trace>
  <inkml:trace contextRef="#ctx0" brushRef="#br0" timeOffset="60645.35">28736 5181 182 0,'-8'4'835'16,"5"-4"-819"-16,1 0 39 16,3 0-58-16,11 0-22 0,9 3 20 15,6 1-1-15,13 0 2 0,11 2 4 32,5-6 1-32,13 0 7 15,1 0-4-15,8-7-1 16,4-4-89-16,4-2-27 0,1 1-52 15,-5 1-4-15,-3 0-24 16,-8-1-72-16</inkml:trace>
  <inkml:trace contextRef="#ctx0" brushRef="#br0" timeOffset="62935.31">30914 3803 1116 0,'0'0'36'0,"-4"0"-45"16,3 0 13-16,-4 7-14 16,8 10 7-16,-3 9-1 0,0 12 4 15,-3 8 1 1,1 6 1-16,-2 8-2 0,-1-2 0 0,-1 3 0 16,3-4 1-16,1 0 0 15,1-5-1-15,0-2 1 0,3-3-4 31,3-3-8-31,3-1-36 16,1-1 0-16,3-2-42 0,-3-5-84 16,-1-6-92-16</inkml:trace>
  <inkml:trace contextRef="#ctx0" brushRef="#br0" timeOffset="63243.19">30261 5132 552 0,'3'2'707'15,"-2"-2"-703"1,2-3-4-16,7-1 4 16,7 2-11-16,7 2 7 0,15-1-1 15,5 1 0-15,14 0 0 16,6 0 0-16,5 1-32 16,6 2-12-1,0 0-6-15,0 0-59 0,-4-2-87 16,-2-1-32-16,-9 0-67 15</inkml:trace>
  <inkml:trace contextRef="#ctx0" brushRef="#br0" timeOffset="64246.4">30952 5544 801 0,'-7'-10'344'0,"-5"-4"-339"15,1-2 71-15,-2 1-21 16,-3-1-47-16,-4 2-5 0,0-3-3 0,-9 4-28 0,-2 5-5 31,-7 2 1-31,-2 3 6 16,-5 3 17-16,0 5 9 16,1 6 0-16,3 3-1 15,1 3 2-15,4 3-1 0,5 4 0 16,4 2 1-16,5 2 1 15,4 3 5-15,5-2 5 0,5 2-7 16,6-4-3 0,2 0 1-16,5-4-1 15,6-1-3-15,2-3 1 0,6-6-1 0,4-3 0 32,4-6-2-32,5-7-1 0,6-13 0 15,3-8 1-15,1-10-12 16,1-10-7-16,-1-7 7 0,-2 0 16 15,-9 4 2-15,-6 6 0 16,-5 8 17-16,-9 12 27 16,-3 10 9-16,-7 5-6 15,0 4-13-15,-1 2-18 16,0 0-13-16,-1 0-5 16,0 4-5-16,1 4 0 0,-6 2-3 15,4 4 0-15,-2 3 1 16,-3 3 1-16,0 7 3 15,-4 3 2-15,-4 8 1 0,1 3 0 16,-2 7 0 0,-4 6-1-16,3 5 0 15,-2 5 0-15,-1 5 0 0,5 4 0 16,1-1 1-16,3 3-2 16,0 2 1-16,2-2 0 15,0 0 2-15,3-6-1 16,-1-3-2-16,3-4 1 0,1-11 0 0,-2-10 0 15,1-8 1-15,2-5-1 16,0-8 1-16,1-3 0 16,-1-7 1-16,0-6 1 15,0 0 4 1,2-1 2-16,0-3 0 16,0 0 0-16,-2 0-1 0,2 0 3 15,0 0-6-15,0 0-3 16,0 0 0-16,0 0-2 0,0 0 0 15,0 0 0-15,0 0-2 16,0 0-5-16,0 0-1 16,-2 0 1-16,4 0-1 15,-2 0-3-15,0 0-5 0,0 0-9 16,0 1-15-16,0 1-22 16,2-2-19-16,-2 2-16 0,0-1-4 15,0-1-70-15,0-3-108 16,-4-10-147-16</inkml:trace>
  <inkml:trace contextRef="#ctx0" brushRef="#br0" timeOffset="64625.48">30276 6256 1050 0,'-17'-10'109'0,"-1"0"-76"15,9 1 48-15,2 2-31 0,7 3-38 16,3-2-12-16,6 1-9 16,6 0-2-16,11 0 9 0,2-4 2 15,9 1-1-15,2 1-2 16,1 1 4-1,4-1-1-15,2 1 1 0,0 1-1 0,3 2-1 16,-2-2-6-16,0 2-23 31,-4 0-6-31,-1 1-10 16,-4-1-4-16,-2 2-15 16,-5-2-42-16,-4-3-79 0,-7-2-156 15</inkml:trace>
  <inkml:trace contextRef="#ctx0" brushRef="#br0" timeOffset="65917.65">31913 4638 1058 0,'-7'-17'64'0,"-4"-2"-62"16,1-1 19-16,2 4 8 15,-1 0-26-15,3 2-8 16,0 1-15-16,0 0-17 16,-1 2 8-16,-1 1 11 15,-6 2 10-15,-1 0 10 0,-6 6 0 0,-3 2-3 16,-4 4 2-16,-5 10 0 16,0 9 1-16,-1 7-5 0,1 5 3 31,4 5 1-31,4-2 2 15,8-4 9-15,3-1-4 16,11-8-3-16,1-5 3 0,7-5-1 16,9 0-3-16,3-6-1 15,6-5 3-15,5-4-1 16,6-3 8-16,11-14-3 16,8-14-7-16,7-15-2 15,5-15 0-15,3-17-10 16,-1-11-36-16,-5-9-20 0,-8 0 6 15,-7 1 33-15,-11 5 20 16,-12 8 8-16,-6 7 4 16,-13 11 18-16,-5 10 12 15,-5 11-1-15,-8 8 14 0,2 14 34 16,4 9-29-16,0 4-24 16,4 6-21-16,-1 4-9 15,2 4-7-15,-2 10-27 16,1 8 7-16,-3 7 25 15,-3 7 2-15,-2 7 1 0,-3 4-1 16,-2 5 1-16,-2 2 0 16,-3 7-1-16,0 7 4 15,1 5 0-15,3 9 5 16,2 2 0-16,4 1-4 0,5-1-3 16,2-6 1-16,2-7-4 15,2-4 0 1,2-8 2-16,2-8-3 0,2-5 0 15,-1-9-5-15,1-8-33 16,-3-7-18-16,2-8-38 16,2-14-26-16,-3-10-57 0,-2-18-52 15</inkml:trace>
  <inkml:trace contextRef="#ctx0" brushRef="#br0" timeOffset="66324.13">32471 4152 1137 0,'2'3'166'0,"-4"-3"-189"15,0 0 24-15,2 3-7 16,-4 13 1-16,-3 8-3 16,0 13-3-16,-6 14 5 15,-5 11 2-15,-6 11 1 0,-3 1-5 16,0-2 7-16,-2-5 1 0,2-6 1 15,5-9-1 1,2-9 1-16,6-7-3 16,3-9-28-16,2-6-28 0,5-8-32 15,2-13-59-15,4-12-65 16,9-19-26-16</inkml:trace>
  <inkml:trace contextRef="#ctx0" brushRef="#br0" timeOffset="66534.92">32498 4202 1177 0,'7'-10'95'16,"-4"5"-72"-16,3 0 42 15,5 1-45-15,7 0-20 16,9-2-1-16,7-1 1 16,6 3-2-16,9 0 0 15,0 1 0-15,3 1-18 0,-4 2-10 16,-1 0-67-16,-9 0-56 15,-11 0-24-15,-16 0-34 16,-13 0-67-16</inkml:trace>
  <inkml:trace contextRef="#ctx0" brushRef="#br0" timeOffset="66718.44">32356 4407 859 0,'-16'10'163'0,"5"-6"-160"0,9-1 20 15,6 4-13-15,11-1-20 16,12 2 14-16,11 0 9 16,7 0 22-16,7-1 3 15,3 1-24-15,-1-2-11 16,-5-3-36-16,-9-3-155 0,-13-6-181 31</inkml:trace>
  <inkml:trace contextRef="#ctx0" brushRef="#br0" timeOffset="66956.41">32167 4898 1355 0,'10'9'110'0,"3"-9"-172"15,9 0 51-15,12 0 13 16,10 0-2-16,10 0 1 16,11-2-61-16,-1-8-114 15,2-5-91-15,-11-8-269 0</inkml:trace>
  <inkml:trace contextRef="#ctx0" brushRef="#br0" timeOffset="67206.55">32972 4750 1415 0,'-7'9'-27'0,"-4"-2"14"16,-7 7 13-16,1 10-16 0,-10 9 1 16,-2 9-9-1,-3 8-14-15,-1 6 0 0,4 1 12 0,4-2-1 16,10-5 20-16,1-6-3 15,10-6-9-15,4-8 7 0,6-3 6 32,8-10-16-32,9-14-75 15,8-13-91-15,6-27-173 16</inkml:trace>
  <inkml:trace contextRef="#ctx0" brushRef="#br0" timeOffset="67329.57">33392 4390 1518 0,'-4'-6'-31'15,"-5"3"34"-15,0 4-19 0,-5 12-156 16,-3 1-103-16,-12-5-160 16</inkml:trace>
  <inkml:trace contextRef="#ctx0" brushRef="#br0" timeOffset="67769.1">31260 5588 613 0,'-4'5'858'0,"2"-5"-881"0,3 0 4 15,13 0-13-15,15 2 2 0,12 3 30 16,14 3 2-16,13 1-2 15,9 1 1 1,10 1-2-16,1 3-10 16,4 2-8-16,-1-2-10 0,1 4-9 15,0-2-4-15,1 0 19 0,-3-2-1 16,1-1-17 0,-4-2-26-16,-6 1-51 15,-10-3-47-15,-8-3-80 16,-12 0-110-16</inkml:trace>
  <inkml:trace contextRef="#ctx0" brushRef="#br0" timeOffset="68316.36">31696 6404 1280 0,'-30'-9'-24'0,"-1"-7"31"15,2 5 20-15,4 7-40 16,-3 2 4-16,-3 4-6 16,-3 12-37-16,0 7-3 0,-1 8 29 15,3 2 6-15,1 3 18 16,6-1 2-16,10-5 2 15,6-5-2-15,6-3 1 16,3-6 3-16,8-3-3 0,5-4 5 16,7-5 4-1,9-4 10-15,7-15-7 16,10-14-10-16,10-15 1 16,7-13-6-16,4-11-33 0,1-8 3 15,-4-4 6-15,-11 6 18 16,-14 9 5-16,-12 9 2 15,-12 12 5-15,-8 10 41 16,-8 14 0-16,-3 6-20 0,-2 4 23 16,-1 4-12-16,-4 7-24 15,2 1-17-15,-2 11-4 16,-3 9 0-16,-1 13 5 0,-4 15-5 0,-5 10 7 16,0 12 2-16,-1 4 1 15,3 4-1-15,7-3 2 31,3-7-4-31,9-4 2 0,4-9-3 16,5-7-3-16,10-7-25 0,5-10-47 16,0-10-57-16,2-14-115 15,0-11-159-15</inkml:trace>
  <inkml:trace contextRef="#ctx0" brushRef="#br0" timeOffset="68570.29">32060 6418 1416 0,'2'0'-8'0,"-4"0"3"16,6 7-4-16,-3 6-1 0,5 11 0 15,2 10 2 1,0 11 2-16,1 13 1 0,3 5-12 15,0 4-11-15,-1-1-18 16,3-4-42-16,-3-4-14 16,0-8-63-16,-6-9-9 0,-3-13-41 15,-13-12-293-15</inkml:trace>
  <inkml:trace contextRef="#ctx0" brushRef="#br0" timeOffset="68774.2">31956 6915 1386 0,'17'-12'189'0,"5"-12"-243"0,12-7 50 0,20-10 7 15,24-7-2 1,19-8-1-16,18-1-32 15,8-1-93-15,4 1-44 16,-4 2-111-16,-13 1-300 0</inkml:trace>
  <inkml:trace contextRef="#ctx0" brushRef="#br0" timeOffset="83945.66">20962 16160 966 0,'0'-19'112'16,"0"-4"-110"-16,-4 6 2 15,1 4 0-15,2 5-3 16,2 5-1-16,-1 1-1 0,0 4-43 31,0 7-34-31,-3 4 41 0,1 10 25 16,-6 6 8-16,-2 4 2 0,-4 8 2 15,0 1 0 1,-1 4 1-16,2-4-1 16,1 3 1-16,4 0 0 0,0 1-1 15,1 0 1-15,1 1 0 16,-1 3 0-1,2-3 1-15,2-2-1 0,2-1 1 16,0-7 2-16,3-3 0 16,6-6-2-16,4-6 1 15,3-4 0-15,4-5 3 0,4-1 8 16,2-3 9-16,4-3-2 0,2 1-4 16,1 0-4-16,2 0-5 15,2 0-2 1,4 2-3-16,1-2-1 15,7-1 0-15,2 1-1 16,6-3 0-16,3-2-1 0,4 0 0 16,4-3 0-16,3 0 0 15,2-3 1-15,2-2 0 0,1 1 3 16,-2 2-1-16,3 2 1 16,-5-1 2-1,-1 4 0-15,-1 4-1 0,3 3-2 16,-1 0 1-16,4 1-4 15,3-1 1-15,3-2 1 16,2 0-3-16,2-2 1 16,-2-2 0-16,1-2 1 0,-3 0 0 0,0 0-2 15,-4-1 1-15,-2-2 0 16,-4 1 1-16,-6-1-1 16,-4 0 1-16,-6-3 3 15,-7 1 9 1,-6-1 1-16,-7 0 5 15,-5 0-4-15,-7 0-5 0,-8 2 1 0,-3 0 3 16,-5 2-1-16,-4 0-5 16,-1 0-2-16,-1 0 8 15,-1 1 7-15,-1-1-6 16,1 1-6-16,0-1-1 16,-2 1 0-1,0-4 5-15,2-3-10 16,-3-3-3-16,0-5 0 0,-2-4 0 15,1-5 1-15,1-6-3 16,1-5 2-16,0-4-2 16,2-8 3-16,3-3-2 15,3-4 3-15,3-1-3 0,0-2 2 0,4 1-1 16,0 4-1-16,0 5 2 0,0 5 0 31,-3 9 0-31,1 4 0 16,-3 11-1-16,-2 2 0 0,-2 6 1 15,0 3-2-15,-1 4 0 16,-3 1 2-16,2 2-2 0,-2-1 1 16,-1 2-1-1,0-1-1-15,-2 2 0 0,2-1-2 16,-6 4 0-16,0 2 2 16,-5 0-2-1,-1 2 3-15,-4-1 1 0,-1 2 0 16,-7 1-1-16,-4-1 0 0,-4 2 1 15,-5-2-1 1,-4 1 0-16,-4 0 1 16,-1-2-1-16,-2 0 2 0,-4-2-2 15,2-3 1-15,0-1 0 16,-1-2 2-16,0-1-4 16,-1-4 2-16,-1 0 1 0,-6-1 0 15,-2 3 0-15,-3-1 0 16,-2 3-1-1,-2-2 1-15,-2 4-2 0,0-1 1 16,-1 1 0-16,1 0-1 0,1 0 1 16,-6 0 1-16,2-2-2 0,-3 1 3 31,3-1-3-31,0-1 0 16,-1-2 2-16,5 2 0 0,1-2 0 15,1-1-1-15,1 0 0 16,1 2 1-16,0 1 0 15,0 1-1-15,-1 0-1 0,-2 7 0 16,1 2 0-16,1 4-1 0,0 2-49 16,0 3-42-16,-3-2-65 15,-1-4-188-15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17:18.3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2333 2716 731 0,'-24'-10'-51'16,"-1"-1"67"-16,2 4 25 16,8 1 19-16,1 2-28 0,5 4-28 15,3 0-3-15,1 0-8 16,5 3 6-16,-2 7-4 16,2 6-2-1,0 8 4-15,-2 9 1 16,0 8 3-16,0 7-1 0,-3 9 0 15,2 2 0 1,-1 8-1-16,0 2 1 16,1 4 0-16,1 1 0 0,-2 2 1 15,4 1-2-15,0 0 1 16,0 4 1-16,0 1 0 16,0 7-1-16,-2 1 2 15,-3 4-2-15,-2 1 1 16,3 2-1-16,-3-5 1 0,1-3-1 15,-1-3 0-15,2-8 0 16,-2-6 0-16,3-6-1 16,-2-7 2-16,3-9-1 15,-1-3-1-15,1-6 0 0,1-4 2 16,2-1 0 0,0-4-1-16,0-2 2 0,2 0 3 0,3-3-2 15,-1 0 1 1,3-4 0-16,0-3-3 15,4-5 1-15,0-2 0 16,4-7-1-16,1-1 0 0,3-5-1 16,0 0 2-16,6-4 0 15,0-3 0-15,-1 1 1 16,1-1-1-16,3 1-1 16,-1 2 1-16,0 0-2 0,1 1 1 0,1 2-1 15,4-2 1-15,0-1 0 31,5-1 2-31,3 0-2 0,1-1 2 16,2 0-1-16,6-1 0 16,0-1 2-16,2 2-1 15,2-1-2-15,2 0 1 16,0 1 1-16,1-1 1 0,3 1 4 16,-1 1 8-16,1 3-3 15,6 1-5-15,-1-1-4 16,2 2-2-16,4 0-1 15,1 0 0-15,4 0-1 16,-1 2 2-16,2-1-1 0,1-1-1 16,2 0 0-16,2 0 1 15,-1-4 0-15,4-2 0 0,3-1 0 16,-1 0 0 0,-1-2 1-16,-2 4 0 15,3-2 0-15,-2 1-1 0,0 3 1 16,-3 0 2-16,2 0-1 15,1 2 4-15,2 1-4 0,-5 0 0 0,1 0 0 16,2 1-2-16,-3 2-1 16,1 0 1-16,-2-1-1 15,-1 2 1 1,3-1 0-16,-2 3-1 16,-2-2-1-16,0 3 3 0,-3-2-2 15,3 1 1-15,-2 0-2 16,-3-1 2-1,-2 1-1-15,1-1 1 16,1 1-2-16,-5 1 1 0,0-2 1 16,1 2 0-16,-2-1 1 15,-1-2-1-15,1 0 0 0,-6-2 1 0,1 2 3 16,-3-3 8-16,1 2 2 31,-5 0-10-31,0 1-2 0,-5-4-2 16,1 3 1-16,-2 0-1 0,-5-2 0 15,1 1 0-15,-8-1-1 16,0 1 1-16,-3-2-1 0,-3 2 0 16,0-2 0-16,-2 0 1 15,1 0-1 1,-3 0 0-16,-2 0 2 16,-3 0 0-16,-1 0-2 0,-3 0 1 15,0 0-1-15,-6 0 0 16,1 0 1-16,-1 0-1 15,-3 0 0-15,1 0 0 16,-1 0 0-16,-1 0 2 0,-1 0-2 16,0 0-2-1,-2 0 3-15,1 0-1 16,-4 0 1-16,3 0-1 16,-1 0 0-16,-3 0 0 0,-1-2 1 15,1-1 0-15,0-6 0 16,0-1 2-16,2-4 0 15,-4-3 0-15,2-9 1 0,-2-3-3 0,0-4 0 32,0-5 2-32,0-4-3 0,3-3 1 15,-1-5-1-15,1-5 0 16,3 1 2-16,-3-4-3 16,1-1 1-16,2 0 1 15,-3-2-1-15,3-3 0 0,2 0 0 0,2-4 0 16,-2-2 1-16,4-4-1 15,-1-4 0-15,2-5-2 16,2-1-5-16,-1-3-24 16,1-3 22-1,-1 3 6-15,1 4 3 0,-2 6-1 16,-1 5 0-16,-2 8 3 16,-4 6-2-16,1 7 1 0,-5 5 1 15,-1 4-2 1,1 6 3-16,-1 2 5 15,-1 3-4-15,0 2-1 0,0 2-2 0,1 2-1 16,0-1 0-16,1 2 0 16,-2 3 1-16,0 4-1 15,0 4 0-15,0 2 1 16,0 5 2 0,0 3 0-16,0 3 0 15,0 0 0-15,0 0-2 0,-1 0 0 0,0 0 2 16,-2 0 0-1,0 0-1-15,-2 0 0 16,0 0 0-16,0 0-1 16,-5 0 1-16,1 0-1 0,-1 3-1 15,0 0 1 1,-2-2 0-16,-1 2-1 0,-1 1-4 16,-1 0 4-16,-2-2 2 15,-4 1 0-15,-4 0-2 16,0-3 2-16,-4 1 2 0,-2-1 1 15,-1 0-2-15,-2 0 0 16,-3-4 0-16,-1-2 1 0,-4-1 0 16,-1 0-1-1,-4 0-2-15,-1 0 0 0,-2 1-2 16,-4 0 2-16,1 2 1 16,-5 0 1-1,-2-2 0-15,1 2 0 16,-6 1 5-16,-1 3-1 0,-3 0-3 15,1 0 1-15,-2 0-6 16,-1 1 1-16,-1 4 1 16,-1-1-2-16,1 0 1 0,0-1 1 15,-1 0-2-15,-4 1 1 16,0 1 0-16,0-1 0 0,-1-1 0 16,-2 1 1-16,2 0-1 15,-1-1 1 1,0 0-1-16,2 1 1 0,1 0-1 15,-4 0 1-15,1-2 4 16,4-2 0-16,-3 0 0 0,1 0-3 16,-1-3 1-1,4-4 0-15,-4 3-2 16,6 0 1-16,-5-1 2 0,0 2 0 16,-1 2-1-16,-1 1-2 15,2 0 1-15,-4 0-1 0,3 1 0 16,4 1 0-1,-1-1-1-15,2-1 1 16,-3 0 0-16,2 0 5 16,1-1 1-16,0-2 6 0,0-1-5 15,2 2 0-15,0-1 1 16,-3 2-2-16,3 0-1 16,1 1-1-16,-4 0-4 0,-1 2 1 0,2 3-1 31,0 0 1-31,2 1-1 0,-3 1 0 15,4 2 0-15,1-1 1 16,-3 1-3-16,3-1 2 0,0 1-1 16,-2 2-1-16,3-1 2 15,-1 0-3-15,4 0 3 0,-2 1-2 16,5-1 1 0,1 1 1-16,-1 1-2 15,2-2 0-15,3 4-11 16,1 2-18-16,3 1-20 15,-1 4-64-15,-8-5-134 16,-10-8-457-16</inkml:trace>
  <inkml:trace contextRef="#ctx0" brushRef="#br0" timeOffset="14621.94">4201 2866 597 0,'0'0'15'0,"-9"0"-4"16,5 0-10-16,2 4 12 16,-2 3-12-1,2 7-6-15,0 5 0 0,1 5 2 16,-1 8 1-16,-3 7 2 15,1 5 1-15,1 5 0 16,-3 4 0-16,-1 7 1 16,1 2-2-16,-4 5 0 15,1 2 0-15,3 0 1 16,-3 3 0-16,4 2 0 16,1 0-1-16,0-2-1 0,1 2 2 15,1 0 0-15,0 0 0 16,-2-3-1-16,0 0 2 0,0-3 0 15,0-4-2-15,-2-7 2 16,3-6-1-16,1-7 1 16,0-7-1-1,2-10 0-15,-2-2 1 0,2-6 3 16,0-6 11-16,0-2 2 16,0-4 8-16,0-1-4 0,0-5-5 15,0 1-7-15,4 1-6 16,0-3-1-16,3 1-2 15,3 0 2-15,4-1 1 16,5 0 2-16,1 0 1 16,6-2-4-16,3-1 1 0,1 0-1 15,5-1-1 1,3-1-1-16,0 1 1 0,2 1 1 0,1-1-1 16,2 4 0-16,-3 0-1 0,2 0 0 15,-2 4-1-15,-2 2-1 31,0 4 2-31,-4 0-1 0,3-1 2 16,0 2-2-16,-1 0 1 0,1-2-1 16,1-2 1-16,-2 0-2 15,2-3 2-15,-2 0-1 16,-5 0 1-16,-1-2-1 0,-3-1 0 16,-1-1 2-1,-4 0-4-15,-4 0 4 16,-3-1-1-16,-3-3 0 15,-5 2 0-15,-1 2 0 16,-4-1 28-16,0 1 36 16,-2 0 0-16,0 0 3 0,0 0-25 15,0 0-19-15,0 0-17 16,0 0-4-16,1 0-3 16,-1 0 1-16,0 0-2 15,0 0 0-15,0 0 2 16,0 0-2-16,0 0 1 15,0 0-1-15,0 0 2 0,0 0 1 16,0 0 0-16,0 0 1 16,0 0 0-16,0 0-1 0,0 0 0 15,0 0-1-15,0 0 2 16,0 0-1-16,0 0 4 0,0 0 6 16,0 0-9-16,0 0-1 15,0 0-2-15,0 0 0 0,0 0-2 31,0 0 2-31,0 0 0 16,0 0-1-16,0 0 1 16,0 0 1-16,0 0-1 15,0 0 0-15,0 0 0 16,0 0 0-16,0 0 0 0,0 0 0 16,0 0 0-16,0 0 0 0,0 0 0 15,0 0 2 1,0 0-2-16,0 0 1 0,0 0 1 15,0 0-1-15,0 0-1 16,0 0 0-16,0 0 1 16,0 0-2-16,0 0 1 15,0 0-1-15,0 0 0 0,0 0 0 16,0 0 1 0,0 0 0-16,0 0-1 0,0 0 1 15,0 0 0-15,0 0 1 16,0 0-1-16,0 0 1 0,0 0-2 15,0 0 3 1,0 0-2-16,0 0 1 16,0 0 0-16,0 0-1 0,0 0 0 15,0 0 0-15,0 0 0 0,0 0 0 0,0 0-2 32,0 0 0-32,0 0-2 15,0 0 2-15,0 0-41 16,0 0-13-16,1 1 8 15,5 5 29-15,-2 1-11 0,5 5-28 16,4 2-22-16,-5-3-43 16,-2-7-149-16</inkml:trace>
  <inkml:trace contextRef="#ctx0" brushRef="#br0" timeOffset="15671.22">4076 2966 521 0,'-19'0'194'0,"2"-4"-179"15,4 1 29-15,9 0 2 16,4 2-39-16,5 1-34 16,8-1 19-16,7-2 10 15,7 0-2-15,6-1-1 16,7-2-1-16,6-1 3 0,2 0-2 15,1 0 5-15,0 4 0 0,-1-1-2 16,-4 4 0 0,-1 0-1-16,-9 0-1 15,-1 4 1-15,-4 1-1 0,-8 0 0 16,-2 2 0-16,-5-1 1 16,1 1-3-16,-7 0 1 0,2 1-2 0,-1 4 3 15,0 1 1-15,2 2-2 16,-2 2 1-16,-1 6 0 31,1 4-1-31,1 3 2 16,-3 5 0-16,-1 8 1 0,0 2 0 15,-4 6 1-15,0 5-1 16,-2 5 0-16,0 0 0 16,-3 4 0-16,-2 3-1 0,-3 1 1 15,1-1-2-15,-3-1 1 16,-2-3 1-16,3-4-2 15,-1-5 3-15,1-3 18 16,1-5 3-16,1 0-10 0,-1-3 1 16,2 0 3-16,-2 0 4 15,1 0-10-15,-4-3-7 16,2-1-1-16,-2 1 4 0,-1-1 27 16,3-3-11-1,-2-3-10-15,2 0-3 16,2-6-6-16,1-3 2 0,2-6-1 0,2-3-3 15,0-5 1-15,2-2-4 16,0-6 1-16,0 2-1 16,0-3 1-16,0-1-2 0,0 0 0 15,0-1 3-15,0 1-2 16,1-1-1-16,0 1-1 16,1-1 2-16,2 3 0 15,-4-3 1 1,2 0-1-16,-2 0 2 0,2 0-1 15,-2 0 1-15,0 0 3 16,0 0 2-16,0 0-1 16,0 0 0-16,0 0-1 15,0 0-2-15,0 3-4 0,0-2-93 16,-4-1-263 0,-19-1-305-16</inkml:trace>
  <inkml:trace contextRef="#ctx0" brushRef="#br0" timeOffset="48544.33">10956 6581 539 0,'0'-8'79'0,"-4"2"-70"15,-1 0-7 1,2 3 9-16,1 2 0 0,1 0-9 15,1-1-1-15,0 2-2 16,-1 0-4-16,1 0 0 0,0 0 4 16,0 0-3-1,0 0-3-15,0 0 3 0,0 4 0 0,0 1 4 16,0 2-2 0,0 1 8-16,0 2 7 0,0 2-1 15,0 3-3-15,-2 3 5 16,-1 2 1-16,2 2-8 15,1 3-4 1,0 0 0-16,0 3-2 16,2-2-1-16,1 2 2 0,0 3-2 15,0 2 1-15,-3 4 1 16,0 4-2-16,0 0 0 16,0 5 2-16,-2 2-2 0,-3 0 2 15,1 3 5-15,-2 0 14 16,-1 3 4-16,0 2-7 0,2 2-9 15,0-2-5-15,2-1-4 16,1-1 1-16,-1-7 0 16,3-5 1-1,-2-3 2-15,1-4-3 0,0 1 1 16,-1-1 5-16,1 0 9 16,0 0-4-16,1 2-5 0,0 1 1 15,0 0 0-15,1 2 0 16,3 0-2-16,2 7-5 15,0 1-3-15,2 8 2 16,3 3-6-16,-1-1-38 16,1-2-69-16,-1-9-55 15,-6-15-70-15</inkml:trace>
  <inkml:trace contextRef="#ctx0" brushRef="#br0" timeOffset="49422.9">11714 6185 397 0,'-4'0'382'0,"-2"-2"-367"15,0-2-12-15,3 3 26 0,2 1-12 16,1 0-18-16,0 1-10 15,3 8-23-15,1 5 12 0,2 6 18 16,-1 4 0-16,2 6 3 16,-2 4 0-16,-1 3 1 15,-2 4 1-15,0 3 0 16,0 1-1-16,-2 2-4 16,2 2 3-16,-2 0 2 0,0 2-4 15,0 3 4-15,0 2-2 16,-2 5 4-16,-2 1 0 15,0 0 2-15,-2 6 0 16,0 0 2-16,2-2 1 0,0 0 1 16,3-2 6-16,1-1-2 15,0-1-7 1,1-1 0-16,3 6-5 16,0-1-1-16,-2 5 4 15,1 5-6-15,-1 0 3 16,-2 1 0-16,0 2-1 15,0 1 4-15,-2 0-2 0,-1-2 9 16,3 1 0-16,0-2-6 16,0 0-2-16,0-3-1 0,0 1 1 15,0-6-3-15,0 1 0 0,0-3 0 16,0 1 0-16,0-3 1 16,-4 3 0-16,-1 2 1 15,-1 5-1 1,-1 2-4-16,-2 1 3 15,0-1-2-15,2-5 3 0,-1-6 0 16,1-6 1-16,3-8-6 16,2-7-8-16,1-6-21 15,1-5-36-15,0-5-31 0,1-3-45 16,0-3-48-16,-1-6-141 16</inkml:trace>
  <inkml:trace contextRef="#ctx0" brushRef="#br0" timeOffset="72023.78">2244 2746 530 0,'-12'23'66'0,"-3"-6"-57"16,-1 2-7-16,3 3 4 15,2 4 0-15,-5 4-2 16,0 4-3-16,0 4 0 0,1-1 0 15,-1-2 0-15,1 0 1 16,-1-1 4 0,3-3 15-16,1-1-8 0,1 2-8 15,1 4-4-15,2 1 1 16,-1 6 1-16,-2 5-2 0,0 10 0 16,-2 3 0-1,-3 7-1-15,0 9 1 0,0 2-1 16,-1 4 1-16,1-2 0 15,5 0-1-15,2-6 1 16,2 0-1-16,3-5 1 0,2-2-1 16,1-3 1-16,1 4 0 15,0-1-1 1,0 6 1-16,0 1 0 16,1 5 0-16,-1-1 1 15,0-1 0-15,0-4-2 0,0-6 1 16,0-11 0-16,0-7-1 0,0-9 0 15,1-7 1-15,2-9-1 16,4-5-2-16,-2-4 0 16,3-5 1-16,1-1 1 15,0-1 4-15,4-2 12 16,0 1 16-16,1 0-21 0,2-1 3 16,4 1-9-16,0-1 0 15,5-2-3-15,1 2 1 0,3-2-2 16,3-1 0-16,6-2 0 15,2-2 0-15,3 0-1 16,4-3 2 0,-3-2 0-16,4-1-1 15,0 0 1-15,-1 2-2 16,0-1 3-16,3 4-3 0,4 1 2 16,1 0 0-16,0 0-2 15,4 0 0-15,3 0 0 0,1-4 2 16,0-2-2-16,6-1 2 15,-2-3-2-15,0 1 1 16,0 0 0 0,2 0-1-16,-1 3 0 0,-1 4-1 15,0 2 1-15,0 1 0 16,-1 6 0-16,1 3 1 0,-4 2-1 16,3-1 1-16,-1-1-1 15,3 1 1-15,-1-6 0 16,0-1 1-16,3-4 3 15,1 1 28-15,1-1-2 16,2 0-16-16,-3 1-5 16,0 0-2-16,0 3-4 15,1-3-1-15,2 2-1 16,-1 0 1-16,4-3-2 0,-2 0-1 16,4 0 2-16,0-1-2 15,-1-4 1-15,0 0 1 16,0 2 0-16,1-1-2 0,1 0 2 15,0 3-2-15,-3-2 1 16,1 2-1-16,3-1 2 16,-4 1-2-16,1-2 2 15,0 2 0-15,3-1-1 0,2 0 1 16,-3-3 0-16,3 1-1 16,0-3 4-1,2 0 2-15,2 0 6 0,0-2 3 16,-1 2-4-16,3 0-4 0,1 4-1 15,-3 0-4-15,-1 2-3 16,1 1 2-16,-3 0-3 16,-2 0 1-16,-2 0 1 15,-1 0-1 1,0 0 0-16,-1 0 2 0,-3 0-2 0,1 0 0 16,-6 0 1-16,-1 0 0 0,-3 0-2 31,-6 1 1-31,-1 2 0 15,-1 1 1-15,-8 1-1 16,-2 0 0-16,-5 0 0 0,-7 2 0 16,-4-3 0-16,-3-1 0 15,-5 1 1-15,-7-1-2 16,-3 0 1-16,-3-3 0 16,-4 0 1-16,-3 0 0 0,-1 0 2 15,-3 0 23-15,0 0 40 16,0 0-6-16,0-6-18 0,0-2-22 15,-1-7-14 1,-1-3-4-16,-2-7-3 16,2-8 1-16,1-7 0 15,1-7-2-15,0-7 1 0,2-8 0 16,5-8-2-16,-3-4 2 16,4-7-7-16,-1-1-13 0,1 2-5 0,-2 1 10 31,0 2 11-31,-1 2 4 0,-3 2 2 15,0 4 1-15,2-2-1 16,0 0 0-16,2-3 0 0,2 3-1 0,1-2 1 16,0 2-2-16,2-1 1 15,0 1 0-15,-4 1 0 16,2 2-2-16,2-2 1 16,-4 5-1-1,2 0-1-15,0 3 1 16,-1 2 1-16,1 3-2 0,-3 2 1 15,2 2 1 1,-3 3 1-16,1 5 0 0,-2 2 0 0,-1 5 1 31,-1 5 0-31,-2 2 0 0,0 8-1 16,-2 5 0-16,-1 2 1 16,-5 2-1-16,3 6 0 0,-5 0-2 15,4 1 2 1,-4 3 0-16,-1 0-2 0,1 2 1 15,-1 1-1-15,-1 1-1 0,-1 0 2 16,0 0-1 0,-3 1 3-16,-2 1-2 0,1 2 1 15,-2-4 3-15,-2 4-8 16,0-1 4 0,-5 1 0-16,-1-1 1 0,-1 1 0 0,-3 1 1 15,-2-1-1 1,-1 1 0-16,-1-1 1 15,-1-2-1-15,-2 0 1 16,-1-2 3-16,-1 0 0 0,-1 0 0 0,-2 0-2 16,2-2-1-16,-4 0-1 15,-3-1 1-15,-4 0-1 0,-3 0-1 32,-1 2 1-32,-4-2-1 15,1 3 2-15,-5 0-1 0,0 0 0 16,-1-2 0-16,-2 1 0 15,-2 1 0-15,0-2 1 16,-3 0-1-16,1 0 0 16,0-1 0-16,-1-1-1 0,-2-3 1 15,-1 1 1-15,-2 2 0 16,2 1-1-16,-4-1-1 0,3 1 2 16,-5 3-1-16,-1 0 0 15,2 0-1 1,0 0 1-16,-2 3 0 0,0 1 1 15,3-1-2-15,-1 0 2 16,-1 0-1-16,-2-2 2 16,4 0-4-16,-2 1 2 15,3-2-1-15,-3 0 2 16,1 0 2-16,2 0-4 16,1-2 2-16,-1 0-1 0,-4 2 1 15,0-2-1-15,-1 2-1 16,0-1 0-16,1 1 2 0,-2 0-1 15,3-3 1-15,-2 1-2 16,2 0 2 0,-3-1-1-16,-1 2 0 15,3-1 0-15,-3 2 0 0,0 0 1 0,0-3-1 16,5 3 0-16,-3-1 3 16,5-2 6-16,-5 3-3 15,4-1-3-15,0-1 4 16,2 2-12-1,4-1 6-15,1-3 3 16,2-2 4-16,2-1 1 0,5-2-6 16,0 1-2-16,1-1 0 15,-1-1 0-15,0 3-1 16,3 0-1-16,0 3 0 16,0 0 1-16,3 3 0 0,-1 1-2 15,-2 1 0-15,-3 7 1 0,1 2-3 16,-3 4-30-1,-2 4 1-15,0 4-42 16,0 2-35-16,-1 4-12 0,-1 1-78 16,0 1-62-1,-6 1-86-15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19:02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21387 8506 591 0,'0'0'61'16,"-2"-6"-50"-16,-3 2 55 16,2 1 37-1,-1-1-71-15,0 2-12 16,0-1-1-16,1 2-9 16,0 1-6-16,-2 0-4 15,1 0-1-15,-1 7-4 0,-2 4-2 16,-1 3 3-16,-4 3-1 15,1 3-2-15,-5 2 0 16,3 3 1-16,-3 1 1 16,1 0 5-16,-2 2 2 0,1 3 0 15,-2-3 0-15,2 4-1 0,-3 2 0 16,2 0-2-16,-1 0 3 16,-1 2-2-16,2-1 0 15,-1 3 1-15,2-1-1 16,-3 2 2-16,3 2-1 15,-2 1 0-15,-2 3-2 16,0 1 1-16,-3 2 1 16,1 3 0-16,-3 1-1 15,-1 0 1-15,0 1-1 16,-1-1 0-16,1-1 0 0,-1 2 1 0,3-1-1 16,0 2 1-16,-2-1-1 0,1 1 2 31,-3 0-2-31,-1 1 0 15,-2 4 0-15,-1-1-3 16,-2 0 4-16,0 5-1 16,0-3 2-16,-1 2-4 0,3 2 5 15,-3-3-2-15,4 1-1 16,0-1-1-16,1-2 3 0,3 2-2 16,-5-3 0-16,5 2 0 15,-3 2 0 1,0 0-1-16,-1 2 1 0,0-1 0 15,-1 4-1-15,-3-2 1 16,-2 3-1-16,-1 0 2 16,-1 1-1-16,-4 0-1 15,2-2 3-15,-1-3-6 0,3-2 6 0,2-3-1 32,3-3 0-32,2 0-2 0,2-1 3 15,-1-1-1-15,2 1 0 16,-1 1-2-16,2 0 2 15,-2 1-1-15,3 1-1 0,0 1 1 16,-1-2 0-16,3 2 0 16,1-1-1-16,1-2 1 15,2 1-1-15,1-1 0 0,-2-2 0 0,1 0 1 32,-2 1-2-32,-3-3 1 15,0 2 1-15,-5-2 0 0,0 2 0 16,-2-1 0-16,0 1-1 0,-1 0 2 15,-2 1-1-15,2 1 1 16,-4-2-1-16,4 0 0 0,-1 1 0 31,-3 3 2-31,0 1-1 16,-2 1 0-16,3 2-1 0,-2-1-1 16,1 4-2-16,0-4 6 15,0-1-6-15,1-1 3 16,-2 0 0-16,1 0 2 15,0-2-1-15,0 4-1 16,2-1 2-16,1 0 4 16,1 1-5-16,1 1 0 0,-1-1 0 15,1 1-1-15,0-2 0 16,2 2 1-16,-4-3-1 0,2-1 2 16,-1 2 0-16,0-2 2 15,0 1 1-15,-1 1-5 16,2 1 2-16,-4 1 0 15,1 0-2-15,-3 2 0 0,-3 1 0 0,-2-1 0 32,-2 4 1-32,0 2-1 15,0 2 1-15,-2 4 2 0,1 2 11 0,-2 2-5 16,2 3 8 0,0 1-2-16,1-3 0 15,5-2-6-15,2-2-8 0,3 0 1 16,0-5-2-1,2 1 1-15,0 1 0 0,-2 5 0 16,0 2-2-16,-2-1 0 16,-1 2 0-16,1-1 1 0,1-6 0 15,1-2-1-15,1-5 2 16,2-1-2-16,-1-2 2 16,-1-2 1-16,3-1-1 15,0-2 0-15,2-6-1 16,2 0-1-16,4-6 3 0,1-1-2 15,4-3-1-15,4-3 1 16,0-2-2-16,4-3 1 0,3-2-3 16,3-6-60-16,1-6-31 15,4-5-22 1,0-5-21-16,0-9-56 16,0-5-37-16</inkml:trace>
  <inkml:trace contextRef="#ctx0" brushRef="#br0" timeOffset="3828.33">24410 7757 711 0,'-8'-6'42'15,"1"-2"-29"1,-1 3 30-16,1 5 6 16,-2 0-43-16,-2 7-6 15,-2 4-1-15,-7 4-1 0,0 6 1 16,-5 1 0-16,-2 6 1 16,-5 1 0-16,-3 3 2 0,-2 1-1 15,-2 3-2-15,-2 1 2 16,-2 1-1-1,-2 0 1-15,-3 3-1 16,-1 3 1-16,-4 5-1 0,-1 1 1 16,-4 3 1-16,-1 1-2 15,0 0 1-15,-3 1-1 0,1 0-1 0,-1 2 2 16,-2 0-2-16,2-1 2 31,-1-1-2-31,4-2 3 0,1-2-1 16,2-3-1-16,3 1 0 15,-1-1 2-15,4-1 0 16,-4 2-3-16,1 1 2 16,0 0 0-16,-1 0-1 0,3 1 2 0,1 1-2 15,3-2-1-15,-1 0 2 16,2 0 0-16,2-2-2 16,0-3 1-16,4-1 1 15,-1 1-1-15,4 0 1 0,0 2-2 16,-2 1 2-16,-2-1-2 15,-1 3 3-15,-3 0-3 16,-3 3 1-16,0-1-1 16,1 1 1-16,-2-1 1 0,4-4-1 15,-2 1 0-15,3-5 1 16,-1 2 3-16,0-1 25 16,1 3-24-16,0-1-4 0,2 3-1 31,-5 1 0-31,3 2 1 15,-4-2-1-15,0 3 2 16,-3 1-3-16,0 2 1 0,1-1-2 16,-2-1 2-16,1 0 0 15,0 1 2-15,-2-1-3 0,1 0 1 16,1 2 0-16,-2-2 0 16,1 1 1-16,-3-2-2 0,2 0 3 15,-5-1-2-15,0 1-2 16,-1 1 4-16,-1-3-2 15,0 1 0-15,-2 1 1 16,3 1-1-16,-2 1 0 16,0 2 0-16,1 0 0 0,-4 2-1 15,2-1 0-15,-3 2 1 16,2-2 0-16,-4 0 1 16,3 1-2-1,-1 0 2-15,-3 1 0 0,3 1-1 0,-3 2 0 16,1 1 0-16,-4 1-1 31,-1 2 2-31,4-4-2 0,-1 0 2 16,2-3 0-16,3-3-1 15,3-4 0-15,3-2 3 16,2-1 11-16,4-2 1 16,1-1-10-16,2-1-3 15,3 2-1-15,-1 2 0 16,0 1-1-16,-3-1 0 0,1 1 1 15,-2 0-1-15,-1-1-1 16,3-2 4-16,3 0-5 16,1-2 4-16,1-1-1 0,0-1-1 0,1-1 0 15,-1 0 0-15,1 0 2 16,1 0 0-16,3 1 2 16,2 1-2-1,0 0-1-15,0 0-1 16,2-2-1-16,-1 0 2 15,-1-2-1-15,2-2-1 0,3-1 1 16,1-2 0-16,3-5 0 0,3 0 0 16,1-5 2-16,0-1-2 15,2-3-1-15,2 0 1 0,-2-1 2 16,0 0-4-16,1 0 2 16,-1 0 0-16,0 1 0 15,2 1 0-15,1 0-1 16,2 0-2-16,2-2-56 15,1-1-28 1,5-6-28-16,2-9-55 16,1-7-123-16</inkml:trace>
  <inkml:trace contextRef="#ctx0" brushRef="#br0" timeOffset="5276.86">22791 4621 531 0,'-22'3'13'0,"0"-3"0"16,1 5 50-16,3 1-24 16,-2 4-36-16,2 2 3 0,-2 5-2 15,1 4-2-15,-1 2 0 16,1 5-2-16,-1 5 0 0,-3 5 1 15,1 6-1-15,-2 4-1 16,0 4 2 0,0 0-1-16,2 3 1 15,4 1 1-15,2-1-4 16,4 1 4-16,1 0-2 0,4 0-2 16,4-4 5-16,2-2-4 0,2-2 2 15,3-4-2-15,8-4 3 16,2-1-2-16,4-5 2 15,3-3 1-15,4-3 0 16,4-3 4-16,2-4-3 0,3-3-1 16,3-2 3-16,0-5 2 15,3-4 1-15,-1-3-4 16,3-3 1-16,-3-1 12 16,0-8 14-16,-2-3-7 15,1-6-6-15,-2-4-8 0,-2-4 0 16,0-4 14-16,-1-3 3 0,0-3-9 15,-2-3-7-15,1 1-3 16,-1-3 6-16,-1-4 5 16,0 0-3-16,-1-3-5 15,-2 0 0 1,-2-1-1-16,1 1 1 0,-5 0-7 16,1 2-1-16,-1 1-1 15,-2 1-2-15,-1-1 0 16,-4 0 3-16,0 2-5 15,-3-1 3-15,0 1 0 16,-4 3-1-16,-1-1 4 16,-1 2-4-16,-2 2 0 0,0 1 1 15,-2 2 1 1,-1 2-1-16,-7 0 10 0,-1 3 3 0,-5 3 11 0,-3 1 3 31,-4 1-20-31,-2 6 0 16,-6 0-2-16,-2 1-3 15,-4 4-4-15,-5 1-1 16,-2 5-3-16,-6 0 2 16,0 3 2-16,-6 3-2 0,-3 9-2 15,-9 12-20-15,-8 16-57 16,-15 17-37-16,-14 8-82 16,-13 8-178-16</inkml:trace>
  <inkml:trace contextRef="#ctx0" brushRef="#br0" timeOffset="13640.14">5974 2675 1038 0,'0'0'1'0,"0"0"4"16,0 0 1-16,0 0-3 15,0 0-4-15,0 0-21 16,0 0-102-16,-64 39 101 0,68 16 22 31,0 16-23-31,0 13 0 0,-1 12 11 16,-2 8-10-16,0 10-22 15,-1 4 18-15,0 7 16 16,-4 5 5-16,-1 1 8 16,-2 4-1-16,-1 4 2 15,-2 4-1-15,2 2 1 0,-1 3 1 16,3-2-3-16,2-2 1 0,2-8-1 16,2-9 0-16,5-15-2 15,6-11 2-15,4-19-2 16,4-11 2-1,6-13 0-15,6-12 1 16,2-5 1-16,0-10 0 0,5-1 1 16,0-3-2-16,5 0 1 0,-1-3 1 15,4 2 1 1,4-1-1-16,4 1-2 0,4-2 0 0,-1-1 0 16,9-2-3-16,3-4 1 15,4-7 2-15,5-3-2 0,4-3 1 16,5-4-1-16,3 0 2 15,-1 0-2-15,2-4 2 32,3 4-1-32,3 0 1 0,-1 0-1 15,-2 7 0-15,6 0-1 16,0 4 0-16,0 1 0 16,5 1 1-16,3-2 0 0,3 1-1 15,1-1 1 1,3-1 0-16,2-2-2 0,1 1 1 15,2-2 2-15,2-3 12 0,2 2 3 16,2-2-4-16,5 0-1 16,2 1-6-16,3 3-2 15,2-1-3 1,6 2 2-16,1-3-1 16,3 2 1-16,-1-4-3 0,3-1 2 0,2-2-3 15,0-1 2 1,3-1 1-16,0-8 1 0,2 1-1 15,1 1 16-15,-3-3-1 0,2 3-6 16,-6-2 22-16,3 2-14 16,0 1-2-16,0 2-6 15,4 1-2 1,-3 2-6-16,3 1-1 16,-3 0 0-16,2 0 0 0,2 0-1 0,2-3 1 15,4-2-3 1,0-5 3-16,5-1-1 15,0-1 1-15,1 0-2 16,-3 0 1-16,-3 0-2 16,-1 2 2-16,-5 3-2 15,-2 2 3-15,-4 2-2 16,-1 3 1-16,-1 0 0 0,-1 0-2 16,-4 0 3-16,0 0 2 15,-3 1 1-15,0 0 8 16,-5-1-3-16,-1 0-1 0,-3 0-4 15,-2-1-2-15,-1 0 0 16,-2-3 0-16,-2 2-1 0,-2 1-1 16,-4-1 1-16,-6 2-2 0,-7 0 1 15,-5 0 1-15,-7 2-2 32,-5-1-1-32,-10 1 1 15,-5-1 1-15,-5 0 0 0,-10 2-3 16,-9-1 3-16,-6 2-1 15,-10-1 1-15,-6 1 0 0,-7 0 0 0,-6-1-1 32,-4 1-1-32,-4-1 4 15,-2-1-4-15,-3-1 3 0,-2 2-2 0,-1-3 2 0,0 0 1 16,-1 0-1-16,3 0 6 31,-3 0 19-31,0 0-17 16,0-2-5-16,-2-3 3 15,1-4 5-15,-1-6-7 0,2-8-6 16,-2-10-1-16,2-9-1 16,-2-8-4-16,3-11 5 15,4-7-1-15,3-8-3 0,0-3 8 16,3-3-3-16,1-2-1 16,0-4 1-16,3-2 1 15,1 1-4-15,1-4 4 0,0-1-5 16,4-2 7-16,1 1-2 15,-2 1 2 1,0-1-4-16,0 0 2 0,0 2-1 16,-1 0 0-16,-2 2 0 15,0 1 1-15,0 1 0 16,1 4 0-16,-3 1-1 16,1-1-4-16,-3 2 8 15,4 4-5-15,-1 3-1 0,-1 4 0 16,1 7 4-1,-4 7-5-15,0 5-1 0,-3 9-4 16,-5 7-3-16,-2 7-3 0,-4 7 15 16,-4 8 0-16,-5 1 2 15,-1 2-1-15,-4 5-3 16,-1 0 2-16,-4 3-1 16,-1 1 0-16,-2 3-1 15,-5 0 1-15,-4 0-3 0,-6 8 2 0,-4 4 1 16,-5 3 0-16,-4 3-1 15,-6 3 2-15,-5 0 0 16,-2 2 0 0,-7-3 2-16,-1 0-4 0,-3-5 4 0,0-2-4 31,-3 0 5-31,1-6-3 16,-7 0 0-16,-4-1-2 0,-5 1 3 15,-4-2-2-15,-2 0 1 16,-8-1 1-16,2-1 11 15,-4-3-11-15,-2 0-2 16,-4-3-1-16,-3-2 3 0,-5-4-2 16,-2 0 1-1,-4-2-2-15,-4 0 2 0,-3-4-2 16,-4 0 2-16,-1 2-4 16,-7-3 6-16,-2 2-4 15,-2 0 1-15,-2-2 1 0,-2 2-2 16,-5-2 1-16,-2 1 2 0,-1-1-2 31,-1 2-1-31,1-3 2 0,-3 0-1 0,0 1 1 0,1 1 0 31,-3-1-2-31,-3 2 2 16,-1 0-2-16,-4 3 3 16,-1 3-4-16,-1 2 5 0,-2 2-4 15,-1 3 1-15,0-2-1 16,-2 0 1-16,1 2 1 0,-1-2 0 15,1 0-5-15,-2 1 7 16,0-2-2-16,2-1-1 16,-1-2 1-16,-1 1-2 15,-1-2 3-15,2 0 21 0,0 1-23 16,-1 1 5-16,-3 1 0 16,4 1-4-16,-2 1 2 15,3 0-1-15,-3 0 0 16,5 0 5-1,4 3 3-15,-1 0-3 0,0 0-2 16,3 6-4-16,3 1-1 0,3 3-1 0,2 1 1 16,6 2 1-16,5 4-5 31,5 3-57-31,5 4-18 0,2 6-89 0,0 1-78 0,-3-1-255 31</inkml:trace>
  <inkml:trace contextRef="#ctx0" brushRef="#br0" timeOffset="16041.29">18304 3361 618 0,'-11'-11'9'0,"0"2"-1"0,0 2 45 16,4 0-34-16,-2 3-16 15,-1 0-4-15,-1 1-2 16,0 1-38-16,-3 1-18 16,-1 1 17-16,-1 0 35 0,-2 0 7 31,-2 0 2-31,-1 0 4 15,2 0 32-15,-2 4-21 0,-1 3-8 16,1 3 2-16,-2 0-5 16,-2 7-3-16,-1 0-1 15,0 3-1-15,2 3-1 0,-3 4 2 16,2 0 3-16,1 7 2 16,1 0-5-16,2 4 0 0,1 4-1 15,4 2 0-15,2-2 0 16,3 5-1-1,3-3 0-15,4 2 0 0,1 1 0 16,2-2 1-16,1-1 0 16,2 0 1-16,4-1 5 0,2-1 4 15,4-1-2 1,1-4-3-16,3-1 0 16,3-2-2-16,2-4 0 15,5-5 0-15,1-3 8 16,4-3-1-16,5-4 17 0,0-3 7 15,4-3-18-15,1-5-3 0,2-3-4 16,0-1-6-16,0-4 0 16,1-6 1-1,-1-4 2-15,-2-1-5 16,-1-4 0-16,-3-5-1 16,-1-4 1-16,-2-5-3 0,-3-4 3 15,-2-1 3-15,0-2-1 0,-4-4-3 16,0 0 1-1,-6 3-2-15,-1-3 3 0,-4-1 8 0,-1 2 23 16,-4 0-9-16,-2-1-5 16,0 3 12-16,-3 0-7 15,1 1-5-15,-2 0-9 0,-2 0-10 16,1 2 0-16,-4 4 0 31,0 0 0-31,-7 1 3 16,-5 5 1-16,-3 1-2 0,-7 3-1 15,-3 2-1-15,-7 3-2 16,-2 1-2-16,-9 4 2 16,-2 3 1-16,-6 1 1 15,-3 1 1-15,-2 4-3 0,-4 2 1 16,0 3 0-16,-2 5-2 0,-2 12-3 16,-4 12-3-16,-4 18-49 15,-8 14-26-15,-11 14-38 16,-10 12-119-16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19:47.1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12176 2134 691 0,'-8'-10'15'0,"-2"-1"-5"0,2 2 56 16,1 4 2-16,4 0-36 0,0 3-27 15,2 1 0-15,0 0-4 16,1 1-4-16,0 0-5 31,0 6 5-31,-1 4-6 0,0 5 9 16,0 2 2-16,-1 2-1 0,0 2 0 15,0-4-2-15,0-2 1 16,-1-4 1-16,2-2 0 16,-1-4 1-16,2-5-1 15,0 1 1-15,-1 1-1 0,1-2 3 16,0 0 12 0,0 0-5-16,0 0-4 0,-1 0 1 15,1 0 3 1,0 0-7-16,0 1-2 15,0 2-1-15,0 0-2 0,0-2 3 0,1 2-3 16,-1 0 0-16,1-2 2 16,-1 1 0-16,0-1-1 15,2 1 0-15,-2-1 1 0,1-1-1 16,-1 0 4-16,0 0-3 16,0 1 0-16,0 1 0 15,0 0 0 1,0 0 1-16,0 4 0 15,0 2 0-15,0 1 0 16,-1 5 0-16,-3 6 1 16,-1 3-2-16,-1 5 3 0,-1-1-1 15,0 3-2-15,-1 1-1 16,3-4 1-16,-1 3-2 0,2-3 2 0,0 4-1 16,0-1 0-16,2 4-1 15,-2 2 3-15,2 1-2 16,-1 4-1-16,1 0 3 15,-1 2-2-15,0 2 0 0,0 2-1 16,-2 3 1-16,1 1 0 16,-2 0 1-16,1 4-3 15,-2-2 3-15,1-5-2 16,-1-3 2-16,0-6-2 0,1-8 3 16,2-5-1-16,-1-8-2 31,3-2 2-31,2-6 0 15,0-6 2-15,-1 0-1 0,1-2-1 16,0-2-3-16,0 0 0 16,0 0 4-16,0 0-2 15,1 0 0-15,1 0 0 16,3 0 1-16,0 0-1 0,1 0 2 16,3 0-1-16,1 0-1 15,1 0 0-15,1 1 0 16,2-1 0-16,2 2 0 0,0-2 0 15,3 0 0-15,0 0 0 16,3 0-1-16,1-2 1 16,2-1 1-16,2-1-2 15,2 1-1-15,2 0 1 0,1 2 0 16,3-3 2 0,0 1-1-16,2 1 0 15,0-1 0-15,2-1 0 0,1 0 0 16,2-1 0-1,1 3 1-15,4-5 1 16,1 1-2-16,0-1 3 0,2 1 0 16,1-1 2-16,-2-1-1 15,2 1-2-15,0 4-1 16,2-3 0-16,0 0 2 16,-1 2-1-16,-1 0 0 15,2-2 3-15,-1 2-3 0,1-3-1 16,2 3 3-16,-1-2 1 0,1 2-1 15,0-2-1-15,0 2-1 16,0 0 0-16,1 1-1 0,-2 0 0 31,-1 0 0-31,0 0 0 0,-2-3 1 16,-1 4-4-16,-4 0 3 16,-1 1 0-16,1 1-1 0,-4 0-1 0,-2 0 1 15,-1 0 0-15,-4 1 0 16,0 3 0-16,-3 2 0 15,-2-3 0-15,1 3-1 0,-2-1 1 16,-1 1 0-16,0-2-1 16,-2 2 2-16,0-3-1 15,1 1 0-15,-2-2 1 32,0-1-2-32,-1-1 1 0,-1 0 0 15,-1 0 0-15,-4 0 0 0,-1-3-2 16,-2-1 2-16,-4 1-1 15,-3 0 1-15,-1 0 1 16,-3 2-1-16,-2 0 2 16,-1 0-1-16,-1 1 1 0,0 0 2 15,0 0 24 1,0 0-5-16,0 0-9 0,0-1-10 16,0 1-4-16,1 0-1 0,-1 0 0 15,0 0 1-15,0 0 0 16,0 0-1-16,0 0 3 15,0 0-3 1,0 0 2-16,0-1-1 16,0 0 0-16,0-1-1 15,0 0-1-15,1-3 0 0,1-1 1 0,0-4-1 16,2-4 0 0,1-3 0-16,2-6 0 15,2-4 3-15,0-3 1 16,3-4-8-16,-2-3 8 0,2-2-6 15,1-4 2-15,0-4-5 16,1-7 8-16,1-3-4 16,1-7-6-16,-1 1-12 15,2-1 0-15,-2 1 5 16,1 3 18-16,-3 6-3 0,-2 6 3 16,-2 8-1-1,-2 9 2-15,-3 5 1 16,-2 8-1-16,-1 7-1 0,-1 1 4 0,0 5 21 15,-1 1-4-15,-1 1-10 16,0 2-3-16,-1 0-3 0,0-1-1 16,0 2-2-16,-2 0 0 31,-1 0-3-31,-1 0 1 0,-2 0-1 16,-2 0 1-16,-1 1-2 15,-2 0 0-15,-2 0 0 0,-1 0 2 16,-4-1-1-1,0 0 2-15,-2 0 6 16,-1-1-4-16,-4-2-3 0,1-1-1 16,-2-2 0-16,-1 2 0 15,-1-2 0-15,-2 0 3 16,-1-2 1-16,-2 1-1 16,-4 0-3-16,-1-2 0 0,-2 4-1 0,-3-1 1 15,0 3-3-15,-3-1 2 16,-2 1 0-1,-1-1 0-15,-2-1 1 16,0 0 0-16,-2 2-1 16,0-1 0-16,-3-1 2 0,-2 3-2 15,1 2 0-15,-4 0-1 0,1 0 3 0,-2 1-1 16,1 5-1-16,-1-1 1 31,-1-2 13-31,1 4-10 16,0-1-3-16,-2 1 0 15,0-2 1-15,0 0-1 0,1 1-1 16,0-1 1-16,2 1 0 16,0-3 2-16,1 0 2 15,2-2 0-15,-1 2-2 16,2-3-3-16,1 0 1 0,1 0 0 16,0 0 8-16,1 0-1 15,2 0-8-15,-1 0 0 16,1 0 1-16,2 3-4 15,3 1 2-15,1 2 0 16,3 1-28-16,2 0-39 16,1 0-5-16,2 0-102 0,-4-7-161 15</inkml:trace>
  <inkml:trace contextRef="#ctx0" brushRef="#br0" timeOffset="37555.3">4103 5199 667 0,'-13'-7'11'16,"-1"0"25"-16,5 4 5 15,5 0 3-15,2 2-34 16,0 1-10-16,2 0 0 0,0 0-2 16,0 3-4-16,0 8 0 15,0 3-9 1,0 12-3-16,-1 5 11 15,-5 9 7-15,-5 4 1 0,-2 4 1 0,-2 2-1 16,2-3-1 0,-1-1 1-16,4-2 0 15,1-1-2-15,1 2 2 16,0 0-1-16,1-1 0 16,1 3 1-16,-1 1-2 15,-2-2 2-15,4 3-1 16,-1-3 2-16,2-2-2 0,2-3 0 15,2-6-1-15,0-3 2 0,4-7-2 16,2-5 0 0,3-7-2-16,3-1-1 15,1-6-1-15,3-2-1 0,1-1 4 0,2 0 2 16,5 0 2 0,-2 0 1-16,5 2-1 15,0 1 0-15,4 0-1 0,1-2 0 16,3-1-1-16,2-3-1 15,3 0-3-15,1-7 2 16,5-2 5-16,0 0 1 16,6-2 0-16,-5 1-2 15,4-2 0-15,-2 3 0 0,-2-1-1 0,-2 2 1 16,-7 1-3-16,-2 1 2 16,-3 2 0-16,-4 1-1 15,-4 3 0-15,-6 0 0 16,-2 0 0-16,-5 4 1 15,-2 2 24-15,-5-3-8 0,1 1 16 32,-4-1-10-32,0 1 15 15,-1-1-22-15,1 0-10 0,0-1-1 16,-2 1-3-16,2 0 1 16,-2 0 0-16,0-2 4 15,0 1 3-15,0-1-5 0,0-1-3 0,0 0-1 16,3 0 1-16,-3 0 3 15,0 0 0-15,0 0 1 16,0 0 4-16,2-4 11 0,-2-3-6 31,2-7-10-31,3-9-3 16,1-4-1-16,0-9 0 16,4-6 0-16,-1-5-1 0,1-6 2 15,0-1-1-15,1-2 1 16,0-4-1-16,-5 3-1 0,2 0 0 0,-2 2 1 15,-1 4 0-15,-1 4-1 16,-2 2 0-16,-1 5 0 16,0 4 1-16,-1 5-1 15,0 6 0-15,0 3 1 0,-1 5 0 32,-2 4-1-32,1 5 1 15,-4 2 1-15,3 2 0 0,-3 0-2 16,-2 2-2-16,2 2 1 15,-3 0 0-15,0 0-1 0,-3 6-2 16,0-1 0-16,-4 3 1 16,-2-1 2-1,0 3 1-15,-5-2 1 16,2 2 1-16,-4 0-1 0,0 0 0 16,-1-1 1-16,-1-2-1 15,-1 0 0-15,-1-3 0 0,-2 0 0 16,-2-4 1-1,-1 0 10-15,-4-4 0 0,-2 0-6 0,-2-3 1 32,-1 4 1-32,-1-2 3 0,-2 4-5 15,1 0-4-15,-1 1-1 0,-2 3-1 0,2 4 0 32,0 4-1-32,-2 6-10 15,1 5-54-15,5 6-69 0,-6 5-39 16,-6-2-102-16</inkml:trace>
  <inkml:trace contextRef="#ctx0" brushRef="#br0" timeOffset="43381.86">6461 5306 454 0,'-11'4'53'0,"2"-4"-21"0,2 3 4 16,5 1-7-16,0-1-27 16,2 1-1-16,0 2-1 15,2 1 3-15,0-1-4 16,1 1 1-16,1-2 0 15,0 4 1-15,-1-1-2 0,-1 4 2 0,3 4 0 0,-5 5 4 16,0 3 3-16,0 6 0 31,-5 5-3-31,0 5 1 16,-3 1 0-16,1 6-2 0,-1 0 1 16,2 0-1-16,-4 3 0 15,5-1 0-15,-4 1-1 16,-1-3 1-16,2-2-3 15,-2 3 3-15,1-2-2 0,-1 3 0 16,1 0 0 0,-2-4 1-16,4-2 1 15,1-5-1-15,3-6-1 0,1-5-1 16,2-6 0-16,0-7 1 16,2-2-2-16,0-3 1 15,2-4-1-15,1-1 1 16,-1-1 4-16,4-1 1 0,-3-1 7 15,5-1 3-15,-1 0-4 16,5 0-2-16,3-3 1 16,1 3-1-16,5-3-4 0,-2-1-2 15,3 2-2-15,4 1 0 16,-1 1-1-16,0-2 1 16,4 0-1-16,1 0-1 0,3-1 1 15,1 0 0-15,0-2 0 16,3 2-1-16,-2-1 1 15,-1 1-1-15,-1 0 0 0,1 0 1 16,-3 2-1-16,0 1 0 16,2 0 0-1,-3 0 0-15,1 0 2 16,-4 3 0-16,-3 1 2 0,1-1-1 16,-6 1 0-16,-2 0 3 15,-3 2 3-15,-2-4-3 0,-5 4 1 16,-1-1 8-16,-4-3-5 0,-1 0-2 15,-1-1 8-15,1 1 17 32,-3-2 8-32,0 0-7 15,0 0-4-15,0 0 9 0,0 0 6 0,0 0-6 16,0 0-21-16,0 0-11 16,0 0-4-1,0 0-2-15,2 0 1 16,-2 0-1-16,0-2-1 0,0-3 0 15,1-4-1-15,1-4 0 16,1-5-1-16,2-8 1 16,1-2 0-16,3-9 1 15,1-3 2-15,-1-4-2 16,2-5 0-16,2-3 2 0,-4-2-2 16,0-4 1-16,1-3-1 15,0 0 0-15,-1 0-12 0,-1 3 2 16,-1 1 6-16,-1 6 4 15,-3 7 1 1,-1 7-2-16,-1 4 3 16,-1 8-1-16,0 5 0 0,0 4-1 15,0 3 0-15,0 4 0 16,0 1-1-16,0 4 2 16,0 0-1-16,0 1 0 0,-2 2 0 0,1-1 1 15,-1 0 0-15,0 0-1 31,0 2-1-31,-2 0 3 16,2 0-1-16,-2 0-1 0,1 0 0 16,-4 0 0-16,2 0 0 15,-1 1 1-15,-1 2-2 16,-2-3 1-16,2 1 0 16,-3 0 0-16,0-1 2 0,-2 0-2 15,2 0 1-15,-4-2-1 16,-2-2 0-16,-1 0 1 15,-1-1-1-15,-3 1 0 16,0 0 1-16,-3 1-1 0,-2-3 1 16,-1 5-1-16,-2-2 3 15,-1 0-1-15,0 2-1 0,-1-1 0 0,-4 2 1 16,3 0-1-16,-5 0 0 16,0 0-1-16,1 0 0 31,-1 0 1-31,1 0-1 15,0 2 1-15,1-2-1 0,0 2 0 16,-1 0 1-16,3 1-2 16,-4 0 1-16,2 2-2 0,0 2-7 15,0 2-40-15,-2 4-24 16,1 2-32 0,-3 4-64-16,-5-1-127 0</inkml:trace>
  <inkml:trace contextRef="#ctx0" brushRef="#br0" timeOffset="52181.07">6182 6220 519 0,'-6'0'369'0,"0"0"-355"16,-1-2 53-16,4 1-14 15,1 0-42-15,1 1-10 16,1 0-3-16,0-3-6 0,3-1-32 16,3 0 20-16,-1-2 4 15,4-1 4-15,-2 0 1 16,1 0-4-16,4-3 0 16,-3 3 8-16,1-1 4 15,2 2 2-15,-1 1 0 16,0 1-2-16,0 1-2 0,-2 2 2 15,0 1 0-15,-4 0 1 16,2 2-1-16,1 4-3 16,-3 0-1-16,3 1 4 15,0 3 4-15,1-3 1 16,2 0-1-16,3-1 1 0,-1-3-2 16,3-2 1-16,0-1 1 15,1-1 0-15,0-4 0 16,-3-2 0-16,1 1 1 15,-1 1-1-15,-6 1 0 16,1 2 0-16,-2 2-1 0,-1 0 0 16,2 4-3-16,-4 1-3 15,3 3 4-15,0-1 3 16,4 2-2-16,-1-2 1 16,3-1 0-16,0-2-2 15,5-1 1-15,-3-3 0 16,3 0 3-16,1-7-2 0,2-2 0 15,0-1 1-15,-1 0-1 16,-1 2 1-16,-1-1-1 16,-2 5 0-16,-3 3 0 15,-3 1 0-15,0 2 1 0,0 4 0 16,1 0 2-16,-2 1-1 16,0 1-1-16,4-2 0 15,-2 0 1-15,5-2-2 16,-2-3 0-16,4-1-2 15,3-1-1-15,1-6 1 0,2-4-1 16,0-2 1-16,-2-3-2 16,-1 3 2-16,-3 2 0 15,-5 4 1-15,-4 1 1 16,-3 5-1-16,1 1 3 16,-5 1 4-16,1 6 25 0,3 2 3 15,1 2-15-15,4 2-11 16,0 0-5-16,6 2-2 15,0-3-3-15,3-2-2 16,-1-2 1-16,4 1-2 16,-5-2-6-16,0 0-17 15,0-3-4-15,-5 2 6 0,3-2 4 16,-3 0 11-16,1-2 5 16,1-2 2-16,3 0-1 15,2-3-66-15,0-4-33 16,-1-3-47-16,-6 0-270 15</inkml:trace>
  <inkml:trace contextRef="#ctx0" brushRef="#br0" timeOffset="74236.19">26140 9307 600 0,'1'-6'26'15,"0"0"4"-15,-1 1 21 16,2 2-16-16,1-2-20 16,-1 1-5-16,0 1-7 15,0 2-3-15,-1-1 0 0,0 1 0 16,-1 0 2-16,0 1 0 16,0-2 1-16,0 1 11 15,0 1 16-15,0-3 4 16,-1 3-20-16,1-1-6 15,-1-1-5-15,0 2-3 0,1-1 2 16,0 1-1-16,0 0 0 16,0-2 1-16,0 1 7 15,0 1 15-15,0-1 14 16,0-1-5-16,0-1-9 16,0 2-8-16,0-2-6 15,0-1-1-15,0 1-3 0,0 0-3 16,0-1-2-16,-1-2-1 15,0 3 1 1,1-2 0-16,-4-1-1 0,0 3 1 16,1-4 0-16,-1 1-1 0,-3 1 1 15,4-2 0-15,-1 1-1 16,-2-1 2-16,1 0-1 16,-3 0 2-16,3 1 2 15,-2 0 1-15,0 0-2 16,1 0-1-16,0 1-1 0,0 1-1 15,-1-4 0-15,1 4 0 16,-1-1 1-16,2-1-2 16,-1 1 1-16,0 0 2 15,2 1-1-15,-1-3 3 0,1 1-1 16,-1-1-4-16,-1 0 1 0,1 1 1 16,-2 0-2-16,4-1 2 15,-2 2-2-15,-3-2 1 16,4-1 0-1,-1 3-1-15,-2-2 2 16,1 0-1-16,-2 1 1 16,2-1 1-16,-1 0 2 15,1-2 5-15,-1 2 2 0,1 0-4 0,0 1-2 16,1 1 0-16,0-1 1 31,0 2-4-31,0-2-2 0,-1 2 0 16,3 0-1-16,-1-1 0 15,1 0 2-15,-2 0-2 16,1 1 0-16,-1-2-1 16,-1 1 2-16,0-2 1 0,0 1 0 15,0 0 3-15,-2 1-2 16,1 0-3-16,-1 1 1 16,3 0 0-16,-3 0-1 15,4 1 0-15,-4-2 1 16,3 1-1-16,0 1 0 0,-1-1 0 15,1-2 0-15,-3 2 0 0,5 0 1 16,-3-2-1 0,0 2 0-16,2 0 1 0,-4 1-1 15,5-2 1-15,-2 1-1 16,-2 1 0-16,4-1 2 16,-2 0 6-16,0 1-6 15,-1-1 1-15,0-1-3 16,2 3 0-16,0-1 0 0,-1-3 1 0,1 3 0 31,1-1 7-31,-2 0-3 16,1 1 1-16,0-1-2 15,1 0 1-15,-3-1-1 0,4 1 2 16,-2 0 0-16,-2-1-5 16,2 1-1-16,-1 0 1 0,1 1-1 15,-1-1 0 1,1-2 1-16,-3 2-1 0,4 0 1 15,-1 1 0-15,-2-3-2 16,3 2 1-16,-1 0 1 16,0-1-1-16,-1 1 0 15,1 0 0-15,0-2 2 0,-1 1 3 16,2 0 0-16,1 1-1 16,-2-1-2-16,0 0-1 15,1 1-2-15,-1 1 1 16,1-1 0-16,-3-1 0 0,3 1-1 15,-1 0 2-15,-2-3 0 16,2 2 0 0,-2-2-1-16,2 0 1 0,-1 0 1 15,-1-1 3-15,2 1 0 16,-1-1-3-16,-2 0 0 16,2 1-2-16,1 0 0 0,-3-1 1 15,2 3-1-15,-1-2-1 16,0-2 1-16,-1 2 0 15,2 0-1-15,0 0 1 0,0-1 1 16,-2 1-2 0,0-1 2-16,2-1-1 15,-3 1 1-15,2-1-2 0,-3 0 2 16,3 2 0-16,-1-2-2 0,0-1 2 16,-1 2-1-16,1-1-1 15,0 1 1-15,2-1 0 16,-3-1 0-16,2 0 0 15,-1 0 0 1,2 0 0-16,-3 2 0 0,2-4 0 16,-2 3 1-16,3-1-1 15,-1 1 0-15,0-1 0 16,0 0 0-16,-1 1 0 16,1 0 0-16,0-1 0 15,1 3 1-15,-4-3-2 0,4 0 1 16,-3 1 0-16,3 1 1 15,-3 0-1-15,2-3-1 0,0 4 1 16,0-1 1-16,-1-1-2 16,-1 1 1-1,2-1 1-15,0 0-1 0,0 0-1 16,-1 1 2-16,1 0-1 16,-1 1 0-16,1 0 0 15,-1-3-1-15,1 3 1 16,-2 1-1-16,0-3 1 0,-1 1 0 15,1 0-2-15,0-1 1 16,0 0 1-16,1 1 0 0,0-2 0 16,0 2 0-16,0-3 1 0,0 1-2 15,0 2 2-15,-1-2-1 16,0 2 2-16,1 0-3 16,0 0 1-16,0 1-1 15,1-1 3 1,1 2-4-16,-2-3 3 0,2 2 0 15,0-1-2-15,-2 2 1 0,2-1 0 16,-2-1 0-16,1 2-1 31,-2-1 1-31,2 1 0 0,-1-1 0 16,0 1-2-16,1 0 2 16,-3 1 1-16,2-1 1 15,2 1-3-15,-1 1 2 0,2-1-1 16,-3-2 1-16,2 2 0 15,1 1-1-15,-2 0 0 16,2-2 0-16,-1 1 0 0,-1 0-1 16,1 2 2-16,1-3-1 15,-1 3 1 1,0-3-2-16,1 2 2 16,-2-1-1-16,2 2-1 0,0-2 1 15,-1 1 1-15,1-2-1 16,0 3 0-16,-2-3 0 15,0 1 0-15,0-1 0 0,-1 0 0 16,0 1 1-16,1 1-2 16,-2-1 1-16,2-1 0 15,0 1 0-15,1 1 0 16,0-1 0-16,-1 1 1 16,1-2-1-16,-1 0 0 0,1 1 0 15,0 1 1-15,0 1-1 16,-1-3 0-16,2 2 0 15,-1 0-1-15,1-1 1 16,-2 0 0-16,1 0 0 0,-2 1-1 16,2 0 1-16,-1-2 0 15,0 2 0-15,1 0 0 16,-1-2 1-16,1 2 0 16,0-2-1-16,1 2 2 0,-1-2-2 15,1 2 0-15,-3-1 0 16,3 0 0-16,0 0-1 0,-1 0 1 15,0-1 0-15,1 1 0 16,-2-1 0-16,0-1 0 16,1 1 0-16,-1 0 1 0,0 1-1 15,0-2 0 1,-1 1 0-16,0-1 1 0,2 2-1 31,-3-2 0-31,4 1 0 0,-2 0 0 16,0 0 0-16,1-1 0 15,-2 2 0-15,3-1 0 16,-3-1 0-16,3 2 0 16,-1-1 0-16,1 1 0 15,-1-1-1-15,1 2 3 16,1-2-2-16,-2 2-1 0,2 0 2 0,1 1-1 16,0-1 0-16,0 1 0 15,1 1 0-15,1 2 0 16,-2-1 0-16,2 1-1 0,-3 0-1 15,3 0-1-15,0 0 1 16,0 0 1-16,0 0-1 0,0 0 1 16,0 0 1-16,0 0-1 15,1 0 0-15,-1 0-2 16,0 0 0 0,2 0 1-16,0 0-1 15,-2 1 2-15,3 3 0 16,0 1 0-16,1-1-1 15,3 3-2-15,0 2 2 16,1 1-2-16,3 1-2 0,-2 0 1 16,3 1-3-16,1-1 0 15,-1 2 1-15,0-2 3 16,0 1 2-16,-1-1 2 16,0 2 0-16,-1-2 1 15,1 2-3-15,1-3 3 0,-1 0 0 16,0 3-2-16,3-2 2 15,-2 0 0-15,2 2-2 0,-1 0 2 16,0 0 0 0,2 1-1-16,-2-1-1 0,1 0 2 15,-1 3-1-15,0 0 0 16,0 1 0-16,-2 0 0 0,2-1 0 16,-3 2-1-16,0-1 1 15,0-2 0-15,-1 1-1 16,0-1 1-1,2-1 1-15,0 1-1 16,1 0 0-16,-1-1 1 16,2 3-2-16,-1-2 1 0,1 2 0 15,3-1 0-15,-5 3 1 0,2-1-2 0,1 2 1 16,-2-2-1-16,2 2 1 31,-1-2 0-31,0 0-1 16,-2-1 1-16,-1-2-2 0,0 0-2 15,-1-2 3-15,-3 1 1 16,2-3-1-16,0-1 0 16,-2 1 2-16,1 1-1 0,-1-2 1 0,-1-2-2 15,1 1 1-15,-2-1-1 16,0-3 2-16,0 0-1 16,-1-1 0-16,-1-2 0 0,0 1 0 15,-1-3-2-15,-1 0 2 31,1 0 0-31,-1 0 3 16,0 0-1-16,0 0 1 0,-2-7 1 16,1-2-4-16,-4-1-1 15,-2-5 0-15,0-1 1 16,-4 0 0-16,0-2 2 16,-2 1-2-16,1-4 1 15,-2 1 0-15,0 0-2 0,-3-3 1 16,-1-2 1-16,-1 0-2 15,1 0 1-15,-1-2 1 16,-4 0-2-16,4 1 1 16,-3-1 1-16,1 2-1 15,-1-2 0-15,0 0 1 0,0 1 1 16,1 0-1-16,-1 1-1 16,0 1 0-16,0-2 0 15,1 2 1-15,-2 1-3 16,-1 1 1-16,3-1 3 0,-1 0-4 15,-1 2 0-15,2-2 4 16,2 2-4-16,-1 1 4 16,2-1-1-16,1 3-1 0,1 0 1 15,3 0 0-15,0 2-1 16,1 2 1 0,1 0 0-16,3 3-2 15,0 2-1-15,1 0 4 0,2 2-3 16,0 3 1-16,2 3-7 0,0-1 7 15,1 1-3-15,0 1-3 16,0 0-20-16,2 0 4 16,-2 0-2-16,3 0 11 15,0 1 4-15,1 2 7 0,0 3 1 16,3 1-1-16,-1 0 0 0,1 2 3 31,2 3 0-31,0 2-1 16,2 2 2-16,-1 4-1 15,3 0-1-15,0 4 0 0,-1 1 2 16,0 1-2-16,4 4 1 16,-1 0-2-16,1-1 2 15,2 0-1-15,2 1 0 0,-1-3 0 16,1 1 0 0,1 0 0-16,2 0 1 15,0 0-2-15,0 2 1 0,0 2 1 16,2 0 0-16,0 1-1 15,0 2 0-15,-2-2 1 0,5-1-1 16,-1 0 1-16,0-1-1 16,3-1 1-16,-2-2-1 0,2 1 1 15,1 0-2-15,-2-2 2 0,1 1-1 16,0-1 0-16,-3-2 1 31,0 0-1-31,-4-1 1 16,1 1-1-16,-3-3 1 0,-3-1-1 15,0-2 0-15,0-2 1 16,-3-1-1-16,-2-3-1 0,0-2 3 16,-2-1-2-16,-3-5 0 15,-1 1 1-15,-3-4-1 16,-1-1 3 0,0 0 12-16,-1-1 4 0,2 0-5 15,-2 0 2-15,0 0-6 16,0 0-3-16,0 0-3 0,0 0 3 15,1 0-4-15,-1 0-1 0,0 0-2 16,-1 0-1-16,1 0 0 16,0 0-10-16,-2 0-51 15,0 0-53-15,-5-1-127 16,-6-10-234-16</inkml:trace>
  <inkml:trace contextRef="#ctx0" brushRef="#br0" timeOffset="75632.15">24199 7951 566 0,'-16'-2'153'0,"3"-4"-151"0,0 2 4 15,4 1 12-15,4 0-14 0,0 3-3 16,2-1 1-16,3 1-3 16,0 0 1-16,-1 0 1 0,1 0 2 15,1 0 5-15,-1 0-5 16,2 0-1-16,0 0 0 15,0 0 0-15,3 0 2 16,3 0 4-16,2 0 1 0,3 1 5 16,4 2-6-16,2 0 4 15,4 0 7-15,4 0 2 16,2 1-10-16,2-2-9 16,2 0 2-16,2 1-1 15,3-2-2 1,-2 1 2-16,5 0-2 15,0 2 2-15,2 0 0 16,2-1 1-16,1 2 1 16,4 0-1-16,0-1-4 0,4-4 2 15,1 2-1-15,5-1 1 16,-2-1 0-16,-1 0 7 16,1 0 21-16,-2 0-8 0,-1 1-13 15,5 2 3-15,-2-3-3 0,3 2-6 16,1-1 2-16,1 0-5 15,-1 1 2-15,-1 2-1 16,2-1 1-16,-3 0 1 16,2 2-1-16,-2 1-2 15,1-1 3 1,0-2-2-16,1 1 0 0,2-3 0 16,1 0 0-16,0-1-2 15,-1 0 1-15,1 0 2 16,-5 0-1-16,0 0-1 0,-5 0 0 15,-3 2 1-15,-2 0-2 16,-2 0 2-16,-3-2-1 16,0 0 1-16,-4 0-1 0,-1 0 0 15,-5 0 1-15,-4 0-2 16,-5 0 0-16,-5 0 3 16,-3 0-3-16,-5 0 1 0,-1 0 2 15,-5 0-2-15,-3 2-1 16,-2-2 2-16,-2 0 0 15,4 0 3-15,-6 0 2 0,2 0 13 16,-4 0 5-16,-3-4-6 16,-3-1-15-16,-6-2-3 15,-5 1-3-15,-1-1-1 16,-11 1 3-16,-3 3-2 0,-5 2-4 16,-5 1 3-16,-1 0 1 15,-4 0 2-15,1 0 1 16,-3 0 2-1,-2 0-2-15,-3 3 0 0,0-1-1 16,-6 3 2-16,0-1 0 16,-3 0-3-16,0 1 1 15,-2 0 1-15,-3 0 0 0,0-1 0 16,-2 0 0-16,0-1 1 16,0 1 2-16,1-1-6 31,0 0 4-31,1-2-1 0,-1 1 1 15,4-1-2-15,3-1 3 16,1 0-4-16,0 0 2 16,2 0 3-16,2-1-2 0,0-1-3 0,-1 2 4 15,1 0-3-15,2 0 0 16,-2 0 0-16,4 2 0 16,1-1 2-16,2-1-1 0,2 0 0 15,3 0-1-15,2-3 2 16,-1-1-4-16,2 1 6 15,-2-1-5-15,0-1-11 16,-2 1-1-16,-2 4-18 16,-1 0 10-16,-4 5-40 0,-5 9-44 15,-3 4-57-15,-9 2-131 16</inkml:trace>
  <inkml:trace contextRef="#ctx0" brushRef="#br0" timeOffset="91574.4">2534 4020 731 0,'-11'-14'11'16,"-7"1"2"-16,5 2 49 15,4 4-20-15,1 1-20 16,4 3-4-16,2 3-16 0,0 0-4 16,2 7-3-16,-2 6-33 15,2 7 27-15,0 6 10 16,-4 9-1 0,1 11 0-16,-1 5 0 0,-4 8 2 0,0 4-2 15,-1 1-4-15,-1 4 0 16,0-2 6-1,1 0 0-15,0-2 1 16,0-3-1-16,2-1 1 0,-1-2-1 16,1-4 2-16,0-6 0 15,0-1-2-15,5-7 1 16,0-6-1-16,2-7 1 0,0-7 0 0,2-6-2 31,0-7 1-31,0-4-1 16,0-2-1-16,1-1 0 0,-1-9-5 15,1-10-77-15,-3-12-64 16,-3-13-155-16</inkml:trace>
  <inkml:trace contextRef="#ctx0" brushRef="#br0" timeOffset="93631.77">2386 4027 779 0,'-4'-22'11'0,"-5"2"-3"0,5 1 35 16,2 5-14-16,2 1-17 0,4 1-9 0,7 1-3 15,3 2-1-15,5 1 2 16,4 2-3-16,4 1 2 16,4 4-1-16,5 1 2 15,2 0-1 1,7 0-1-16,-1 1 1 15,1-1 0-15,2 2 1 16,2-2-1-16,1-2 1 16,-2-1 0-16,6-1 0 15,2-2 0-15,-1 2 0 0,1 0 1 16,5-1 0-16,-1 0-1 16,5-2 1-16,5-3-1 0,1 0 0 15,5-1 0-15,4-2 0 16,1 2 1-1,-3-2-1-15,5 4 0 0,-3-1 0 16,1 0 0-16,0 2 0 16,-1-1 0-16,2 2 3 15,0 1 3-15,0 1 0 16,0 1-2-16,-1 1-2 0,-1-2 0 16,-2 1 0-16,1 1 0 15,-1 2-1-15,0-2 0 16,-1 0 0-16,-2-1-2 0,1 3 2 15,-4-1-2-15,1 1 1 16,-1-2-1 0,-3 3 1-16,-2 0-1 15,-4 0 0-15,2 0 0 0,1 0 0 0,-2 0 0 16,-2-3 1-16,-2 3-1 16,0-1 0-16,-2-1 0 0,-3 1 0 15,2-2 1 1,-3 0-1-16,1-1-1 15,-1 1 1-15,0-4-1 16,0 1 1-16,-4-1 0 0,0 0 0 16,0 0 0-1,-4-1 0-15,0 2 1 16,-2 0-1-16,-2-1 0 0,-5 1 0 16,-1 2 0-16,-7 1 0 15,-3 2 0-15,-6-1-1 16,-2 2 2-16,-5 0 0 15,-6 0-2-15,2 2 2 16,-3 0 0-16,1 1 0 0,-5 2-1 0,1-1 2 16,1 2-2-16,1 1 2 0,-3 1 1 15,0 5-2-15,1-1 1 16,-1 6-1-16,0 2 0 16,-2 5-1-16,2 3 0 15,0 3 1-15,-2 3-1 16,0 1 0-1,0 2 0-15,1 3 0 16,-1 1 0-16,0 0 0 0,2 2 2 0,-1 2-2 16,2-1 0-16,2 2 1 15,-1-2 0-15,1-1-1 16,1 2 0-16,1-1 1 16,-1 0 1-16,0 0-2 0,0 2 0 31,-2-1 0-31,-1 2 1 15,-2-2-1-15,0 0 1 0,0-2 1 16,0-3 1-16,1-2 10 16,-2-5-2-16,2-3-6 0,-2-6-3 0,0-4-1 31,0-5-1-31,0-4 3 16,0-3 0-16,0-4 26 0,0-1 1 15,-2 1 6-15,0-1-3 16,-2 0-5-16,-1-1-12 15,-3 3-9-15,-2-2-3 16,1-2-2-16,-3 2-2 16,0-1 0-16,-1 0 0 0,-3-1 0 15,2-1-1-15,-6 2 0 16,1-2 2-16,-5 0-2 16,2 0 1-16,-5-3 0 0,0-1 2 15,-2 0-3-15,-2 1 3 16,0 0-2-16,-1 2 0 15,-2 0 1-15,0 0-1 16,-2 1 0-16,0 0-1 16,-2 0 1-16,-3 1 0 0,0 1 0 15,-3 1 0 1,2 0-1-16,-4-3 2 16,3 3-3-16,-1-2 4 0,1 0-2 15,0 0 0-15,3-1 1 16,-5 0 0-16,3 0 0 0,-5 1-1 15,3 0 0 1,0 2 3-16,-3-1 2 16,1 2-2-16,1-1-2 0,-3 1 7 15,3-1-3-15,2 0-5 16,-2-3 1-16,3 0 1 16,-2 0-3-16,3-6 2 15,-1 2 0-15,-2-1 1 16,3-1 2-16,-3 2-1 15,2-1 2-15,0 3 0 0,1 1-5 16,-1-2 0-16,2 2 1 16,-3 0-1-16,1-1 1 0,0 2-2 15,1-3 1-15,-1-1-1 16,2 1 2-16,-3-1-1 16,3-1 0-16,-2 3 0 15,-1-1 1-15,-1 3-1 16,-1 0 2-16,2 0-2 15,-2 0 0-15,1 3 0 16,2 1 1-16,-2 2-1 16,2-2 0-16,-1 1 0 0,-1 0 0 15,2 2-3-15,-3-3 3 16,3 0-1-16,-1 1 2 16,1-1-1-16,1 1 0 0,-2 0 0 15,1-1 2-15,-2 2-2 0,-1-2 0 16,1 2 0-16,-1-1 1 15,3 1-1-15,-2-2 1 16,4 2-1-16,-2-2 0 0,1-2 1 31,1 0-2-31,0-2 4 0,-2 0-1 16,6 0 1-16,-2 0-3 0,0 0 0 16,1 0 1-16,0-2-2 15,-1 2 1 1,0-2 1-16,0-2-1 15,-2 3 0-15,2-1 1 0,0-2-1 16,1 4 1-16,1-3-1 16,1 2 0-16,0-1 1 15,-1 1 1-15,0 1 0 16,1 0-2-16,-1 0 0 16,-3 3 2-16,2 1-3 0,1 0 2 15,-2 3-1-15,3-2 1 16,-2 4 0-16,0-3-2 0,1 0 2 15,0 0-1 1,3-2 0-16,-3 0 0 16,5-1-1-16,2 3-3 15,0-1-1-15,-7 0-128 0,-13-5-278 0</inkml:trace>
  <inkml:trace contextRef="#ctx0" brushRef="#br0" timeOffset="114181.62">3669 6526 749 0,'-8'-9'-12'0,"1"1"16"32,0 2-2-32,2 3 11 15,3 2-8-15,-2 1-4 0,0 0 0 16,0 7-3-16,1 4 1 15,-4 5-1-15,2 4 1 0,-1 4 1 16,0 3 0 0,1 1-1-16,0 1 2 15,1 3-1-15,3-2 0 0,1 3-1 0,0-5 3 16,0 2-3-16,0 0 2 16,0-3-4-16,1-3-31 15,1-1-11 1,-1-6-39-16,-1-9-65 15,-1-8-88-15</inkml:trace>
  <inkml:trace contextRef="#ctx0" brushRef="#br0" timeOffset="114412.71">3482 6664 884 0,'-7'-11'7'0,"1"-1"25"0,0 7 9 15,6 3-15 1,0 2-25-16,6 4-9 0,2 6-41 16,5 3 45-16,3 5 5 15,7 5-2-15,-3 1-30 16,4 1-1-16,4 0-16 0,0-1-6 0,2-2-14 16,1-3-19-16,-6-8-91 15,-4-9-173 1</inkml:trace>
  <inkml:trace contextRef="#ctx0" brushRef="#br0" timeOffset="119901.11">5974 6665 1062 0,'0'-6'89'0,"-4"-1"-83"0,0 2 23 0,4 3-21 15,0 2-8-15,6 0-3 0,3 0-26 32,5 2 8-32,3 3 16 0,3 2-20 15,5 2-27 1,-4-1 0-16,3 1-36 0,2 1 7 16,-1-3-17-16,4 0-18 15,0-3 0-15,0-4 33 16,-1 0-39-16,-3-4-173 15</inkml:trace>
  <inkml:trace contextRef="#ctx0" brushRef="#br0" timeOffset="138381.37">2204 7766 57 0,'-14'8'273'0,"-1"-4"-227"0,-3 3-6 16,4 3 22-16,0 2-11 16,2 0-23-16,2 3-20 0,1 2-4 15,0 3-2 1,1 4 0-16,0 5 0 16,2 3 4-16,-1 5-3 15,3 2-1-15,0 6 0 0,-2 2-2 16,2 3 1-16,0 2-1 0,-1 2 0 15,3 0 0-15,-2-1 0 16,-1 0 0-16,1 1 0 16,1 1 1-16,-1 0 0 0,2 1 0 15,-1-3 0-15,1-1 1 16,0-3-1-16,0-5 6 0,2-2 2 16,0-5-2-16,0-2 2 15,2-3-4-15,3 1-1 16,3-6-2-16,2 1-2 15,0-6 0 1,2 0 0-16,2-2 1 16,0-2-1-16,3-2 1 15,-2-2-1-15,3-1 2 16,1-3 3-16,2 0 16 16,0-5-15-16,3-1 7 0,3 0-5 15,-1-3-3-15,6-1 0 16,-3 0 2-16,7 0-2 15,-4 0-1-15,5 0 1 0,1 0 0 0,0-1-1 16,1-2 1 0,5 0-2-16,0-1-1 0,1 1 0 15,0-1 0 1,2 0 0-16,-1 0 1 0,2 0-2 16,-2 1 2-16,4 1 10 15,1-1-2-15,-2 0-6 16,-1 3-3-1,3-4 0-15,-2 2-2 0,0-1 2 16,2 2-1-16,-1 1 1 16,1 0 1-16,0 0 4 0,-1 0 0 15,1 0 1-15,0 3-4 16,-1-3 12-16,2 0-2 16,-2 0-9-16,2 0 0 15,0-4-1-15,-2 0-1 16,2 1-1-16,-5-1 0 0,4 3 1 15,-4-1-2 1,0 2 1-16,-2-1 0 0,-2 1 0 16,0 0 1-16,1 0-1 0,-2 0 3 15,1-1 0-15,-1 1 0 0,0-1-1 16,1 0-3-16,-3 1 0 16,-2 0-1-16,-4 0 1 31,1 0-1-31,-2 2 0 0,-4 1 1 15,0-1-1-15,-2 0 0 16,-1 0 0-16,0 0 0 16,-1-1 1-16,-5 1-1 15,2 0 1-15,1-2 1 0,-2 1 3 0,-3-1-4 16,1 0 1-16,-2 0-2 0,-3 0-1 31,-1 0 4-31,-3-1-3 16,-2-1 0-16,-1 0 1 0,-2 2-1 15,-2-1 0-15,2 1 1 16,-2-1 0 0,-2 0 3-16,1-3 28 0,1-1-16 15,0-2-8-15,1-2-3 16,0-2-1-16,1-3-2 0,2-3-2 0,0-5 0 16,-1-3 1-16,1-3-2 15,-1-4 1-15,2-3 1 16,-1-5-1-16,1-3 0 15,-1-3 0 1,4-4-1-16,-5 3 2 16,1-4-1-16,-1 1 0 0,-1 0 1 15,-2 2-2 1,-1 1 2-16,-1 3-1 0,0 3 1 16,0 3-1-16,0 1 2 15,0 5-2-15,1-1 1 16,0 3-1-16,2 1-1 15,-3 4 1-15,0 2 0 0,1 4 0 16,-2 5 1-16,0 3-2 0,0 1 3 0,0 5-2 16,0 0 0-16,0 2 0 15,-1 2 0-15,1-2 1 16,0 3-1-16,-1-1 1 16,0 0 0-16,1 1 3 15,-1 0 1-15,1-2 3 0,-2 2 0 16,2-1-1-16,0 0-3 15,-2 0-2-15,2 1-1 32,-2 0 0-32,0 0 6 15,-1-2 6-15,1 2-6 0,-5-1-2 16,2 1-4-16,-1-1-1 16,-4 1 0-16,1-1 0 15,-1 0 0-15,-1 0 0 0,-5-1 0 16,1-2 1-16,-5 0-1 0,-1-2 3 15,1 2 1-15,-2-5 14 16,-3 2-15 0,-2 0 2-16,0 1 4 0,-4-1-7 15,-2 0-2-15,1 0 3 16,-2-2-2-16,1 1-1 16,-5 1 2-16,3 0-2 15,-3-2 1-15,-1 1-1 16,-2 1 1-16,0-1 1 0,-1 3 5 15,-1-1-5 1,-2 2-1-16,0 1-1 0,-1 0 0 16,3 2 0-16,-6-2 0 15,2 2 0-15,-5-2 0 0,2 0-2 16,-2-1 1 0,0 1 2-16,0-3 0 0,-2 2 0 15,1-1-1-15,0 2 2 0,0 1-3 16,-1 2 3-1,0 0-1-15,-2-2-1 16,3 2 0-16,-5 0-1 16,0 0 3-16,1 0-4 0,-1 0 2 15,-2 0 0-15,4 0 1 0,-5 0-1 32,3 0 0-32,-1 0 1 0,-1 0 2 15,1 2 9-15,-3 2-9 16,1 2-2-16,1 2-1 15,-3 0-2-15,3 3 3 16,-2 2-3-16,-1 1 1 16,1 6-11-16,1 0-74 0,-4 4-57 15,-3-3-104-15,-7-3-165 16</inkml:trace>
  <inkml:trace contextRef="#ctx0" brushRef="#br0" timeOffset="150520.72">11950 8090 656 0,'0'-5'30'15,"-1"1"-27"-15,-1 0 19 16,0 4 2-16,2 0-17 15,0 0-6-15,0 0-1 16,0 0-2-16,0 0-1 0,0 0 2 16,0 0 1-16,0 0 4 15,0 0 27-15,0 0 14 0,0 0-14 0,0 0-18 32,0 0-12-32,0 0-4 15,0 0 0-15,0 0 1 0,0 0-2 16,0 0 1-16,0 0 1 0,0 0 0 15,1 0 0-15,-1 0 1 16,1 0 3-16,-1 0 5 0,1 0 10 31,-1 0 11-31,0 0 10 0,0 0 4 16,0 0-8-16,0 0-10 0,0 0-4 16,0 0-2-1,0 0-8-15,0 0-6 16,1 0-2-16,-1 0-1 15,0 0-1-15,0 0 1 16,1 0-1-16,-1 0 1 0,0 0-2 16,0 0 3-16,0 0-1 0,0 0 2 0,0 0 13 31,0 0 11-31,0 0-6 16,0 0-9-16,0 0-7 15,0 0-2-15,0 0-1 0,0 0 0 16,0 0 1-16,0 0 0 15,0 0-1-15,0 0-3 16,0 0 0-16,0 0 0 0,0 0 1 16,0 0-3-16,0 0 0 15,2 0 1-15,0 0 2 16,2 1 0-16,-1 2 0 0,2-2 0 0,0 2-1 31,0 0 1-31,2 1-1 16,1 1 1-16,1 2-2 15,0 0 2-15,1 3 0 0,3 2-1 16,-2 1 0-16,2 4 0 16,3 2 1-16,-2 2 0 15,3 3 0-15,0 2 2 0,1 3-2 16,2 3 0-16,-1-2 1 16,3 2-2-1,1 1 2-15,0 0 0 0,-1-1-1 16,2 1 1-16,-1 0-1 0,1 2 0 15,-2 0 0 1,0 2 1-16,2 1-2 16,-2-1 1-16,0 1 0 15,0-1 0-15,1-2 0 0,-2-1 2 16,2-1-3-16,-1-2 1 0,1-1 0 0,-1-2 0 16,0-2 1-16,-1-2 0 31,0-2-2-31,-1 0 1 15,-1-3-1-15,-1-3 0 0,2 0 0 16,-4-3-2-16,1-2-26 16,0-2 1-16,-2 0-6 15,2-4-14-15,-1-1-24 16,-1 0-29-16,-1-3-35 0,-5-1-81 16,-5-5-196-1</inkml:trace>
  <inkml:trace contextRef="#ctx0" brushRef="#br0" timeOffset="151488.37">11612 9251 339 0,'-24'0'39'0,"2"0"-13"0,1 0 24 31,5 0-17-31,4 3-18 16,2-2-8-16,2 0 8 0,4 0 4 16,2-1 11-16,1 0-5 15,1 0-13-15,0 0-19 16,2 0-13-16,3-1 5 15,4-2 5-15,3-3 1 16,1-1 16-16,3-2 14 0,5-1 11 16,0-4 0-16,3 0-4 15,2 0-4-15,1-3 3 16,2-2-1-16,2-2-10 16,0 0 0-16,-1-1 1 15,4-2-1-15,0-3-6 0,4-1-1 16,0-4-1-16,3 1-2 15,0-4 0-15,0 1 1 16,2-3 3-16,-2 1 4 16,1-1-2-16,-2-1-1 0,2-1 1 0,1 0-3 31,-1-2 4-31,-2 0 1 16,2 2 3-16,-5-1-3 0,0 1-3 0,-5 3-4 15,-1 2 4 1,-1 2-2-16,-3 3-1 15,-3 2-5-15,-2 2 4 16,0 5-1-16,-4 0-1 16,-1 1 2-16,0 4-1 0,-4-1-4 15,0 1-1-15,-3 6 1 16,-1-1-2-16,-1 0 2 16,-3 4 2-16,-1 1 0 15,-2 2 0-15,1 0 4 0,-3 2 7 16,0 0 8-1,1 1 9-15,-1 0 0 0,0 0-3 16,0-2-7-16,0 2-9 16,0 0-5-16,0-1-5 15,-1 0-1-15,1 0-2 0,-1 1 1 16,0 0-2-16,0 0-1 16,1-2 0-16,-1 2-1 0,0 0 0 15,1 0 3 1,0 0-1-16,0 0 1 15,0 0-3-15,0 0-3 16,0 0-53-16,1 0-37 16,4 7-66-16,1 5-21 0,-2 1 19 15,-3-2-84-15</inkml:trace>
  <inkml:trace contextRef="#ctx0" brushRef="#br0" timeOffset="156093.19">9390 9974 807 0,'-10'-19'-12'0,"-1"-3"-1"0,5 1 22 15,3 1 12-15,1-1-9 16,-4 3-10-16,2 0 0 15,-4 1 1-15,0 2 2 16,0 2 0-16,-3 2 3 16,2 3 4-16,-3 2-6 15,-1 2 0-15,0 3-4 0,-1-1-7 16,0 4-6-16,-1-1 0 0,1 3 6 16,0 2 0-1,-2-1 5-15,1 1 1 16,0 2 0-16,2-2-1 15,-2 3 1-15,2 1-2 0,-3 3 0 16,3 3 0-16,-4 0 1 16,2 0-1-16,0 2 1 0,2-1 0 15,-1 0 0-15,4-1 0 16,2 1 0 0,1 3 0-16,0 0-1 0,1 4-2 15,0 2 3-15,1 2 0 0,-1 1 0 16,2 3-1-1,-2-1 1-15,5-1 1 16,1-2-3-16,0-2 1 0,5-3-4 0,4-2-1 31,1-1 1-31,2-2 4 0,0 0-1 16,3 1-1-16,2-3 0 16,0 2-2-16,3-2 6 15,-1-1 3-15,2 2-1 16,2-3 0-16,0 1 2 15,3 2-2-15,-2-1-1 0,5-1-2 16,0-1 0-16,1-1 1 16,3-1-2-16,0-3 2 15,1-1-2-15,-2-3 2 0,0 0-2 0,-1-3 0 16,-1-2-3-16,-1-1 2 16,-2-6 0-1,2-1 0-15,-2-4-1 16,-2-3 3-16,0-4 2 0,-2-1 10 15,-4-2 25-15,-1 0-8 16,-4-2-6 0,-1 1-1-16,-2-2 8 0,-2 0-3 15,2-4-5-15,-3 0-10 16,-2-3-6-16,0-1-5 0,-1-1 0 16,-3-1-1-16,-2-1 1 15,0 2-1-15,-2 1 7 0,-3-1-7 16,-2 1 2-1,-2 1 1-15,-1 1-4 16,-3-2 2-16,1 3-1 16,-4 0 1-16,1 2 2 15,-2 1 7-15,0 1 3 16,-5 4-5-16,3 1-8 0,-4 3 3 16,-2 3 2-16,0 2-1 15,-2 4-3-15,-2 3-1 0,-2 3-5 0,-5 3-7 31,-2 4-8-31,-5 7-8 16,-3 6-2-16,-2 5-24 0,-2 9-10 16,-4 6-38-16,-4 4-56 15,-6 0-108-15</inkml:trace>
  <inkml:trace contextRef="#ctx0" brushRef="#br0" timeOffset="204571.08">14647 15171 464 0,'-22'24'131'0,"1"-9"-127"16,3-2 13-16,4-2 69 16,3 0-55-16,3 0-22 0,-1 2 2 15,2 2-5-15,0 3-6 16,0 4 2-16,-3 1-1 31,2 4-1-31,0 0 1 16,-2 1-1-16,2-1 0 0,0-1-1 15,1-1 2-15,3-3-1 16,0 0 0-16,4-3 0 16,0-2 1-16,5 0-1 15,2-3 1-15,3-1-1 0,3 0 1 16,2-2 3-16,5-1 4 16,-1-3 5-16,4-1 3 15,2-2-6-15,3-3-4 0,0 0-1 16,2-4-3-16,2-6 1 15,1-6 2 1,2-4-2-16,2-4 2 0,-1-5-1 16,3-3-2-16,-1-5 1 15,-2-1-1-15,-4-3-1 0,-1-2-1 16,-6 1 2-16,-4-1 0 16,-4 1 1-16,-7 3 7 15,-2 3-1-15,-6 2 2 16,-2 2 13-16,-4 2 10 15,-7 1-6-15,-1-1-1 0,-4 2-12 16,-3 0 6 0,-4 0-3-16,-3 4-10 0,-2-1-8 15,-4 5 4-15,-2 2-3 0,0 3 2 16,-3 3 14-16,1 5-14 16,-3 4 0-16,4 2-2 15,-1 7-3 1,0 6-17-16,1 11-9 15,3 7-29-15,4 8-36 0,5 6-38 16,5 5-82-16,6-3-149 16</inkml:trace>
  <inkml:trace contextRef="#ctx0" brushRef="#br0" timeOffset="205512.81">14546 12035 782 0,'-27'-14'-31'16,"2"3"25"-16,3 2 25 16,4 4-5-16,-1 5-13 15,0 1 0-15,2 6-1 0,-2 9-21 0,0 7-28 16,-1 7 20-16,1 6 24 0,1 6 5 16,1 7 1-16,3 6 0 31,3 4-1-31,4 2 0 0,4-2 0 0,3-2 3 31,1-4-3-31,6-4 0 0,4-3 0 16,3-1 1-16,1 0 1 0,4-1 0 15,3-1 3-15,5-5 15 16,1-4-6-16,6-6 6 16,4-5-6-1,2-6 1-15,5-4-1 16,2-3-5-16,1-6-3 0,1-2-3 15,1-4-1-15,-1-9 3 16,0-3 2-16,0-5 0 16,-5-6 0-16,-3-4-1 15,-4-3-2-15,-6-6-2 16,-7-2 0-16,-4-3-1 0,-4-5 0 16,-5-2 0-16,-5-1 0 15,-4-3 1-15,-2 0-1 16,-3 1 7-16,-6 2 15 15,-6 3 27-15,1 5 0 0,-5 2 4 16,-2 5-18-16,-2 4 1 16,-3 1-29-16,-2 3-6 15,-3 3-2-15,-2 3 0 16,-1 3-22-16,-4 3-25 0,-3 4-28 16,-4 5-41-1,-8 2-75-15,-7 4-189 0</inkml:trace>
  <inkml:trace contextRef="#ctx0" brushRef="#br0" timeOffset="-206785.56">18450 14582 676 0,'-4'0'22'0,"2"-2"-21"0,0 1-9 16,1-1 5-1,2-1 10-15,0-1-7 0,2 0 1 16,1-2 0-16,1-1-1 16,-1 0 1-16,-1 1 0 0,1 2 2 15,-4-1 16-15,1 3 24 16,1 2 1-16,-2-2-3 16,0 2-16-16,0-1-15 0,0 1-7 15,0 0 0 1,1 0-3-16,1-2 0 0,-1 0 0 15,5 0 0 1,0-2 2-16,1-1-1 16,4-1 0-16,-1-1 0 15,-1 2 1-15,0 0-2 0,0 0 3 0,0 3 8 16,0 0-1 0,0 1-4-16,-1 1-1 15,2-2 0-15,1 3 2 0,0 1 1 16,1 0-4-16,2 0-2 15,0 1 0-15,2-3-1 16,2 2-1-16,2-1 1 16,-1-1 0-16,2 0 0 15,1 0 0-15,1 0 1 16,0-1 5-16,-1-1 11 16,4 2 2-16,-2 0-5 0,1 0-5 15,1 0 1-15,2 0 0 16,0 2 2-16,3-1-5 0,0 0-5 15,0 2-1-15,3-3-3 16,-3 2 2-16,1 3 0 16,-2 0-1-1,-3 0 0-15,1 1 0 0,-2 1-1 0,0-1 2 16,0 1-1-16,2-3 0 16,-1 1 0-16,0 0 1 15,2-3-1-15,0 1-1 0,-1-1 1 16,-1 1 1-16,0 1 0 15,0-2-1 1,0 4 1-16,-2-1-2 16,2 2 1-16,0-1 0 15,-1 2 1-15,-1-1-1 0,2-1 0 0,-1 1 0 32,-1 0-1-32,1 0 3 0,-2 0-2 15,0 1-1-15,-1-1 2 16,0 0 0-16,-2 0-4 15,1 1 5-15,1 0-2 16,2 1-1-16,-3 0 3 16,2-2-3-16,2 2 2 0,-2-1-2 0,-1-1 2 15,3 0-1-15,0 0-1 16,-1 0 1-16,0-1 1 0,1 0-1 16,-1-1 0-16,0 1 0 31,0 0 1-31,1 0-1 0,-1 1 0 15,-1 1 0-15,2-1 0 0,-1 1 0 16,2 0 0 0,1 1 0-16,0-1 0 15,1-1-1-15,0-1 2 0,-2-2 1 0,-1 1-3 16,2-1 1-16,-2-1 1 16,0 1 29-1,2 0-12-15,0 1-6 16,-1-2-4-16,2 3-3 15,-1-1-1-15,0 0-4 0,1 2 1 16,0-1-1-16,0-1 0 16,-1 1 0-16,0 1 1 0,-1-2-2 15,1-1 1-15,-1 1 1 16,0-1-1 0,2-3 0-16,1 2 1 15,-1-1 0-15,0 1-1 0,1 0 0 16,0 0 2-16,0 1-3 15,-1-1 3-15,-1 1-2 0,0-1 1 16,0 0-2-16,-2 0 4 0,1 1-5 16,0 0 3-16,-3 0-1 15,2 1 0-15,0-1 0 16,0-1 0-16,-1 2 1 0,2-2-2 31,-3 0 2-31,0 0-1 16,2 1 1-16,-2-2-1 15,1 2 0-15,-4 0 0 0,4 0 2 16,-2 1-3-16,0-1 1 16,0 1 0-16,0-1 0 15,1 1 0-15,0 0 1 16,-2-1-2-16,-1 1 1 0,1-1 1 16,-3-1 0-1,1 2 0-15,-1-2-2 0,-1 1 5 16,0 0 9-16,-1-1-5 0,1 1-5 15,0 0-2 1,-3 1-3-16,1 1 4 16,-1-2-1-16,1 1-2 0,-2-1 2 15,1 0-1-15,-1 0-1 16,-1 0 2-16,0-1-2 0,1 1 3 16,-1 1-4-1,-2 0 3-15,1 0-1 16,0 0 0-16,-2-1 0 0,-2 1 0 15,2-1 0-15,-3 0 0 16,-1 0 0-16,-1-2 0 16,-1 1 1-16,1 0-1 15,-3-2-1-15,0-1 1 0,-1 1 1 0,0 0-2 16,-1-1 2-16,2 2-1 16,-2-2 1-16,0 0-1 0,0 0 0 31,0 0 0-31,2 3-1 15,0-1-3-15,-1-1-3 16,1 2-42-16,-1 3-68 16,0-2-59-16,-1-3-72 0,-2-4-164 15</inkml:trace>
  <inkml:trace contextRef="#ctx0" brushRef="#br0" timeOffset="-204865.95">24915 15568 419 0,'-12'-11'12'16,"-1"0"31"-16,4 2 2 16,1 2-35-16,-2 0-9 0,2 0-2 15,0 2 1-15,1 0-2 16,-1-1 2-1,1 1 0-15,1 0 1 0,-3 2 1 16,2 0 0-16,-2 3 3 16,3-1 3-16,-1 4-6 15,1-3-2-15,2 3 0 16,0 2 0 0,1-2 0-16,1 0 0 15,2 1 0-15,-1-1 1 0,0 2-1 16,1-2 1-1,4 1 1-15,1 1 8 16,1 1 24-16,4-2 9 0,-1 3-11 16,3 2 2-16,4-2-8 15,2 2-4-15,2 2-9 0,2-1-4 0,2 2-4 16,2-1 0-16,1-1 1 16,4 1 2-1,-1-1 14-15,4 0 5 16,-1-2-5-16,2 1 6 15,3-2 0-15,2-2-10 16,3 1-4-16,1 1-8 16,5-1 3-16,0 1-4 15,2 0-1-15,3 0 0 0,4 0-2 16,-1-1 0-16,6 0-2 16,-1 0 1-16,0 0-1 15,-1 0 1-15,-1 2 2 16,-2 0 1-16,-2 0 21 0,2 2-4 15,-1-1-4-15,1-1-2 16,0 3-5-16,-1 0-4 16,1 0-2-16,-1-1-3 15,3 1 2-15,-1-1-3 16,-1-2-2-16,0 0 6 0,2-1-5 16,-4 0 1-16,-1 0 2 15,-1 2 5-15,-2-1 14 0,-2 2-4 16,0 1-1-16,0 0-5 15,-2 1-5 1,0 2-3-16,-1-1-1 16,0 0-1-16,-1-1 1 0,0 2-2 15,-2-2 0-15,-2-2-1 16,0 2 1-16,-2-1 1 16,3-1 0-16,-3 0 5 0,0 0 12 0,-1 2-10 15,-1-1-4-15,0 3-2 16,-1-2-1-16,1 3 0 0,1-3-1 31,-3 0 1-31,3 1-1 16,-2-1 1-16,-1 0-1 0,0-2 1 15,-3 1 0-15,4-1 0 16,-3 0 0-16,1 0-2 16,1 0 1-16,-1-1 2 15,0 2-2-15,-1-3 5 16,1 1-1-16,-1 1-4 0,1 0 2 15,-1-2-3 1,2 0 0-16,-2 0 3 0,1-2-2 0,-3 1 0 16,1-2 0-1,-2 0 0-15,-1 1 2 16,-1 0-3-16,-2 0 3 0,-1-1 1 16,0 0 1-16,-5 2 2 15,-1-3-2-15,-4 1-3 16,-2 0 0-16,-1 1-3 15,-3-3 2-15,-2 1 0 16,-1-2 0-16,-4 0 2 0,-2-1-2 16,1 0 0-16,-2 0 5 0,0-1 21 15,4 0-6-15,-6 0-7 16,2 0-6 0,0 0-2-16,-2 0 0 15,2 0 0-15,0 0 0 16,0-1 0-16,-2-1 0 15,1 0-4-15,0 1 0 16,0-1-2-16,-1-1 1 0,0 0 0 16,0 2-1-16,0-3-1 15,-1 2-19-15,1-1-21 0,-1 1-18 16,1 0-8-16,-2 0-17 16,2 0-30-16,0-2-81 15,-2-5-159-15</inkml:trace>
  <inkml:trace contextRef="#ctx0" brushRef="#br0" timeOffset="-172701.31">15574 2806 850 0,'-9'10'-12'0,"0"4"-36"16,0 7 48-16,1 9 1 0,-2 6 0 15,0 6-2 1,1 7 1-16,-1-1-1 0,2 2 2 15,-1 1-2 1,-1-1 1-16,0 2 0 0,-2-1 1 16,1 0 0-16,0 2 0 15,1-1-1-15,1-1 0 16,3 1 1-16,2-1 0 16,2 0 0-16,1-3 1 0,1-1-3 15,0-6 2-15,4-4-1 16,2-4-1-16,3-7 0 0,-1-5 2 15,2-4 0-15,3-6-2 16,0-2 1 0,0-6 1-16,4 1 11 0,1-3 0 15,1-1 2-15,4 0 2 16,1 2-1-16,0-1 1 0,5 0 2 0,0 1 3 31,4 1 3-31,3-1-11 16,1 0-8-16,3 1-3 0,2 1-1 15,2-2 0-15,1-1-1 16,4-1 1-16,2 0-1 16,-1-3 2-16,3-2 1 15,0-1-4-15,0-3 8 16,-1 4 13-16,1 2-10 0,-2-1-3 0,1 2-4 16,-2 2-1-16,-2 0 1 15,1 0-2 1,-2 0 0-16,2 0 1 15,-1 1-2-15,-1 0 1 0,1 0-1 16,-5-1 2-16,-1 0-1 16,-5 0 0-16,-4 0 0 15,-5 0-2-15,-7 0 4 16,-3 0 0-16,-5 0 6 16,-3 0-7-16,-4 0 0 15,-3 0 0-15,-1 0 1 16,0 0 3-16,-2 0 10 0,0 0 16 0,0 0-2 0,0 0 0 31,0 0-1-31,0 0-6 0,-2 0-6 0,2-3-5 16,0-3-7-16,-2-5-6 15,0-6-2-15,0-6 0 16,1-9-1-16,0-8-1 0,2-7 4 16,-1-7-9-16,4 0-11 15,1-4 9-15,0-2 10 16,1 2 1-16,-1 2 3 15,0 1-2-15,1 3 2 16,-2 4-12-16,1 0 13 0,1 3 1 16,1 0-5-16,0 5 2 31,-1 0-1-31,-1 4 3 0,0 4-2 0,0 5 0 31,-2 6 0-31,-1 5 1 0,-1 3-1 0,-1 4 0 0,0 2-1 16,1 3 1-16,0 3-2 15,-1-1 0-15,0 2 2 16,0 0 0-16,-1 0 1 31,0-2 1-31,-1 2-3 16,1 0 0-16,-3 0-2 0,-3 0 1 0,-1 0 1 16,-1 0-2-1,-5 0 1-15,-1 0 1 0,-4 0 0 16,-3 0 0-16,-2 2 0 15,-2 0 2-15,-3-1-2 16,-2 2 1-16,-1-2 0 16,-2 1-1-16,-4-2 2 15,-2 0-1-15,-2 3-1 0,-4-3-1 0,-2 3 2 16,0 0 1-16,-3 0-3 31,-5 2 2-31,0 2-1 0,-3 0 2 16,0 0-1-16,-1-1-2 0,-1 1 2 15,0-1-1-15,1-2 3 16,2-1 5 0,-1-2-7-16,4-1 6 15,0 0-2-15,1 0-3 0,1 2-2 0,3 2-2 16,-2 6 3-16,1 4-8 0,3 6-120 31,-3-2-71-31,-3-5-182 0</inkml:trace>
  <inkml:trace contextRef="#ctx0" brushRef="#br0" timeOffset="-169596.79">18795 2775 559 0,'0'0'346'0,"0"0"-351"0,0 0 8 32,0 0 14-32,0 0 2 0,0 0-17 15,0 0-3-15,-45-34-42 16,41 61 32-16,0 8 0 0,-2 5-12 15,2 6 18-15,-3 3 3 16,1 2 2 0,-3 3 1-16,0 3-1 15,-2 1 0-15,0 5 0 0,0-2-1 16,0 1 1-16,3 1-2 0,0-3 0 16,4-5 1-16,2-4 0 15,1-7 0-15,0-6 1 16,2-8 0-16,2-3-1 15,2-7 3-15,3-3-7 16,1-4 3-16,3-3 4 16,0-2 2-16,1 1-1 15,4-2 4-15,1 0 21 0,4 2-11 0,1-2-8 16,2 1-1-16,4 2-4 31,2-1-3-31,5 0 2 0,2 0-3 16,4-3 1-16,6-1 0 15,3-1 0-15,4-2-1 16,4-2 2-16,1 0 1 16,3-1 3-16,0-2 1 0,2 0-2 15,1 2-2-15,3-1 1 16,-1 2-3-16,0 0-1 16,-2 0 2-16,-1 0-1 15,-2 0-1-15,-1 3 0 16,-3 2 2-16,-2 0-2 0,0-1 1 15,0-1 1-15,-3 0-2 16,0-3 1-16,-1 0 1 16,-1-2-3-16,-3-2 3 0,-2 0 0 15,-4-2 20-15,-3 2-2 16,-6 0-7-16,-4 2 1 16,-3 1-4-1,-3 1-6-15,-1 0-1 0,-2 0-2 16,-2-1 0-16,1-1-1 15,0 2 0-15,-2-2 0 16,1 0 0-16,-1-2 0 0,0-1 0 0,-4 0 0 16,0-1-1-1,-4 0 1-15,-1-4 3 0,-2 0 1 16,-1-1 9-16,0-3 3 16,-2-2-3-1,4-1-9-15,-2-5-3 16,1-3-1-16,1-3-1 0,1-2 1 15,-2-5 1-15,1-8-1 16,-1-4-1-16,0-4-1 16,1-2 2-16,-2-1 0 15,-2 2-2-15,1-1-3 0,-3 6-1 0,0-3 1 16,-1 4 5-16,0 2 0 16,0 3 0-1,0 4 2-15,-1 3 0 16,2 8 0-16,-5 2 1 0,2 8 8 15,-2 1-2-15,-2 6 0 16,-2 2 0 0,0 4-1-16,-6 3-7 0,-1 0-2 15,-4 3-2-15,-1 4 0 16,-4 2-5-16,-1 2 3 16,1-1 2-16,0 0 5 0,-1-2-2 15,0 1 0-15,-1-2 2 16,-3-4-1-16,-1 1-1 0,-4-1 1 15,-5-3 1-15,-3 0-3 16,-5 0 2-16,-3 0 0 16,-6-3-3-1,-2-1 3-15,-1-2 0 0,-2-2-1 16,-3-1 1-16,-1 1-1 16,-3-2 1-16,-3 1 3 0,-6 2-4 0,-2 0 3 15,-2 4-2-15,-3-1-1 16,0 1 0-16,0 2-1 31,1-2 3-31,2 0-3 0,1 2 1 16,0-1 1-16,1 2-1 15,3 0 0-15,1 0-2 0,2 0 2 16,1 6-2 0,2 1-12-16,6 0-48 15,5 5 2-15,5 2-12 0,5 4-35 16,8 2-74-16,7-4-144 15</inkml:trace>
  <inkml:trace contextRef="#ctx0" brushRef="#br0" timeOffset="-167986.74">22612 2667 810 0,'-12'-10'174'0,"-1"-2"-278"16,3 1 108-16,4 7 13 15,3 4-13-15,-1 1-5 16,0 9-5-16,-1 6-7 0,1 8-8 31,0 9 20-31,0 8 0 16,2 5 1-16,-1 7 1 16,1 7 0-16,1 4-1 0,-1 2 1 15,-1 0 2-15,0-1-3 0,2-2 1 16,-1-2 0-1,0-5 1-15,3 0-1 16,0-6-1-16,-1-5 0 0,1-5 0 16,4-2 0-1,-1-9 1-15,3-5 0 16,1-6 2-16,0-5-1 0,1-3 2 16,-1-1 2-16,1-4 2 15,0-1 5-15,0-1 1 16,2-1-1-16,3 1 1 15,0-2 2-15,6 1 0 0,3 0-3 16,4 3-7-16,4 2-4 16,6 1 1-16,3 4-4 0,1 0 1 15,4 2-1-15,1 1-1 16,3-4 3-16,2-1-2 16,5 0 0-1,2-6 1-15,1 2 0 0,1-3-1 16,2 0 2-16,-2-1-1 15,3 1 0-15,-1-1 1 16,-1-1 0-16,2-1 1 16,1 2-3-16,1 0 2 0,1 2 1 0,0 1-2 15,1 2 1-15,0 2-3 16,0-1 4-16,-4-1-3 0,-2 0 2 31,-3 0-1-31,-4-2 0 0,-4-1 0 16,-3-1 0-1,-5 1 0-15,-2-4 1 0,-4 0-2 16,-2 0 2-16,-5 0-1 16,-3-6 2-16,-3 1-1 15,-4 0 3-15,-4 1 13 16,-1-2-13-16,-4 2 0 0,-4 0 1 16,0 1-1-16,-2-1-2 15,-1 1 0-15,-1 0 4 0,0 0 11 16,0-1-7-1,1 0-4-15,-2-3-1 16,0-2 1-16,1-1 0 0,1-1-2 16,-2-2-3-16,1-1-1 15,1 0 1-15,-1-1-1 16,1 0-1-16,1-5 0 16,1 0 0-16,1-4-2 0,2-3 1 15,3-3-20-15,-1-4 13 16,2 0 4-16,-2-3-9 15,1 0 9-15,-1 0 1 0,-3 1-13 16,1 0 8 0,-4 0 13-16,-1 5-2 15,-3 0 0-15,2 2 22 16,-4 4-13-16,2-1-7 16,-3 5 2-16,-3 1 2 0,0 3-4 15,-3 0 12-15,-1 1-2 16,-3 3-9-16,-4 0-3 0,-1 1 0 15,-5 1-2-15,-4 0 1 16,-4 2-1-16,-4-1 0 16,-3-2 1-16,-4 2-1 0,0-1 3 15,-5-3-3-15,0-2 2 16,-6-1-1-16,-6-1-1 16,-5 1 2-16,-8-2-1 15,-6 2 0-15,-9 0 0 0,-3 4-1 16,-5 0 1-1,-4 2 0-15,-5 1-2 16,-4 5 3-16,-1-1-3 0,-2 5 0 0,2 1 1 31,4 0-1-31,0 4 1 16,-1 4-2-16,1 7-59 0,-2 6-27 16,-2-3-100-16,-6-2-130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24:19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19536 3172 1249 0,'0'0'-83'16,"0"0"83"-16,0 0 48 15,0 0-20-15,0 0-25 16,0 0-3-16,0 0-4 0,-52-73-65 16,62 98-3-16,2 12 63 15,5 19 5-15,-5 19 1 0,-1 17-3 32,-5 12-20-32,-2 12-5 0,-2 5 18 15,-1-2 7-15,1-2 4 16,2-5 2-16,2-7 1 0,3-4-1 15,-1-3 1-15,2-6 1 16,1-2-2-16,1-5 4 16,-1-4-1-16,2 0 3 15,1-6-6 1,1 0 2-16,0 1 0 0,-2-1-2 16,1-1 1-16,1-3-1 0,-2-2 2 15,4-5-1-15,-2-4 0 16,4-5 0-16,1-5-2 15,4-3 3-15,2-6-3 16,0-4 4-16,4-3-3 0,4-2 5 16,1-3-1-1,3-2 1-15,5-3 1 0,4 0-1 16,2-1-2-16,6 0 4 16,0-5 3-1,7 1-4-15,4-2 0 16,3-2-4-16,3-3 0 0,3 1-2 15,1-2 0-15,3-2 0 16,1 0 1-16,1 0-2 16,5 2 3-16,3-1-3 15,1-1 3-15,6-1-2 0,2 1 0 16,4-2 0-16,5-3 1 16,-1-1 2-16,7-3 17 15,0 0-13-15,0 2 2 0,2 0 1 16,-2 1 1-1,3-1-1-15,-1 2-3 0,2 2-4 16,4-2-1-16,-4-1-1 0,4-1 0 16,-2 1 0-1,-1-1 0-15,-1 2 2 0,-6-2-2 16,-3 2 0-16,-1-2 1 0,-4 1-2 16,-5 0 2-16,-4 3 0 15,-3-2 10 1,-3 0 1-16,-6 1-7 0,-4 2-4 15,-6-2 1-15,-6 1-3 16,-7 0 0-16,-7-1 0 16,-5 1 1-1,-9 0-2-15,-7-1-1 0,-5 0 3 16,-10-1-1-16,-4-3-1 16,-6 1 2-16,-3-1 0 15,0-1 0-15,-1 3 1 0,-2-3 5 16,1 0 7-1,-1 0-8-15,0 0-4 0,0 0-2 16,1-4 0-16,0-2 2 16,1-4 1-16,-1-8-2 0,0-10 0 15,2-12-3 1,5-16 0-16,2-15 1 0,3-16-8 16,6-12-4-16,1-6-1 15,1-6 9-15,1-2 2 16,-1 3 4-16,-5 1 1 15,0-3-2-15,-3 2 0 16,1 1 3-16,-4-2-5 0,0 2 1 16,0-3 4-16,-3 5-1 15,2-2-6-15,1-2 6 16,3 4 0-16,1 1-3 0,2 5 0 0,2 2 0 31,1 6 2-31,1 7-1 0,0 6-2 16,0 5 2-16,1 2 0 0,-3 8-1 15,1 4-1-15,-4 3 2 16,-2 11-1-16,-5 6-2 0,-3 7 3 16,-2 4 1-16,-2 9 0 15,-2 2 0-15,-3 5 1 16,-2 4 0-16,2 1 14 16,-1 4-2-1,-1 2-8-15,4 1-1 0,-1 1-6 16,1 1 2-16,-2 0-2 15,-2 0 3-15,-2 0-3 16,-4 4-4-16,-3 1 4 0,-6 2 0 16,-6 1-2-16,-4 2 3 15,-5 1-10-15,-6 2 5 16,-3-1 4-16,-4-1 0 0,-6-1 2 16,-3-3 0-16,-5 0-1 15,-2-1 1-15,-2-3 0 16,-1-3 1-16,-3 0-1 15,-2 0 0-15,-4-3 3 0,-2-1 0 32,-5-2-4-32,-7 0 1 15,1 2-1-15,-3-3 1 16,-4 2-2-16,-5 0 1 0,-5 1 2 16,-2-1-2-16,-6 4 1 15,-4-1-2-15,-1 1 1 16,-4 1 7-16,1 0-6 0,-4 0 2 15,-2 0-5-15,-1 3 3 16,-4 4 0-16,2 1 0 16,0 0-1-16,0 0 1 0,2-1-2 15,3 0 2-15,2-4-2 16,0 1 2-16,2 1-1 16,0-1 0-16,2-2-1 0,1 5 2 15,0 1-2-15,2 0-1 16,1 1-7-16,0 2-8 15,2 1-24 1,0 5-7-16,3 0-39 16,-2 4-58-16,-2 1-52 0,0-4-185 0</inkml:trace>
  <inkml:trace contextRef="#ctx0" brushRef="#br0" timeOffset="4142.54">6166 3157 883 0,'0'0'100'15,"0"0"-143"-15,0 0-40 16,0 0 77-16,0 0 9 16,0 0-1-16,0 0-2 0,-21 419 2 15,22-328-3-15,2 1 2 16,1 2-2 0,-4 5 2-16,0 5-1 15,0 8 1-15,-4 9 0 0,-4 8 0 16,-3 7 1-16,-1 3-2 15,0-5 1-15,5-2-1 16,0-10 0-16,5-10 0 16,2-12 1-16,5-12-1 0,4-10 0 15,7-13-1-15,3-11 0 16,2-8 0-16,6-5-1 16,5-8 2-16,5-4 3 15,6-3 1-15,5-6 2 0,6 0 0 16,4-5 0-1,4-2 0-15,10-3 0 0,2 0-4 16,8-4-1-16,8-4 2 16,8-2 0-16,6-2-2 15,4-4 1-15,8-5-1 0,2-1-1 16,5 2 2-16,0 1-3 16,1 1 2-16,2 5-2 15,1 1 4-15,0 2-1 0,2 4-3 16,4 5 4-16,-1-1-2 15,2 2 1 1,5 0 1-16,3 1 0 16,3-6-1-16,3 1 0 0,5-1 1 15,3-4 0-15,4 1 1 0,3-2 9 16,1 0 10-16,3 0-5 16,-1 2-9-1,0 0-4-15,0 2 1 0,3 2-1 0,-2 1 1 31,4 3-2-31,0-3 3 0,4-3 0 16,2 1-3-16,1-4-3 16,1-1-1-16,3 0 2 15,2-3 0-15,1-3-1 16,-1 2-2-16,-1 0 3 16,-3 1 0-16,-2 2-1 0,-1-1-2 0,-4 2 1 0,0-4 2 31,-1 1 10-31,1-1 12 15,-4 0-16-15,-1 1 0 0,-3-1 1 16,-1 3 7-16,-3 1-4 16,-3 0-3-16,1 0-1 0,-2 2-2 15,0 2-3-15,0-2 2 0,-3-1-2 16,-1-1-1-16,-4 0 1 31,-5 0-3-31,-3 0 1 16,-6 0 1-16,-1 0 0 0,-5 0 0 15,-5 0-3-15,-4 0 2 16,-3 4-2-16,-5-1 2 16,-10 1-1-16,-5 1 1 15,-6-1-1-15,-8 0-1 16,-10 1 1-16,-6 0 0 16,-9 1-1-16,-6-2 2 0,-11 2-2 15,-6-2 1-15,-7-1 1 0,-7 1-2 16,-5-2 2-16,-5-1 0 15,-4-1-1-15,-1 0 0 16,-3 0 2-16,0 0 7 16,-3 0 23-16,2 0-11 15,-1-4-2-15,2-4-3 16,1-7-5-16,2-8-10 16,4-11 0-16,3-11-4 0,5-15 1 0,2-12-1 31,7-11 2-31,1-12-3 0,0-4-2 15,2-8-3-15,-1-5 4 16,2-4 3-16,-2-5 1 16,0-3-15-16,0-2 6 0,-4-2-9 15,-1-1-20-15,-4-3 18 16,-2-3 7-16,0 0 4 16,-1-3 7-16,1 0 4 0,-1 4 0 15,0 4 0-15,0 8 11 0,-4 10 12 16,-4 8-12-16,-1 16-1 15,-5 13 9-15,-1 11-14 16,-2 14 12-16,-8 13-8 0,-2 9-7 16,-1 8-2-16,-1 4-1 15,2 9-5-15,-1 0 0 16,1 4-12-16,1 3-6 16,-1 0 2-16,-3 4 3 31,-2 5 7-31,-5 2 6 0,-5 5 4 15,-6 2 1-15,-5 5-1 16,-4 0 1-16,-8 4 1 16,-2-1 0-16,-6-1 0 0,-5 1 1 15,-3-2 0-15,-6-3 23 16,-4 2-21-16,-3-4 0 16,-4-3-1-16,-3 0 10 0,-7-3-6 15,-5-2 0-15,-5-4-3 16,-6 0-2-1,-6-2-2-15,-7-4 3 16,-4 2-3-16,-4-3 2 0,-7-4-2 16,-2-5 1-16,-6-2-1 15,-4-2 2-15,-4-4 1 16,-5-3-2-16,-5 3 28 0,-1-3-18 0,-5 2-9 16,-5-1 1-16,-2 3-4 15,-2-1 2-15,-7 2-1 16,-5-1 0-16,-1 5 1 15,-4 0-2-15,-3 2 1 16,-1-1 0-16,-2 0 1 0,0 0-2 16,-3-1 2-16,-2 2 1 15,2-3 2-15,-4 3-9 16,-2 0 7-16,2 3-2 16,-2 1-1-16,2 2 3 0,-2 2-3 15,4-2 2-15,-1 3-2 31,0-2 1-31,2 0 1 0,0 0 0 16,1 1-2-16,0-4 2 16,4 1 1-16,3-1-5 15,-2-1 6-15,1 0-2 0,0 1-1 16,1 3 0-16,-3 2 0 16,-1 0 2-16,4 3-2 15,-3 4-2-15,2 2 4 0,0 0-3 16,2 3 1-16,1 1-3 15,2 1 3-15,4 0-29 16,6 2-24 0,-2-3-60-16,2-5-94 0,-1-8-195 15</inkml:trace>
  <inkml:trace contextRef="#ctx0" brushRef="#br0" timeOffset="7351.66">23850 7704 833 0,'-5'-11'53'31,"-3"-3"-49"-31,-1 5-3 16,5 4 15-16,-2 3-7 15,2 2-13-15,-2 3-47 0,-4 8-7 0,-3 3 31 16,-4 7 10-16,-6 3 9 16,-1 4 7-16,-4 3 3 15,-1 5-3 1,-4 1 2-16,-1 1-2 16,0 2 3-16,1 0-2 15,0 1 3-15,2-1-3 16,1-1 1-16,-1 1-1 0,2 0 0 15,-2 0 2-15,-1 3 13 16,-1-1-4-16,-2 3 3 0,-1 1 8 0,-2 2-7 16,0 2 0-16,2 2-5 15,-1 0-6-15,3 1-2 16,0 0 0-16,2-5-1 0,3-2 1 31,-3-1-1-31,3-2 1 16,-3-1-1-16,-3 1-1 0,-1 1 0 15,-3 2 1 1,0 2 0-16,-5 2 0 0,1 1-1 16,-3 0 1-16,1 0 0 0,-2 0-1 15,1-1 0 1,0-1 2-16,2 0-3 0,4-4 2 16,-2-1-1-16,3 0 1 15,0 0 7-15,1 2 5 16,-1-2-7-16,0 2-3 0,2 2-2 15,-1 0 0 1,-2 4 0-16,2-2-1 16,-2 1 0-16,2 2 1 15,-5-4-1-15,4 1 0 16,0-3 0-16,2-5 2 0,1 1-3 16,2-1 1-16,2 0 0 15,1 3-1-15,1-2 1 16,1 0 1-16,-1-2-1 15,1 0 2-15,-4-2-2 0,-3-2 0 16,-2 2 2-16,-4 0-1 0,-1 2-1 16,0-2 0-1,0 1 1-15,0-2-1 16,3 1 1-16,-2-1 0 16,3-1 1-16,1 2 8 0,0 0 1 15,3 2-7-15,1 2-4 0,2 0 0 0,2-1 1 16,0 1-1-16,1-1 0 31,-3 0 0-31,0 1 1 16,-3-2-2-16,-4 4 2 15,-3-1 0-15,-1 1-1 0,-1-2-10 16,-2-2 6-16,0-1 2 16,0-3 1-16,-1-2 2 15,2 1 0-15,1-2-2 0,1 4 2 16,1-4-1-16,3 3 4 15,-1 0 1-15,0 2-5 16,-2 1 1-16,-5 1-2 0,0 2 3 16,-3 2-2-16,-3 0-1 15,2 1 3-15,0 0-2 0,-1 1 0 16,0-3 0-16,1-1 0 16,-2 0 1-16,3 0-1 15,0 0 1-15,-1 0-1 16,3 0 4-16,-2 0 17 15,3-2-8-15,-3 2 5 0,1-2 6 16,3 0-16-16,1-2-3 16,2 2 2-16,1-2 0 15,2 0-3-15,2-1-3 16,2-1 1 0,5-4-1-16,0-2-1 0,7-1 0 15,4-5-1-15,3-2-2 16,4-2-80-16,0-7-67 15,4-6-78-15,0-7-175 16</inkml:trace>
  <inkml:trace contextRef="#ctx0" brushRef="#br0" timeOffset="9654.18">16294 17842 156 0,'9'-14'176'16,"0"1"-150"-16,-3-1 64 0,3-3-13 15,0-4-29-15,4-4-9 16,0 0-10-16,-1-2-14 16,4 3 0-16,-2-3 12 15,1-2-1-15,3-2-6 16,-1-3 0-16,4-3-3 16,0-4-4-16,1-3 1 15,1 0 8-15,0-1-3 0,2-2-1 16,-1 0 1-16,6-4 10 0,0-2-10 0,5-5-6 15,4-4-8-15,2-5-2 16,6-8-1 0,-1-1-2-16,6-7 0 15,-1-3 0-15,3-1 1 0,2 0-2 16,2-2 3-16,1-3 2 16,1 0 5-16,2-2-2 15,-2-1-4 1,3-3-2-16,1 0-1 15,0-5 1-15,0-3-2 0,1-4 1 0,0-2-1 16,-1-1 1-16,0-3 1 16,1 2-1-16,-1 0 1 15,1 0 0-15,3-2-1 16,-1-2 2-16,0-1 3 16,-2-1 10-1,2 0-5-15,-3-1 13 0,-2 2-10 16,-2-1-8-16,-1 1-3 15,-2 0 3-15,1-1 2 16,0 2 6-16,0-1 4 16,2-1-9-16,2-3-6 15,-2-2-1-15,4-3 0 0,-1-2 0 16,2-2-2-16,-1-1 2 16,-1-1-1-16,1-1 1 15,-1 0 0-15,2 2 10 0,-5 1 7 16,4 1-4-16,-3 1-7 15,-2 0-3-15,3-2-1 16,-1 0 5-16,5-5 7 16,-4 0 6-16,5-1-4 15,2-2-1-15,-1 3-3 0,3 2-10 16,-2 1-4-16,-1 4 2 0,-2 1-2 16,-3 2 1-16,-4 5 1 15,-4 3-1-15,-4 5-3 0,-5 3 4 16,2 3 0-16,-4 5-1 31,-1 0 2-31,0 3-3 16,-1 3 0-16,-2 3 3 0,1 2-3 15,-4 4 2-15,1 6-1 0,-4 5 2 16,-1 5-2 0,-4 5 0-16,-2 3 1 0,-2 6 0 0,-3 4-1 15,-4 2 1-15,0 4 0 16,-3 6-2-16,-3 5 2 0,-1 7 6 31,-5 6 9-31,0 4-6 16,-2 5 0-16,-2 3 0 15,-1 5-7-15,0-2-2 0,-1 4 1 0,2-1-4 16,-2 2 3-16,3 1-1 0,-3-1 0 16,0 2 2-16,0 1-2 31,0-1 0-31,0 1 0 0,0 1-1 15,-1 0 0 1,0 0-1-16,0-2-2 0,1 2-2 0,-2 0-9 16,2-1-27-16,0 0-26 15,0-6-77-15,0-2-184 16,-4-5-322-16</inkml:trace>
  <inkml:trace contextRef="#ctx0" brushRef="#br0" timeOffset="18972.97">20797 11086 616 0,'-17'-3'21'15,"0"0"-17"-15,0 2 10 16,-1 4-10-16,0 7-5 16,-3 4-20-16,-4 5-84 15,-3 3-1-15,-5 2-24 16,-1-1-4-16,-2 1 83 16,-4-1 50-16,4-2 23 15,-2 0 38-15,3-3 3 0,0 0-3 16,5-4 0-16,1-1 13 0,0-4 0 15,4 0-15-15,1-2-2 16,3 0-19 0,1-2-13-16,3 1-16 15,4-2-2-15,2-1-1 16,4-2 6-16,2 1 10 16,2-3 12-16,0-1-3 0,2 2-13 15,1-3-5-15,-2-1-4 16,0 0 1-16,2 1-3 15,2 0 1-15,0-1-1 16,0 1-6-16,5 0-2 0,3-2 1 16,4-4-1-16,4 0 2 0,4-1 2 15,6-3-2-15,1-3 2 16,5 0 2-16,4-2-3 0,1-2 2 16,2-2 10-16,5-1 17 15,2 0-11-15,5-2-6 16,0 0-5-16,1-2 0 15,5 2-1-15,-2-3-2 16,5-2 2-16,2-2 1 0,2-1 0 16,2-1 2-16,2-2-4 15,1 1 3-15,-2 1-4 16,1 2 4-16,-4 1 9 0,3-1 3 16,1 0-9-16,5-2-1 15,0-3-1 1,7-1-1-16,4-5-3 15,4-1-3-15,1 0 0 16,-2-2 0-16,7 1-2 16,-2-3 2-16,4-2 0 15,-1-3-3-15,5-1 2 0,0 0 0 16,-2 1 0-16,0 0-2 16,2 0 2-16,-1 1-1 15,-2-1-4-15,3 2 6 0,1-2-2 16,1 1 1-1,0 1-1-15,3-1 2 16,2-3-2-16,1 0 2 16,-3 1 0-16,-1 2-1 15,-6 0 1-15,-7 6-2 16,-7 3-1-16,-3 5 2 0,-7 1 7 16,-4 1 8-16,-3 4-10 15,-6 1-4-15,-5 2-2 0,-8 4 1 16,-3 1-1-16,-8 3-1 15,-3 5 1-15,-5 0 1 16,-4 4-2-16,-5 1-1 16,-5 4 2-16,-5 0-2 15,-3 3 2-15,-4 1-2 0,-2 0 2 16,-2 3-2 0,1-1 0-16,0 1-1 15,-2 0-1-15,2 0 0 0,-2 0-13 0,0 0-31 16,3 0-50-16,-3 1-61 0,3 6 13 15,-1 1 14-15,0-3-79 16,-4-5-171-16</inkml:trace>
  <inkml:trace contextRef="#ctx0" brushRef="#br0" timeOffset="74583.04">22826 4249 701 0,'-2'-15'208'0,"-11"-3"-202"0,-2 1-4 15,3 3 18-15,0 3-7 16,2 1-10-16,1 3-1 16,-1 2-1-16,5 1 1 15,-1 0-1-15,2 3-1 0,0 0 1 0,-1 1-1 16,0 3 0-16,-6 11-4 15,1 9-4 1,-6 11 1-16,1 9 5 0,-3 8 2 16,1 6 1-16,2 5-1 15,3 1 1-15,0 5-2 16,1 1 1-16,2 4 0 16,-1 0 0-16,1 2 0 0,2-4 0 15,1-4 2-15,2-5-1 16,-1-4-3-16,5-5 3 15,0-5 0-15,3-4 0 16,-1-4-1-16,4-5 0 16,1-6 1-16,2-7 1 0,1-3-1 15,0-6 1 1,-3-3-1-16,4-2 0 0,-2-2 0 0,1-2-1 31,0-1-1-31,-1-2 2 0,2-1-40 16,3-8-31-16,1-14-37 15,0-10-61-15,1-12-119 0</inkml:trace>
  <inkml:trace contextRef="#ctx0" brushRef="#br0" timeOffset="75397.64">22880 4357 944 0,'-7'-7'69'0,"-1"0"-60"0,3 1-7 16,3 3 2-16,6 0-6 16,6 2-2-16,6-1-4 15,8 1-2-15,9 0 3 0,5-1 0 16,8 2-14-16,4 0-11 15,2 6 14-15,1 0-11 16,-2 1 17-16,1 2 7 16,-2-1 4-16,-4-1 1 0,-2 0 0 15,-5-2 0-15,-3 0 1 16,-5 1-1-16,-4-2 0 16,-3 0 0-16,-6 0-1 15,-1 1 1-15,-3 0 1 16,-3 1-1-16,-2-1 2 0,-2 1-3 15,-1 0 3-15,0 3-1 16,-2-1 1-16,0 3 1 16,0 1 7-16,-1 3-2 15,0 5-3-15,-1 5 0 16,-1 6-2-16,0 6 1 0,-1 5-1 16,2 8-1-16,-2 4 0 15,-2 3-1-15,4 5-1 16,-2 2 0-16,-2 3 1 15,2-2 0-15,0 1-1 16,-1-7 2-16,-1-1-2 0,1-5-2 16,-1-3 4-16,-1-8-1 15,1-5 2-15,0-5 4 16,1-8 24 0,1-4-19-16,-2-5-5 0,2-6-1 15,0-2-2-15,0-2 2 16,-1-2-2-16,0 0-1 15,1-3 2-15,-4 0 13 16,-6 0 11-16,-3 0-22 0,-5-6-5 0,-6 1-2 16,-7-2 0-16,-6-2 2 15,-4-1-2 1,-6-1-1-16,-4 1 2 16,-4 0 0-16,-5 1-1 15,-5 4 21-15,-4 2 9 0,-1 3-6 16,-3 0 9-16,-3 4-25 15,0 3-4-15,5 2 3 0,1 1-5 16,2-2 0-16,2 2-3 16,5 1 1-16,3 0-1 15,2 4 0 1,3 1-47-16,2-1-25 0,6 4-33 16,-2-1-76-16,1-2-124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1:26:10.9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3938 8517 638 0,'-16'21'39'16,"0"-2"-40"-16,-1 8-2 16,4 8 5-1,-1 6-2-15,3 6 1 0,2 3-1 0,2 4 1 16,2-2-1-16,3 1 0 15,2-2 1-15,0-1-1 16,0 0 2-16,0-1-1 0,0 2 1 31,0 0-2-31,0 1 1 0,0-1-1 16,2-3 1-16,3 2-1 16,2-2 0-16,2-2 0 15,3-3-1-15,5-4 1 16,5-1-3-16,0-2-1 15,7-1 1-15,3-3 2 16,6-2-1-16,4-1 0 0,2-5 0 0,6-3 1 16,6-3-4-16,0-3 3 15,5-2 8-15,6-4-2 16,2-1-2-16,4-1 0 16,3-4-1-16,2 1 0 0,5-2 2 15,0-2 0-15,4 0-3 16,5 2 2-1,2-2 0-15,2 0 0 16,2-2 0-16,5 2 0 0,4-3 2 16,2 0-3-16,1 2 1 15,3-3 0-15,2 0-1 16,2 0 1-16,5-1 0 16,-3 2 0-16,6 1 5 15,0 1 30-15,0-1-26 0,5 4-6 16,2-1-1-16,2-1-1 15,2 2-2-15,1-1 0 16,3-2 1-16,1 1-1 16,1 0-1-16,4 1 2 15,-3 0-1-15,5 0 0 16,0 4 1-16,-3-1 4 0,4 0-1 16,-1 1 5-1,2-1 22-15,-1-2-13 16,2 0-11-16,5 1 0 0,-3-1 1 15,5 0-6-15,1-2 3 16,1 2-2-16,2-4-1 16,3-1 0-16,0-1-2 15,-1-2 2-15,3 1-2 16,-1 1 4-16,2 1-2 0,-3-1 5 16,-3 0 3-16,1 2 9 0,-3-1-6 15,1 3-3-15,-3-1 1 16,0 1-6-16,-1-2-2 0,-1 1-2 15,-3 1 3-15,-2-3 1 16,0 3 3-16,-2 1 1 16,-2 1-5-16,-3-2-1 15,-1 3 0-15,0 0-1 0,-5 0-2 32,1 2 0-32,-2-2 1 0,-5 1-1 0,-1 0 2 15,-3 0-1-15,-4 0 1 16,-4 1 7-1,-2-1-1-15,-2 1-1 16,-1 0-4-16,-1 0 0 0,1-3 0 0,-4 0-3 31,1-1 1-31,-3 0-3 0,-2 0 1 16,-4-1-1-16,-7 0 0 16,-4 0-1-16,-4-2 0 0,-7 1 1 15,-6-2 1-15,-3 3-1 16,-6-4-1-16,-5 1 3 15,-7-1-2-15,-3 1 1 16,-9-1 1-16,-2 2-1 0,-8 1 0 16,-5-1 2-16,-7 4-2 15,-5-1 0-15,-2 0 0 16,-5 0 2-16,-1 1-4 16,-3 0 2-16,-1 0-1 15,-1-2 1-15,0 2-1 0,-2-2 2 16,0-1 5-16,2 0 21 15,-2-10-10-15,3-5-6 16,-2-10-12-16,4-8-2 0,3-8 0 16,0-7 2-16,0-4 0 15,2-3 1-15,-1-2 0 16,0 0 0-16,0-1 1 0,1-1 0 31,1-2 0-31,0 1 0 0,0 1 0 16,1 3-2-16,0 2 2 15,-2 3-1-15,-1 3 2 16,-1 5-4-16,0 5 3 16,-5 5 1-16,0 6-1 15,-2 6 19-15,1 4-5 0,-2 3-11 16,-1 5-4 0,0 0 1-16,1 3-1 0,-4 0 1 15,0 1 0-15,-3 2 0 16,1-1-1-16,-2 0-1 15,-1-1 0-15,-3 3 0 16,-1-2 0-16,-2 2 4 0,-3-3 1 16,-3 2-2-16,-2 2 2 15,-1-2-1-15,-6 3 12 0,-3 1-13 16,-5 0 0-16,-3 0-1 0,-4 0-1 31,-6 0 1-31,-5 0-2 16,-1 0 0-16,-5 0 1 0,-3 0 1 15,-6 0-2-15,-1 0 2 16,-5 0-1-16,-5-4 0 16,-3 4 1-16,-5-1-1 0,-7 1-1 15,-5 0 1-15,-1 0 1 0,-4-1-1 16,-3 0 0-16,-2-2 0 0,-2 0 1 16,-2 0-2-16,-2 0 2 31,-4 0 0-31,-2 0-1 15,-4 3 1-15,-3 0-3 0,-1 0 2 16,-1 0 0-16,-5 3 0 0,-1 3 1 16,-3-3-3-1,-1 3 0-15,-4-1 2 0,-3 2 2 16,-2 0-3-16,-1 0 0 16,-1-1 1-16,2 0 1 0,-4-2-1 15,1 2 1 1,-2-4 0-16,-1 0-2 0,-2 1 1 15,-4-1 1-15,1 0-1 16,-1 0-1-16,1 0 1 16,-2-1 1-16,1 0 1 0,-1 0-2 15,1-1 0-15,0 0 0 16,-4 0 1 0,3 0-1-16,-2 0 1 15,3 0-2-15,-2-1 3 0,0 1-1 16,0 0 0-1,-1 1-1-15,0 6 1 0,-1-2-1 16,2-2 1-16,2 1-1 16,3-4 0-16,-2 0 1 15,2 0 1-15,2 0-1 16,-1 0 3-16,0 0 7 0,-1 0-6 16,2 0 7-1,3-4 0-15,2-1-9 0,2-2 4 16,0-4-3-16,4 1 4 0,0-3-2 15,1 2-2-15,4-5 2 16,-2 3 1-16,4 0 0 16,0 4-4-16,3-2-3 15,-1 5 2-15,-1 1-2 0,1 4 2 16,5 1-1-16,-5 0-3 16,3 3 1-16,2 6 2 15,-5 5-5-15,4 4 4 16,-3 7-5-16,0 6-34 0,-1 8-26 15,-1 11-60-15,-6 4-98 16,-8 3-120-16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10:43.1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22505 8865 704 0,'0'-11'60'16,"-1"1"-40"-16,-2 2 0 15,3 3 21-15,-2 5-18 0,2 0-21 16,4 1-9-16,1 9-26 0,1 2 3 16,0 6-14-16,1 5 1 15,0 1-2 1,-3 4-6-16,-1 2 0 15,-3 3 14-15,1 2 20 16,-2 4 16-16,-3-1 2 0,-1 6 1 16,-3 3 0-16,2 4 0 15,-1 2 0-15,0 2 5 16,1 4 18-16,1-2-4 16,0 0-7-16,1 1-5 15,1-4-4-15,2-3 0 16,0-1 6-16,-1-3 6 0,2-3-2 0,2-4-3 15,-1-1-5 1,2-2-2-16,1 0-2 16,0-1-1-16,0-3 1 0,4-1-2 15,-2-3 3-15,3-4 7 16,2 1 5-16,1-4-1 16,1-2-5-16,3 1 3 15,-1-3 0-15,4 1-6 0,0-1-4 16,1 0-1-1,3-2 0-15,2-1-3 0,4 0 1 16,2-6 1-16,3-1 1 16,3-3 0-16,1 0-1 15,1-3 3-15,3-2 2 16,0 3 8-16,3-4 5 16,2-1-3-16,2 1-6 15,3-2-2-15,-1 3-3 0,4 0-3 16,2 2 0-16,-3-2 3 15,6 4 1-15,-2 0-4 16,1 1 0-16,4 1-1 16,0-2-2-16,5 0 2 15,0-2-1-15,1 0 1 0,5-1 0 16,0 1-1-16,2 0 0 0,-1 0 1 16,0 3-2-16,0 0 4 15,0 2 3-15,1 0-1 16,1 0-2-16,2 0-1 15,1-1 4-15,3-1 7 16,3 0 3-16,1 0-9 0,-3-1-4 16,3 2-2-16,-1 0 0 15,0 1 0-15,-2 0 0 0,4 0-1 32,2 1 1-32,-2-2 0 0,2 1-1 15,1-1 0-15,0-1-1 0,1 1 1 16,0-1 3-16,3 0 10 15,1 0 0 1,0 1 2-16,1-1-7 0,-1 1-2 16,5-2 0-16,-2-1-3 15,0 1 1-15,1-1-1 16,3 0-1-16,-2 1-2 16,0-1 0-16,3 0 0 15,-2-1 0-15,2-1 0 16,2 1 0-16,1-1 2 15,-2-1-2-15,-2 1 1 0,0 0-2 16,0 1 4-16,-1 0 8 0,-1-1-4 16,4 2-3-16,-2-1-4 0,0-1 2 15,-2 1-3-15,-1 1 1 16,0-1 1-16,-1-1 0 16,0-1-1-1,1 1 1-15,-2 1 0 16,-2-4-1-16,0 1 1 0,-2-1 0 15,-2 0 6-15,-1 2 0 16,1-3 1-16,-1 1 1 0,-3 0 0 16,-1-1-6-16,0 2 0 15,-4-1-4-15,0 1 3 16,-3 0-3 0,-4 1 3-16,0-1-2 15,-2 1 0-15,-5 0 0 16,1-1 0-16,-3 0 0 0,-2 1 1 15,-5-2-1-15,0 0 0 0,-2 0 0 16,-4-1 1-16,1 2-1 0,-5-3 0 16,-3 3 0-16,0 0 0 15,-5 0 0-15,-1 0 0 16,-5-1 0-16,-1 2 0 16,-3 0 0-1,-3 0 0-15,-1 0 0 0,-8 2-1 16,1 0 2-16,-5-1-2 15,-5 2 1-15,-1-1 0 16,-5-1 0-16,2 1 0 16,-5 0 0-16,0-1 0 15,-1 0 1-15,0 0-3 0,-1-1 2 16,1 0-1 0,-1 0 0-16,0 0 1 15,0-2 3-15,0 1-2 0,0-8 4 16,2-2-3-16,0-6-2 0,-2-4 0 15,6-5 0-15,-1-5-1 16,2-3 0-16,0-3 2 16,2-4-1-1,-1-2 0-15,2-5 0 0,1 0-1 16,-1-5 1-16,0-1 0 16,1-2 0-16,0-1 0 15,1 0 1-15,-4-2 0 16,-1 1-2-16,-3 0-1 15,3-2-3-15,-4 1-3 0,-1-2 4 16,2 1 2-16,0 0 1 16,1 0 1-16,-1 2-3 0,4 0 4 15,-4 4 2 1,0 3-1-16,-2 2 3 0,0 3 1 0,0 2-1 16,-3 4-4-16,0 3 1 15,-5 5-1 1,2 2 0-16,-4 6 1 0,0 2 2 15,-1 5 0 1,-2 3-5-16,-1 3-2 0,2 2 1 0,-3 3-1 16,1 2 1-1,-1 3-1-15,-1 1 2 16,-1 0-1-16,-2 0 2 16,0 4 0-16,-3 2-2 0,-3 0 4 15,0 2-2-15,-1-1 1 16,-5 2-2-16,-2-2 3 15,-2 0 0-15,-2-4 0 16,-2 1 0-16,-3-1 0 0,-2-2 1 16,-4 0 1-16,-2-1-2 15,-4 0-1-15,-2-1 0 16,-4-3 0-16,0 0-1 16,-5-2 0-16,-4 0-1 15,-4-1 1-15,-3 0-2 0,-2-1 1 16,-5 0-3-1,1-2-7-15,-2-1-2 16,0 1 2-16,-2-1-1 0,-5 1 18 0,-1-1-6 16,-3-1 0-1,-2 1-2-15,-2 0 3 16,-1-1 0-16,2-1 0 0,-1 1-2 16,0 0 2-16,-3 0-1 15,2-1-1-15,-1 3 2 16,-1 0-1-16,-1-1 0 0,1 2 0 15,-2 0 0-15,0 1-1 16,-1 2 1 0,-2 1-2-16,3-1 4 15,-1 1-1-15,2-1 0 0,3 1 1 16,-3 1-1-16,1-2 0 16,-2 1 7-16,0 3 4 0,-1-1 0 15,-4 3-7-15,5 0-2 0,-4 0-1 31,-1 2 1-31,4 1-2 16,-4 1 1-16,0 0 1 0,3 0-3 16,-1-1 3-16,0 2-3 15,2-3 2-15,3 0-2 16,-3 0 2-16,2-1 2 0,2 3 3 0,-2-2-5 16,0 2-2-16,0 0 3 15,-1-1-3-15,4 1 2 0,-2-3 4 16,2 1 0-16,2 0 4 15,0 0 0-15,0 1-8 32,-1 0 1-32,1-1 1 15,0 1-1-15,0 0-4 0,2 0 3 16,1-1-2-16,2 1-1 16,-2 0 4-16,2 0-5 15,1 1 1-15,1 1 2 0,-1-2 0 0,3 0-1 31,2 1 0-31,3-2 1 16,2 0-1-16,1 0 0 0,3 0-1 16,2 0-1-16,1 1 4 15,2-2-3-15,2 0 0 0,3 1-8 16,4-1-3 0,1 2 7-16,2 0-11 0,7 0-18 15,-2 4-15-15,0 1-39 16,0 2-71-16,-1 3-56 15,-3-3-229-15</inkml:trace>
  <inkml:trace contextRef="#ctx0" brushRef="#br0" timeOffset="19391.96">29914 9074 258 0,'-4'5'356'0,"-1"-3"-343"0,1-1-11 0,2-1 11 16,0 3 11-16,2 1-18 15,2 1-5-15,0 2-1 0,-2 3 1 31,2 1-1-31,-2 0 1 0,-2 3-1 16,0 2 1-16,-3 1-1 16,-4 3 1-16,0 2-1 15,-2 3 0-15,-2 3 0 0,0 1 0 0,-1 3 1 16,3 1-1-16,0 1 0 16,1 1 2-1,2-1-2-15,3 1 1 16,1-5-1-16,0 1 1 15,2-1-1-15,2-2 2 16,0 2 1-16,-1 0-2 0,-1-2 0 0,-1 2-1 16,1 0 1-16,0-3 5 0,2 0 5 15,-2 0-3-15,2-3-2 16,-2 0 5-16,2-3 7 16,6-1-4-16,0 0-6 15,0 0-5-15,2-2-1 0,-1 1 0 16,2-3-2-16,-2 0 0 15,0-1 2 1,-3-1-3-16,3 0 3 16,-2-2-3-16,-3 1 2 15,2-2-1-15,0-1 0 16,-1 0 1-16,1-4 0 16,2 1-1-16,-1-1 3 0,4-2 3 15,-2-1 4-15,1-1 2 16,2-1 6-16,-1-1 4 15,0 2-1-15,3 1-11 16,0-3-5-16,-1 3-3 16,3-2-2-16,1 2 0 0,1-2 0 15,2 1 0 1,0-2 1-16,3 2-1 16,0-3 0-16,2 1 1 15,1-1 0-15,-4-1-1 0,5 2 0 16,0-1 1-16,2 1 0 0,2-1 2 15,2-1 3-15,3 2-2 0,-1 0-2 16,5-1-1-16,1-1 0 16,-2 2-1-16,3 0 1 15,2 0-2 1,1 0 3-16,1 0-3 16,0 2 1-16,2-4 0 0,1 2 1 15,0-1-1-15,0 1 0 16,2-2 1-16,2 1 0 15,-6 1 16-15,5-2-8 16,-5 2-3-16,-1 0-4 0,-4 2-1 16,3-2 0-16,-5 1 0 15,1 1-1-15,-3-2 0 16,1 0 1 0,-2 0-2-16,-3 0 2 0,-1 0-2 0,-2 0 2 15,0 1-1-15,-3-1 0 16,-1 2 1-1,-2-1 1-15,-3 1-2 0,-1-2-1 16,-5 2 2 0,-5 1-1-16,0 0 0 0,-5 0 2 15,1-3-4-15,-3 0 4 16,-2 0-1-16,0 3 0 16,1-3 3-16,-1 0 1 15,0 0-2-15,0-1 8 16,-1-1 10-16,0 0-1 0,-2-3-15 0,0-4-5 15,3-2 2-15,0-5-3 16,3-4 1 0,0-3 2-16,3-5-2 15,2-3 0-15,1-2-1 16,3-2 1-16,1-5-1 0,-1-2-1 16,1 1 3-16,0-3 0 15,-1-1-1-15,0 0 1 16,-2 2-1-16,1 2 0 0,-2-2 1 0,2 2-1 15,-4 2-1-15,2 1 2 16,-3 3-2-16,0 1 2 16,-2 3-2-16,-2 4 1 15,0 1 1-15,0 5-1 16,-2 2 2 0,2 3-3-16,-2 4 1 0,-2-1 0 15,0 3 1-15,0 3-4 16,2-1 1-1,-5 3 0-15,0-2-2 0,-1 3 2 16,-1-2 0-16,-1 0 2 16,-4 2 1-16,1-1-1 0,-3 1 0 0,-1 0 1 15,-1 1-1-15,0-1 0 16,-2 2 1-16,1-2-2 0,-4 0 2 16,-1 0-2-16,2-1 1 31,-2-1 0-31,-5 0 1 15,4-1-1-15,-1 0 1 16,-5 0-1-16,2-3 1 0,-4 0-1 16,0 0 1-16,0 3 2 0,-3-4-2 15,1 2 0-15,-4-1-1 16,3 3 0-16,-5-2-1 16,3 1 1-16,-7 1 1 15,-1 0-2-15,-1 1 2 16,-6 0-1-16,-1 2 0 0,-2 0-1 15,3 0 2-15,-3 0-1 16,0 0 0-16,1 0 0 16,-2 0 1-16,3 0-2 15,0-1 2-15,4 1 0 0,0 0-1 0,2 1 1 16,2-4-1-16,2 3 2 31,2-1-1-31,0 1 0 16,2 1-1-16,6-1-1 0,1 2 0 15,3 2-1-15,2 0-30 16,1 2-63-16,2 4-65 16,-2-6-133-16</inkml:trace>
  <inkml:trace contextRef="#ctx0" brushRef="#br0" timeOffset="23406.69">25936 8960 550 0,'-4'-16'25'0,"-1"2"3"16,1 2 26-16,3 4 11 16,-1 2-49-16,1 2-9 15,0 3-6-15,1-1-1 16,0 2 0-16,-3 0-2 0,6 0-2 16,-2 6-3-16,1 3 3 15,-1 3 2-15,0 6-5 0,-1 1 3 16,0 4 1-1,-2 1 1-15,0 3 1 16,2 0 1-16,-1 3 1 16,0-5-1-16,-1 3 0 15,0-2 0-15,2 2 0 0,-2 0 0 16,0 1 1-16,2 2-2 16,-3 0 1-16,-1 0 2 15,0-1-3-15,-1 1 1 0,3-7 0 16,0-1 1-16,0-2-1 15,3-6 0-15,2-1 1 0,0-3-1 16,3-1 0-16,-2-3 0 16,0-2 1-16,-1 1 0 15,3 2-1-15,-3-2 0 16,0-1 1-16,1 4 0 16,0-1 0-16,0 2-1 15,1 0 0-15,1 0 1 0,3 0-1 16,-1 0 0-16,1-2 1 0,2 1-1 15,-2-2 1 1,3-1 3 0,3-1 0-16,-2-1 2 0,6 1 1 15,-1-2 1-15,-1 0 0 16,6 1-3-16,-2-1-1 16,4 1-2-16,0-1 0 0,2 1-1 15,1-1 0-15,-1-3 1 16,4 1 1-16,-3 1 5 15,6-3 0-15,-2 0 1 16,3 0-1-16,1 1-1 16,0-3 1-16,3 2 4 0,-1-2-3 15,2 1-3-15,0-2-1 0,0 1-3 16,0 2 0-16,-1-1-1 16,3 1 0-16,-2 0-1 15,1-1 1 1,2 1 0-16,-1 0-1 15,1-1 1-15,1 0 0 16,-2 0-1-16,3 2 1 0,-1-1 1 0,2 1 1 0,0-1 16 31,2 0 8-31,-2 1-19 16,3 0-6-16,-4 0-1 16,-2-2-2-16,3 2 2 0,-4 2-1 15,0-1 1-15,-3 3-1 16,-3 0 0-16,2 0 1 0,-4 0-2 15,-1 0 1-15,-1 0 0 16,-1 1 0-16,0-1 0 0,-4-2 1 16,0 1-1-1,-5-1 1-15,2 1-1 16,-5 1 0-16,-4-2 0 16,1 0 0-16,-9-1 0 0,3 1 1 0,-8-2-2 31,1 1 2-31,1 2 0 0,-4-3 1 15,4 0-1-15,-3-2 0 16,0 2 1-16,0-1 6 16,-1 0 13-16,1-1-7 15,-1 2-3-15,2-3-8 0,-2-3 0 0,2-2-2 16,-2-3 1-16,2-3-2 16,2-3 0-16,1-3-1 15,1-4 1-15,1-3 0 0,0-3 1 16,0-1-1-16,1-5 1 31,0 4-1-31,-2-5 0 0,-1 3 0 16,-1 2 1-16,1-2 1 0,-2 3 0 15,-2 4 4 1,3-1-5-16,-4 5 0 16,5 2-1-16,-4 4 1 0,-1 1 3 15,-1 3 8-15,-1 3 8 16,-1 2-6-1,1 1-8-15,2 3-5 0,0-1 1 16,-2 3-2-16,2 1 1 16,0 0-2-16,0 0 2 15,-1 1-1-15,2 0 0 16,-2 0 1-16,0 0 2 0,0 0-3 0,-1 0 0 16,2 0 0-16,-2-1 1 15,-2 1 0 1,2 0-1-16,-3-2 1 0,-1 2-2 0,0-2 1 31,0 1 1-31,-2-1-1 0,1 0 0 16,-5-1 1-16,2-1-1 15,-2-1 1-15,-5 1 0 16,-2-2-1-16,-1 1 0 16,-3-2-1-16,-3 0 2 15,-1 1-1-15,-2-1-2 0,0-1 3 16,-3 2-1-16,-3-1-2 15,2 1 2-15,-6 0 0 0,0 0-3 16,-3 2 3-16,0 0-5 16,-2-2-3-16,-1 2 4 15,-2-1 6-15,2 1-2 16,-4-1 0-16,1 0-2 0,-4 2 4 16,0 1-1-1,-1-1-4-15,-1 3 2 16,0 0 2-16,2 0 1 15,-2 0-6-15,-1 0 4 0,0 0 0 0,0 0 0 0,1 0-1 16,-1 0 3-16,1 0-4 31,-2 1 4-31,2-1-3 16,-3 2 2-16,2-2-2 16,0 1 1-16,-1 3-1 0,3-1 1 15,-1 2 0-15,1 0-2 16,1 1 1-16,5 0-13 0,0-1-7 15,3 4 1-15,6-2-23 16,-1 3-24-16,3 5-27 0,-1-2-61 31,2-3-146-31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12:03.3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9644 4563 756 0,'0'6'5'15,"-5"-2"-7"-15,1 1 0 0,0 6 2 16,2 3-1-16,2 3 1 16,0 5-1-16,0 4 2 15,0 1-4 1,2 3 6-16,-2 5-3 15,0 4 1-15,0 5 0 0,-3 6 0 16,-4 4-1-16,-3 2 0 16,0 4 1-16,-1 1-2 15,1 0 3-15,0 0-2 16,0 0 0-16,2 3 0 16,-2-3 0-16,1 4-1 0,-1 1 3 15,-2-2-2-15,1-2-1 16,0-1 1-16,1-1 1 15,-4 0-2-15,2-2 2 16,-3 2-1-16,0 1 0 0,-3 0 0 16,2 2-1-1,0-2 1-15,1-2 0 0,-1-4 0 0,5-3 1 0,-1-2-1 16,2-4 0-16,1-4 0 31,3-7 0-31,1-2 1 16,2-7 0-16,1-4-1 0,2-4 0 15,0-4-1-15,5-1 0 16,0-2 0-16,1-3 1 0,3 0-1 16,1-1 2-1,-1 2-2-15,3-2 2 16,1 0 0-16,1 0-1 0,2 1 1 16,1 0-1-16,1-1 0 0,0 0 0 15,4-3 1-15,-1 1-1 16,2-3 2-16,2 1-1 0,1-3 0 31,1 0 2-31,4 0 0 0,1-4 2 0,3-1 7 0,0 1-4 31,4 0-4-31,-1-2-2 16,0 1-1-16,2-1 1 0,2 1-2 0,-1 0 1 16,1-1 2-16,3 2-4 15,1 0 2-15,2-1 1 16,-1 1-2-16,-1 2 1 15,1-2-1-15,0 3 0 0,-1-3 1 32,3 4-1-32,2-2-1 0,-2 0 3 15,2 0-3-15,-1-1 2 16,2 0 1-16,1-2-4 16,2-1 4-16,1-1 0 0,1-1 5 15,-2-1 13 1,2-1-12-16,0 3-4 0,-3-2-2 15,2 2-2-15,-2-1 1 0,0 2 1 16,-1 0-2-16,1 1-1 16,-3-1 1-16,1 2 2 15,-1-1-2 1,0 0 0-16,-3 1 1 0,-2-1-2 0,-1 0 1 16,-3 3 0-16,-2-2 0 15,-1 1 1-15,0 2 0 0,-2-1 0 31,-1 1-1-31,-2 1 3 16,1 0-2-16,-4 0 2 16,-1 0-2-16,-2 0 3 15,-2 0-2-15,1 0-1 0,-3 0-2 16,-3 0 3-16,-1 1-2 16,-2 1 0-16,-2 2 1 15,-2-3 1-15,-2 3-2 16,0-2 2-16,-3 4-1 15,0-4 0-15,-1 1 0 16,1 1-1-16,-2-2 0 0,1 1 1 16,-1 0-1-16,1-2 0 0,-1 2 1 15,-1 0-1 1,0-3 0-16,1 3 0 16,-2-2 0-16,-1-1 0 0,-1 2-1 15,-1-1 1-15,0-1 1 16,-1 0-1-16,0 0 1 0,0-4 0 15,1-6 0-15,1-4-1 16,4-9-1-16,-1-8-3 16,3-5 4-16,0-8 1 0,1-6-1 15,0-5-1-15,0-2 2 16,3-4-1 0,-1-3 1-16,1-4-2 15,-1 0 2-15,0-3-1 0,1-1 0 16,-2 0 1-16,-1 1-2 15,-2 0 0-15,-1 0 1 16,0-3-6-16,-1-1 5 0,2-3-1 16,-1 1-5-1,2-2-3-15,-1 1-10 16,3-2 15-16,0 5 1 16,-2 0-2-16,1 8 3 0,-3 3 1 15,-2 9 3-15,-2 6-1 0,-1 12 1 16,-2 5 0-16,0 9 1 15,-5 4 5-15,-3 8 18 16,1 4-12-16,-4 4-10 0,-1 3-1 31,-1 0 0-31,1 6-2 0,0 2 0 16,-2 1 1-16,2 1-2 16,-2 0 3-16,1 0-2 15,-2-3 1-15,-1 1 2 0,-3 1 4 16,-2-2 6-16,-4 1-4 0,-5-1-2 15,-3 1 7-15,-3-4-8 16,-3 1 7-16,-2-3-5 0,-1-2-3 31,-2 0 9-31,1-3-3 0,-5-2-8 16,-1-2 1-16,-4-1-4 16,-3 1 0-16,-2-1 1 15,-3 2-1-15,-4-1 0 16,-2 0 1-16,-2 1 2 0,-3 2-7 15,-1 0 4-15,-3 1 0 16,-2 1 1 0,2 2-2-16,-1 0 3 0,1 0-2 15,-4 0-1-15,4-1 4 16,0-3 7-16,2-2 2 16,0-1 1-16,0 0 14 15,0 0-19-15,3 1-2 0,2-1 5 16,2 2 3-16,-1-1-9 15,3 0-4-15,-1 2 2 16,3-1-3-16,4 1-1 0,1 0 2 16,4 1-1-1,4-1-2-15,3 2 3 16,2 1-7-16,4 1-43 0,4 0-10 16,-1 7-51-16,1-3-109 0,0-1-208 15</inkml:trace>
  <inkml:trace contextRef="#ctx0" brushRef="#br0" timeOffset="1775.15">20737 8057 582 0,'-3'-6'16'15,"1"-5"3"-15,0 4 2 16,2 0-2-16,7 1-9 0,2-3-6 15,2 2-5-15,0-1 1 16,3 1 2-16,-3 1-3 16,0 2 1-16,-4-1 5 15,-1 2 2-15,-1 1 23 0,-1 0 14 16,0-1-2-16,3 0-9 16,2-1-10-16,1-1-9 15,7 0-5-15,1 0-4 16,6-1-2-16,1 0-1 0,5 1 1 31,1 2-1-31,1 0-1 16,3-1 1-16,2 1-3 15,4 0 1-15,1 1 2 0,3-1-2 16,2 1 1-16,3-1 0 16,-1 2-2-16,2-1 2 0,2 2-1 15,1 0 1-15,5 0-1 16,2 0 0-16,4 0 1 0,0 0-1 15,3 0 0-15,-1-1 1 16,-1-2 1-16,-2-3 0 16,-1 2 24-1,-3-3-10-15,-5 3 1 16,-4-2-4-16,-4 2-4 16,-3-1 4-16,0 0 1 15,-2-1-2-15,-1 1-5 0,-2-3-3 16,-3 3-2-16,-3-1-1 15,-3 0 0-15,-6 2 1 16,-6 1-2-16,-2 2 1 0,-5-2-1 16,-2 3-1-16,-4 0-2 15,-2 3 0-15,0 1-1 16,-1 4-3-16,0 0-39 0,-2 1-10 16,3 3-12-1,-1-2-30-15,0-3-33 0,2-7-97 16,1-4-127-16</inkml:trace>
  <inkml:trace contextRef="#ctx0" brushRef="#br0" timeOffset="2245.55">22802 7624 512 0,'-5'-6'250'0,"2"-4"-196"15,1 3 13-15,0 3 14 16,1 2-20-16,0 1-36 0,-1 1-19 16,0 0-6-1,2 0-3-15,0 0-2 0,1 1-21 16,0 5 0-16,3 1 21 16,1 1 5-16,2 4 0 15,2-2 0 1,2 4 0-16,4-1 0 0,1 0 0 0,2 2 1 15,1-2-1 1,1 1 0-16,0-1 3 0,-3 1-4 16,0-2 1-16,-2 0 1 0,0 0-1 15,-5 0 0-15,-2 0 0 16,-3-4 1-16,0 2 0 16,-3 0-2-16,0-1 1 15,-4-1 0 1,-7 1 1-16,-4 0 0 15,-8 3 1-15,-6 1 0 0,-11 1-1 16,-8 5-1 0,-8 0 0-16,-6 3 1 0,-5-1-1 15,-1 2 1-15,-1-2-1 16,5-1 0-16,4 0 1 16,2-2-2-16,6-1 1 15,6 1-4-15,4-3-88 0,6-6-62 0,5-7-119 16</inkml:trace>
  <inkml:trace contextRef="#ctx0" brushRef="#br0" timeOffset="2904.17">21222 7720 746 0,'-11'-10'37'16,"-1"-1"-16"-16,6-2 24 16,0 7 15-16,1 1-45 15,-2 2-12-15,-2 0-3 0,-4 3-1 0,-6 0-2 16,-5 1-4 0,-7 7-2-16,-5 4 5 15,-7 4 3-15,-3 0 1 16,-2 2-3-16,-2 2 5 0,3 1-3 0,-1 2 2 31,2 1-1-31,-2 0-1 0,5-1 2 16,1 1 0-16,5-3-2 0,5-1 1 15,6-3 1-15,8-3-1 16,3 1 1-16,5-5-1 16,5 1-1-16,4-1-1 15,1 0 0-15,3-1 0 16,7 2 0-16,3-4 2 15,7 3 1-15,5-3 2 0,7 1 0 16,5-2 0 0,6-1 5-16,2-1 6 0,6 0 3 0,0-1 5 15,3 0-11 1,4 1-9-16,0 0 0 16,-1 2-1-16,2 1-1 15,-3 3 1-15,-2 4-4 16,-9-4-108-16,-13-4-185 0</inkml:trace>
  <inkml:trace contextRef="#ctx0" brushRef="#br0" timeOffset="23046.7">16830 12190 805 0,'-7'1'19'0,"-2"-1"-37"15,5 0-13-15,0 10 24 16,1 8-26-16,-2 9 17 0,-1 10 15 16,-1 12-2-16,-3 6 0 15,-1 6-11-15,-3 6 7 16,-2 0 6-16,0 1-1 0,-1-1-4 15,0-1-9-15,-1 1 5 16,2-6 6-16,-2-3 3 16,3-2 2-16,1-7-1 0,3-5 1 15,1-7-1-15,3-7 1 0,4-6-1 32,2-5 0-32,1-4 1 15,4-3-2-15,6-2 2 0,2-2 1 16,2-1 0-16,6-1 4 15,2 0-1-15,4-1 0 16,1 1 0-16,6-1 0 0,3 1-2 16,1-1-1-16,3-1 0 15,4-1 1 1,2 0 2-16,4-3 8 0,1 1 0 0,5-1 0 16,1-1-1-1,2 0-2-15,1 0 1 16,1 2 1-16,1 0-4 15,1 0-4-15,3 1 2 0,-1-1 10 16,3 0 1-16,1-1-4 16,2 0-5-16,2 0-1 15,2-1-1-15,0 1 1 16,5-1-2-16,1-1-2 0,0 2 2 16,0 0-1-16,0 0 1 15,1 0 1-15,-2 2-1 0,-2 3-2 16,0 1-2-16,0 2 1 15,1 3-1 1,0 0 0-16,1-1 0 0,0 0-1 16,0-2 0-1,1-1 0-15,-1-3-1 0,-3 0 1 16,-2-2 1-16,-2 2 0 0,-6-1-1 0,-3 1 1 16,-6 1-1-16,-7 0 2 31,-2 2-1-31,-9-2-1 15,-2 2 2-15,-8-3-1 0,-4 0 1 16,-6-2-2-16,-5-1 2 16,-6-1-1-16,-4 2 0 0,-2-2 4 15,-1-2 57-15,-4 1 8 0,1-8-15 16,-1-4-39-16,1-6-15 16,0-7 0-16,2-7-2 0,1-9 1 15,4-9-1-15,4-8-1 16,2-7-17-16,2-4-10 31,2-5-6-31,-3-2 9 16,0 0 9-16,-1 4 14 0,-3 1 3 15,0 3 1-15,-2 3-1 16,-1 4 1-16,-1 1-1 16,0 6 1-16,-1 6-1 15,-3 7 0-15,0 8 1 0,-1 7 0 16,-3 7 1-16,-4 4 2 15,2 5 5-15,0 5-3 16,-3 2-3-16,-3 3-1 16,-1 2 0-16,-6 3-4 15,-3 7 0-15,-5 5 1 0,-4 4-1 16,-3 0 3 0,-2 2-2-16,-1-1 1 0,-3-2 0 15,-3-2 1-15,-3-3-1 16,-1-1 0-16,-5-3 1 0,0-1 0 15,-4-1-2-15,-1-2 2 0,-2-2 0 16,-3-2-1-16,0-1 1 16,-2 0 1-16,-4-2 1 0,-3 0 9 31,-3-1-8-31,-2-2 0 16,-4 1-2-16,-2 0 1 0,-2-1 1 15,1-1 0-15,1 0-2 0,-3 0 2 0,0 0-1 31,0-2 2-31,0 0 2 16,0-3-11-16,-2 2 3 16,2-2 2-16,-1 0 0 15,2 1-1-15,-2 2 0 0,0 1 1 0,-2 5-2 16,2-1 1-16,0 6-2 0,-2 8-7 31,1 7-80-31,-2 7-68 16,-6 4-115-16,-9 1-288 0</inkml:trace>
  <inkml:trace contextRef="#ctx0" brushRef="#br0" timeOffset="25617.82">21905 12378 593 0,'-6'-39'264'0,"-1"-4"-262"16,2 3 1 0,4 10 0-16,-1 8 0 15,4 8-2-15,-2 6 2 16,2 8-3-16,-3 0-3 15,0 11-8-15,-1 8 4 0,-4 11 5 16,-1 10 1-16,-4 8 1 16,-3 9-3-1,-2 4 0-15,-2 6 1 16,-2 1 1-16,2 0 2 0,1 0-1 16,2-2 0-16,3 0-1 15,0-5 1-15,2-2 0 16,3-4-1-16,0-6 2 15,4-3-1-15,1-6 1 0,2-3-1 16,6-6 1-16,4-4 0 16,3-4-1-16,3-5 1 15,3-3 0-15,3-3 0 16,4-3 2-16,1-1 1 0,3-2 10 16,4-1 13-16,2 0-9 15,4 0-5-15,3-1 0 16,3 0-3-16,2 1-2 15,3 0-2-15,2-1-5 16,4 3 1-16,2-1 0 0,4 0-3 16,4 0 1-16,4-1 0 15,4-1 0-15,3-1 0 16,1-2 1-16,4 0 1 16,2-2-2-16,5-3-1 15,0-2 2-15,1 2 2 16,3-2 10-16,2 2 9 0,1 1-5 15,-1 3-8-15,2-2-4 16,1 4-3-16,3-2-1 0,3 3-1 16,3 0 0-16,1-1 0 15,2-1 0-15,2 2 3 16,1-3-5-16,-2 1 2 16,1-1 0-16,-1-1 2 0,-2-2-2 15,-2 1 2-15,-2 1-2 16,0 0 1-16,-4-2 2 15,-2 0 2-15,2 0 6 16,-4-1 4 0,-2 1-6-16,-4-1-1 15,2 1-4-15,-3 1 0 0,-3-1-1 0,1 0-1 16,-5 2 1-16,-1-1 0 0,-6 2-1 16,-4-1 1-16,-5 0-3 15,-6 3 0-15,-2 0 0 31,-6-1 1-31,-4 1-1 0,0-1-1 16,-5-2 2-16,-3-1-1 0,-6 1 0 16,-3-5 0-16,-6 1 0 15,-5 1 2-15,-6 1-2 0,-4-1-1 32,-5 1 1-32,-1 1 0 0,-3 1 1 15,-1 1-3-15,-1-3 1 0,0 3 0 16,-1 0 0-1,-1 0-2-15,-1 0 1 16,0-2 0-16,-4 0 0 0,-1 2 0 0,-2-6 2 16,2-2 0-16,-2-3 0 15,1-2 0-15,0-4 1 16,0-6 0-16,4-4-1 16,1-6-1-16,1-8 1 0,-2-6-1 15,8-5 0-15,-3-5 1 16,4-2 0-1,2-2 0-15,-1 0 0 16,2 2-2-16,-1-1 2 16,2 3 0-16,-1 1 1 0,4 3-2 15,-1 3 1-15,0 5 1 16,-2 6-1-16,-2 6 2 16,-3 8-2-16,0 8 1 15,-3 5 1-15,1 4-4 0,-3 4 3 0,2 3-3 16,-2 0-2-16,1 3-8 15,-1 0-18-15,-2 4 21 0,1 3 9 16,-1 2 0-16,-1-1 0 16,-2 1 0-16,1-2 0 15,-2 0 1-15,2-3 0 16,-3-1-1 0,-1-2 2-16,-3 0 6 15,-3-1 2-15,-1-1-5 16,-5 1-1-16,0-3-2 15,-6-1-1-15,-2 1-1 0,-4-3 1 16,-3-2-1 0,-3 0 0-16,-7 0 0 0,-1 0 0 15,-6 1 0-15,-5 0 0 16,-5 1-1-16,-6 1 1 16,-3 1 1-16,-4 1-2 15,-9 0 1-15,-1-1-1 16,-3 4 1-16,-3-1 1 0,-3 0-2 15,-2 2 3-15,-1-2-2 16,-4 0-2-16,-2 0 3 0,-3-1-2 16,-1 1 1-16,-2-2 1 15,-1 1-1-15,1-3 0 16,-3 3 0-16,0-4 1 16,-3 0 0-16,0-1-2 15,-4 0 1-15,-2 1 0 16,3-2 1-16,-2 1-2 15,-1 1 2-15,0-1-1 0,-1 0 0 16,-2 2-1-16,-3 1-10 0,-2 1-52 16,-4 0 10-16,-3 3-22 0,-2 3-4 15,-2-2-50-15,-3-3-104 16,1-6-212-16</inkml:trace>
  <inkml:trace contextRef="#ctx0" brushRef="#br0" timeOffset="37710.57">23164 9653 919 0,'4'-17'64'0,"-3"-2"-61"16,0 3 13-16,0 3 21 15,1 4-16-15,1 2-18 0,-2 1-2 16,0 1-2-16,-1 1-2 16,-1-1-5-1,-2 0 4-15,-5 0 1 0,-1 1-3 16,-7-1-2-16,-2 1 11 16,-6 1-3-16,-5 1 0 15,-6 0-1-15,-3 1 1 0,-8 1 0 0,-5 0 1 16,-6 0 0-16,-6 3 1 15,-7 1-4 1,-4 0 3-16,-4 1-2 16,0-2 2-16,-3-3-1 0,1 3 1 15,-5-4 0-15,-5-1 0 16,-4 1-1-16,-4-1 0 16,-7-3 0-16,-4 2-2 15,-5 0 3-15,-5-1-1 16,-4-1 0-16,-6-1 1 15,0 0 0-15,-3-4-2 16,-4 0 2-16,4-4-1 0,0-1 3 16,1-4-5-16,2-2 2 15,2-3 2-15,0-5-2 0,0-2 0 16,-1-2 0 0,2-2 2-16,-3 0-2 15,-3-2 0-15,2-2 0 0,1-1 2 16,-2-2 2-16,3-3 2 0,4-1 2 15,4-2 7-15,0-2-14 16,4-1 4 0,2-4-1-16,2-2-5 15,3-2 1-15,0-2 2 16,5-3-2-16,1 0 1 0,0 0 7 16,3 1 2-16,1 0 31 15,-2 4-38-15,3 2 9 16,2 4-7-16,1 5-3 15,0-1 1-15,0 4-5 16,1 3 4-16,-1 0-3 0,1 4 0 16,-1 1 2-16,2 4 0 0,-2 4-1 15,-1 1 1-15,1 4-2 16,-2 4 2-16,-2 4-2 0,0 4 1 16,-2 2 1-16,3 6-2 31,-1 4 1-31,-2 0 0 0,0 1 0 15,-2 8-2-15,2-1 4 0,-1 2-2 16,1 4 1-16,3 1-1 16,-1 2 2-16,1 3-2 0,1 4-1 15,1 0 0-15,0 6 2 16,2 1-1-16,0 5 2 0,1 3-4 31,1 1 2-31,-2 3 0 0,3 3 0 16,-1 2-2-16,0 1 1 15,3 1 1-15,3 4 1 0,2 0-2 16,3-3 1-16,6-3-1 16,6-2 0-16,3-7 2 15,10-3-2-15,3-8 0 16,7-2 2-16,5-5-1 0,7-5 0 16,4-5 1-16,6-3 0 15,7-3 0 1,4 0-2-16,4-3-16 15,5-1-67-15,3-1-55 16,1 0-67-16,2-5-44 16,3-8 41-16,2-5-61 0</inkml:trace>
  <inkml:trace contextRef="#ctx0" brushRef="#br0" timeOffset="38294.61">12824 8435 405 0,'4'-20'131'0,"-4"1"4"15,-2 4-26-15,-2 2-4 16,0 3-39-16,0 3-21 15,-2 2-24 1,-1 4-14-16,-5 2-10 16,-3 9-7-16,-4 6-1 15,-7 6-26-15,-2 6 17 16,-4 6 18-16,-2 2 3 16,1 2-2-16,0 1 2 0,3-2 2 0,3-4 0 15,6-2 0 1,2-4-3-16,6-4 2 0,3-3-1 0,4-4-1 31,2-1 0-31,3-1 0 16,1 0 1-16,3-3-2 0,5 0-3 15,3-3 1-15,3 1 1 16,4-5-1-16,4-2 1 16,5-1 1-16,6-1 3 0,7-6 1 15,4-7 7 1,5-5 5-16,4-7 14 0,1-4-14 15,2-3-5-15,-2-3-3 16,-4 2-3-16,-2 4 0 16,-6 5 1-16,-6 4-2 15,-5 3-1-15,-7 5-2 16,-6 3 1-16,-6 3-1 0,-6 2 4 0,-1 1 22 16,-5-1 30-16,0 2-4 15,0-3-17-15,-3 0-22 0,-3-2-9 31,-3-4-3-31,-5-1 0 16,-1-2 0-16,-5-3-1 0,-1-3 0 16,-4-2 0-16,-1-1 1 15,-3-1-2-15,0 0 0 0,-1 3 1 16,1 0 0 0,0 5 1-16,-1 2-10 0,0 3-42 0,0 5-15 31,-2 5-13-31,-3 1-51 0,-3 6-84 15,-4-4-139-15</inkml:trace>
  <inkml:trace contextRef="#ctx0" brushRef="#br0" timeOffset="45652.77">10233 14426 648 0,'-7'-2'5'0,"0"-3"-2"31,3 1 11-31,1 4 1 16,-2-2-11-16,1 4-2 0,0-2-2 15,3 5 0-15,-4 2 0 16,2 2-2-16,-1 5 2 16,-1 2 0-16,0 7-1 0,0 4 1 15,-3 5 1 1,0 7-1-16,-1 6 1 0,-1 2-1 15,1 3-1-15,-2 0 2 16,2 1-1-16,-1 0 0 16,2 0 1-16,-3 1 0 15,2 2-2-15,0 2 1 0,-3 0 1 16,1 0-1-16,1-3-1 16,2-3 1-16,1-4 1 0,4-7-1 15,1-6-1-15,2-8 2 16,0-7-1-1,3-5-1-15,2-5 1 16,0-3 0-16,0-2 0 0,3 0 1 0,-1-1 2 16,0 0 1-16,4-1 6 15,0 3-4-15,1-2-3 16,3 1-1 0,4 0-1-16,0 0-1 15,1-1 1-15,2 0 1 16,1-1-1-16,3-1-1 15,-3 3 1-15,2-3 0 0,0 0-1 16,1-1 1-16,1 0 0 16,0 0 1-16,0 1 5 0,1-1 16 15,1 1-14-15,-1 0-2 16,2 0-2-16,1 0 2 16,1 1-4-16,1 0 1 15,3 0-3-15,-1 0 1 0,3-1 0 16,2-1-2-16,0 0 3 15,0 0-4-15,1 0 4 16,1 1-1 0,-2 0 2-16,-2 0 9 0,2 1-1 15,0-1-4-15,1 2-2 0,3-1-1 16,0 0-1 0,2-1-2-16,0 0-1 15,2 0 2-15,1 0-1 0,0-1 0 16,3 0 0-16,0-1 0 15,0 2 0-15,2-1-1 16,-3 0 0-16,1 0 0 0,1 0 1 16,-4 1 2-1,3 0 7-15,0 0 6 0,-2-1-9 0,2 1 0 16,-1 0 0-16,0 0 2 0,1 0 3 16,2 0-8-16,-1 0-1 31,-1 0 0-31,2 0-2 15,0 1 0-15,-2 0-3 0,0 1 2 16,0-1 0-16,0 0 0 16,-1 1-3-16,-1-1 5 15,-1 0-3-15,-1 0 1 0,-1 0-1 16,2-2 1-16,-4 1 3 16,2-2 1-1,-3 2 0-15,1-2-1 16,-3 1-1-16,1 0 1 0,-2 0-2 15,2 0 0-15,0 0-1 0,0 0-1 16,1 0 0-16,-3-1 1 0,-3 2-1 16,-1 2 1-16,-4-2-2 31,-2 2 2-31,0-1-1 0,-2 0 0 16,-2 1 0-16,-1 1 0 15,-3-1 0-15,-2-1 0 16,-4 1 0-16,-3 0 0 0,-3-1 1 15,-1 0-2-15,-3 0 1 16,1 1 1-16,-3-2-1 0,0 0-1 16,-2 2 2-1,0-2-1-15,-1-1 0 16,-1-2 3-16,-1 3 8 0,1-5 20 16,0-3-12-16,-1-1-13 0,2-6-3 15,1-3-3-15,-1-5 0 0,2-4-1 16,0-5 1-16,0-6 1 31,0-1-2-31,2-5 2 16,-2-5-1-16,4-2-1 15,-2-4 2-15,2-4-1 0,2-1 0 16,-2-2-1-16,1 1 1 16,-2 0 0-16,1 4 0 15,-3 3 1-15,-1 3 0 0,2 4-1 16,-3 5 0-16,0 5 0 15,-1 8 2-15,0 5-2 0,0 6 0 16,-2 6 0-16,1 3 0 16,-1 4-1-16,0 2 1 15,0 2 0-15,0 1-1 16,0-2-2 0,0 2-1-16,0 2-12 0,-2-2 6 15,-2 2 1-15,-1-2 6 16,-5 3 3-16,-2 1 0 15,-2-1 1-15,-4 1-1 16,-1 2 1-16,-4-3 0 16,-1 1 0-16,-2-1 3 0,-3-1 6 15,-2 1-7-15,-1-1-2 16,-3 0 0-16,0 0 0 16,-4-1 1-16,0 0 18 15,-4 0-20-15,-1 0 1 0,-4-1-1 16,1 0 1-16,-4-1 0 15,0 1-1-15,-1-2 0 16,-2 1 1-16,-1-1 0 16,-1 1 4-16,1 0-11 0,-3-3 7 15,0 2 2-15,-2-1-3 16,1 0 0-16,-3-1 0 0,-1 1 3 16,0-1-3-16,0 0 0 15,-1 1 2-15,-1-1 0 16,-2 1 12-16,2 1-11 15,-1-2-1-15,0 1-1 16,0 0 1-16,2-1 1 16,0 1 0-16,-1-1 1 15,0 2-1-15,0-1-1 16,-1 0-1-16,0 0-2 0,-1 1 2 0,0 1-2 16,1-2 0-16,0 3 1 31,1 0 1-31,2-3 1 0,1 1-1 15,1-2 1-15,2 1 3 16,0-3 1-16,3-1-2 16,0 2-1-16,-2-3 7 15,3 0-3-15,2 1-1 16,3 1-5-16,1 0 4 0,3 3 13 16,2 1-20-16,1 1 2 15,2 2-2-15,0 5 0 16,3 4-42-16,2 5-29 15,0 1-61-15,0 0-80 16,-3-5-136-16</inkml:trace>
  <inkml:trace contextRef="#ctx0" brushRef="#br0" timeOffset="51115.13">8650 10056 691 0,'-19'-25'5'0,"-1"1"6"16,3 7 14-16,-1 2-13 31,2 8-9-31,-2 4-5 0,-2 5-3 15,-4 4-37-15,-1 7-1 0,-4 6 14 16,-2 4 7 0,-1 5 15-16,-5 5 6 0,0 4 1 15,4 2 0 1,-2 4 0-16,4 1-1 0,5 3-1 16,2 4 1-16,7 2 1 15,5 4 0-15,5-2 0 16,5 3 1-16,2-2 1 15,7-2 0-15,8-2-1 16,7-2 0-16,3 0-1 0,2-6 0 16,6-3 3-16,5-6-3 15,2-7 4-15,3-7 3 0,1-6 7 16,6-6 0-16,-1-7 5 0,4-2 7 16,1-4 2-16,-1-8-8 15,1-3-8-15,-5-3-5 16,-1-5 5-1,-7-2 2-15,-2-4-1 16,-5-2-2-16,-5-2-4 0,-6-2-2 0,-7-1 6 16,-5-2 6-16,-9 0 0 15,-4-2 3-15,-11-5-3 0,-2-1-9 16,-9-2-6-16,-3-3-3 31,-4-2 2-31,-3-4-3 16,-2-2-2-16,-3-3-16 15,-5 1-2-15,-2 2 0 0,-3 5 19 16,0 8 2-16,-1 12 1 16,-1 12-2-16,0 15-1 15,-1 13-26-15,-3 25-108 16,-3 19-30-16,-3 14-31 0,0 9-61 0</inkml:trace>
  <inkml:trace contextRef="#ctx0" brushRef="#br0" timeOffset="52041.14">13195 10089 788 0,'-25'-20'-44'0,"-1"1"48"0,2 7 1 15,4 5 1-15,2 1-3 16,-1 5-3-16,1 2-1 0,-1 8-2 15,-2 9-3-15,-2 9 3 16,0 10-1-16,0 8 3 16,1 6 0-1,3 6 1-15,2 5-1 16,4 0-25-16,4 5 12 0,5-3 5 16,3-1 8-1,2-3 0-15,9-5-1 0,3-6 1 16,6-6-3-16,3-7 1 15,3-4 4-15,3-4 2 16,4-6-1-16,3-4 3 16,3-5 0-16,0-7 5 0,1-4 16 15,1-3 11-15,-1-5-2 16,-1-7 1-16,1-7-3 16,-1-2-5-16,0-9-9 15,-2-1-6-15,-4-2-3 0,-4-3-3 16,-7 0-1-16,-1-5 0 15,-7 0-5-15,-1-3 31 0,-4-3-19 16,-5 1-12 0,-1-1 0-16,-2 2 9 15,-2 1 3-15,-5 2-10 0,-2 0-2 16,-3-1-1-16,-2 0-1 16,-7 3 2-16,-1 2-1 15,-3 5-2-15,-7 6 1 16,-6 6-1-16,-6 10-3 15,-9 10-14-15,-9 9-69 16,-8 15-23-16,-8 11-29 0,-8 5-53 0,-7 2-140 31</inkml:trace>
  <inkml:trace contextRef="#ctx0" brushRef="#br0" timeOffset="54961.37">8563 16013 471 0,'-16'3'23'15,"-2"-6"-21"-15,-1 3 13 0,4-1 22 16,0 5-14-16,1 6-16 0,-2 4-4 15,1 6-8-15,-3 7 6 16,0 5-1-16,-2 4-3 16,-1 4 3-16,0 3 1 0,1 0 0 15,4 0-1 1,0-3 0-16,5-3-1 16,2-1-2-16,6-1 1 15,2-5 0-15,1 2 0 16,5-2 1-16,6-3 0 0,2 2 1 0,3-2-3 15,3-2 6-15,4-4-1 16,1-2 0-16,2-4 0 16,2-1 2-16,-1-6 1 15,4-2 1-15,5-4-1 0,0-4 3 16,3-6 4-16,0-6 9 16,2-1 4-1,-2-4-1-15,-2-4-6 16,0-1-2-16,-4-4 0 0,-1-2 6 0,-3-2 2 15,-2-3-3-15,-3-2-8 16,-4-1-3 0,-5 3-5-16,-4-2 2 15,-6 1 1-15,-4 1 6 0,-3 0 6 16,-8-1-10-16,-6-2 2 16,-4 0 3-16,-5 0 9 15,-4-2-2 1,-3 6-1-16,-4 1-4 0,-2 4-10 15,-6 6-5-15,-2 7-1 16,-7 10-6-16,-6 8-6 0,-7 18-106 16,-4 16-12-16,-13 17-19 15,-5 8-24-15,-5 4-50 16</inkml:trace>
  <inkml:trace contextRef="#ctx0" brushRef="#br0" timeOffset="64370.31">5970 14639 555 0,'-7'34'-68'31,"-2"1"56"-31,4 7 9 16,-1 6 6-16,1 5-4 0,-1 4 1 15,-2 1 0-15,2 7 2 0,-3 0-2 16,0 2 0-16,-3 6 1 16,0 2 0-1,-2 1-2-15,-1 3 1 16,-1 2 0-16,-1 1 1 0,2 0 0 16,-2 0 4-16,1 0 6 15,-2 2-2-15,0 0 2 16,0-1-5-16,-2-2 5 15,2 2 4-15,-1 0-2 16,1-4-8-16,3 0-1 16,2-4-3-16,3-4 0 15,3-5 0-15,2-10-2 0,0-7 1 0,3-9 2 16,0-6-3-16,2-9 2 16,-2-6 0-1,2-5 8-15,0-7 8 16,0-1-2-16,0-2 4 0,4-2 9 15,0 1-5-15,6 0-5 16,-1 0-2-16,4 2-6 16,5 0-6-16,3 1-1 0,3 0-1 15,3 0 1-15,6-2-1 16,-2-1-1 0,5-2 1-16,1 1 0 15,2-1 0-15,2-2 1 0,2-1 2 16,3 1-2-16,3-1 0 15,0 1-1-15,3-2 2 0,4 0-1 16,4-3 1-16,3 0-2 0,3-1 1 16,3 0 3-1,2-1 4-15,2 2-4 16,0 0 9-16,2 1-7 0,1 3-2 16,4 1-1-1,0 0-1-15,3-2 0 16,4 0 1-16,1 0 2 15,4-4-4-15,1-4 0 0,1 2-2 16,4-5 12-16,0 2-3 16,-1 1 0-16,0 3-5 15,1 1 1-15,-1 2-2 16,0 0 2-16,1 0-1 0,0 1 1 16,5 1 3-1,-7-1-4-15,1 1-1 0,0-1 3 16,-2 1-5-16,0 0 2 15,1-1 1-15,1 0 1 16,-3 1 5-16,0 2 2 16,0-1-4-16,-1 1-1 0,-1 2 0 15,-2 1-3-15,1 1-4 0,0 1 0 16,0-1 0-16,-1-1 2 16,1 0 3-16,0-1 8 15,-2-1-5-15,-1 2-4 16,-1-2 0-1,0 1-3-15,1 2-1 0,-3-2 1 16,1 0 0-16,0 0-2 16,0 1 0-16,-3-1 2 15,0 0-3-15,0-1 1 0,-3 2 1 16,2 0 0-16,-1-1 0 0,-1 0 0 16,1-1 2-1,0 1 1-15,-1-1 6 0,-1 0-5 16,0 1 1-16,1 2-2 15,1-2-1 1,-2 2 0-16,3-2 0 0,0 0-1 16,1-2-1-16,-1-2-1 15,0 1 1-15,-2 0 4 16,1 0-1-16,-4 1-4 16,0 0 2-16,-3 0-2 15,-2 1 0-15,1-2 2 0,-1 1-3 16,-2 1 1-16,1-1-1 15,-3 0 2-15,-2-1-1 0,-1 0 1 16,-3 0-2-16,-2 0 1 16,-5-1 2-16,-1-1-2 0,-4 1 0 15,-2 0 1 1,-2 0-1-16,-2 1 0 16,1-1 1-16,-2 0-3 0,1-1 3 15,-1 2-1-15,0-2-1 16,-2 2 0-16,-3-1 0 15,0 3 0-15,-3-1-1 16,-2 0 1-16,1 0 0 16,-3-1 0-16,0 0 1 15,0-1 1-15,-2 0-2 16,-2 3 0-16,-2 0 1 16,-3-3-2-16,-1 4 0 0,-2 0 2 0,-3 0 0 15,0-1 0-15,-4 0 2 16,-1-1-2-16,-1 1 0 15,-2 0 2-15,-1 0-4 16,-2 0-1 0,1 0 3-16,-2 0-1 15,-2 0-2-15,1 0 1 0,-2 0 3 0,-1 0-1 0,0 0 2 32,1 0-1-32,-1 0 0 15,0-1 0-15,0 1 0 16,0-1-1-16,1-2-2 0,1-4 4 15,1-3-6-15,0-4-6 16,2-1-20-16,3-4 9 16,-3-3 12-16,1-6 1 15,1-3 2-15,2-6 3 0,-2-8 4 16,1-5 0-16,0-5-2 16,0-4 2-16,0-7 0 15,-2-2-1-15,-1-5-1 16,0 1 1-16,-1-4 0 15,-1-2 1-15,-1 3 2 0,-1-1 0 16,0 5 4-16,-1-2 3 0,0 4 6 16,-2 1-3-16,-3 2 14 0,0 0-7 15,-1-1-15-15,1 1-6 16,2-1 4-16,0 0-3 31,0 2-2-31,2-2 3 16,1 2-1-16,0 1 1 0,-2 1-2 15,0 2 1-15,1 3 3 16,-1 1 3-16,0 3 4 16,1 3-8-16,0 4-3 15,1 2 4-15,0 5-6 16,0 4 4-16,-1 4-2 0,-1 3 4 16,-2 4-1-16,0 5 3 15,-1 2 1-15,1 3 7 0,-3 4-1 16,2 2-11-16,-1 1 0 15,-1 3-4 1,0 0-1-16,-3 2 1 16,1 0-2-16,-1 0 5 0,-2 1 0 15,-1 0-1-15,-3-1 1 16,1 1 0-16,-3-1 3 16,1 0-3-16,-3 0 2 0,-1 0 0 0,-1 0-2 15,-2 0 1 1,-2-1-1-16,-4 1 2 15,-2 1 0-15,-3-1-1 0,-3 1-2 16,-3-1 2-16,-4 2-1 16,-2-1-1-16,-4 0 1 15,-1 1 1-15,-1-1-1 16,-3 0 0-16,1-1 1 16,-1-1-2-16,-2-3 2 0,-3 0 0 15,0-2-1-15,-1 0 4 16,-5 0 1-16,0 1-3 0,-3 0 8 15,-1 1-8-15,-2 0-2 16,-3 3 2-16,2-2-2 16,-4 1 0-16,2 0 0 15,-2-2 1-15,1 0-2 16,0-1 4-16,-1-1-6 0,-2 1 5 31,1 0-3-31,-3 1 4 0,0 2-3 16,-2 0 1-16,1 3 0 15,-1 0-2-15,-2 1 1 16,0 2 0-16,1 1 0 16,0-1 0-16,-2 1 1 0,0-3-2 15,0 0 2-15,0 0-2 16,-1-1 3-16,-1-1-2 16,0 1 2-16,-1-1 7 15,2 3 13-15,-1-1-20 16,-2-1 2-16,1 3-5 15,2 1 1-15,-4 1 0 0,1 0 3 16,1-1-4-16,1 0 0 16,-1-1 2-16,0-4 0 15,-1 2-2-15,0-3 2 16,-1-2 2-16,1-1-2 0,2 0 14 16,-1 2-8-16,1-1 15 15,1 3-18-15,-1 1 0 0,0 0-4 16,1 3 1-1,-2 0-1-15,2 1-1 16,3 3 2-16,-3-1-3 0,0 1 4 16,1 0-4-16,-2 1 5 15,2 0-8-15,-3 1 7 16,1-3-4-16,4 0 5 0,0-1-6 0,-1 1 6 16,2-1-2-16,3 0-1 15,-1 1-1-15,1 3 1 16,1-1 1-16,1 2-1 15,4 0-2-15,2-2 4 16,3 1-3-16,1-2 1 0,2-2 1 16,1 2-2-16,1-2 2 15,0 3 0-15,3-1-3 16,2-1 2-16,4 1-1 16,2-2 3-1,1 1-3-15,6-2 3 16,-2-1-3-16,4 1 2 0,0 0-2 15,3 0 1-15,-1 1 2 16,3 0-3-16,4 0 2 16,-2 1-2-16,-1 0 1 15,4 1 0-15,-1 0-2 0,3-1 3 16,0 0-1-16,2 0 0 16,2-2 1-1,-1-2 0-15,3 1 0 16,0 1-1-16,-2-3 1 15,3 1 0-15,3 0 0 0,3-1 0 0,-2 0 0 16,7 0 0-16,0 1-1 16,4-1 2-16,3 1-4 15,-2-2 3-15,3 2-2 16,1 0 2-16,0-1-2 0,2 1 1 16,1-1 0-16,0 1 0 15,1-1 2-15,0 1-1 0,2 0-2 16,0 0 1-16,-2 0 2 15,2 0-2-15,0 0-2 16,0 0 3-16,0 0-1 16,-1 0 0-16,1 0 0 0,0 0-1 31,0 0 1-31,-1 0-1 16,1 0 0-16,0 0 0 15,0 0 1-15,-1 1-2 16,1 0-2-16,-1 4 1 0,0 4-1 15,-1 5-3-15,-2 13-9 16,-3 7 0-16,0 15 6 16,0 14-9-16,3 18-17 15,0 26 9-15,4 25-21 0,2 36-23 16,9 35-67-16,2 28-115 16,-2 20-176-16</inkml:trace>
  <inkml:trace contextRef="#ctx0" brushRef="#br0" timeOffset="87571.92">8459 17043 628 0,'-7'-9'5'16,"-1"-5"-6"0,4 5 28-16,3 0 3 0,-1 1-17 15,-2 1-8-15,4-1-1 0,-3-1 2 16,1 3 1-16,0 0 20 15,0 0 28 1,-2 1-10-16,2 1-26 0,1 3-12 16,0 0-8-16,1 2-6 15,0 4-2-15,0 2-4 0,0 3-34 16,1 3 52-16,3 1-6 0,2 1 1 16,0 1-3-16,1 2 3 15,0 0-1-15,2 1 0 16,-1 3 1-16,-3 6 2 15,-1 4 6-15,0 8 0 0,-2 8 0 32,-2 0 11-32,0 1-3 0,0-1 0 15,0-3-5-15,0-4-2 0,0-4-5 16,2-2 3-16,0-2-3 16,2-1 0-1,-1-4-4-15,1 1 1 0,0-2-2 16,1-3 0-16,2-1-1 15,1-2 0-15,-2-3-3 16,-1-2-43-16,1-3-20 0,-1-5-20 16,-2-6-63-1,-3-15-116-15</inkml:trace>
  <inkml:trace contextRef="#ctx0" brushRef="#br0" timeOffset="88345.21">8431 17205 1004 0,'-14'1'6'0,"1"-5"-17"0,4 1 4 16,3 2 15-16,5 0-6 16,0-1-5-16,1 3-1 0,0-1-5 15,0 0-22-15,0 0 7 32,0-1 18-32,0-1 6 15,2-1 0-15,-1-6 4 0,4-5 1 16,-2-5 4-16,-1-6 1 0,2-5 1 15,2-2-6-15,-3-2 4 0,1-1 3 16,-1 1 6-16,3 3-7 16,-5 5-4-16,-1 3-1 15,0 6 18-15,0 4 11 16,0 5-7-16,0 1-5 16,0 3-13-1,-1 2-8-15,1 0-3 16,0 1-10-16,0 2-24 15,3 2-7-15,1 6 20 0,4 2 17 16,1 4 3-16,5 5 0 16,-1 2 1-16,3 1 0 15,-2 1 0-15,4-1-1 16,-1-1-1-16,3-3-1 16,-3-2 1-16,4-2 3 0,-1-2-2 15,0 0 2-15,-2-2-2 0,-1-2 2 16,-3 1 0-1,-2-3 0-15,-6-1 0 16,1-1 0-16,-5-1 2 16,-1 1-1-16,-1-1 0 0,0-1 1 0,-3 1 1 15,-6-1 0-15,-4 1 2 16,-3 1 2-16,-4-3 5 0,-7 1-4 16,-3-2-5-16,-3 1 0 15,-2-2-1-15,-2 1 1 31,0-1-1-31,-1-1 0 0,3-1 12 16,1-2 7-16,4 0-11 16,4 0-9-16,6 1 0 15,2 1-2-15,1 2-39 16,3 0-68-16,-2 1-150 0,-4-2-259 16</inkml:trace>
  <inkml:trace contextRef="#ctx0" brushRef="#br0" timeOffset="101253.46">9053 18079 927 0,'-23'-21'10'0,"-4"-6"-6"32,8 4 40-32,4 3 11 0,6 2-25 15,2 1-21-15,7 0-8 16,0 3-3-16,9-2-2 16,4 0 2-16,4 2-4 15,3 2-26-15,1 0 0 16,2 3 3-16,0 3 3 0,0-1 9 15,0 1 11-15,0 2 2 0,-1 1 3 16,0 1 1-16,0 0 1 16,0 0 1-16,0 4 0 15,-3-1-1-15,0 5 0 16,-2 1 0-16,-1 2 1 0,-1 3-1 16,-4 5 0-1,-2 1 0-15,-2 5-2 16,-2 4 4-16,-4 6-1 15,-1 0 0-15,0 3-1 0,-3 1 1 16,-1 0-1-16,-1-3 0 0,1-1-1 16,3-3 0-16,-1-3 1 0,2-2-1 31,0-6 0-31,0-1 1 0,4-3-1 16,3-3 1-16,3-3 0 15,1 1 0-15,4-3 2 0,3-3-1 16,5-1 0-1,2 0 0-15,4 0 1 16,8-4-2-16,-2-4 0 16,6-1 0-16,2-2-2 0,3-2-1 15,0-2-1-15,-1-3-4 16,-4-5-135-16,-6-8-62 0,-11-5-125 16</inkml:trace>
  <inkml:trace contextRef="#ctx0" brushRef="#br0" timeOffset="101821.45">8952 17779 920 0,'-6'-2'27'0,"-3"-2"-22"15,8 1 29-15,1 1-16 16,2 1-19-16,8 2-3 15,2 1 4 1,7-2 1-16,4 3 1 16,5-2-1-16,1 1 1 0,2 1-2 0,4-2 1 15,1-1 0-15,3 2 1 16,1-4 0-16,4 1-1 16,3-5 2-1,1 0 0-15,1-3 7 0,3-2 11 16,1 2 0-16,0 0-3 0,-1 0-6 31,-1 2-4-31,-7 3-4 16,-3 1-4-16,-4 0 2 0,-7 4-1 15,-4 0 2-15,-7 3-2 16,-3-3 0-16,-7 4 2 0,-2-3-2 16,-2 1 2-16,-3-3 0 15,-1 3 3 1,-1-3-2-16,0 1-1 0,0-1-2 15,0 2-2-15,2-2-3 16,4 1-6-16,6 0-115 0,3-6-40 16,2-8-65-16,0-7-219 0</inkml:trace>
  <inkml:trace contextRef="#ctx0" brushRef="#br0" timeOffset="102454.62">10709 18063 731 0,'-23'0'9'0,"-2"-2"-7"0,3 0 3 16,2-2 20 0,0 0-24-16,-1 0-1 15,2-1 1-15,-2 0 0 16,2 1-1-16,1-2 4 0,4-1 23 15,0 4 21-15,2 0-12 16,4-1 7-16,3 3-10 16,3 0-15-16,2-1-16 0,0 2-3 15,5 2-5-15,7-1 2 0,1 3 5 16,8-1 1-16,5 1 0 16,7 0 1-16,-2-2 1 15,3-1 3 1,2-1 9-16,-1-1 21 15,-1-1-7-15,1 0-6 16,-3-3 0-16,1 2-7 16,-5 0-7-16,0 2-1 0,-5 0-6 15,-3 0-1-15,-7 1-1 16,1 2 1-16,-6-1-2 16,-1 1 1-16,-2 0-1 0,-1 0 0 0,1 0-1 31,-1-1-3-31,2 2-3 0,2-2-63 15,2-1-32-15,-4-4-78 16,-3-15-101-16,-3-10-209 0</inkml:trace>
  <inkml:trace contextRef="#ctx0" brushRef="#br0" timeOffset="102933.94">10950 17736 1077 0,'-5'-2'20'0,"-1"-2"-4"16,4 1 40-16,2 3-48 16,1 1-10-1,4 6-6-15,4 3 5 0,5 4 3 0,3 0 1 32,2 3-2-32,4 1 2 15,3-3-3-15,2 0 2 0,2-2 0 0,2-1 2 0,2-2-2 16,1 0 1-16,3-1-1 31,-1-2 1-31,1 0-3 16,-1-1 3-16,0 1 0 15,-4 0 2-15,-2 0-3 0,-2 0 0 16,-3-1 0-16,-2 1 0 16,-5-1 1-16,-4 2 0 15,-2 1-2-15,-3-2 0 0,-4 2 3 16,-4 1-2-16,-2-2 4 15,0 5-1 1,-4-1 1-16,-6 3 0 0,-4 1-2 16,-5 3 1-16,-4 2-2 15,-6 4-1-15,-3-1-2 16,-5 3 1-16,0-3 0 0,0-3-1 0,1-2 1 31,3-6 0-31,6-5-33 0,5-2-43 16,8-5-34-16,5-1-46 15,8-3-40-15,1-10-82 16</inkml:trace>
  <inkml:trace contextRef="#ctx0" brushRef="#br0" timeOffset="103832.83">12939 17865 1083 0,'0'-2'35'0,"-7"-2"-32"16,0 0 30-16,-3 4-26 16,-4 0-7-16,-4 3-12 0,-6 5-30 15,-9 4-31-15,-7 2 22 16,-8 3 41 0,-6 3 6-16,-6-2 1 0,-3 1-7 15,0-2-10-15,-1-3-14 16,2-2 1-16,3-4-14 15,5-2 22-15,3-5 16 16,4 2-15-16,4-6 28 0,5-4 12 16,5-2-5-16,5 1 27 0,8-4 14 15,4-2-22-15,7 0-20 16,7-2-11-16,2-2-5 16,8 0 2-16,4-2 3 15,5 4-1-15,2-1 2 0,0 7 1 31,0 2 0-31,-1 0 0 16,1 6 0-16,1 2 0 16,0-1 2-16,3 2-2 0,1 3 0 15,3 7 1-15,1-2 0 16,2 1 0-16,0 5 1 0,1-1-2 0,0 2 1 31,-1 0 0-31,2 0 1 16,-2 2 0-16,3-2 3 0,1 2 21 15,1-2-15-15,1-2 3 16,2 3-5-16,1-3-2 16,-2-1 0-16,3-1-2 0,-3-3 2 0,3-2 5 15,-1-3 3-15,0-2-6 16,2-2-4 0,0-1 4-16,-1-8-1 15,0 1-2-15,-1-4-1 16,-5-1 0-16,-1-1-2 15,-4-3 5-15,-3 1 0 0,-5-1 1 16,-3 0-3-16,-7 2 3 16,-4-1 16-16,-3-1 13 15,-4 2 5-15,-2-1-12 16,-5-2-8-16,-4 2-14 16,-3-2-6-16,-3 1-3 0,-4-1 1 0,-2 2-3 0,-3-2-1 31,-6 3 2-31,-3 1-2 15,-3 2 1-15,-3 2 2 16,-3 6 1-16,0 2-1 16,-6 4 1-16,0 9-1 0,-5 7-3 15,-1 10-15-15,0 7-30 0,-2 9-55 16,1-3-77-16,-4-8-196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14:13.5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11321 4032 702 0,'-9'-3'2'0,"0"-2"-1"15,0 1 6-15,5 3 7 16,2 0 6-16,2 1-16 0,-2-1-4 16,2 1-2-16,0 0 0 15,0 0 1-15,0 0 2 16,0 0 0-16,0 0 1 15,0 0 0-15,0 0 0 16,0 0 1-16,0 0 0 0,0 2-2 16,0 3 0-16,0 0 1 15,0 2 0-15,0 0-1 0,2 0 0 16,0 4 2 0,0 1 0-16,-1 4-1 0,1 5 1 0,0 6 1 15,0 4-1-15,2 9 1 16,0 2-2-16,0 4-1 0,1 1-1 15,3 2 1-15,-1 0 0 16,1-1-1-16,-1 2 1 16,1 1-1-16,-2 0 0 15,-1 3 0-15,-2 1 0 16,-1 1 0-16,-1 2 0 16,-1-1 2-16,0-3-3 15,0-2 1-15,0-5-1 0,0-4 2 16,1-8-1-16,0-2 1 15,2-5-2-15,2-2 1 16,-1-5 1-16,1-1-1 16,0-3 1-16,1-1-1 0,0-2 1 15,1 0-2-15,1 0 3 16,-1 2-2-16,2-3 1 16,2-1 1-16,0 1-2 31,3-4 1-31,0 1 1 0,3-3 0 15,-1-1 1-15,3-2 0 16,1 0-1-16,2 1 1 0,3-3-1 16,0 1 1-16,2-1-1 15,-1-1 0-15,2 0-2 16,1 1 1-16,0-2 0 16,2 0 0-16,2 0 4 15,2 0 0-15,4-2 2 0,-1-1 2 16,0-1 4-1,1 2-5-15,3-2-4 0,-1 2-1 16,3 1 2-16,-2-1-2 16,4 2-1-16,3 0 1 0,1 0-2 15,-1 0 1-15,2-3-1 16,3 0 0 0,-1 0 5-16,2-2 2 0,0-1-1 15,1-1-2-15,0 0-5 16,-3 0 1-16,1 1 0 15,-2 0 0-15,-5 1-1 0,2 3 0 16,-4 1 1-16,-1 1-1 16,-4 0 1-16,-4 0 0 15,-3 0-2-15,-2 1 2 16,-3 1 0-16,-3 2-1 16,-2-3 1-16,-1 2 1 0,-3 0-1 15,-3-3 4-15,-3 2 9 16,-3 0 5-16,-2-2-10 15,-3 2 0-15,-3-2 4 16,-1 0 28-16,-1 0 18 16,0 0-2-16,0 0-11 0,0 0-13 15,0 0-7-15,0 0-8 16,0 0-2-16,0 0-3 16,0 0-5-16,0 0-6 15,0 0-2-15,-1 0-2 16,1 0 4-16,-1 0-5 15,0 0 3-15,1 0-2 16,0-2 4-16,-1 2-6 0,1-2 3 16,-1 1-1-16,0 0 2 15,0-3-2-15,0 1 2 0,-1-1-2 0,-1-2 0 16,1-1 1-16,0-2 1 16,0-4 0-16,1-4 0 15,0-7-4 1,1-8 1-1,0-8-2-15,1-7 4 0,2-4 0 16,1-4-1-16,1-2 0 0,0-1-1 16,-1-2-16-16,3-4 2 15,1-6-2-15,3-1 5 16,1-1-14-16,2 1-3 16,-1 3 18-16,1 7 9 0,-1 7 1 15,-5 5 1-15,0 9 4 16,-1 6 1-16,-3 8-3 15,-2 6 1-15,0 7 0 16,-2 2 1-16,0 6-1 16,0 2 3-16,0 2 0 15,0 1-3-15,0 0 1 0,0 0-2 16,0 0 1 0,-1 0 1-16,-2 0-2 0,1 0 0 15,0 1 1-15,0 1-2 16,-2-1 1-16,1 2 1 15,0-1 0-15,-2 2-2 16,1-1 2-16,-1-1 2 16,-1 1-5-16,-5 0 2 0,1-2 2 15,-3 1-1-15,-2-1-1 16,-4 1 1-16,-3-2-2 16,-2 0 1-16,-4 0 0 15,-1 0 1-15,-4 0 0 0,0 0-1 16,-4 0 0-1,-3 0 0-15,-2 0 0 0,-1 0 1 16,-4 0-1-16,0 0 0 16,-3 0 0-16,0-2 1 15,-1 1-1-15,-3-5 0 0,1 2 2 16,-1-4-1-16,-1 2 2 16,-1-4 2-16,-3 0 8 15,-3 2-3-15,-1 0-8 16,-2 0 2-16,-5 2 0 0,1-1 3 15,-1 1 4-15,0 1-5 16,0-1-1 0,1 2-1-16,3-1 5 0,1 0-5 15,3-1-4-15,3 1 0 16,3 0-1-16,5 1 0 16,1 0-3-16,6 4-59 0,-1 4-135 15,-8-3-208-15</inkml:trace>
  <inkml:trace contextRef="#ctx0" brushRef="#br0" timeOffset="7809.57">15607 4140 789 0,'-10'-13'-40'0,"0"0"42"16,4 6 3-16,4 4 9 16,2 3-13-16,2 4-17 15,5 8-27-15,3 3 42 0,2 5 2 16,2 6 0-16,-1 1-1 15,-2 4 1-15,-3 3 0 16,-2 4-2-16,-3 4 3 16,-3 5-2-16,-3 5 2 15,-6 2-2-15,-1 1 1 0,-2 2 0 16,-3-1 0 0,2-1 2-16,-1 1-2 15,1 0-2-15,0 1 2 0,2-3 0 16,2-1 0-16,2-4-1 15,4-6 2-15,3-6-2 16,0-7-2-16,7-2 2 16,0-5-1-16,3-3-1 0,0-2 0 15,4-1 2-15,-1-1-1 16,4-3 2-16,1 1 1 16,5-4 0-16,1 1 0 15,5-4 0-15,1 2 2 16,2-4 0-16,3 3 0 0,2-3-2 15,3-1 1-15,-1-1-1 16,2 0-1-16,3 1 4 0,-1-2-2 16,1-1 3-1,3 1 2-15,-2 2-1 16,2 0-2-16,-1 1 2 0,3 3-4 16,1-4-1-1,1 2-1-15,4-3 1 0,0-1-1 16,1-1 2-16,2 0-1 0,-2-1-1 15,4 0 1-15,-2 0-1 16,3 0 1 0,-1 0 1-16,1 0 3 15,0 0 15-15,0 0-7 0,1 0-8 16,0 0-1-16,2 0 1 16,-1 0-2-16,2 0 1 0,2 1 1 15,0 1 1-15,-2-1 0 16,0 2-4-16,-1 0-1 15,-4-1 1-15,-1 2-1 16,-1 0-2-16,-3 0 1 16,-3 2-1-16,-1-1 0 15,-1 1 1-15,-2 0-1 16,0 0 0-16,-3-2 1 16,-1 3-1-16,-6-1 0 0,-2 1 0 0,-5 0 0 31,-4-3 0-31,-5 3 0 0,-4-2 1 15,-3-1-1-15,-5-1 0 16,-3-1 0-16,-3 0 0 0,-2-2 1 16,-1 0 45-1,0 0 24-15,-1-4-8 0,3-7-14 16,-3-6-27-16,2-8-18 16,-1-9-4-16,2-11 1 15,2-5-2-15,2-6 0 16,0-6 1-16,1-2 0 0,1-7 2 15,-1-3-1-15,0 0-1 16,-1 3 0-16,-3 2 1 16,0 3 0-16,-3 4 2 15,1 1-3-15,-1 2 2 0,0 0-3 16,3-4-2-16,0 2 2 16,1 0-16-16,3 3 9 15,-2 4-3-15,0 4 0 16,0 6 13-16,-2 6-1 15,0 5-2-15,-2 7 3 16,-1 8 1-16,0 4-2 16,0 7 2-16,-2 3-2 0,1 2 2 15,-2 2-3-15,1 0 0 16,0 0 0-16,-1 0 0 16,-1 0-4-16,1 2-1 15,2 3 1-15,-5 1 2 16,-1 1 3-16,-1-1-2 0,-4 4 3 15,-1 1-1-15,-3 0-1 0,-3 1 2 16,-3-1-2-16,0-1 2 16,-2-1 0-16,-1-1 0 15,-2-4 0 1,-3-1 0-16,-4 0-1 16,-3 0 1-16,-5-2-2 0,-5 1 1 15,-3 1 1-15,-3 1-2 16,-3-1 1-16,-1 1 1 15,-2 0-2-15,-3-2 2 16,-1 2-1-16,-1-1 0 0,-4 1 0 16,0-1 0-1,-1 1 0-15,-1-1 0 0,-3 0 0 0,0-2 0 16,1 1 0 0,-1-1 1-16,-1 0-1 15,2 1 1-15,-2-1-1 0,0 2-1 16,-2 1 2-16,2-3 0 15,0 1-1-15,0-2 0 16,4 0 2-16,1 0 23 0,3-1-19 0,1-5-6 16,2-1 2-16,4-2 1 31,-1 0-1-31,2-1 3 0,3 0-3 16,1 1-2-16,1 2 1 0,2 0 0 15,3 0-1-15,3 1 0 16,2 5-1-1,5-1 0-15,3 2-2 16,3 0-47-16,5 5-58 16,1 0-69-16,-2-5-79 0</inkml:trace>
  <inkml:trace contextRef="#ctx0" brushRef="#br0" timeOffset="21087.76">11334 4103 756 0,'-15'-8'-1'0,"-1"0"-4"15,5 5 5-15,3 0 0 0,0 2-2 16,5 1-14-16,0 0 22 16,3 0-11-16,0 7-12 15,0 8 2-15,2 6 9 16,1 5 0-16,2 9 5 15,3 6 0-15,-1 3-1 0,1 6 2 16,1 6 0-16,2 4 3 16,-1 4-2-16,0 4 0 0,0 4 0 15,-2 5 1-15,-1 4 1 16,-3-1-1-16,0 3-1 16,1-3 0-1,-2-6-1-15,2-9 0 16,1-9-1-16,0-11-1 15,1-8 0-15,2-9-2 16,0-2 2-16,-1-6 1 0,1-2 2 16,-1-2 6-16,0 1-2 15,0-4 0-15,1 2 3 16,-1-3 3-16,3 2 0 16,1-1 0-16,1-2-3 15,4 1-3-15,3-3-1 0,3 0-3 16,4-5 1-16,2 2 2 15,2-3-5-15,1-3 4 0,1 1-1 16,0 0 0-16,-1-1 0 16,2 0-2-16,0 0 2 15,2 0 2 1,3 1 1-16,-1 0-2 0,1 2 0 16,0 0 1-16,4 1-3 15,-1-1 4-15,5-1-2 0,0 0 3 16,3-2 6-1,2 0 1-15,-2 0-3 0,1-3 0 16,0 0-3-16,-3-1 2 16,-1 1-4-16,0-1 0 15,1 2-1-15,-3 0-1 16,3-1 0-16,-5 1 0 0,3 1 1 0,-4 0-3 31,-1-1 1-31,-1 1-1 0,0 1-1 16,-2-3 2-16,0 0-1 15,-2-1-1-15,-2 2 1 16,-2-1-1-16,-2-1 0 16,-3 0 0-16,-4-1 0 0,-2 0 0 15,-1-2 0 1,-4-1 1-16,0 2 1 0,-5-1 0 0,-1 0 3 0,-2 2-1 31,-3 0 1-31,-1 2 4 16,-1-1 7-16,-1-1 5 15,1-2-1-15,0-1-8 0,0-1-8 0,1-2-4 16,2-4 2-16,0-3-2 16,0-2 0-1,1-5 0-15,2-4 1 16,-2-6-2-16,2-5 1 16,1-4-1-16,-1-8 2 0,0-4-1 0,0-4-4 0,2-4 2 15,-1-4 0 1,0 0 2-1,0-2-2-15,-1 4 2 0,-1 2 1 0,-4 6-1 32,0 5 0-32,-4 6 3 0,0 5-3 15,0 3 3-15,-2 5-3 16,-2 4 0-16,0 2 2 16,-1 4-2-16,-2 1 1 15,-2 6 2-15,0 3 0 16,-1 3 2-16,-3 2 5 15,-1 3 1-15,-1 1-2 0,-2 2-5 0,-2-1 1 16,-2 4 1-16,-2 0 1 16,-2 1-5-1,-1 5 1-15,-2-1-1 16,0 2 1-16,-1-1 18 0,-2 0-13 16,-1-1 1-16,-1 0 3 0,-3-4-7 0,-1-1-3 15,-3 0 1-15,-4 0-1 31,-1 0-1-31,-4 0-1 16,-3-4 1-16,-3 1-2 16,-4-1 1-16,-3 0 0 0,-2 1 1 15,-5-2 0-15,-1 1-2 16,-1 0 2-16,-3 0-1 16,-1 1 0-16,1-1 0 0,0 3 1 15,2 0-3 1,3 1 2-16,1 0 0 0,4 0 0 15,1 2-17-15,4 2-59 16,3 0-37-16,-2 0-51 0,-2-4-96 16</inkml:trace>
  <inkml:trace contextRef="#ctx0" brushRef="#br0" timeOffset="26862">11101 9795 316 0,'-8'-8'410'0,"-4"-3"-400"16,1 3 27-16,7 4 0 15,4 2 9-15,0 5-53 16,2 10-38-16,3 4 21 0,0 10 25 16,2 8 0-16,0 8 1 31,-4 8-2-31,-1 8 0 0,-2 9 4 16,0 1-2-16,-4 5 2 15,-3 1-5-15,1-2 3 16,0-3-1-16,0-4-1 15,2-2 0-15,1-4 1 16,1-4 0-16,2-4-1 16,0-3-1-16,4-5 0 0,2-2 2 15,4-6-2-15,3-1-1 0,1-8 0 16,0-1-1-16,4-5 2 16,0-1 0-16,2-3 5 15,2-2 1-15,2 1 5 16,1-3-1-16,2-1-1 15,3 1-2-15,1-3 1 16,1-1-2-16,3-2 0 0,0-1 1 16,4-1 5-16,-1-1 2 15,2 0-3-15,4 1-1 0,-2-2-5 32,1 1 2-32,3 0-6 0,-1-1 2 15,4-1 2-15,1 0-4 16,1-2 3-16,1 1-1 0,3-2 8 15,-1 1-2 1,2-1-5-16,-1 1 3 0,2 0-3 0,1 1 1 16,0-1-3-16,3 1 2 15,-1 0 1-15,2 0-3 16,1 2 1-16,0-3-1 16,-1 3 1-16,2-1-1 0,0 1-1 15,0 0 3 1,1-1-4-16,0 0 7 15,2 0-4-15,3-2-1 16,0 3-1-16,2-6 1 16,2 3 1-16,0-4-2 15,2-1 0-15,1 2 2 0,0-1-3 16,0 2 2-16,-2-1-1 16,1 1 2-16,-3 2-3 15,1 0 1-15,-3-2 1 0,-1 2-1 16,2 0 0-16,-1-1 0 15,2 0 1-15,0-2-1 16,0-1 2-16,2-2 0 16,2 0 5-16,1 0 0 15,1 0 1-15,-1 0 2 0,2 0-4 16,2 2-2-16,-2-1-3 0,0 0 0 16,1 1 0-16,-1 1-1 15,0-2-1-15,0 1 2 16,-1 0-1-1,0 1 1-15,0-1 0 16,0-2-1-16,-1 2 0 0,-1-1 1 16,0-1 0-16,0 0 0 15,0 0 2-15,-1 1 3 16,-2 1 0-16,2-1 0 16,-2 2-3-16,1-1 0 15,0 1 0-15,-2-1 0 16,2 1-2-16,-3 0-1 0,0 2 0 15,-1 0 1-15,-1-1-2 16,-1 1 4-16,2-1-2 16,0 1-1-16,-1-1 1 15,-3-1 0-15,-2-1 1 16,0 3 0-16,-2-2 1 16,-2 0 2-16,-1 2 0 0,0-2 1 15,1 1 1-15,-2 0-1 16,1-1-4-16,-1 1 2 0,0 0-3 15,-1 1 1 1,-1-3-2-16,-2 3 1 16,-3-1-2-16,-1 0 0 0,-4 1 2 15,-1 0 0-15,-2 0-1 16,0 0 0-16,-3-1 0 16,-1 1 0-16,0 1 1 0,-1 0-2 15,-1-2 2 1,0 0 0-16,0 1-2 0,-1 0 2 15,0-2-1-15,-1 1 0 16,-1 2 0-16,-1-2 0 0,0-1-1 16,-1 3 1-16,-2-3 1 15,-2 0-3-15,-2 3 2 16,-2 0 0-16,0-1-1 16,-1 1 2-16,-1 0-1 15,-5 0 0-15,1 0-2 16,-4 0 2-16,-1 0 1 15,-3 0-1-15,-2 1 1 16,1-1-2-16,-6 0 1 0,1 2 0 16,-3-1-1-16,-1 2-1 0,0-3 0 15,1 0-2-15,-2 0 3 16,0 0 2-16,-1 0-1 0,1 0 7 16,-1 1-3-16,1-1-4 15,0 0 0-15,0 0-2 16,0 0 3-16,0 0 1 15,0 0 2-15,0 0-5 16,0 0 2-16,0 0-1 16,0 0 0-16,0 0-3 15,1 0 2-15,0 2-3 0,1 0-9 16,1 4-82-16,6 0-3 16,-1-7-89-16,-8-19-188 15</inkml:trace>
  <inkml:trace contextRef="#ctx0" brushRef="#br0" timeOffset="34972.57">20782 14951 46 0,'0'-6'523'16,"-3"-2"-489"-16,1 0-5 16,0 1 34-16,1 3-14 0,1 1-33 15,1 1-9-15,0 0-4 0,0 0-2 16,1 1 0 0,-1-1-1-16,-1 1 2 15,1 1-4-15,0-1 4 0,-1-2-4 16,0 3 2-16,0 0 2 15,0 0-1-15,0 0 2 16,0 0 8-16,0-1 20 0,0 1-2 16,0-2-4-16,0 2-6 15,0 0-10-15,0 0-1 0,0 0-3 32,0 0-4-32,1 0 0 15,-1 0-1-15,0 0 0 0,-1 2 1 16,1-2-1-16,1 1 0 15,-1 0 0-15,1-1-3 0,0 4 3 16,0 2-1-16,-1 1 2 16,0 4-1-16,0 2 1 15,-1 1-1-15,-1 2 0 16,0 2 0-16,0 0 1 16,0 2 0-16,0-4-1 15,2 0 1-15,-3 1 0 0,1-2 1 16,0 0-3-16,1 2 1 15,-1 0 3-15,-1 2-3 16,-1 2 1-16,0 2 1 0,-2 1 2 0,1 2 2 16,-2 2-2-16,1 2-3 31,0 1 1-31,-1 0 1 0,3 0-3 16,-2-1 0-1,2-1 3-15,2-4-3 0,-1 1 5 16,2-3-1-16,-1 0 4 15,1-1 6-15,0-1-4 16,-1 1-2-16,3-2-1 0,-1 1-3 16,2-3 1-16,-1 2 0 15,2-1-5-15,1-1 2 16,0 1-2-16,2 0 2 16,-1 1-2-16,1 1 1 0,-1-1-1 15,-1 2 0 1,2 0 1-16,0-1-1 15,-2 2 1-15,1-1-2 16,-1-1 1-16,0 2 0 0,-1-1 1 16,1 1-1-16,-1 0 0 0,1 1 0 0,-1 2 0 15,0 0 1-15,1 1-1 16,-1 0 0-16,0 1 1 16,1-1 0-16,0 0-1 15,2-1 1-15,-1 1 0 16,0-2-1-16,0 0 0 15,1 0 1 1,-1 0-1-16,2 1 0 16,-1-2 0-16,0 1 0 15,-1 0 0-15,-1 0 0 0,1 1 1 16,-1 1-2-16,1-1 2 16,-1 3-1-16,-1-1 1 0,1 0-2 0,-1 0 1 31,1-1 1-31,0 1-1 0,-1-2 0 15,0 1 1-15,0-1-1 16,-1 0 0-16,0-1 1 16,-1-1-2-16,1 1 1 0,0-3 1 15,-1 1-1-15,1 0 0 16,0-1 1-16,0-1-2 16,0 2 2-16,-1 0-1 15,0-1 0-15,-1 1 0 16,2-3 0-16,1 5-1 0,-3-4 2 0,1 1 0 15,0 1-2-15,0-1 2 16,-1 1-2-16,1 1 2 16,0-1-1-16,-2 1 0 15,1-1 0-15,-1 1 0 16,0 0-1-16,0 2 2 16,0-2-1-1,-2 0-1-15,3-3 0 16,-1-1 3-16,2 0-2 0,-1-4 0 15,0 1 0-15,0-2 0 16,0 0 0-16,0 0 0 16,0-2 0-16,0 4 1 15,0-2-1-15,0 2 1 16,0-2 1-16,0 1-2 0,0-1 0 16,0-3 0-16,2 1 0 15,-2-4 0-15,0 1 0 0,-2-3 0 16,2-1 0-16,0-2 0 15,-1-2 0 1,0-2 0-16,1 1 1 0,0-1 14 16,0 0 29-16,1-1 1 15,0 2-16-15,-1-1-6 16,0 0-13-16,2-1-5 16,-2 1-4-16,0-2-2 0,-2 1-1 15,1-6-4-15,0-2 5 16,0-5-1-16,-1 1 0 15,2-1 3-15,-3-3-1 16,0-1 1-16,1 0 0 16,-1-3-1-16,1 2 0 0,-1-4 1 15,2 3-1-15,-1-2 0 16,0-1 0-16,1 1 0 16,-1-4 0-16,0 2 0 15,1 0 0-15,0-2 0 16,0 0-2-16,1-1 2 0,-1-1-1 15,0-1-1-15,0-1 0 0,-1 0 2 16,1 0 0-16,-1-1 1 16,0 1 0-16,1-2 0 15,0 2-1-15,0-1 0 16,0-1-1-16,0 2 2 0,0-1-2 16,0-3 1-16,-1 4 1 15,0-5-2 1,1 0 0-16,-2 3 0 0,-1-1 1 15,0-2 0-15,1 3 2 0,0-2-2 16,0 0 0-16,1-2 0 16,0 3 0-16,2-3 1 15,-2 1-2-15,2 2 0 16,0-1 1 0,-1 1 0-16,0-1 0 0,0 3-1 15,0 0 2-15,-1-1-1 16,-1 2 0-16,-1-1 0 15,1 0 0-15,0 0 0 16,-1-1 0-16,0-1 1 16,0 0 0-16,0 1-1 0,-1-2 0 15,2 2 1-15,-1-3-1 0,2 0 0 16,1-1 0-16,0 0 0 16,1-1 0-16,-1-2 0 15,0 0-1-15,0 0 1 0,-2 1 1 16,0 0-2-16,-1 0 2 15,-1 2-2-15,0 0 2 16,1 0-1-16,-1 0 1 16,1-1 0-16,1 2-2 15,1-2 4-15,0 1-2 16,1 2 1-16,0 0 0 16,3 0-2-16,-2-1-2 0,3 0 2 15,0 4 0-15,1-2 0 16,-2 1 0-16,-1 3 2 0,0 1-4 15,0 3 4-15,-3 0-2 16,2 4 0-16,-4 1 1 16,1 0-1-16,0 3 1 31,-1 1-1-31,1 2 0 0,1 1 0 16,-1 1 0-16,1 2 1 15,0 1-2-15,2 2 1 16,-2 1 0-16,1 0 0 15,-1 1 0-15,2 1 0 16,-2 0 0-16,1 2 0 0,0 0 1 16,1 1 0-16,-1 0-1 0,1 1 0 15,-2-3 0-15,2 3-1 16,0 2-1-16,-1-1-1 16,1 0 2-16,-2 0-2 15,1 3 1-15,-1 1 4 0,2 1-4 16,-2 2 2-16,2 2 2 15,-1-1-4-15,1-1 2 0,-1 4 1 32,1-1 1-32,-2 2-4 15,1-1 3-15,-1 3-2 0,0-1 2 0,1 1 0 16,-1 1-1-16,1 0-1 16,0 2 2-16,0 1-2 0,0 3 2 15,1 1-1-15,0 4-1 16,0 3 2-16,2 4-4 15,-2 7-26-15,4 9-5 16,2 11-33-16,-1 10-45 0,-3 8-75 16,-2 5-139-16</inkml:trace>
  <inkml:trace contextRef="#ctx0" brushRef="#br0" timeOffset="38082.2">14324 17933 872 0,'-10'-10'7'15,"-2"-1"-6"-15,6 4 4 0,3 2 2 16,2 3-5-16,1 1-2 15,0 3-1-15,0 2-5 16,0 8-19-16,0 8 13 31,0 6 14-31,-2 8-2 0,-1 4 2 16,1-1-2-16,-1-1 0 16,2-5 0-16,0-9-2 15,1-5 2-15,0-9-3 16,1-5-4-16,4-5 1 0,2-6 4 15,3-10 4-15,4-7-2 16,2-11 0-16,7-7 0 0,-1-4-3 0,1 0-8 31,-1 2 11-31,1 5 2 16,-2 6 1-16,-3 3 15 0,3 4 1 16,1 4-7-16,0 5-5 15,1 2-6-15,2 4 0 0,1 7-1 16,-3 3-1-16,-3 2 1 15,0 3 0 1,-3 6-1-16,-3 4 0 16,-3 2 1-16,0 4-1 0,-4 2 1 15,-3 3-1-15,-1 4 2 16,-2 0-1-16,-1-1 1 0,0 2 0 16,0 0 0-16,0-3 0 15,0 0-1-15,0 0 0 0,0 2 0 16,3-2-1-16,4 0-1 15,2-3-103-15,-2-12-107 16,-3-11-157-16</inkml:trace>
  <inkml:trace contextRef="#ctx0" brushRef="#br0" timeOffset="38490.26">15227 17856 1143 0,'0'-1'5'15,"-4"0"-7"1,4 0-5-16,5 0-41 16,6 3 1-16,3-1 43 0,4 0 5 15,5 1 1-15,0-1-13 16,1 1 6-16,2-1 4 16,-1-1 1-16,0 1-1 15,-1 1 0-15,1 0 1 16,-2 0-1-16,1 1 2 15,-4 1 0-15,3 1-1 0,-1 0 1 16,0 2-20-16,-1 1-44 0,-1 2-51 16,-5 1-27-16,-4 0-51 15,-9-3-88-15</inkml:trace>
  <inkml:trace contextRef="#ctx0" brushRef="#br0" timeOffset="38789.08">15323 18006 1051 0,'-9'0'105'15,"1"-5"-103"-15,1 1 4 0,7 0 15 0,0 4-20 16,5-1-10-16,4 2-23 15,6 1 20-15,2 1 5 16,6 3 0-16,2-2 5 16,2-2 1-16,2 2 3 15,4-3-4-15,1 0 4 0,6 0-2 16,2-1 0 0,5 3-46-16,4 0-15 15,1 1-59-15,-2-1-74 0,-7-7-160 16</inkml:trace>
  <inkml:trace contextRef="#ctx0" brushRef="#br0" timeOffset="39660.92">16173 18361 1031 0,'0'-7'64'15,"0"-11"-63"-15,2-2 1 16,12-6 2 0,8-6-6-16,8-9 3 15,8-7-1-15,6-6-1 16,1-2 1-16,3-2-6 0,-5 0 2 15,-2 6 2-15,-8 3 1 16,-6 8-3-16,-8 5 3 0,-3 8 1 0,-6 7 0 16,-4 5-1-16,0 6 1 15,-4 3-1-15,-1 4 2 16,-1 3-2-16,0-1-15 16,1 2-22-16,1 6-34 0,-2 9 20 15,0 4 45-15,0 8 3 16,0 7 3-16,-5 7 2 31,-2 6 0-31,0 2 0 16,-1 5 0-16,0 2-1 0,0-3 0 15,2-4 0-15,3-5-1 0,1-9 2 16,2-8-2-16,0-8 3 0,0-7-1 16,3-4 1-16,0-5 5 31,4-4 29-31,2-6 10 15,3-9-3-15,7-9 2 0,3-7-13 16,7-11-11-16,3-7-6 16,4-3-3-16,0-2-6 15,1 3-2-15,-3 2-4 0,-1 6 0 16,-1 3 0-16,-3 5-1 16,-3 5 1-16,-1 1-5 15,0 4-39-15,-1 4-34 16,1 3-39-16,-3 4-61 0,-5 4-80 15,-6 3-207 1</inkml:trace>
  <inkml:trace contextRef="#ctx0" brushRef="#br0" timeOffset="40044.88">17192 18313 875 0,'7'-12'278'0,"-5"-1"-276"16,-4 1-1-16,4 3 4 15,-1 5-2-15,-1 1-2 0,0 2-1 16,-1 2-4-16,-2 2-41 15,-1 5-8-15,-5 8 7 16,-4 5 29-16,-7 6 13 16,-3 7 2-16,-1 2 0 15,0 1 1-15,0-2 2 16,4-4-1-16,4-6 0 16,1-4-4-16,7-7-41 0,1-3-11 15,2-7-54-15,1-5-76 0,1-13-84 16</inkml:trace>
  <inkml:trace contextRef="#ctx0" brushRef="#br0" timeOffset="40388.05">17028 18315 669 0,'5'-14'187'0,"-1"0"-161"16,3 1 40 0,6-1-22-16,6 0-41 0,6-2-3 15,5-1-1-15,4 2 2 16,3 0-2-16,-2 4 1 15,-2-1-2-15,-2 7 1 16,-1 3 1-16,-3 1-1 16,-1 4 0-16,-1 5 3 15,-2 5 1-15,-2-1-2 0,-3 4 0 16,1 2-1-16,-4-2 2 0,-1 4 0 16,-3-2 0-16,-3 0 1 15,-1 3 4-15,-6 0 5 16,-2 4 1-1,-11 2 1-15,-9 4 3 16,-10 3-7-16,-11 4-9 16,-13 2-1-16,-11 3 1 0,-11 1-1 15,-12 3 2-15,-9 1-6 0,-7-3-65 0,-7-6 69 16,-12-10 0-16,-11-8 0 31,-6-13-228-31,-9-8-154 0</inkml:trace>
  <inkml:trace contextRef="#ctx0" brushRef="#br0" timeOffset="59003.92">22018 6595 8 0</inkml:trace>
  <inkml:trace contextRef="#ctx0" brushRef="#br0" timeOffset="59155.66">22018 6595 185 0,'-30'-17'-10'16,"30"17"-38"-16,0 0 35 15,0 0-6-15,0 0-69 16</inkml:trace>
  <inkml:trace contextRef="#ctx0" brushRef="#br0" timeOffset="67740.05">20739 6676 591 0,'-5'2'12'16,"-1"-2"15"-16,2 0 17 16,1 0 25-1,2 0-52-15,0 1-17 0,-1-1-2 16,2 0-1-16,0 2-3 15,0-2-14-15,0 0 2 16,0 1 13-16,0-1 4 16,0 0 2-16,0 0 2 0,-1 0-2 15,0 0 0-15,-1 1-1 0,-1 1 0 16,3-2 1-16,-3 3 1 16,1 0 2-1,0 2 2-15,1 2-3 16,0 2-3-16,1 1 0 0,-3 4-1 15,4 1 2-15,0 2-1 16,0 3 1-16,0-1-1 0,0 1 0 0,0 2 1 16,0 1 0-16,0 4-1 31,0-1 1-31,-1 5-1 16,0-1 1-16,0 4-1 0,-2-1 1 15,0 0 1-15,1-1 5 16,-1 2 3-16,-1-3 0 15,1 1-6-15,0-3-3 16,1 1 2-16,-1 0-2 16,0-1 0-16,0-1-2 15,1-4 2-15,-1-1-1 16,1-4 0-16,-2-1 1 0,2-4-1 16,0 1 1-16,0-3-2 15,-1-1 2-15,0 0-2 16,1 1 2-16,-1-5 0 15,0 1-1-15,0-3 1 0,2 0-2 16,0 1 1-16,0-3 0 16,2 0-1-16,-1 0-3 15,3-3-22-15,1 0-33 16,2-3-14-16,2-11-31 16,1-5-27-16,0-4-11 0,-2-4-69 15</inkml:trace>
  <inkml:trace contextRef="#ctx0" brushRef="#br0" timeOffset="68620.24">21205 6781 458 0,'-3'-5'16'0,"2"-1"-15"16,-3 0 12-16,1-2-7 15,0-1-5-15,1-2-1 16,1 0 0-16,-1 0-1 0,1 3 1 16,0-2 0-1,-1 2 8-15,1 3 24 16,-1 0 7-16,0 2-15 16,2-2-2-16,-2 0-14 0,1 2-8 15,2-1-2-15,-1 2 2 16,1-2 0-16,-1 2 1 0,1 1 0 15,-1 1 0-15,0 0-1 0,0 0-1 16,1 0 1-16,-1 0 1 16,-1 0-1-16,1 0 0 15,0 0 17 1,0 0-1-16,2 3-7 0,-1 3-6 0,1 1 5 31,-1 1-4-31,2 4 0 16,1 2-2-16,0 0 0 0,-1 4 0 15,0 2-1-15,-1 2-1 16,1 1 0-16,-1 2 1 16,0 3 0-16,-2-1-1 15,0 1 2-15,2 1 0 16,-2-2-2-16,0 2 0 0,-1-4 2 16,0 1 3-16,-1-2 0 15,-2-2-3-15,4-1 1 16,-2-2 0-16,-1-2 2 15,0-1 2-15,1 0-3 0,-1-2-1 16,0-1-1-16,0 0-2 16,1-2-1-16,1-1 1 0,0-4-9 15,1-2-40 1,-1-1-23-16,-1-2-13 16,2 0-25-16,0-1-27 0,0-1-17 15</inkml:trace>
  <inkml:trace contextRef="#ctx0" brushRef="#br0" timeOffset="69317.92">21492 6652 361 0,'1'-2'20'0,"-2"2"3"16,1 0 30-16,-1 0-5 16,-1 0-23-16,2 0-1 15,1 0-21-15,0-1-6 0,0 1-2 32,1-1 3-32,0-1 1 15,-1 1-1-15,1-3 1 0,0 2 2 16,0 1-2-16,-2 1 4 15,1 0-2-15,1 0 9 16,-2 0 36-16,1 0-2 16,-1 0-15-16,0 0-16 0,1 0-5 15,-1 0-4-15,0 3-2 0,0 5 2 16,0 2 2-16,0 2-3 16,0 5 2-16,-2 1-1 0,1 3 0 15,0 3 0 1,0 2 0-1,-1 1 0-15,0 0-2 0,1 1 0 0,0-1-2 16,-1 0 1-16,1-1-1 31,-1-3 1-31,2 1 0 0,-1-4 0 16,0 1-1-16,1-3 0 16,-1-2 0-16,0 1 1 0,1-1-1 15,-2-1 1-15,2 0-2 0,0-1 1 16,1-1 0-16,0-3-6 0,1-3-52 31,-1 0-13-31,2-6-21 16,1-1-27-16,0-6 11 15,-1-8-1-15,2-3-62 16</inkml:trace>
  <inkml:trace contextRef="#ctx0" brushRef="#br0" timeOffset="69854.92">21809 6553 609 0,'-1'0'24'0,"-4"0"2"16,0 0 5-16,2 0 4 16,2 0-30-16,-1 0-7 0,2 3-7 15,2-2-9-15,-2 3 6 16,2 0 10-16,-1-1 2 0,0 0 0 31,2 0 0-31,-3 1 0 16,2 2 1-16,-2-2 10 0,0 5 12 0,1-2-1 15,-2 3-2-15,1 1-2 16,0 2-6-16,1-1-6 0,0 3 1 16,1-1-7-16,0 0 2 15,-2 2-2-15,5-2 0 16,-1 1-2-16,3 0-7 0,0-2-52 15,0 2-39-15,-1 1-48 16,-2 0-38-16,-1 1-61 16</inkml:trace>
  <inkml:trace contextRef="#ctx0" brushRef="#br0" timeOffset="78749.72">20776 15434 400 0,'-4'-7'24'16,"0"-1"30"-16,1 1 14 16,0 2-19-16,2 0-21 15,-1 2-8-15,2 0-10 0,-2 2-7 0,2 0-2 16,0 1 0 0,0 0-1-16,1 0 1 0,-1-1 0 15,-1 0 0 1,1-1 0-16,0 0 4 15,0 1 10-15,-1-2 15 16,0 3 8-16,1 0 4 0,0-1-11 16,0 0-10-16,0 1-15 15,1 1-9-15,0 0-3 0,-1 1-3 16,1-1 2-16,0 1 1 16,1 3-3-16,-1 0 2 15,1 2 19-15,-2 1-3 16,3 0-3-16,0-1-2 0,2 2 1 15,1 0-2 1,0-1 0-16,0 0 2 16,1-1 4-16,1 0 1 15,-1-1 1-15,-1 0 3 0,1 1-1 16,1 1 1-16,-1-2-1 0,1 2-3 16,-2 0-2-16,3 2-4 15,-2 1-2-15,0 0 0 16,-1 1-1-16,1-1 0 0,-1 0-1 31,0 1-1-31,-1-4 1 0,-1 2 1 16,1-3-1-16,-1 1 1 15,1 1-2-15,0 0 2 16,0-1-1-16,1 2 0 0,-1 0 1 0,0 2-1 31,1 0 1-31,-2 1-2 0,-1 3 2 16,1 0 0-16,-1 0 0 15,1 0-1-15,0 0 0 16,1-2 0-16,2-2 0 16,-2 0 0-16,1-3 0 0,1-1 1 15,2 2 0-15,-2-2 3 0,1 2 0 16,1 0 2-16,0 1-2 16,-1-1-1-16,0 1-1 15,1 2 1-15,1-2-2 16,0-1-1-1,0 0 1-15,0 0-1 0,1-2 1 16,-1 0-1-16,1-1 2 16,-3 0 2-16,2 0 4 0,0 0 5 15,-1 0-1 1,2 1-4-16,1 0-3 0,-1 0-3 0,0-1-1 16,1 2 0-1,0-2-1-15,1 0 0 0,-1 0 0 16,1 0 0-16,1-3 0 15,-2 1 0-15,1 0 1 16,0 1-1 0,0-2 1-16,-1 3 0 15,1-2 0-15,0 5 0 0,-2-2 1 16,1 2-2-16,0 3 0 16,0-2 0-16,1 2 0 15,0-3 1-15,1 1-2 16,-1-1 2-16,0 0-1 15,2-3 1-15,-2 0-2 0,2 0 2 16,-1 0 0-16,0 0 0 16,-1 2 1-16,1 0 1 15,-1 0-1-15,1 2-1 16,0 0 0-16,-2-1 0 0,3 0-1 16,-1 0 0-16,0 0 2 15,1 0-2-15,-1-1 2 16,1 0-1-16,0 1 2 15,-1 0 0-15,2 0 1 16,1-1-2-16,0 0 1 16,-1 0-1-16,1 2-2 15,0-2 3-15,2 1-3 0,0-2 0 0,0 2 1 16,-1-2-1 0,1 0 1-16,1-1 1 15,1 1 1-15,-1-2-1 16,-1 0 3-16,3 1-2 0,-3 0 0 15,1 0-1-15,-1 0 0 16,0 2-1-16,1 1 1 16,-1-2-2-16,0 2 0 15,0 0 0-15,-1-2 1 0,1 0 0 0,0 2-1 16,-2 0 0 0,3-2 0-16,-1 1 2 15,1 0-3-15,2 0 2 16,-2-1 1-16,4-1-1 0,1 0-1 0,-2 0 1 15,2 0 1-15,-3-2 1 16,2 3-2-16,-1 0 3 16,-2-1-2-1,3 0 0-15,1 2-1 16,1-2 0-16,1 1 0 0,0-1-1 16,1 1 0-1,-2-2-1-15,1-1 2 16,0 3-1-16,-1-3 0 0,0 3 1 15,1 0-2-15,-2-1 2 16,0 1-1-16,1-2 0 16,1 2 1-16,-1-1-1 0,0 0 1 15,2 2-2-15,-1-2 2 16,-3-1-1-16,3 1 1 0,-1 0-1 16,0-2 0-1,0 0 1-15,0 0 0 0,-2 1 7 16,2-1 4-16,1 1-4 15,-1-1-2-15,2 2-4 0,1-1 0 16,-1-1-1-16,2 4 0 16,1-3-1-16,-1-1 0 0,1 2 0 31,-1-2 0-31,0 1 0 0,1 1-1 16,-1-2 1-16,-1 3 1 15,2-2 0-15,1 0-1 16,-1 0 1-16,2-1-1 0,0 2 1 15,-1-4-1 1,-1 4 1-16,-1-1-1 16,2-1 0-16,-1 1 0 0,1 0 1 15,2-2-1-15,-1 1 0 0,4-1 1 16,0 0 0-16,1-1-1 16,0 0 0-1,-1-2 0-15,2 3 0 0,-1-1 2 16,2-1-2-16,-2 0 2 0,2 2 1 15,1-2-2-15,0 2 0 16,-1 0-1 0,3-2 0-16,-2-1 2 0,1 0-2 0,1 0 0 31,-1-1 2-31,1 0 1 16,0 0 5-16,-1 0-1 0,3 0-2 15,-3 3-3-15,1-1-1 16,-1-2 1-16,0 2-3 15,0 1 2-15,0-3-1 16,0 3 1-16,2-5 0 16,-3 1 0-16,2-2-1 0,-1 2 2 15,0-1 2-15,-1 1 1 16,2-2-2-16,0 2-1 0,2 0-1 16,-3-1-1-1,2 1 0-15,-2-1 0 16,2 0 0-16,-1-1 0 0,-1 2 1 15,1-1-1-15,-1 1 0 16,-1 2-2-16,2 0-15 0,-2 0-24 0,2 2-25 16,0 2-12-16,-1 3-16 15,1 4-32-15,-3 1-54 16,-4-1-125 0</inkml:trace>
  <inkml:trace contextRef="#ctx0" brushRef="#br0" timeOffset="86643.95">27798 4137 555 0,'0'0'444'16,"0"0"-438"-16,0 0-2 15,0 0 10 1,0 0 2-16,0 0-12 0,0 0-6 16,-60-44-6-16,58 61-21 0,0 7 11 15,-2 10 16-15,0 7 1 16,-1 7 3-16,-3 8-2 15,1 1 1 1,-4 4-1-16,2-3-1 0,0-1-6 16,-1-6-5-16,4-11 10 15,0-6 1-15,4-10 2 0,0-8 0 0,2-6 0 16,-1-6-1-16,3-4-2 16,7-7-5-16,6-16-3 15,4-13 4-15,8-12 0 16,9-13-20-16,2-7-9 0,2-5 31 31,-2 0 3-31,2 3 2 16,-3 6 23-16,-4 10 29 0,-2 6-1 15,-2 11-24-15,-7 10-10 0,0 7-3 16,-4 9-7 0,-5 5-8-16,0 6 0 0,-1 1-2 15,2 9-2-15,1 5 4 16,-1 3-3-16,1 5 2 15,-2 4 1-15,-3 4-2 16,-1 2-2-16,-4 5 2 16,-3 3 1-16,-5 5 2 0,-6 3 0 15,-5 4 0 1,-5 2 2-16,-2 2-1 0,-3 3-2 0,-3-2 3 16,6-4-5-16,-2-2 4 15,5-2-3-15,5-4-11 0,6-5-89 16,4-11-61-16,3-15-171 15</inkml:trace>
  <inkml:trace contextRef="#ctx0" brushRef="#br0" timeOffset="87144.88">28777 4441 1268 0,'-3'-7'71'16,"-6"-5"-64"-16,1 4 37 16,6 4 14-16,0 1-54 15,2 3-1-15,-1 0-8 0,0 0-2 16,2 2-36-16,2 5-18 16,4 2 7-16,1 5 4 15,4 5-23 1,1 0-29-16,-1 1-48 15,0-7-56-15,-3-9-118 16</inkml:trace>
  <inkml:trace contextRef="#ctx0" brushRef="#br0" timeOffset="87872.91">29193 4367 1246 0,'0'1'7'16,"-1"-1"-26"-16,-2 2 17 16,0 9-5-16,-1 6-12 0,-2 13 5 15,-5 11 14-15,-2 16 2 16,-9 10-1-16,-3 14-1 0,-8 11-1 15,-5 6 0-15,-5 2 0 16,-1 3-2-16,-6 0-10 16,4-9 0-16,-1-8 1 15,5-11 3-15,3-12 7 16,9-17 0 0,8-13-1-16,6-16 2 0,6-9 1 15,8-9 2-15,4-20-8 16,8-20-27-16,9-20-86 0,10-22-14 15,9-22 33-15,10-17 31 16,4-7 9-16,0 0 36 16,2 6 51-1,0 10 84-15,-4 13 15 0,2 13-35 16,-2 8-32-16,2 11-45 16,0 7-8-16,-7 10-2 0,2 10-1 15,-7 9 1-15,-3 11-3 0,-7 8-1 16,-5 9 0-16,0 4-1 15,-5 4-2-15,-3 12 1 16,-1 2 0 0,-3 8 3-16,-6 5-1 0,2 3-1 15,-6 3 2 1,-3 1 1-16,-7 1 0 0,-9 3-1 16,-7 0 1-16,-8-1-1 15,-7 0 0-15,-6-1 4 16,-6-6-4-16,-2-4-2 0,-3-8 2 0,1-5 3 31,3-8-3-31,7-9 2 16,5-2-2-16,11-12-13 15,11-11-83-15,11-9-124 0,8-3-206 0</inkml:trace>
  <inkml:trace contextRef="#ctx0" brushRef="#br0" timeOffset="88538.92">29864 4266 662 0,'-5'0'453'0,"-2"-6"-450"16,4-1 3-16,1 3 37 0,0 3-15 15,2-2-25-15,7 1-1 16,0-1-5 0,4-1 1-16,0 0 3 15,0 1-1-15,-2 0 0 16,-2 2 1-16,-1-2 1 0,-2 3 1 15,-1-3 22-15,-2 3 19 16,-1-1-1-16,2 1-3 16,-2-4-2-16,0 2-5 0,2 1-12 15,-2-2-6-15,0 0-8 16,0 1-3-16,0 1-3 16,0-2 0-16,0 2 0 15,2-1 0-15,-2 1-1 0,0 1 0 16,0-1 0-16,0 1 1 0,0-2 0 31,0 2 1-31,0 0-1 0,0 0-2 16,0 0 1-16,0 0-2 15,0 0 0-15,2 0 1 0,1 0-1 16,-2-1 1-16,6-2 0 16,3 0 0-16,5 0 1 15,7-1-1-15,3 0 0 0,6-1 1 16,3 0 0-16,6 3-2 15,4 1 2-15,4 1-1 16,3 0 0-16,0 0-4 0,1 0-36 31,-1 0 13-31,-4 3-5 16,1 4-14-16,-5 1-28 0,-5 2-10 16,-7 3-38-16,-10 3-54 15,-12-3-54-15,-9-5-154 16</inkml:trace>
  <inkml:trace contextRef="#ctx0" brushRef="#br0" timeOffset="88815.16">30047 4354 1073 0,'-10'0'160'0,"3"-6"-156"0,-1-1 50 15,6 3 15 1,0 3-41-16,4 1-27 0,4 0-7 0,5 0-3 16,11 5 2-16,5 4 5 15,7 1 2-15,8 0 1 16,8 1-1 0,2-1 0-16,3-2-8 15,5-3-3-15,5-4-27 16,2-1-28-16,1-3-7 0,0-1-9 0,-7 0-31 15,-7-3-112-15,-12 0-156 16</inkml:trace>
  <inkml:trace contextRef="#ctx0" brushRef="#br0" timeOffset="89816.88">31035 4394 953 0,'-1'-7'99'0,"-8"1"-121"16,5 0 26-16,3 5 14 16,-1 1-18-16,-2 0-4 15,-2 7-4-15,-3 6-5 0,-3 9 9 16,-3 6 9-1,-3 5-3-15,1 3-1 16,0-1 2-16,4-6-3 0,4-6 2 16,4-9 0-16,3-3-2 15,6-6-1-15,3-5-2 0,13-6-5 16,10-15 0-16,12-13-4 0,11-11-31 31,4-11-83-31,5-5-2 16,3-3 79-16,-9 7 54 0,-2 6 58 15,-8 14 50-15,-8 7-25 0,-3 14-30 16,-12 6-32 0,-4 10-19-16,-6 6-5 0,-6 10-3 15,-3 11 0-15,-4 4 1 16,-2 4 0-16,-3 7 1 16,-4 2 3-16,-6 4-3 15,-3-1 1-15,-1 1 2 16,-4 2-4-16,-4 1 1 0,-2-1 1 0,1 1-1 31,-2 0 0-31,2-1-3 0,2-4 0 16,6-4-83-16,4-5-71 15,9-14-92-15,3-14-171 16</inkml:trace>
  <inkml:trace contextRef="#ctx0" brushRef="#br0" timeOffset="90073.29">31522 4817 1226 0,'0'3'78'15,"-5"-3"-102"1,-4 4 30-16,-2 6-3 16,-5 9-4-16,-3 10 1 15,-9 12-3-15,-5 11 0 16,-4 7 3-16,-2 7-1 0,1-2 0 15,6 1-1-15,3-12-27 16,9-5-10-16,13-11-8 16,8-12-25-16,9-13-53 0,11-18-89 15,8-22-81-15</inkml:trace>
  <inkml:trace contextRef="#ctx0" brushRef="#br0" timeOffset="90222.77">31579 4679 282 0,'5'-11'1171'0,"-8"4"-1163"0,-1-2 5 16,2 5 3-1,0 4-22-15,4 4-20 0,7 6-89 0,0 2-107 32,-2-4 18-32,1-8-185 15</inkml:trace>
  <inkml:trace contextRef="#ctx0" brushRef="#br0" timeOffset="90723.1">31756 3780 1129 0,'-11'-18'156'0,"1"-2"-200"16,4-1 52 0,6 6 21-16,10 4-31 15,7 1-9-15,10 3-24 16,9 0-9-16,-1 4 13 0,6 3 4 16,-5 2-10-16,-7 5 6 0,-4 0 19 15,-8 4-13-15,-3-4 13 16,-6 3 13-16,-5-4 1 15,-1 2 1-15,-2 1 0 16,-7 4 1 0,-5 1 10-16,-1 3 13 15,-3 0-9-15,-1 4-6 0,-3 3-7 16,4 2-2-16,-2-1-2 16,1 1 0-16,-1 1 1 15,2 0-2-15,3 0 0 0,4-2 0 16,5 0 0-16,3-1-2 15,2-1 0 1,12 2-5-16,7-4-57 0,9-6-102 16,2-11-113-16,3-7-251 15</inkml:trace>
  <inkml:trace contextRef="#ctx0" brushRef="#br0" timeOffset="91359.74">31908 4714 1164 0,'9'-5'84'16,"0"-5"-136"-16,2-2 51 16,10-4-5-16,8 0 5 15,4-7-23-15,3-1-15 0,2-3-45 16,-1-1 27-16,-7 1 14 16,-4 0 2-16,-9 1 31 0,-5 2 13 15,-9 4 14-15,-3 2 35 16,-3 1 41-16,-7 4-36 15,-6 2-19 1,0 2-27-16,-8 5-12 16,-3 4-2-16,-3 3 1 15,-7 8 3-15,-1 10-3 16,-5 5-4-16,-1 8-7 0,-1 0 14 16,4 6 0-16,2 1 0 15,3-1 0-15,7-2 2 0,10-2-5 16,6-1 5-1,6-2-2-15,9-5 1 16,16-1-5-16,9-3 3 0,7-4 0 16,15-5-1-16,5-7-3 0,13-8-21 15,5-8-102-15,3-19-106 16,2-12-197-16</inkml:trace>
  <inkml:trace contextRef="#ctx0" brushRef="#br0" timeOffset="92067.6">32887 3396 945 0,'9'-11'209'0,"-9"-1"-267"15,2 0 77-15,-4 1 20 32,2 4-36-32,-4-2-3 15,-5 1-12-15,-3 1-39 0,-3 2-3 0,-5 1 6 16,-7 1 19 0,-2 3 25-16,-3 0 7 15,-3 5-2-15,1 2 3 0,1 5 24 0,1 3 1 16,-1 8-9-16,2 2-10 31,6 5-2-31,4 2 0 0,4 0-4 16,8-1-1-16,4-1-1 15,7-4-1-15,4-3-1 16,9-4 0-16,7-6-4 16,8-6-10-16,7-9-31 15,5-13-29-15,8-12-81 0,0-7-95 16,0-6-35-16,-7-1 191 15,-9 4 187-15,-7 7 125 16,-12 6 16-16,-6 10-21 16,-6 4-50-16,-1 7-55 0,-4 2-48 15,-4 1-34-15,-2 8-26 0,-7 9-5 16,-4 12 2 0,-5 6 4-16,-4 12 1 15,-5 8-2-15,-2 8 1 0,-5 5-1 16,-4 7-1-1,-2-1-9-15,-3-3-35 0,0-1-31 16,2-7-24-16,7-10-31 16,4-13-49-16,3-17-76 15,4-15-200-15</inkml:trace>
  <inkml:trace contextRef="#ctx0" brushRef="#br0" timeOffset="92277.52">32331 3850 1336 0,'4'0'36'0,"-4"0"-34"15,5 0-2-15,5 3-3 16,8 2-3-16,7 4 3 16,5 4-4-16,7 0-45 0,5-2-29 15,3-4-70-15,0-7-64 16,-4-17-25-16,1-13-152 15</inkml:trace>
  <inkml:trace contextRef="#ctx0" brushRef="#br0" timeOffset="92680.56">33088 3299 864 0,'10'-22'196'16,"-8"7"-180"-16,-2 5 154 0,0 6-84 15,-2 2-74-15,1 2-13 31,-1 9-9-31,-5 7-52 16,-2 6 28-16,1 10 32 0,-6 6 2 16,3 7-1-16,-4 3 0 15,1 1 2-15,1-1-2 0,-1-1 2 16,5 1-1 0,-2-8 2-16,4-3-2 15,2-4 1-15,1-9-2 16,2-3 1-16,2-7-1 0,2-4 1 0,0-3-3 15,7-3 0 1,5-4-1-16,9-8 2 16,10-11 3-16,9-12-1 15,12-11-4-15,4-9-6 0,5-8-15 16,-5 0 3-16,-3 2-18 16,-7 8-19-16,-11 10 19 15,-6 9 12-15,-12 11-24 16,-8 11-44-16,-9 8-67 15,-9 2-155-15</inkml:trace>
  <inkml:trace contextRef="#ctx0" brushRef="#br0" timeOffset="92976.74">32550 4269 1139 0,'-5'13'235'16,"1"-13"-237"-16,6 0 12 16,3-3-3-16,14-7-10 0,10-3 8 15,10-9-7 1,16-7 5-16,11-8-5 0,13-6-4 0,0-5-27 16,5-4-4-16,2-5 3 31,-8-3 10-31,-9 1 7 15,-10 2 9-15,-13 10-9 0,-17 10 13 16,-8 13 6-16,-13 8 4 16,-4 14-8-16,-4 4-51 15,-8 14-133-15,-5 5-140 16,-8-1 7-16</inkml:trace>
  <inkml:trace contextRef="#ctx0" brushRef="#br0" timeOffset="93231.6">33069 4117 1461 0,'0'3'-31'15,"0"-3"8"-15,-1 0 26 0,-1 9-8 16,-2 7-2-16,-8 10-42 15,-1 10 0-15,-7 9 14 16,-3 6-31-16,-1 0 11 16,0 0-18-16,3-4 1 15,6-10-15-15,9-4-42 0,6-12 6 16,8-10-7-16,9-11-75 16,8-10-86-16</inkml:trace>
  <inkml:trace contextRef="#ctx0" brushRef="#br0" timeOffset="93550.77">33182 4408 752 0,'9'-3'256'16,"-6"0"-201"-16,-6 3 72 16,1 0-90-16,-7 0-31 15,-6 3-7-15,-6 6-5 16,-6 2-26-16,-4 5-4 16,0 1-9-16,-3-2-16 15,3-2-8-15,6-6 9 0,3-3 14 16,4-4 24-16,3-2 19 15,3-3 7-15,4 0-2 16,1 1 1-16,3 0 26 16,2 2 28-16,0 2-5 15,2-2-29-15,2 2-19 0,0 2-3 16,-2 5-3-16,6 6 0 16,1 5 2-16,4 6 2 15,0 5 2-15,2 3-2 16,6 0-1-16,-2-3-1 0,3-3 0 15,1-5-1 1,8-7-73-16,0-13-66 0,2-11-118 16</inkml:trace>
  <inkml:trace contextRef="#ctx0" brushRef="#br0" timeOffset="93795.51">33471 4275 1330 0,'0'2'48'31,"-9"0"-69"-31,-3 6 19 16,-1 12-8-16,-5 13-2 0,-5 12 7 15,0 14-24-15,-6 7-26 0,1 2 10 16,-1-2-30-16,5-8-2 16,8-8-51-16,3-17-43 15,6-15-12 1,5-18-65-16</inkml:trace>
  <inkml:trace contextRef="#ctx0" brushRef="#br0" timeOffset="93974.81">33329 4192 729 0,'1'2'711'16,"1"-2"-705"-16,9-6 1 15,9 2-10-15,17-1-10 0,11 0 4 16,15 0 6 0,4 5 1-16,-1 0-32 0,-16 0-141 15,-23-5 175-15,-25-14 0 16,-22-8 0-16,-23-7-434 16</inkml:trace>
  <inkml:trace contextRef="#ctx0" brushRef="#br0" timeOffset="101194.93">28466 6168 848 0,'2'0'2'15,"-4"-5"0"1,0 3 5-16,2 2 13 0,0 0-19 16,0 0-5-16,0 7-4 0,2 0 4 15,-2 3 3-15,0 3-1 16,-2 5 3-16,2 1-2 15,-5 5 0 1,-3 5 0-16,1 4 1 16,-2 7 0-16,-2 1 0 0,2 6-1 15,-5 1 1 1,4 2 1-16,0-2-1 0,-3-4 2 16,2-2-2-16,1-6 0 15,2-4 2-15,-1-7-2 16,3-3 0-16,-2-8 0 15,6-3 1-15,1-5 0 16,1-3 0-16,0-3 7 16,-2-6 13-16,4-11 29 0,6-11-31 15,3-11-17-15,7-13-11 0,2-11-24 16,5-5 23-16,1-4-5 16,-3 2 15-1,-1 0 1-15,3 4-1 0,-1 5 7 16,-1 4 13-16,-1 10 4 0,3 4-9 0,-5 8-6 15,2 9-7-15,-6 6 0 16,2 7 0-16,-1 3-3 31,0 5 1-31,-1 3-2 16,3 2 1-16,4 0-2 0,0 2 1 16,-2 4-2-16,2 1 1 15,-6 1 1-15,-1 1 0 16,-3 2-2-16,-2-1 2 15,-6 3 0-15,1 0 0 16,-3 1-1-16,-1-2 2 0,-2 1 0 16,2 0 1-16,-2-4 0 0,-2 1 0 15,0 1 1-15,-3 0-2 16,-3 2 0-16,0-3 0 16,-4 3 0-16,-2-2 2 15,-6 0 8-15,0-2 12 16,-3-3-13-16,-3 1-4 0,-4-1-1 0,-2-1-1 15,-5 1-2-15,-1-1-1 16,3 0-69-16,-2-4-77 31,-2-2-48-31,0-16-256 0</inkml:trace>
  <inkml:trace contextRef="#ctx0" brushRef="#br0" timeOffset="103675.9">29278 6165 934 0,'2'-12'25'0,"-4"-3"-20"16,2 2 5-1,2 5 20-15,7 2-23 0,3 2-8 16,5 1 0-16,3 3-1 16,4 0 0-16,1 0 0 15,1 1 1-15,2 4 1 0,-1 0 0 16,0 1 0-16,1-2-1 16,0 4-1-16,-2-2-1 15,3 0-30-15,-2 1 9 0,-1 0-17 0,-1 2-31 16,-4-2-39-16,-8 0-47 15,-4-6-117-15</inkml:trace>
  <inkml:trace contextRef="#ctx0" brushRef="#br0" timeOffset="103915.58">29239 6284 946 0,'-2'2'84'0,"-1"-4"-77"16,2 1-6-16,2 1-2 16,4 0 1-16,9 0-1 15,9 5 1-15,6 0 0 0,8 2 1 16,3 6-2-16,6 1-2 15,0 4-88-15,1-1-48 16,-7-5-82-16,-2-8-142 16</inkml:trace>
  <inkml:trace contextRef="#ctx0" brushRef="#br0" timeOffset="106223.48">30987 3667 1052 0,'-7'-12'-35'0,"-8"2"21"15,1 10-7-15,-4 19 4 16,-3 16 2-16,-6 15 7 16,-9 17 7-16,-3 11 0 0,0 10-5 15,0 3-6 1,0 0 12-16,2-2-1 0,3-1 1 0,-3-1 2 16,5-5-5-1,-1-3 4-15,6-4-2 16,5-3 1-16,4-4 0 15,7-5 2-15,6-8-2 16,5-5 2-16,5-6 0 16,10-7 1-16,6-6 1 0,5-6 1 15,8-3 4-15,6-1-2 16,5 0-2-16,8-2 0 16,6 1-1-16,7 0 0 0,2 1 1 0,6 3-4 31,-3-1 1-31,2 4-2 15,0 0 0-15,0 1 0 0,3 1 1 16,0-4-2-16,5 0 2 16,6-4-1-16,0 1 2 15,0-1-1-15,2-2-1 0,-3 1 4 0,1-2-1 16,-5 0 1-16,3-3 13 16,3-2-5-16,-1-2-7 15,-2-1-2-15,-3-2 0 16,-5 0-3-16,-6-1-1 0,-7 0 0 15,-7-1-27-15,-6-3-80 16,-11-3-89 0,-6-13-128-16</inkml:trace>
  <inkml:trace contextRef="#ctx0" brushRef="#br0" timeOffset="107163.3">31310 3059 1312 0,'13'-40'-27'0,"3"-8"-3"0,7 8 28 16,14 13 4-16,14 7 3 15,14 4-6-15,13 5 2 16,14 2-2-16,13 1 0 31,9 1-1-31,7 0 0 16,1 1 3-16,-3-1-1 0,2-1 1 0,-12-1-3 15,-7 2-3 1,-7-1-4-16,-9-1 2 0,-5 3 4 16,-7-4 3-1,2 2 0-15,-2-2 0 0,2 0-1 16,0 3 1-16,0 0 0 15,2 3 1-15,-2 0 0 16,-7 3-2-16,-6 1 0 16,-9 0-3-16,-10 0-45 0,-10 3 49 15,-5 3 0-15,-9-1 0 16,-5 1-47 0,-7-3 24-16,-2 0-4 0,-1 1-1 15,-3-4 16-15,-2 3 7 16,0-2 3-16,2 1 0 15,-2-1 1-15,-2 2 1 16,2 3 0-16,0 5-1 16,0 2-2-16,-4 7 1 15,-1 4-1-15,-2 6 0 0,0 8-1 0,-2 5 1 16,-4 8 2-16,-3 7 1 16,-2 9-1-1,-1 7 0-15,-6 8 1 0,0 7-1 16,-2 15 1-1,-4 11 1-15,2 11 2 0,-5 5-2 16,3 6 0-16,2 5 0 0,0-3 0 16,3-5-1-16,3-4 4 0,5-8-3 15,3-7 1 1,3-11-1-16,5-9 0 16,3-9-1-16,2-7 2 15,2-8-1-15,0-6-1 16,0-8 0-16,-2-7 0 15,0-11 1-15,-5-6-2 0,0-9 1 16,0-5 1-16,-1-5-1 16,-4-3 0-16,-1 0-2 15,-2-1 2-15,-2 1-1 16,-5 0 0-16,-5 0 1 16,-2 2 1-16,-7-2-2 0,-4 0-2 15,-9-3-21-15,-6-5-8 0,-11-1-12 16,-7-2-8-16,-8-7-70 15,-11-7-78-15,-4-10-67 0</inkml:trace>
  <inkml:trace contextRef="#ctx0" brushRef="#br0" timeOffset="109020.24">29864 6952 1375 0,'3'0'-19'15,"-2"-11"-50"-15,1 5 49 16,11-1 19-16,5 1 1 0,7-4-11 16,8-4 10-16,11-9 1 15,12-7 0-15,9-8 1 16,7-8-2-16,10-6 1 16,6-8 1-16,3-4 0 15,-1 2 0 1,-3 1 0-16,-7 5-1 0,-8 7 1 15,-18 12-3-15,-9 8 1 16,-14 10 1-16,-9 6-1 16,-8 6 1-16,-3 1 0 15,-2 6-3-15,-3 0-42 16,1 0-41-16,2 3-17 0,5 0-12 16,-1-3-59-16,3-6-130 15</inkml:trace>
  <inkml:trace contextRef="#ctx0" brushRef="#br0" timeOffset="109724.07">30994 6794 1247 0,'-7'0'-1'0,"-1"-1"-80"15,1 1 69-15,0 2 10 0,4 13-11 16,-3 3 4-16,-1 10 0 31,-4 5 3-31,-2 5 3 0,0 1 0 16,-1-2-7-16,1-7 8 15,1-7 3-15,7-7 0 16,1-4-2-16,2-7 2 16,4-3-6-16,7-2-12 15,7-6 13-15,6-5 5 0,6-7-1 16,5-3 1-16,2-1 0 0,-1-1-2 15,-1 5 1-15,-3 3 1 16,-3 4-2-16,-1 4 3 16,-2 3-2-16,1 2-1 15,0 2 1-15,0 0 0 16,-3 5-1-16,-2 3 1 0,-2 3 0 31,-3 2 0-31,-5 3-2 0,-1 1-3 16,-7 1 4-16,0 5-2 15,-4 1 3-15,-5 5-1 16,-5 5 2-16,-3 5 1 16,-3 6-2-16,0 6 1 0,0 7-2 15,-1 0-52-15,0-5-211 16,-5-14-261-16</inkml:trace>
  <inkml:trace contextRef="#ctx0" brushRef="#br0" timeOffset="113271.88">19070 12207 857 0,'-18'0'6'0,"1"-6"-6"16,6 2-3 0,7 3 2-16,2 3-1 0,-1-2 0 15,1 4-8-15,4 1 5 0,-1-1-3 16,7 2 2-16,3-2-4 15,6-1 1 1,7-1 14-16,6-1 8 16,8 0 3-16,5-1 0 15,7-4-4-15,8-1-5 0,6 0-1 16,8-1-3-16,6-1-2 16,11-1 5-16,6 0 2 0,7-3 13 0,5-2-6 31,8-2-5-31,6-2 16 15,5-5-13-15,4 0-3 0,0-4 21 0,7 0-18 16,3-3 1-16,5 0-2 16,5 1 15-16,9-3-7 0,7 2-14 31,3-2-2-31,3-1-5 16,-2 0 3-16,3-4-1 0,-3-1-2 15,2-2 2-15,-3-2 1 0,1 1 10 16,0 1 16-16,0 0-20 15,-5 2 1-15,-9 3-3 0,-3 2-3 16,-8 1 2 0,-6 1-2-16,-9 1 0 15,-9 1 1-15,-7 3-4 16,-9 1 5-16,-14 4 0 0,-11 4 0 16,-15 4 0-1,-9 3-3-15,-11 2-1 16,-11 3 0-16,-10 1 0 0,-11 2-1 0,-4 0 0 31,-7-1-2-31,0 4-2 0,-4-2-2 16,2 1 1-16,-2-1-2 15,2 0 2-15,-4 1 3 16,3-1-42-16,-7 5-27 16,-3 0-5-16,-3-1-58 15,-2-2-76-15,-4-11-165 0</inkml:trace>
  <inkml:trace contextRef="#ctx0" brushRef="#br0" timeOffset="113631.97">24399 10967 1035 0,'-6'-9'-8'0,"6"-8"29"16,8 4-21-16,16 7-5 15,13 2 9-15,13 3-2 16,10 0-1-16,7 2 0 16,3 3-1-16,1 1-3 15,-6 2 5-15,-7 1-1 0,-9-1 0 16,-8 0 1 0,-8 2-1-16,-11-5 0 0,-4 2-1 15,-6 0-1-15,-3-1-1 16,-5 1 1-16,-4 1 3 0,0 3 4 15,-9 4-3-15,-7 4 4 16,-13 6 0-16,-15 8 1 0,-13 9-3 16,-17 9-1-16,-15 10 0 15,-14 12-5-15,-17 12-91 0,-11 2-91 32,-13-7-176-32</inkml:trace>
  <inkml:trace contextRef="#ctx0" brushRef="#br0" timeOffset="117686.03">31314 10373 191 0,'0'1'540'0,"2"-1"-550"15,2-4 10-15,1 1 1 16,7-2 5-16,3-2-4 0,3 0 0 16,4-2 0-16,0 1-1 15,3 0 2-15,0 1-4 16,-2-1 2-16,0 3 4 16,0 2 5-16,-1 1 3 15,-4 1 4-15,0-2 10 0,1 5 3 16,0-1-5-16,1 2 1 15,-2 2-4-15,4 1 3 0,3 1-3 16,0 1-9-16,1 1-7 0,1-1-2 16,2 1-1-16,-2 1 1 15,0-1-3-15,-2 0 4 16,-1 1 0-16,-2 0 1 16,1 2 1-16,-1 0-1 0,0 1 8 15,0 1 1-15,1 3-5 16,2-1-1-1,-1 1 0-15,2 0-1 16,-1 1-6-16,4 0 0 16,-4 1 1-16,2-2-1 0,-2 1-1 15,-1 0 0-15,-2 2 0 16,-1-3 0-16,-4 1-1 16,1 1 2-1,-5-1-1-15,3 1 0 16,-7 2 1-16,3-1 1 0,-3 3 1 15,1-1 2-15,-1 2-2 16,1 1-1-16,0-1 0 16,-1-1-2-16,1 1 1 0,-4 0-1 15,-3 0 1-15,-1-1 0 0,0 2-1 16,-4 0 1 0,0 0 1-16,-3 0-1 15,1 2 0-15,-1-1 0 16,-4 0 0-16,2 1-1 0,-3-1 0 15,0 3 0-15,1-3-1 16,-1 2 1-16,-2-3 0 16,-1 0-1-16,2-3 2 0,-3 1-2 15,3-3-1-15,-1 1 2 16,2-1-3-16,3-4 3 16,1-1-2-16,0-2-12 0,2 0-17 15,0-2-5-15,1-2-23 16,1 0-37-1,-2-4-55-15,0-3-60 16,-3-8-114-16</inkml:trace>
  <inkml:trace contextRef="#ctx0" brushRef="#br0" timeOffset="118248.69">32035 11400 426 0,'-8'-6'353'16,"1"-1"-359"-16,-2 2 46 16,6 2 35-16,1 0-7 15,0 3-46-15,2-3-21 0,0 6-4 16,2-1-5-16,0 0-8 16,0 4 1-16,-1 4 10 0,1 2 5 15,-2 2 0-15,3 3 1 16,-3 3 2-16,2 0 6 15,-2 4-2-15,0 1-3 0,2 0 2 16,0 1 0-16,0 2 3 16,-2-2-3-16,3 0 0 15,1-3 0-15,3-3-3 16,2-1-2-16,0-4 1 16,4 0-2-16,3-5 0 15,4-2 0-15,8-6-1 0,2-4 0 16,9-8 2-16,3-8 0 15,4-9 3 1,1-5-1-16,-2 1 1 16,-2 1-2-16,-3 2-2 15,-3 3 0-15,-5 4 0 16,-3 2 0-16,-2 0 1 0,-3 2-1 16,-5 1 0-16,-4 2 3 15,-6 1-3-15,-7 3 4 0,1 0-1 16,-9 1 5-16,-6 0-1 15,-7-1 10-15,-2 3 2 16,-6 2-12 0,-7 1-3-16,-4 2-3 0,-3 0 0 15,-7 3-4-15,-6 7-24 16,-4 3-42-16,-7 6-20 16,-11 4-57-16,-4 0-180 0</inkml:trace>
  <inkml:trace contextRef="#ctx0" brushRef="#br0" timeOffset="129951.23">22811 15743 297 0,'-10'-2'181'16,"2"-5"-162"-16,1 1 15 15,3 1 32-15,1 2-21 16,2 2-30-16,-1 0-4 16,-1-1 4-16,2 2 4 15,-1 0-5-15,2 0-1 16,0 3 0-16,-5 0-9 0,-3 6-4 15,-1 3-1-15,-4 2-1 16,2 3-4-16,-1 0-17 16,4-2-15-16,1-3 15 15,3-3 8-15,1-2 12 16,1-1 1-16,0-2 3 0,1-3-1 16,0 1 12-16,-2-2 28 15,3 0 5-15,0 2-1 16,0-2-2-16,2 0-3 15,-2-1-4-15,0 1-5 0,2 1-15 16,-1-1-13-16,5 2-6 16,2-2 8-16,4 3-3 15,2-2-3-15,3-1 2 0,0 0-1 16,3-1 9-16,-2-1-2 16,2 1 1-16,-1-1-2 15,-1 2 9-15,0-2 4 16,-2 0 0-16,0 1 4 0,-2-1-3 15,0 1-5-15,-2 1-1 0,3-3-5 16,0 4-6-16,4 0 0 16,0 0 1-16,2 1-3 15,4-1 1-15,0-1 0 16,1 1-3-16,1-1 3 0,0 0 1 31,-1 0-2-31,0 2 0 16,-2-1 4-16,-1 0-3 0,1 1 4 15,1-2 3 1,1 3-1-16,1-3 6 0,3 1 6 16,3-2-1-16,1-2-7 15,3 3-4-15,1-3-7 16,1-1 0-16,-1 1 3 0,-1 0-3 16,-1-1 1-1,0 1-1-15,2-1 1 0,-2 2-1 16,2-1 0-16,-2-1 1 0,-1 1 2 15,0 0 3 1,-3 1 6-16,2 0-3 16,-3 1-1-16,1 0-2 15,0 0-1-15,0 0 0 16,2-2 0-16,-1 1-1 0,1-1-1 16,-1 1-2-16,1-1 1 15,-1 1-1-15,0 1 3 16,-3 0-5-16,1 0 3 15,-2 1-2-15,0-3 1 0,1 4-1 16,-1-2-1-16,0 2 4 16,4-1-1-16,-2 0-1 15,0 2 3-15,1-1-1 0,-1 0 3 0,0 2-2 16,-2 0-1-16,1 0-2 31,2 4 0-31,-1-4-1 16,1 0 1-16,0 0-2 0,1-1 1 0,-1-1 1 15,2 1 1-15,-2-4 0 16,1 1 0 0,0 0 4-16,-1 0 6 15,1-1-2-15,0-1-2 0,1 1-1 16,1 0-3-16,0 0-1 16,-1 0-1-16,1 2-2 15,-1-3 0-15,-2 3 0 0,2-2 1 16,-3 1 0-1,-1 0 0-15,-2 1-1 0,2-2 0 16,-1 2 0-16,-1 0 0 0,0-2 0 16,0 2 2-16,-2 1-1 15,0 0 0-15,-2 1 0 0,-2 0-1 16,-1-1 0-16,0 0 2 31,-2 3-3-31,0-1 1 0,-2 0 0 16,1 1 2-16,-2-2-1 15,-1 1-1-15,1 0 1 16,-3 0 0-16,0-2-1 16,-1 1 2-16,1 0-1 0,-1 0 0 15,-2 0 1-15,-1 0-2 16,1 2-1-16,2-2 2 16,-3 0-2-16,2 1 1 15,-1 0 0-15,-2-2-1 0,0 0 2 16,-2-1-1-1,-1 1 0-15,-1-1 0 0,-2 1 0 16,0-1 0-16,0 0 1 16,-2 0-1-16,0 0-1 0,2 0 2 15,-2 0-2-15,0 0 0 16,0 0 0-16,0 0 0 16,0 0-1-16,0 0 1 15,0 0 0-15,0 0 0 16,-1 0-2-16,1 0 4 15,-1 0-1-15,-1 0-1 16,-2 0 0-16,-2 0 0 16,-2 0 0-16,-1 0 2 0,-1 0-3 15,-2-1 4-15,1 0-2 16,-4 1 0-16,-1 0 0 16,1 0 0-16,-5 2 1 15,-3-2-2-15,-2 3 1 16,-1-2 0-16,-3 1 0 15,1 0 0-15,-3-1 0 0,0-1 1 0,0-1-1 16,-2 0 1-16,-2 0-1 16,1-2 0-1,-3 0 0-15,3-1 1 16,-3-2-1-16,1 1 1 0,0-1-1 16,-3-1 1-16,0 0-1 15,-1 0 0-15,1 0 0 0,-2-1 1 0,0 0-1 16,-2 0-1-16,1 2 1 15,-1-1 0-15,-3-1 0 16,-1 3 0-16,-1 2 0 16,-3-3 0-1,2 3-1-15,-5 0 1 16,0 2 1-16,1-1-1 0,-2 1 0 16,0-1 0-1,1 0 0-15,0-1 0 0,2 0 0 16,0 0 0-16,0 2 0 15,0 0 0-15,-2-1-1 16,0 1 2-16,3-1-2 16,-3 1 1-16,3 0 0 0,-1-1 1 15,1 0-1-15,2 0 0 0,2-1 0 16,-1 1 0-16,4-3 0 16,1-1 0-16,1 1 1 0,0 2-2 15,-2-1 1-15,2 1 0 31,-2 1-1-31,1 2 1 16,1-2 1-16,1 1 0 0,1 1-2 16,2 0 1-16,-2-1 0 15,3 1-2-15,-2-2 3 16,2 2-1-16,0 0 1 0,-1-1-1 16,3-1-1-16,1 3 1 15,0 0 1 1,2-1-2-16,1 1 0 0,0 1 1 15,0-1 0-15,1 2 0 16,0-3 0-16,-1 4-1 16,1 1 1-16,3 0 0 0,-2-1 0 15,3 3-1-15,4-2-1 0,-1 0-2 16,4 0-5-16,3-2 6 16,3-2 2-16,4 1 1 15,3-1 1 1,2-1-1-16,0 3 1 15,4-3 0-15,-1 0 1 0,-1 0-2 16,0 0-1-16,2 0-1 16,1 0-2-16,0 0-1 15,2 1-1-15,-2 0-7 16,5 1 11-16,0-2 2 0,0 3-1 0,3 0 0 16,3-1 1-16,0 1 0 15,2 0 0-15,1 0 0 16,3 0 0-16,1 1 0 0,1 0 2 15,1 1-3-15,2-1 2 16,2 2-1-16,1-2 0 31,2 0 0-31,1 0-1 0,0-1 2 16,4 2-1-16,1-3 1 16,0 1-1-16,5-2 0 15,2 1 2-15,2-2-2 0,3 2-1 16,1-4 3-16,1 2 0 15,1-1-1-15,1 0-1 16,1 0 0-16,2 1 1 16,1 0 0-16,1-1-1 0,-1 1 1 15,1-2-1-15,1 0-1 16,2 2 0-16,1-5 3 16,1 0-1-16,2-1-1 0,1-1 1 15,1 0 0-15,-1 2 0 16,0-3 2-1,-1 0 2-15,-1 2 1 0,0 0-1 16,-1-1-3 0,0 1 1-16,0 0-1 0,0 0 0 15,-1 0 0-15,0-1-1 16,-2 2 0-16,-2 0 0 16,0 0 1-16,-1 0-1 15,-3 0 1-15,-2 1 1 0,-1 0-1 16,-3 1 0-16,1 0-3 15,-4 1 2-15,3-1-1 0,-2 0 1 0,4 0-1 32,-3-1 0-32,-2 4 0 15,1-3-1-15,-2 1 2 0,-2 0-2 16,0 0 1-16,-1-1 1 16,-2 3-2-16,2-2 1 15,-1 1 1-15,-3 0-3 16,-5-1 2-16,2 4 0 0,-6-2-3 15,1 1 3 1,-2-1 0-16,-1 1-1 16,-3-1 2-16,-1-1 0 0,3 1-1 15,-4 0-2-15,2-1 2 0,-4 1-1 0,1 1 0 16,-3 2-1-16,2-3-28 31,-1 5-15-31,1 2-21 16,-2 5-13-16,1 1-26 0,-2 2-51 15,-3-3-59-15,-2-6-148 16</inkml:trace>
  <inkml:trace contextRef="#ctx0" brushRef="#br0" timeOffset="137654.65">22674 15789 686 0,'-2'-9'64'0,"0"-1"-59"15,2 3 0 1,0 5 13-16,0 0-16 16,0 2-1-16,0-3-2 15,0 3-1-15,0 1 2 16,-1-1 0-16,1 0 1 0,0 0 1 16,0 0 5-16,0 0 2 15,0 0 0-15,1 0-7 16,-2 0-1-16,1 0-2 15,0 0 2-15,0 0 1 16,1 0-2-16,0 2 1 0,-1-1-2 16,3 0 0-16,0 1 0 0,1-1 0 15,2 1-1-15,-2-2-5 16,1 0 0-16,-2-3 7 16,1 3 1-16,-1-3 0 15,-1-1 0-15,0 2-1 16,-1-3 2-16,-1 0 1 0,1 0 25 15,2 0 3 1,-3 1 6-16,-1 0 0 16,-1 1 2-16,2 0 17 15,-1 2-11-15,1 1-20 0,-1-1-16 16,1-1-5-16,0 2-3 16,0 0-1-16,0 0 1 15,-1 2-1-15,1-1 1 16,-1 0-1-16,1-1 1 0,-1 2 0 15,0-1 0-15,0 0 0 0,0 1 1 16,0-1 0 0,-1 1 0-16,2 0-2 15,-2-2 1-15,0 3 1 0,0 1-1 16,0 1 0-16,2 1 0 0,-3-1-1 16,1 1 3-16,-2 0-2 15,-3 4 0-15,2-2-1 16,-1 5 1-16,-1-3-2 15,0 3 2-15,-3 0 0 16,2 1-1-16,-1-2 1 0,0 1-1 16,0-1 0-16,-1 0 2 15,0-1 0-15,1 1-1 16,1 0 3-16,-2-2 1 16,0 1-2-16,3 0-2 15,-1 2 0-15,-2-2-1 0,2 2-1 16,-1 0 3-16,0 1-2 15,-2 2 1 1,0-2-2-16,-1 4 1 16,0-2-1-16,1 0 3 15,-2-1-3-15,2 1 2 16,0-3-2-16,-2 1 0 0,1 0 3 16,-1-2-2-16,1 1 1 15,1-1-2-15,-2-1 2 16,2-1-1-16,-1 0 0 15,1-3 1-15,0 0-2 0,0 0 2 16,1 0-2-16,-1-1 2 16,-2 3-1-16,2-2 0 15,-3 2 1-15,1 2-2 0,0 0 0 16,-1 2 0-16,1 0 0 16,-3 1 0-1,1-1 0-15,0 0 0 16,-1 1-1-16,0-2 2 0,3-2 0 15,-1 0-1-15,2-1 1 0,0-2 1 16,-1 0-1 0,0 0 1-16,-2-1-2 0,0 1 1 15,-1 0 2-15,0 0-3 16,-1 2 1-16,-1-1 0 0,0 0-1 16,-1 1 2-1,0-2 0-15,-1 2-1 16,-1-1-2-16,1 0 4 15,-2 1-4-15,1-4 3 16,1 2-2-16,-4-1 2 0,2-1-3 16,-2 2 3-16,0-1 1 15,-3 2-3-15,1 0 3 16,-1 1-2-16,0 0 0 0,1 1-1 0,0 0 2 31,0 0-1-31,-1-3-1 16,-1 2 2-16,-2-1-1 0,0 0-1 15,-1-1 0-15,0-1 2 0,1-1-1 16,0-1 0-16,1 0 0 16,0-1 0-16,0 1 2 0,-1 0-2 31,0-1-2-31,0 2 4 0,-2-3-3 16,0 1 3-16,1 0-3 0,0-1 3 15,0 0 2-15,-1-1 5 0,1 0-4 16,-1 0-1-16,-1 2-2 15,2-3 0-15,-2 0 2 16,-1 0 4 0,1 1-1-16,-1-1-3 15,-2 1-3-15,0 0-1 16,1-1 3-16,1 0-3 16,-2 3 0-16,0-2 1 0,-1-1-1 15,0 4 1-15,1-1-1 16,-2 3 0-16,-1-1 0 15,0 1-1-15,1-2 2 16,-2 1-1-16,-1 1 1 0,3-2-1 16,-1-1 1-1,-3 2-2-15,0 1 3 0,0 0 8 16,-1-2-3-16,0 3-3 16,2-1-1-16,-2 1 0 15,2 0-2-15,0 1-1 16,-1 1 0-16,0-1-1 0,1-1 3 0,-2-1-2 15,3 0 0-15,-1-1 0 16,1-2 0 0,2 0 1-16,0-1-1 15,-1 0 0-15,-2 0 0 16,1 0 1-16,-2 0-2 0,0 1 4 16,1-1-2-16,0 0 2 15,0 1-3-15,2-2 3 0,-1 0-1 16,-1 0 2-16,3-1 1 15,-1 2-1-15,1-3-4 16,-1 0 0-16,2-1 2 16,0 0-1-16,0 0-1 15,-3 2 1-15,0-2-1 16,-2 2 2-16,0 0-1 0,-2 0 1 16,0 2 1-16,-1 0-1 0,1-1-2 31,0 1 1-31,0 2-1 0,-1-1-1 15,1 1 1-15,0-1-1 16,0-1 2-16,1-1-2 16,-1 0 1-16,-1-2 1 15,-2 1-1-15,0-1 0 0,-3 2 3 16,-3 0-7-16,0-1 2 16,-3 6 0-16,-4 1-3 15,-2 4-31-15,-7 3-21 16,-5 3-28-16,-7 2-32 15,-8 2-80-15,-10-6-135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16:53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3361 5543 673 0,'-11'0'3'16,"-5"0"6"-16,8 3 2 0,5 4 3 16,3 7-13-16,0 7 0 15,0 5-1-15,2 5 2 16,0 5-1-16,0 5 0 15,-1 4-1-15,-1 6 0 0,-2 5 0 16,-5 6 0 0,-5 5 1-16,-1 1-1 15,-5 3 0-15,3 3 1 0,-6-2 1 16,4 1 0-16,-1-1 2 16,1 4-2-16,0-3 2 15,4-1-1-15,0-6 0 16,8-7 0-16,1-7-3 0,4-8 1 15,0-9-2-15,6-7 1 0,3-6 0 16,1-3-1 0,2-2 1-16,2-3-2 0,-1 0 2 15,4-2 0-15,0 2 0 16,1-1 2-16,2-1-1 0,4-1 0 31,-1 1-2-31,4-1 3 0,0 1-2 16,4-5 2-16,2 1-1 15,3-1 0-15,0-1 0 16,2-1-1-16,3-1 1 0,3-1 1 0,0 1-1 31,3-3 0-31,3 1 1 16,-4 0-1-16,4-2 2 0,-4 0 0 16,4 1 1-16,-4 0 1 15,4 2-1-15,-1-2-1 16,2 2-1-16,-1 0-1 15,0-3 0-15,3 0 1 0,0 0 2 16,-1-2 14-16,3-2 6 16,-1-1-12-16,0 0-2 15,0 1 3-15,-3 1-8 16,3 0 1-16,1 1-1 0,0 0 2 16,1 2 2-16,3-1-5 0,-1-1-1 15,0 2-2-15,1-1 1 16,-1-2 0-16,2 1-2 15,-2 0 0-15,-1-1 0 16,-2 1 1 0,-1 1-2-16,-3 0 2 15,-2 1-1-15,0 0 0 0,-5 0 1 16,0 1 0-16,-4-1 0 16,-1 0 3-16,0 0 37 0,-1 0-18 15,-2-1-5-15,2-2-10 16,3 0-2-16,-2 3 1 15,1 0-3-15,-2 0-1 16,3 1-2-16,-2 4 0 16,2-1-1-16,1-1 0 0,3 1 0 15,0-3 0-15,-2 1 0 16,0-1 0-16,2 1 0 16,-2-1-1-16,0-1 2 0,-5 1-1 15,2 0 1-15,1 1-1 16,-1-2 0-16,0 2 0 15,1-1 1-15,1-1-1 0,0 3-1 32,2-2 2-32,1 1-1 0,-2-1-1 15,4 1 2-15,-1-2-1 0,1 0 0 16,-4 0-1-16,2 0 1 16,-4 3 0-16,1-2 0 15,-4 2 0 1,2 1 1-16,-2 1-1 0,4 0 0 15,-4 2 0-15,-1 0 1 16,0 0-1-16,1 0 0 16,-3 0 0-16,-1-2 0 0,-2 0 0 15,-1-1 0-15,-2 1 1 16,0-1-1-16,-2 2-1 16,-5-2 2-16,0 2-2 15,-3-2 1-15,-4-1 1 16,-2-2-2-16,-3 2 1 15,-4-3-1-15,0 1 2 0,-4 1-1 16,0-2-1-16,-1 0 1 0,-1 0 28 16,0 0 23-16,0 0 8 15,0 0-6-15,0-7-8 0,0-2-17 16,-2-3-20-16,0-4-7 31,1-10-3-31,1-5-1 0,0-6 1 0,3-7 0 0,6-7-1 16,0-7 2-16,3-5-1 15,2-3 0-15,2-7-5 32,2-2-8-32,-2-6 8 15,6-7-10-15,-2-2 6 16,0-4 4-16,1-6-14 0,1 2 13 16,-3 1-5-16,-1 8 9 15,-1 8 7-15,-4 7-2 0,-1 12 3 16,-2 10 0-16,-4 8-4 15,-1 9 2-15,-2 8 0 16,-1 5-1-16,-2 7 1 16,0 5 0-16,0 3-1 15,0 2 3-15,0 3-3 16,0 0 0-16,-1 2-2 0,0 0 0 16,1 0 2-16,-1 0-1 15,0 0 1-15,0 0 1 0,-1 0 0 16,-3 0 4-1,-1-2-3-15,-3 2 1 16,-1 0 0-16,-4 0-3 16,-2 0 1-16,-3-1 0 15,2 0-1-15,-7 0 1 0,-1-1 1 16,-1 0 6-16,0 0-2 16,-3-1-2-16,-3 0-3 15,-1 2 0-15,-3-2-1 16,-2 0 0-16,-3 0-3 0,-2-1 3 15,-2 1-1-15,-2 0 1 16,1-1-1-16,-3 1 0 16,1-1 1-16,-5 0-2 0,-1 1 2 15,-3 0 0-15,0-1-2 16,-3-1 1-16,-2 0 0 16,-1-1 0-16,0-1 10 15,-2 0-3-15,1 0-3 0,1 0 10 16,-2 0-9-16,2-1-2 15,0 0 2 1,-1 1 0-16,1 0 0 16,-3 1 0-16,1 2-3 0,-2 1 5 15,1 2-15-15,-3-1 8 16,-2 2 0-16,3-1 0 16,-3-1 1-16,2 0 0 15,0-3-1-15,-1-1 0 16,-2-1 1-16,1 2 0 0,0-4-1 15,-2 3 1-15,3-1 12 16,-1 3-3-16,1 1 2 0,3 2-11 16,-1 1-1-1,-1 0 1-15,-1 7-1 0,-3 1 0 16,-1 2-1 0,-2 1-2-16,-1 1 2 0,-2 0 1 0,-3 0 1 15,1-1-2 1,2-2 2-16,-3 0-2 0,1-3 4 15,-1-2-3-15,4-3-1 0,1-1 2 16,0 0 0-16,2 0 0 31,2 0-1-31,1 0-1 0,0 0-2 16,1 0-27-16,0 0-41 16,2 0-36-16,1-1-60 15,-1-12-82-15,-2-11-205 16</inkml:trace>
  <inkml:trace contextRef="#ctx0" brushRef="#br0" timeOffset="9008.97">8789 5357 785 0,'-2'-9'7'0,"-4"4"-4"15,4 3-1-15,2 2 0 16,2 9-8-16,1 6-10 0,3 8 12 15,2 9 2-15,0 6-1 16,-1 3 2-16,1 7-23 16,0 3 21-16,-2 1 3 15,-4 6 1-15,-1 1-2 16,-1 5 2-16,-1 4 1 16,-6 3-2-16,1 2 0 0,-5 5 1 15,2 3 0-15,2 3-1 16,-2-4 1-16,5-3-1 15,2 0 0-15,2-7 1 16,0-1-1-16,1-6-1 0,3-2 2 16,1-4 0-16,1-2-1 15,1-9-1-15,1-3 1 0,3-6 0 16,0-1 1-16,2-7-2 16,1-3 1-1,1-3 1-15,2-4 0 0,0-1 1 16,5-4-2-16,-1-1 2 15,4-3 2-15,3 2-1 16,3-3 1-16,3-3 6 16,2 1 0-16,1-4-4 0,2-2-1 15,3 1-3-15,0-1 1 16,3 0 2-16,4-1-4 16,0 2 1-16,1-2 0 15,4 0-1-15,1 0-1 16,2 0 1-16,0 0 1 0,3-2 0 15,1 0-3-15,1 0 3 16,1 1-2-16,3-2 2 16,0 2-1-16,1-2 0 0,-4 2 0 15,3-1 0-15,-2 2-1 16,-1 0 3-16,-1 3 19 16,0 1 0-16,2 2-13 0,1-2-3 15,-2-1 0-15,5 0 7 16,-1 1 12-16,0 0-14 0,1-1-8 31,-1 2 0-31,2 0 2 16,-2 0-4-16,-1 0 0 15,0 1 1-15,-1-2-2 0,1 0 0 16,-2-1 3-16,2 1-1 16,-3-1 3-16,0 1-4 15,-2-1 2-15,-2 1-4 16,-4-1 5-16,1 1-3 15,-2-1 2-15,-1 0 0 16,-2 0 1-16,-1 1 5 16,0 0 5-16,-3-1-13 0,2 3 0 15,-3 0-1-15,2-2 0 16,-2 0 1-16,0 2-1 16,-2-3-1-16,-3-1 2 15,-2 0-1-15,-4 1 0 0,-5-3 1 16,-5 1-1-16,-6 1 0 15,-4-2 0-15,-5 1-1 0,-3 0 2 16,-3 1-2-16,-1-2 3 0,-3 0-2 16,0 0 43-16,0 0-5 15,0 0-14-15,0 0-13 16,0 0-5-16,0 0-3 16,0 0 0-16,0-4-4 15,0-4 3 1,1-7-1-16,0-12-1 15,-1-8-1-15,2-12-3 0,1-10-21 16,0-6 17-16,0-9 2 16,-1-5 3-16,3-4 3 0,-1-4-5 15,3-3-1-15,-2 0 2 16,1-3-2-16,0 0 3 0,-1 3 0 16,1 3-9-16,2 1 7 15,1 0 4 1,1 8-1-16,2 2 1 15,-1 8 1-15,-2 6 1 0,2 5-2 16,-4 7 3-16,-2 7-1 0,-2 7-3 16,0 4 4-16,0 4-1 15,-2 4 2-15,0 7-3 16,-1 2-1-16,2 1 1 0,-2 2 0 16,0 5 1-16,0-1 0 15,0 3 3-15,-3 1-1 16,1 1-1-16,0-1-2 15,0 1 1-15,0 1 5 0,-1-2-1 16,0 1-1-16,0 1-1 31,-1 0-2-31,0 0-1 16,-3-3 1-16,1 2 0 0,-2-2 0 16,-2 0-1-16,-2 2 1 15,-1-3 0-15,-2 1 8 0,-2 0 3 16,-1-1-6-1,-4-1-4-15,0 0-2 16,-3 2 5-16,-2-2-4 0,-3 0 1 16,-1-1-1-16,-3 1 0 15,0 0 3-15,-2 1 5 0,-5-1-5 16,1 3-1-16,-2-2-1 0,-4 1 0 16,0 1-1-16,-4 1-1 15,1-2 0-15,-4 3 0 16,-1-1 0-16,0-1 1 15,-2 1-1-15,3-2 1 0,-3 0 0 16,0-1-1-16,0-3 2 31,-1 1 2-31,-1-1 2 0,-1 0-4 16,-1 1 1 0,-2 2-3-16,1-2 2 0,-2 2 2 0,-1 1-3 15,-2 2 1-15,-1-1 4 16,0 1-2-16,-2 1-3 15,-2 0 0 1,-1 0-1-16,1 0 0 16,0 1 0-16,0 1 2 0,1-1-2 0,0 2 1 15,-1-2-2-15,-1 1 2 16,-2-1 0-16,-1 1-2 16,-1-1 2-16,-1 2-1 0,-2-3 1 15,-1 3 0-15,4 0 1 16,-3-1 1-16,6 0 10 0,-4 1-5 31,4-2 0-31,2 0 2 16,1 1-8-16,4-2-1 0,1 0 0 15,6 0-1-15,4 0-1 0,7 0 1 16,5 0-2-16,5 0-33 16,4-4-56-1,0-3-137-15,-1-5-283 16</inkml:trace>
  <inkml:trace contextRef="#ctx0" brushRef="#br0" timeOffset="15637.72">10321 8493 563 0,'-13'-10'16'0,"-1"-3"33"32,1 2-8-32,2 2 12 0,4 2-20 15,1 3-23-15,2 0 9 16,2 1 0-16,2 2-13 15,0 1-8-15,0 0-9 0,6 2-6 16,2 4 4 0,4 1 11-16,2 0 1 15,3 0 1-15,1 0-1 0,5 0 1 16,1-4-1-16,2 1-1 16,2 0 2-16,2-2 1 15,3 1 0-15,0 0-2 16,1-1 4-16,1-1-2 15,1 0-1-15,-1 0 1 16,-1-1 0-16,1 0 3 0,0 0 3 16,-2 0-2-16,0 0-3 15,-2 0 1-15,-1 0-2 0,-3 3-1 16,-3 2-1-16,-1-1-57 16,-5 0-20-16,-3 1-21 0,-3 0 0 31,-4-1-50-31,-5-1 1 0</inkml:trace>
  <inkml:trace contextRef="#ctx0" brushRef="#br0" timeOffset="16081.71">10301 8722 899 0,'-19'-12'-4'15,"0"-5"10"1,6 1 9-16,6 6 51 0,2 3-30 16,2 1-29-16,2 4-6 15,1 1-3-15,2 1-8 16,5 0-2-16,3 0 1 15,2 0 8-15,5 2 2 16,2-1 0-16,4 2-1 0,2-2 1 16,1 1 0-16,1-2-3 15,1 0 3-15,2 0 1 16,-1 0-3-16,0 0 5 0,3 0-2 16,-2 2 1-16,1-2-1 15,2 1 1 1,-1-1-1-16,2 0 0 0,0 0 0 15,1-3-2-15,3-1 1 0,-3-1-1 16,3-1-13-16,-1 3-64 16,0-1-25-16,-3-1-53 15,-4-3-25-15,-6-7-47 0</inkml:trace>
  <inkml:trace contextRef="#ctx0" brushRef="#br0" timeOffset="16622.64">10978 8077 1027 0,'-10'-6'-2'15,"-2"-4"3"1,3 3 1-16,7 4 32 16,0 3-17-16,2 0-17 15,0 0-3-15,2 1-9 0,5 5-49 16,2 4 43-16,4 3 16 16,2 0 1-16,3 4 1 15,3-1 1-15,4 3-1 16,2 0 3-16,2 1-1 0,2-1-2 0,0 1 1 31,0 0-1-31,-2 0 0 16,-2-1-1-16,-5 2 2 0,1-1-1 15,-5 0 1-15,-3 0 0 16,-1-1 2-16,-2-1-3 0,-2 1 3 0,-1 0-3 31,-2-1 1-31,-5 2 0 0,-2 3 1 0,-3 1-1 0,-11 6 1 31,-7 2 1-31,-11 7 0 16,-10 5 0-16,-4-2 1 16,-10 1-2-16,-3 3-1 15,-5-1 0-15,-3-2 0 0,-4 2-2 16,0 3 2-16,-2 4-4 16,1 3-2-16,3 3-83 15,1 0-73-15,1-7-67 16,0-9-281-16</inkml:trace>
  <inkml:trace contextRef="#ctx0" brushRef="#br0" timeOffset="30506.53">9379 9974 799 0,'-18'-13'-72'0,"-5"-2"103"16,6 5-14-16,7 2 17 0,3 4-21 15,1 3-10-15,4-1-4 16,0 0-1-16,1 4-6 16,0 5-6-16,0 5-8 15,-1 6 6-15,0 11 12 0,-1 8 2 16,1 7 4 0,0 10-2-16,1 5-5 15,1 2-15-15,-1 3 2 16,0 4-5-16,-1-2 2 0,-4 4 1 15,1-2 1-15,-2 1 15 16,0 1 1-16,-2-6 1 16,3-1 2-16,0-7 1 15,2-8 1-15,1-7-1 0,2-7 4 16,1-6 3 0,0-4 5-16,2-6-5 0,5-3-2 15,0 0 4-15,2-3 2 16,1-1-4-16,3 0-1 15,0-1 3-15,2-1-5 16,1 2 4-16,4-2-4 0,3 0-3 16,0 0 9-16,3 2-4 15,1-2-1-15,2 1-3 0,1 0-1 16,2-2-1-16,-2 1 0 0,3-1 1 31,2-1-2-31,1-1 0 16,2 0 2-16,-1-2 0 0,2 0-1 15,0 1 2-15,1-1 2 16,1-2-1-16,1 0 0 16,2 1-3-16,0-2 1 0,4 1 0 15,-2-2-1-15,0 1 1 16,-2 1 0-16,-1 0-1 16,-3-2 2-16,-2 2-2 15,1-1 2-15,0 0 2 0,-3 1 2 16,0-2 0-1,-1-1 1-15,-1-1 2 16,-4 2-6-16,0-1 2 0,-2 0-2 0,0 2-1 16,1-1-1-16,1 0 0 15,-1 1-2-15,-1 0 3 16,0 1-1 0,-2-1 0-16,-6 1-2 15,1 1 2-15,-4-2-2 16,-3 2 2-16,-2-3-1 0,0 1-1 15,-6 0 0-15,0 0 2 16,0-1-2-16,-4 0 1 16,1 1 1-16,-3-2 0 15,1 1 4-15,-1 0 46 16,0 0-13-16,0 0-24 0,0 0-10 16,0 0-4-16,0-1-1 15,2 0 2-15,0 0-1 0,0-4 1 16,2-6 1-16,1-2 0 15,1-7-1-15,2-6 1 0,1-6-3 16,1-6 3-16,0-5-3 16,0-4-2-16,-1-6-27 0,-2-4 19 15,1-3 13-15,-1-5-3 32,0 0 1-32,0-2 0 15,3-1 0-15,1 3 0 0,-1 3 0 16,2 3-2-16,-2 8 1 15,0 5-1-15,-1 8 2 16,-3 6-1-16,-1 5 1 0,-3 4 0 16,-1 5 0-1,-1 3 1-15,0 5 1 0,0 3 1 16,-1 1 18-16,0 1-11 16,0 3 3-16,-1 0-6 15,1 2-7-15,1 0-1 16,0-2 0-16,-1 2-1 15,1 0-2-15,-1 1 0 0,-1-2 2 16,0 1 3-16,0 0 2 0,-4-2 1 0,0 1 3 16,-2-2 0-16,-2 2-1 15,-3-2 0-15,0-1-3 16,-3-1-2-16,0-1 6 31,-3 1-1-31,1-2-6 0,-4 0 3 16,-2 1-3-16,-5 0 0 15,0 0-2-15,-4 1 1 0,-3-1-2 16,-2 2 2 0,-4-1-1-16,0 1 1 0,-2 1 0 15,-3 1 0-15,-3-3 2 16,0 2-1-16,-2-1 0 0,-2-1 2 16,0-1-1-16,-2 1 10 15,0 0-2-15,-3 1-5 16,1-1-3-16,-2 1-2 0,-1 3 1 15,2-1 1-15,-1 4-3 16,0-1 1-16,0 5-1 16,3-2-2-16,0 0 0 0,-1 1 4 15,1-1 0-15,-1 2-3 32,1 1-22-32,1 3-36 0,-1 4-29 15,-3-3-113-15,-4-7-131 16</inkml:trace>
  <inkml:trace contextRef="#ctx0" brushRef="#br0" timeOffset="72416.12">4011 12461 670 0,'-22'25'-46'0,"-2"-4"51"0,3 1-3 16,6 6-1-16,1 8 1 15,1 7-3-15,-3 10-1 16,1 11 0-16,1 8 3 15,-3 10 0-15,-2 6 1 16,2 4 3-16,-1 5-4 0,-1 5 1 16,2 4-1-16,5 0-3 15,4-2 2-15,3-5 0 16,5-8-1-16,2-12 0 0,7-12 1 0,3-10 2 31,1-9-3-31,1-8 1 16,-1-5 0-16,0-5-1 0,1-2 0 0,-1-6-3 15,1-1 3-15,1-4 0 16,3-2-1-16,-4-2 3 16,8-2 0-1,-1-3 0-15,5-1 1 0,1-3 3 0,6-3-1 0,3 1 4 32,2-4-2-32,2 1 0 15,0 0-1-15,3-2 0 0,1 5-2 16,-1-1-1-16,-2 6 1 0,3 0-2 15,3 2 0-15,1 1 1 16,0 0-1 0,0 0 0-16,0 0-1 15,-1 0 1-15,-4-1 0 0,1 0 1 16,-1-2 5-16,-1-1 23 0,-3-1-16 16,-4 1-10-16,-3 0 0 15,-4-1-3-15,-6 2 0 16,-3-1 0-1,-6 1-2-15,0-2 4 16,-4-1-3-16,-4 0 1 0,-1-1 0 16,1-1 0-16,-5-1 0 15,2-1 2-15,-2 0 3 16,0-4 69-16,0-9 21 0,0-9-36 16,0-13-51-16,3-15-9 15,3-14 1-15,1-11-1 16,4-15-1-16,-2-8-1 0,2-8-3 15,1-5-17-15,-1-6 8 16,1-3 5-16,0-1 7 16,-1-3-1-16,0 1 4 15,2 2-2-15,-1 5 0 16,0 5 1 0,1 8 0-16,-1 9 1 0,0 9-1 15,-3 12 1-15,-2 15 0 16,2 13 7-16,-7 12 11 0,0 14 0 15,-2 8-14-15,2 7-2 16,-2 4-6-16,0 0-6 0,1 4-1 31,1 2 4-31,-1 4 1 0,-1 1 3 16,0 2-2-16,-1 1 3 16,-4-1 0-16,-6-2 1 15,-1 3 1-15,-2-3 3 16,-5 0-2-16,-3 0 0 15,-4-1 0-15,-3-2 0 0,-2-2 0 16,-4-4 0-16,-3-1 0 16,-4-3 0-16,-5-7 1 15,-2-4 2-15,-3-3-4 0,-4-2 1 16,-2-4-1-16,-3 1 0 0,-1 0 2 16,-1 4 2-16,-4 0-3 15,1 4 0-15,1 5-2 16,-2 3 0-16,2 5-1 0,4 1 2 15,4 9-3-15,5 5-3 16,7 2-130-16,3-6-54 16,-1-10-155-16</inkml:trace>
  <inkml:trace contextRef="#ctx0" brushRef="#br0" timeOffset="75569.42">25328 7242 709 0,'-1'-13'351'0,"-2"-3"-350"0,0 5-1 32,1 11 5-32,6 4-18 0,1 12-10 15,3 9 14-15,-3 11-3 0,-3 12 1 16,-1 9 3-16,-2 11 4 0,-6 6 0 16,-3 7-2-16,0 3-1 15,0 4 4-15,2 1 1 16,0 0 2-16,3 4-1 15,3 1 0 1,2 1 0-16,0 1 2 0,3 7 6 16,6 2 9-16,4 2-7 15,2 0 4-15,5 3 0 0,2 0-7 16,1-2-3-16,1 3-1 16,-2 4 1-16,-3 2-2 15,-3 6 1 1,-3 3 0-16,0 4 0 15,-6-1 1-15,-1 0-1 16,-3-1-1-16,-1-4-7 0,1-3 0 16,-6-3-2-16,1 0 0 15,-1 0-4-15,-1 3-27 16,-2 3-34-16,1-3-55 0,-1-5-62 0,-4-15-222 31</inkml:trace>
  <inkml:trace contextRef="#ctx0" brushRef="#br0" timeOffset="76239.51">27572 6372 992 0,'4'6'55'15,"-2"1"-94"1,2 14-42-16,2 9 68 15,3 17 11-15,-1 13 0 0,0 15 3 16,-2 16-1 0,-4 7 1-16,-1 13-1 15,-4 7 1-15,-5 2 0 16,-5 7 0-16,0 3-1 0,-2 4 2 16,-1 4-1-16,0 1 1 15,1 0 11-15,1-1 2 16,3 0-6-16,2-2 2 15,2-4 0-15,1 3 6 16,-1 0 0-16,-5 7-3 0,-4 6-9 16,-5 2-2-16,1 5 0 15,-7 5-2-15,-2 1-10 16,2-5-4-16,1-6-8 0,3-7 0 16,5-10-20-16,2-10-38 15,4-6-46-15,1-14-44 0,1-13-160 16</inkml:trace>
  <inkml:trace contextRef="#ctx0" brushRef="#br0" timeOffset="87804.36">16645 17976 736 0,'-3'0'72'0,"-5"-3"-70"15,3 0 8-15,2 2 37 0,2-1-41 16,0 2-10-16,1 2-1 0,0 2-15 0,1 8-3 16,1 1 17-16,0 6 6 15,1 8 0-15,-1 5-1 32,0 3 2-32,-1 7-1 0,-1 2 1 15,0 4-1-15,0 2 1 0,0 3-1 0,-4-1 2 16,2 1-1-16,-2-1-1 31,-1 1 0-31,-3-2 1 0,1 1-1 16,0-4 0-16,0-5 0 15,1-7 0-15,1-3 0 16,1-10 0-16,2-8 0 16,1-3 2-16,1-6-2 15,0-3 0-15,0-1 0 16,0-1 1-16,0 1-2 0,1-5 1 15,5 0 1-15,3-9-1 16,1-11-1-16,0-15-17 16,-1-14-74-16,-2-15-31 0,-4-12-101 15</inkml:trace>
  <inkml:trace contextRef="#ctx0" brushRef="#br0" timeOffset="88705.66">16671 17952 891 0,'-9'-12'9'0,"-1"-2"-6"16,0 3 19-16,6 1 73 16,1 5-53-16,1 3-29 15,2 0-5-15,0 2-6 16,0-1-5-16,5 1-2 15,4 0-24-15,2 3 26 0,5-2 1 0,4 0 3 16,4 2-1-16,3-3 1 16,2 1-1-1,3-1 1-15,0-1-1 16,2 1 1-16,2 0-1 0,-2-4 0 16,2 3-1-16,-2-1 2 15,-2-1-2-15,-1 2 1 16,-4 1 1-16,-4 0-2 15,-3 0 2-15,-7 1-1 16,-1 2 0-16,-6-1 1 16,-1-1-1-16,-2 1 1 0,0 3-1 15,0 0 0-15,-1 2 0 0,2 2 1 16,4 4-2-16,-2 1 2 16,3 2-2-16,2 7 1 15,0 1 0-15,0 7 0 16,2 4 0-16,-2 4-1 0,-1 2 1 15,1 4-1-15,-3 1 0 16,-2-1 0-16,-2 2 1 16,-2 2 0-16,0 1 0 15,-2 2 1-15,-4 1-2 16,0-2 2 0,-1-3 0-16,3-2-1 15,0-7 0-15,2-6 1 16,-2-3-1-16,3-6 0 0,2-7 0 0,-1-3 0 15,1-4 0-15,-1-2 1 16,-1-2-1 0,2-3 1-16,-3-1-1 15,0-1 1-15,-2 0 2 16,1 0-2-16,-1 0 33 0,0-1 2 0,2 0 9 16,-4 1-5-16,0-1-5 15,-1 2-12 1,0-2-13-16,-1 0-5 0,-3 0 0 15,-1-1-2-15,-4 0-1 16,-2 0-3-16,-5 0 2 16,-3 0-1-16,-4 0 1 15,-3 0-1-15,-1 2-1 0,-4 1 2 16,-5 0 0-16,-1-2-2 16,2 5 1-1,-3 0 0-15,0 1 2 16,4-2-1-16,2 2-1 0,4-2-1 15,0-4 0-15,7 3 0 0,3-2 0 16,4-4 0-16,2-8-8 16,-3-10-55-16,0-11-60 0,-5-13-108 15,-4-10-173-15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18:59.8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12395 8377 744 0,'-3'-6'9'0,"-2"-6"0"16,1 2 9-16,4 5 42 0,0 1-31 16,0 2-26-16,1 2-5 15,2 0-1-15,-1 1-3 16,1 7-5-16,0 4 0 0,1 4 4 16,-2 4 4-16,-2 5 1 15,0 3 3-15,0 4 3 16,0 2-2-16,-2 3 1 0,-2 2-3 15,0 4 1-15,0 1-2 16,0-1 2-16,0 0-1 0,1-4 1 31,1 1-1-31,-1-7 0 16,3-2 1-16,0-2-1 16,0-1 0-16,1-6-1 0,3-3 0 15,2-2-1-15,1-3-1 16,2-5 2-16,0 1 0 15,0-4-2-15,4 1 2 16,0-2 0-16,1 2 2 16,3-1 0-16,2 2 1 0,-1 0 1 15,3 2-2-15,1 1 1 16,0 0-1-16,2 1 0 16,3-2 0-16,2-2 0 15,1-1-2-15,3-1 0 16,0-1 3-16,1-1 0 0,0-1 0 15,1-1-3-15,1 1 2 16,0-1 0-16,-1 0-1 16,4 1 1-16,0-3 0 15,4 1 4-15,-1-1 29 0,3 2-18 16,0-2-6-16,2 1-5 16,1 0-2-1,2 0-2-15,0 0 0 0,3-1 1 16,-1 3-2-16,-1-3 0 0,2 0 0 15,-1 0 1-15,0 1-1 16,-2 1 2 0,1 1-2-16,-1-1 0 0,-1 1 2 15,2-2-1-15,-1 2 15 16,2-2 11-16,2 0-14 16,2-1-3-16,-1 0-8 15,3-2-1-15,1-1 1 16,0 0-1-16,-1-2 1 0,1 1-1 15,-1-1-1-15,0 0 1 0,0 0-1 16,-4-1 0-16,3 0 1 16,0 0 0-16,-2 0 0 15,-1 1 1-15,-2 2-1 0,-1 0 2 16,-2-1-1-16,-1 3-2 16,-1-1 7-16,-2 1 2 15,-2 1 10-15,-2 0-14 16,-1 0-3-16,-4 3-2 15,-1-1 0-15,-1 1 0 0,2-1 0 32,-4 0 1-32,0-1-1 0,-1 2 1 15,-3-2-1-15,-4 1-1 16,0-1 1-16,-3 3 1 16,-4-1-2-16,-2 0 1 0,-3-1 0 0,0 1-1 15,-3-2 1 1,-4 1 1-16,-1 0-1 0,0-2-1 15,-3 0 2 1,-1 1-1-16,1-1 4 16,-1 0 3-16,3-3 22 0,-1-2 6 15,0-5-22-15,1-3-11 16,1-4-1-16,-1-3-2 16,1-4 1-16,0-2 2 0,0-2-2 15,3-5 0-15,0-2 1 16,2-1-1-16,3-3 1 15,0-2-3-15,2-1 3 0,1-2-2 16,1 0 2-16,0 0-3 16,-1 2 1-16,-2 3 1 15,-2 3 1-15,-3 6 1 16,0 2-4-16,-2 3 2 0,-2 5 1 31,0-1-1-31,0 4 1 16,-2 5-2-16,0-3 0 0,0 4 2 15,0 3-1-15,-1-1-1 16,-1 4 1-16,0-1 1 16,0 2-3-16,0-1 2 15,-1 2 2-15,-1 1-3 16,0 0-2-16,0 2-5 0,1-1 4 0,-1 0-1 16,0 1 1-16,0 0 5 15,-1 0-4 1,1 0 4-16,-1 0 0 0,1 0-1 15,0 0 2-15,-3 0-2 16,0 0 2-16,-1 0-3 16,-1 0-1-16,-2 0 3 15,-2 0-1-15,0 0 2 16,0 0-2-16,-3-1 2 16,0 0 0-16,-1 0-1 0,0 1-1 15,-3-2 2-15,0 0 0 0,-1 2-2 16,-3-1 1-1,-1 1 0-15,-1 0 0 16,-1 0-1-16,-3 1-2 16,-1 1 3-16,-1 1-2 15,-1-1 1-15,0 2 1 0,-1-1 0 16,0 1 0-16,0-1-2 0,1 1 1 16,-3-1 2-16,-1 0-3 15,0-2 2 1,-2 2-2-16,0-2 2 0,0 0-1 15,1 1-1 1,-1-2 1-16,0 2 1 0,2-2-4 0,-1 0 7 16,0 1-5-16,-1 0 1 15,1 1 2 1,-1 0-1-16,0 0-3 16,1 1 2-16,1-2 1 0,-1 2 0 0,-2 0-1 15,0 1 0 1,-2 0 0-16,0 1-1 15,-3 0 1-15,0 0 1 16,0-2-2-16,3 1 1 0,-1-2 0 0,3 0 2 16,-3-2-4-16,2 0 5 15,-1 0-5-15,0 0 3 0,-2 0-1 16,2-1 3-16,-1 0-3 16,2 0 2-1,-1 0 2-15,-1 1 1 0,0-3-4 16,0 2 2-16,-3-2 2 15,1 3 2-15,-3-3 7 16,3 1-3-16,-2 0-8 16,-1 0 0-16,1 2 4 15,-2-1-4 1,2-1-1-16,-1 0-2 16,0 0 1-16,0-1 1 0,1 0-1 0,-1-1 1 15,-2 1-2 1,-2-1 1-16,0 2-1 15,-1 0 1-15,-1-2 2 0,-2 2-1 16,1 1 1-16,-3 1-4 16,0 0 1-16,-1 1 2 15,0 2-1-15,-3 3-3 16,2 2-1-16,-1 5-62 16,-8 3-71-16,-8 1-151 15,-12 0-335-15</inkml:trace>
  <inkml:trace contextRef="#ctx0" brushRef="#br0" timeOffset="15313.51">21151 8794 623 0,'6'0'65'0,"-2"0"-67"16,4 0-6-16,4 0 7 15,1 0 1-15,4 0 1 16,2 1-1-16,4 1 6 16,5-2 7-16,4 0-5 0,2 0 4 15,4-7 8-15,3-1-5 16,1 0-4-16,-2-2 10 15,3 0 11-15,-3 3-14 0,1 0-4 16,-2 2-2-16,1 1-3 16,-1 0-3-1,1 3-4-15,-1-1 0 16,-1 2-2-16,0 0 0 0,-2 0 1 16,1 2-1-16,-2 1 0 15,-3 1 0-15,0 0-1 16,-4-1 2-16,-1 0-1 0,-5 0 0 0,0 1 0 15,-2-3 0-15,-4 2 1 16,2 1-1 0,-6-1 1-16,1 1-2 15,-6 0 2-15,0-2-2 16,-2 1 1-16,-3 0-1 0,1-2-1 0,-3 1 1 31,1-1 0-31,2 0 1 0,-3 0 0 16,0 1 1-16,0 1 0 15,1 1-1-15,-2-2 0 0,1 1 0 0,0 1 1 32,1-1-1-32,-1 1-1 0,1 2 2 15,0-2-1-15,-1 2 3 16,4 1 10-16,-3 0-5 0,2-1-1 16,0 4-3-16,-1-1-1 15,1 3 0 1,-1 0 1-16,3 1 2 0,-2 1 1 15,1 3 0-15,-1-1 1 0,-1 3-5 16,1 0 1-16,-3-1 1 16,2 1 8-16,0 1 5 15,1-4 0 1,1 3 0-16,0 0-5 0,2 0-6 0,-1 2-3 16,2 0 1-16,0 1-3 0,0 2-1 15,2 0 0 1,-1 2 1-16,2 0 0 0,-1 2-2 31,-1 3 2-31,-1-1-2 0,1 2 0 16,0 1 0-16,-1 0 1 15,1-4-2-15,0 4 3 16,2-4-3-16,-2-1 2 16,0 0 0-16,-1-1 0 15,0 4-1-15,1-3 2 0,-3-1-2 16,0 1 1-16,0-3 1 15,3 1-1-15,-2-3-1 16,1-1 3-16,0 0-2 0,1-1 1 16,1-3 0-16,-1 3-2 15,0-4 2-15,1-1-2 16,-2 1 2-16,1-2-3 0,-2-1 2 16,1 0-1-16,-2-3 2 15,-1-1-2-15,-1-1 0 16,-1-3-1-16,-1-3 2 0,1 0-1 15,-1-2 3-15,-2 0 21 16,1 1 50-16,2-2-30 16,-2 0-9-16,0 0-10 0,0 0-8 31,0-1 2-31,0 1-6 16,0 0-8-16,0-1-5 15,0 1 1-15,0 0 1 0,0 0-3 16,0 0 3-16,0 0-1 15,0 0-3-15,2 0 4 0,-2-1-5 16,1 0 2-16,3-1 1 16,3 1 1-16,0-5-1 15,3 1 2-15,5-2-1 0,0-3-2 16,4 2 2-16,1-6-1 0,5 1 0 16,1-1 1-1,2-2-2-15,1-1 2 16,0-1-1-16,4-3 1 0,-3-1-3 15,1 2 3-15,0-2 0 16,1 1 0-16,2 2 0 0,0-3-1 16,1-1 0-16,5 1 0 15,0-2 0-15,-1-1 1 16,3-1-1-16,1 2 0 31,-1-4 1-31,1 1-1 0,-2 2 0 16,2-3 1-16,-2 2-2 15,-3 2 1-15,-2-3 1 16,-1 0-2-16,-2 2 0 16,0-1 2-16,3 0 0 0,0-2-1 15,0 0 1-15,2 2-1 16,2-4 0-16,2 3 0 0,-2-1 0 16,1 1 0-1,0 1 1-15,-2 0-2 16,-3 0 0-16,0 0 2 0,-1 3-2 15,-6-1 2-15,4 1-1 16,-5 1 0-16,1-1 0 16,-2 2 0-16,0 0 0 15,-3 3 0-15,-2 0 0 16,-5 4 1-16,-2 5-1 0,-5-1 1 16,-3 4-1-16,-2 2 0 15,-1 3 0-15,-2-1 0 16,-1 0 0-16,0 2-1 15,0-2 2-15,-1 2-1 0,1-1 0 16,-1 1 1-16,0 0-1 16,0 0 1-16,0 0 2 0,0 0-3 15,0 0-2-15,0 0 1 16,0 0 0-16,0 0 0 16,2 0 1-16,-2 0-1 15,0 0 1 1,-2 0 0-16,4 0-1 0,-2 0 3 15,0 0-2-15,0 0 0 16,3 0-1-16,-2 0 1 16,3 0-1-16,3 0 0 0,2 3 1 15,2-1 0-15,2 0-1 16,3 2 2-16,-1-2-2 16,4 2 1-16,2 0-1 15,2-1 2-15,3 1-2 0,2-3 2 0,3 1 0 16,3 1-3-16,2 0 3 15,2-1 0-15,3-1-1 16,2 3 0-16,3-4 0 16,5 2 1-16,0-2 0 15,1 2-1-15,4-1 6 16,-5 1-13-16,5 1 7 16,-3-2 0-16,1 2 0 15,-3 0 1-15,-1 0-1 16,1 1 0-16,-2-1 0 15,-1-1 1-15,0-1-2 0,-1 0 2 16,-4-1-1 0,-2 0 0-16,-4 0 0 15,-5 0 0-15,-4-1 1 16,-5 0-1-16,-1 0 0 0,-5 0 0 16,-4 1 0-16,0 0 0 15,-4 0 0-15,-1 0 0 16,1 0-2-16,-2 0 0 0,0 0-55 15,0 0-2-15,1 0-33 16,-1 1-63-16,-7-2-154 0,0-12-331 16</inkml:trace>
  <inkml:trace contextRef="#ctx0" brushRef="#br0" timeOffset="17004.84">21812 9511 712 0,'-7'-17'16'0,"0"-1"29"15,5 5 33-15,0 0-32 0,1 1-40 16,1 3-5-16,1-2 0 15,1 1 0-15,-3-1-2 16,1 1 3-16,-2 2 0 16,-3 1 0-16,0 1 13 15,-2 2 6-15,1 3-10 0,-4 1-11 0,-1 0-2 0,-1 6 1 16,-1 3-2-16,0 1 2 31,3-1-2-31,2-1 3 16,2-1 0-16,4-2 0 0,1-2 0 15,0-1-1-15,-1 0 2 16,3 0 1-16,-1 0-2 0,2 1 1 16,-1 0 0-1,3 0 2-15,5 0 1 16,1-1 2-16,4 2-2 16,4-1 5-16,3 1-2 15,4 0-2-15,5-2 0 0,2 1-3 16,6 0 5-16,3 0-3 15,7-1 0-15,1-1-3 16,8 0 1-16,4-1-3 0,2 0 2 0,6 0-2 16,3-1 2-16,3-1 1 15,0-1-1 1,5 2 1-16,2 1 2 16,1 0 23-16,3-2-15 15,2 2-8-15,4-1 1 0,0 1 0 16,0-2 1-16,2 0-1 15,0 1 3-15,-2-3 8 16,-5 3 11-16,0 0-9 0,-2-1-5 16,-3 2-6-16,-1 0 1 15,-2 0-5-15,-2 0 0 0,-5 2 2 32,-3-1-2-32,-7 2-2 0,-8-2 0 15,-6 0-1-15,-8-1 1 16,-6 0 0-16,-8 0 0 15,-5-1 2-15,-6-2 20 16,-3 1-3-16,-4 0-7 16,-3 0-1-16,-2 1-2 0,0 0-2 15,-1-2-4-15,-1 3-1 16,0-2-2-16,-1 2-1 0,2-1-2 0,-2 1-5 16,-1 0-4-16,0 9-110 15,-7 0-142-15,-4-9-30 16</inkml:trace>
  <inkml:trace contextRef="#ctx0" brushRef="#br0" timeOffset="35266.93">3724 11833 751 0,'-15'4'6'16,"0"-1"-5"-16,4 3-4 15,4 4 12-15,5 5-8 0,-1 5-2 0,3 3 0 16,0 6 0-16,0 4 0 16,3 6 1-16,-1 3 0 15,0 5 1-15,-2 6 0 16,0 5 0 0,-2 4 0-16,-4 3-1 0,3 0 0 15,-3-1-1-15,1-2 1 16,-1 1 1-16,-1-1-1 0,4-1 1 0,-1 3 16 15,2 4 0-15,-2 3-5 32,3 3-5-32,1-1-3 0,0 3-4 15,0 0 3-15,0-1-2 16,0 3-1-16,3-1 1 0,-1 2 0 16,0 3-1-1,0 2 0-15,0-2 0 16,0-3 1-16,0-4 0 0,4-7-1 15,-2-8 0-15,1-7 2 16,3-8-3-16,-1-3 1 16,3-5-1-16,2-3 0 15,-1-3 1-15,3-1-1 16,-1-3 1-16,1-2-1 16,1-2 1-16,1-3 1 0,-2 0 0 15,2-1-2-15,1-2 2 16,-1 0 0-16,1-1-1 15,0-1 0-15,-1-2 1 0,3-1 0 16,-1-3 3 0,1-1-2-16,2-2 3 0,2-2-2 15,-2 0 4-15,4-1-2 16,2 0 6-16,0-2 9 0,4 2-1 16,0-2-9-16,5-1-6 15,0 2-1-15,0-2 0 16,4-2-1-16,0-1-1 15,2-1 0-15,2-1 1 16,2 1-1-16,1-1 0 16,0 3 0-16,3 0-1 15,1 0 1-15,0 1-1 0,5-1-1 16,4-1 2-16,-1-1-1 16,5-1 1-16,1-1 1 15,0-1-2-15,4 0 0 0,-1 2 1 16,2-2 0-16,2 2 1 15,0 0 3 1,3 0 11-16,-1 1 2 0,3-3-9 16,2 3-4-16,0-1 0 15,4-1 0-15,-3 0 3 0,1 0-5 16,6 1 2-16,-2 1-1 0,-1 0-1 31,2 1-1-31,1 2 2 16,1-1 3-16,-1 2-3 0,2-1 8 15,0 1-2-15,2 1-4 16,1 3 2-16,-4 1 0 16,1 2 5-16,-1 0-10 15,-2 0 0-15,-3 1-4 0,0 0 3 0,2 1-2 16,0-1 1-16,-1-2 0 0,1 0 0 16,-1 1-1-16,1-1 1 15,1-2-2-15,-1 3 2 16,1-3 0-16,-1 0 0 15,2 1-1-15,-1-1 1 16,-1 0-1 0,-1 1 2-16,3-1-3 15,-3 1 1-15,3-1 1 16,-2 0-1-16,2 0 1 16,3-1-1-16,-4-2 0 15,0 1 1-15,5-1 1 0,-1-2-4 16,-1 1 2-16,-1-3 2 0,2 3-1 15,-1-1-1-15,0 1 1 16,-5 0-1 0,2 0 2-16,-1 0-1 15,-2 0 5-15,-1-2 18 0,0 2 0 16,1 0-18-16,-1-1-5 0,0-2 0 16,-1 2 2-1,1-1-4-15,1 1 4 16,-1-1-1-16,-1 0 1 0,0 2-1 15,2-2-1-15,-1 1 0 16,-1-2 2-16,-2-1-3 16,2 1 0-16,-2-2 3 15,-1 3-4-15,-2 0 2 0,0 1 0 0,0-1-1 16,0 1 1 0,-1 2-2-16,0-1 2 0,-2 0 0 15,3 2 0-15,-2-2-1 16,0-2 0-1,-1 2 0-15,0 0 1 16,0-1 0-16,0 2 1 0,0-1 7 16,-2 0 16-1,0 2-21-15,-2-1-3 0,-2 0 2 16,-1 0-2-16,0 3 1 16,-3-1-2-16,2 1 0 15,-3 0 1-15,0 1-1 0,-3-1 1 16,-1 1-1-1,0 1 0-15,-5 1 2 0,-1-1-3 16,-3 1 2-16,-2 1-2 16,-3 0 2-16,-3 0-2 0,-1-1 0 15,-4 0 2 1,-1 0-1-16,-4 0 0 16,-3-1-1-16,-5 1 2 0,-3-1-3 15,-4 0 1-15,-3-2 1 16,-2 0-1-16,-4-1 2 15,-2 1-3-15,-1-4 3 0,-2 1 0 0,0 0 0 32,-2 0 0-32,0-1 0 0,0 0 2 15,0 0 0-15,0-1 17 16,0 0 5-16,0 0-3 16,0-4-3-16,0-5-7 15,0-2-7-15,0-6-3 0,0-6-2 16,-1-6 1-16,1-8-1 15,0-2 0-15,0-6-1 0,1-3 1 16,3-3 0-16,-1-4 0 16,1-3 0-16,0-2-1 0,0-4 1 15,2-3-1-15,1 0 0 16,1-3 2-16,0-2-1 16,2 1 0-16,1-3-1 15,-1 1 1 1,2 0 0-16,-2 3 1 15,0 1-3-15,0 0 2 16,-2 0 0-16,0 1-2 0,-1 0 2 16,1 1-2-16,-1-1 1 15,-1 3 0-15,2-1 3 16,0-1-4-16,1 3 0 0,-3-1-19 16,1 4 14-16,0 1 3 15,-2 3 4 1,-3 4 0-16,-1 4 1 0,0 3 0 15,-1 8-2-15,0 4 3 16,-4 4-2-16,1 5 2 0,-2 2-2 16,1 4 0-16,0-1 1 15,1 1-3-15,1 3 2 0,-1 0 0 16,0 4-1 0,0 3 1-16,-1 2 0 15,0 2-1-15,1 4-1 16,-2-2-1-16,2 3 0 0,0 1-2 15,1-2-1 1,-2 2-2-16,1 2 0 0,-1-2 2 16,-3 3-1-16,0 1 4 15,0 2 0-15,-1 0-1 0,-4 0 2 0,1 1-1 16,-3-1 3-16,1 1-1 16,-2-1 1-1,-3 0 4-15,0 0-4 16,-1 0 1-16,-2-1-1 0,-4 1 1 15,-1-1 0-15,-1 0-1 16,-6 1 2-16,0-1-1 16,-3 0-1-16,-1 0 0 15,0-1 1-15,-2 0 0 0,-2 0-1 16,-2-1 2 0,-1 2-1-16,-4-1-2 15,-2 2 2-15,0 1-2 0,-2-3 2 0,0 2 0 31,-2-2-1-31,0-1 0 0,-2 0 0 16,-3-1 1-16,-2 2 0 16,1-1-2-16,-2-2 2 15,1 1 0-15,-1-1 8 16,1-2 10-16,-2 0-15 0,0-2 4 16,-2 0-7-16,1 0 0 15,-2 0-1-15,1-1 1 16,-3 1-1-16,1-1 1 15,-2 1 1-15,-2 2 2 0,-4-1-1 16,0 1-3 0,-2 3 1-16,0 0-2 15,0 0 2-15,1-1 0 0,2-1 0 16,-1-1-1-16,-3-1 0 16,2-1 1-16,-1-3 2 15,-1 0-3-15,-4 0 1 16,2 0 1-16,-1 0 4 0,0 0-3 0,0 2-1 0,-1-1 0 15,-2 1-3-15,1 1 9 16,-2-1-14-16,-1-1 6 16,-1 1 0-16,2 0 3 15,0 0-6-15,-2 0 3 16,-3-1 3 0,-1 1-3-16,0 1-1 15,-2-1 2-15,-3 2-2 16,1-1 1-16,3 0-1 15,0-1 3-15,-4-1-2 0,2 0 0 16,0 0 1-16,-1-1 1 16,-4 1-5-16,2 0 4 15,0 0 0-15,-2 2-1 16,-2 2 0-16,-1 1-1 16,3 0 1-16,-6-3-1 15,-1 3 2-15,4-1 0 0,-1-2 0 0,-2 3-1 16,-1-2 0-16,0-2 0 15,1 1 0-15,-5 2 0 16,3 0 0-16,-1 1 1 16,0-3-1-1,-2 3 1-15,2 0-2 0,1-1 2 16,-2-1-1-16,1 1 0 16,1-1 0-16,-2 2 1 15,3 0-2-15,-1 1 0 16,1 0 3-16,-2 0-3 0,5 1 1 15,-2 0 1-15,-2 0-1 0,4-1 1 16,-1 1-3 0,0 1 4-16,0 0-3 15,4 1 1-15,-3-3 1 16,1 0-1-16,1 0-1 0,1 1 3 16,4-2-4-16,-2-2 2 15,4 4 1-15,4-2 0 0,-1 2-1 16,1-2 0-16,1 7 0 15,5-1 1 1,2 2-2-16,-1 2-1 16,3 0 4-16,8 3-5 0,6 0 1 15,5 2 1-15,7 1-41 0,3 4-55 16,-1-1-98 0,-6-5-155-16</inkml:trace>
  <inkml:trace contextRef="#ctx0" brushRef="#br0" timeOffset="36963.09">13172 12808 554 0,'-14'-8'2'16,"2"-2"6"-16,2 2 67 0,2 1-24 16,0 1-36-16,-1 2-1 0,1 0-5 0,0 2-8 15,0 1-2-15,-1-1-1 32,-1 4 1-32,-1 2-3 15,-1 7 0-15,-2 3 0 0,-2 4 0 16,-1 3 5-16,-3 3-1 15,3-1 2-15,-2 2-2 16,1 0-1-16,-1 0 1 16,4 0 1-16,-2 2 0 15,0 0-1-15,2 0 1 16,-2 3-1-16,0 0 0 16,-1 3 0-16,1-1 1 0,1 0 1 15,4 0 1-15,-3 0 2 16,6-2-4-16,2 1 0 15,1 1 0-15,1 0 1 0,1 0-1 0,3-2-1 16,1-1 2-16,0-2-1 16,4-4-2-16,2-2-2 0,3-3 3 15,0 2 1-15,4-6 1 16,-1 0 0-16,2 0 3 31,1-1-2-31,1 0-2 0,2-4 2 16,1-1 1-16,1-3 4 15,2-2 11-15,1-1 11 16,1-4-18-16,-2-6-3 16,2-2 0-16,0-1-1 15,0-5 7-15,-2-2 3 0,1-1-5 16,0-3-7-16,-4-1-3 16,0-2-1-16,-3 0 1 0,-3-3 3 15,-1-2 4-15,1-2 8 16,-4-3-1-16,0-3-12 0,1 1-1 31,-2-1-3-31,-2-1 1 0,-1 2 32 16,1 0-7-16,-4 4-12 15,0 1-4-15,-2 1-4 16,0 4 5-16,-2 1-5 16,-5 5-2-16,-2 1-2 0,-4 1-2 15,-5 1 1-15,-5 1-2 16,-5 3 0-16,-5 2-6 15,-6 3-5-15,-6 7-10 0,-8 7-63 16,-8 8-78-16,-10 5-52 16,-13 3-247-16</inkml:trace>
  <inkml:trace contextRef="#ctx0" brushRef="#br0" timeOffset="44729.63">7863 14786 612 0,'-8'2'14'0,"1"-1"-3"16,4-2 26-16,3 0 4 16,0 2-44-1,2 0-13-15,4-1 5 16,4 3 11-16,3-1-2 15,3-2-5-15,2 3 6 0,3 1 2 16,0 0-1-16,3 0 2 16,2 0 5-16,3-1 1 15,2-1-1-15,3-1 5 16,3 0 4-16,-1 0 2 16,5 1-3-16,-1-2-3 0,1 1 0 15,1 1 7 1,2-2-4-16,0 2-6 0,2-1-3 15,0 2-1-15,3 1-4 0,0 0 1 16,-1 0-2-16,2-1 4 16,-2 0-3-16,1 1 3 0,-2-1 10 15,1-1 3-15,1 0-1 16,-3 1-5-16,4-3 1 0,0 2 7 16,-1-3-4-16,3 0-2 15,1 1-3-15,1-2 7 16,2 2-9-16,-2 1-1 15,-1 1-6-15,-1-2 0 16,-2 4-1-16,-4 0 2 0,-2 1-3 31,-1 1 2-31,-7-2 0 16,0 1-1-16,-4-1 2 16,-4 0 0-16,-3-1-3 15,-2-1 1-15,-3 0 2 0,-7-1-3 16,-1-1 1-16,-2 2 1 15,-7 0 0-15,0-2-2 0,-2 0 5 16,-1 0 32-16,0 0 16 16,0-1-6-1,-4-2-11-15,-3 2-16 0,-5-3-18 16,-3-3-4-16,-5 0 0 16,-5 0-1-16,-4-1-1 15,-4 1-1-15,-4 0 0 16,-2 0 5-16,-4-1 1 15,-1 0 1-15,0 0 3 16,-4-1-2-16,-2 2-2 0,-1 0 0 16,-3 1 1-16,-1 1-2 15,1-1 1-15,1 0 1 16,-1 3 0-16,1-2 0 16,-1 2-1-16,0 0-1 0,-2 2 0 15,-2-2-1-15,-1 5-6 16,1-1-8-16,-2 0 9 15,3-1 7-15,0 1 0 16,1-1 1-16,2-1-1 16,2 0 0-16,4-2 2 0,-2 3-1 15,5-3 0-15,3-3 1 0,0-1-2 16,2 0 2-16,0 0-2 16,4 1 0-16,0 1 1 15,0 1-1-15,1 2-1 16,-1 2 2-16,1-1-4 15,0 2 2-15,0 0 0 0,3 2 1 16,3-1 0-16,2-1-1 16,2 0 3-16,6 0-2 15,-1-1 1-15,3 1-1 16,3-1 0-16,1-1 2 16,1 1-5-16,2-1 4 0,5 1-2 15,0 0 2-15,-1 0-2 0,4 0-1 16,1-1 1-16,1 1-2 31,-1 0-2-31,1 0 0 0,0-1 0 16,0 2-3-16,3 0-12 15,7 1-36-15,7 3-6 16,8 1-53-16,1-5-79 16,-10-15-185-16</inkml:trace>
  <inkml:trace contextRef="#ctx0" brushRef="#br0" timeOffset="56117.64">9993 15031 798 0,'-9'-2'2'0,"-2"-5"5"0,3 5-3 15,7 4 0-15,-4 5-4 16,5 4-1 0,0 6 0-16,0 4 1 0,-1 5 0 15,1 4 0-15,-1 5 0 16,-3 5 0-16,1 8 0 16,-5 9 0-16,0 6 0 15,-3 7 0-15,-1 6 0 16,-1 6-1-16,1 1 1 15,-1-1-1-15,1 0 3 0,5-1-2 16,-2-3 0-16,1-3 0 16,3-5 1-16,0-3-1 15,-3-6 0-15,4-4 1 16,0-8-2-16,0-8 1 16,4-5 0-16,0-10 0 0,3-5 0 0,2-5 0 15,1-6 0-15,1-3 1 16,2-3-1-16,1-1 2 31,2 0 1-31,2-1 1 0,1-1-1 16,4 0 4-16,1 0 4 15,5-1-6-15,2 2 0 0,3-3-2 16,5-1 0-16,1 0-1 16,4-3 0-16,-1 0 0 0,2-1 0 15,2 0 3 1,-2-1-3-16,3 1 0 15,2-1 0-15,1 0 45 16,2-1-10-16,0 2-17 0,2 0-2 16,0-1-12-16,3 3-1 15,-1 0 5-15,3 1-6 16,2-1-2-16,-1 2-1 16,-1-1-1-16,0 3 1 15,-2-2 0-15,1 3 0 0,1 3 2 16,1 2-2-16,1-1 0 0,2 2 1 15,2 0-2-15,1-3 1 16,1 0 1-16,3-2-2 16,-1 1 2-16,0-5-1 15,0 2-1-15,0-3 1 0,1-1 1 16,-2 2 8-16,0 0 2 16,-1 1-5-1,1-1-5-15,0 4 0 16,0-2-2-16,-2 2 2 0,1-1-1 15,-1 0 0-15,-1 2-1 16,-1-2 2-16,1 1-3 16,0 0 2-16,2-2 0 15,-2 0 0-15,1-1 0 16,2-1 1-16,-1 1 1 0,1-2-2 16,-1 1 2-16,0-1-1 15,0 3 1-15,-2-3 0 0,2 4 0 16,0 1-2-16,1-2 1 15,1 0 1-15,0 0-1 16,0-2 0-16,0 1-1 0,-2 0 3 16,1-2 17-16,0 1-9 15,-3 0-2-15,2 0 1 16,0 1-4-16,1 0 0 0,0 1-2 16,0-1-3-16,0 0-1 31,1 1 0-31,-1-1 0 0,1 1 1 15,-2-2-3-15,1 2 2 16,0-1-1-16,-1 1-1 16,-1 0 2-16,0 1 0 15,1 1-1-15,-1 0 1 16,0-1 0-16,1 1 2 16,-1 0-3-16,2-1 0 0,-1 1-2 15,3-1 4-15,1-1-1 0,1-2-1 16,-1 1 1-16,0-4-2 15,2 0 2-15,-3 0 3 16,0-1-2-16,-1-1 3 16,0 4-2-1,1-3 0-15,0 1 2 0,1 1-1 16,-1 0-2-16,0-1-3 16,0 2 2-16,0-2 0 15,-1 0-2-15,-3 0 2 0,-2 0 0 16,-2 4-1-16,-3-1 0 15,-1 0 0-15,-1 1 0 16,0 0 0-16,-2-1-2 16,-1 2 4-16,-1 1-4 0,-3 0 3 15,-2-1-1-15,-4 2 0 16,-5 0-2 0,-2 0 2-16,-6-1 1 0,-4 1-3 15,-4-1 3-15,-5 1-1 16,-4-2-1-16,-2 1 1 15,-5 0 0-15,-2-1 0 16,-1 0 1-16,0 0-1 0,1 1 0 16,-2-1 0-16,1 0-1 15,-1-1 0-15,0 1 0 0,0 0-2 16,-1 0 0 0,1 0 3-16,-1 0-2 0,2 0 1 15,-2-1 0 1,1-1 0-16,0 1 0 0,-1 0 1 0,0-1 0 15,0-1-1 1,-1 1 5-16,2 0-1 0,0 0-2 0,-1 1 0 31,0 1-3-31,2 0 0 0,-1-1 1 0,0 1 1 32,-1 0 0-32,1 0-1 0,0 0 2 15,0 0-1-15,0 0 2 16,0 0-1-16,0 0 0 15,0 0 17-15,0 0-2 16,0 0-8-16,0 0-4 16,1 0 1-16,-2 0-2 0,2 0 2 15,-1 0-1-15,1-1-1 0,-1 1-2 0,0 0 6 16,0 1 9-16,-1-1-1 16,2 0 2-1,-2 0-4-15,1 0 1 16,0 0-7-16,-1-1-3 0,2-1-1 15,0 2 0-15,0-2-3 16,0 0 1 0,-1 0-5-16,5-2 3 15,-2-2 0-15,2 0-2 16,0-3 4-16,2-1-2 0,0-3 0 16,1-3-1-16,1-2 1 15,1-7 0-15,0-5-2 16,-1-6 0-16,3-6-3 15,-3-7 0-15,0-5 1 0,0-4 1 16,0-3 4-16,-2-1 0 16,-1-3 0-16,0 1 0 15,0-1 0-15,0 1 0 16,1 0-11-16,0-1-3 16,1 3 3-16,-1 3 11 0,-2 2 0 15,1 4 0-15,-2 4 0 16,1 6 2-16,-1 4-4 0,-1 5 4 15,-1 2-1-15,-1 7-1 16,0 3 1-16,1 5-2 16,-2 5 1-16,0 3 2 15,0 2-2 1,0 4 2-16,0 2 0 0,0-1-1 16,-1 3-1-16,1-1-1 15,-1 0 1-15,0 1 1 16,0 0-2-16,-5 1 4 15,-3 1-2-15,-1-2 1 0,-1 2-1 0,-4-2 0 16,0 2-1-16,-2-2 3 16,-2-1-3-1,-4 1 1-15,-4-2-1 16,-5 0 0-16,-5-2 0 0,-5-1-1 16,-4 0 1-16,-5-2 1 15,-3 2-1-15,-4 0 1 0,-3 1-2 16,-5 0 1-16,1 0-1 0,-4 1 1 15,-2 0 1-15,-3 2-1 16,-1-2 1 0,-3 0-2-16,-2 1 0 15,-5-1 1-15,-1-1 0 0,-2-1 0 16,-2 2 1 0,-2-2-2-16,-1 1 3 15,-3 1-1-15,0 0-2 16,0 2 3-16,0 0-2 0,1-2 1 15,2 2-2-15,1-1 3 16,1-1-3-16,1 2 1 0,-1 0-2 16,-1 0 4-16,-1 3-2 15,0-1-3 1,2 2 3-16,-1 2 1 16,0-1-1-16,4-3 0 0,0 1-1 0,1-3 1 15,0 2-1 1,1-4 2-16,1 0-2 15,-1 1 1-15,2 0 2 0,-1 0-2 0,-1-1 0 32,0 0-1-32,-1-1 3 0,1 2-2 15,0-2 0-15,1-2 0 16,2 0 4-16,1-1-4 16,0 1 9-16,4-2 8 15,0 0-10-15,0 0 0 16,1 0-5-16,1 2 3 0,0 0-1 15,1 0-2-15,0 2-1 16,-1 0 2-16,-1 2-3 0,-1-1 12 16,-2 1-13-16,-3 4 3 15,0-3-2-15,-1 6-2 16,-1 0 3-16,-2 2-1 16,-1-1 0-16,0 0 2 0,0-1-2 15,-2-2 1-15,0-1 1 16,1-2 2-16,2 2 1 0,-2-1 11 15,1 2 3-15,0 0-4 16,0 0-8-16,1 3-8 16,-4 3 1-1,3-1-4-15,0 4-1 16,0 4-9-16,0 4-47 16,-2 6-15-16,1 8-34 0,-3 1-107 15,-5-4-109-15</inkml:trace>
  <inkml:trace contextRef="#ctx0" brushRef="#br0" timeOffset="64662.97">11200 13800 542 0,'-15'-11'353'0,"-2"-6"-346"16,0 0 0-16,7 1 35 16,3 2-28-16,-1 0-13 15,3 1-2-15,-1 0-1 0,0 3-16 16,0 3-3-16,-2 0 10 31,-4 4 5-31,-3 2 3 16,0 5-5-16,-4 6 3 0,0 4 1 15,-1 6 1-15,0 3 3 16,0 2-2-16,-1 2 2 16,1 1 0-16,0 0 0 15,-1 1-1-15,1 1 1 0,1-2 0 16,2 1 1-16,1 1-2 0,1-3 1 0,4 1 0 16,2-1 2-16,4-2-4 15,0-1 3-15,4 0-1 16,1 0 0-16,2-1 0 15,7-1 1-15,1 1 0 0,2-2 1 16,4 0 2-16,1-1-2 16,4 0 1-16,2-2 0 15,2 0 1-15,-1-1-2 16,3-2 0 0,1-2-1-16,-1-2 4 0,1-1 0 15,0-4-1 1,0-3 0-16,-1 0 1 15,2-2 0-15,0-1 1 16,-3-5-1-16,3-1 1 16,-2-2 0-16,-1-2-1 0,-2-3 3 15,0 0-1-15,-4-3 3 0,-1-2-1 16,-3-1-5-16,2-6-1 16,-3 0 2-16,0-4 10 15,-3-1-1-15,-1 1-2 0,-3 1 2 16,-2 2 16-16,-3 1 7 15,-2 0-4-15,0 2-6 0,-1 0-11 16,0-1-10-16,0 0-4 31,-1 0-1-31,-1 0 0 16,-4-1-1-16,0 2 1 16,-1-1-1-16,-2 2 3 0,0 1 4 15,-2 2 5-15,-1-1-8 16,-1 3 1-16,-2 0-2 15,1 0-2-15,-1 1-1 16,1 0 2-16,-2-1-1 0,1 2 0 16,-1 1 1-16,1 0 1 15,-2 2-1-15,2 2-2 16,-2 1-2-16,-1 3 0 16,-2 3-2-16,-1 0-4 15,-3 6 1-15,-5 8-5 0,-2 6-1 16,-3 8-69-16,-6 5-21 15,-5 6-82-15,-9-2-122 16</inkml:trace>
  <inkml:trace contextRef="#ctx0" brushRef="#br0" timeOffset="76824.73">16463 12382 936 0,'-15'-7'5'0,"0"-2"-1"15,3 4 2-15,7 5-2 16,1 6-7-16,1 10-6 16,0 8 3-16,-2 6 2 0,-4 10-3 15,0 8-18-15,-4 4 16 16,-1 5 7-16,-2 6 0 16,-2-1 1-1,1-2 0-15,1-3 1 16,5-6-2-16,1-6 2 0,6-5-1 0,4-5 0 0,5 0 0 31,9-5-73-31,2-5-46 16,1-9-79-16,-1-14-201 0</inkml:trace>
  <inkml:trace contextRef="#ctx0" brushRef="#br0" timeOffset="77165.81">16343 13628 541 0,'0'6'487'0,"0"-5"-475"16,-4-2-6-1,4-1 4-15,0-3-7 0,6-4-3 0,5-8 4 16,9-12-2-16,9-13-1 15,9-12 0-15,9-15 2 16,9-11 0 0,9-11-4-16,4-4 3 15,3-5-2-15,1-1 0 0,-1 3 0 16,-3 6 0-16,-7 9-1 16,-9 10 1-16,-11 14 0 15,-9 12 0-15,-6 11 1 0,-8 11-1 0,-4 8-1 16,-2 5-8-16,-3 5-132 15,-5 2-101 1,-4 1-132-16</inkml:trace>
  <inkml:trace contextRef="#ctx0" brushRef="#br0" timeOffset="77666.84">16972 13000 729 0,'17'-2'53'0,"0"-4"-52"15,7-1 3-15,7 0 3 16,4 0-2 0,3 3-4-16,3 2-1 0,0 2 3 15,0-3-5-15,-2 3 4 16,-2 0-2-1,-5 0 0-15,-5 0 0 0,-4 2 1 16,-6-1-1-16,-5 1 0 16,-4-1-1-16,-8 4-3 0,-1 5 3 0,-12 3 0 15,-5 7 3-15,-8 9-1 16,-7 6 2-16,-6 7 0 16,-3 1 11-16,-1 4 12 0,-1-1-4 31,4-1-6-31,3-1-2 15,5-5 0-15,4-2 5 0,6-4 9 0,6-6-7 32,6-2-9-32,6-6-5 15,2-1-4-15,4-1 1 0,7-3-2 16,3 1 2-16,3 1-1 0,6-1 1 16,5-1-2-16,6 0 0 15,7-3-2 1,11-2 0-16,9-7-3 0,11-3-48 15,8-11-92-15,4-14-172 16</inkml:trace>
  <inkml:trace contextRef="#ctx0" brushRef="#br0" timeOffset="78878.52">23166 14107 810 0,'0'1'57'15,"-4"-2"-54"-15,2-2 1 16,2 2-3-16,0 3-2 16,1 5-4-16,0 6 0 15,1 4 2-15,0 9 3 0,1 4 0 16,-2 6 1-16,0 3 0 0,1 4-1 31,1 0 2-31,0 2-1 0,-1 3 0 16,-1 3 0-16,1 7 1 15,-4 2 10-15,0 6-3 16,-5 4-3-16,2 2-1 16,-3 1-2-16,0-4 1 0,-1 0-2 15,1-5 2-15,0-7 6 16,2-7 6-16,1-7-1 15,0-8-2-15,3-8-1 16,1-7-5-16,-1-6-1 16,2-7-1-16,2-3-2 0,0-3 2 15,2 0-1-15,4-4-1 0,3-7-2 16,7-6-2-16,5-5-23 0,5-5-100 16,2-6-107-16,-1-5-84 15</inkml:trace>
  <inkml:trace contextRef="#ctx0" brushRef="#br0" timeOffset="79819.38">23165 13982 829 0,'-19'-26'7'0,"-1"2"1"16,4 2 45-16,8 7 36 15,3 6-50-15,2 3-29 0,2 3-5 16,6 0-2-16,7 0-3 15,6 0 2-15,7 0-1 16,6 0-1-16,3 0 1 16,4 1 0-16,2 0 1 15,5 0-1-15,-1-1 1 0,4-2-1 16,-2 0-1-16,2-2 1 0,-5 0 0 16,0 0-2-1,-5 1 2-15,-4-2-1 0,-3 3 1 16,-4 1 1-16,-1 1-2 15,-6 3 2-15,-3 0-2 16,0 2 1-16,-5 5-2 16,-2 2 2-16,-2 3-1 15,-1 4-1-15,0 2 1 0,-1 5 0 16,0 6 1-16,-1 3-1 16,-1 3 0-16,-2 4 0 0,0 5-2 15,-3 5 2-15,-4 4 0 16,-2 7 0-16,-2 5 0 0,-1 1 0 31,-4 5 1-31,4 0 1 0,-2-1-3 0,2-4 2 16,5-4 12-16,1-2-1 15,2-3-5-15,4-2 1 0,-1-1 4 32,3-1-6-32,2-1 0 0,1 0 0 0,-2-4-4 15,0 0 2-15,0-3-4 31,-1 1 3-31,-2-3-1 0,0-3-1 0,0-3 1 16,-2-5-1-16,1-7 0 0,0-4 2 16,-1-6-1-16,3-6 1 15,-3-3 0-15,0-3 7 32,0-2 14-32,-2 0 12 15,1-1-3-15,-4 1-1 0,-3 0-4 0,-3 1-23 16,-5-2-3-16,-2-2-1 15,-4 0-1-15,-5 1 1 16,-2-4-2-16,-5-2 1 16,-6 0 1-16,-5-2-3 0,-5 3 4 15,-6-2-4-15,0 3 3 16,-3 1-2-16,1-1 0 16,0 0 2-16,2 1-2 15,1 0 1-15,2 1 0 16,2 0 0-16,5 3-12 0,1 0-25 15,2 6-20-15,-1 8-28 16,1 5-78-16,-9-3-223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20:47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28957 6729 982 0,'-1'-9'23'15,"0"-2"-73"-15,8-1 10 16,15 3 38 0,12 0 7-16,15 1-3 15,12-2-3-15,15-2 3 16,11-1-2-16,7-1 1 0,11 2 0 15,2-1 2-15,5 0-3 16,3-1 4-16,2 4-2 16,4-2 1-16,4 0 0 15,4-1 2-15,2-1 3 0,3-5 44 16,3 1-26-16,-2 2-6 0,-3-4 4 16,-3 5-13-16,-5 2-7 15,-6 1-2-15,-4 4 0 16,-7 4-2-16,-6 4 0 15,-16 0 0 1,-11 7-3-16,-12 4-2 16,-17 5-3-16,-10-2-2 0,-10 3-52 0,-7 0-18 15,-9 2-29-15,-3-1-30 16,-6-5-35-16,-10-8-127 16</inkml:trace>
  <inkml:trace contextRef="#ctx0" brushRef="#br0" timeOffset="765.79">28889 8151 733 0,'-2'5'516'0,"-1"-5"-540"0,1-2-8 16,8 2 35-16,13 0-2 15,12 4-1-15,13 7-1 16,17-4 3-16,14 3-4 16,15 0 2-16,15-3 1 15,8-1 2-15,10-4-3 0,8-2 3 16,10-1-4-16,8-3 2 15,5-6 2-15,5 0-1 16,5-1 2 0,1-2-4-16,-5 1 3 15,-9 2 2-15,-6 2-2 0,-13 3 4 16,-12 4-5-16,-13 1 0 16,-6 1-1-16,-9 5 0 15,-12 1 0-15,-8 1-1 16,-9-2-1-16,-10 3 1 15,-12 0-2-15,-6 1-2 0,-6-3-4 16,-4 1-1-16,-3-2-39 16,-2-3-64-16,-2-3-58 15,-9-16-75-15,-7-11-166 0</inkml:trace>
  <inkml:trace contextRef="#ctx0" brushRef="#br0" timeOffset="1847.36">29890 6942 632 0,'-3'-29'12'15,"-1"4"-24"-15,1-1 18 16,3 4 23 0,-2 2 14-16,-2 6 19 0,2 3-12 15,0 4-20-15,0 2-3 16,1 1 1-16,1 4-4 16,-2 0-9-16,4 5-13 15,-2 8-7-15,3 8 4 16,1 10 4-16,2 8-1 0,-1 9 1 15,3 6-1-15,-4 7-2 16,0 5 1-16,-2 2-1 16,0 4 2-16,-3 4-3 15,-6 2 1-15,2-1 2 0,-6-1-2 16,4-1 2-16,-1-2-2 16,-2-5 1-16,5-6 0 15,-1-6-2-15,6-5 0 0,-4-7-6 16,4-4-52-16,6-6-49 15,-2-6-51-15,-1-10-97 16</inkml:trace>
  <inkml:trace contextRef="#ctx0" brushRef="#br0" timeOffset="2261.89">30630 6610 1058 0,'2'1'39'0,"1"0"-54"16,-2 8 15-16,-1 5-5 15,3 13 4-15,1 13-1 16,1 9 2-16,-1 13 1 16,0 9 0-16,-2 5 1 0,1 7-1 15,-3 3-1-15,-3 3 2 16,-1 1-2-16,-1 4-1 15,-1-3 2-15,0-2-1 16,3-1 1-16,-4-4-1 16,7-4 0-16,-2-7 0 15,2-3 1-15,7-3 1 0,2-7-5 16,6-6-42-16,3-9-111 0,1-12-147 16,-4-20-133-16</inkml:trace>
  <inkml:trace contextRef="#ctx0" brushRef="#br0" timeOffset="2672.65">31506 6571 1139 0,'4'-4'100'16,"-4"0"-154"-16,-2 1 63 15,4 3 6-15,-2 10-15 16,4 11-8-16,-3 16-1 15,-1 10 7-15,0 17 1 0,-1 11-1 16,-5 10 3-16,-1 8 0 16,-6 5-1-16,0 4 0 15,2 3 0-15,1 2 3 16,3-4-3-16,1-4 2 16,4-6-4-16,0-6 3 0,4-7 0 15,5-4-8-15,1-7-55 16,4-3-45-16,-1-11-106 0,-2-15-164 15</inkml:trace>
  <inkml:trace contextRef="#ctx0" brushRef="#br0" timeOffset="3433.67">31309 7569 872 0,'-5'2'249'16,"-3"-2"-376"-16,1 0 121 0,3 0 40 15,4 1-33-15,-2 4 0 16,2 2-7-16,2 3-15 15,0 2 12-15,2 1 8 0,0 3 0 16,-1 1 2-16,1-3 1 31,3 3-1-31,-4 1 1 0,1 0 16 16,2 2 2-16,-1 2 0 16,-1 0 0-16,4 3-6 15,-4 2-7-15,4 3-5 16,-3 3 2-16,3 1 5 15,0 3 10-15,1-2-13 16,2 1-1-16,3-2-5 0,1-4 1 16,1-3-1-16,3-6-1 0,0-3-4 15,-3-6-25-15,-1-5-8 16,-4-6-3 0,0-1 8-16,-6-1 25 0,-1-9 7 15,-4 0 20-15,2-7 6 16,-4 0-9-16,0-3 23 15,2-1-9-15,-2-4-4 16,2-2-15-16,-2-4-6 0,4-1-3 16,0 0-2-16,0 0-2 15,-2 2 1-15,2 3-22 16,-2 4-6-16,-6 2-5 16,3 6 0-16,-3 1 28 15,1 6 5-15,5-1-19 16,0 2-78-16,5-1-54 0,6-5-13 15,0-5-143-15</inkml:trace>
  <inkml:trace contextRef="#ctx0" brushRef="#br0" timeOffset="4066.62">31220 6832 1138 0,'-12'0'78'16,"4"-4"-153"-1,1-1 72-15,5 3 43 0,0 1-36 0,2-1-1 16,2 1-3 0,9-8-8-16,5-6-11 15,8-7 12-15,7-10-2 16,8-8-16-16,1-5-13 0,-3-1-10 16,-7 3 16-1,-6 5 31-15,-6 8 3 16,-11 10 1-16,-1 6 42 0,-6 8 15 15,1 5-26-15,-1 1-23 16,0 0-10-16,0 6-12 16,2 9-30-16,-2 7 14 15,2 8 27-15,0 9 0 16,2 5 0-16,-1 4-2 0,6 1-34 16,0 2-19-16,2 0-54 15,3-1-9-15,-2-2-58 0,-7-5-95 0</inkml:trace>
  <inkml:trace contextRef="#ctx0" brushRef="#br0" timeOffset="4444.9">30388 7683 323 0,'-4'0'25'31,"2"-3"-300"-31,-3 0 202 0,3 0 143 16,2-1-75-16</inkml:trace>
  <inkml:trace contextRef="#ctx0" brushRef="#br0" timeOffset="4750.26">30388 7683 324 0,'-22'-30'188'16,"22"30"-132"-16,0 0 10 15,0 0-3-15,0 0-17 0,0 0-7 16,0 0 9-16,-23 10-24 15,24 9-23-15,2 11 1 16,5 9 1-16,-1 11 10 0,3 6-7 16,0 2-4-16,3-1-2 15,0-2 2 1,3-5-1-16,-1-6 0 0,-3-6-1 0,1-5 0 16,-1-4 0-16,-1-4 6 0,0-4 9 31,-2-3-10-31,0-2-4 15,2 0 0-15,-1-4 0 0,0-2 0 16,1-3-3-16,7-6-51 16,0-6-86-16,2-15-63 15,3-14-79-15</inkml:trace>
  <inkml:trace contextRef="#ctx0" brushRef="#br0" timeOffset="5935.12">30316 6871 911 0,'-4'-7'-14'16,"4"-3"-10"-16,2-3 57 16,6-3-21-16,5-2-11 0,7-8 1 15,2-2-3-15,5-3-14 16,-1 0-14-16,-3 5-10 0,-5 2 11 16,-2 8 23-16,-7 5 6 15,-5 5-1-15,-2 4 1 0,0 0 0 16,-2 2-1-16,3 0 2 15,-3 0 8-15,2 0 10 16,-2 0-3-16,-2 0 8 16,2 0 4-16,0 0-5 15,0 0-1-15,0 0-4 0,0 0-6 16,0 0 1-16,0 0 2 31,0 0 1-31,0 0-6 16,0 0-8-16,0 0-1 15,0 0-1-15,-3 0-1 0,6 0 1 16,-3 0-2-16,0 0 1 16,2 0 0-16,-2 0 1 0,0 0-3 15,-2 0 2 1,2 0 1-16,0 0-2 0,-3 0 0 16,6 0-15-16,-3 0 11 0,0 0-1 15,0 0 3-15,0 0 0 16,2 0 2-16,-2 0 2 15,-2 0-2-15,2 0 1 0,0 0-54 16,2 0-23 0,-2 0-36-16,2 2-32 0,-2 2 31 15,3 0 23 1,-1-3-6-16,0 2 15 16,2-3 45-16,-2 0 38 15,-1 0 44-15,-1 0 40 16,1 0 20-16,-1 0-14 15,1 0-5-15,-1 0-9 0,0 0-1 16,0 0-8-16,0 0-7 0,0 0-11 16,0 0-13-16,0 0-14 15,0 0-10-15,0 6-7 16,2 6-4-16,0 8-1 16,-2 7 2-16,2 10 3 0,-4 13 3 15,0 7-4-15,-4 7-4 16,-4 11 1-16,-3 12-1 15,0 8-1-15,-3 8 0 16,2 7 0-16,-1 1 1 16,3-5-1-16,4-9 1 15,4-9-1-15,3-11-1 0,2-14 1 16,3-10 2-16,5-11-6 16,1-7-17-16,-2-11-75 15,0-12-97-15,-5-10-77 16,-1-9-94-16</inkml:trace>
  <inkml:trace contextRef="#ctx0" brushRef="#br0" timeOffset="6485.11">29745 6718 868 0,'-7'-5'51'0,"-2"1"-48"15,6 1 20 1,3 3 14-16,-2 8-34 15,2 11-7-15,-4 8 0 0,4 11 5 16,-5 13-1-16,-3 8 0 16,-4 6 1-16,3 8 0 15,-3 3 0-15,0 2 0 16,5 2-2-16,-2 2 2 16,0 2 0-16,3 4 0 0,-3 6 2 15,2 2 21-15,-2 2 5 16,2-1-6-16,1-5-14 15,6-2-7-15,-1-9-2 0,2-7-1 16,5-5-35-16,-2-9-96 16,-2-14-170-16</inkml:trace>
  <inkml:trace contextRef="#ctx0" brushRef="#br0" timeOffset="10288.89">28813 9820 441 0,'47'-26'297'0,"-3"-6"-279"15,1 3-18-15,7 1 29 16,6 3 30-16,7 2-45 0,6 3-10 15,9 0-1-15,5 2-2 0,8 0-1 32,5 1 2-32,2 2-2 0,2-2-1 15,-1 3 1-15,5 3 0 16,0-2 2-16,0 3-2 16,3 2 0-16,3 3 1 0,2 3-2 15,2 2 6-15,0 5 16 0,3 4-9 0,3 2-3 16,-1 3-4-16,2 2-2 31,0 0-1-31,0 4 1 16,0-2-1-16,-4 4-2 0,-4 3 1 0,-5-1-1 31,-7 2-1-31,-7 2 3 0,-9-3-1 16,-6 2 23-16,-10-3-16 15,-10 2-2-15,-10-2-1 16,-9 0 0-16,-8-3-3 15,-5-1-2-15,-7-2 1 0,-8-2 0 16,1-5-1-16,-10-1-1 16,1-2 1-16,-3 0-2 15,-3 0-2-15,0 1-4 0,0 1-18 16,0-1-108 0,-1-9-75-16,-5-7-192 15</inkml:trace>
  <inkml:trace contextRef="#ctx0" brushRef="#br0" timeOffset="11786.77">30625 11959 192 0,'-22'8'518'0,"4"-3"-511"15,5 1-9-15,5 2 12 16,2 7 9-16,6 1-14 16,0 3-6-16,6-2 3 0,4-3-2 15,3-2-2-15,5-4 1 16,-1-5 5-16,2-4 1 0,4-5 2 15,-4-6 1-15,4-5-2 32,-1-4-1-32,-4-4-3 15,-2-4 1-15,-1-2-5 0,-3 0-7 16,-8 3-5-16,-4 1 9 0,0 6 5 0,-9 6-1 31,-11 8 8-31,-1 5-2 16,-4 8-1-16,-3 14 0 0,-4 6 5 15,1 9-4-15,3 5-2 16,1 5-4-16,7 1 1 16,4-4 2-16,6-5-3 15,6-3 0-15,4-5 1 0,4-6-2 16,3-4 4-16,5-3-2 16,1-7 1-16,-1-2 3 15,-1-4 5-15,-1-2 17 16,0-3-8-16,-2-7 11 0,-1-6 1 0,0-5-14 31,0-4-6-31,-1-5-6 16,-5 0-2-16,1 0-1 15,-2 4 29-15,0 3 24 0,-3 7-14 16,1 4-3-16,0 3-2 16,0 5-17-16,-1 1-15 15,3 2-1-15,0 0-5 16,0-1 1-16,0 1-2 0,3 5-25 15,-1 5 13-15,0 4 16 16,-1 6 0-16,0 6 1 16,-2 4-1-16,1 5 0 15,-1 5 2-15,1 5 4 16,0 5-1-16,1 7 2 0,0 4 6 16,0 6-5-16,1 5-3 15,-2 8 0-15,0 6 0 16,-2 7 1-16,2 7 6 0,-3 6-4 15,-4 0-6-15,2 3-1 16,-1-2 1-16,0-5-2 16,1-4 2-16,1-3-1 15,2-2-1-15,-1-6 1 16,3-4 1-16,5-5 18 16,-1-4-3-16,1-7-6 0,-1-5-5 15,0-6-2 1,-2-8-1-16,1-5-1 15,1-8-2-15,-1-5 1 0,2-9-2 16,-1-4 1-16,-2-7 0 16,0-3 0-16,-2-4-1 15,2-1-6-15,0-1 6 0,-2-3 0 16,2-7-4 0,3-4-13-16,5-8-49 15,3-3-33-15,5-6-41 0,1-6-73 16,-1-6-316-16</inkml:trace>
  <inkml:trace contextRef="#ctx0" brushRef="#br0" timeOffset="12583.81">30658 11862 961 0,'-2'-26'-5'0,"0"-5"-20"0,2 0 42 0,10 1 3 16,3-3-17-16,7-3-5 0,2-3-1 16,5-5 0-16,11-2-8 31,-2-3-1-31,6-4 13 0,5-2 1 0,2-5-2 31,3-2 1-31,4-4 1 0,4-5 8 16,1-3-2-16,5-2 12 0,1-4 3 15,4 3 0-15,4 1-4 0,2 2 2 16,2 6-13-16,-1 5-5 16,1 3-2-1,-4 6-1-15,-1 6-1 0,-11 4 1 16,-7 7 0-16,-9 4 2 16,-5 5-2-1,-4 3 1-15,-8 4-1 0,-3 2-2 16,-4 3 3-16,-4 3-1 0,-6 5-2 31,-4 4-39-31,-4 2-59 0,-5 4-93 16,-10-2-78-16,-7 1-54 15</inkml:trace>
  <inkml:trace contextRef="#ctx0" brushRef="#br0" timeOffset="13318.68">30552 11751 759 0,'22'-47'166'0,"-2"-4"-168"16,-2-2 4-16,2 2 57 0,2 1-24 15,0 2-29-15,-1-3-4 16,0-1 0-16,0-4-1 0,2-3-1 15,-1-3-6-15,-2-3-1 16,3-1 5-16,-5-3 2 16,3 1 2-1,-3 0-1-15,-2-2-2 0,0 1 3 16,1-3-3-16,2-1 2 16,1 0-1-16,-1-3-1 0,2-1 8 15,1 0 5 1,-4 4-1-16,0 3-4 15,-3 4 2-15,-1 5 8 0,-5 2-8 16,-2 5-3-16,-5 2-5 16,3 2 2-16,-5 4-3 0,2 1-2 15,-4 5 1 1,-1 6-2-16,-2 4-10 16,-1 4-4-16,1 8-14 0,1 2-15 15,4 5-43-15,-2 6-68 0,4 3-130 16</inkml:trace>
  <inkml:trace contextRef="#ctx0" brushRef="#br0" timeOffset="13975.94">30358 11876 813 0,'8'-39'348'16,"-2"-9"-369"-16,-4 0 7 31,1 1 46-31,7 2-17 0,-4 3-12 15,-4 0-3-15,0 3-4 16,0-1-14-16,-4 0-1 16,0-2-2-16,-4 0 3 15,-1-6 3-15,0-5 2 0,2-3 8 0,-3-6 6 16,5-5-1-16,-1-4 3 31,-1-4 23-31,2-2 8 0,-1-3-18 16,0 3-10-16,0 0-5 15,-5 5-1-15,-3 3-1 0,-1 2 1 16,-5 2-3-16,-1 1-8 16,-2 2-3-1,1-2 0-15,0 2-7 0,0-1-14 16,5 0 10-16,1 2 14 16,2 3 11-16,1 3 0 15,4 5-1-15,1 6 0 0,0 7-1 16,-4 10-24-16,1 6-56 0,-4 11-55 15,-5 8-38-15,0 3-86 0,-4 3-56 16</inkml:trace>
  <inkml:trace contextRef="#ctx0" brushRef="#br0" timeOffset="14667.44">30254 12003 1076 0,'-16'-34'28'0,"-4"-7"-82"15,-2 0 70 1,4-2 12-16,-2-2-26 0,3-6-9 0,-4-5-3 31,0-4 9-31,0-3-5 0,1 2 0 16,-5-3 6-16,-2 5 1 0,-2-1 16 15,-3 3-6-15,-5-3-6 16,-1 3-4-16,-2-1 1 0,-1-3-2 16,-1 0 0-1,-3-2 2-15,0 2-2 16,-4-2 11-16,2 3-2 0,-5-1-6 16,-1 4 4-1,0 2 0-15,-1 1 3 0,2 6 7 16,-1 2-7-16,1 5-7 0,-2 2 2 15,3 3 10-15,4 1-5 0,-2 4 0 16,5 0-5-16,-1 3-4 16,4 5-2-16,0 4-2 15,2 5 1-15,3 2-1 32,5 5-26-32,4 3-19 15,7 3-23-15,0 2-45 0,7 1-105 16,3-1-127-16</inkml:trace>
  <inkml:trace contextRef="#ctx0" brushRef="#br0" timeOffset="15650.29">30822 11728 1018 0,'-16'-41'-26'15,"-4"1"6"-15,-4 7 57 16,1 10-8-16,0 4-28 16,-8 4-53-16,-4 4-19 0,-3 5-17 15,-2-1-5-15,-3 4 24 16,-2 2 45 0,-6 0 28-16,2 2 12 0,-3 3 13 15,-2 5 6-15,-2 5-9 0,3 3 1 0,2 8 18 31,4 6 11-31,6 6-17 16,2 6-21-16,9 3-10 16,3 6-6-16,5 2-1 15,5 0 1-15,5 0 0 0,5 0-2 16,5-3 1-16,2-3 0 16,7-5-2-16,9-3 3 15,5-4 0-15,6-4 14 16,5-2 9-16,9-3 4 0,3-3-8 0,6-3-4 15,5-3-1-15,1-4 0 16,6-4-4 0,1-5-8-16,3-4-1 15,-4-3-1-15,-1-9-1 0,-4-8 0 0,-1-3 0 32,0-6 1-32,-3-6-2 15,0-4 3-15,1-5-3 0,-2-5 3 16,-2-3 1-16,-6-3 14 15,-4 0 10-15,-9 2-2 16,-6 2-7-16,-11 4-12 0,-8 4-6 16,-6 0 0-16,-11 1-3 15,-11-1-16-15,-9 2-18 16,-10-2-6-16,-10 3-2 16,-12 2-9-16,-13 3-69 0,-9 1-103 15,-9-3-280-15</inkml:trace>
  <inkml:trace contextRef="#ctx0" brushRef="#br0" timeOffset="34936.77">11505 5563 934 0,'-11'1'50'0,"1"-1"-47"16,2 3 1-16,5 4-1 15,-1 4-9-15,3 6-15 0,1 8 10 16,-1 7-4-16,1 7-5 15,-2 4 10-15,0 5 10 16,-3 6-1-16,1 0 2 16,-1 4 0-16,-1 0-2 0,0 2 2 15,2-2-2-15,1-3 2 16,1-2 0-16,2-2 0 0,0 0 0 16,2 2 1-16,3 3 1 0,0 7-2 15,1 4 1-15,0 5-1 16,-1 5 1-16,2 2-2 31,2 2 3-31,0 0-1 0,0 0-1 0,-1-4 0 0,3 1 1 31,-1-3-1-31,-3 1 0 0,-1 0-1 16,1 4 2 0,-5 1-1-16,1 3 30 15,-3 4-11-15,0 3-11 0,0 4 1 16,0 4 2-16,0 6-1 15,0 3-6-15,-1 3-2 16,-1 1 0-16,2-2-3 16,-2 0 4-16,-1-2-3 0,1 2 3 0,-2 2 5 15,-1 0-1-15,-1 6-3 16,-1 2-2 0,-1 6 2-16,-3 6-3 15,0 1 10-15,-4 6 1 16,2-1-4-16,-3 0 0 15,1-2 2-15,2-3-1 16,-3-2-2-16,-1 0-2 0,1 0 1 16,-1 2-5-16,0 2 1 15,-4 0-5-15,2 5 3 0,-3-2-1 16,1 1 1-16,0 1 0 16,1-3 0-16,2-2 6 15,2-1-1-15,1-5-3 0,0-3-2 16,-1-5 1-16,4-7-1 15,-1-6 1 1,2-7 0-16,3-7 0 0,1-5 1 16,1-7-2-16,2-2-2 0,1-6 1 15,1-4-1-15,0-6-3 16,0-7 0-16,2-10-4 16,0-11-40-1,0-12-37-15,0-14-29 0,3-16-31 16,1-25-121-16,0-26 100 15,-1-25-199-15</inkml:trace>
  <inkml:trace contextRef="#ctx0" brushRef="#br0" timeOffset="36123.92">11985 5493 617 0,'-23'-48'53'0,"-3"8"-5"16,2 6 41-16,3 4 20 15,6 6-60-15,1 9-43 16,5 4-2-16,4 6 7 31,3 3-7-31,2 2-14 0,0 13-12 16,2 7-11-16,3 10 37 15,0 10-4-15,-1 15-2 16,-1 12 5-16,-2 8-2 16,-1 7 1-16,-1 6 1 0,-4 5 2 15,0 5-3-15,-1 4 0 16,1 3 0-16,-2 7 2 15,1 2-2-15,1 0 3 16,2 3-3-16,0-1 2 16,2 1 11-16,1 1 17 0,0 4-14 15,0 5-3-15,0 3-4 16,2 5-5-16,-1 4-1 16,-1 1-1-16,0 2-3 0,0-1-1 15,0 0 1-15,0 1 1 16,0-4-4-16,0-2 2 15,0 0 2-15,0-3 0 16,0-2 2-16,1-3-4 0,0-2 2 16,1 2 1-16,-2 1-3 0,0 1 0 15,0 4 6-15,0 2 0 16,-2 4-5-16,-3 0 2 16,-1 5-2-16,-2 2-3 15,-1 2 0-15,-1 1 1 0,-2 1-1 31,2-4 2-31,0-2 0 16,-1-6 1-16,2-4 0 16,2-4-1-16,0-1 3 15,1 0-1-15,2-2 9 0,-1 1 12 16,1 1-17-16,-1 1-3 16,-1 1-2-16,-2-1 0 0,0-1 0 15,-1-2-1-15,-1-3 1 16,1-7 0-16,-1-5 1 15,1-11 1-15,0-5 3 0,1-9 0 16,1-5-6-16,2-8 4 16,-1-5-2-16,1-6 2 0,-1-6 2 15,1-8 11-15,-1-5-12 16,-2-7 2-16,2-3-4 16,0-9 0-16,0-3 7 15,1-4 14-15,-1-5-9 16,1-1-7-16,1-4-1 0,1-1-3 31,1-3-2-31,0-1-1 16,0-1 0-16,2-2-1 15,-1 0 0-15,0 0-2 0,1-1 1 0,0 3-1 0,0-3-2 32,-1 0-1-32,1 0 0 15,0 0 0-15,0 0-5 0,0 0-10 16,0 0 13-16,0 0 2 0,0 0 4 15,0 0 0-15,-1 0-4 16,1 0-34 0,0 2-23-16,0-2-22 0,0-1-50 15,0 0-87 1,-2-7-71-16,-6-6-64 0</inkml:trace>
  <inkml:trace contextRef="#ctx0" brushRef="#br0" timeOffset="36526.33">10880 14043 717 0,'19'2'0'16,"3"0"2"-16,3-2 0 15,10 1 3-15,1-1-1 16,6 5-3-16,5-1 1 0,3 0 1 15,4 1 1-15,2-1 0 16,1 0 1 0,-2-1 2-16,1 0-3 0,-2-1-2 15,-2 0-1-15,-1-2 0 0,-3 2-2 16,0-6-4-16,-3-9-10 16,-8-9-172-16,-8-12-174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21:52.4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21768 1514 714 0,'-14'-19'13'0,"0"-1"-7"0,0 3 8 16,7 3 24-16,1 4-15 15,2 4-15-15,2 3-4 16,0 2-3-16,2 0-3 16,0 1-4-16,-2 0-12 0,2 0-9 15,0 2 19-15,0 0 7 16,-1 1-2-16,1-2-17 0,-1 1 19 16,1-1 9-16,0-1 26 15,0 0 12 1,0 0 7-16,0 0-6 15,1 0-11-15,-1 0-20 0,1 0-13 0,-1 0-3 16,0 0-1-16,1 1-1 16,0 2-2-1,0-3 4-15,0 3-3 16,1-2 3-16,-1 1-4 16,0-1-6-16,-1-1 6 0,1 0 4 15,0 0 1-15,-2 0-1 16,2 0 1-16,-1 0-13 15,-1 1-30-15,1 0 21 16,0-1 18-16,0 0 3 16,-1 0 1-16,1 0 0 15,0 0 2-15,0 0 1 0,0 0 1 16,0 0 2-16,0 0-4 16,0 3-1-16,0 0-3 0,1 2 0 15,0 1 0-15,1 5-20 0,-2 2-56 31,3 4-35-31,-3 0-50 0,2-1 4 16,-2-2-36-16</inkml:trace>
  <inkml:trace contextRef="#ctx0" brushRef="#br0" timeOffset="859.76">21541 1498 682 0,'-6'-7'30'0,"0"0"-1"16,3 1 53-16,1 6-19 15,2 0-49-15,-1 0-15 16,0 7-6-16,0 3-16 0,2 7 6 16,-1 1 12-16,0 7 3 15,1 0 2-15,-2 5-1 16,-1 4 1-16,1 3-1 16,-3 3-6-1,-1 4 1-15,1 4 8 16,0 6 7-16,0 0 0 15,1 6 1-15,0 1 0 16,1 3 0-16,-2 4-4 16,0 1 13-16,-2 3-5 0,1 0 21 15,-1 5-11-15,1-2-10 16,1 3 4-16,1 3 3 16,1 3-4-16,-2 4-8 0,2 4-2 0,-2 2 2 15,0 0-3 1,0 1 3-16,1 0-4 0,0-1 5 15,0 2 6-15,2 2 6 16,0 3-7-16,-1-1 5 16,0 3-6-16,4 4-5 15,-1 2 5-15,0 2-8 16,3 5-2 0,-2 4-1-16,2 6-2 0,-1 5 2 15,0 2-4-15,1 2 3 16,-1 0-2-16,1 2 1 0,-1-4-1 15,-2-1-2-15,0-3 4 16,0 2-1 0,-3 1 0-16,-4 1 1 0,-1 5 1 15,-1 3 4-15,-1 4-8 16,-3 3 2-16,0 5 1 16,0 0-3-16,-1 2 3 0,1 4-3 15,-1 0 3-15,2 3 5 16,3-3 5-16,0 0-3 15,4-3-5-15,1-3-3 16,1-4 1-16,2-3 0 16,0-1-1-16,3-3 0 15,0 0-1-15,-1 0 1 16,-1 0-2-16,0-2 2 0,-2-3-3 16,-4-5-10-16,0-8-5 0,1-8 11 15,2-9-5-15,1-15-23 16,5-16-5-16,7-12-5 0,8-17-22 15,7-18-35-15,10-20-46 16,4-15-76 0,7-23-45-16</inkml:trace>
  <inkml:trace contextRef="#ctx0" brushRef="#br0" timeOffset="2035.94">24917 2433 706 0,'4'-70'-13'15,"0"3"-278"-15,-1 3 153 16,4 3 267-16,-1 7-72 16,-3 11-67-16,-1 8 0 15,-5 6 15 1,-2 7 22-16,-4 5 62 0,1 6 34 0,-1 5-22 15,1 1-32-15,0 4-23 16,2-2-13-16,4 3-14 0,-2 6-16 16,1 7-8-16,-1 8-2 31,-1 8 1-31,0 10 9 0,0 11 8 0,1 7 9 0,0 10 1 31,-1 5-4-31,3 9 4 16,-1 3-3-16,2 7-5 15,-1 5-7-15,0 4-3 16,-1 6 1-16,1 3-3 0,0 2 0 16,-1 3 1-16,-1 0-2 15,0-1 3-15,1 3-2 0,-1 1 2 16,-2 5 9-16,-2 1 7 16,-1 5-1-16,-2 3 3 15,-2 5-8-15,-1 0 1 16,0 0-8-16,1-1 1 0,3-5 8 15,-2 1-1-15,3-6-6 16,3-3-3 0,0 2 0-16,0-2-1 0,0-1 1 15,2-1 2-15,-1 0 2 0,-2 2-3 16,0 0 0-16,1 4 2 16,-1 5-1-16,-1 4-5 0,-2 4 5 15,-1 3-9-15,-5 2 4 31,0-2-3-31,-1-2 2 0,-1 0 0 16,-2-4-1-16,2-4 3 16,2-1-3-16,2-2 1 15,2-1 5-15,4-3 2 16,3-6 1-16,3-1 2 16,0-5 1-16,4-2-5 0,0-4-3 15,3-2-2-15,0-3-2 16,0-3 1-16,-1-3 0 15,1-1-1-15,-3-8 1 0,-1-1 0 16,-1-2-1-16,-2 0 3 16,1 0-2-16,-7-2 2 15,0-2-4-15,0-2 1 0,-2-5 2 16,-1-3-2-16,0-6-2 16,1-3 3-1,1-3-3-15,2-5 1 16,0-4-4-16,1-5-1 0,0-6-7 15,3-6-8 1,1-2-17-16,0-6-35 0,4-4-58 16,-1-12-9-16,3-5-41 15,-4-12-169-15</inkml:trace>
  <inkml:trace contextRef="#ctx0" brushRef="#br0" timeOffset="42265.87">9950 12416 493 0,'-13'-9'158'0,"-6"-5"-146"16,4 3 22-16,2 1-2 15,4 2 0-15,-3-1-25 31,1 1-5-31,1 1-2 0,-4 0 2 16,1 1-2-16,-3-2 1 16,-1 3 0-16,-5 0-1 0,0 3 0 15,-1 0 0-15,-4 4-1 16,-2 0 1 0,1 3-1-16,-2 2 3 15,0 1-1-15,-1 2 0 0,-2 1 2 16,-1 3-1-16,-2 2-1 0,-5 2 2 15,1 4-1-15,-3 2 2 0,1 4-1 16,0 2-2-16,-2 3-2 16,2 2 1-16,3 0-1 15,1 0 1-15,1 0 1 16,4-2 1-16,4-1-3 16,2 0 1-1,1-1 0-15,3 0 0 16,4 0 0-16,2 0 0 0,2 1-2 15,4 1 1-15,3 1 1 16,5 1-2-16,3 1 2 16,0-1-1-16,9 2 0 15,4-3-2-15,5-2 3 16,2-2 0-16,3-2 0 0,3-3 2 16,1 0-2-16,0-4-2 15,3-1 5-15,-1 0-3 0,3-2 4 16,2 2 1-16,1-4-1 15,4 0 2-15,2-1-2 16,1-1-1-16,2-3-1 16,3-1 3-16,-1 0 0 15,4-1-1-15,-3-2-1 16,3-2 1-16,1 0-3 0,1-4 0 16,1 1 1-1,1-4 0-15,0-4-2 16,0 0 2-16,-2-4 0 0,0-2 0 15,2-1 3-15,0-1 5 16,0-3 7-16,-1-1 7 0,-1-1-12 0,-3 0-4 31,-1-2 9-31,-2 0-2 16,1 0-6-16,-1-3-3 0,-1-2-3 16,1-2-1-16,-4-2-1 0,-1-3-1 15,-5-1 0-15,0-1 1 16,-4-1-1-16,-2 2 1 0,-3 0-1 15,-5 2 6-15,-4 1 35 16,-2 1 3 0,-3 1-9-16,-3-1-11 0,-1 0 3 15,-3 1-10-15,0 1-11 16,-3 1-1-16,-3-1-1 16,0 3 0-16,0 0-2 15,-2 0-2-15,-5 1 0 0,-1 1-1 16,-1-1 0-16,-6 2-1 15,0 0 3-15,-5-1-2 16,-2-1 1-16,-1 1 3 16,-4-2-4-16,-1 0 3 15,0 1 7-15,-1 0 2 0,-1 1 3 16,0 2-10 0,-1 1 6-16,-2 3 0 0,-2 2-4 15,-1 2-5-15,-2 3-2 16,-1 3-1-16,-1 2-1 15,-1 1 1-15,0 2 3 16,-3 1-4-16,-3 0 3 16,1 0 0-16,-3-1 0 0,-1 1 0 15,1 0-1-15,1 0 2 0,2 0 0 16,-4-1-2-16,4 4 1 16,-3 2 1-16,3 3-1 15,-4 5-3-15,2 3 2 16,-4 6-2-16,-4 4 0 0,-1 7 2 15,-7 9 5-15,-1 4-75 16,-3 7-36 0,-3 2-66-16,-5 0-77 15,-6-7-169-15</inkml:trace>
  <inkml:trace contextRef="#ctx0" brushRef="#br0" timeOffset="50067.72">7856 13969 735 0,'0'2'18'0,"0"-1"-23"16,0 0-7-1,2 6 3-15,1 0 9 16,4 2 2-16,3 1 1 0,1 0 1 15,3 3-2 1,1-2 2-16,3 1 2 0,0 2-1 16,2 3 0-16,5 1-2 15,0 6 0-15,1 2-2 16,3 6 1-16,3 3 2 16,1 2-5-16,2 2 4 0,-1 0 0 15,1-1 4 1,2 2 3-16,-5-3 2 0,1 1 3 15,0 1 6-15,-3 0 0 16,-1 1-16-16,0-2 3 16,0 2-3-16,0-3-2 0,2 1-1 0,-2 0-3 31,3-1 1-31,-1 1-5 0,3 0-4 16,1-1-51-16,-1-6-54 15,-3-10-79-15,-7-10-185 16</inkml:trace>
  <inkml:trace contextRef="#ctx0" brushRef="#br0" timeOffset="50850.6">9798 13796 785 0,'-10'-16'38'0,"-2"1"-32"0,4 2 65 16,3 6 4-16,0-1-40 31,5 4-7-31,0 3-17 0,0-1-13 15,0 4-33-15,5 5-26 16,3 4 47-16,3 3 10 16,3 4 4-16,4 3-1 15,0 3 1-15,5 3 0 16,4 2 1-16,3 2 0 0,3 2 0 16,4 2 0-16,4-1 1 15,5 3-1-15,0 3-1 16,2-1 2-16,1 2-1 0,-4 1-2 15,2 0 2 1,-2-2 0-16,1 0 2 0,-1-2 1 16,2-2-1-16,-6-2 0 15,0 0 1-15,-5-1 1 16,2-2 3-16,-6 3-5 16,-2 0-3-16,1 3-2 15,-2 1-4-15,-8-3-89 16,-9-10-159-16</inkml:trace>
  <inkml:trace contextRef="#ctx0" brushRef="#br0" timeOffset="53803.92">7518 15614 830 0,'-7'15'35'0,"-1"-1"-61"0,-2 8 14 16,6 10 2-16,-2 7 4 16,2 11 4-1,1 8 1-15,-3 4 1 0,1 8-1 16,0 4-1-16,-4 2 2 16,-1 2 1-16,-4 4 0 15,0 4-1-15,-5 1 0 0,3 2 2 16,-5 4-2-16,3 3 0 15,-2-1 7 1,2 1 9-16,3-1 9 16,0 1-6-16,3-1-10 0,1 1-4 15,6 2-4-15,3 0-1 16,0-2-1-16,2-6-1 16,2-2 2-16,1-5 0 0,2-5 0 0,3-6-1 15,-2-5 2-15,2-5-3 16,2-8 1-1,0-7 1-15,1-8-1 16,3-6 2-16,-1-8-2 0,0-4 1 16,2-5 6-1,0-3 5-15,1 0 3 16,2-3-2-16,3 1-1 0,1-2 3 16,5 0 0-16,0-1-3 15,4 0-3-15,1-1-4 16,4-2-1-16,1-1-1 15,3-1-2-15,-1 0 2 16,5-3-2-16,-2 1 0 0,2-2 0 16,1 1 1-16,3-1-1 15,-1 0 0-15,5 0 0 16,3 0 0-16,-1-1 1 16,1 1 1-16,-1 0-2 15,-4-1 1-15,-2 1-1 0,-5 0 1 16,-3 0 1-16,-8 1 4 15,-3 0 6-15,-2 2 1 16,-5 0 0-16,-4-1-4 16,-3 0-3-16,-2 0 1 0,-4 1-1 15,-1-1 5-15,-4 0 3 16,-1 0-4-16,-1 0-1 0,-1-1-1 16,0 0-2-16,-1 0-2 0,0 0-1 31,0 1-2-31,0-2-1 15,0 1 0-15,0 0-1 0,0 0-1 0,0-1 0 16,0-1 0 0,0-4 1-16,0-9 7 15,1-6-3-15,1-9-3 16,3-10-1-16,-2-12 3 0,4-12-3 16,0-9 0-1,3-11 1-15,2-8-1 0,1-7-1 16,0-4-3-16,3-4-4 0,-1-4 9 0,1-3-2 31,0-1 3-31,4-2-4 16,-1-3 3-16,1 0-5 0,1 4 3 15,0 3 1-15,-1 4 1 0,0 8-1 16,0 9 3-16,-2 8-3 0,-2 5 3 16,0 8-3-16,-2 7 2 31,-2 9 0-31,-2 8-1 15,0 7 0-15,-5 12 1 0,-2 8-1 16,-2 7 3-16,-1 3 0 16,0 5-1-16,0 1-2 15,0 0 1-15,0 2 0 0,-3-1 0 16,-1 0 2-16,-3-1 0 16,-2 0-3-16,-1 0 1 15,-3 1-1-15,-2-2 0 16,-1-1 1-16,-5 2 1 0,0-2-2 15,-3-1 1 1,-2 0 1-16,-5 1 0 16,1-2-2-16,-6 0 3 0,2 0-2 0,-5-1 0 15,-1-2-1 1,-2 0-1-16,-2-1 3 0,-3 0-4 16,0-2 4-16,-4 2-4 0,-1 1 3 15,-3 1-1 1,-3 1 0-16,0 1 0 0,-3 1 0 15,-2 1-1 1,-1-1 1-16,-3 2 2 16,2 2 1-16,-3 0 2 0,2 2-3 0,3 3-5 15,2 6 1-15,1 5-44 16,1 7-56-16,-1-2-97 16,-9-3-160-1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23:05.6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4392 4924 922 0,'0'0'-3'15,"0"0"-3"-15,0 0-1 16,0 0-8-16,0 0 14 16,0 0 1-16,0 0 0 15,-56 240-2-15,50-174 2 0,2 7-1 16,-2 9 1-16,1 8 3 0,-1 1-7 15,-1-2 4-15,-3-2 0 16,0-9 4 0,-3-10-4-16,-1-14-4 15,1-16 5-15,-3-12 2 0,-1-11 0 16,0-12 1-16,0-11 4 0,1-22 0 16,3-21-7-16,3-30-27 15,4-23-13-15,6-25-30 0,2-17 16 31,10-14 22-31,5-3 30 16,2 1 13-16,7 8 38 0,-2 13-1 16,3 15 8-16,4 18 10 15,-3 18-8-15,0 22-24 16,2 21-21-16,1 16-9 16,0 12-4-16,1 15-1 0,3 4-1 15,3 14-4-15,2 8 4 16,3 4-2-1,0 4 2-15,1 6 1 0,0 1 1 16,-3 3-1-16,-5 2 1 0,-7 4 0 16,-6 2 1-1,-11 6-3-15,-9 4 3 0,-8 1 0 16,-13 7-2-16,-13 2-3 16,-7-2 5-16,-4-7-3 15,-3-5 0-15,-2-11 3 16,2-13 1-16,5-9 0 0,1-14 0 0,5-7 0 31,7-6 0-31,2-9-3 16,7-1 2-16,5 1 0 0,4 0 13 15,4 6 37-15,1 4-3 16,4 4-36-16,7 1-15 16,6 7-5-16,5 6 6 15,6 7-2-15,5 7 3 0,4 7 0 16,4 4 0-1,1 4 3-15,-2 5-3 0,2 3 0 16,-1 1 1-16,-4 5 0 0,2 1 0 16,-6 2-1-16,-3 1 2 15,-1-2 0-15,-2-3-1 16,1-2 0-16,-2-3 1 16,3-7-3-16,2-6 1 15,2-5-10-15,4-12-77 16,-2-12-69-16,-4-12-74 0,-6-24-161 15</inkml:trace>
  <inkml:trace contextRef="#ctx0" brushRef="#br0" timeOffset="255.78">5116 5107 1173 0,'-9'-16'12'0,"0"2"-2"16,9 5 38-16,9 7-35 16,10-1-17-16,9 3 3 15,12 0-2-15,7 0 2 16,7 5-1-16,-1 5-14 16,0 2-18-16,-5 0-2 0,-4 3 3 15,-7-1-14 1,-4 0 1-1,-7 2-3-15,-5-1-22 0,-6 1-41 16,-6-3-24-16,-9-2-52 16,-8-4-93-16</inkml:trace>
  <inkml:trace contextRef="#ctx0" brushRef="#br0" timeOffset="475.46">5259 5428 808 0,'-18'4'52'15,"3"-4"48"-15,7 0 27 16,6 0-49-16,2 0-62 16,10-4-20-16,7-4-8 31,7-3 12-31,10-4 2 0,9 0 3 16,2 0-3-16,11 1 0 15,6 1-2-15,5 3-65 16,-2 0-62-16,-1-4-116 15,-7-5-172-15</inkml:trace>
  <inkml:trace contextRef="#ctx0" brushRef="#br0" timeOffset="14622.81">9760 13188 751 0,'-6'-16'-19'15,"-8"-2"55"-15,6 7 0 16,3 3 4-16,3 3-16 16,0 3-18-16,2 2-7 15,0-1-8-15,0 2-18 0,2 3 12 16,1 1 3-16,4 5 2 0,2 2 3 15,-1 4 2-15,1 4 2 0,1 1-1 16,-2 2 0-16,-2 3 4 31,-1 1 1-31,-1 3-1 0,0 1 1 16,-4 3 0-16,2 4-1 16,-1 3 0-16,-1 5 1 0,0 1-2 15,0 4 2 1,0 2 0-16,0 0 1 0,0 5-2 0,0 1 1 15,0 2 1-15,-2 0-2 16,-2 0 0-16,-2 1 1 16,-1-2 0-16,-2-1-1 0,3-3 2 31,0 0-1-31,0-1-1 0,3-5 0 16,1-2 1-16,0-5 0 15,2-4-2 1,0 0 3-16,0-4 9 0,4-1-8 15,0-2-1-15,1 0-1 16,0-1 0-16,1-4-1 16,3-1 0-16,-2-6 0 0,3-1 0 15,-1-4-2 1,3-5 0-16,-1-3-1 16,3-2 2-16,-1-3-3 0,1-1 6 0,0 1 1 15,0-5-3-15,2 2 0 16,2-1 2-16,2-2 2 15,2 3 0-15,2-1-1 0,2 0 0 16,0 1-3-16,2 1 2 16,2 0-2-16,3 0 2 15,-2 0-2-15,3 0 1 0,1 1 0 16,0-1-1-16,0 2 1 16,-1 0-2-16,2-2 1 15,-3 3 2-15,1 0-4 16,-3 0 4-16,-1-1-3 15,-3 0 2-15,-1-1-1 0,-4 1 0 32,-4-1 0-32,-2 0 1 0,-3 1-2 15,-1 0 1-15,-4 0 0 16,-1 1 0-16,-1-2 0 16,-3 2 0-16,-1-2 1 15,1-1 0-15,-2 2 0 16,-1-1-1-16,0-1 3 15,0 1 37-15,0-1-11 0,0-1-4 16,0 2-14-16,0-2-9 16,0 1 0-16,0 0-2 15,0-1 1-15,1-1-1 0,3-4 1 16,1-4-1-16,4-7 4 16,3-5-4-16,4-7 0 15,3-6 1-15,2-3-1 16,0-5 0-16,4-2 1 0,-1-3-1 0,-4-1 1 15,3-2-2-15,0-2 2 32,-1-2-1-32,-2-2 1 15,2-1 0-15,0-2-2 0,-1-3 2 16,3-5-1-16,3-4 2 16,3-3-2-16,1-2-27 15,2 3-4-15,-3 2 18 0,-2 11 9 16,-3 8 3-16,-6 11 2 0,-5 8 0 15,-5 11 0 1,-4 6-1-16,0 5 1 16,-5 7 0-16,0 2 2 15,0 2 0-15,0 0 0 16,0-1 0-16,-2 2 11 0,1 0-7 16,-1-2 4-16,-1 2-1 15,0-1 0-15,-3 1-2 16,0-2-5-16,-4 1-2 15,-1-2 0-15,-2 3 0 0,-3-3 9 16,-1-4-2-16,-1 0 4 0,-2-3-5 16,-1-3 0-16,-4 0-4 15,-3-3-1-15,-1 0 3 16,-5-1 8 0,-1 0 2-16,-5 1-11 15,-1 0 11-15,-3 0 1 0,-2 1-6 16,0 1-2-16,-2 1-8 15,-2-1 2-15,0 1-2 16,0-1 0-16,-5 0 0 0,2 1 1 0,-4 0 0 16,0 0-1-16,-2 1 1 31,-1 1 0-31,-1 2 7 0,1 0-6 16,2 1 21-16,1 2-14 15,4 3-5-15,5 2-1 16,3 1-5-16,4 3 0 0,5 8-13 15,5 5-71 1,6 4-61-16,2-2-93 0,0-12-158 16</inkml:trace>
  <inkml:trace contextRef="#ctx0" brushRef="#br0" timeOffset="16084.66">21490 2898 596 0,'-26'-4'387'16,"3"-7"-452"-16,6 2 59 16,7 5 17-1,6 4-4-15,3 1-15 16,2 11-44-16,1 12-11 15,4 14 52-15,2 15-1 16,2 13-17-16,0 18 49 0,2 13 0 16,0 14-9-16,-4 11-5 15,2 11 1-15,-5 9-4 0,-1 12 1 16,-4 6 0 0,1 8-1-16,-2 1 1 0,-5 5-3 15,-1 4 1-15,-1 1 30 0,-2 3-11 16,-1 3-9-16,1 2 12 15,1-1 3-15,1 0-22 16,-2 3 0-16,2-3-5 16,1 3 2-16,-2 1 2 15,-3 5-4-15,0 1 2 0,1-3 1 16,-3-1 3-16,-1-2 6 0,3-7 0 31,3-7 2-31,1-5-8 0,4-6-4 0,2-5-1 31,5-7 2-31,1-5-3 16,5-2 1-16,0-5-7 0,1-5-14 16,-2-4-17-16,-1-3 6 15,-3-6-11-15,-3-5 4 0,0-10 22 16,1-8 12-16,4-8 4 16,2-10-46-16,8-16-65 15,6-19-47-15,3-24-93 16</inkml:trace>
  <inkml:trace contextRef="#ctx0" brushRef="#br0" timeOffset="16959.02">24652 2523 916 0,'-4'-4'86'0,"-1"-2"-89"16,1 3-10 0,3 3 7-16,2 9-6 0,1 8-21 15,5 13-18 1,1 14 41-16,1 17 14 0,0 13-3 0,0 11 0 16,-1 9 1-1,-2 7 1-15,-1 4 0 16,-1 3 5-16,-1 4 1 15,0 6 2-15,-2 5-6 0,3 7-1 16,-3 2 0 0,0 7 5-16,0 3 1 0,-1 4 1 15,-7 3-3-15,-1 4-1 16,-2 8 1-16,-4 4 1 16,0 4 1-16,2 3 2 0,-2 1-3 15,3-4-2-15,0-5-6 16,1-3 0-16,0-4 1 0,-2-1 0 15,4-1 1-15,-1 4 13 16,-1 4 13-16,0 3-3 16,1 3-8-1,0 2-7-15,-2 2-6 0,2 3 0 16,-2 1-4-16,1 0-1 16,0-4 0-16,-1-5 2 15,-3-5-8-15,2-13 8 0,-1-6-2 16,0-12 2-1,1-10-2-15,4-10 0 16,2-9 0-16,3-7 0 0,1-5 2 16,0 3-3-16,4-3 1 0,-1-3 0 15,-1-2-2-15,0-3 3 16,1-4-1-16,0-8-1 16,0-7-35-1,-1-6-29-15,4-5-53 16,-1-11-152-16,-9-17-292 0</inkml:trace>
  <inkml:trace contextRef="#ctx0" brushRef="#br0" timeOffset="25546.41">21384 10328 877 0,'-12'-20'24'15,"0"-3"-13"-15,3 3 14 16,5 5 39-16,2 3-41 0,2 4-19 0,1 3-5 16,6 3-5-16,3 0-36 15,5 4-6 1,3 0 30-16,3 4 9 15,5 1 7-15,3 2 3 0,4-1-1 16,3 1 2-16,7-1-2 0,4-1 0 16,4-1-3-16,6-2 3 15,5 1 4-15,4-2 2 0,5 2-3 16,5-1 2-16,3 2 9 16,2 0-3-16,4 0-5 15,1-1 1-15,-1 1-2 31,1-1 0-31,-1-2 2 16,-2 2 1-16,-4-3 1 0,-1 0 9 16,-3-1-1-16,-2 1 0 15,-1 0-5-15,-3 1-3 0,-1-1 1 16,-3 2-7-16,-3 0 0 16,-4 1-1-16,-3 0-1 15,-4 1 1-15,-6 1-3 0,-5 0 1 16,-5 3-2-1,-9-1-3-15,-3 1-3 0,-3 1-41 16,-6 0-43-16,-3-1-46 0,-2-4-36 16,-6-8-62-1,-2-9-86-15</inkml:trace>
  <inkml:trace contextRef="#ctx0" brushRef="#br0" timeOffset="25947.11">23523 10052 318 0,'-8'-8'707'0,"-1"-5"-688"16,2 0-17-16,3 6 31 0,4 6 5 0,2-1-37 0,5 4-12 31,9 5-18-31,3 4 23 16,8 3 6-16,4 2 0 15,6 4 1-15,3-2-1 0,0 3 0 16,1 1 0-16,-1-1 1 16,-3 0-1-16,-2 1-1 15,-3-2 2-15,-2-3-2 16,-5 1 2-16,-2-3 0 0,-7-2-3 16,-1 0 4-16,-7-4-2 15,-3 2 0-15,-3-1-3 0,-3 1 4 16,-3 0-4-16,-7 3-3 15,-6 0 6-15,-7 3-1 16,-7 1 0 0,-6 2 3-16,-6 2-1 15,-6 0 5-15,-4 4-4 16,-7 0-1-16,-6 4-18 0,-3 1-38 16,-3 1-47-16,-4-8-65 15,-1-10-148-15</inkml:trace>
  <inkml:trace contextRef="#ctx0" brushRef="#br0" timeOffset="26387.12">21693 10034 544 0,'-43'-1'570'0,"0"-11"-565"0,-2 1-15 32,2 8 19-32,2 3 7 15,-3 4-16-15,0 7 0 16,-4 5 0-16,0 4-3 0,3 3 2 0,3-1-1 15,3 1-1-15,10-2 2 16,6-4 2-16,7-1 0 16,6-2 0-1,6 0-2-15,3 2-6 0,2 3-1 0,3 2 7 16,8 3 3-16,5 3-3 16,7 4-15-16,4 3 16 15,10 5 1-15,5 2 0 0,8 3-1 31,7 1-3-31,8-1-6 16,6 2-1-16,8-1-8 0,-4-5-124 16,-1-10-106-16,-11-15-274 0</inkml:trace>
  <inkml:trace contextRef="#ctx0" brushRef="#br0" timeOffset="27170.6">22241 10801 812 0,'-8'0'620'15,"1"-5"-664"-15,-3-4 18 16,6 9 22-16,2 4 0 0,4 13-50 16,0 10 19-1,-2 10 15-15,0 8 4 16,0 7 6-16,-2 7-11 16,2-1 15-16,-4 0 2 0,1-4 4 0,1-4-1 31,1-4 0-31,0-8 1 0,4-6 0 15,4-9 0-15,3-4-2 0,5-8-2 0,2-6-3 32,4-6-2-32,3-6 2 15,6-14 1-15,1-5-1 16,1-7 0-16,0-3-13 0,-5 3 10 16,-4 2 11-16,-8 7 4 15,-4 8 17-15,-5 7 9 16,-3 4-2-16,-2 4-19 0,-1 6-12 15,-1 11-13 1,-5 10-31-16,-3 9 35 0,1 11 6 16,-3 9-11-16,2 5-8 15,3 0 0-15,5 0 3 16,1-5 21-16,4-8-1 16,10-6-1-16,3-10 2 15,6-8 1-15,6-8 14 16,6-9 5-16,9-7-3 0,7-15 3 15,11-12 2-15,5-12-4 0,11-10-5 16,5-10-10 0,0-9-3-16,-1-3 2 15,-5-2-1-15,-10 3-1 16,-14 0 1-16,-14 7-1 0,-14 4 11 16,-13 7 13-16,-10 4-13 15,-10 5 7-15,-11 5-4 16,-9 5-5-16,-7 6-4 15,-5 5-4-15,-6 5-5 0,1 3 2 16,-1 7-3-16,3 6-12 16,3 3-4-16,5 8-17 15,6 11-49-15,3 2-105 16,4-3-160-16</inkml:trace>
  <inkml:trace contextRef="#ctx0" brushRef="#br0" timeOffset="28635.79">26141 10650 1116 0,'-11'-11'39'16,"2"-4"-37"-16,-2 3 0 16,3 5 47-1,3 7-23-15,-2-1-26 0,0 4-2 16,-4 3-2-16,-2 5-7 16,0 1-5-16,-1 2 7 15,1-1 5-15,1 0 2 16,3-3 2-16,0 0 1 15,2-3 0-15,-2 0-2 0,-1 1 3 16,-1 3-2-16,-3 2 0 0,-1 3 0 0,-4 2 0 31,-7 7 0-31,-5 0 1 16,-5 4-1-16,-6 2 0 16,-7 1 2-16,-8 1-2 0,-6 1 0 15,-12 0 1-15,-10 2-1 16,-6-2 0-16,-8-4 0 15,-2-3 1-15,0-8-15 16,5-8 5-16,5-8 7 0,9-6 2 16,9-12-4-1,9-8 3-15,10-8 2 0,14-7 0 16,11-5-10-16,8-3-13 16,11-6 17-16,7 3 6 15,3 1-2-15,4 8 8 16,7 4 4-16,2 9-1 0,1 6-12 15,4 7 1-15,4 2-5 16,4 5-16-16,7 3-25 16,3 2 1-16,6 1 12 15,5 3 15-15,1 0 12 16,3 3 4-16,-1 2 3 16,0 3-3-16,0 1 3 0,-2 3 4 15,-1 4 4-15,-2 4 7 16,1 2-2-16,-3 4 5 15,1 4 6-15,-2 1-1 16,1 3 0-16,-1 2 1 0,2 0-2 16,1 1-4-16,-2 1-2 15,1-1-3-15,3 0-2 16,-3 1-6-16,4-2 2 0,-2-2-3 16,2 0-1-1,-4-4 0-15,2-5 1 16,-4-4-1-16,0-5 2 0,-6-2 3 15,-2-6 3-15,-4-2-1 0,-5-3-6 0,-6-2 0 16,-4-1 3-16,-5-1 7 31,-3 1 0-31,-2-2 6 16,-3-1 1-16,0-2 1 16,-1 3-6-16,-1-2-10 0,2 0-4 15,0 0-3-15,0 0-2 16,-2 1-16-16,-2-1-24 15,-2 1-41-15,-4 4-70 0,-1-5-102 16,-1-6-230-16</inkml:trace>
  <inkml:trace contextRef="#ctx0" brushRef="#br0" timeOffset="29800.81">26861 10861 909 0,'1'-1'349'0,"-2"-10"-330"16,1 0-17-16,3 2-5 15,6 6 4-15,9 1-3 16,8 2-2-16,10-1 0 0,13 1 1 16,9-1 3-16,7-1 0 15,6 0 0 1,1-4 0-16,6-1-1 15,-2-1-4-15,0 0 3 16,-5-1 1-16,-5 0 0 0,-4 1 2 0,-8 1-1 16,-4 1-1-16,-9 0 3 15,-7 1-2-15,-5 2 1 16,-6 2 0-16,-6 0 0 0,1 2 2 16,-4 8-2-16,0 2-2 15,-2 7 1-15,4 6 1 31,-5 5-1-31,3 11 0 0,-3 4 2 16,0 6-2-16,-1 5 0 16,-6 5-1-16,2 5 1 15,-6 3 0-15,0 6 1 0,-4 6 0 0,-3 6 1 32,-7 6 9-32,1 2 1 0,-5 2-5 15,1 0-3-15,0 0-3 16,1-6 0-16,3-8 0 0,2-6-2 15,2-11 2-15,5-14-2 16,3-13 1-16,-1-12 1 16,3-12-1-16,1-11-2 15,7-8 4-15,2-20 5 0,6-15 4 16,4-18 2 0,6-20-10-16,2-16-3 15,6-12 0-15,-1-9 0 16,5-6 1-16,-2-5 2 0,3-3-1 15,2-5-2-15,2-5 0 16,2 0 0-16,4-3 0 16,-1 1 1-16,0 2-1 0,0 0 0 15,0 5 1-15,0 2-2 0,-2 4 2 16,0 5 1 0,-4 5-3-16,0 10 11 15,-4 7 8-15,-5 9-17 0,-3 10 0 16,-4 11 0-1,-4 9 0-15,-4 11 0 16,-5 13-1-16,-5 12-1 16,-3 8 1-16,-3 6-17 0,-1 10-29 15,-2 3-46-15,3 16-90 16,-1 8-72-16,-2 7 71 0,0 0-89 16</inkml:trace>
  <inkml:trace contextRef="#ctx0" brushRef="#br0" timeOffset="30342.6">29342 10361 1186 0,'3'-8'77'16,"-1"1"-72"-16,-4 1-6 0,2 8 5 15,2 7-15 1,-2 14-15-16,0 13 7 0,-2 15 16 0,2 13 3 16,-3 15 1-16,-6 10 0 15,-2 9-1-15,-2 3 0 0,-3 4 1 31,1 1-1-31,-2-2 1 16,2-6 0-16,0-4 0 0,5-8 1 16,4-10-3-16,1-13 2 15,3-12-1-15,2-12 2 0,8-12-1 16,0-13 2-16,3-13-3 16,7-11 3-16,5-22 11 0,8-17 13 31,6-19-13-31,4-17-10 15,4-13-4-15,1-12 1 16,0-5-1-16,-4-4 2 0,2 1-3 16,-3 2 2-16,-1 6-1 0,-3 7-1 15,-1 13 2-15,-5 15 0 16,-6 14 2-16,-4 15 1 0,-4 14-4 16,1 10-18-16,-1 10-76 15,-1 5-140-15,-2 0-317 0</inkml:trace>
  <inkml:trace contextRef="#ctx0" brushRef="#br0" timeOffset="31075.56">29709 11515 1017 0,'2'15'220'16,"-4"-13"-224"-16,0-1 0 15,2 4-5-15,0 4 2 16,0 8 7-16,-2 5 0 16,-6 11 6-16,-2 8-3 0,-7 6 7 0,-4 7-4 15,-4 4-1-15,-4 3 0 31,-2 3-5-31,-3 3-1 16,1 2 2-16,-1 2-1 0,1 4 0 16,1 2 2-16,3-2-1 0,1-3 13 15,3-3 4-15,4-8-5 16,4-8 1-16,5-9-10 0,3-12-4 31,3-9 0-31,3-9 0 0,3-8-1 16,1-7-2-1,3-18 4-15,9-15 6 0,9-11-5 16,6-17-3-16,7-9-10 16,7-5 8-16,5 2 5 0,0 6 3 15,0 9 0-15,-4 10-2 16,-2 14 0-16,-8 9-3 16,-4 9 2-16,-7 10-4 15,0 6 1-15,-4 9-3 16,-4 11-2-16,4 7 6 15,-5 5-2-15,1 6 2 0,-1 3-1 0,-2 3-1 16,-1-1-3-16,-6 2 4 16,0-1-3-1,-4-1 5-15,-4 0-2 16,-5-1 3-16,-7-1 0 16,-1-2 10-16,-6 2-2 0,-4-3-8 15,-2-4-1-15,-1-4 0 16,-3-7-1-16,-2-6 0 15,-6-8 0-15,-1-7 3 16,-8-2-4-16,-5-11 3 16,-3-2-3-16,-2-2-3 15,1-1-10-15,5 2 5 0,6 2 3 16,13 3-2-16,11 2-23 16,8 3-22-16,14 4-47 0,8 0-74 0,13-2-130 15,10-7-64-15</inkml:trace>
  <inkml:trace contextRef="#ctx0" brushRef="#br0" timeOffset="31372.55">30030 12343 1156 0,'17'-7'187'0,"-13"-2"-177"16,-4 4-9-16,0 7-6 15,-2 8-3-15,-8 9-2 0,-5 10 11 16,-5 7-15 0,0 8 8-16,-4 5-2 15,-1 2 3-15,0 2 2 0,7-1 5 16,2 0-1-16,5-3-1 16,7-5 1-16,4-5 0 15,9-7 0-15,12-11-7 16,9-13-72-16,6-9-93 15,8-24-134-15,2-20-278 0</inkml:trace>
  <inkml:trace contextRef="#ctx0" brushRef="#br0" timeOffset="31529.99">30306 11955 1310 0,'-7'-15'151'0,"1"-5"-143"0,0 7-9 16,6 9-39-16,10 4-100 16,5-9-203-16,3-14-237 15</inkml:trace>
  <inkml:trace contextRef="#ctx0" brushRef="#br0" timeOffset="31933.86">30437 10886 1480 0,'-7'-16'56'0,"1"-4"-56"16,6 9 3-16,13 8-1 15,14 4-11-15,13 3 1 16,14 2 4-16,13 4-11 0,11 2-12 15,3 2 2 1,1-1 8-16,-3 1 10 16,-4 0 0-16,-6-1-11 15,-8-1-6-15,-9 3-8 0,-7-4-14 16,-5 3-6-16,-9-1-42 0,-4 0-64 0,-7-5-98 31,-6-6-115-31</inkml:trace>
  <inkml:trace contextRef="#ctx0" brushRef="#br0" timeOffset="32433.82">31864 10360 1059 0,'13'2'335'0,"-9"-3"-344"16,-4 3-17-16,-4 18 4 0,-3 16 19 15,-4 13 2-15,-5 18 2 0,-8 16 0 16,-3 12-3-16,-3 10 2 31,-3 7 0-31,0 4 1 16,3-2 0-16,3-7 1 0,4-10 0 15,9-7 0-15,7-14 1 16,7-13-1-16,5-12 1 16,11-13 2-16,1-10-4 15,8-13-1-15,4-14 2 16,7-7 1-16,6-22-3 0,9-15-6 16,5-17 4-16,5-14 1 15,3-11-1-15,-1-8 3 0,-3-2 1 16,-3-1 5-16,-3 2 6 15,-10 9-1-15,-2 10 1 16,-9 12 17 0,-6 14-10-16,-6 16-7 0,-10 10-11 15,-2 9-7-15,-4 8-51 16,-5 7-52-16,0 6-139 16,-1 2-155-16,-12-2-114 0</inkml:trace>
  <inkml:trace contextRef="#ctx0" brushRef="#br0" timeOffset="32870.68">31602 12393 1328 0,'2'14'6'16,"-2"-13"-12"-16,7-1 8 0,6-4 3 16,10-10 7-16,11-12-2 0,16-14-9 15,13-15-26-15,11-17-23 16,6-15-7-16,3-9-6 0,-4-4 12 31,-6 4 11-31,-10 10 14 16,-9 16 26-16,-15 18 64 0,-10 17 21 0,-10 15-19 15,-10 11-41-15,-5 9-22 16,-2 11-8 0,0 12-12-16,-2 16 10 15,-4 15 4-15,-3 17 1 0,-5 13 2 16,-1 11-1-16,-7 8 0 16,1 3 0-16,-4 1-4 15,0-2-13-15,-1-5-2 16,2-6-8-16,1-9-36 15,-3-14-50-15,-3-18-85 0,-2-23-160 16</inkml:trace>
  <inkml:trace contextRef="#ctx0" brushRef="#br0" timeOffset="33062.88">31906 12200 678 0,'9'-10'746'0,"0"-3"-709"0,-2 1-14 15,10 9-4 1,10 6-16 0,16 10-8-16,15 5 2 0,13 4-8 0,12 2-32 15,4-4-24 1,0-4-44-16,-4-12-53 16,-12-11-86-16,-14-24-202 15</inkml:trace>
  <inkml:trace contextRef="#ctx0" brushRef="#br0" timeOffset="33905.05">28954 9054 1208 0,'8'-5'59'16,"6"-6"-42"-16,10 8-17 0,8 3 4 15,15 7-1-15,15 6 5 16,19 7-4-16,15 2-5 15,16 3 2 1,17-2 1-16,11-3-2 0,15-2-3 16,13-6 3-16,9-1 0 15,11-3-1-15,4 0 0 16,-3 1 3-16,-5 0-2 16,-6 2 0-16,-14 2-1 15,-11 1 1-15,-13-2 2 0,-7 3-2 16,-8-2 0-1,-6-2 2-15,0 0 0 0,-1-1 6 16,0-2 6-16,-1-1-6 0,-1-3-3 0,-4 2-1 16,-7-3 0-1,-9-1-2-15,-13 0 2 16,-10 1-1-16,-15-1 5 16,-12 1 0-16,-11-1-1 15,-13 1-3-15,-6-2-1 16,-7 2-1-16,-5-2-1 0,-2 2 0 15,1 2-1-15,-1 2 3 16,3 7-3-16,1 4 0 16,1 10-1-16,1 9 1 0,0 11 0 15,0 8-1 1,-3 10 1-16,1 7-2 0,-2 7-2 16,-2 6 1-16,0 7-3 15,-4 8-6-15,-2 7-1 0,-2 9-3 16,0 10-39-16,-3 3-35 15,-7-12-105 1,-4-25-243-16</inkml:trace>
  <inkml:trace contextRef="#ctx0" brushRef="#br0" timeOffset="36040.75">11863 13491 817 0,'-3'14'-24'16,"-8"-5"-24"-16,2 6-22 15,4 9 62-15,-1 7 8 16,1 8 0-16,-2 10 0 0,-2 9 1 16,0 12 1-16,-4 6 0 15,-2 9-2-15,-1 8 3 16,-3 8-3-16,-3 8 1 15,0 6-1-15,-3 6 2 16,-1 6-2-16,-1 0 2 0,2-4-1 16,5-5-1-16,4-12 0 15,7-8 0-15,5-11-1 0,4-12 1 16,2-9 0-16,3-7 0 16,3-9 0-16,2-5 0 15,1-8 3-15,1-4 6 16,3-3-2-16,2-4 0 0,2-4 0 15,4-2 2 1,1-7-5-16,4-3 6 0,3-5 18 16,6-3 5-16,3-1 12 15,6-2 5-15,6-3-21 16,4-1-17-16,5 1-6 16,6 1-3-16,5 1-2 0,5 0 0 15,3 0-2-15,4 1 2 16,4 1-1-16,2-1-2 15,1 0 3-15,3 1 1 16,2 2-2-16,2-1 0 16,-2 5 1-16,4 1 1 15,-1 3 1-15,-1 1-1 0,-1 0 6 16,3 0 2-16,4 1 4 16,0-1 5-16,4-3 0 15,1-1-4-15,5-1-7 0,-3-1-3 0,0 1-1 16,-1-2-1-16,-3 1-2 15,-2 1 2-15,-3-1-2 16,-3 0 0-16,-1-1 0 16,-3 0 1-16,-3-1-1 15,-2-3 1-15,-5 1 0 0,-4 0-2 16,-6-2 0-16,-6 1-1 16,-6 0 2-16,-5 2-1 15,-8-1-2-15,-6 3 3 16,-7 1-1-16,-6 0-1 15,-7 1 1 1,-5 0-2-16,-4-1 1 16,-4 0-1-16,-4-1 3 15,-3-2 0-15,0 0 2 0,-4-2-2 16,1 0 2-16,-1 3-1 16,0-3 0-16,0 0-1 15,0 0 1-15,1-1-2 16,-1-1-2-16,0-4 0 0,0-2 1 15,-2-7-2-15,-2-3-11 16,2-3-1 0,0-8 5-16,0-6 8 0,0-8-2 15,2-8 1-15,0-9 0 0,7-12-4 16,2-12 3-16,6-11-9 16,2-12-18-16,3-10-2 0,2-13-7 15,1-10 3-15,1-5-23 16,1-4 41-1,0 4 14-15,-2 4 7 16,-2 8 13-16,-1 11 16 16,-3 9-9-16,-7 11 16 0,-1 10-7 15,1 9-2-15,-8 10 2 16,-1 12-3-16,-1 14-11 16,0 8-2-16,-6 11-2 15,-1 7-7-15,-2 8-6 0,0 6-7 16,-3 1 6-16,-2 5-5 15,-4-1 2 1,-2 4 2-16,-5 5 2 0,-5 0 0 0,-5 4 0 0,-7 2 3 16,-3 1 0-16,-7 2 0 15,-3-2 6-15,-4-1 2 32,-2-1-3-32,-3-3 0 0,-3-1-6 15,-2-3 8-15,-4-1 6 16,-2-3-3-16,0 0-9 15,-5-2 0-15,-2 0 2 16,-3-3 3-16,-4-2 0 0,-4 1-4 16,-5-2-4-16,-7-1 0 15,-1 0-2-15,-3-2 3 0,-1-1-1 16,0-1-2-16,-3 0 2 16,2-1 4-16,-1-2-2 15,1 3-4-15,-2-1 2 16,1 2 2-16,1 2 1 15,3 4-3-15,2 4-1 0,1 2-2 0,5 12-25 16,1 6-63-16,-1 3-103 16,-7-6-157-16</inkml:trace>
  <inkml:trace contextRef="#ctx0" brushRef="#br0" timeOffset="50071.11">19442 14928 675 0,'-5'-3'17'16,"0"-4"-13"-16,1 2 13 16,1 5 16-16,3-1-29 0,-2-2-3 15,2 5-2-15,0-2 2 0,0 0-2 16,1 0 2-16,-1 1-1 15,1-1 4 1,-1 0 9-16,0 1 17 16,0-1-17-16,0 0-9 0,0 0-2 15,1 0 0-15,0 0-2 16,4 2 1-16,0-2 2 0,3 1 0 16,1-1 0-16,2 0 2 15,1 2 1-15,1-2 14 16,0 0 13-16,3 0-17 0,-3 0-9 15,2 1-4-15,-1 1 0 16,2-1-1-16,-1 2-1 16,3-2 0-16,-1 0 0 15,2 1 2-15,0-2 0 16,2 1 4-16,0-2 14 0,-1 1 3 31,0-1-8-31,-1 1-2 0,-1 0 0 16,1 1-3-16,-1 1-1 0,-3-1-5 15,1 0-1-15,1 2-3 16,-2-1-1-16,-1 1 1 16,-3-1-1-1,3 0 1-15,-1 1-1 0,0-3 1 0,0 0 1 16,2 2 5 0,0 0 10-16,2-2-4 15,-1 0-4-15,3 0-5 0,-2-1-2 16,4 2 1-16,0-1-3 15,0 0 1-15,2 2 0 16,1-1-1-16,1 0-2 0,-1 1 3 16,1-1 1-16,2 1-3 15,1 0 1-15,0 0 2 16,1-1-3-16,4 2 0 16,-2-1 4-16,2-2-4 0,-1 1 1 15,1 0 0-15,-1-1 1 16,-1 2 0-16,2-1 0 15,-3 1 5-15,1-1 1 16,-2 2-3 0,0 1-2-16,0-1-2 0,-1 1 2 15,1 1-2-15,0 1 0 16,1-2-1-16,0 1 3 0,-1 0-1 16,2 0 0-16,0 1 1 15,1-1 4-15,0 0 0 0,1 0-4 16,1-1 2-16,-1 2-4 15,2-3 2 1,2 0-2-16,0 0 1 16,1 0 0-16,0-1 0 0,0 0 0 15,1-2 1-15,-2 1 2 16,1 2 2-16,0-2-2 16,3 0-2-16,-1 0 1 0,0 0-1 15,-2-1 0 1,1 3 0-16,-2-3 0 15,-1 0 0-15,0 0 3 16,1 0-2-16,0 0 2 0,0-1 0 16,-1 2-1-16,0 0-1 0,0 1-1 15,1 0-1 1,-3 0-1-16,1 2 0 16,0 0 0-16,0 0 0 0,0-2 0 15,-1 0 1-15,1-1-1 16,-2 1 1-16,0 0 0 0,1 0 0 15,-3-1 2-15,4 2 1 16,-1 0-1-16,1 0-1 16,-2 1-2-16,1 0 0 0,0-1 0 31,-1 1 0-31,2-2 1 0,-2 1-1 16,1-3 1-16,-1 1-2 0,0 0 2 15,0 0-1-15,-3-1 0 16,-1-2 1-16,1 1 7 0,-2 0 8 15,0-1-5-15,0 1-3 16,-1 0-1 0,-1 1-3-16,1-2-2 15,-3 2-1-15,0-1 0 0,-2 1-2 16,-1 0 2-16,0 0-1 16,-2-1 0-1,0 0 1-15,0-1 0 0,-2 0 0 16,0 0-1-16,-3 0-1 15,0 0 2-15,-5 1 0 16,0-1 0-16,-1 2-1 16,-3-2 2-16,-1 2 0 0,-1 0-3 0,-1 0 1 15,-1 0 1-15,0 0-1 0,1 0 0 16,-2 2-1-16,0-2 1 16,1 0 2-16,-1 0-3 15,-1 0 2-15,1 0 1 16,0 0 1-16,0 0-4 15,-1 0 3 1,1 0-4-16,0 0 2 16,0 0 1-16,0 0-3 15,-1 0 2-15,1 0 1 16,0 0 1-16,0 0 7 0,0 0 3 16,0 0-5-1,-1-2-5-15,-1 2 0 0,2-1-2 16,-3 0 2-16,-2-1-4 0,0 1 1 15,-3-2 2-15,1 3-2 0,-2-1 1 16,-1-2 0-16,-3 0 0 16,0 2-1-16,-3-2 1 15,-2 1 0-15,-4 1-1 16,0 0 0-16,-3-1 0 0,-2 2 1 31,1 1-1-31,-1 0 2 16,-2 0-2-16,0 0 3 0,-1-1-3 15,0 0 0-15,-1 0 1 16,-1-1 1-16,1 2-1 16,-4-1-1-16,0 2 2 0,-5-1-1 15,2-1-1-15,-3 3 0 0,-1 1 1 16,0-1 0-16,2 0 0 16,-1-1 0-16,3-1 0 0,1 0 0 31,1-3 0-31,-3 1 0 0,4-2 1 0,-4 1-1 15,1-1-2-15,-1 0 3 0,-2 2-1 16,2-1 0-16,-2 2-1 31,0-1 2-31,-2 1-2 16,2 1 0-16,-4-2 1 16,2 1 1-16,-1 0-1 15,1-2 0-15,1 0 1 16,-3 1-2-16,2-2 1 0,-1 1 0 15,-1-1 1-15,-2 1-2 16,3-1 0-16,-3 1 3 16,1 0-3-16,-2 1 1 15,1-2 0-15,-3 2 0 0,2-1-1 0,-1 0 1 16,-3-1 1-16,2 1 0 0,-2 0-2 16,0 1 1-16,-2 0 0 15,-1 1 1-15,1 0-1 16,-1 1-1-16,0 2 3 15,2-2-3-15,-3 1 1 0,1-2 0 16,-2 2-1-16,1 1 1 31,-1-1 1-31,1 0-1 16,-1 0 0-16,-1 0 1 0,2 0-3 16,-2 0 2-16,4 0 2 15,1-1-4-15,-1 1 3 16,3-1 0-16,0-1-1 15,0 1-1-15,2-1 0 16,-2 0 1-16,2-1 0 16,-1 1 1-16,-1 0-2 0,0 0-3 15,-2 2-38-15,-1 0 8 16,0-1-17-16,0 2-26 16,0 2-21-16,-5 0-29 0,-3-1-66 15,-3-2-96-15</inkml:trace>
  <inkml:trace contextRef="#ctx0" brushRef="#br0" timeOffset="63809.07">1544 17268 651 0,'-9'23'0'0,"1"-3"-5"15,2 5-3 1,4 4 3-16,2 5 3 0,0 7 2 15,0 4 0-15,0 2-2 16,0 4 4-16,0 1-1 16,-2 1 5-16,0 1-1 15,2-1-1-15,-3 1-2 0,3 0 1 16,0-4-1-16,0-4 1 0,0-2 3 16,5-6 4-16,-1-5 0 15,4-6 0 1,-2-5-4-16,5-4-1 0,-1-3 3 15,3-3 4-15,0-1 5 16,3 0-7-16,1-1 1 16,3-3 5-16,3 2-4 15,4-1-3-15,2-1-1 16,7-2-5-16,1-2 2 16,6-1 2-16,2-2-3 15,4 3 2-15,4-3 2 0,3 0-1 16,3 0-2-16,1-1 2 15,5 0-3-15,0-1-1 16,1 2-2-16,1-4 2 16,1 0-1-16,-1-1 1 0,0-1-1 0,4 3-2 15,3-1 0 1,2 1 3-16,1 0-2 16,2 2 0-16,-2 1 0 0,-2 0 0 15,2 0-1-15,-4 2 1 16,0 0-1-16,4 0 0 15,4 1 2-15,1 1-2 16,3 1 0-16,0-1 6 0,-3-2 32 16,2-1-27-1,-1 0-9-15,2-1 1 16,1-4 1-16,4-1-5 16,5 0 3-16,-1 2 0 15,-2-1 3-15,-2 1-5 16,-1 1 3-16,-2 0-3 0,0-2 2 15,3 0 1-15,1-3-2 16,1 1-2-16,0 0 2 0,-2-2 3 0,-1 2-4 31,-4-3 4-31,0 1 3 16,4 0 29-16,1-2-23 16,3 0-6-16,-3 0-6 0,2 3 2 15,1-1-1-15,-4 0-1 0,2-1-1 16,2 2 1-16,1-1 0 15,2 3 0-15,-4 0-1 16,1 1 1-16,-4 4-1 0,-1-3 0 0,-4 6 0 31,1-3 1-31,5 2 0 16,-1-1-2-16,3-4 1 16,-2 3 2-16,0-4-2 0,-1 1 1 15,-1-1-1-15,-1-1 0 0,5 1 0 16,-1 3 2-16,3-2-4 0,-2 0 2 31,0 2 0-31,-2-1 1 16,-1 2 0-16,-4-2-1 0,1 4 0 15,2-2 2 1,2 0-3-16,1 0 1 0,-1-2 0 16,0 0 1-16,-2 2-1 0,3-3 0 0,0-3 0 15,3 2 1 1,2 0-3-16,-3 1 3 15,0-1 0-15,-1 1-1 16,-2 3 0-16,-2-3 1 16,-1 2 0-16,2 1-1 15,2 0-1-15,-4-1 1 16,1-1 0-16,0 1 0 0,-1-1 3 16,-1-1 13-1,0-1 17-15,1 3-30 0,3-2-1 0,1 1-1 0,0 1 0 16,0-2 0-16,0 0 0 15,-2-1 0-15,-1 1-1 16,1-2 1-16,2 0 1 16,1 2-2-1,-2-2 0-15,-1 2 1 16,-1-1 0-16,0-1 0 16,0 0-2-16,-1-1 1 0,5 0 1 15,1-1 2-15,1 0-5 16,-2 0 2-16,-1 4 1 15,-1-3 0-15,-4 4-1 16,-2 0 0-16,1 2 0 16,0 2 0-16,0-2-1 15,-3 4 4-15,0-2-3 16,-1 0 1-16,-3 2 0 0,-1-1-1 16,-1-2 0-16,2 2 1 15,2 0 0-15,3-1 0 16,0-2 0-16,1 1 1 15,1-1 33-15,-1 2-26 0,-3-2-5 16,0 0-3 0,-1 0 0-16,0 2-1 0,0-2 0 15,-1 2 2-15,-1-1-2 16,-2 2 0-16,-1-3 0 16,-3 3 0-16,1 1 0 15,-1-2 0-15,1 1 2 0,2-1-4 0,-2 1-1 16,-1-1 6-16,-2-1-3 15,0 0 1 1,-5 1-1-16,-1-2 1 16,-4 0 0-16,-1-2 0 15,0 2-1-15,-4-1-1 16,-2 1 2-16,-2 0 2 0,-2 1-6 16,-3 1 2-16,-3-2 1 15,-4 1 0-15,-4 1 0 16,-3-1 1-16,-5 2-2 0,-4 1 2 15,-5-1-1 1,-3-1 0-16,-3 0-1 0,-5 1 0 16,0-2 1-16,-4 1-1 15,-1-2 1-15,-1 0 0 0,-1 4 2 0,0-4 1 16,0 0 0-16,0-1 1 16,0 1 0-16,0-1 0 15,0-1-1-15,0 1-1 16,0-6-1-16,0-5-2 15,0-5-15-15,1-5-17 0,-1-9 6 32,2-8 4-32,-1-8-5 15,2-7-2-15,1-4 8 0,1-5 16 16,0 2 5-16,1 5 2 16,-1 1 11-16,1 7 22 15,0 4-9-15,-1 4-16 0,2 4-7 16,-2 6 3-16,-1 5-3 15,0 5-1-15,-2 5 0 16,-1 5 0-16,-1 3 0 16,0 2-1-16,0 1 3 15,-1 2 8-15,-2-1-3 0,-2 0 3 16,1-1-2-16,-4-1-7 16,0 1-4-16,-2-1-1 0,-3 1 2 15,0-1 0 1,-5 1 2-16,1 0 1 15,-4 1 1-15,-4 0 0 0,-3 2 2 0,-1 0-3 16,-2-2-1-16,-5 4-1 16,-1 1 1-16,1 0 0 15,-3 1-1-15,-4-2-1 16,-1 0 1-16,-4 0-1 0,-2 1 1 31,-2-2-4-31,-3 0 1 16,-3 2 2-16,0-2 2 0,-2 1 0 15,-3 0-2-15,-1 0 1 16,-3 1 0-16,-2-2-1 16,-1 4 2-16,-4 1-4 15,-1 0-6-15,-2 1 1 0,0-3 3 16,-3 0 2-16,1-2 3 16,-1-1 0-16,1 1 0 15,-6-2 0-15,0-2 1 0,1 2-1 16,0-1 1-1,-2 2-1-15,-3 1 8 16,3 0-6-16,-1 1-3 16,-1 0 0-16,-3-2 3 0,2 2-3 15,-2-1 2-15,1 0-2 16,-2 0 1-16,-1-3 3 16,2 0-2-16,-1 1 1 15,0-2-1-15,-2 1 4 0,1 1-3 16,1 0-3-16,0 1 3 0,-1 0-1 15,0 0-1-15,-1 0 1 16,-1 0-2-16,0 0 1 16,1 0 1-16,2 0 0 15,-1-3-2 1,2 1 0-16,0 0 4 0,3 2 0 16,-2-3-2-16,-1-1 0 15,2 0 4-15,1-1 3 16,-1 1-4-16,0-1 14 15,1 1-10-15,2 1-1 0,-3 2 0 0,0 0-4 16,0 1-4-16,1 4 2 16,-1 1-1-1,-3 0-2-15,0 1-1 16,2-1-12-16,-2 1 12 0,-2 1 1 16,0-3 5-16,2 0-2 15,-2-1-2-15,-3 2 2 16,0 0 0-16,1-2 3 0,0 0-6 0,2 0 7 15,0-1 4-15,6-1 8 16,-2-1-4 0,-1 2-10-16,0-4-1 15,-1 2-2-15,1 0 4 0,-3-3-3 16,1 3 1-16,0-2-1 16,1-2-1-16,-3 2 2 15,1-2 1-15,0 2 2 16,-2-2 0-16,-1 1-4 15,0-2 9-15,0-1-7 0,1 0-1 16,-2 0 7 0,2-1 4-16,-1 0-6 15,2-1-1-15,0 2 10 0,-1 1-15 16,3-2 1-16,0 3-3 16,-1 1 4-16,1 1-5 15,1 0 1-15,2 2 1 16,-4-2-1-16,2 2 2 15,1-1-1-15,-1-2-4 0,-2 0 4 16,2-1 1 0,1 1 0-16,-2-3-1 0,1 1 1 0,2-2-2 15,-1 1 2 1,1 0 0-16,-2 2 0 16,6 0 0-16,-3 2-1 0,3 1 0 15,-3-1 0 1,-1 3 0-16,3 0 0 15,-2 0-2-15,-1 0 1 0,1-1 1 0,2 0 2 0,-2 0-3 16,1-1 2-16,1 0-1 16,-1 0 0-16,3 0 0 15,1 0 1-15,-1 1-1 32,0 0-1-32,5 1 2 0,-3 0-1 15,0 0 0-15,3 0 0 16,0-1 1-16,4 2-3 0,-1-1 0 15,-2 0 3 1,2 2-1-16,2 2-1 0,-2 0 0 16,-1 0 2-16,-3 2-3 15,1-2 4-15,2 1-1 16,-1-1-3-16,2 0 4 16,2-1-2-16,2-1 1 0,-1-2-1 0,2 1 1 15,1-2-2 1,0-3 1-16,-2 2-1 0,4-1 1 15,0 2-1 1,0 0 1-16,-1 0-1 16,1 0 0-16,0 2-7 15,2-2-26-15,-3 1-26 16,-1-1-23-16,2 0-6 0,0 4-38 16,-3 1-67-16,1-1-115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25:02.4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5966 5702 596 0,'-3'-7'10'0,"-9"0"-6"16,3 1 18-16,3 2 30 0,-1 1-23 16,1 1-18-16,5 0 3 0,-1-1-2 15,2 1-10-15,-2 1-1 16,2-3 1-16,0 4-1 15,0-2 1-15,0 1-1 16,0 1 4 0,0-1 19-16,0-1 2 15,0 2 5-15,0 0-8 0,0-1-11 0,0 1-9 16,0-2-2-16,2-1-1 16,1 0 1-16,6-2 1 15,-3 2-1-15,3-4 1 16,-1 0 0-16,4 1 0 15,0-1 0-15,2 0 0 0,-1 0-1 16,1 0 0-16,1 1 0 31,-1 0-2-31,1 2 1 0,0 0 2 16,-1 1 7-16,3-1-7 0,-1 1-1 16,3 0-1-16,2 0 0 15,-1 2 1-15,3-2 0 16,0 0-1-16,1 2 0 15,2-2 0 1,2 3 0-16,-1-2 1 0,1 1-1 16,2 0 0-16,-1 1 0 15,2 0 1-15,-2 0-2 0,-3 0 2 16,3 0-1-16,-2 2 0 16,-3 0-1-16,2 2 2 15,1-1-2-15,2 0 2 16,0-2-1-16,4 1 1 0,-3-1 0 15,5 0-1-15,-1 1 1 16,1-2-1-16,-1 3 1 16,3-3-1-16,-3 0 0 15,3 1 0-15,0 0 0 16,-3-1 0-16,1 0 0 0,-1 1 1 16,1 0-1-1,-5 0-1-15,0 1 1 16,-2-1 1-16,-1 2-1 0,-1 0 0 15,-3-2-1-15,-4 1 1 16,0-1 0-16,-2 2 0 16,-3-3 0-16,-5 2 0 0,-1 0 0 0,0-2 0 31,-2 0 0-31,-1 2-1 0,1 0 0 0,-2-1-3 0,2 3-1 16,1-3-3-16,-1 1 0 15,3-2-112 1,0 0-38-1,-9-12-110-15</inkml:trace>
  <inkml:trace contextRef="#ctx0" brushRef="#br0" timeOffset="1266.76">5817 5985 496 0,'-11'-6'7'16,"-3"-3"-5"-16,6 5 37 16,0-1 19-16,2 3-30 0,2-1-11 31,0 2 7-31,2 1-10 0,2 0-11 15,-1 0-2-15,1 0 0 16,0 0-1-16,0 0-2 16,0 0-1-16,1 0 1 15,3 0 2-15,0 0-1 16,4 0 2-16,0 2 1 0,3 0 8 16,3-2 14-1,1 2-8-15,4-2-6 0,4 0-4 16,4 0 0-16,2 0-3 15,3-2 1-15,3-2-1 16,2 1 0-16,1 0-1 16,-1-1-1-16,3 1 1 0,-1 3-1 15,-2 0 0-15,2 0-1 16,-1 0 0-16,2 6 1 0,0 1 0 16,-4 0-1-16,0-1 1 15,2 1 2 1,-3 1 1-16,1-2 0 15,-2 0-1-15,1-2 7 0,1 0 3 16,-1-1 4-16,2-2-7 16,-3 1-3-16,1-2-1 0,-3 0-2 15,-2 0-1-15,-2 0-1 16,-2 0 0-16,-4 0 0 0,-1-2-2 16,-1 2 0-16,-5 0 2 15,-1 0-1-15,-3 0-1 16,-2 0 0-16,-2 0 1 15,-2 0-1-15,-1 0-1 16,-2 0 2-16,-2 0 5 0,0 0 72 16,0 0 7-1,-5 0-6-15,-4-1-21 16,-2-2-46-16,-9-1-10 16,0-2-1-16,-6 1-2 15,-3 0 1-15,-3-3-1 16,-4 3 1-16,-6-2 0 0,-1 3 0 15,-1-2 0-15,-5 2 1 16,1 0-1-16,0 0 1 16,0-1-2-16,0 1 2 0,0-2 1 15,-4 1-4-15,2 2 1 16,-3 0 1-16,2-1 0 16,0 2-1-16,-2 2 2 0,1 0-1 0,3 0 0 15,-3 2 0-15,-1 3 1 16,4 1-2-1,0 1 1-15,0-1-1 0,2 1 1 16,0-4 2-16,0 1-3 16,2 0 2-16,0-2-2 15,0 0 1 1,3 0 0-16,4 0 0 16,0-1 0-16,1 3 0 15,2-2-2-15,1 3-14 0,1 1-111 0,-3-2-74 16,-6-4-116-16</inkml:trace>
  <inkml:trace contextRef="#ctx0" brushRef="#br0" timeOffset="4034.5">15417 5052 588 0,'-11'-8'9'15,"3"1"14"-15,3 2 42 0,2 2-37 16,2-3-21-16,1 0-6 16,3-1-3-16,6-4 0 15,2-2 2-15,1-1 0 16,1-2 0-16,1 5 0 16,-4 1-1-16,-1 3 1 0,-1 2-1 15,-2 3 0-15,-1 2 0 0,1 0 1 31,1 0-1-31,1 0 1 16,0 0 1-16,4 4 0 16,3-1 0-16,2 1 1 15,3-1 5-15,4 1 1 0,3 2 11 16,2-3-2-16,2 1 3 16,4 2 1-16,-1-1-8 0,2 2-4 15,-1 0-4-15,1 1-3 16,-1-1-1-16,1 1 0 15,0 2 0-15,-2 0 0 16,2-1 0-16,-3-2-1 0,-1 4 0 16,-1-4 1-16,-2 2-1 15,-4-2 1 1,-1 0-1-16,-3-2 0 0,-1 0 0 0,-2 1 0 16,-1-1-1-1,-1 1-1-15,-1-1 1 16,-2 0-6-16,-1 3-37 15,0 0-57-15,-4-3-50 16,-3 1-104-16</inkml:trace>
  <inkml:trace contextRef="#ctx0" brushRef="#br0" timeOffset="4689.62">15360 5618 688 0,'-4'0'38'0,"-2"-1"-37"0,3-2 13 31,2 0 37-31,1 3-45 0,0-1-5 16,4 1-6-16,4-1 4 15,1 1 1-15,2 0 0 16,1 0 0-16,0 0 0 16,2 0 1-16,0 1-3 15,2 1 4-15,0 1-2 16,3 0-1-16,0 0 1 0,4 0 0 16,3-2 1-16,3 1-1 15,3-2 1-15,6 0 2 16,1 0-1-16,3 0 2 0,1-2-2 15,1 1 0-15,0 0 0 16,-2-1-1-16,1 2 0 0,0 0-1 16,-2-1 0-16,1-1 3 15,-3 1-1 1,-2 1 7-16,-5 0 32 16,-3 0-31-16,-2 0-6 15,-6 0-1-15,-2 0-3 0,-2 0 1 0,-1 1 0 16,-6 2-1-16,0-2 1 0,-2 2-2 31,-1 0 0-31,-2 1 1 16,0-1-2-16,1 0-1 0,0 1 0 0,1-1-7 15,-2-3-99-15,-1-1-38 16,-2-12-115-16</inkml:trace>
  <inkml:trace contextRef="#ctx0" brushRef="#br0" timeOffset="12159.44">9453 5945 700 0,'0'-7'59'0,"-5"1"-58"0,2 3 12 16,1 2 10-1,2 1-19-15,-2 0-1 0,2-2-2 16,0 1-5-16,0 1 3 16,0 0 0-16,2 0 2 0,-2-1 0 15,0 1 0 1,0-2 1-16,0 2 0 15,0 0 1-15,0 0 30 0,0 0 1 16,0 0-15-16,0-1-7 16,0 0 11-16,0-1 0 15,0-1-12-15,0-3-7 16,0 0-2-16,0-3 0 0,-2-4-1 16,2-1 0-16,0-5-1 15,0-2 1 1,0-6-1-16,0-1 1 0,0-3-1 0,0-5 0 0,2-1 1 15,0-2 0-15,1 0 0 32,0-4-1-32,2-1 0 0,-2-3 1 0,1 0-1 31,2-3 1-31,-2-2 0 0,2 0-1 16,-1 2 0-16,1-3 1 0,1 1 0 15,0-1 0 1,0-2-1-16,1 1-1 15,1 0 2-15,2-2 0 0,-4 2-1 16,1-2-1-16,0 0 2 16,1 1-1-16,-1 1 0 15,-4 3 0-15,-1 4 2 16,1 3-1-16,-2 3 25 16,1 2 1-16,-2 1-17 0,1 1-7 15,-2 3-3-15,1-1 1 16,-1 5 0-16,1 0 0 15,-1-1-1-15,0 2-1 0,0 1 2 16,0-2-1-16,0 2 0 16,0-1 0-1,1 1 0-15,-1 0 2 0,1 1-2 16,-1 2 0-16,0 2 1 16,0 4-2-16,0 3 3 15,-1 3 22-15,-2 2 6 16,1 2 4-16,-2 4-17 0,1-1-10 15,2 3-4-15,-1-1 1 16,0 4 4-16,1-3-3 16,1 3-3-16,-1 0-2 15,1 0-1-15,0 0 1 16,0 0-1-16,0 0 0 16,0 0-2-16,0 0-2 15,0 0-35-15,0 0-25 0,4 0 10 16,2 2-6-16,-2 1-29 15,2 2-16-15,-2-1-23 16,-3 2-54-16,-1-5-73 16</inkml:trace>
  <inkml:trace contextRef="#ctx0" brushRef="#br0" timeOffset="12717.49">9424 3766 571 0,'-8'0'29'0,"-1"0"19"15,5 0 32-15,2 0-44 16,1 0-27-16,1-3-6 15,0-1-1-15,3 1-3 16,2-4 2-16,3-3 0 0,0 1 1 16,2-2-2-16,2 1 1 15,-1-1 0-15,3-2-1 16,1-1 0-16,3-3 0 16,1-3 0-16,2-3 1 0,1-4-1 15,-2 2 0-15,1-4 1 16,-2 5 1-16,-3 0-1 15,-2 8-1-15,-4-1 0 0,-1 6 0 16,-4 5 0-16,-2 2-1 16,1 4 1-16,-2 0 0 0,-2 6-2 31,0 5 0-31,0 8 3 16,0 5 0-16,0 10 3 0,0 5 0 15,-2 7 0-15,-1 4-2 16,1 5-1-16,2 2 0 15,0 4-1-15,0-3 0 16,2-1 2-16,3-3-2 0,0-1-2 16,3-3-33-16,-2-2-30 15,1 0-34-15,-1-7-34 16,-4-3-62-16</inkml:trace>
  <inkml:trace contextRef="#ctx0" brushRef="#br0" timeOffset="13598.89">9196 5266 682 0,'-7'0'59'0,"0"-3"-59"0,4-1 4 16,-1 2 10-16,4 0-7 16,0 0-7-16,0-1-1 0,0 3-2 15,4-1 1-15,-1 1-1 31,3 0-2-31,2 0 2 16,-2 6-2-16,1 5 1 16,-2 5-1-16,0 5 2 15,-2 4 0-15,2 2 3 0,-1 3-1 0,1 2 1 16,0-1 0-16,2 3 1 16,-1 1 0-16,4 4-1 0,-3 3 0 15,2 1 0-15,2 1 2 16,-2-4-2-16,0-3 1 31,2-9-1-31,0-7 1 0,-3-5 1 16,1-5 2-16,1-6-2 0,-5-1 1 0,1-1 2 31,-1 0 4-31,-2-2 2 16,1-1 3-16,-2 0 5 0,-1 0-8 0,0 0 3 15,-1 0 7-15,2 0-7 0,-2 0-9 16,2-2-3-16,1-1 2 15,-1-2 3-15,4-1 6 16,-3-1-2-16,4-1-3 16,0-4-3-16,3 1-3 15,-1-5-2 1,3-2 0-16,1-3 1 16,1-6-1-16,1-5 1 0,2-4 0 15,1-2-1-15,1-1 0 0,-2-2 0 16,1 4 0-16,-5 5 0 15,-3 6 0-15,-2 7 0 0,-3 5 1 32,-1 5 0-32,-4 5 0 15,0-2 3-15,0 5 43 16,0-5-12-16,-4 3-1 0,1-1-8 16,-2 1-6-16,1 2-3 0,1-1-8 0,-3 1-6 15,0-2 0-15,0 3-3 16,-2 0 1-16,0 0-4 31,-5 0 4-31,0 0-4 16,-2 0 0-16,-3 0 2 0,-3-3-9 15,-2-5-14-15,-4-1 2 16,-4-3-26-16,-1-1-55 16,-5 1-31-16,0 5 55 0,-2 3 28 15,-3 4-23-15,-3 1-103 16,-11 7-183-16</inkml:trace>
  <inkml:trace contextRef="#ctx0" brushRef="#br0" timeOffset="68207.89">6117 11001 464 0,'-5'3'66'0,"0"-2"-30"16,2 1 11-16,3-1 9 0,0-2-44 15,0 2-13-15,0-1-2 16,0 0 0-16,1 0 4 16,1 0 0-16,1 0-1 15,-3 0 4-15,2 0-3 16,-2 0 2-16,0 0-1 0,0 0 1 15,0 0 1-15,0 0 27 0,0 0 22 16,0 0-5-16,0 0-15 16,0-1-8-1,0 1-14-15,0 0-8 16,0-1-4-16,3 0 0 0,-3 1 1 16,0-1 1-16,2 1 0 15,-1-1 0-15,0-1 0 16,0 2-1-16,1-2 2 0,0 0-1 15,0 1 1-15,-2-6 0 16,2-1 3-16,0-3 2 0,-2-5 13 16,0-5 1-1,1-8-9-15,1-6-7 16,-1-8-4-16,2-2 0 16,-1-6-1-16,0-3 0 15,-2-3 1-15,2-2 0 0,-2-3 2 16,0 1-2-16,2 0-1 15,-2-1 1-15,0 1 6 0,0 5 14 0,-2 2-9 16,0 3 24-16,-2 5-10 16,1 5-19-16,1 1-5 31,0 3 2-31,2 5-4 0,-2 4 0 16,0 6 0-16,0 4 1 0,-1 5 6 15,1 6 3 1,0 4-6-16,1 1-4 15,0 0-3-15,1 4-3 0,-3 0-5 0,3 5-37 16,0 4 24-16,0 2 17 16,3 1-36-1,0 3-4-15,3 1-6 16,-2 0-11-16,3-1-24 16,1-1-62-16,-4-8-47 15,-2-3-128-15</inkml:trace>
  <inkml:trace contextRef="#ctx0" brushRef="#br0" timeOffset="69161.68">5963 9852 217 0,'-2'1'234'0,"-8"-1"-206"15,2 2 10-15,3-1 33 16,-1 0-20-16,1 2-39 0,3-1-7 16,2 1 1-16,-1-1-6 15,1 2 1-15,0-1 1 32,0 1-1-32,0 1 0 15,0-1 0-15,0-1 2 16,0 2 2-16,0 0 10 0,1-2 13 15,1 1-16-15,0-3-7 16,1 2-3-16,1-1 2 16,-2 0-2-16,5-2 0 15,-3-2 2-15,3-4 3 16,2-6 3-16,2-4 14 0,0-5-11 16,1-5-8-16,0-3-1 15,3-4-2-15,-2-1 0 16,2 1 0-16,-2-1-1 15,-1 1 1-15,-1 5 5 0,-2 2 37 16,-4 5-13-16,-1 4-2 16,-2 8 0-16,0 2 10 0,-2 4-14 15,0 2-18-15,0 1-6 0,3 1-4 16,0 2-5-16,3 2 4 16,1 4 2-16,5 4 0 15,0 0 1-15,1 1-1 16,-1 3 0-16,1-1 2 15,1 2 1-15,1 1-2 16,1-1 1 0,-1 4 1-16,1 0-2 15,2 4 1-15,4-1 0 16,-4 2 0-16,4-1 0 0,-4 0 0 16,0-5 0-16,0-1 1 15,-5-3 0-15,1-6-1 16,-7 0 0-16,-1-2 1 15,-3-3-1-15,-3-2 0 0,0 0 0 16,-3-1 1-16,-7 0 3 0,-7-3 0 16,-4 1-1-16,-6 0 2 15,-4 0 23-15,-5-2-21 16,-1 0 9-16,-1-3-6 16,-1 0 6-16,1 0-9 0,1-1-5 15,0 2 1-15,1 2 1 16,3 1-4-16,1-1 0 0,3 2-1 15,-2 6-2-15,5 3-45 16,0 3-45-16,-1 3-70 16,-6-5-98-16</inkml:trace>
  <inkml:trace contextRef="#ctx0" brushRef="#br0" timeOffset="79277.89">9680 10408 267 0,'-9'0'99'0,"1"-5"-52"15,-2 4 7-15,2-1-23 16,2 0-25-16,0 2-4 16,1-1-1-16,-1 0 1 15,3-1-1-15,-1 0 7 16,1-1 24-16,0 0 16 0,0 2 5 16,0-2-9-16,1 2-15 15,1 0-21-15,0 0-8 16,0 2-2-16,1 0-2 15,0 3 0-15,0-2 2 16,0 1 1-16,1 1 0 16,2 0-2-16,1-2 2 0,-1 1-1 15,2 1 1-15,2-3 0 16,1 2-2-16,1 1 2 16,2 0 2-16,3 1-3 15,-1 1 2-15,2 0 0 0,1 1 1 0,1 1-1 16,1 1 0-1,1-2 0-15,3 0 1 0,-2 0 1 16,4-1 4-16,-3 1 9 16,4-2-5-16,-1 0-5 15,2-1 3-15,1 0 5 16,2-1 0-16,1 0 0 0,2 0 3 16,2-1-3-16,0 0-6 15,2 1-1 1,1-2 3-16,0 1 3 15,1-1-3-15,1 1 0 16,-1-1-4-16,1 0-2 0,-1 0 1 16,1 0 1-16,1 0 1 15,-1-1 3-15,1 1-4 16,-3 0 1-16,3-1 2 16,-2 1-1-16,1-1 1 15,-1 0-3-15,2 1 1 16,-1-1-2-16,-1 3 0 0,0-5-1 15,1 1 4-15,-1 1 2 16,-1-1 3-16,1 0 0 16,2-1-6-16,0 2-3 15,0-2-1-15,2 1-1 0,-2-1 0 16,0-1 2-16,-3 3-1 0,2-1-1 16,-3-1 1-16,-2 0-2 15,1 1 1-15,0 1 1 16,-1 0-1-1,0-1 0-15,0 0-1 0,-3 0 0 16,-5 1 1-16,-2-1 0 16,-3-1-3-16,-5 2 3 15,-1 2-1-15,-3-1 0 16,0 0 0-16,-2 0-1 16,-2 1 0-16,2 0 0 15,-3-1-1-15,-1 0 0 16,0 0-1-16,-1 0-1 0,-2 0 0 15,1 0-25-15,0 0-70 16,-1-2-22-16,1-1-21 16,-3-1-74-16,-1-8-67 0</inkml:trace>
  <inkml:trace contextRef="#ctx0" brushRef="#br0" timeOffset="80096.31">11624 10217 703 0,'-10'-10'42'0,"1"-1"-17"16,1 2 6-16,3 3 16 15,2 3-26-15,1 1-17 16,1 1-3-16,0 0-2 16,1 0-2-16,0 1 1 0,0 1-3 15,0 1 1-15,2-2-1 16,3 4-2-16,4 0 3 16,4 2-1-16,5 0 0 15,2 1 3-15,5-2 2 16,4 2 1-16,4 1-1 0,0-1 1 0,2 1 2 15,2 1-5 1,0 1 2-16,0 1 2 0,-1-1-1 16,1 0 0-1,0-1 0-15,-2-1 1 16,0 2-1-16,-3-2 5 0,0 0 2 0,-3 0 5 16,-1 2 0-16,-1-1-8 15,-5 1 0-15,-2-2-4 0,-3 1 0 31,-3-2-1-31,-5 0 0 16,-2-1 4-16,-3-1 0 16,-3-2 5-16,-1 3 0 0,0-2 2 15,-1 2 0-15,-5 2-2 16,-4 2-3-16,-2 3-3 16,-4-1 0-16,-1 2 0 0,-4 1-1 15,-1-1-1 1,-3 0 1-16,0 0 1 0,-2-1-3 15,-2-1 3-15,1-1 0 16,0-2 8-16,0-1 6 16,1-1-3-16,0-2-6 0,0-1-4 15,3 1 0-15,-1-1-1 0,1 0 1 16,1 0 0-16,3 0 4 16,-2 2-4-16,2-2-2 0,2 2-2 15,1 2 0-15,2 0-1 31,0 0 0-31,4 0-2 16,0 1 0-16,3 0-17 16,1-1-32-16,2 2-26 0,1-1-8 15,1 1-44-15,-2-5-67 16,3-5-67-16</inkml:trace>
  <inkml:trace contextRef="#ctx0" brushRef="#br0" timeOffset="80394.01">11774 10398 343 0,'2'-19'235'16,"-2"2"-256"-16,0 1 8 16,0 5 64-16,0 2 12 15,0 5-32-15,0 0-6 16,0 2-19-16,0 1-1 0,-1 0-1 15,0 3-1-15,-1 0-1 0,0 4-1 16,-1 2 1 0,-1 6-1-16,2 2 3 15,1 5-2-15,1 3-2 16,0 2 3-16,0 5-2 0,2 2 0 16,1 6 0-16,-2 5-1 15,-1 9 0-15,0 3-6 16,-7-1-193-16,-6-7-138 15</inkml:trace>
  <inkml:trace contextRef="#ctx0" brushRef="#br0" timeOffset="82992.14">17767 17402 83 0,'-2'7'609'0,"1"-5"-599"16,-1-2-8-16,0 1 6 15,0-1 1-15,2 1-9 0,2-1-2 16,-1 3-4-16,-1-4-8 31,3 1 0-31,2-3 4 0,1 0 4 16,1-6 2-16,3-3 1 16,1-6 21-16,4-8-2 15,1-5-2-15,2-8 3 16,1-2-8-16,0-5 4 15,1 0 12-15,-1 0 27 0,0-1 3 16,-1 0-12-16,2-2-21 16,2 2-10-16,-1-4-5 0,4-1-7 15,0-1 3-15,3-1-3 0,1 0 1 16,2-1-2-16,1-1 4 16,2 1-3-1,2 2-4-15,2-3 6 16,1 0-2-16,-1 0 0 0,1 1 2 15,2-2-4-15,-2 2 6 16,0-2-4-16,2 6 2 0,1-1 2 16,-1 3 9-16,0 2-8 15,1 2-2-15,-3 2-3 16,-1 1 2 0,-2 2-1-16,0 4 1 15,-1 1 1-15,-1 4 1 0,-1 2-3 16,1 1 1-16,-3 4 2 15,0 1-4-15,-2 1 2 16,1 1-2-16,0 0-1 16,2 0 3-16,-1-1 1 15,1 0-3-15,-1 2 2 0,-1 1-1 16,-1 2-2-16,-5 3-1 0,-5 3 2 16,0 0 0-16,-9 5 1 15,0 0 6 1,-6 3 17-16,0 0 6 15,-3 0 10-15,0 3 8 0,0 0-15 16,1-2-13-16,-2 1-10 16,0 2-8-16,0-1-4 15,0 0 1-15,0 0 0 16,0 0 1-16,-1 1 0 0,2-1-1 16,-2 0 2-16,1 0-1 15,0 0 0-15,-1 0 1 0,1-1-1 16,0 1 1-16,0 0-3 15,0 0 3-15,0 0-2 16,0 0 0-16,0 0 0 16,0 1 2-16,-1-1-2 15,1 0 0-15,0 0 0 0,0 0-2 16,1 0-34-16,0-1-51 0,1-8-47 31,-4-10-87-31,-1-13-271 16</inkml:trace>
  <inkml:trace contextRef="#ctx0" brushRef="#br0" timeOffset="88986.11">10859 8802 687 0,'3'-13'19'16,"-1"-4"-18"-16,2 5 11 0,2-3 5 0,1 1-8 31,2 1-7-31,1 1-2 15,0-2-2-15,3 1 0 16,0-1 3-16,1 2 0 0,1-1-2 16,1 1-11-16,0 0-14 15,3-1 3-15,1-1 7 16,3 0 3-16,1 0 8 16,1 0 2-16,2 0 3 15,0 3 0-15,3 0 1 0,3 1-1 0,3 1 0 16,2-2 1-16,3 0-1 0,1 0 0 15,2-2 0-15,0 3 0 16,1-1 0-16,2 1 1 31,-2-1 2-31,-3 3-1 16,0 2 1-16,-2 1-1 0,-2 3 4 16,-3 1-2-16,3 1-2 15,-4 0 1-15,1 1-1 16,-2 4 2-16,-3 0-2 0,0 1 1 15,-4 3 0 1,-2-2 0-16,-1 0 1 0,-2 2-3 16,-3-1 1-16,-2-3-1 0,-2 1-1 15,0 1 0-15,-3-3 0 16,-1 0 1-16,-2 0-3 16,-2-4-8-1,-1 0-133-15,-4-10-90 16</inkml:trace>
  <inkml:trace contextRef="#ctx0" brushRef="#br0" timeOffset="89454.92">11993 8166 720 0,'-7'0'76'0,"-1"0"-72"16,5-3-5-16,2 3 3 15,1 0-6-15,4 0-18 16,6 6-2-16,5 0 19 16,2 2 7-16,6 2 1 15,4 0 1-15,0 1-7 0,4 1-6 16,-2-5-5-16,0 2 10 15,-1-2 3-15,-3 0 2 0,-1 1 0 32,-3-1 0-32,-3 2-1 15,-1-2 3-15,-3 1-1 0,-2 1 0 16,-2 2-1-16,-1-1 0 16,-1 0 0-16,-2 2-1 0,-2-1 0 15,-2 1 0-15,-2 0 1 16,-2 2 1-16,-6 2 0 15,-7 1 1-15,-4 1 0 16,-6 5-1-16,-4 0-2 16,0 2 1-16,-4 0-1 0,4 1-1 15,-1 0-12-15,0-1-91 16,0-3-80-16,-1-6-124 0</inkml:trace>
  <inkml:trace contextRef="#ctx0" brushRef="#br0" timeOffset="98727.73">9363 15422 459 0,'0'-2'24'15,"-3"0"-3"-15,1-1 20 0,0 2-3 0,2 1-36 16,0-2-3-16,2 4-4 16,0 0 3-16,2-2-31 15,0 3 19-15,1 0 8 16,1-1-2-16,-1 0-9 0,2 1 2 16,3-3-23-16,3 1-21 15,1-5-21-15,3-6-51 16</inkml:trace>
  <inkml:trace contextRef="#ctx0" brushRef="#br0" timeOffset="98898.33">9629 15347 494 0,'0'1'129'15,"0"-1"-87"-15,0 1 6 16,1 1-8-16,4-2-42 15,3 4-1-15,5 2-1 0,0-1-80 16,5 1-35 0,-1-4-25-16,-2-1-31 15</inkml:trace>
  <inkml:trace contextRef="#ctx0" brushRef="#br0" timeOffset="99096.22">9844 15368 496 0,'0'1'94'15,"0"-4"-33"1,0 5 6-16,5-4-54 0,3 4-15 16,3-2 2-16,4 2-2 0,2 0-83 15,6-1 36-15,-2 0-67 0,2-2-39 16,-4-4-56-16</inkml:trace>
  <inkml:trace contextRef="#ctx0" brushRef="#br0" timeOffset="99210.93">10118 15344 41 0,'5'1'392'0,"-3"1"-318"16,-2-2-9-16,2 0 1 16,4 1-52-16,4 1-14 15,4-1 1 1,2 5-1-16,6-1 1 0,4-1-31 0,0-4-84 31,-1-1-68-31,-2-6-120 16</inkml:trace>
  <inkml:trace contextRef="#ctx0" brushRef="#br0" timeOffset="99521.32">10505 15320 454 0,'8'1'121'0,"-1"-2"-120"16,3 1 0-16,3 0 1 0,5 0 0 15,4 1-1-15,-1 2 1 0,3-3-8 16,0 3-91-16,-1 1-13 15,0-1 5-15,-1-1-22 16,-2-1 51-16,-1 0 46 16,-1 0 30-16,-4-2 16 0,0 0 50 15,-4 1 31-15,-1-3 0 0,-1 3-20 16,-2 0-10-16,2 2-5 16,-1 0-23-16,4 0-27 15,2 5-6 1,4 0-4-1,2 2-1-15,1 0 0 0,3-2-1 16,2-2-84-16,-3-3-48 16,2-5-95-16</inkml:trace>
  <inkml:trace contextRef="#ctx0" brushRef="#br0" timeOffset="99673.84">11204 15327 375 0,'5'-1'146'16,"-3"-1"-71"-16,0-1 36 15,4 3-63-15,2 0-43 0,3 2-5 0,4 0 0 16,4 3 0 0,3-1 0-16,1 3-54 15,1-4-52-15,2-3-68 16,-4-1-35-16</inkml:trace>
  <inkml:trace contextRef="#ctx0" brushRef="#br0" timeOffset="99822.41">11520 15289 224 0,'11'-7'105'0,"0"0"-2"15,-1 1 16-15,5 0-69 16,0 2-40-16,7 1-8 16,2 1-1-1,2 0 1-15,3 4-3 0,0-2-30 16,-1 0-77-16,-2-4-65 16</inkml:trace>
  <inkml:trace contextRef="#ctx0" brushRef="#br0" timeOffset="101362.53">9654 15096 433 0,'-16'8'35'16,"-3"-3"-28"-16,0 4 3 16,3 1 12-16,3-1-19 15,-1 1-1-15,3 0 0 0,2-1-2 16,0 0 1-16,1 0-1 0,2 1 0 31,2 1 1-31,-2 3-1 16,4 3 1-16,-1 1 0 0,3 4 0 15,0-1 1-15,3 0-2 0,5-3 0 16,1-3-1-16,5-4 5 16,1-3 2-16,4-5 0 15,-1-2 4-15,4-3 7 16,1-8 12 0,-1-3 6-16,2-3-7 0,0-4 5 15,-1-2-17-15,0-3-8 16,-1 0-4-16,0-3 1 15,-2 1-1-15,-3-1 0 0,-3 2 12 0,-6 1 12 16,-2 2-10-16,-6 2-4 16,0 3 6-16,-6 3-12 15,-7 1-4-15,-1 2-1 16,-3 1-2-16,-2 2-1 0,-3 1-2 16,0 1 0-16,0 3-2 31,-1 0 0-31,1 2 1 15,0 1 1-15,4 2-7 16,-3 6-10-16,3 6 5 0,1 3 8 16,-2 4 3-16,4 4 2 0,0 2 0 15,4 1-5-15,2 2-43 16,4-1 34-16,4-1-47 16,1-4-17-16,4-6-88 15,1-6-191-15</inkml:trace>
  <inkml:trace contextRef="#ctx0" brushRef="#br0" timeOffset="103148.26">9527 15178 672 0,'-2'-6'32'15,"-5"-1"12"-15,4 4 28 16,1 2-24-16,2-1-37 0,0 1-8 0,0-1-6 16,0 3-1-16,4 0-1 15,0 2 4-15,2-3 1 0,1 3-1 32,-1-1-3-32,-1 2-8 15,0-1 10-15,0 0 2 0,-2-2-1 0,0 1 0 16,2-2 1-16,-4 0-1 15,0 3 1-15,0-4 1 16,1 1-1-16,0 0 2 0,0 0-3 31,2 0 0-31,1 0 1 16,0 1 0-16,2 0 0 16,0 0 0-16,2 1 1 0,0 0-1 15,1-2 0-15,0 3 1 16,2 0-1-16,1 0-1 15,1-1 1-15,2 0 0 0,-1 1 0 16,2-3 1-16,0 1-1 0,2-1-2 16,2 2 0-16,-3-1 2 15,2 0 0-15,1 0 1 16,2 1-2-16,-2-1 3 16,4 2-3-16,0-1 2 15,1 0 0-15,-2 3-1 16,1-1 1-16,2 0 0 15,0 0-1-15,0 2 0 16,1 0 0-16,0-1-1 16,-2 0 2-16,3 0-1 0,-2 0 0 15,1-4-1 1,0 2 1-16,1 0 2 16,0-2 0-16,2 1 5 0,-1 0 28 15,2 1-27-15,2 0-6 16,-2 1-1-16,1-1 1 0,1 0-1 15,-1 0 0-15,1-1 0 16,1 0 0-16,1-1-1 16,2 0 1-16,-1 1 0 0,5-3 0 15,0 0 1 1,0-1-2-16,0 0 2 0,0 0-2 16,-3 0 2-16,2 1 2 15,-1-1 33 1,0 2-24-16,1 1-2 0,1 1-8 15,-1 0-1-15,1-1 0 0,-1 2 0 16,-1-2-1-16,1 1-1 16,-2-1 1-16,1-1 0 15,0 2-1 1,1-1 1-16,-3 0-1 0,0-1 2 16,0 1 0-16,-1-1-2 15,-2 2 3-15,-1-2 2 16,-2 0 3-16,-3 0-3 0,0 1-1 15,-4-1 0-15,-2 0 2 16,-1 0 5-16,-2 0 7 16,-3 2-5-16,-1-2-8 0,-3 0 1 15,0 0-1-15,-2 0 1 16,-1-2 3 0,-1 2 0-16,-1 0 3 0,-1-1-3 15,-1-1-2-15,-1 2-1 16,-1-1-3-16,0 0-1 15,-2 0 1-15,-1 0 1 16,0 1 12-16,-1-1 13 0,0 1-9 16,0 0-7-16,0 0-5 15,0 0-1-15,0 0 0 0,1-1-2 0,-1 1-1 16,1 0-3-16,-1-1 0 16,0 1 0-16,0-2 1 31,0 2 9-31,0 0 5 0,0 0-3 15,0-2-2-15,0 2-4 16,0-1-5-16,0 1-1 16,0 0 0-16,0 0-2 0,0 0 1 15,0 0-1-15,0 0 0 16,0 0 0-16,0 0-1 0,0 0 1 16,0 0 1-16,0 0-1 15,0 0-3-15,0-1-57 16,8 1-51-16,-2-9-112 15,-4-9-144 1</inkml:trace>
  <inkml:trace contextRef="#ctx0" brushRef="#br0" timeOffset="115259.67">11980 12617 826 0,'-10'-9'34'0,"0"-2"-33"31,2 3 16-31,5 3 16 16,1 4-27-16,0 0-7 0,1 4-2 15,-1 5-35-15,0 6 2 16,-1 3 34-16,-1 6 2 15,-1 4 1-15,1 4 1 16,-1 5-2-16,0 2 2 0,1 6 0 16,-1 3-1-1,2 2 0-15,1 1 0 0,2 3 0 16,0 0 0-16,0-1 0 16,1-1-2-16,0 0 2 0,2 0-2 15,-3 1 2-15,0-1-2 16,0-1-1-16,0-1-56 0,0-5-51 15,0-9-49-15,2-14-105 16</inkml:trace>
  <inkml:trace contextRef="#ctx0" brushRef="#br0" timeOffset="115934.88">11916 12801 836 0,'-11'-5'70'0,"-4"-4"-52"0,5 2 63 16,5 3-3-16,0 1-41 16,3 2-30-16,2 1-5 0,0-3-7 31,0 6 1-31,0-2-2 0,6 4 3 16,1 2 1-16,1 5 2 15,4 3-1-15,2 0 2 0,1 4 0 16,2 0 0-16,2 1-1 15,1 0 1-15,1 0 0 0,3 1-1 16,0-2 3-16,4 1-2 16,1 1-1-16,2 1 1 15,2 0-1-15,4-1 1 0,-1 2 0 32,3-1-1-32,3-1 1 15,1-1 1-15,2 0-1 0,2-2 2 16,2-2-1-16,1 1 4 15,3-2-2-15,-1 0-2 16,1 0 1-16,1 1-2 16,0-1-1-16,-3 3 1 0,0 0 1 15,0-2-2-15,1 1 0 0,0 0 1 16,2-3 1-16,-1 0-2 16,2-2 2-16,1 1 2 0,-1-1 0 31,0-1-2-31,0 1 1 15,0 1-3-15,0-1 0 16,1 1 1-16,2 0-1 16,3-2-3-16,4-1 3 0,7-3-2 0,8-3-31 15,1-4-120-15,-2-14-139 16,-7-13-308-16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27:41.4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9850 5563 529 0,'-18'-9'8'0,"2"1"11"0,-2-2 54 16,1 3-33-16,-2 1-33 31,1-1 2-31,-1 1-2 16,-1 1-6-16,-2 2-2 0,1 1-1 15,-6 2-3-15,-1 2-10 16,0 9-9-16,-5 2 9 16,-3 5 22-16,0 5-2 15,-3 1-3-15,0 6 2 0,3-1-4 0,-3 3 3 16,2 1-1-16,4 1 0 15,3-1-1-15,5 3-1 16,2-1 0 0,5-3 1-16,6-1-1 15,3-2 0-15,4-1 0 0,4-1-1 16,1-3 0 0,7 2-2-16,4-3 2 0,2 1 0 15,7 0-3-15,1 0 4 16,4 2 0-16,0-1 2 15,5 2-2-15,1 0 0 16,2 2 2-16,-1-1-2 0,2-1 1 16,0-4-2-16,-1-2-5 0,1-4 4 15,0-1 3 1,1-6 1-16,1-3-1 16,0-2-1-16,2-5 1 0,-1 0 3 15,-1-6 1 1,0-5 0-16,-2-3 0 0,0-3 2 15,-5-4 0-15,-1-3-1 16,-1-6-2-16,-1-4 8 16,-3-6-5-16,-1-8 4 15,-2-6-3-15,-1-7-6 0,-3-3-1 0,-3-3 1 16,-1-2-1-16,-7 2-1 0,-3 1 1 31,-2 4 0-31,-3 5-2 16,-9 6 1-16,-6 5 0 15,-5 7 4-15,-5 8-3 0,-5 3 3 16,-4 7 9-16,-6 10 5 16,-6 8-10-16,-9 8-13 15,-3 20-8-15,-6 16-2 16,-4 17-56-16,-7 10-88 0,-2 5-160 16</inkml:trace>
  <inkml:trace contextRef="#ctx0" brushRef="#br0" timeOffset="3998.7">11859 5720 788 0,'-10'0'63'16,"-3"-4"-52"-16,3 0 64 15,1 1-21-15,4-1-41 0,-2 1-8 32,1 0-2-32,-2 1-3 0,-2 2 1 0,-5 0-2 15,-4 3-2 1,-5 6-1-16,-6 0-1 15,-4 2 3-15,-5 2 3 0,0-2 0 16,-4-1 1 0,2-2-1-16,-1 0 1 15,0-3 0-15,-3 0 16 0,0 0-3 16,-2 1-7-16,-1-2-6 16,-4 3 0-16,0 0 0 0,-1 2-1 15,0-2 1 1,-3 0-3-16,1-3 7 15,-1 1-10-15,1-3 5 0,-1 0 12 16,0-2 15-16,2 0-2 16,0 0-14-16,1-1-8 0,1-5-1 15,0 1 4-15,1 1-6 16,0-4 2-16,1 1 10 16,0 4-4-16,-2 0 5 15,2 1-17-15,-1 2 8 16,2 0-6-16,3 0 3 15,3 2-2-15,5-2-1 0,4 3 2 16,5-3-1-16,4 0 1 0,6 0-1 16,2 0-2-1,9 0-1-15,6 0-59 16,3 0-76-16,9 0-258 16,1-3 106-16</inkml:trace>
  <inkml:trace contextRef="#ctx0" brushRef="#br0" timeOffset="4999.76">11769 6114 972 0,'-19'0'9'0,"1"-3"13"0,3 3 71 31,3-1-67-31,-1-1-18 0,-3 2 8 0,-1 0-6 31,-6 0-10-31,-3 0-1 16,-2 3 1-16,-3 0-1 15,-2 0 1-15,-3-2 1 0,-2 2 1 16,-3-2-1-16,-3-1 0 16,0 0 1-16,-3 0-4 15,1-1 4-15,-2-3-2 16,0 1 20-16,2-2-12 16,-4 1 6-16,2 1 13 0,-4-1-16 0,0 3-7 15,1-2-3 1,-3 1 0-16,3 1-1 0,1-2-1 15,3-1 3-15,2 0-2 16,1-2 2 0,4-1-1-16,4-3 1 0,-2 2-1 15,3-2 1-15,1 1-3 16,2-1-1-16,-1 3 4 16,0-2-3-16,-1 2 2 15,1 2 0-15,1 2-2 0,1 2-2 16,1 1 2-16,4 0-1 15,3 1-3-15,-1 2-36 16,5 1 12-16,1 0 4 16,4 1-10-16,1 0-8 15,5 1-31-15,-2-2-14 0,4 4-9 16,2 0-37-16,2-1-53 16,0-4-26-16</inkml:trace>
  <inkml:trace contextRef="#ctx0" brushRef="#br0" timeOffset="8882.66">11842 5611 555 0,'-16'-1'175'16,"-2"-4"-162"-16,0 4 28 0,2 1 21 0,3 3-32 0,-1 5-25 16,3 5-11-16,3 3 0 15,1 1 5-15,2 1 1 16,5 1-2-16,0-4-1 15,8 0 0-15,1-2 0 16,3-2 0 0,2-3-2-16,3-2 0 15,2-2 0-15,3-4 4 0,-1 0 1 16,2-3 3-16,-1-5-1 16,0-2 2-16,-3-3 5 15,-3 0-7-15,-3-1 0 16,-2-3 1-16,-3-1 0 0,-5-2 0 15,-3-3 1-15,0-1-3 16,-7-1-2-16,-4 3-3 16,-1 2 3-1,-3 5 2-15,0 3 2 16,-1 5-1-16,0 6 14 0,0 1 5 0,2 11-12 16,-1 7-14-16,2 8 0 15,2 7 6-15,2 5-2 16,4 3 1-16,4-1-1 0,1-3-6 15,5-5 0-15,6-5-1 16,-1-7 4-16,2-4 0 16,1-6 1-16,-1-4 0 0,2-5 0 15,-1-1 2-15,-1-4 0 16,2-6 2-16,-3-6 3 31,-1-5 2-31,-4-7 1 0,-3-2-2 16,-3-2 1-16,-2 0-4 0,-10 2 2 15,-3 4 2-15,-4 8-1 16,-1 4 0-16,-2 5 17 16,1 4 10-16,4 3 7 15,-1 2-16-15,5 6-19 0,1 8-10 16,4 4-1-16,4 5 2 16,4 3 3-16,0 2 1 15,8-2-2-15,6-5-1 0,1-5-18 16,4-6 9-16,0-5 2 15,0-3 7-15,-1-2 1 16,-2-8 4-16,-1-4 0 16,-2-4 1-16,-5-2 2 0,-3-5-1 31,-3-4 0-31,-2 0 1 0,-8 1-1 0,-5 4-1 16,-4 0 2-1,-2 9 0-15,-3 4 1 16,0 6 0-16,2 3 33 15,1 7-21-15,4 11-12 0,2 8-6 0,5 8-3 16,6 0 4-16,2 3-1 16,4-3-3-16,9-7-41 15,5-8 6-15,2-8 3 16,3-5 11-16,3-8 2 0,1-11 5 16,0-11 12-16,-1-9 4 15,-3-5 1-15,-4-4 1 16,-6-1 1-16,-7 3 0 15,-6 7 1-15,-6 8 27 16,-6 5 31-16,-6 9 2 0,2 5-28 31,-1 6-17-31,2 8-13 16,4 12-9-16,3 10-3 0,8 4-71 16,0-2-60-16,0-11-203 0</inkml:trace>
  <inkml:trace contextRef="#ctx0" brushRef="#br0" timeOffset="9978.01">11759 6053 637 0,'-14'4'20'0,"1"2"-15"16,0 2 34-16,4 5-9 15,0 5-23-15,-1 5-4 16,1 4 3-16,3 3 0 0,4 0 0 16,2-1-3-16,3-4-2 15,7-8-3-15,4-7-6 16,4-8-2-16,1-4 13 15,1-13 4-15,1-9 5 16,1-7 0-16,1-7-4 0,-3-2-3 16,-5-5 0-16,-3 3-3 15,-6 4 1-15,-6 9 0 16,-3 5 1-16,-9 9 39 16,-4 8 22-16,-3 7-20 15,-2 7-21-15,0 11-10 0,1 9-11 16,2 9-6-16,8 1 2 15,5 3 2-15,4-3-3 16,3-6-29-16,8-7-22 16,4-8-1-16,3-9 23 0,2-7 21 15,2-5 2-15,0-10 3 16,-2-5-2 0,-2-4-22-16,-4-2 6 0,-4 0 21 15,-7 5 6-15,-2 1 0 16,-5 6 41-16,-5 4 44 15,-3 5-3-15,-1 5-42 0,-2 1-18 0,1 12-16 16,-1 5-14-16,3 8-2 16,3 4 6-16,3-2 0 15,5 2-1 1,2-6-28-16,2-7-37 16,8-4 14-16,0-9 10 0,2-1 10 0,1-3 21 15,-2-10 8-15,1-3 2 16,-3-5 3-16,-1-2-1 15,-3-4 3-15,-3 1-3 16,-2 1 3-16,-2 3 41 16,-5 6 15-16,-3 2-16 0,-2 6-6 15,-1 5-18-15,2 2-16 16,-2 9-8-16,2 8-2 16,1 5 0-16,2 2 7 15,4 3-4-15,3-2-21 0,1-4-9 16,5-6-29-16,6-9 8 31,1-6 21-31,0-2 23 0,4-10 9 16,-3-7 2-16,-1-6 0 0,-2-1 3 15,-3-5-4-15,-4 1 3 0,-3 1 19 16,-2 4 49-16,-9 4-10 16,-3 6-7-16,-1 3-4 15,-4 5-31-15,3 5 10 16,1 1-15-16,4 11-17 15,2 7-4-15,5 5-12 0,4 3-91 16,0-4-55-16,2-10-144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29:06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28426 11018 668 0,'-9'-3'44'15,"-5"-5"-37"-15,3 3 11 16,0 3 38-16,-2 2-34 15,-3 5-22-15,-8 9-3 16,-3 6 3-16,-3 3 0 0,-5 7 0 16,-3 1-1-16,-4 3-1 15,-3 3-1-15,-2 2 2 16,-2 2-6-16,-3 0 3 16,-3 3 4-16,-6 0 1 0,1 4 0 15,-5 6-2-15,-4 5 2 16,-1 2 0-16,-6 5-1 15,0 2 1-15,-5 2-1 16,-1 2 0-16,0-1 0 0,-1 4 1 0,-1 1-1 16,2 1 0-16,0 2 2 31,0-4-2-31,1 1 3 0,0-3-3 16,5-4 1-16,-1-4 2 0,3-1 30 15,-3-1-22-15,5-2 2 16,1 0 0-1,1-2 1-15,5-4 1 0,5-1 4 16,2-3-2-16,6-4-5 16,4-3-6-16,4-4-7 15,4-4 2-15,6-5 0 16,4-4-1-16,9-4 0 16,2-3 1-16,3-4-2 0,7-3-23 15,2-1-15-15,4-1-10 16,2-2-18-16,2-3-72 15,0-5-61-15,2-2-115 16</inkml:trace>
  <inkml:trace contextRef="#ctx0" brushRef="#br0" timeOffset="1083.29">28424 8937 493 0,'-1'13'106'0,"-7"3"-96"15,-2 6-13-15,-4 8 3 0,-1 10 0 16,-4 7 3-16,0 8-3 15,-5 5 2-15,0 7 0 16,3 4-2-16,-4 2 1 16,1 3 2-16,2 2-1 15,-1 0 0-15,-1 3 2 16,-5 0-2-16,2 4-1 16,-4 0 1-16,-1 2 2 0,-3 0 40 15,2-1 5-15,1 2-10 16,0-1-12-16,1 0-4 15,2-1-11-15,3-2-7 0,0 1 1 16,5-4-1 0,2 1-1-16,-3 1 3 0,3 4 5 15,-6 4 1-15,-2 5-10 0,-3 3 0 16,-5 4-2-16,0 2 0 0,-1-1 2 31,-1-1-1-31,1 0-2 0,-3-3 1 16,-1-2 0-16,-1-1 1 0,-1-2 0 15,0-5-1-15,1-4 0 32,3-2 0-32,2-5 0 0,5-2-2 15,0-3 0-15,4-5-2 16,4-5-74-16,1-4-49 16,5-10-66-16,0-11-64 0</inkml:trace>
  <inkml:trace contextRef="#ctx0" brushRef="#br0" timeOffset="2301.99">27708 10751 777 0,'-9'-4'29'16,"2"-9"-34"-16,5-1 3 16,9-5 2-16,7-3 1 15,7-4-2-15,4-5 0 0,7-6 1 16,8-5 0-16,2-2 1 0,8-5 1 0,3-4-3 31,5-4 4-31,5-4-1 16,2-3-4-16,4-2 3 15,0-4 0-15,5-1-1 0,4-1-1 16,1-3 2-16,6-1-2 16,-1 1 4-16,4-3-2 0,3-5 2 15,5-3 1-15,3-2 6 16,3-3 4-1,8-4-1-15,-1-2 2 16,5-2-3-16,1-6-7 0,2-3-1 16,0-2 8-16,3-2-1 0,-1 0-5 15,-2 4-3 1,-1 1-2-16,-3 7-1 0,-7 2 1 16,-5 7 1-1,-3 3-2-15,1 4 3 0,-6 4 0 16,-8 5-1-16,2 3-2 15,-2 3 0-15,0-2-1 16,-1-1 1-16,4 0-31 16,8-1-43-16,-2 1-90 15,-3 3-58-15,-10 4-130 16</inkml:trace>
  <inkml:trace contextRef="#ctx0" brushRef="#br0" timeOffset="4671.57">27791 11986 691 0,'-9'-7'100'15,"0"-4"-64"-15,-1 4 44 0,6 1 12 0,2 4-46 16,0 0-33-16,2 0-10 15,-2 1-5-15,0 4-1 16,4-1-6-16,0 6-1 16,0 5-1-1,-2 7 6-15,1 6 1 16,-6 9-1-16,-2 4-2 16,-5 4 0-16,-3 0 0 15,4-2 3-15,0-3-10 0,8-3-20 16,1-2-10-16,4-4-21 15,-1-5-58-15,5-8-108 16,1-12-164-16</inkml:trace>
  <inkml:trace contextRef="#ctx0" brushRef="#br0" timeOffset="4969.65">27613 12659 953 0,'-10'3'58'0,"4"-4"-58"16,4-1 9-16,10-7-6 15,13-7-8-15,8-9 5 16,13-12 0-16,16-12 4 15,13-7 2-15,5-4-34 0,-2-3-9 16,1 5 14-16,-6 5 15 16,-7 6 7-16,-10 8 2 15,-10 8 0-15,-5 7 1 16,-10 7-2-16,-10 6 0 16,-7 8-1-16,-8 3-1 15,-4 13-15-15,-2 7-51 16,-7 2-67-16,-2 3-135 0</inkml:trace>
  <inkml:trace contextRef="#ctx0" brushRef="#br0" timeOffset="5419.09">28366 12364 824 0,'6'2'120'0,"0"-2"-108"16,0 1-20-16,7 1 13 15,3-1 2-15,-1 2-6 0,4 2-1 16,-5 0 2-16,0-1 1 16,-7-1-21-16,-3 1-28 15,-6 2-5-15,-12 4 22 16,-8 1 15-16,-13 5-26 15,-8 6 36-15,-4 2-3 16,-9 4 7-16,-2 4 18 16,-4 4 27-16,3 2 7 0,-1 5-5 15,6-1-8-15,8 0-10 16,8-4 2-16,13-5-14 16,9-5-9-16,14-5-8 0,4-5-6 15,16-5 4 1,5-2 0-16,12-2 1 0,8-4 2 15,6-4 2 1,7-2 0-16,1-6-43 0,4-12-125 0,0-11-180 16</inkml:trace>
  <inkml:trace contextRef="#ctx0" brushRef="#br0" timeOffset="6374.37">28634 10872 790 0,'-34'-7'40'15,"-6"4"-37"-15,2 3 39 16,2 13-14-16,-2 8-28 15,-3 7-2-15,1 6-1 16,1 7 1-16,5 2-8 0,1 4-1 16,4 4 8-16,4 1 3 15,6 2-3-15,4-2 3 16,3 0-2-16,6-3 1 16,2-1 1-16,2-4 10 15,4-4 1-15,8-2 5 16,5-3-1-16,2-2 5 0,8-3 0 0,2-3-5 15,6-4-7 1,3-3-1-16,7-4-4 16,6-7 0-16,4-7-1 0,7-5-1 15,5-14 1-15,4-9 1 16,4-8 0-16,-2-6 2 0,-2-5-3 16,-4-4 0-16,-7-2 1 15,-7 0-1-15,-8 0 0 16,-8 0 0-1,-10-1 1-15,-5 4 0 0,-13 3 0 16,-5 5 2-16,-8 5 18 16,-10 5 8-16,-10 3-20 15,-4 5-9-15,-8 4-2 0,-2 4-1 16,-5 5-26-16,-4 7-31 16,-3 1-47-1,3 3-58-15,-2-4-130 0</inkml:trace>
  <inkml:trace contextRef="#ctx0" brushRef="#br0" timeOffset="7151.28">29099 9475 996 0,'-36'0'41'0,"1"0"-42"15,0 6-1 1,6 13 22-16,1 9-17 0,1 9-4 16,-2 11 0-16,2 8-1 15,2 5-13-15,4 4-13 16,4 0 13-16,4-4 9 0,8-2 6 15,5-6-2-15,9-5 1 16,5-5 0 0,10-5-2-16,5-3 2 0,3-4 19 15,6-6 3-15,6 0 0 16,8-7-3-16,4-2-4 0,8-5-8 16,5-6-4-1,4-4 0-15,8-8 1 16,2-12 2-16,1-6 0 0,-2-13 0 15,0-5-2-15,-6-5-2 16,-8-5 3-16,-7-3-1 0,-11-2 1 16,-9 0-2-1,-10 1 2-15,-13 0 0 16,-6 0 3-16,-10 0 1 0,-2 3-2 16,-12 4 0-16,-6 2-3 15,-10 4 0-15,-10 4-2 16,-8 4-1-16,-12 5-10 15,-9 6-6-15,-14 8-6 0,-13 10-26 16,-12 8-34-16,-9 15-52 16,-10 12-67-16,-6 8-34 0,-2 9-18 15</inkml:trace>
  <inkml:trace contextRef="#ctx0" brushRef="#br0" timeOffset="10493.28">26363 14123 900 0,'-3'-2'58'0,"-3"-3"-53"16,0 3 4-16,4 1-2 0,2 3-9 15,-2 4-4-15,-1 2 0 16,0 3 6-16,-3 2 1 16,-1 3-1-16,-4 1 1 15,1 3 1 1,-3 1 0-16,-1 0 1 16,1 4 3-16,0-3 8 15,4 1 1-15,0-2-2 16,-1 0-4-16,2-1-2 0,1 0 0 15,-3 1 0-15,0 1 0 16,-1 1-1-16,-1 2 3 0,-2 2-4 0,-1-1 2 16,0 1-6-16,-4 0 3 15,2-1-3-15,-1 1 1 16,-1-2 2-16,-2 1 1 16,-3-2-1-16,0 2 4 0,-1-1 1 15,-6 2 2-15,1 0-2 16,-5 2-5-16,-2 0 0 15,-2 1-2-15,-2-1-2 16,-3 2 1-16,0-3 0 0,-2 1 0 16,1-3 2-16,-1 1 3 15,-3-1 1-15,1 0-2 16,-1-2-1-16,-2-1-3 31,5-2 0-31,-6 2 0 0,3-3-1 16,-3 2 2-16,-2-1 2 15,-1 2 4-15,-2 0 3 16,0 1 1-16,1 0-6 16,0-1-5-16,2-2 0 15,0-2 0-15,5-2-1 0,-1-3 0 16,4-4 1-16,1-1-1 16,2-4 1-16,-1 0 1 15,0-1 2-15,0-1 2 0,-1-2-2 0,-2 1 0 31,1-1-3-31,-1 1 0 0,1-1-1 16,-1 0 1-16,0-1 0 16,-1 0 0-16,1-1 0 15,-2 1 3-15,-1 1-2 16,-2 0 0-16,-2 4 0 16,-4 2-3-16,-2 3 1 15,-1 1-1-15,-5 2 2 0,-1 2 0 0,-1 3-1 16,3-2 0-16,-4 2 0 15,2-2 0-15,2 0 1 0,0-1-1 16,2-1 0-16,-2-3 0 16,2 2 0-16,0-3 0 15,1 0 0 1,1-2 1-16,3-5-1 16,4 0 0-16,0-1-1 15,6-3 0-15,0-3 2 16,5-2-1-16,4-2 1 15,0-1-1-15,3 1-1 0,1 0 1 16,2-1 0-16,0 1-1 16,3 0 0-16,1-2 1 0,2 3-1 15,5-3 0-15,3 1 0 16,3-2 0-16,2-1 0 0,3 3 0 16,2-1-1-16,3 0-1 15,1 2 3-15,2 0-1 0,1 3 1 31,-1 2-2-31,2 0 2 16,1 2-1-16,-3 1 0 0,3-1-1 16,1 0 1-16,-1 1-2 0,3 0-1 15,3 1-1 1,1 1 4-16,2-1 3 16,5 2-3-16,1 2 1 15,4 0 0-15,0 2 0 16,3-1-1-16,1 2 2 15,2 1-2-15,3 0 1 0,0-2 0 16,3 0 0-16,1-1 0 0,3-2 0 16,2-1-1-16,2-2 2 15,7 2-1-15,-2-3 1 16,8-1-1 0,-2-1 0-16,5 2 1 0,2-2-2 15,1 0 2-15,7 2-1 16,0-4 0-16,3-2-1 0,3-1 2 0,0 0-2 31,1-2 1-31,0-2 1 0,2 2-1 0,-2 0 1 16,2 0-1-1,-2 3 2-15,0 1-2 16,1-2 1-16,-1 3-1 0,2-1 0 16,-1-1-1-16,1-1 2 15,1 0 0-15,0-1-2 16,4-1 2-16,2-1-1 0,0-4-1 0,3-2 0 15,2-3-1-15,2-4-4 32,1-3-1-32,1-3 2 15,3-2-1-15,1-1-6 16,1-2-2-16,-1-1-11 0,2 0-13 16,1 1-5-16,-2-2-13 15,-2 1-49-15,-4-3-98 0,-6-5-165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31:23.4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22985 5053 352 0,'-15'-3'2'0,"0"0"16"0,3 0 25 16,2 2 21-16,2-1-29 15,2 0-7-15,2 2 0 0,1-2-8 16,1 1-14-1,1 1-4-15,0 0-1 16,-1 0 1-16,0 4-2 0,-2 5-2 16,-1 5-1-16,-1 3-7 0,2 5 2 15,0 3 7-15,1 0 0 16,1 1-1-16,3-5 1 16,3 2 0-16,2-3-1 15,2-2-2-15,2 1 1 16,1-1 2-16,2-2 0 15,0 1-2-15,2-3-1 0,2 0 1 16,1-1 4 0,-2-2-1-16,2-2-2 0,-2-1 1 15,0-2 1 1,-2 0-3-16,-1-4 2 0,-4 0 0 16,-2-2 0-16,-1 0 0 0,-4 0 1 15,-1 0 3-15,0 0 9 16,-2 0 78-16,-5-6-11 15,-1-3-41-15,-2 0-24 16,-2-4-2-16,-1-1-12 16,0-3 3-16,-2 1-5 15,2 2 5-15,-1-3 0 16,2 4-2-16,0 3 0 16,-2 0 0-16,2 2-1 0,0 1-9 15,1 1-5-15,-1 2-3 16,1 1-12-16,2 2 1 15,-1 1 11-15,3 0 11 16,-2 0 3-16,2 1 1 0,0 6 0 0,-1 2 1 31,1 6-4-31,0 1-2 16,4 2-6-16,2 3 9 0,2-2 1 0,7-2-5 16,3-1 0-1,4-4-1-15,1-1 0 16,2 0 5-16,1-6 0 15,4-1-2-15,3-4 0 0,0 0-1 16,3-7 2-16,0-6-5 0,-1 0 3 0,-2-4 1 16,-2-5-7-16,-4-2 2 15,-2-3 2-15,-6-4 6 16,-1-3-7-16,-5 0 14 16,-6-1 4-1,-1 3-2-15,-6 3-7 16,-10 4 12-16,-3 2-3 0,-7 8-8 15,-3 2-4-15,-4 7 0 16,-3 6 7-16,-4 2-1 16,1 10-4-1,1 6 2-15,-2 4 6 0,1 2-6 16,2 5 4-16,2 2-3 16,3-1 3-16,5 2-8 0,7-3 7 15,7-2 2-15,10-3-4 0,4 0-1 16,7-3-5-16,10-1 2 15,2-4-2 1,8-3-3-16,0-5 2 16,3-2 0-16,0-6 1 15,-1-3 3-15,-1-10-6 0,-3-4-1 16,0-4-2-16,-6-3-9 0,-3-6-10 16,-3 3 7-16,-4-3 20 15,-5 3 6-15,-4 0-11 0,-2 2 34 31,-4 6 19-31,-5 1-11 16,-1 2-7-16,-2 5 2 0,-3 2-2 0,-1 3-2 16,-2 5-12-1,1 1-8-15,0 3 0 16,0 10-4-16,2 8-1 16,-1 2-3-16,3 5 5 0,3 2-12 15,3 0-10 1,3-2 10-16,5-1-24 0,2-1 9 15,0-5 4-15,7-1 6 16,2-3 1-16,0-6 0 16,2-2-1-16,4-5-2 0,-3-4 7 15,1 0 7-15,-2-7-2 16,-1-3 0-16,-3 0-2 16,-2-3 2-16,-3 1-6 0,-2-2 21 15,-1-2 30-15,-3-4-1 16,-4 0-16-16,-3-4-15 15,-2 4 0 1,-2 0-3-16,0 6 2 16,-3 3-21-16,1 5-22 0,0 3 14 15,4 3-4-15,1 0-29 16,-2 1-45-16,2 4-110 0</inkml:trace>
  <inkml:trace contextRef="#ctx0" brushRef="#br0" timeOffset="5356.57">25029 3378 843 0,'2'-17'12'0,"0"0"-10"15,-1 7 1 1,1 4 1-16,-1 5-6 0,-1 1-10 16,2 7-17-16,0 5-29 15,-1 12 37-15,-1 6-6 16,-1 11 14-16,-7 6-4 15,-1 8 9-15,-5 5 8 0,3 4 1 16,-4 4 1-16,1 0-2 16,0 3 1-16,0 3-2 15,0-3 5-15,1 0-4 16,3 0 1-16,2-3-2 16,1-4 3-16,6-4-2 0,1-5 1 15,3-7-1-15,6-7 0 16,4-6 0-16,5-3-1 15,4-6 0-15,4-2-1 16,4-3 3-16,4-1-3 16,1-6 4-16,4 1 1 15,1-1-2-15,3-3 1 16,1 2 0-16,1-3-1 16,5 4 1-16,1-1-2 0,4-2 1 15,3 1 0-15,3-1-2 16,8-2 2-16,3-4-1 15,3 1 0-15,4-5 2 16,3 1-1-16,5-2 0 0,-1 0 0 16,8-2 0-16,1-3 1 15,4-2 0-15,2-2 2 0,-1-2 0 16,3 3 3 0,2 0 3-16,-2-1 1 15,3 4-6-15,3 0 2 0,0 1-1 16,3 1-2-16,4-1-1 0,5 3 0 15,0-4-1-15,4 0-1 0,2 2 0 16,0-3 0-16,-2 2-1 31,0 1 0-31,0-1 0 16,-3 1 1-16,-2-1-1 0,-1 2 0 16,-1 1 1-16,-5 1-2 15,-2 0 2-15,-1 0 2 0,-3 3 29 16,-5 1-17-16,1-3-11 15,-4 1 0-15,-2 1-2 16,-3-2 2-16,-2 1-1 0,0-1-1 16,-1 1-1-16,-8 0 1 15,-5 0-2 1,-4 0 1-16,-9 0-1 0,-5-2 1 16,-8 1 1-16,-5 1-2 15,-9-2 1-15,-5 1-1 16,-6 2 0-16,-7-3 0 15,-7 1-1-15,-3 0 3 16,-4 0-2-16,-5-1-1 16,1 0-4-16,-4 0-3 15,-12 0-69-15,-10-5-55 0,-11-8-219 0</inkml:trace>
  <inkml:trace contextRef="#ctx0" brushRef="#br0" timeOffset="6206.09">25756 3655 322 0,'10'0'374'0,"8"-5"-408"16,13 0-72-16,13 1 109 15,14 3 0-15,11-1-1 16,11 2 0-16,13 0 0 16,13 0 0-16,12 0-1 15,7-1 1-15,9-5-1 16,8 0 0-16,8-2-1 0,3 1 2 15,10-3-1-15,4-1 0 16,6-1 1-16,2-2 1 16,3-3-1-16,5 1 11 15,2-2 4-15,-1-2-9 16,1-1-2-16,-1 0-2 0,-3 2 7 16,-2-1-1-16,-8 1-6 15,-7 4-2-15,-8-1 0 0,-10 5-2 16,-8 0 2-16,-11 3-1 15,-10 3 0-15,-7 0-1 16,-12 3-1-16,-11 0 1 0,-13 2 1 16,-10 0-1-16,-8 2 0 31,-11 2 0-31,-8 0 0 0,-10 3 1 16,-6-1-3-16,-5 3-1 15,-7 2 6-15,-5-1 2 16,0 4-2-16,-3 0 7 15,-2 5 5-15,-5 5-5 0,2 3-5 16,-3 7-2 0,-2 3 0-16,0 8-1 0,-2 6 0 15,-3 8-2-15,1 5 1 0,-5 5 0 16,2 8-1-16,-2 4 0 16,-2 7 1-1,7 3-2-15,2 5 2 16,3 5-1-16,5 4-1 0,2 3-3 15,-1 5-3-15,0 0-96 16,-3-4-108-16</inkml:trace>
  <inkml:trace contextRef="#ctx0" brushRef="#br0" timeOffset="9093.06">23073 5195 474 0,'-5'-3'30'0,"-2"0"-6"0,1 2 37 16,1 1-38-16,0 0-17 15,3 0-7-15,0 1 2 0,1 1 0 16,0-1-2 0,-1 2 2-16,2-3 1 15,-2 0-2-15,2 1 4 16,-1 0-2-16,-1 0 0 0,2 0 1 16,-4 2 5-16,0-1 3 0,-1 2-3 15,0-2-2-15,0 1-2 16,0 1-2-1,0 0-1-15,-1 0 1 16,-1 0-2-16,-1-1-1 16,2 1 1-16,-1-1 2 0,-3 0-2 15,1 1 2-15,-1-3 3 16,-1 2-3-16,-2-1-1 16,-3 1 0-16,2 1 0 15,-2-3 10-15,1 2 2 16,-2 0 0-16,3-3-5 0,0 0 0 15,1 0 5-15,0 0-6 0,1 0-5 16,1 0 0 0,0 0-3-16,-2 0 1 0,0 0 0 15,-2 0 1-15,0 1 0 16,-2 2 0-16,-1 0-1 16,-1 0 0-16,-1 1 0 0,3 0 0 15,-1-1 0-15,3 0 2 16,-2-1 0-16,3-1 12 15,-1-1 8 1,2 0-14-16,-1 0 0 16,0 0 2-16,0 0-6 15,0 0-4-15,1 0 1 0,-3 0 0 16,2 0-1-16,-3 0 0 16,1 0 0-16,-2-2-1 0,-1 0 3 15,0 2-4 1,-3-2 3-16,1 2-1 0,1 0 3 15,-2 0-2-15,2 0-1 16,1 0 2-16,0 0 8 16,1 0 0-16,0 0-2 15,-1-1-5-15,0-1-1 0,-1 0-1 0,-2 2-2 16,2 0 2 0,-2 0-2-16,0 0 2 15,1 0-1-15,-1 0 0 0,1 0-1 16,-1 0 2-16,3 0-2 15,0 0 3-15,1 0-2 16,0 0 1-16,1 0-1 16,2 0 1-16,-2-2 5 0,4 1 3 15,-1-1-3-15,-1 1-5 0,2-1 0 16,-1 1-1-16,0-1 0 16,-1 1-1-16,1 1 2 15,0 0-1-15,0-3 1 16,0 3 5-16,3-1 6 15,2 1-3-15,-1 0-5 16,4 0-5 0,1-2 1-16,0 1 1 15,2 1-1-15,0-1 0 0,0-1 0 16,0 2 0-16,2 0 0 16,-1 0 0-16,0 0-2 0,1 0 2 15,0 0-2 1,-1 0-9-16,2 0-44 15,2 0-29-15,2 0-40 16,4 0-30-16,-2-5 10 0,-1-4-103 16</inkml:trace>
  <inkml:trace contextRef="#ctx0" brushRef="#br0" timeOffset="9847.07">21795 5144 467 0,'-17'0'8'15,"1"0"16"-15,-1-2 40 32,-2 2-35-32,-2 0 2 15,-2 0 5-15,1 0-4 0,-2 0 1 16,-1 2-20-16,0 2 9 16,0 0-3-16,0 3 44 15,-1 2-61-15,0 1-2 0,-2 0 0 16,-1 1 0-16,0 0-6 15,-2 1 7-15,2-2-2 16,0 1 2-16,2-1-1 0,3 1 1 16,5-1-1-16,2-2 1 15,5 0-1 1,1-1 1-16,6 0-3 16,2 3 0-16,3-1-1 0,0-1 0 15,1 2 0-15,4-1-1 0,3 2 1 16,1-1 2-1,1 0-2-15,2-2 5 0,1 2-4 0,1 0 2 32,3-1 2-32,1-2-4 0,1 3 4 15,2-3-2-15,1 0 0 16,0 2 0-16,3-2 2 16,0 0-2-16,1 0 2 0,0-4-1 15,0 1 0-15,1-1-31 0,0-3-23 16,-1 0-6-16,-1-9-26 15,-2-3-58-15,-8-4-118 0</inkml:trace>
  <inkml:trace contextRef="#ctx0" brushRef="#br0" timeOffset="10127.8">21724 5025 749 0,'-7'1'-1'15,"-2"-1"4"-15,4 0 11 16,3 0 13-16,2 1-25 0,0 4-6 16,1 2 2-16,3 6-2 15,-1 2 5 1,1 5 2-16,-1 3-1 0,-2 5-1 15,0 5 0-15,-2 4 0 16,1 2 0-16,0 1 0 16,1 3 0-16,6 1-2 0,4-3-97 15,-2-7-64-15,-3-10-140 16</inkml:trace>
  <inkml:trace contextRef="#ctx0" brushRef="#br0" timeOffset="25254.23">22516 8537 346 0,'1'-6'21'16,"-2"-1"-21"-16,0 0 4 15,0 0 15-15,-1-2-12 16,2 1-4-16,1 0 0 16,-1 2 0-16,0-1 2 15,-1 2 7-15,0 1 19 0,-1-3-9 16,2 1-10-16,-3 2-4 15,0 0 6-15,-2-1 3 0,0 0 1 16,-1 0-5 0,0 0 3-16,-1 2 2 0,-1-1 5 15,1-1 5-15,-1 3-1 16,1-3-7-16,-2 3-1 0,2 0-3 16,0-1-7-16,0 2-3 15,-1-1-3-15,-1 2-1 16,-1 0-1-16,1 0-1 15,-3 0-1-15,1 5 1 16,1-2 0-16,-2 3 1 16,0-1-1-16,-1 2 0 15,1-1 0-15,0 2-1 16,0 1 1-16,0-1 1 0,0 3-1 16,1 0 1-16,1 0 0 15,-1-1 0-15,2 3-1 16,1-2 0-16,1 0 0 0,0 3 0 0,2-2 1 15,2 1-3-15,0 1 2 16,1 4 1-16,0 2-2 16,2 0 0-16,-2 5 2 15,1 3-1 1,1-3-1-16,-1 0 2 16,2-4-1-16,2-1-1 0,-3-3 0 15,4-3 1 1,0-2-1-16,1 4 1 15,0-6 2-15,1 1-2 0,1 1 1 16,0-2-1-16,0-2 0 16,3 1 0-16,-1-1-1 15,0-1 1-15,3-2 0 16,0 0 1-16,2 0 0 0,1-3 1 16,0 0-1-16,2-2 2 15,1 0-3-15,0-2 0 16,1-1 1-16,-1-3 0 15,1 0-1-15,-2 0 1 16,-1-1 0-16,0 0-1 16,0-3 1-16,-2 0-1 0,1 0 0 0,0-3 2 15,-1-1-1-15,-1-2-1 16,1 1 1-16,-4-1 1 16,1-1 0-16,-3 2 1 0,-1-1-1 15,-1 2-2-15,-2 1 4 16,-2 0-2-16,1 1 0 15,-2 0 6-15,1 1 16 0,-2 2-1 16,-1-3-12-16,1-3-4 31,0-2-6-31,2-1 0 16,-1-4 0-16,0 1-2 0,1 0 2 16,-1 3-1-16,1 2 0 15,0 3 2-15,-3 2-3 16,0 2 4-16,-1 0-2 15,2 1 20-15,-4 1 15 0,2 1-2 16,-3 1-8-16,1 0-17 0,1 0-1 16,-1 2-6-16,1-2-1 0,0 1 0 15,0-1-1-15,-2 0 1 16,0 1-1-16,1-2 0 16,-1 2 1-16,0 0 1 15,0 0 1 1,0 0 0-16,-2 2-2 15,3-2 0-15,-2 1-1 0,0-1 1 16,0 1-1-16,0-2 1 16,-2 3 2-1,0-1 2-15,0 1 1 16,0 0-2-16,0-1-1 0,1 1-2 16,0 0-1-16,1 1 0 15,-2 0 1-15,2 1-1 0,-1 0 0 16,-2 0-1-16,0 0 1 15,-2 0-2-15,1 0 1 16,-2 1 1-16,0 2-1 16,1 1 0-16,-2 1 0 0,2-2 1 15,0 2-1-15,1 0 3 16,-1-1-2-16,0 0 0 0,0 0 1 16,1 3-1-16,-1-1-1 15,1 3 0-15,0 1-1 16,-3 1 0-16,2-3 1 0,0 4 0 15,-2-2 0 1,2 2 2-16,-1-1-1 0,1 1 1 16,-1 1-2-16,0 0 1 15,0-1 1 1,1 1-1-16,0 1 0 16,1-2 0-16,2 1 0 15,0 1-1-15,1-1-1 16,1 1 2-16,1 0-1 0,1 2 1 15,-2-1 0-15,2 2 0 16,-1 1 0-16,1 0 0 16,2-2 0-16,-1 0 0 0,1-3 1 15,2-1-2 1,0-2 1-16,0-1 1 0,4 1-1 16,1-2 2-1,1 0-1-15,2 2 0 0,3-1 1 16,0-1-1-16,3 1 0 0,-1-2 0 15,3 1 0-15,-1-2-1 0,2 1 0 16,-1 0-1-16,0-1 3 0,1-3-2 16,1 1 0-16,-1-2-1 31,0 0 1-31,1-1 0 16,-2 1 0-16,2-2 2 15,-3 1-3-15,1-1 1 16,0 0 0-16,2 0 1 0,1 0-1 15,1-1 1-15,1-2-1 16,0-3 1-16,1 1-1 16,-1-2 0-16,-2-3 1 15,1 0-1-15,-2 1 1 0,-1-1-1 16,-2 2 0-16,-2-4 0 16,-1 3 0-16,-1-1 1 15,-1 0-1-15,-2-4 1 16,0 3 2-16,-2-1-1 0,-1 2 2 15,-2-3-1-15,0 0 0 16,-1-1-1-16,-2-3 1 0,0-2 0 16,2-2-2-16,-4-3 2 15,2-1 0-15,-3 2-2 16,-1-4 0-16,-1 4 0 16,0 2-1-1,-2-2 1-15,-1 3 0 0,1 1 1 16,-1 2-1-16,-1-1 0 15,1 1 0-15,-2 0 0 0,-1 2 1 16,0 2 2-16,2 0-1 16,-4 0-2-16,3 3-1 0,-1-1-1 15,-1 4 1-15,0 0 1 16,0 2-1-16,0 1 0 0,-2 0 1 16,1 3-1-1,0 1-1-15,-1 0-1 16,3 0 2-16,0 0-1 0,-1 1 0 31,-1 2 1-31,3 0 0 0,-2 0 1 16,-1 1-2-16,-1 3 1 15,1-1 0-15,-1 2-1 16,-1 0 0-16,-1 0 0 16,2 3 1-16,1-3-1 15,-2 0 2-15,3 2 0 0,-1-2-1 16,3 3-2-16,0-1 3 0,-2 4-2 15,3 1 0-15,-2 0 0 16,0 4 1-16,-1 1-1 16,-1 1 0-16,3 4 0 0,-1 4 0 31,-1 1 0-31,1 3-1 0,2 0 2 16,0-1 1-16,2-1-2 0,3-3 1 15,1-2-1-15,2-3 0 0,1-2 0 16,2-2 1-1,-1 1-1-15,2-2 2 0,5 2-2 16,0-5 1-16,1 0 0 16,4 0 2-16,1-2-1 15,2-2 0 1,1 1 0-16,1-2-1 0,1-3 1 16,0-1 0-16,0-2-1 15,1-1-1-15,1-2 1 16,-2-1 0-16,0 0 1 15,-1-3-3-15,-2-3 3 16,-1 1-1-16,-1-4 0 0,-1 1-1 16,-1-4 3-16,-3 3-2 0,-1 0-1 15,-1-2 2-15,-1-1-1 16,-2-1 2-16,0-2-1 16,-2-2 1-16,0-3 2 0,-2-2-5 31,2 0 2-31,0 0-1 0,-2 0 1 15,-1-3-1-15,0 3-1 0,-1-4 1 16,2 2 0-16,-2 0-3 16,-1 0 3-16,-1 1 0 15,0 2-1-15,-3 0 0 16,1 1 1-16,-2 0-1 16,-1-1 0-16,-2 4 1 15,0 1-2-15,-1 0 3 0,-1 2-2 16,-2 3 1-16,-1-1 0 15,1 2-1-15,-2 3 0 16,0 2 1-16,-1 0 1 0,-2 4-1 16,2 1-1-16,-2 0-1 15,-1 6-4-15,2 2 4 16,-1 2 1-16,2 4 1 0,0-1-2 31,0 4 1-31,3 3-1 0,0 2-1 16,2 6 1-16,1 2-1 15,1 4 1-15,3 1-1 16,2-2 1-16,4-2 2 16,1-1-3-16,4-7 1 15,5-2-4-15,4-2-2 0,4-1 1 16,2-1 1-16,3-3 3 16,2-1 3-16,0-2 0 15,0-2 0-15,2 0 0 0,0-4 1 16,0 1-1-16,1-2-1 15,0-4 3 1,1 0-2-16,1 0 0 0,2-4-1 0,-2-4 1 0,4-3 0 16,-2-3 1-1,0-3-1-15,1-3 0 16,-3-4 0-16,0-1 0 16,-3-1 0-16,-3-3 0 0,-2 1 1 15,-3 1-1 1,-4 0-1-16,-2 1 1 0,-4 4 0 15,-3 0 0-15,-3 3-1 0,-1 0 1 32,-1 0 3-32,-6 1-3 15,-1-2 1-15,-2 0-2 0,-1 0 3 16,-2 0-2-16,0 1-1 16,-2-1 1-16,1 3-1 15,-4 1 2-15,0 2 0 0,-2 3-2 0,-2 3 2 16,-1 1 1-1,-3 3-1-15,-1 4-6 16,-1 0 3-16,-1 0-2 16,0 8-2-16,0 2 1 15,2 2 0-15,3 3 2 0,-1 1 3 16,0 3-2-16,0 6 2 0,0 0-2 16,-1 3-3-16,3 1 3 15,-1 0 2-15,2 1-1 0,4-3 1 31,2-2 0-31,3 1 0 16,3-2 0-16,4 3-1 16,4-4 0-16,2 3-1 0,2-2-1 15,7 4 1-15,5-6 1 16,2 3-1-16,6-4 2 16,1-1 1-16,2-2-1 0,2-2 0 15,0-1 0 1,1-3 2-16,0-1-1 0,1-3 0 15,0-1-1-15,0-2 2 16,0-2-2-16,-2-3-2 16,0 0 2-16,0-1 0 15,-1-6 0-15,-1-4 0 16,0-1 0-16,-3-5 0 16,0-3 0-16,-4-3-1 0,0 0 0 15,-4-1 0-15,-2 1 1 16,-2 1 0-16,-4-1 1 15,1 0-1-15,-2-2 1 0,-1-2-1 16,-1 0 1-16,-2-1-1 0,0 0 0 0,-2 1 0 31,-2 3-2-31,-2 2 1 16,-4 0 0-16,1 4 1 16,-2-2 0-16,-3 3 0 15,0-3-3-15,-3 3-22 0,0 0-9 16,-2 0 8-16,-1 3 18 0,-3 2 6 15,-1 4 3-15,-1-2-3 16,-2 8-6 0,0 1-17-16,-1 1 16 15,2 0 2-15,-2 3 4 16,2 4 0-16,1 0 2 0,2-1-1 16,0 2-2-16,1-1 3 0,1 3 1 0,-2 2 0 15,-1-1 0-15,2 4-3 31,0 0 2-31,2 3 1 16,2-1-1-16,1 5 1 0,4 0-1 0,2 4 1 16,3 1-2-1,5 6 1-15,0 1 0 16,4 1 0-16,7 3 0 0,2 1 0 16,1-2 0-16,3-3 1 15,1 0 0 1,2-4-1-16,0-3 0 0,2-6-2 15,0-2 1-15,-1-2-1 16,3-3 2-16,-2 0 3 16,0-6-2-16,2 0 2 0,2-1 0 15,1-6-1-15,4-1 2 16,1-1-2-16,3-10 0 16,3-1 1-16,0-9-3 15,0-4 3-15,-2-2-1 0,-2-6-2 0,-3 1-4 16,-3-1-9-16,-4 0 6 15,-6 1 2 1,-2 1 3-16,-8 1-2 16,-3 2 3-16,-3 1 1 15,-2 3 2-15,-6 1 0 16,-2 2 0-16,-1 2 0 16,-1 1 1-16,-2 0-4 15,0 3 4-15,-2 1-2 0,0 0-3 0,-4 1 4 16,-1 4-2-16,-2 0-13 15,-4 4 3 1,-1 1-26-16,-3 3 1 16,0 1 30-16,0 1 6 0,0 6 0 15,-1 0-4-15,3 2 2 16,1 1 3-16,1 1 8 0,3 2 0 0,-1-1-8 31,3 1 3-31,1 0-4 0,1 1 1 16,4 1 0-16,0-1 1 15,5 2-1-15,2 0-1 16,3 5-1-16,1 2 0 16,2 1-1-16,3 5 2 15,-1-3-1-15,3 3 2 0,3-2 0 16,3-1-1-16,1 1 0 16,4-5 1-16,1 1-1 15,2-3 0-15,2 0 1 0,0-2-1 16,1-3-1-16,1-4 0 15,2-2 0-15,1-5 1 16,7-4-10 0,5-12-52-16,3-12-19 0,-3-8-101 15</inkml:trace>
  <inkml:trace contextRef="#ctx0" brushRef="#br0" timeOffset="28368.97">22471 8681 216 0,'-5'0'104'0,"3"0"-116"0,0 0 8 16,2-2 13-16,-2-2-9 16,3 1 7-16,-1 0 18 15,-1-1-3 1,1 2-5-16,-1 1-7 0,0-1 2 16,-1 0 17-16,0 1 11 15,0 0 2-15,1-1 5 16,-1 1-4-16,-2 0-10 15,-1 0-6-15,-2 1-4 0,2 0-9 16,-1 0-3-16,-1 0-6 0,2 1 0 16,-1 1 0-16,1 2-2 15,1-2-3-15,0 1 0 16,2-2 2 0,-1 1-1-16,1-1 15 15,0 1 19-15,1-2 10 16,-1 1-1-16,0-1-14 0,0 2-1 15,-2-2-1-15,2 0-9 16,-1 0-7-16,0 0-5 0,0 0 1 16,1 0 2-16,-1 0-4 0,1 0-3 15,2 0-2-15,-2 0 0 32,2 0 0-32,-2 0 0 0,0 0 0 15,1 0 0-15,-1 0 0 16,0 0 0-16,1 0 0 0,0-2 1 15,-3-1 0 1,0-1 2-16,0-1 0 16,-1-1 9-16,-1-1 6 0,-1 0-2 15,0 0-4-15,1-2-5 16,0 2 1-16,0-2 5 16,-3 0 0-16,3 0-1 0,-1-2-10 0,1-1-1 15,-2 1 0-15,2 0 0 16,0-1-1-16,-1 0-1 15,0-1 0-15,-1-1 0 16,0-2 1 0,2 1-1-16,-3-3-1 15,1 0 2-15,0-1-1 0,2-1 1 16,-3 2-2-16,-1-3 1 0,2 1 2 0,-1 3 0 31,-1 0 5-31,2-1-5 16,-1 0-1-16,2 0 1 15,-2-1-4-15,3-2 1 16,-1 1-1-16,2-2 2 0,-3 1 0 16,1-1 1-16,0 0-1 15,1-2 0-15,-1 0 1 0,-1 0-1 16,2-3 0-16,0 0 2 16,0 1-2-16,1 1 0 0,-1-1 2 15,2 1-2 1,2 0 0-16,1 0-1 15,0-3 0-15,0 0 0 0,2-1-1 16,0 0 0-16,2-1 2 0,-1 1-1 16,-1 1 2-1,1 1 0-15,-3 5 0 16,-1-2 1-16,0 1-1 0,1 2 1 16,0-1-1-16,1-2-2 0,0 0 1 31,0 1 0-31,1 1 0 15,-2 0 0-15,1 1 1 0,-1 1-2 16,0 0 3-16,1 1-2 16,-1-1 0-16,2 0 1 15,-1 1-2-15,1 1 2 0,-1 1-1 16,1 2 1-16,0-1-1 16,0 1-1-16,0 1 1 15,0 0 0-15,-1 4 0 16,2-5 0-16,0 3 0 0,-1 1 0 15,1-1 0 1,-2 1 0-16,1 0 1 0,0-1 0 0,-1 2-2 16,1 0 2-16,0-1-2 15,0 2 1 1,-1-1 0-16,2 2 1 16,-2 1 0-16,0 0 0 15,2 1-1-15,-2-1 1 0,2 0-2 16,0 0 2-16,-2 0-2 15,2 2 0-15,-1-3 1 0,1 3 0 16,0 1 0-16,-1 0 1 16,0 0 0-16,2-1-2 0,-1 1 2 31,-1 0-3-31,2 0 2 0,-2 1 0 16,1 1 0-16,-1 0-1 15,0 2 1-15,0-1 0 16,1-1 0-16,-2 2 1 15,0 0 0-15,1 0 0 16,-2-2 0-16,1 2-1 0,1-1 0 0,-1 1-1 16,-1 0 2-16,1-2-2 15,0 2 1-15,0 0-1 0,0-1 1 32,1 1 0-32,-1 0-1 15,1 0-1-15,-2 0 1 0,0 0-1 16,1 0 1-16,0 0-17 15,0 0-6-15,-1 0-9 16,2 0-8-16,0 0-15 16,0 0-30-16,0 0-10 0,3-1 11 15,1-1-7-15,-2 1-29 16,-2-2-18-16,0 0-117 0</inkml:trace>
  <inkml:trace contextRef="#ctx0" brushRef="#br0" timeOffset="29215.5">21869 6960 793 0,'-1'0'22'15,"-1"0"-20"-15,0 0 0 16,3 0-2-16,0 0-9 0,1 0-1 16,-2 0-9-16,3-1 8 15,0-2 8-15,0 3 3 0,0-5 0 16,0 0 3-16,0 0 1 15,-1-1 0-15,0-4-1 16,3 0 1-16,-1-2 0 0,0 0 4 16,2 0 11-16,2 1-11 15,-1 0-3-15,-1 1-4 16,3 1 0-16,1-2-1 31,-1 1 0-31,-1 0 1 16,3 0-1-16,-4 3 0 0,0 1 0 15,-2 2 0-15,-1 1 0 0,0 2 0 16,-1-2-1 0,0 3 1-16,0 0 0 15,0 0-1-15,1 0 1 0,-1 0-1 16,0 0 0-16,1 0 0 16,-1 3 1-16,2-1 0 0,-2 0-1 15,0 1 1 1,0 2-1-16,-1-2-1 15,1 2-1-15,-2 0 3 0,2 1-1 16,0 4 1-16,-2-4 0 0,0 3 0 16,1 1 0-1,2 0 0-15,-2 0 0 16,1-1 1-16,-1-2-1 16,1 0 0-16,-2-1 0 15,0-2 1-15,1 2-1 0,0-1 0 16,1 0 0-16,0 2 0 15,1 3 0-15,1 1 0 0,0 2-1 16,1 0 1-16,0 1 1 16,1-3-1-16,1 2 0 15,-2-3-2-15,0-3-40 16,-1-1 31-16,-2-3 7 16,-2-1 2-16,1 0 1 15,-2-1 2-15,1-1 0 0,1 0 2 16,-2 0 38-16,0 0 3 15,-1 0-7-15,1 0-12 0,-2 1-19 16,2 2-9-16,0 5-64 16,-6 0-128-16,-5-5-158 0</inkml:trace>
  <inkml:trace contextRef="#ctx0" brushRef="#br0" timeOffset="32972.34">22322 8863 169 0,'-2'-1'8'0,"1"-3"-59"15,0-2 0-15</inkml:trace>
  <inkml:trace contextRef="#ctx0" brushRef="#br0" timeOffset="34378.25">22574 8375 341 0,'-6'-6'149'16,"-2"-2"-141"-16,0-1-4 16,2 3 27-1,0 0-13-15,-1 1-14 16,-2 1-1-16,1-2-2 15,-2 2-1-15,-2-2 0 16,-2 2 2-16,-4 0-3 16,0 1 1-16,-2 3 1 0,-2 0 4 15,1 0 1-15,-1 0-2 16,0 3-2-16,0 4 10 16,-3 0 28-16,1 4-9 15,0 4-22-15,0 2-7 16,0 5-2-16,0 2 0 15,-1 3 0-15,1 0 1 0,2 2-1 16,-1-1-1-16,0 2 2 16,2 0-1-16,2-1-1 15,0 0 1-15,3-1 0 16,0-2 1-16,5-3-1 0,1-4 0 0,4 0-1 16,3-3 0-16,1-1 0 15,4-1 1-15,5-2 2 0,4 1 3 16,2 1 6-16,4-5-2 15,2 2-1-15,3-1 1 16,3-2 1-16,3 1 0 31,1-2-3-31,3-4-2 0,3 1-2 16,0-4-1-16,4 0 0 16,1-4 0-16,2-4 0 15,2-4 1-15,0-3-2 0,-1-1 0 16,-1-2 1-16,-3 0 0 15,-3 2-1-15,-5-4 0 16,-5 2-2-16,-4 2 4 0,-6-1-2 16,-2 0 1-16,-4-2 16 15,-3-3 31-15,-2-2-15 0,-2-3-25 16,-3-3-6-16,0-2-1 16,-2-1-2-16,-5-1-1 15,-1-2 0-15,-2 4 1 0,-1 2 0 31,-2 1-1-31,-5 4 3 16,2 1-1-16,-4 5 1 16,-3 5 0-16,-2-2-2 15,1 6-1-15,-4 4-3 0,-1 0 3 16,-2 6-1-16,-2 0 2 16,-2 6-3-16,-2 2 0 15,0 5 2-15,2 0 1 0,2 1 1 16,1 0-1-16,3-1 0 0,3 1-1 15,0-3 2-15,4 1-2 16,0 2 3-16,3-3 0 16,4-1 1-16,4 1 0 0,4-2-2 31,2 1 1-31,1-3-1 16,3 0-1-16,0 0 0 0,-1 0 1 15,3 2-2-15,1-4 2 16,1 0-1-16,1-1 0 15,0 0-1-15,2-2 0 16,-3-1 2-16,2 1-1 0,1-2 1 16,-3 0 1-16,0 0 1 15,1 0-1-15,1 0 0 16,-1 0-1-16,2 0 0 0,0 1-1 16,0-1 0-16,2 0 0 15,-2 0 1-15,2 0-1 16,-1 0 1-16,0 0 0 0,1 0-1 15,0-1-1-15,3-2 1 16,-3 1 0-16,4-3-24 16,-1-1-50-1,0-3-12-15,1-2-1 16,-1-1 12-16,0-3-31 0,-2-3-94 16</inkml:trace>
  <inkml:trace contextRef="#ctx0" brushRef="#br0" timeOffset="35456.74">22612 8737 253 0,'-2'0'581'0,"-2"-4"-558"16,-1-2 21-16,3 3 28 0,0 1-54 15,1 0-14-15,0 1-3 16,-1 0-1-16,3 1-1 15,-2-1 1-15,2 1 0 0,-1 0 1 32,0 0 0-32,0 0 0 15,-1 0 1-15,2 0 2 0,-2 0 1 0,1 0-5 16,0 0 0-16,1 0 0 0,-1 0 0 16,3 0-1-16,3 1 3 15,3 2-3-15,1 0 4 31,2 0-3-31,3 3 2 16,3-2 1-16,0 1-3 0,3-1 2 16,2 0 0-16,3-3 0 15,3 2 1-15,2-3 0 0,2 2-1 16,-1-1 0-16,3 0-2 16,-1 1 1-16,3-2 1 15,2 1-2-15,2 1 2 0,5-2-2 16,2 0 1-16,1 0 1 15,0 0-2-15,2-2 2 16,1 1-2 0,-2-2 1-16,1 0-2 15,0 2 2-15,-2-1-1 0,-1 1 0 16,-4 1 1-16,1-2-2 16,-3 2 3-16,-4 0-1 15,-1 0-1-15,1 0 1 0,-5 0 0 16,-2 0 0-16,-8 0 0 15,0 0 2-15,-6 0-2 0,-4 0 1 16,-3 0 2-16,-3 0 18 16,-2 0 0-16,-3 0-10 15,1 0-6-15,-2 0-4 16,0 0 0-16,0 0-2 16,-1 0 0-16,1 2 0 0,-1-2 1 15,0 0 0 1,-1 0 1-16,1 0 3 0,0 0-2 15,0 0 4-15,1 0-4 16,-2 0 0-16,2 0 0 16,-1 0-2-16,0 0 0 15,2 0 0-15,-2 0-2 0,0 0 3 0,0 0-2 16,0 0 0-16,0 0-1 31,0 0-1-31,0 0 0 16,-2 0-1-16,4 0-3 0,-4 0-58 15,2 1-4-15,0-1-42 16,0 1-18-16,-1 1-17 16,-2 1-69-16,-3-3-33 15</inkml:trace>
  <inkml:trace contextRef="#ctx0" brushRef="#br0" timeOffset="36268.07">23830 8520 847 0,'-2'2'25'0,"1"-2"-31"31,0 0-1-31,2 0 5 16,2 2 1-16,4 2-1 0,1 2 0 15,5 2 5-15,2 1-2 16,5 1 0-16,2 1 0 16,2 2 0-16,3 1-2 15,4 0 2-15,1 1 0 0,4 1 0 16,2 2-1-16,2-1 2 16,-1-1-2-16,0 2 1 15,2-2-1-15,-4 1 0 16,0-3 1-16,-2 0-1 0,-1-1-2 15,0-3 3-15,-3 0 1 16,-1 0 1-16,-2-1 2 0,0 1-1 16,-3-2-1-16,-2 2-2 15,-3-2 0-15,-4-1-1 16,-4 2 1-16,-2-2-1 16,-4 0 0-1,-1-3 1-15,-3 1-1 0,0 0 0 16,-4 1 1-16,0-1 3 15,-5 3 6-15,-4 2 4 16,-5 0-8-16,0 2-3 16,-5 0-1-16,-3 2-2 15,-2-1 1-15,-1-1 0 0,-3 2 1 16,-2 2 0-16,-1 1-2 0,-4 2 0 16,-1-1 1-16,0 0-1 15,0-2-1-15,1-2 2 16,3-2 0-16,2-1 1 0,3-3-1 31,1 0 1-31,2-1 14 16,0-1-7-16,6-1-9 0,0 1 1 15,2-2-2-15,2-1 2 16,4 0-3-16,2-3-31 16,0 0-47-16,2 0-54 15,-1-7-93-15,0-9-95 16</inkml:trace>
  <inkml:trace contextRef="#ctx0" brushRef="#br0" timeOffset="36739.63">23683 8501 685 0,'-5'-5'37'0,"0"-1"-34"15,2 3 2-15,0 1 8 16,2 2-13-16,2 0-3 0,2 5-8 16,-2 2 1-16,1 6 9 0,-1 1 1 15,1 4 0-15,-2 4-1 16,0 2 1-16,-2 3 0 15,1 5 1-15,0 2 0 16,-1 3 1 0,2-1 20-16,0 2-3 0,2-4-14 15,-1 2 0-15,0-3 0 16,1 1 3-16,2-2 6 16,0 0-5-16,-1-4-1 0,1-1 3 15,-1-3-1 1,2-2-6-16,-2-2-2 15,-1-2 0-15,0-1-1 0,0-1 0 16,1 1-1-16,0-2 0 16,3-1-84-16,-1-6-76 0,0-8-104 15</inkml:trace>
  <inkml:trace contextRef="#ctx0" brushRef="#br0" timeOffset="39030.1">21785 6242 295 0,'2'-3'217'16,"-3"2"-208"-16,0-1 19 15,1 2 50-15,0 0-44 16,0 0-27-16,-1 0-3 15,1 0-2-15,-1 0-2 0,1 0 1 16,0 0 0-16,0 0 4 16,-1 0 7-16,0 0 1 15,0 0-5-15,0 6-8 16,-4 2-1-16,0 6 0 16,-1 1 2-16,-2 0-1 0,2 1 1 15,0-3-2-15,1-2 2 16,1-4-2-1,1-1 2-15,-2-1-2 16,1 1 2-16,-1 2 0 0,-1 1 0 16,-2 4 2-16,0 3 9 15,0 3 1-15,-1 4-6 16,-1 3-2-16,0-2-2 16,2 3 0-16,0-3 2 15,0 2 0-15,2-1-2 16,1-1-1-16,2 2-1 0,0 1 2 15,1 1-1-15,1 0 4 16,0 4-3-16,1-2-1 0,-2 1-2 16,4-1 2-16,-1-3 0 15,3-2 1-15,2-2-4 16,1-2 4-16,3-1-1 0,0 0 0 16,1 0 1-16,3 0 1 15,-1-2-1-15,3 1 0 16,0-2 0-16,1-2-2 15,0 0 1-15,1-3-2 16,1 0 1-16,2-4 0 16,0-2 0-16,2 0-1 0,-1-3 0 15,3-1 1-15,1-2 0 16,-1 0 0-16,1 0-1 0,-1-1 2 31,-3-2 1-31,2-3-2 0,-2 1-1 16,-3-2 1-16,-1-1 0 15,-2-3-1-15,-1 0 1 16,-3-3 0-16,0-3 2 16,0-6-1-16,2-5 0 0,-1-2 0 15,1-5-1-15,1 0 1 16,-2 2-2-16,0 1 1 16,-2 3 5-16,-1 0 14 15,-1 0-8-15,-2-1-6 0,-1 1-2 16,1-3 2-16,-2 4 1 15,-2-5 0-15,1-1-4 16,-2 1 1-16,0-2-3 16,-2 1-1-16,1-2 0 15,1 3 0-15,-4 4 0 0,0 2 0 16,1 1 2 0,-4 5-1-16,0 1 1 0,-1 6 9 15,-1-1 15-15,1 3-14 16,-3 2-9-16,-1 0-2 15,0 3 0-15,-1-2-2 16,-2 2 0-16,0 1 1 16,-2 1 1-16,1-1 0 0,-2-1 4 15,1 3 2-15,-1-2 5 0,-1 0 7 16,1 1 4-16,-1 2-3 16,0 0-12-1,0 2-8-15,-1 1 1 16,0 0-2-16,0 0 2 0,0 4-3 15,1 1 1-15,-2 1-2 0,2 1 2 16,-2-1-11-16,2 4 8 0,1 0 2 16,0 3-2-16,0 1-38 15,0 7-29 1,0 8-17-16,-5 3-35 16,-6 0-133-16</inkml:trace>
  <inkml:trace contextRef="#ctx0" brushRef="#br0" timeOffset="42080.02">21585 6882 559 0,'-1'0'142'15,"-3"-1"-133"-15,2-2-3 0,0 0 11 16,0 2-14-16,2 1-8 16,1 0 0-1,-1-2 0-15,1 2 4 0,-1 0 3 16,0 0 2-16,-1 0 2 15,-2-1 3-15,2-2 38 16,0 2-5-16,-3-2-16 0,-1 0-9 16,-1-1-10-16,1 1-4 15,-4 0 0-15,2-1 2 16,0 1 1 0,-1-1 13-16,-2 2-1 15,0-5 6-15,-1 3-10 16,-1 0-3-16,0 1-2 0,-1 0-5 15,0-1-4-15,1 1 3 16,-2-1 0-16,1-1 2 16,-3 1 0-16,0 0-2 15,-3-1 5-15,1-2-5 0,-2 3-2 16,-1 0 3-16,-1 1 0 16,0 0-1-16,0 2-2 15,-2-2 0-15,2 3 2 0,-2-3-2 16,2 2 2-1,-1-1-1-15,3 1-1 0,0-2 8 16,-1-1 8-16,3 1-6 16,-1-1-7-16,0 1 0 0,0-1 2 15,-3 0 2-15,4 0 3 16,-2 0-9-16,2 1 1 0,2 0 1 31,0-1 12-31,4 1-9 0,1 2-1 16,0-1-5-16,3 1 1 0,1 1-3 15,1-3 2-15,0 3-3 16,0 0 2 0,2-1 1-16,1 1-1 15,-1 0 1-15,0-2-1 16,3 1 0-16,-1 1 1 0,1 0 0 0,0 0-3 0,1 0 1 16,-1 0 1-16,-2 0 0 15,4 0 0-15,-2 0-2 31,2 0 2-31,-1 0 2 16,0 0-3-16,0 0-1 0,0 0 1 16,0 0-2-16,0 0-2 15,2 0-16-15,-2 0 16 0,-2 0 6 16,2 0 1-16,0 0-4 0,0 0 3 16,0 0-12-16,2 0-43 31,-1 3-24-31,2 1-36 0,2 3 46 15,1 0-38-15,-1-5-105 0,-3-2-201 16</inkml:trace>
  <inkml:trace contextRef="#ctx0" brushRef="#br0" timeOffset="42798.61">20965 6467 661 0,'-4'1'15'0,"-6"-1"-10"16,2 0 0-16,0 0 54 16,-1 0-46-16,-2 0-11 31,-3 4-2-31,-4 3-1 15,-6 4-29-15,0 5-12 0,-6 1 20 16,-3 0 2-16,2-1-2 0,-3-2 18 16,-3-3 6-1,0 1 1-15,-2-1 4 16,0-1 15-16,1 0-14 0,2 0 37 16,4 1-17-16,3-2 9 15,5 2-12-15,4-1-21 16,2 0-3-16,6 0-1 0,2-2-1 15,6 1 2-15,2-3-3 16,0-1 0-16,3 1-1 0,3 0 2 16,2 1 0-16,2-2 0 0,2 1-1 31,3 0 2-31,2 1-2 16,1-2 3-16,5 1 1 15,3 0-1-15,1-1 0 0,3 1 3 0,2 0-2 31,1-2-1-31,-1 0 3 0,0-1-2 16,-3 1 0-16,0 1-1 16,-3-2 1-16,-2 2-1 0,-4 2-2 15,0-1 1 1,-3 0-6-16,1-1-58 16,-2-1 2-16,-1-3-16 0,-1-1-26 15,0-9-62-15,-4-5-136 16</inkml:trace>
  <inkml:trace contextRef="#ctx0" brushRef="#br0" timeOffset="43084.12">20949 6439 671 0,'-1'-6'153'16,"-2"1"-119"-16,-1 2 45 0,1 0-5 15,3 3-62-15,-1 0-13 0,1 6-4 16,-2 7-65 0,0 6 26-16,-2 7 41 0,-4 5 2 0,0 6 2 15,-2 6-1-15,-2-1 1 16,1 2-1-16,1 2 3 16,-1 1-5-1,5-2 3-15,1-1-2 16,4 0 1-16,0 0-16 15,4 3-71-15,0-4-60 16,0-8-93-16</inkml:trace>
  <inkml:trace contextRef="#ctx0" brushRef="#br0" timeOffset="46539.66">21337 6699 224 0,'1'0'37'0,"-1"0"-40"16,1 0 5-16,0 0 0 15,3 0-1-15,0 0-1 0,1 0 1 16,1-3 0-16,-2 0-3 16,0 1 0-16,-2 0 4 15,0 1 11-15,0 1 69 32,-2-2 23-32,-1 2-27 15,1 0-27-15,-1 0-18 0,0 0-16 0,1-1-7 16,0 1-6-16,1 0 0 15,-1 0-3 1,1 0 3-16,-2 0 14 16,1 0 12-16,-1 0 2 0,1 0-3 0,-1 0-3 15,1-2-7-15,0 2-8 16,0 0-8-16,0 0 0 16,0 0-1-16,0 0-1 0,0 0 0 15,0 0 2-15,0 0 0 16,0 0 1-16,0 0-2 15,0 0 1 1,0 0-3-16,0 0 0 0,-1 0-1 16,1 2-1-16,-1-1 2 15,1 2 2 1,-1 1-1-16,0 2 0 16,-1 1-1-16,0 0 1 15,2 3 0-15,-5 5 0 0,1 1 0 16,0 3-2-16,0 3 2 0,-1 0-1 0,0 2 1 31,0 2 0-31,0-5-2 0,1 0 2 16,1-1 0-16,0 0-4 15,1-2 3-15,0 1 1 16,-1 1-1-16,0 0 0 0,0-2 1 16,0 2 0-16,-1 0-1 15,1 0-1-15,-1 1 2 0,1 0-1 31,1 1 0-31,-1 1 1 16,1-1-1-16,0 1 0 0,0-3-1 16,-1 1 3-16,1-1-2 15,0 1 1-15,-2 1 0 16,1 1 0-16,-1 2 6 16,0 2 4-16,0 0-6 0,0 5-2 15,-1 0-3-15,0 2 2 16,1 0-2-16,-1 0 0 15,1-1 0-15,-2-2 2 0,-1 1-3 16,-1-2 1-16,2 2 0 16,-3-1 1-16,-1 3 1 15,1-3-2-15,0 2 1 0,1-4 1 16,1 0 2-16,0-2 7 16,3 0-8-16,-1-1 0 15,1-1-2-15,2-1 0 16,0-2-1-16,0 1 0 0,2-4 1 15,1 0-1-15,0 1 2 16,-1 1-4 0,0 0 2-16,-1 1 0 15,0 3 0-15,-1-2 2 0,2 2-4 16,-3 0 4 0,-1 0-4-16,1-3 4 0,-1 1-2 15,2-3 1-15,-1-4-1 16,2 0-1-16,0-5 1 15,0-1 0-15,-1-2 0 0,3 0 0 16,-1-3 0 0,0 1 0-16,0 1 0 0,2 0 1 15,-2 1-1-15,1 3 1 16,0 0-1-16,0-1 0 0,1 1 0 16,-1-1-1-16,0-1 0 0,1-4 1 15,0 0 0-15,-1-1-3 31,0-1 4-31,-1-2 1 0,-1-1-1 16,1 0 1-16,0 0 3 16,0 0 31-16,0 0-11 15,0 0-11-15,1 0-6 16,-1 0 1-16,0 0 6 0,1 0 0 16,0 0 2-16,-1 0-5 15,-1 0-5-15,1 0-4 16,0 0-1-16,-1 0-4 15,1 0 5-15,0 0-4 16,0 0 1-16,0 0-2 0,0 0 5 16,0 0-4-16,0 0 3 15,0 0-1-15,0 0 0 0,0 0 1 16,1 0 0-16,-2 0-1 16,2 0-1-16,-2 0 0 15,1 0 0-15,0 0 1 0,1 0-1 16,-1 0-1-16,0 0 2 15,0 0 0 1,-1 0-1-16,1 0 1 16,0 0 4-16,0 0-1 0,0 0-2 15,0 0-2-15,0 0-1 0,1 0-2 16,0 0-23-16,4-3-129 16,-3-11-221-1,-4-11-140-15</inkml:trace>
  <inkml:trace contextRef="#ctx0" brushRef="#br0" timeOffset="51961.72">21415 9092 453 0,'-6'-12'50'0,"-4"0"-42"0,2 4 68 16,-1 2-17-16,1 1-34 0,1 0 3 16,2 3-11-16,0-2-13 0,1 1-2 31,0 1 0-31,-2 1-2 0,-2 0-3 16,-3 1-7-16,-1 0-3 15,-2 1 3-15,-3 4 7 16,-1 0-1-16,0 1 1 15,0 1 0-15,2 1 2 0,-1 0 4 16,4-3 1 0,1 4 2-16,2-2-1 0,2 2 0 15,1 2-5-15,-1 2-1 0,2 0 1 16,3-1-1-16,0 0-1 16,1-2 5-16,4 0-4 15,0-3 1-15,3-1-2 16,1-1 4-16,3 0-1 15,0-3 1-15,0 1 1 16,2-3 1-16,0 0 2 16,0 0-2-16,2-3-2 0,-1 0-1 15,-1-1 2 1,-1-1 0-16,0 0-1 0,-3-2-2 16,-3 0 2-16,-1-2 1 0,-1-2 14 15,-3 0 5 1,0-1-7-16,-3-2-6 0,-1 1-5 15,0 0 2-15,-1 0-3 0,-2 1-2 16,0 1 2-16,0 1-3 16,0 2 1-1,-2 3 0-15,0 1 0 16,-1 1-1-16,1 3-1 0,-1 0-2 16,1 4 0-16,-2 2 2 15,3 1 1-15,1 1 1 16,0 1-3-16,1 1 1 15,1 3 2-15,2 0-2 16,2 3 1-16,0 3-3 0,0 0 3 0,3 1 2 31,4-3-1-31,2 0 0 0,3-4 0 16,2-2 1-16,-1-3-2 16,4-5 0-16,-1 1 1 15,2-2-2-15,-1-2-1 0,3-3-1 16,-2-3-2-1,0-6 4-15,-3 0 0 0,-1-2 1 16,-2-2-2-16,-4 0 3 0,-1-1 2 16,-5 3-3-16,2 0 5 15,-4 2 14-15,-3 1 20 0,-1 4 6 16,-1 0-20-16,-1 3-18 16,-3 2-7-1,1 2-4-15,-2 0-6 16,0 5-11-16,1 3 6 15,-1-1 9-15,3 2 0 16,1 0-1-16,1 2 6 0,0-2 1 16,3 1 1-16,2 1-1 15,1-1 0-15,-1-1 0 0,2 0 0 16,4-3 1-16,1-1 1 16,1-2-1-1,0-2 1-15,0-1-1 16,0 0 1-16,0 0-1 15,3-2 0-15,-2-4-1 0,1-3-1 0,0-3-4 16,2-2 4 0,-4-2 1-16,-1-1-5 15,-4-2-2-15,-1 2 2 16,-4 3 5-16,-6 1 2 16,-3 5-1-16,-1 1 2 0,-4 3-1 15,3 3 4-15,-1 1 4 16,2 5-7-16,1 6-4 15,3 2 1-15,2 4-3 16,4 1 0-16,3 1 1 0,-1-2-5 16,3-2-1-16,5-3-3 15,1-2 5-15,1-6 3 16,1 0 2-16,1-2 1 0,1-1 0 0,2 1 2 16,0-2-2-16,-1 0 1 31,2 0-1-31,-3-2 1 0,0 0 0 15,-3 0-2-15,-3-2 1 16,-1-1-2-16,-1-1 4 16,-1-1 1-16,0-1 11 15,-4-2-7-15,0 0-3 0,-3 0 5 0,0 0 9 16,0 2-6 0,0 2-6-16,-1 1-4 15,3 1 0-15,0 3-3 16,1 2-1-16,0 11-59 0,-3 1-163 15,-5 1-107-15</inkml:trace>
  <inkml:trace contextRef="#ctx0" brushRef="#br0" timeOffset="54528.43">22303 9442 637 0,'-2'-7'11'16,"0"1"-6"-16,0-1 28 15,2 3-13-15,-2 1-17 0,-2 1-1 0,0 1-7 16,0-1-35-16,-3 2 7 16,-1 0-3-16,-1 0 21 0,-3 5 9 15,0 1 7-15,-4 4 1 16,1-1 2-16,1 4 4 15,-2 1 11-15,3 0 4 16,-2 0-5-16,2 3-13 16,0 2-4-16,0 1-1 0,2 3 1 15,2 1-1-15,2 0 0 32,1 3 0-32,3-2 2 15,3 0-1-15,0-3 1 0,4-1 0 16,2-3 0-16,4-2-2 15,1-2 1-15,2-1-1 0,1-3 17 16,0-1-1-16,3-2-1 16,0-1 11-16,2-2-3 15,-1-1-3 1,4-3 2-16,0 2-9 0,-1-4-8 16,0 0-3-16,1-3 0 0,-2-4-1 15,0-1-4-15,-3-3-1 0,-1 0 1 16,-2-3-1-16,-3-1-6 15,-3-3 0-15,-3 2 11 16,-4-1 1-16,0 0 9 16,-3 0 15-16,-4-3-4 15,-1 1-2-15,-1 1 20 0,-2-1-16 16,-1 0-8-16,2 1 13 16,-1 3 7-16,1 2-13 15,-1-1-13-15,1 2 0 16,-2 3-3-16,0 1-6 0,-2 1-2 15,-1 1-8-15,0 3 1 32,1 2-14-32,-2 3-2 0,-1 0-14 15,0 0-14-15,-2 9-14 16,-2 6-25-16,-1 3-15 16,-4 8-13-16,-1 3-61 0,-2 5 20 15</inkml:trace>
  <inkml:trace contextRef="#ctx0" brushRef="#br0" timeOffset="55349.05">22803 9463 527 0,'-14'-6'46'16,"-3"0"-41"-16,0 4 33 0,0 0-15 16,-1 2-20-16,-1 4-2 15,-1 5-1-15,-1 0-3 16,0 2-2-16,-1 1 7 15,3 1 0-15,0 0 12 16,1 1 3-16,0 4-5 16,2 3-7-16,3 0-3 0,0 6-2 15,-1 3 1-15,4 0-1 16,3 2 0-16,1-1 5 16,2-2-1-16,4-1-4 31,1-3 3-31,2-1 1 0,5-5 6 15,2 0 1-15,1-3 3 0,3-5 8 16,1-1 8-16,1-1-6 16,2-3 0-16,3-1-5 15,1-2-4-15,0-1-6 16,2-3-2-16,1-6-1 16,0-5-3-16,-2-4-4 15,0-3 4-15,-1-5-2 0,-2-2 2 16,-2-4 11-16,-1 1 14 0,-2 0 1 15,-2 2 1-15,-4 2 1 16,-1 0-7-16,-2 2 1 16,-3 1-1-16,-3 4 0 15,2 0-4 1,-3 0-5-16,-6 2-6 0,1 0-5 16,-2 0-2-16,-3 2-2 15,-1-3-2-15,-4 1-1 16,-2 2-1-16,-1 2-3 15,-4 3-3-15,-5 3 7 16,-2 6-8-16,-4 4-34 0,-4 15-26 16,-6 5-42-16,-6 6-51 15,-7 1-116-15</inkml:trace>
  <inkml:trace contextRef="#ctx0" brushRef="#br0" timeOffset="57048.03">23099 9853 648 0,'-13'-16'18'0,"1"3"49"16,3 1 36-16,3 7-62 0,3 1-35 15,2 3-6-15,-1 0-3 0,4 1-44 16,-1-2-23-16,5 3 27 16,1-2 36-1,1 1 4-15,3-1-3 0,2-1 21 16,2 1 12-16,2 0 5 0,6-1-3 15,1 2 7-15,4-2-2 32,4 4-5-32,3-2-4 15,2-2 3-15,5 2-4 16,4 2-3-16,2 0-3 0,3-2-5 0,1 1-1 16,2 3-1-16,1 2-3 15,1 0-2 1,3 1-4-16,2-1 1 15,1-2-2-15,2-3 3 16,-1 2 2-16,0-6 2 0,-3 2-2 16,0-3 2-16,-6-1 3 0,-6 1 8 15,-2 1 0 1,-4 2-6-16,-7 0-3 0,-3-1-2 0,-5 4-2 31,-1-1-3-31,-5 0-1 0,-5 1-1 16,0-1 0-16,-4 2 0 15,-1-2-1-15,-4 0 0 16,-2 0-1-16,-1 0-1 0,-4 0 0 16,2-1-2-16,-3 0 1 0,1 1 2 15,-1-1 2-15,1 0 1 16,-1 1-4 0,-1 0-62-16,-3 3-93 15,-7-2-96-15,0-8-59 0</inkml:trace>
  <inkml:trace contextRef="#ctx0" brushRef="#br0" timeOffset="57490.14">24398 9616 907 0,'-10'-5'92'16,"2"-5"-78"-16,2 2 18 15,4 4 16-15,1 2-35 0,1 1-15 0,7 3-13 32,2 0-21-32,6 5 7 0,5 2 28 15,5 1 3-15,3 2-1 16,3-1 0-16,3 2-1 16,0 0-1-16,2-2-3 15,3 1 4-15,3 1 1 0,-1-2-2 16,-1-1-2-16,-2 1 1 15,-2 0 4-15,-5 0 1 0,-6 0-1 16,-4 1 0-16,-3-2 0 16,-6 1-2-1,-3 2 1-15,-4-1-1 16,-4 1 0-16,-1 1 3 0,-2 3 4 16,-8 1 3-16,-4 2-2 15,-5 0-2-15,-1 5 1 16,-6 2-3-16,-2 0-2 0,-4 4 0 15,0 1-2-15,-1 3 2 16,-1 2-1 0,-1 3-1-16,3 3-2 0,2 0-25 15,2 3-60-15,0-3-83 16,0-8-88-16</inkml:trace>
  <inkml:trace contextRef="#ctx0" brushRef="#br0" timeOffset="59734.97">20864 4678 828 0,'0'-7'50'0,"-2"0"-49"16,-1 3 39-16,2 2-12 15,0 1-28-15,2 1-7 0,1 2-34 16,4 5-27-16,1 5 54 15,0 5 11-15,0 8 4 16,-2 8 0-16,-4 10 0 16,-2 8 2-16,-3 7 0 0,-6 0 0 15,-1 1-3 1,-2-4 2-16,2-7-1 0,3-7 0 16,-1-5 0-16,3-6 1 0,3-2-3 15,1-2 2-15,0-6 3 16,3-2-4-16,7-1-1 15,5 1-1 1,4 0-1-16,6-4-6 0,-1-6-150 16,-4-8-176-16</inkml:trace>
  <inkml:trace contextRef="#ctx0" brushRef="#br0" timeOffset="60753.63">19615 6331 899 0,'-6'-10'79'16,"-2"0"-81"-16,0 2 9 16,6 1 35-1,2 4-37-15,4-2-11 16,9 0-29-16,5-1-27 0,7 1 47 16,6 0 9-16,5 2 1 15,4 2 2-15,1 1 1 16,-1 0 1-16,2 4 1 15,-3 3 0-15,0 2-1 16,-3 1 1-16,-2 3-1 16,-2 1-1-16,-3 4-3 0,-3-2 3 15,-4 4 1-15,-2 1 1 0,-5 0 0 16,-4 2 0-16,0 4 1 16,-6-1 1-16,-4 3 0 0,-1 4 1 15,-14 4 0-15,-5 7-1 16,-9 3 2-16,-7 2-7 0,-5 0 7 31,-6-2-3-31,0-3 0 16,-4-6 1-16,0-7-6 15,0-6 6-15,1-7-4 0,2-9-4 16,6-7 4-16,3-3-1 16,7-9-10-16,4-8 10 15,5 0 1-15,4 1 2 0,3 0 5 16,5 5 29-16,4 0 2 0,1 6-12 31,4-2-21-31,1 4-10 0,4-2-5 16,6 3 2-16,3-1 2 0,6 0-8 0,2 1-5 15,4-1 12-15,0 4 5 16,3 0 3-16,0 0 0 31,-1 7-1-31,-1 4-1 0,0 8-1 16,1 1 2-16,0 9 0 15,0 2 3-15,4 8 2 0,5 1-2 16,3 5 0 0,7 2-12-16,5-4-151 15,1-12-103-15</inkml:trace>
  <inkml:trace contextRef="#ctx0" brushRef="#br0" timeOffset="61521.07">19446 8165 863 0,'1'0'66'16,"-4"1"-102"-16,-1 5 17 16,2 2 6-16,0 5-35 15,-2 3 32-15,-1 7 15 16,1 1 1-16,0 1 1 0,-2 1 0 15,0 5-1 1,-2 0 0-16,1 0 2 16,-1 4 1-16,3-1-1 0,2-3 5 15,3-1-2-15,2-6 1 0,2-1-2 16,8-3 2-16,3-5-2 16,3-2 0-16,6-5 7 0,2-2 7 31,8-3 7-31,4-3 7 15,5 0-22-15,6-6-7 16,3-1 1-16,3-1-3 0,0 0-1 16,1-1-3-16,-6 2-100 15,-6-8-81-15,-10-6-158 16</inkml:trace>
  <inkml:trace contextRef="#ctx0" brushRef="#br0" timeOffset="61824.25">20011 8169 1088 0,'-2'1'177'15,"-5"-1"-180"-15,2 0-2 0,1 0 5 16,2 6-7-1,-1 7-46-15,0 8 10 0,-2 11-3 16,-1 7 36-16,-4 7 13 16,1 8-2-16,-2 4 1 0,-5 6 1 0,1 4-4 31,-3 3 2-31,1 3-2 16,-2 4 1-16,-4 3 0 0,1 4 0 0,0 2-1 15,-4 5-72-15,-2 9-39 16,1 8-36-16,-4 5-60 15,-3 2-89 1</inkml:trace>
  <inkml:trace contextRef="#ctx0" brushRef="#br0" timeOffset="64607.12">25194 8271 672 0,'0'0'68'31,"-2"-4"-35"-31,-1 0 55 0,1 0-17 16,0 2-43-16,1-1-11 0,0 2-9 16,1-2-7-1,-2 2-1-15,1 0-1 16,1 0 3-16,0 1 9 0,0-1 10 16,0 1 8-16,0 0 1 15,0 0-3-15,0 0-1 16,-1-1-3-16,2 1-2 15,-2 0-5-15,1 0-6 16,0 0-3-16,0 0-1 16,0 0-3-16,0 0-2 15,0 0 0-15,0 0-1 0,0 0-1 16,0 0 0-16,0 0-1 16,0 0 1-16,-1 0-3 0,1 4 3 0,-2 4-1 15,1 9 0-15,0 4-1 16,-4 9 3-16,-3 10 1 15,-2 8-2-15,-3 6 2 16,0 5 0-16,-2 1-2 16,2-1 2-1,1-3-1-15,2-5-1 16,1-6 1-16,3-6 0 0,1-7 0 16,0-8-1-16,3-8 0 15,0-5 0-15,2-4-3 16,-2-2-13-16,2-5 9 15,-2 0-13-15,1 0-34 0,-1-9-17 16,-1-5-56-16,-4-4-169 16</inkml:trace>
  <inkml:trace contextRef="#ctx0" brushRef="#br0" timeOffset="65716.26">25327 9697 579 0,'-2'-22'479'16,"0"3"-465"-16,-2 2-18 0,2 4 38 16,2 8 16-16,2 3-45 15,7 2-8-15,5 2-12 0,6 5-5 16,2 2 8-16,4 3-4 0,1 1 8 16,1 1 1-1,-2 0 4-15,0 3 2 0,-2 0 1 31,-2-1-1-31,-2 2 0 0,-3 0 1 16,-1 1 0-16,-3 1-2 16,-4 0 4-16,0 1-2 15,-4 1 0-15,-3 3 0 0,-2 2 0 0,-6 3 0 16,-4 3 0-16,-7 3-3 16,-5 1 3-16,-8 3-1 15,-4-2 1-15,-7 1 0 16,-5-3-1-16,-2-6-1 15,-3-4 4-15,3-7-2 0,1-8 3 16,5-5-3-16,1-6-7 31,6-6 8-31,5-7-14 0,3-1-7 16,6-3 15-16,5 0 7 16,3 1 9-16,8 0 3 0,0 2 0 15,4 2-2 1,0 0-3-16,3 1-6 0,5 4-3 15,0 1 1-15,2 5 4 16,5-1-3-16,-1 4-2 0,7 3 1 16,1 4 1-16,3 3 0 15,3 0-2-15,3 4 1 16,0 0 0-16,5 1 1 0,-2 2-1 16,1 0-1-16,-1 1 1 0,-1 1 0 15,0 0-2-15,0 3 1 31,0 2 0-31,4 1 1 16,2 2-4-16,2 2-16 0,3 0-76 0,0-10-140 16,-2-11-219-16</inkml:trace>
  <inkml:trace contextRef="#ctx0" brushRef="#br0" timeOffset="70299.7">20841 10386 704 0,'-1'-1'14'0,"-3"-2"-8"32,1 2 43-32,2 0-18 15,1 1-28-15,-2 1 0 0,2-1-4 16,0 0 3-16,0 0 18 15,0 0 7-15,0-1 28 16,0 1 7-16,0 0-10 16,0 0-11-16,0 0-11 0,0 0-12 15,2 0-10-15,-2 0-3 0,4 0-4 16,-2 1 4 0,6 0-5-16,3 0-1 15,6 2 1-15,3-3 1 16,5 3-1-16,1 0 1 15,1-1-1-15,2 1 1 16,-2 0-1-16,0-1 0 0,-2 0 0 16,2 1 1-16,0 0-1 15,-1-1 1-15,0 1-1 16,-1 1 2-16,-3 0-4 16,-2-1 4-16,-2 1-3 15,-3-1 0-15,1 3 2 0,-4 1-3 16,0 4-48-16,-6 3-67 15,-6-3-163-15,-10-3-315 16</inkml:trace>
  <inkml:trace contextRef="#ctx0" brushRef="#br0" timeOffset="71898.19">19588 10051 945 0,'-2'-7'52'16,"-4"-1"-49"-16,1 4 32 15,4 1-2 1,0 3-31-16,-2-1-2 0,2 1-3 15,0 0-23-15,-1 4 8 16,-1 3-4-16,2 2 18 16,-1 4 3-16,1 2 0 0,0 1 0 15,0 2 3-15,1 1-3 16,4 2 1-16,2 2 1 16,4 1 1-16,1 3-1 15,2 3 1-15,3 2 0 16,1 4-1-16,0 2 1 0,1 1-1 15,-1 2-2-15,-1 4 2 16,-3-2 0-16,-4 0-3 16,-1-1 4-16,-6-1-3 15,-1-2 1-15,-4-2 1 0,-6-1-1 16,-3-1 0 0,-1-6 0-16,-5-2 1 15,0-5-1-15,-2-4-2 0,-3-7 2 16,-2-5 0-16,-4-6 0 15,0-6-5-15,0-6-9 0,3-8 0 16,3-1-17 0,1-5 34-16,6 0 48 15,1 1-17-15,3 2 10 16,1 1 14-16,4 3-13 0,1 2-34 16,4 1-8-16,0 0-4 15,3-1 1-15,6-2-1 16,6-4-5-16,4-5-12 15,6-1 11-15,3-4 6 16,0-1 0-16,3 2 3 0,-1-1-1 16,0 2-1-16,-2-1-1 15,0 0 3-15,-3-3-3 0,-4-1 0 16,-1 0 3 0,-5-3-1-16,-1 0 1 15,-5 0-1-15,-1-2 9 0,-2 0 5 16,-2 0 2-16,-1 2-11 15,-1 0-6-15,-5 2 2 0,-1 5 0 0,-2 4-3 16,0 7 0-16,-3 9-10 31,-5 10-9-31,-6 19-40 0,-9 16-116 16,-16 10-117-16,-14 7-121 16</inkml:trace>
  <inkml:trace contextRef="#ctx0" brushRef="#br0" timeOffset="74009.04">22496 10596 655 0,'-2'-8'355'16,"-4"-1"-345"-16,-2 1-7 31,2 3 1-31,3 4 5 16,-2 3-10-16,-1 4-8 0,-1 6-61 15,-1 5 9-15,-4 4 28 16,0 2 8-16,-1 0 20 16,0 1 5-16,1-3 1 15,2 0-2-15,3-2 2 0,2-1 0 0,3-1 10 16,0-1 4 0,4 1-3-16,1 0-3 15,2 0-2-15,4 1 1 0,0 1-2 16,3 0 1-1,4 0-3-15,2-2 1 0,4-1 3 16,5-5 0-16,4-2-1 16,4-6 2-16,8-2-3 15,7-7-2-15,4-8-4 16,2-3-1-16,-1-8-17 0,0-1-94 16,-6-5-90-1,-10-5-104-15</inkml:trace>
  <inkml:trace contextRef="#ctx0" brushRef="#br0" timeOffset="74314.5">22800 10726 896 0,'-14'9'221'0,"0"-9"-169"16,2 1-45-16,3 5 16 15,-1 6-10-15,2 7-16 16,-1 9 2-16,0 13 3 16,0 7 2-16,1 10-1 0,1 9-1 15,0 9 0 1,-1 6 0-16,0 9-2 0,-1 9 1 16,0 12-2-16,-2 11-1 15,0 7-93-15,-5-4-79 16,-9-17-342-16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33:31.0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13816 2985 521 0,'-17'-10'7'0,"2"1"-5"16,3 2 3-16,6 3 4 15,1 0-3-15,2 2-1 16,0 1-3-16,3 1 0 0,0 0-2 0,0 0-2 16,0 0 1-16,0 1-5 31,0 7 3-31,0 6 0 0,2 6 1 15,-2 7 3-15,0 8-2 16,-4 6 1-16,-3 3 0 16,0 2 0-16,0-2 0 15,0 1 0-15,-2 1 0 0,1-1 1 16,-2 8-1-16,-1 5 0 16,0 4 1-16,-3 8-1 0,0 1 1 15,1 4 0 1,-1 2 1-16,2 2 1 15,-1 1-2-15,2 0 3 0,0 0-3 16,0 0 1-16,1-6-1 0,0 0-1 16,-2-9 2-16,3-5-1 0,1-9 15 15,1-7 7 1,2-7-12-16,1-7 0 16,4-2-2-16,0-6-4 15,0-4-4-15,3-3 1 16,2-2-2-16,0-3 1 15,1-3-1-15,0 0-1 16,0-2 0-16,3-1 2 0,1 0 2 16,0-1-1-1,3 0 3-15,1 1-3 0,4-1 0 16,0 0-1-16,5-2 1 0,3-1-3 16,2 0 4-1,3 0-1-15,2-1 2 16,3-3-3-16,-1 1 0 15,3-3 0-15,-1 3 0 16,0-1 0-16,0 1 0 0,1 0-1 16,0 0 0-16,4 1 0 15,1 0 1-15,3-1 0 16,0 2 0-16,2-2 1 16,1-2-1-16,3 0 4 0,2-2-2 15,2-2-1-15,1 0 0 16,2 0 0-16,1 0 2 0,1 0-4 15,2 0 2 1,1 2-1-16,0-3-1 16,1 2 2-16,1 0 0 0,3 3 0 15,-1-1-1-15,3 3 0 16,-2 2 1-16,1 1 1 16,0 0-2-16,1 1-1 15,-2 2 1-15,-1 0 0 0,2 0 0 16,1 1 0-1,-1-1 1-15,1 1 0 0,-3 2-1 16,2-2 3-16,-2 0-2 16,-1 5 0-16,-1-4 0 15,-3 1 1-15,-2 1 3 0,-2-1-4 16,-2 1 2-16,-4-1 2 16,-3 1-2-16,-3-2-1 15,-2 0-1-15,-4-1 2 0,-4-1-3 16,-3 0 0-16,-6-2-1 15,-2 2 2-15,-5-3-1 16,-2 1 0-16,-3 0 0 0,-3-1 0 16,-1 0 0-16,-2 0-1 15,-2 0 2 1,-1 0-1-16,-2-2-1 0,0-1 2 16,-3 0 0-16,0-1 7 15,-2-5 21-15,1-6 17 16,-2-8-16-16,0-11-23 0,-1-7-5 0,1-8-6 31,-1-4 3-31,0 0 2 16,0-1-2-16,-1 6 1 15,0 2 1-15,1 2 0 0,1-1-1 0,0-5 1 16,3-5-3-16,3-2 0 16,4-7 2-1,1-4-5-15,0-5 2 0,-1 2-2 16,2 2 0-16,-2-2 1 15,-1 5-1-15,2 3-4 16,-5 6 4-16,0 4 3 16,-2 6 1-16,-1 7 1 15,0 8 0-15,-4 4-1 0,2 9 1 16,-4 3 1-16,0 5 7 16,-1 4 21-16,-1 1-17 15,0 3-6-15,2-1-1 16,0 1-2-16,-3 2-2 0,2 1 0 15,-4 0-1-15,1 0-3 16,-1 0 1 0,-2 3 0-16,-1 2 1 0,-3 0-1 15,-1-1 0-15,0 1 1 16,-4 0 0-16,-1-2 1 16,-2-2-1-16,-3 1 2 15,-3-2-3-15,-1 0 2 0,-4 0-1 16,-3 0 1-16,-1 0-1 15,-2 0 0-15,-1 0 0 16,-4 1 0-16,-4 0 0 16,-1 1 2-16,-4-1-4 0,-1 2 3 15,-2 0 0-15,-3 0-1 0,-1 0-1 16,-2-2 3-16,-3-1-3 16,0 1 2-1,-1-1-1-15,-3 0 1 16,0 0-2-16,0 0 1 15,-1 0 0-15,-1 0 0 16,-4 2 1-16,0 2-2 16,-1-1 3-16,0 3-4 0,-2 1 2 15,-1-1 0-15,2-1 0 16,-1 1 0-16,4-2 0 0,-1 2 32 16,-3-2-30-1,4-1-1-15,-2 0 1 0,4-2-3 16,-2-1 0-16,3 0 6 15,2 0 6-15,2-1-7 16,4-2 4-16,1 0-1 16,3 0-6-16,4 0 9 0,1 1-6 15,5 0-4-15,0-1 1 16,6 2-2-16,5 1 1 0,3 0-2 16,4 0-5-1,7 0-65-15,3 0-50 0,4 1-22 16,0-1-71-16,0-7-241 15</inkml:trace>
  <inkml:trace contextRef="#ctx0" brushRef="#br0" timeOffset="5167.76">17858 3100 764 0,'2'-7'-13'16,"-1"4"-29"-16,2 3 22 15,3 4 12-15,3 6-27 0,1 9-2 16,1 4 19-16,3 8 6 16,-3 5 15-16,0 9-9 15,-2 6 7-15,-4 7 1 16,-2 2 3-16,-2 5-4 15,-3 3 1-15,-6 2-4 16,-3 2 5-16,-1-1-1 16,-2 2 8-16,-1-1 8 15,2-1-4-15,-2-3-1 0,3-1-1 16,1-5-1-16,2-5-2 16,4-4-2-16,2-6-4 0,1-6 1 15,4-6-2-15,-1-2 1 16,5-5-2-1,1-2-1-15,3-3 2 16,1-3-1-16,3-2-3 16,3-1 3-16,1 1 0 15,4-3 2-15,2-1-1 0,3-1 2 16,2 0 0-16,3-2-1 16,3-1-1-16,1-2 1 15,5-1 3-15,4-2-3 16,4-1 1-16,1-3 0 0,4-1-1 15,2 0-2-15,2 0 1 16,3-1 2-16,-1 1-2 16,3-4-1-16,0 1 0 0,1-1 0 0,1 0 3 15,-1 1-2-15,3 0-1 32,-4 1 2-32,2 2 0 0,-4 0-2 15,0 0 0-15,-1 2 2 16,-2 2-2-16,1-1-1 15,-1 2 2-15,-3 0-1 16,-1-1 0-16,-4-1 0 16,-6 1 0-16,-3 1 0 0,-5-1 0 15,-5-1-1-15,-6 1 1 16,-7-2-1-16,-5 0 0 16,-5 0 0-16,-4-1 0 15,-2-1 2-15,-1 3 58 16,0-3 24-16,-2 0-8 0,2 0-24 15,-2 0-20-15,1 0-16 16,0 0-10-16,0 0-3 16,-1-6-1-16,0-3-2 15,1-8-2-15,2-8 2 16,0-12-3-16,6-11-17 16,2-11-3-16,2-11-9 0,2-10 5 15,1-5-15-15,-3-3 13 0,-2 0 13 16,-1-1 17-16,-1 3 1 15,-2 5-1-15,-5 6 1 16,1 6 2-16,-3 8 32 0,-5 5-21 16,-4 7 12-16,0 5-12 15,-3 6-11 1,0 1-2-16,-2 6 1 0,-2 4-2 0,-2 2-2 31,4 4 2-31,-2 1-1 0,3 2 1 16,-1 0-1-16,2 3-11 15,-3 0 9-15,0 2 0 16,-2 0-5-16,-3 3 2 16,-3 3 1-16,-1 1 0 15,-4 5-1-15,-3 1 0 0,-3 0 8 16,0 3-5-16,-4 5 2 16,-1 2 1-16,-1-1 0 0,-2 2 1 15,-3 1-1-15,-2 0 2 16,-2 0 0-16,-5 0-2 0,-2 0 1 31,-3-1-2-31,-1-2 6 0,-1-1-1 16,1-1 0-16,-2-2 5 15,0-1-6-15,0-1 7 16,-1-1-9-16,-2 0 1 0,-1 1-3 16,0 0 1-16,1-2 1 15,0-1-5-15,2-1 6 16,1-5-3-16,2-1 1 0,0-2 0 0,3 1-2 15,3-1 0-15,1 1 3 16,5-1-2-16,10 5-25 16,8-2-8-16,7 2-70 15,8-7-108-15,3-11-328 16</inkml:trace>
  <inkml:trace contextRef="#ctx0" brushRef="#br0" timeOffset="6516.02">21184 3039 605 0,'-12'1'9'0,"3"-1"-40"15,3 0 43-15,4 0 37 16,1-1-39-16,0 1-11 16,-1 0-12-16,3 0 2 0,0 0 5 15,1 0 3-15,-1 0 9 16,1 0-3-16,-1 0 0 16,0 0-2-1,0 1 0-15,-1 1 2 0,0-2-2 0,0 0 9 16,0 1 28-16,0-1 2 0,1 1-32 15,0 1-8-15,2 4-3 16,3 1-41-16,2 1-55 31,-3 1-82-31,0-2-45 0</inkml:trace>
  <inkml:trace contextRef="#ctx0" brushRef="#br0" timeOffset="6857.92">21211 3127 413 0,'-2'0'135'0,"0"0"-123"16,1 0 27-16,1 0 33 15,0 0-30-15,1 0-24 0,-1 0 10 0,2 0-9 16,0 1-5-16,-1 1-2 16,1-2 5-1,0 1 13-15,-2 1-14 16,3 2-9-16,0-3-6 0,-1 2 1 15,2 0-1 1,-1-1 1-16,0 2 1 16,0-4-3-16,-2 1 1 0,1 2 1 15,-1-3 0-15,1 0 0 16,-2 0 3-16,0 0-1 0,-1 0 1 16,-1 0 2-1,1 0-4-15,-4 0-1 16,-3 1-2-16,-5 8-71 0,-9 1-146 15,-3-3-345-15</inkml:trace>
  <inkml:trace contextRef="#ctx0" brushRef="#br0" timeOffset="9109.53">20287 3080 864 0,'1'4'9'0,"-3"2"-138"15,2 8 72-15,1 8 55 31,3 9 1-31,0 10 1 0,-2 10 1 16,-1 11 0-16,0 7 1 16,-3 2-3-16,-5 6 0 0,-4 2 1 0,-3 2 1 15,-4 0-3-15,0 0 6 32,-2 0 2-32,-4-3 21 15,3 0-5-15,1-1 0 0,1-5-3 16,4-4 0-16,1-4 0 15,4-7 2-15,6-7-5 16,2-8-8-16,4-6-3 0,2-4-5 16,7-4-4-16,3-6 1 15,2-2-3-15,4-6 5 16,3-1 3-16,5-3 1 16,1-3 2-16,3-1 0 15,3-2-1-15,1-3-1 16,4 0 0-16,1 0 0 0,1 1 2 0,4-2-5 15,2 0 2-15,1 0 0 16,1-1 3 0,1-2 12-16,0-1-1 15,0 1-7-15,-1 2-4 0,2-2 2 0,-2 2-1 16,2 1 2-16,2 0-2 16,-1 1-5-1,3 2 3-15,1 0-1 16,1-2 1-16,1 2-3 15,2 1-1-15,-3-1 2 16,3 1 0-16,0-2-2 0,3 1 2 16,0-2 0-16,1 2-2 15,2-3 3-15,-1 1-1 16,2 0-2-16,-5 0 1 16,0 2 0-16,-3 0 0 0,-3 1 0 15,0-3 0-15,-1 2 1 16,1 0 0-16,0-2 2 15,1 1 2-15,0-2 1 16,2 0-3-16,-1 0 0 0,1 0 5 0,-1-2 1 16,1 1-6-16,-3-2-1 15,-3 2-2-15,0 1 1 16,-1-2-1-16,-2 2-1 16,1 0 0-1,-1 0 2-15,0 0-1 16,-1 0-1-16,-4 0 2 0,0 0-2 0,-2 0 0 31,-1 0 0-31,-2 0 1 16,-3 0-1-16,-4 0-1 0,-2 0 2 15,-3 0-2-15,-3 0 2 16,-3 2 0-16,1 2-1 16,-1-3 1-16,-2 2-1 15,-2 0 2-15,0-2-1 0,-3 1-1 16,-3 1 1-16,-2-2-1 0,-1 0 1 15,-3 1-2-15,-2-2 2 16,-1 1-2 0,-2 0 2-16,-1-1 0 15,0 0 0-15,0 2 1 0,1-2 7 16,-2 0 36-16,0 0-24 16,0 0-8-16,-1 0-5 15,1 0-3-15,0 0 0 16,0 0 2-16,-2-6-1 0,2-1-2 15,-3-4-3-15,-2-3-1 16,1-5 0-16,-1-5 0 16,1-3-1-16,0-5-1 15,0-7 3-15,2-5-3 0,0-5 2 0,0-5 0 16,3-6 0-16,0-4 0 16,3-4 0-1,1-5 0-15,2 1-3 16,0 0 1-16,1 3 2 15,-3 8 1-15,1 2-1 16,-1 8-1-16,-2 1 3 16,1 3-2-16,-2 0-1 0,3 3 2 15,1 3-2-15,-1-2 0 16,-1 5 2-16,-1 1-2 0,2 5 1 16,-4 0-1-16,0 2 1 15,-1 3-1-15,1 3 1 16,-3 1-19-16,0 2 7 0,-3 5 10 15,-1 4 4-15,-2 2 1 16,0 5-5-16,-1-2-1 16,-2 3-2-16,2 0 1 15,0 2 4-15,0 1 3 16,-1-2-5-16,0 3 2 0,-1-2 5 16,-2 1 0-16,-1 1-4 15,-2 0 3-15,-1-1 0 16,-2 1-2-16,-1 0-1 15,-4 0 3-15,-1 0-4 0,-3 4 1 16,-4-1-1-16,-2 0 0 16,-6 3 1-16,0-1-2 15,-5-1 4-15,-2 1-3 0,-1-2 1 16,-2 1 0-16,-5-4-1 16,-2 4 1-16,-2-1-1 31,-3-2 1-31,-3 1-2 0,-2 1 3 15,-2-1-2-15,-1 0 0 16,-3-2 1-16,2 0 3 0,-3 1-1 0,0-1-1 16,2 0-3-16,-2 0 3 15,3 0-2-15,-4 0 0 16,-4 0-1-16,2 0 3 16,-4 0-4-1,0 0 5-15,-3-1-5 16,1-2 3-16,1-1 1 0,3 1 1 15,0-1-4-15,1-1 6 16,1 0 10-16,1 3-10 16,0-1-4-16,-1 0-1 15,1 3 3-15,2 0-2 16,3 0-2-16,5 0 1 0,5 3-1 16,4-3 3-16,6 2-3 0,6-2 2 15,5 3-31 1,4-1-44-16,-1 0-98 0,-2-2-175 15</inkml:trace>
  <inkml:trace contextRef="#ctx0" brushRef="#br0" timeOffset="38644.97">14410 8829 436 0,'-5'-7'568'15,"-6"-1"-568"-15,2-2-3 32,5 6 4-32,2 2-2 15,2 2-1-15,0 1-8 0,0 6-62 16,0 5 16-16,0 5 53 15,0 4 3-15,0 8 0 16,-1 0-1-16,1 6 1 0,-2 4-2 16,1 3 3-16,-1 4 0 15,0 4-2-15,1 6 3 16,-1 6-1-16,-2 10-2 16,0 7 3-16,-1 9-3 0,-3 8 2 15,-2 4-1 1,-2 3 0-16,1-2 1 15,-2-2-2-15,1-3 1 0,-1-11 0 16,0-5 1-16,2-8 0 16,1-8-1-16,2-10 1 0,3-6 0 15,1-5-1-15,2-3 1 16,2-3-1-16,0 1 2 0,0-3 3 16,1 2-2-16,2 1 1 15,1-1-2 1,2-1 0-16,0-3-2 0,2-2 1 15,-1-6 1-15,3-3-1 16,2-4 2-16,-1-4-2 16,0-1 1-16,1-4 1 15,1 1-1-15,2-5 1 16,-1 0 0-16,3-1 3 0,-1 0-1 16,4 0 0-1,2 2-1-15,1-2-1 0,4 2 0 0,3-1-1 16,4 1-2-16,1-1 1 15,4 0 0-15,0-1 0 0,3-2-1 16,1 0 0-16,3 0 2 16,1-3-1-16,1 0 0 15,2-1 1-15,2 1 0 16,-1 2 0-16,1-1 0 16,4 2-2-16,1-1 3 0,2 1 0 15,1-2 0-15,6 0 10 16,0-1-2-16,2 0-8 15,3-2 1-15,3-3-3 16,1 1 0-16,2-3 2 16,3 1-1-16,1 0 2 0,-1 1-3 31,3 0 0-31,1 3 3 16,0 1-2-16,-3 0-2 0,3 4 1 15,0-2-1-15,1 3 1 16,3 0-1-16,-1 0 1 15,3-2-1-15,0 0 2 16,1 1-2-16,0-2 1 16,2 0 1-16,4 3 1 0,1-3-1 0,1 0 7 15,2 0 4-15,1 1-6 16,-1 1-5-16,1-1 0 16,1 3-1-16,1-1 0 15,0-2-1-15,0 1 0 0,2-1 0 16,1-1-1-16,-1-1 2 15,3-1 0-15,1 0 0 16,-1 1-1-16,3 0 0 16,-2 1 1-1,2 0-1-15,-1 0 1 16,0-1 0-16,1 1 0 16,-2-1-1-16,1-1 1 0,0 1 0 15,-3-1 1-15,0 1-1 16,-1-2-1-16,1 1 1 15,-4-3-1-15,0 1 1 16,1-2 0-16,-2-1 4 16,-1 2 2-16,1-3 10 15,1 0 6-15,-1 0-17 0,1 0-4 16,1-2 4-16,0 2-4 16,-3-1-1-16,1 3 0 15,-2 1-1-15,-5 0-1 16,-4 3 1-16,-3 0-1 0,-3 2 0 15,-4-1 1-15,-4-1 0 16,-5 4-2-16,-3-1 2 16,-4 3-2-16,-7 1 2 15,-3 2 0-15,-9-1-1 16,-5 1 1-16,-10-3 0 16,-4 0 0-16,-8 0 0 15,-8-1 1-15,-3 0-1 0,-3-3 3 0,-1 1-4 16,-4-1 2-1,0 3 2-15,1-3 18 0,-2 0 12 16,0 0-4-16,0-1-10 16,-1 1-13-1,1 0-6-15,0 0 1 0,0-2-2 0,-1-2 0 16,1-6 0-16,0-5-1 16,0-7 0-1,0-8 0-15,1-7 1 16,1-5-7-16,-1-6-4 15,0-5 6-15,1-7-9 0,0-3 2 16,-1-3 6-16,0-3 1 16,0-3 2-16,-1-3 1 15,-1 0-1-15,1 0 3 16,-1-1 1-16,0 0-1 16,-1 4 1-16,2 3 2 0,-2 3-2 15,1 4 1-15,0 3 1 16,-1 3 1-16,0 5-2 15,1 2 1-15,-1 3 14 16,-3 3-10-16,1 4-5 16,-1 3 0-16,1 3-1 0,-1 4-1 15,-1 2 1-15,1 4-1 16,-2 3 2-16,2 3 0 16,-1 3-1-16,0 3 1 15,-3 1-2-15,1 2 1 16,0 1-1-16,-1 2-1 0,-2-1 0 15,0 4 0-15,-2-2 1 16,0 3 0-16,-4 1 0 16,3-1 1-16,-3 1 2 0,1-1-4 0,-3 1 3 15,-2-1-1-15,-3 0 2 16,-2 1-2-16,-3 0 2 16,-3 0-1-16,-2 0 0 15,-5 0 0-15,-2 1-1 16,-4 2 1-16,-3 0-1 0,0 0 0 15,-4-1 0-15,0 0 1 16,-5 1-1-16,-3-1 0 16,-3 1-1-1,-5 0 2-15,-3 2 0 16,-2-1-2-16,-2-3 2 16,1-1 0-16,0 0 0 15,-1 0-1-15,-5-3 1 16,0-2 0-16,-3-3 0 0,-4 4-1 15,-3 1 1-15,-3 1 8 16,0 0-7-16,1-1 12 0,-3 3 0 16,1-2-10-16,-2-1-3 15,1 0-1-15,-2-1 1 16,-1-1 1-16,3 0-2 16,2-1 0-16,-2-2 1 15,1 0 3-15,2-1-2 0,1 0-1 16,-2-2-1-16,-2 2 1 15,3 0-1-15,-2 0 2 16,-2 1-2-16,0 0 0 16,-1 1-1-16,0-2 0 0,-2 1 2 15,1 0 2-15,5-1-4 0,-2 0 1 16,0 2 3-16,1 0 15 16,0 1-16-16,-2 1-1 15,-4 2 0-15,2 1 1 16,-2 0-3-1,-1 2 1-15,0 0-1 16,-1 0 1-16,2 0-2 16,-2 0 6-16,1-1-4 15,2 0 0-15,1-1 0 0,1 1 1 16,0-2 2-16,1 1-4 16,0-1 1-16,0 3 2 15,1-2 0-15,2 1-1 0,1 0 0 16,0 0-2-16,0-1 1 15,2 1 1-15,0 0 0 16,-1 0 0-16,0-1-1 16,1 2 0-16,2-2 0 0,1 0 1 15,-1-1 0-15,4 0 2 16,1-1-5-16,-1 0 5 16,-1 0-1-16,4 1-2 15,-2-3 2-15,2 2 0 0,-1 1-3 16,-2 3 1-16,0 0-1 15,0 3-1-15,-1 7 1 16,-3 6-5-16,1 9-53 16,-4 6-76-16,-10-5-176 0,-13-6-410 15</inkml:trace>
  <inkml:trace contextRef="#ctx0" brushRef="#br0" timeOffset="67508.35">25367 10887 1029 0,'2'-14'15'0,"-3"3"-16"16,1 6 2-16,0 5-2 15,2 4-7-15,1 8-15 0,1 8-20 16,0 8 38-16,-1 6 2 16,-2 10 3-16,0 6 0 0,-2 7 1 15,-5 5-1 1,-3 5 1-16,-5 5-1 0,1 4 1 15,-2 3-1 1,1 3 3-16,1 0-3 0,2 1 6 16,3 0 17-16,1-4-18 0,2-2 1 15,2-6 0 1,2-4 0-16,2-6-3 16,6-7 0-16,2-7 0 0,2-5-2 0,3-7 3 15,1-6-1-15,3-3 1 0,0-6 2 16,6-4 0-16,2-3 0 15,2-3 7-15,4-3 14 32,3-1 2-32,4-1-12 15,3-3-5-15,4 0-5 0,4-1-1 16,4-2-1-16,3 1-3 16,4-4-1-16,7-1 0 15,1 0-2-15,6-2 2 16,4 1 0-16,4-1 0 0,3 1-1 15,2-1 1-15,1 3-2 16,3-3 2-16,3 2-1 16,2 1-1-16,4 0 3 0,3 1-2 15,4 1 3-15,0 0 8 0,5 2-3 16,-1-3-4-16,7 5-3 16,1-2 0-1,5-2 2-15,0 2-2 16,-1 0 0-16,2-1 0 15,-1 1-2-15,-1 1 2 16,0-1 0-16,-2 2 1 0,2-2 14 16,-1 0-2-16,1 0 3 15,-2-2 11-15,1 1-15 0,0 0 0 16,-2 1 2 0,-2 1-5-16,1 2-3 15,-3-2-2-15,-3 2-4 16,-2 1 0-16,-3 0 0 0,-6 0-2 15,2 0 2-15,-7 1-1 16,-2-1 0-16,-6 0 1 0,-1 1-1 16,-7-1 1-16,-7 0-2 15,-8 0 1-15,-7-3 0 16,-11 1 0-16,-8 0 1 16,-12 0-3-16,-4 0 2 0,-10-1 0 15,-5 1 0-15,-4-2 0 0,-2 0 0 16,-2 3 0-16,0-4 1 15,-1-7 1-15,-2-5 0 16,2-6-2 0,0-7-2-16,0-7 3 15,-1-3-1-15,4-4-1 16,-2-3 0-16,2-5 1 16,-2-3 0-16,-1-5-1 15,1-5-1-15,0-3 1 0,1-2-3 16,1-1 3-16,-4-1 0 15,2 1 1-15,-3 1 0 16,0 1-1-16,-1-1 1 0,4 1 0 16,0 0-10-16,-2 1-6 0,5 1 2 15,3 5 9-15,-1 2 4 16,1 6 1 0,0 4 0-16,-3 5 0 15,-1 9 1-15,-4 0-1 0,2 10 1 16,-4 3-1-16,-2 6 1 15,-3 5-2-15,3 1 0 16,-4 1-1-16,0 3 0 16,1 0 0-16,1 2 1 0,-1 1 0 0,-1-3 1 15,0 6-1-15,1-2 1 32,-4 1-1-32,4-1 2 0,-1 2-1 15,1 1 2-15,1-1-1 16,0 0 0-16,0 0-1 15,3 1 0-15,-3 0 0 16,0 3-2-16,-6-1-13 0,-3-6-196 0,-10-15-330 16</inkml:trace>
  <inkml:trace contextRef="#ctx0" brushRef="#br0" timeOffset="71180.37">25097 11637 843 0,'1'-5'224'0,"-3"-4"-216"0,-5 5-8 16,5 4-1-16,-2 2-6 15,2 1-13-15,-3 6-20 16,-2 1 21-16,0 1-5 0,-3 1-7 16,0-2 13-16,-4-1 12 15,-4-1 8 1,-1-4 5-16,-3-3 12 15,-3-1 27-15,-2-4-7 0,0-3-4 0,0-2 2 16,-3-2-2-16,0-1 1 16,-2-2-8-16,-2-1-5 15,-5 0-13-15,-1-3-6 16,-1 1 0-16,-2 2-2 0,-4-2 0 16,-1 1 2-1,-3-1-1-15,-4 0-2 16,0 2-1-16,-3-2 1 0,-1-1-3 15,0 2 4-15,0-1-1 0,-2-1-1 16,-1-1 0-16,0 0 0 16,0 0-5-1,-2-2 6-15,1-1 1 16,-1 1-1-16,2-3 0 16,-1 1 0-16,0-3-3 15,1 1 1-15,1-2 3 0,1 1-2 0,2-2 1 16,1-1 1-16,1 0 6 0,3-2 16 31,4 1-11-31,0-1-4 16,3-2 1-16,0 2-2 0,3 2-1 15,-1 0-5 1,4 4-1-16,0-2 0 0,3 5-1 0,0-2 1 16,4 2-2-16,0 2 2 15,2 1 0-15,2 3-1 16,0-1-1-16,5 2 1 15,2 3 0-15,3-1-1 0,2 3 2 32,5 3-2-32,4 0-2 0,2 3-17 15,3 1-18-15,1 1-32 16,0 1-43-16,4 1-57 0,1-1-76 0,4 0 11 16,1-3 63-16,3-2-42 31</inkml:trace>
  <inkml:trace contextRef="#ctx0" brushRef="#br0" timeOffset="71738.31">22428 10492 396 0,'1'-6'191'0,"1"-1"-116"15,-3 2 12-15,1-1 12 0,-2 3-24 16,0 1-27-16,2 0-19 16,-1 1-14-16,0-1-9 0,1 0-2 0,-4 0 3 15,-1-2 7-15,-3 1-4 16,-4-1 4-1,-1 1-7-15,-4-1-4 0,-2-1-4 16,-3 2 3 0,-1 0-2-16,-3 1-3 15,1-2 2-15,1 2 0 16,1-2 4-16,1 1 4 0,3-3 14 16,1 1-2-16,-1 0 1 0,3 0-5 15,0 1-5-15,1-1-10 16,1 3 0-16,2 0 0 0,2 2-1 31,1-2 0-31,2 3-1 16,1 0-1-16,2 1 1 0,0 0-2 15,1 3-2-15,1 0-6 0,1 3 0 16,-2 2 2 0,4 3 5-16,2 1 2 15,-1 3 1-15,4 2 1 16,2 2 1-16,1 1-1 15,2-1 1-15,1 2-1 0,3-2 2 0,-1 1 4 16,3 0-1 0,-1 1-2-16,1-1-1 15,-1 3 0-15,1 0 1 0,-1-1-1 16,-1-1 0-16,-1-2 0 16,4-2-13-16,-3-4-13 15,2-5-11-15,1-3-19 0,3-6-38 16,2-11-46-16,-1-12-57 15,2-10-140 1</inkml:trace>
  <inkml:trace contextRef="#ctx0" brushRef="#br0" timeOffset="71971.64">22570 10379 666 0,'6'-16'180'0,"-3"4"-112"0,-2 7 2 0,0 2 11 15,1 0-42-15,-2 3-31 16,-2 0-11-16,1 3-14 15,-1 7-4-15,-1 7 3 0,-7 9 8 16,-6 8 10-16,-3 9 3 31,-6 7 0-31,-9 6-7 16,-4 6-8-16,-1 8 0 0,-4 7-8 16,0 4-31-16,1 3-54 15,6-1-80-15,-2-9-76 16</inkml:trace>
  <inkml:trace contextRef="#ctx0" brushRef="#br0" timeOffset="87003.51">22925 15584 761 0,'-9'-27'-8'0,"-1"-3"8"0,-1 2 47 16,6 3 17-16,0 6-42 31,2 3-1-31,1 6-8 16,0 3-4-16,1 5-9 0,0 1-4 16,3 4-26-16,0 7-16 15,-2 5 38-15,1 7 4 16,1 3 1-16,-3 7 1 15,-4 5 1-15,-3 2 0 0,-1 4 1 16,1 4 0-16,1 3 2 16,0 2 9-16,0 3 8 15,3 2-13-15,0 7-1 0,-1 5 2 16,0 1-4-16,0 5-1 0,-3 2 0 16,0 0-1-1,0-3 1-15,0-5 0 16,-1-3-1-16,2-5-1 15,2-4 1-15,0-4-1 16,0-3 0-16,-1-3 1 0,3-4 0 16,0-3-1-1,0-8 0-15,2-3 7 0,1-5 8 16,7-6 0-16,0-1-4 16,4-2 3-16,1-3 3 0,4 1-6 15,0-3-6-15,5-1-1 0,1-1-3 31,1-2 0-31,2 1 1 0,4-1 0 16,0-2 1-16,3 1 0 16,2 1-1-16,3-1 0 0,3 1-3 15,1 0 3-15,7-1-2 0,0 1 1 16,5-1 0-16,3-1 0 16,1 0-1-1,5-1 2-15,-2 3 0 16,1-1 0-16,-2 1 1 15,2 2 1-15,0 1-5 16,-1 0 3-16,2 2-1 16,-2-3 0-16,1 2 0 0,-2-2-1 15,0 1 0-15,-3 1 4 16,-1-2 9-16,-2-1 9 16,-2 1-5-16,2-2-1 0,-4-2-7 0,-1 0 0 31,-4-1 0-31,-2 0-1 0,-3 0-5 15,-7-2 0-15,-2 1 0 16,-4-2 3-16,-3 1-1 16,-5 2 0-16,-2-3-2 15,-3 0-3-15,-5 0 2 16,-1 0-2-16,-2 0 1 16,-2 0 2-16,-3 0 1 0,2 0 3 15,-1 0 10-15,-2 0 0 16,1-1-4-16,0 0-4 15,1-4-1-15,0-4-4 16,0-3 1-16,-1-5-3 0,2-4 2 16,0-5-4-16,0-6-1 0,-1-5 1 15,0-8-2 1,2-6-1-16,4-11-2 16,-1-9 3-16,3-5 0 15,-2-4-14-15,2-2-8 0,0-1 25 16,-2 2 3-16,-1 7-8 15,1 0 4-15,2 0 0 16,0 2-1-16,4 0-5 16,1 2-12-16,4 1 3 15,-3 3 5-15,1 5 2 0,-3 4 3 0,-2 6 5 16,-2 6 0-16,-2 7-1 16,-3 4 1-16,-2 6 0 15,0 6 1-15,-2 6-1 0,0 3 1 16,-2 3 0-16,1 3-1 15,0 3 2 1,-1 1-1-16,2 2-1 16,-4-1 0-16,0 3-2 15,-1 0 0-15,-4 3 0 16,0 4 2-16,0 1-1 16,-4 2 2-16,1 0-1 0,-2 0 0 15,1 1 1-15,0-2 0 16,-3 1-3-16,1-3 3 15,-4 0-1-15,-1-1 1 16,0-2-1-16,-3 0 0 0,-3 0 0 16,-2 1 2-1,-3-3-3-15,-4 1 0 16,-2-2 1-16,-3 0 1 0,-1 0-1 16,0-4 1-16,-1 0-1 0,-2-3 1 0,-1-3 1 15,-2 0-2-15,-3 0 6 16,-3 0 1-16,-1 1-3 15,-2 0-1 1,-1 0-2-16,-1-3 1 16,0 4-1-16,-1-2 0 0,-1-1 2 15,0 2 1-15,-2-4-1 16,1 2-2 0,-2 1 1-16,0 2-1 0,0 2 1 15,0 1 0-15,2 1-1 16,2 4-3-16,-1 7-7 15,3 6-52-15,-2 5-67 16,-4-1-102-16,-6-4-194 16</inkml:trace>
  <inkml:trace contextRef="#ctx0" brushRef="#br0" timeOffset="90770.7">13384 14912 1013 0,'-2'1'36'15,"-7"-2"-56"-15,6 2 4 16,3 5 11-16,0 9-39 0,0 7 17 31,0 8 25-31,0 7 1 16,0 6 0-16,0 5 1 15,0 6 0-15,-2 5 1 16,-3 7-1-16,-1 6 1 0,-3 4-2 16,2 6 3-16,0 4-1 15,1 1-2-15,2 0 1 16,1 5 0-16,-2 1 1 0,3 0-1 15,-1-3 0 1,0-1 0-16,-1 1 0 16,1-5 1-16,1-6-2 0,0-1 3 0,2-2-3 15,-2-5 3 1,1-5 4-16,0-5 6 0,-2-5-5 16,3-6 4-16,-2-5-2 0,2-5 0 31,0-3-4-31,0-3-2 0,3-2-2 15,1-2-2-15,1-1 1 16,0-1-23-16,2-6-105 0,-3-13-80 0,-4-15-113 16</inkml:trace>
  <inkml:trace contextRef="#ctx0" brushRef="#br0" timeOffset="93201.67">13365 14968 45 0,'0'-10'949'0,"-3"-4"-944"15,-3 2-16-15,6 2 20 0,6 3-5 0,7 3-9 16,5 1-9-16,6 1-1 16,6 1 3-16,2 2 7 15,5 1 2 1,2 3 3-16,4 1 0 15,2 2-1-15,4 1 2 0,2-2 0 16,3 0 2-16,3-2-2 16,1 0 0-16,3 0 0 15,2-1 0-15,2 0 1 0,2 2 0 16,4-1 4-16,4-1 6 0,0 1-5 31,4-2 3-31,-1 2-2 16,2 0-3-16,1 1-2 0,-1-2 0 0,2 3-1 15,0 1 2 1,2-3-4-16,2 1 3 16,0-2-2-16,0-2 0 15,-2 1 1-15,3-3-1 0,2 3 1 16,-1-6 4-16,1 0 5 16,1 2 7-16,3-2-3 15,-1 2-4-15,1 0-3 16,2-1 2-16,1 1-2 15,2 0-7-15,-1 0 1 0,4 0-2 0,-1 1 0 16,-1-2 0-16,0 2 1 16,-1 0-2-16,1 0 1 15,-4 0 1 1,1 0-1-16,0 0 0 16,0 2 2-16,-1-2-2 0,-1 2 2 15,0-2-2-15,-1 2 2 16,0 0 2-16,1-1-3 15,1 0 1-15,0-2 0 16,0 1-1-16,-1-5 1 16,1 1 2-16,-1-1-2 0,0-1 2 15,-1-1 1-15,3 0 6 16,0 0 15-16,-3 0-12 16,0 0-3-16,-1 1-2 15,1-1-8-15,-1 1 1 16,0 0 0-16,1 1-2 0,0-3 0 15,-2 1 0-15,-2-2 0 16,1 1 1-16,-1-2-3 16,-3 2 4-16,-1-2-2 0,1 3 1 15,0-2 0 1,-4 1 0-16,-1 0-1 16,-1 1 2-16,-5 0-1 0,1 1-3 15,-4-1 3-15,-3 0-1 16,2 1 0-16,-3-1 0 15,1 1 0-15,-2-2 0 0,-2 1 0 16,-1-1-1-16,2-1-1 16,-3 1 3-16,1-1-2 15,1-1 0-15,0 0 0 16,1-1 0-16,-1 0 1 16,-3 0-2-16,-1 1 0 15,-3-2 1-15,-3 2-1 0,-6 1-2 16,-5 1-20-16,-3 0 18 15,-6 1-1-15,-2-2 4 0,-6 2 3 16,0-2 0 0,-2 2 0-16,-2 0 0 0,-1 1-1 15,-4 1-4-15,0 1-6 16,-5 1 7-16,-3 0 3 16,-1 3-1-16,-4-1 3 15,0 2-2-15,-3 1-2 16,0-1-4-16,0 3-1 15,-2 2 2-15,2-1 4 0,0 4 3 16,-1 2 1-16,0 2 0 0,0 3-1 16,0 1 0-1,-1 4 0-15,0 1-2 16,-1 3 1-16,-1 2 0 0,0 4 0 0,-3 3 1 16,-1 5-1-16,-2 2 1 15,-1 5 1-15,-1 3-2 16,-1 2 0-1,-1 4 1-15,-1 2 0 16,-2 3-1-16,1 0 1 0,0 3-1 16,1 0 1-1,0 1-1-15,-1 1 0 0,2 3 4 16,-1 2 5-16,-1 3 0 16,-1 3-3-16,-1 5-4 15,-2 2 0-15,1 1-1 0,-1-2 1 0,1 1-1 31,-1-2 0-31,2-2 0 0,0-3-2 16,1 0 2-16,1-1 3 16,-1 0 5-16,1-1-5 15,1 1 3-15,1-5 0 16,1 1-5-16,3-6 0 16,-1-1-1-16,3-5 0 15,2-3 0-15,-1-6 1 0,2-3 0 0,0-5 1 16,0-6 1-16,-1-8 3 15,0-5 7 1,2-8 1-16,0-4 1 16,1-3 7-16,0-4 0 0,-1-2-3 15,1 0-2-15,1-2-6 0,0 2-8 16,0-2-4-16,0 1 3 16,-1-2-3-1,-3-1 2-15,-4 2-2 16,-3-7 1-16,-5-1-4 0,-4 0-4 0,-3-4 5 15,-3 1 1-15,-2-4 1 16,-7 2 0-16,-1-2-3 0,-4 0 1 16,-4 1 0-16,-5-1-2 15,-3 4 4-15,-5-2 0 16,-4 4-3-16,-2 1-1 16,-5-2 4-16,-2 3-15 15,-2-1 12-15,-6 0 3 0,-1-1-5 16,0 1 2-16,-4 1 5 31,-3 0-2-31,-2 0 0 0,-2 0 0 16,-1 2-2-16,-3 0 4 15,-3-1-3-15,1 2 1 16,0 0 1-16,-3 1-1 16,0-1 0-16,0 2 0 0,-1 1 0 15,0-1 1-15,-3 2-1 16,0-3 0-16,-1 5 0 15,-1-2 0-15,0 0 0 0,-1-2-2 0,1 0 3 16,-1 1 0-16,3-2-1 31,-3-2 1-31,1 1-1 0,-1 3 1 16,2-1-2-16,-2 0 3 16,0 1-1-16,4 0-2 15,-4-1 2-15,-1 4-1 16,-2-1 0-16,2 2-2 0,-1 0 3 0,-1 1 0 15,2-1 0-15,2 0-2 16,0-2 2-16,1 3-2 16,0-1 1-16,0 0 1 0,-1 1-1 15,1 3 1-15,-2-1-2 16,0 1 2-16,0 2-1 16,-1-1-2-1,2 0 4-15,2 0 0 16,1-2 0-16,0 0 2 15,1 0 2-15,1 1-3 16,2-1 0-16,2 0-4 0,-1-1 2 16,1 1-1-16,2 1 1 15,0 0 2-15,1 2-4 16,1-1 2-16,3-1-3 16,3 0 3-16,1-3-1 15,1 0 0-15,1-2 0 16,2 1-1-16,-1-1 4 0,-1 2-3 0,3 0 1 15,0-1 0-15,2 1-1 16,1 1-1-16,3-1 3 16,0 0-3-1,1 0 1-15,2 4 0 16,-1 2-3-16,2 3-16 0,2 5-38 0,0 3-80 16,-3-5-108-16,-6-11-200 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35:20.4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13939 5328 785 0,'-11'0'8'0,"1"0"-3"0,6 9 9 15,2 11-14-15,-1 10-3 16,1 11 0-16,-4 11 0 0,0 9-17 16,1 7-19-16,-3 1-10 15,-1 3 1-15,-1 1 26 16,-2 4 21-16,-3 0 2 16,-1-4 0-16,0 2-1 15,1-4 2-15,1-4-2 0,3-7 2 16,0-2 0-16,0-3 10 15,2-3 25-15,0-2-23 16,0 0-4-16,0 0-3 16,-2 0-3-16,1 5 2 15,0-1 3-15,1 3-5 0,-1-2-2 16,4-4 1 0,2-5-2-16,3-6 0 15,1-6-1-15,0-8 1 0,6-7-1 16,-1-3 0-16,3-4 0 0,-1-4-1 15,1-1 2-15,1 0 0 16,1 0 5-16,1-3 23 16,3 3-3-1,0 0-15-15,2-1 1 0,3 1-6 16,2-2 1-16,1 1-1 0,0-4 1 16,5-1-2-1,0 1-2-15,1-2-1 16,1 0-1-16,0 0 1 0,0-2-1 15,1 0 0-15,0-1 0 16,2-1 2-16,0 1-1 16,3-3 1-16,2 3 3 0,0-4 21 15,2 0-11-15,-1 0-4 16,1 1-3-16,0-1-3 16,4 0-4-16,-1 1-1 15,3 0 0-15,0-1 0 16,2 0 0-16,-1 2 0 15,0-1-1-15,0-1 0 16,1 1 1-16,0 2-1 0,2 2 0 16,0-1 0-16,0-2 1 15,3 1-1-15,-3-2 0 0,3 1 1 16,0 0-1-16,0-1 0 16,2 1 0-16,0 0 1 0,-2 1-1 15,1 1 0-15,-2 2 0 16,-1 0 1-16,0-1-2 15,2 2 1 1,-3 0 1-16,1 0-1 16,2 0 2-16,-2 0 9 15,2 0 5-15,-3 0-12 16,1 2-1-16,0-1-4 0,-3-1 1 0,0 1 1 16,-3 1-1-16,0-1 1 15,-4 1 1-15,1 2 1 16,-1-3-1-16,1 5-1 15,-2-3 1-15,3 1 3 0,-1-1 2 16,0-2-4-16,2 0 0 16,-1-1 2-16,2 0-2 15,2 0 2-15,0 0-2 0,1-1 0 16,-2 1-1-16,2-1 0 31,-1 1-2-31,0 0 1 16,4 0-1-16,-4 0 1 0,4 0 0 15,-2 0-1-15,1 0 0 16,0-3 0-16,1 0 1 0,2 0-1 16,-1-2 1-16,4 2-1 15,-1-3 1-15,-2 2-1 16,-1 0-1-16,-3 1 1 16,-2-2 0-16,-1 0 1 15,-1 1-1-15,0 1 1 16,-2 0-2-16,-1 1 1 0,1 1 1 15,-2 0-2 1,-1-1 2-16,0 2-1 0,1 0 0 16,-2 0 0-16,0 0 0 0,0-3 0 15,-2 3 0-15,-4 0 0 16,-2 0 0-16,-2 0-1 16,-5 0 1-1,0 3 1-15,-3-3-2 0,-1 3 2 16,-1-3-1-16,-4 1 0 0,2 0 0 15,-3 0 0-15,-1 0 0 0,-2 1 0 16,-2-2 1-16,-1 1-2 16,-1-1 1-16,-2 0 0 15,-1 1 1-15,-1-1-2 16,-1 1 1-16,0-1 1 0,0 0-1 31,1 0 2-31,-2 0 31 16,-1 0-4-16,2 0-8 0,-1 0-10 15,-1 0-6-15,1 0-3 16,0 0-1-16,2 0-1 16,-3 0 1-16,1 0-2 0,0 0 2 15,0 0-1 1,0 0 0-16,-1-1 2 16,1-6-1-16,0-4-1 15,1-5 1-15,0-6-2 0,1-8 2 0,0-6-2 16,3-6 1-16,0-5-1 15,2-4-2-15,1-4 3 16,0-4 0-16,0-2-1 0,1-2 1 16,0 0 0-16,1-3-1 15,-1 1 2-15,1-3-3 16,2 2 2 0,-2 0-1-16,0 0-3 15,1 1-11-15,-1 1 12 0,-1 3 0 16,0 3-7-16,-2 7 7 15,-1 5 2-15,-1 8 1 16,-2 1 0-16,0 10 1 16,-2 6-2-16,-1 2 2 15,2 2-3-15,-3 6 4 0,0 1-2 16,0 4 2-16,-1 1-1 16,-1 2-2-16,0-1 2 15,-1 1-1-15,0 3 0 16,1-2-4-16,-4 2 2 15,0 0-1-15,-1 0-1 0,-3 2 1 16,0 1 2-16,-2 1 4 16,0-1-1-16,0 1 0 15,-2 0 1-15,-3-1-1 16,-2 1 1-16,-1 0 3 0,-3-1-3 16,-1 0-3-16,-1-1 2 15,-1-1-1-15,-2-1 0 16,-1 0 0-16,-3-2-1 15,-3-2 1-15,-2 0-1 16,-4-3 0-16,-3 3 2 0,-2-3-3 16,-5 2 2-16,-1 0-1 15,-2 0 0-15,-1 1 0 16,-4-3 1-16,1 1 0 16,-1-2-1-16,-4 1 1 0,-1 0-1 15,-1-1-1 1,-3-1 4-16,0 2-7 15,-2 0 7-15,-4 0-5 0,2 1 2 16,-2 1 1-16,0 1-1 16,-3 3-2-16,-3 1 4 15,-1 0-3-15,-2 0 6 0,2 0-11 16,-5 0 7-16,0 0-1 16,-1 0 1-1,2 1 0-15,-1-1 7 16,-2 3-1-16,1-2 4 0,0 1-9 15,0 2-2-15,1-1 2 16,0 1-2-16,2 2 0 16,0-1 1-16,-1 1-1 15,1 0-1-15,0 0 1 16,0-2 0-16,1 2 0 0,0-2 0 16,3-1 0-16,1-1 1 15,3-2-1-15,0 0 1 16,3-1-1-16,1-3 1 0,4-2-1 15,2 0 1-15,3 1 1 16,2 2-4-16,3 3 2 16,4 0 0-16,6 6-4 15,0 5-81-15,4-3-148 0,-4-8-218 16</inkml:trace>
  <inkml:trace contextRef="#ctx0" brushRef="#br0" timeOffset="4745.07">13828 7284 921 0,'-12'6'2'0,"-1"4"-11"16,7 17-25-16,6 17 31 16,0 12 5-16,3 13-1 15,5 10-37-15,2 9-3 16,-2 3-24-16,-1 0 41 0,-2 0 0 16,-5 6 12-16,-3 5 12 0,-8-1 0 15,-6 7-1-15,-1 4-1 16,-3 0 0-16,-2 2 0 15,3 1 4-15,1-6 28 16,4-4-4 0,3-8-9-16,3-11-7 0,5-9-5 15,4-10-3-15,0-13-3 16,7-8 0-16,3-10 2 16,2-9-2-16,2-8-2 0,3-6 2 15,1-4 4-15,4-2 1 16,1-1-1-16,0-3 0 15,3 1-1-15,2 2-1 0,2-2 5 16,2 3-1 0,3-1 5-16,5 1-6 15,2 0 0-15,7-1-1 16,3 1-1-16,6-2-2 0,4 0-1 16,3 2-2-16,5-4 3 15,1-1-1-15,3 1-1 16,1-3 1-16,2-5 2 15,1-2-2-15,0 1 2 16,0-1 0-16,0 3 0 0,3 2 16 16,2-1 15-1,0 4-22-15,4 0-4 0,3 2-6 16,5 1 1-16,4-1-3 16,3-3 2-16,2 1-2 15,3-2 1-15,-2-1 2 16,-1 0-3-16,2 1 0 0,-5-1-1 15,-2 2 2-15,1 2 0 16,0-1 2-16,-2 3 8 0,0-1 2 0,1 1-6 16,2 0-2-16,1-2 0 15,-2 0-2-15,5 0 0 16,-1-2-1-16,-2 0 2 16,1-3 1-1,-2 0 3-15,-2 2 8 16,-3-2-11-16,-1 3-2 0,-1-2 0 15,-2 1-1-15,-4 1-1 16,-2-2 0-16,-4 2 1 16,-5-2 0-16,-1 2 1 15,-5-2-2-15,-3 1 2 16,-4 1 6-16,-4 0-2 0,-4 3-2 16,0-3 0-16,-4 2-2 15,-2-1 2-15,-1 0-2 16,-3-1-1-16,-2-1-1 0,-5 0 0 15,-3-1 0-15,-3 0 0 16,-4 0 0-16,-5 1-2 16,-5 1 2-1,-5-2-1-15,-3 2-2 16,-4 0 2-16,-2 0 0 0,-3 0-1 16,-1 0 2-16,0 0 0 15,0 0-1-15,0 0 5 0,-1 0 13 16,1 0 0-16,-1 0-5 15,0 0-8 1,0-2-3-16,1 1 0 0,0-4-2 0,-1-5 0 16,1-1 0-16,1-5-1 15,0-7 1-15,-1-4 0 16,3-8-1 0,3-6-1-16,1-8 0 0,1-7-5 15,0-5-4-15,2-6 4 16,1-5-7-16,1-3 12 15,-1-3 4-15,0-4-3 16,3-5 1-16,-1-3 0 16,1-4-2-16,-2-2-23 0,2-3 4 0,0 2 7 15,-1 1-9-15,-1 3 5 16,2-1 14-16,-1 8 3 0,1 6 2 31,-1 2 0-31,-1 7 3 16,2 7 7-16,-4 6-6 0,0 8-3 15,-2 4 0-15,-3 7-1 16,-2 9-1-16,-1 6-1 0,-2 7 2 16,1 4 0-1,-3 3 1-15,0 6-1 16,0 1 0-16,-2 1 0 0,2 2 1 16,0 0-3-16,0 0-1 15,-4 0-2-15,1 3-1 0,0 0 2 16,-1 3 3-1,-2-2-1-15,2 2 1 16,0-2 1-16,-1 2 1 0,-1-2-4 0,-1-1 2 16,0 0 0-16,-3 1 5 15,-2-1 3 1,-2 0 2-16,-5-2-5 16,-4 2-3-16,-1 0 1 15,-3 1 2-15,-3-3 7 16,-4 1-2-16,-2-1 2 15,-3 1-3-15,-2-2-7 16,-5 0 0-16,1 0-3 0,-4 0 5 16,-2 0 0-16,0 0 9 15,-5-2-7-15,-1-1 3 16,-1 2-13-16,-3-3 10 16,-1 1 3-16,0-1-8 0,-1 1 2 15,-2 0-2-15,0-1-1 16,-1 1 1-16,-1 1 0 15,0 1 0-15,-2-2-2 0,-1 0 1 16,-2-1 2-16,0 0-1 16,-1-1-1-16,-1 0 0 0,1 2 0 15,-1-3 1-15,-2 2 12 0,-1 1-10 16,-1 2-2-16,1-2 0 31,-2 0-1-31,-3 1 0 16,4 0 2-16,-1-3-1 0,3 0 1 15,-3-1 6-15,1 1 1 0,0-2-6 16,-1 2-2-16,2-1 7 16,-1 1-4-16,0-4 8 0,-1 2 3 31,1-3-12-31,0 2-2 0,-4-1 0 16,2 1 0-16,-2-1-1 15,1 3 2-15,0-2 3 0,0 3-2 16,-2 0-1-16,2 2-2 15,-2 2 2 1,-2-2-3-16,-1 2 2 0,0 1-4 16,1 0 6-16,-2-1-3 15,-2-1 2-15,1 2-3 0,0-1 2 16,-2 0-2-16,-2 1 0 16,-1 0 2-16,-1 4-4 15,-2 3 3-15,-3 1-2 16,0 4-16-16,0 3-27 15,-3 0-5-15,-2 2-50 16,-2-1-103-16,-5-3-62 0,-6-9-326 16</inkml:trace>
  <inkml:trace contextRef="#ctx0" brushRef="#br0" timeOffset="12715.33">17212 3259 781 0,'-14'-23'-52'16,"-3"-1"76"-16,3 4 2 0,3 5 4 31,3 2-8-31,1 6-16 0,2 1-9 16,1 3 1-16,3 1 0 16,0 2-5-16,-1 0-35 15,2 4-7-15,0 8 43 16,-1 4 9-16,1 5 0 15,-1 6 1-15,1 6 0 16,0 1-2-16,2 3-1 0,0 3 0 16,-1 1-1-16,1 3 0 15,-1 4 1-15,0 3 0 16,-1 6-1-16,-4 3-1 16,-2 3 1-16,1-1-2 0,-1-3 4 15,2-3-1-15,0-8-1 16,4-4 1-16,0-5-1 15,3-7 1-15,4-3 0 16,2-5-3-16,1-6 1 16,3-2 1-16,-1-3 2 15,2-2-1-15,0 0 0 0,1-1 1 16,0 0 1-16,3-1-2 16,-1 1 1-16,3 0-2 15,1-2 2-15,0 1-1 0,2-1 0 16,2-1 0-16,1 1 0 15,3-4-2 1,1 0 2-16,1-1 2 0,0 1-2 16,0-1 1-16,2-2-2 15,-2 1 1-15,-1 1-1 16,1-1 1-16,-2 1-2 16,1 0 1-16,-2 0 0 15,0 1 0-15,-1-1 0 0,-1 0 1 16,-2 1-1-16,-5-2 1 15,-2-1-1-15,-1 2 0 16,-7 0 0-16,-2-3 0 0,-3 1 1 16,-2 1 0-16,0-2 0 0,-2 0 3 15,2 0 58-15,-2 0-4 16,0 0-5-16,0 0-17 16,0 0-19-1,0 0-6-15,1 0-7 16,-1 0-1-16,0-5-4 0,1-2 2 15,-1-8-1-15,3-8-1 0,-2-7 1 16,5-11 0 0,3-7 0-16,1-5 1 0,3-4-1 15,0 2 1-15,0 0-2 16,-2 2 3-16,0-1-3 16,0 3 1-16,0-2 2 0,0 5-2 15,0 0-1-15,-1 4 1 16,-4 4 1-16,0 2 0 15,-4 8-1-15,0 3 1 16,-4 2-2-16,-2 7 2 16,0 3 1-16,-4 2 0 0,0 4-1 31,-2 2-2-31,0 1 0 0,-3 2-2 16,-1 1 5-16,-1 1-4 15,-2 0 2-15,-2-1 1 16,-3 2-2-16,-3-1 3 15,-2 0-2-15,-2-2-1 0,-3 2 1 16,-3-1-1-16,-1-1 2 16,-5-1 0-16,-2 1-1 0,-4-3 1 0,-3 0-2 15,-4 0 1-15,-1 0 1 16,-3 1 0-16,-3 2 1 16,-3 4-4-1,-1 1 2-15,5 8-2 16,3 2-35-16,12 3-11 15,14-2-11-15,17-4-46 16,12-8-146-16,6-10-163 16</inkml:trace>
  <inkml:trace contextRef="#ctx0" brushRef="#br0" timeOffset="13958.76">18900 3235 614 0,'-16'14'6'0,"2"3"-6"16,2 9 3-16,2 5-2 0,2 10 1 15,1 9-1-15,0 5 0 16,4 6 0-16,0 2 0 15,2 5-1-15,-1 0 2 0,2-1-2 16,0-2 0-16,0-4-1 16,1-3 2-16,0-6 0 15,-2-4-1-15,0-3 1 16,1-2-2-16,-1-6 2 0,1 0-2 16,1-6 2-16,1-5 0 15,0-4-1-15,6-4 0 16,5-4 2-16,1-3-4 15,5-1 7-15,5 0 2 0,3-3 4 16,5 0-3-16,3 0-1 16,4-1-2-16,1 1-1 15,3-1-2-15,-1 1 0 16,1-3-1-16,1 0 0 0,0-1 0 16,3 0 0-16,0 0 2 15,1-2 2-15,-2 2 2 16,-1 0 6-16,-5-3 0 15,-3 1-7 1,0-1 2-16,-6 0 5 16,-1 0-6-16,-3-1-4 15,1-2 2-15,-1-1-2 0,-2-2-2 16,-1 2 1-16,-1-2-1 16,-4 2-1-16,-1-2 1 15,-5 2-1-15,-4 0 2 16,-1 1-2-16,-4-1 1 0,-2 2 10 15,-2-1 54-15,1 1 15 16,-3-3-12-16,1 1-27 0,-5-5-19 16,0 1 4-16,-1-3-6 15,-1 0-16-15,-1-1-3 16,-2-1-1-16,0-1 0 16,-2 0 0-16,1-5-1 15,0-2 0 1,2-3 0-16,1-6-2 15,3-6 0-15,1-5-17 0,3-6 13 16,2-7-15-16,-1-7 14 16,2-1 2-16,1-5-8 15,-2 0 11-15,0 2 4 16,0 2-1-16,-3 5 2 0,-4 2-2 16,1 6 2-16,0 6-2 15,-3 1 3-15,2 7 0 16,-2 4-3-16,1 5 1 0,0 3 1 15,-3 4 0-15,0 6-1 16,-2 1 2-16,-5 4 3 16,-3 2-3-16,-3 6-4 0,-5 1-1 15,-6 8-10-15,-4 1 2 0,-4 5 5 16,-4 5 1-16,-3-1 4 16,-2 2 1-16,-2 0 0 15,-2 1 1 1,0 2-2-16,0-3-1 15,2 1 0-15,4-1-90 16,5-7-81-16,7-13-83 0</inkml:trace>
  <inkml:trace contextRef="#ctx0" brushRef="#br0" timeOffset="16479.66">20484 3124 716 0,'-6'0'55'0,"-1"0"-52"15,0-3 5-15,4 2 51 16,0 1-42-16,2 0-17 16,-1 6 1-16,0 5-2 15,-1 3 2-15,-1 10-2 16,-2 8 3-1,-4 7-1-15,0 11 1 0,-3 7-2 16,-2 7 2-16,-2 7-2 16,-3 8 0-1,-1 7 3-15,1 0-3 16,0 2-1-16,0-6 2 0,5-9-1 16,1-9 1-16,4-7 0 0,3-14-2 15,3-7 0-15,3-6 2 16,0-4-1-1,2-8-1-15,5-4 0 0,1-4-1 16,2-1 2-16,1-5 0 0,2 2 1 16,2-2 1-1,0-1 0-15,1 1 0 0,1-1 0 16,1 0 0 0,-1 0-3-16,5 2 2 15,-2 2 1-15,6-1-4 0,2 3 4 0,5 2-2 16,3-1 2-16,6 0-2 15,1 0 1 1,2-1 0-16,5-1-2 0,2-1 3 16,3-4 0-16,2 1 1 15,4-1 3-15,3-1-2 16,1-1 1-16,1 0-3 16,3 2 0-16,0-2 0 0,0-1-2 0,1 2 1 31,-3-2-1-31,1 0 0 15,-4 0 1-15,-1 0-1 16,-5-2 1-16,-4 1-1 0,-5-2 1 16,-6 2-1-16,-8 1 1 15,-5 0-1-15,-6 0 1 0,-5 0 0 16,-4 3 29-16,-2-1-9 16,-1 0 1-1,-2 1-10-15,0-2-8 0,-2 2-3 16,1-2-1-16,-3 1 0 15,-1-2 1-15,-2 1-1 0,0-1 0 16,-1 0-1-16,1 0 1 16,-1 0 0-16,-2-5 1 15,2-10-3-15,0-12 0 16,0-15-4-16,5-18-5 16,2-17-41-16,3-12-3 0,2-8-27 15,-1-2 5 1,-2 4 41-16,1 5 35 0,-5 8 4 0,-2 8 7 15,-1 6 27-15,-1 9 3 16,-3 7 6-16,-1 7 10 0,-4 9 4 16,1 6-19-16,-5 7 2 15,4 4-15-15,-2 3-21 16,3 2-5-16,0 2-1 16,-2 1-2-16,3 4 2 15,-2 0 0-15,1 1-1 16,-4 2 1-16,-2 1 0 0,-1 3-1 15,-5-1 1-15,-1 1 0 32,-7 0 2-32,-2 0-2 0,-4 0 0 15,-4 1 0-15,-4-1-1 0,-8 0 0 16,-3 0-1-16,-5-3 0 16,-5-1 2-16,-5-3-4 15,-5 0-8-15,-3-2 7 16,-2-1 3-16,-3 2-6 0,-3 1 4 15,-2 2 2-15,-2 5-34 16,-4 9-10 0,-5 12-92-16,-9 6-48 15,-11 5-253-15</inkml:trace>
  <inkml:trace contextRef="#ctx0" brushRef="#br0" timeOffset="40837.56">7759 4641 307 0,'-6'-6'4'0,"-3"2"15"0,5 0 29 16,1-2-10-16,-2 2-13 15,2 1-11-15,0 0 0 0,1 2-9 16,0-2-3 0,-1 3 0-16,0-1 0 0,-1 1 3 0,2-1 3 15,-2 1-3-15,1 0-1 16,0 0 0-16,0 1 1 0,-1 0 0 31,0-1 4-31,0 3 26 16,0-3-4-16,2 1-11 0,-3 2-10 15,2-3-2-15,0 6-4 16,1 1-2-16,-4 1 1 0,1 9-4 16,-2-1 2-1,1 7-1-15,0 4 1 16,0 1 0-16,2 1-1 0,-1 0 0 15,4 1 1 1,1-4-1-16,0-2 1 0,0-3-2 0,1-5 2 16,4-2-1-1,-3-4 1-15,-1-3-2 16,1-4 1-16,-1-2 0 0,0 1 1 16,-1-1-1-16,1-1 1 0,0 0-1 15,0 0 0-15,2-6-4 0,0-9-32 16,1-12-25-16,0-9-36 15,1-9-112-15</inkml:trace>
  <inkml:trace contextRef="#ctx0" brushRef="#br0" timeOffset="41837.05">7643 4602 509 0,'-8'-9'25'16,"-1"2"69"-16,-2 1-10 16,4 3-8-16,2-1-38 15,3 2-19-15,0 0-15 16,2 2-3-16,0 0-3 15,0 0-3 1,5 0 3-16,5 4 2 16,2 0 1-16,1 3-1 0,6-1 2 15,2 1-2-15,2-2 1 0,3-2-1 16,3-1 0-16,2-2 1 16,1 0-1-1,0 0 1-15,-3 0-1 16,-1 0 0-16,-3 0-1 15,-5 1 1-15,-4 1-3 16,-7-1 4-16,-1 2-2 0,-2-3 3 16,-2 0-2-16,-1 3 0 15,-1-3 1-15,-1 0 0 0,-1 0 0 16,0 0 0 0,0 1 1-16,0-1-1 15,0 0 2-15,0 0 0 0,0 2-1 16,0 2 1-1,0 2-1-15,0 1-1 0,-1 5-1 16,1 3 0-16,0 0 0 0,0 4-1 16,2-3 1-16,4 2 0 15,-3 3 0-15,2-2 0 16,3 1 0-16,-2 1 0 16,1 0 0-16,-1 2 1 15,1 1-1-15,1 0 0 16,0 2 0-16,-2-2 0 0,1 1 0 0,1-2 1 15,-2-1-1-15,0-1 1 32,-1-4-1-32,-2 0 0 0,-1-4 0 15,0-2 0-15,-1-4 0 0,-1-1 1 16,0-2 0-16,0-1 1 16,-3-3 0-16,-2 0 44 15,-5 0-11-15,-4 0-19 0,0 0-5 0,-6-3-4 16,0-4 9-16,-3 3 0 31,-3-2-11-31,1 2 2 16,-4-3-4-16,0 2 16 0,3 1-10 0,1 0 1 15,-2 0-6-15,3-1-3 16,3 2-1-16,1 2 1 16,2-2-2-1,-1 3 1-15,1-1 0 16,2 1 0-16,2 0 1 0,1-3-1 0,-1 3 0 15,2-1-1-15,1-1 3 16,3 1-3 0,-1-1 2-16,2 1-1 0,0 1 0 15,3-1 2 1,0-1 0-16,2 2-1 0,-1 0 0 16,2-1 0-16,1 1 0 15,0-1-1-15,0 1 0 0,0 0 0 16,0 0 1-1,0 0-1-15,0 0-1 16,0 0 3-16,0 0-1 16,0 0-1-16,0 0 0 0,0 0 0 15,0 0-3-15,0 0 3 16,0 0-2-16,0 0 1 16,0 0-2-16,0 0 3 15,0 0-1-15,0 0-26 16,0 0-49-16,0 0-62 0,4 2-68 15,-4-2 3-15,-7-7-181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36:30.1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2065 16176 776 0,'-21'-15'-67'0,"0"-1"56"15,4 4 14-15,4 5 1 0,4 5 0 0,2 2-4 16,3 4-2-16,0 6-29 15,1 4-2-15,1 6 21 16,0 2 9-16,2 3 2 16,-2 4 1-16,2 6 1 15,0 4 0 1,0 9 0-16,0 6 0 0,0 6 0 16,0 4 1-16,2 2-2 0,0-2 1 15,-2 1-1-15,0-2 2 16,0 1-2-16,0-1 0 15,0-2 1-15,0 1-1 16,0-3 1-16,0-2-1 16,0-4 0-16,0-1 1 0,0-5-1 15,1-6 0 1,3-6 0-16,-2-6 0 0,2-9 0 0,-2-4 1 31,3-6-1-31,-3-2 2 0,3-3 1 16,-1 0 8-16,3-1 1 15,-1-2-5-15,6 2-1 16,-1-2-1-16,4-1 0 0,4 1 0 16,5-2-2-16,1 0 0 15,4-2-1-15,3 0 0 0,3 2-2 16,1-5 2-16,1 1-1 16,1 1 0-16,1 1-1 15,-1-2 1 1,-1 1 0-16,1 1-1 0,0-1 1 15,1 0 0-15,3 1 12 16,0-1 9-16,5 2-12 16,-2-1 0-16,6 1-3 15,-1 2-2-15,6 1 1 16,-1-1-1-16,3 1-3 0,0-1 0 16,3-1 0-16,-1 0-1 15,-1-3 3-15,3 3 12 16,-4-3-3-16,3 2-6 15,1-1-1-15,1 4 9 16,-1-2-8-16,1 4-2 16,1-1-2-16,-1 1-1 15,-2-1 0-15,-1 1-1 16,-2-2 3-16,-2 2 2 16,-5-3-2-16,3 1-2 0,-6 3-1 15,2 1 2-15,-3-2 0 0,0 1-1 16,-2 1 1-16,-3 1-5 15,1-1 5-15,-3 2-2 16,-4 0-1-16,-3 2 0 16,-3-5 0-16,-3 2 1 15,-3-2 0-15,-7 0-3 0,-1-1 3 16,-2 0 0-16,-1 0-1 16,-2 1 0-16,0 0 0 15,1 1 0-15,-4-3 0 0,1-1 2 0,-2 0-3 16,0 0 1-16,-1 0 1 15,1-3-1-15,0 0 0 32,2-5-1-32,-2-3 1 15,0-5 2-15,1-1-1 0,1-10 1 16,0-7 3-16,0-10 0 16,-1-13-3-16,4-10-4 15,-1-9 0-15,1-10 4 0,1-6-5 0,-1-2-2 16,1 0-14-16,2 1 0 15,-1 4 1-15,1 5 12 0,-1 4 5 16,1 11 2-16,-1 9 0 31,-3 8-1-31,1 8 1 16,-1 9 0-16,-1 7-1 0,-3 9 1 16,0 4-1-16,-4 5 0 0,0 4-1 15,0 0 0-15,-3 3 1 16,0-1 0-16,0 2 2 15,0 0-1 1,0 1 3-16,0-1-2 0,0 1 0 0,0-1 2 31,-5 1-1-31,1 1 2 0,-5 0 3 16,0-1 5-16,-4 1 1 0,-3-1-1 16,-4 1 6-16,2-2 1 0,-7 0-3 31,-2 0-9-31,-4-3-6 0,-5 1 0 15,1 1-1-15,-5-2-1 16,-3 2 1-16,1 0-2 0,-5 2 3 16,0 0 0-16,-3 1-2 15,-5 0 1-15,3-2 1 16,-3 2 0-16,-3-1 14 16,1-1-6-16,-6 2-7 0,-1-1-2 15,-1-1-1-15,-4 1 0 16,-3 0 1-16,1 0 1 15,-4 1-4-15,0-1 5 16,-1 3 5 0,-2 3-4-16,-2-2-2 0,1 2-2 15,-1 2 0-15,2 0 2 16,-1 1-3-16,-1 0 2 16,1-1 0-16,2 1-2 15,-2-1 1-15,-2-2 0 0,1-1 0 0,-1-1 0 16,1 1 0-1,-3-2 1-15,1 1-1 0,2-1 0 16,-1 1 2-16,0-1 31 16,3 0-21-16,2 0 4 15,5-3 2-15,6 1-13 16,2 2 11-16,7 0-6 16,8 0-10-16,3 1 0 0,11 2 0 15,7 2-9-15,8 3-97 16,2-1-108-16,-3-6-184 0</inkml:trace>
  <inkml:trace contextRef="#ctx0" brushRef="#br0" timeOffset="24690.71">22399 5363 544 0,'2'-3'80'16,"-3"-3"-74"-16,-2 2 5 16,3 1 34-16,-2 3-21 0,2-2-22 0,1 2 1 0,-2 0-2 15,2 0-2-15,-1 0-1 32,1 0-1-32,0 5 2 15,-1 3 3-15,1 5-2 0,-2 5 2 16,0 8 0-16,-1 7-1 15,-4 5 1-15,1 8 0 16,-3 6-1-16,-2 6 0 16,-1 3-2-16,0 6 4 15,-2 1-3-15,-1 5 0 0,-2 4 0 16,1-4 0-16,0 1 1 0,-1-2 0 16,1-2-1-16,1-5 1 15,0-3 0 1,3-3-2-16,0-6 3 15,3-6-2-15,2-6 2 0,3-6 1 0,2-4 7 16,0-5 16 0,2-4-5-16,2-1-6 15,2-3-8-15,2-2-4 16,2 1 0-16,0-4-1 16,0 1-1-16,5-4-1 15,-2 1 0-15,4-2 1 0,-2 0 0 16,4-4 0-16,0 1 0 15,2-2 2-15,1 0-2 16,-2 0 0-16,4 1 1 0,-1-1 2 16,0-1-3-16,1 1 2 15,1 2 0-15,1-1-2 0,-3-1 0 16,4 1 2-16,2 0-1 16,2-2 1-1,2-1 3-15,2 1 6 0,4-3-8 16,0 1 0-16,1-1 0 0,0 0-2 15,1 0-1-15,-2 0 0 16,0 0-1-16,0 0 2 16,1 0-1-16,-1 0 0 15,3 0 0 1,-1 0 1-16,2 0 0 16,-2 0 1-16,1 0 1 0,0 0-2 15,1 0 1-15,4 0-1 0,0-1 3 16,2-4 22-16,2 2-20 0,0-2-3 15,-3 2 1-15,2 0-1 32,0 0-1-32,-2 1 0 15,4-1-1-15,1 0-1 0,1 0 0 16,1-1 2-16,-1 1-3 16,-1 0 1-16,-1 2-1 15,1-2 0-15,-1 1 1 0,-2 1 0 16,1 1 0-16,-4 0 5 0,0 0 7 15,-3 0-5 1,-1 0-6-16,2 0-1 16,-1 3 3-16,1-1-1 15,-1 0 0-15,0 1-2 0,-1-2 1 0,-4 2-1 32,1 1-1-32,-3-1 1 0,3 2 0 15,-3-1 1-15,1 0 8 16,1 2 28-16,-1-3-35 15,0 1-2-15,-3-1 1 16,3 1-2-16,-2-3 3 0,0 1-2 0,4-1-1 31,-2 1 1-31,3-1-1 0,-4 0 1 16,4-1-1-16,-3 0 0 16,0 0 0-16,-1 0 1 15,-2 0 0-15,3-1-2 16,-1 0 2-16,0-2 1 0,0 1 1 15,1 1 0-15,0-3 3 16,-2 2-1-16,3 1 2 16,-2-2-4-16,0 2-2 15,-1-2-1-15,1 3 2 0,2-3-3 16,-2 1 2-16,-2-1 0 16,1 1-2-16,-2 0 2 15,-3-1-1-15,-3 1 0 16,0 0 0-16,-2 1 1 15,-2 1-1-15,0-2 0 16,1 2 1-16,-2 0-2 0,-1-1 1 16,0 1 1-16,-1 0-2 15,-3 0 2-15,-1 0-1 16,-5 0 0-16,-2 0 0 0,2 0 0 16,-4 0 0-16,-2 0 1 0,0 0-1 31,-2 0 0-31,1 0 1 0,0 0 0 15,-1 0-1-15,-2 0 0 16,1 0 1-16,0 0-3 0,-2 0 3 16,1 0-2-1,0 0 3-15,0 0-3 0,-1 0 2 16,-1 0 15-16,2 0 2 16,-2-4 2-16,1-1-6 15,-2-2-3-15,2-1-6 0,1-4-5 0,-1-3 0 16,1-5 0-16,1 0-1 15,-1-5 1-15,0-1 0 16,-1-5-3 0,0 0 3-16,0-2-1 15,-1-4 1-15,-2 0 0 16,-1-2 0-16,1 0 1 16,1-4-1-16,2-2-1 0,-2-1 1 15,2-1 0-15,4-1 0 16,1 0-1-16,1 2 1 15,-1 1 1-15,3-1-2 16,0 1 2-16,-3 4 0 16,-1 3-2-16,0 1-1 15,-1 3 4-15,-2 1-3 16,-1 3 2-16,2-1-2 0,-3 1 1 16,-1 3-2-16,2-3-11 0,-5 3 13 15,2 3-1-15,-1 3 1 16,-2 2 0-16,0 4 1 15,1 2 0-15,0 1-1 0,0 4 1 16,-1-2-3-16,3 6 3 0,-3-2 0 16,1 2 1-16,2 1-1 15,-1 3 0-15,1 0-1 16,-2-1 1-16,2-1-1 16,-1 2 0-1,-3 0 0-15,2 0 0 16,-5 0 0-16,3 0 0 0,-5 0-2 15,1 2 0 1,-3-1 2-16,-2-1 1 0,-3 3-2 16,0-3 1-1,-2 1 1-15,-4-1-1 16,1 2 1-16,-1-2 0 0,-1 1 0 16,-5 0-1-16,-2 1 3 15,-3 1-1-15,-4 1-3 16,-2 2 0-16,-2-1 2 15,0 1-3-15,1 0 4 0,-3-1-1 16,1 0-2-16,-3-5 2 16,4 2 1-16,-4-2-4 15,2 0 4-15,-2-2 9 16,-1 0-9-16,4-3 8 16,-4 2-7-16,2-2-2 0,-4 1 0 15,2 0-1-15,-3 1 1 16,-1 0 7-16,0 2-6 0,-3-2-2 15,2 2 1 1,-3-1 1-16,-1 1-4 0,-1-2 2 16,2 3 1-16,-1-3-3 15,0 0 5-15,0 2-3 16,-1-2 0-16,-1 3-1 16,0 0 2-16,-3 0-3 15,1 0 2-15,-3 0 1 0,3 0-2 0,-2 0 0 16,1 0 3-16,3 0-2 15,1 0 1-15,-1-3 0 16,1 2 0-16,2-2 0 16,1 1-1-16,2 1 1 15,-2 0 0 1,0 0 0-16,0-1 0 16,0 2-1-16,-3 0 1 0,1 0-2 15,2 0 2-15,-1 0-2 16,1 0 4-16,0 2-4 15,2-2 2-15,1 1-1 16,4-1 0-16,-1 1 0 16,3-1 1-16,-1 0-1 0,2 0 3 15,1 0 5-15,-1 0-5 16,6-2 4-16,-2 0 17 16,3 0-22-16,4 0-1 0,-4 1 0 0,2-1 0 15,0 2-2-15,2 0 3 16,-1 0-2-16,3 0 0 15,1-2 0-15,0 1-1 0,4 0-1 16,1 0 2-16,3 0-2 16,1-2-7-16,4 0-21 15,2-1-31-15,0-7-61 16,-3-6-93-16,-9-8-287 0</inkml:trace>
  <inkml:trace contextRef="#ctx0" brushRef="#br0" timeOffset="36099.76">32136 5603 807 0,'-3'0'6'31,"-1"0"-2"-31,4 0 28 0,-2 0-12 0,4 0-19 15,0 0-1 1,0 4 0-16,1 0-1 16,4 5 2-16,-2-1 1 15,3 3 0-15,-3 4 5 0,1-1-1 16,3 0 0-16,-6 6-3 16,3-2 0-16,-1 1-2 15,1-1 0-15,0 2 0 0,-2 0 3 0,2 0 11 16,1 3 10-16,-1-2-13 15,0 6-1 1,2 0 0-16,-3 6-4 16,1 2-4-16,0 3-1 0,-3 2-2 15,2 3 0-15,-1 0 2 16,-2 0-2 0,-1 2 2-16,1-2-2 15,-3 2 2-15,-3-1-3 0,0 0 2 16,-3 1 1-16,0-5 0 0,1-1 8 15,-1-1 4-15,3-1-1 16,-4-6-3-16,6 0-4 16,-2-1-4-1,2-5 0-15,2-2-1 0,-1-5 0 0,1-2-1 16,0-4 0-16,-4-4-1 0,4-2 3 31,0-3-2-31,-2-2 0 16,2-1 0-16,0 0 3 15,0 0 17-15,-2 0 3 0,2 0-4 16,-4 0-6-16,-1 0-8 16,-4 0-5-16,2 0 1 0,-4 0 0 15,-1 0-2-15,0 0 1 16,-5 0 1-16,0 0-1 0,-1 0 0 16,0 0 1-16,-4 0 2 15,-1 0 3-15,0 0-5 16,-2 0-1-16,-2 0 2 15,0 3 1-15,-3-2-1 0,-3 2-1 16,0-1 3-16,-3 2-3 31,-2-1 1-31,0 1 6 0,0 0-2 16,0-3-2-16,1 1 6 16,0 1 2-16,1-2-8 15,1 1 1-15,1-1-3 16,0 2-2-16,-1-2 0 15,-2 1 1-15,0 1-1 0,1-1-1 0,-4 3 2 0,2-2-1 32,-2-2 0-32,-1 2-1 15,-2 0 2-15,-3-2-1 16,1-1 1-16,-4 1-2 16,0 1 1-16,-2-2 1 0,1 0 0 15,-2 3 0-15,-1-1 1 16,0 1-1-16,-1 0 2 15,6 3-1-15,-4-3-2 0,2 2 1 16,1 0 0-16,-4-2 0 16,-1 1-2-1,-3 1 1-15,2-2 0 0,-5 1 0 16,4-2 0-16,0 1 1 16,0-2 0-16,4-1 0 15,0 0 5-15,1 0 4 16,0 0-4-16,6-1-1 15,-4 1-1-15,3-4 4 0,0 3 0 16,0-1-8-16,1 2 0 0,2-3 2 16,0 3-1-16,-1 0-2 15,0 0 1 1,-1 0 1-16,3 0-1 16,0 0-1-16,3 1 1 0,1-1 1 15,4 0 1-15,3 0-2 16,3 0 16-16,4-2 2 0,5-1-4 15,1 0 4-15,3 0-5 16,3 0-5-16,5 0-3 16,-1 3-2-16,6-3-1 15,-1 2-1-15,1 1-1 0,0-1 0 16,-1 1 0-16,5-2 1 16,-4 2-1-1,2 0 1-15,0 0 0 16,-2 0-1-16,2 0 1 0,0 0 0 15,0-1 1-15,-2 1 5 16,2 0-1-16,-1-2-1 0,2 2-3 16,-2-1-1-16,2-1-2 0,-1 0 1 15,-1-1 0-15,1-4-2 16,-2-3 3-16,1 0-3 16,0-6 2-16,-3-6-2 0,2-3 1 15,-3-6-1-15,3-3-5 16,-5-7 2-16,5-2-1 31,-2-2 4-31,-1-1 1 0,1-2 0 16,-3 1 0-16,0 0-1 15,2-1 2-15,-1 3 0 16,-1 1 2-16,-1 4-3 0,3 1 1 0,-4 4 1 16,4 1-2-16,-3 3 2 31,4-2-1-31,-4 2-1 0,2-1 1 15,2 0-1-15,-5 5-3 16,6-2-2-16,-6 4 4 0,2 2 2 16,-1 2 0-16,2 2 1 0,-2 1-1 0,-1 1 0 15,4 1 0-15,-1 2 0 16,0 1 2-16,0 1-2 31,0 2 2-31,4 0-3 16,-2 3 2-16,3 1-2 15,-3-1 1-15,4 4 0 0,-2-3 0 16,0 3 0-16,0 2 0 16,1-2 0-16,1 2 0 0,0 1 0 15,0 0 0-15,0 0-1 16,0 0 1-16,1-2-2 16,-1 2 1-1,2-1 0-15,0 1 0 0,0-2 1 16,3 1-1-16,-1 0 1 0,6-2 0 0,0 2-1 15,3-3 1-15,3 3-1 16,0-2-1-16,4 2 1 31,2-2-2-31,2 0 2 0,-1 2 0 16,2-3 0-16,4 2 1 0,0-1-1 16,0 0 1-16,3 0 0 15,-1 2 1 1,2-2-1-16,0 2-1 15,-1 1 2-15,3 0-1 0,-1 0 0 16,3 0 0-16,2 0 0 16,1 0 1-16,0 0-1 15,3 0 0-15,0-2 0 0,2 2 1 16,3-1-2-16,-1 1 1 16,-2 0 0-16,4-2 0 15,-2 1-1-15,0 0 2 0,-2-1 0 16,4 1-1-16,-2-1 2 15,2 1-2-15,-2 1 0 0,0 0 1 16,-1 0 0-16,-1 0-1 16,2 0 1-16,1 0-2 15,1 0 2 1,2 0-1-16,3-1 1 0,0-1-1 16,1 1-1-16,-1-1 3 0,2-1-3 15,2 2 2-15,0 0-1 16,5-2 0-16,2-1 0 15,-3-1 1 1,5 0 0-16,-3 0-1 16,-3 1 0-16,-5 0 0 15,-2 1 0-15,-2 1 0 16,-8 0 1-16,7 0-1 0,-8 1 0 0,1-2 1 0,-1 3 0 31,-3-2-2-31,-2 1 2 16,1 0-1-16,-4 1 1 0,0 0-2 15,-3 0 1-15,-1 0 0 16,-2 0-1-16,-2 0 2 0,-2 0-1 16,-3 0-1-16,-2 0 1 0,-2 0 2 15,-4 0-3-15,-4 0 1 32,0 0 0-32,-2 0 1 15,-3 0-1-15,-3 0 0 16,0 0 1-16,-2 0 19 0,4 0-8 15,-4 0 3-15,-2 0-4 16,4 0-3-16,-4 0-4 16,4 0-3-16,-2 0 0 0,0 0 0 15,0 0-1-15,-2 0 0 16,2 0 0-16,0 0-1 16,0 0 1-16,2 0 0 15,-4 0 0-15,4 0 0 0,-2 0-1 0,1 0 0 16,-1 0 1-1,0 0-1-15,0 0 1 16,2 0-1-16,1 0 1 0,-3 0-2 16,2 0-7-16,0 0-12 0,2 0 8 15,-2 0 1-15,-1 0 5 16,3 0-3 0,-2 0-8-16,2 0-17 0,-2 0-28 15,1 0-65 1,-3-7-84-16,-9-8-207 15</inkml:trace>
  <inkml:trace contextRef="#ctx0" brushRef="#br0" timeOffset="47940.61">4282 13202 819 0,'-9'-6'12'31,"-2"1"-6"-31,8 3 8 15,3 3-5-15,1 10-14 16,10 7-35-16,2 5 24 0,3 8-39 0,-1 7-33 16,-1 2 16-16,-1 6 4 15,-4 5 19-15,-3 6 23 16,0 2 21-16,-4 2 6 16,-2 5 3-16,0 2 4 15,0-1 31-15,-5 2 11 16,1 0 16-16,1 4-18 15,-1 4-17-15,0 3-12 16,1 1-14-16,1 3-1 0,0-3-2 16,0-5-2-16,2-9 2 0,0-11-2 15,0-9 0 1,0-14 1-16,0-9 0 16,2-10-2-16,-2-7 1 15,2-5-1-15,-2-2 2 16,0-14 21-16,-2-16 35 15,0-18-25-15,-3-22-30 0,3-25-3 16,-1-17 4-16,3-11-4 16,0-6-8-16,4 2 2 15,4 3 8-15,-3 3-1 16,3 9 1-16,1 4 3 0,-2 12-4 16,-1 10 1-16,-1 12 2 0,-1 16-3 15,-4 12 3-15,0 12-2 16,-6 9 1-1,0 9 0-15,3 6 5 16,-1 3-2-16,2 6 0 16,2 1-5-16,0 4-9 0,4 8-2 0,1 11 10 15,5 8 1-15,0 10 1 16,0 13 0-16,1 8 0 0,-4 9-1 31,0 7 2-31,-4 7-2 16,-3 4 0-16,0 6 1 0,0 1-1 15,-2 2 2-15,-1 0 1 0,1 1-2 16,2-6 1-16,0-4 0 0,0-10 0 31,4-10-2-31,3-12-1 16,-3-14 2-16,1-11-1 16,1-12-1-16,-4-7 0 0,1-8 0 0,-2-4-1 15,-1-2 1-15,0-19 3 16,-4-20 11-16,-4-22-9 15,3-27-12 1,-4-22 11-16,0-21-29 16,0-9-7-16,1-2 10 0,-1 7 21 0,-1 7 4 0,2 11 5 15,1 10 33-15,1 13-4 32,1 11-14-32,4 13-4 15,1 14-6-15,0 10-8 0,5 10-3 16,2 12-1-16,-2 6-1 0,3 6-3 15,-3 9-7-15,4 4-42 0,-2 16 19 16,1 11 25 0,-3 13 10-16,4 13 1 0,-5 11-2 15,1 13 2 1,-5 9-2-16,0 7 2 16,0 10-2-16,-3 8 1 0,-3 7 1 15,-3 4-2-15,0 2 1 16,-2-2 0-16,1-7 3 15,-1-9 18-15,3-11-1 0,0-11-14 16,4-15 0-16,2-17-1 16,0-14-3-16,2-13-1 15,0-10 1-15,0-9 2 0,0-6-1 16,-2-1 1-16,0-12 3 16,-1-20 6-16,-3-22-10 15,1-26-13 1,0-21 7-16,-2-18-29 15,3-12 14-15,0-1 18 0,2 5 2 0,2 5 2 32,0 7 16-32,0 8 7 15,6 11-9-15,1 11-12 0,3 14-5 16,0 12-1-16,1 15-1 16,1 12 1-16,-3 9-2 15,1 10-1-15,-2 4-3 0,1 9-13 16,-1 2-11-1,4 14 9-15,-4 12 9 0,1 12 10 16,0 14 4-16,-3 13-2 16,0 13 1-16,-4 8-3 15,-2 10 2-15,0 8 2 16,-2 6-3-16,-3 2 0 0,-2 4 3 16,-2-5-3-16,3-6 1 15,-3-12 1-15,0-9 0 16,2-18 2-16,1-13 20 0,3-13-9 15,-1-12-6-15,2-9-3 16,2-9-3-16,-4-4 0 16,4-6-1-16,0-2 1 0,-1-9 1 31,0-16 0-31,-1-22 4 0,2-24-5 16,-2-23 2-16,2-22-3 15,0-15-1-15,0-6 2 0,3 4-4 16,4 4 3-16,-3 7 1 15,1 10-3-15,1 9 1 16,1 11 1-16,0 11 0 16,0 12-2-16,-1 13 1 15,-4 13-2-15,1 12 2 0,-1 10-2 0,2 8-1 16,-4 9-1-16,2 4-6 16,3 5-14-16,-1 8-10 15,5 9 28-15,0 10 7 0,1 12-1 16,1 8 0-16,-1 13 1 15,-2 9-2-15,-4 10 2 16,-2 10 0-16,-2 8-4 16,0 12 6-16,0 4-3 15,-8 7-2-15,2 2 3 0,-2-2-1 16,1-5-1-16,-3-7 0 16,2-12 1-16,1-13 3 15,-1-14 0 1,0-14 32-16,4-15-17 0,-3-10-8 15,5-12-5 1,0-7-2-16,0-5-3 16,0-6 0-16,2-2-1 15,-1-1 2-15,0-1-4 16,0-1 1-16,0-1-1 0,0 1-14 16,1-6-61-16,0-4-41 15,-2-5-52-15,-6-4-128 16</inkml:trace>
  <inkml:trace contextRef="#ctx0" brushRef="#br0" timeOffset="59520.62">22325 7016 652 0,'-7'1'22'16,"0"-1"-3"-16,5 0 31 16,-1 0-29-16,1 0-20 15,1 0-1-15,1 0 1 0,1 1-2 16,-1 1-1-16,1-2 2 15,-2 1 1-15,1 2 0 16,-1-3 0-16,0 3 3 16,0 0-3-1,-1 1-1-15,1 2 3 0,-3 0-2 16,2 4 0-16,-3 1-1 16,1 3-1-16,0 3 2 15,-2 7-1-15,1 5 0 16,-1 5 0-16,1 6 1 0,0 5 0 15,-2 5 0-15,1 2-1 16,-1 5 0-16,1 0 0 16,-2 0 2-16,2-2-3 15,0-5 3-15,1-8-2 0,3-5 0 16,0-8 1 0,-1-7-1-16,2-3 1 0,2-4 3 15,-1-3 17-15,1 0-6 16,0-1-6-16,0-1-1 15,1-2-5-15,-2-1-2 16,2-1 0-16,-1 1-1 0,0-4 0 16,1 1 0-16,0-1-3 0,-2 1-69 15,2-3-93 1,-4-3-156-16</inkml:trace>
  <inkml:trace contextRef="#ctx0" brushRef="#br0" timeOffset="60836.68">22247 7196 954 0,'2'-10'10'0,"-3"3"-12"0,0 0 8 16,3 1-5-16,5 2-4 0,3 1 1 15,2-2 0-15,5 3-1 16,3-2 3-16,-1 2-3 16,5 2 1-16,0-1 1 15,1 1 1-15,-1 0 1 16,0 0-1-16,1 0 0 0,-2 0 1 15,0 0-1-15,0 1 1 16,2 4 0-16,2-2 2 0,4 1-1 16,5-3-1-1,1 1 1-15,7 0 0 0,0 0-2 16,3-2 0 0,-2 0-1-16,2 0 1 15,0 0 0-15,0 0 1 16,3 0 0-16,2-4-1 15,-1 1 1-15,-1-1 1 0,1 2-4 16,1-2 4-16,-5 1-2 16,5-3 1-16,1 0-1 15,2-3-1-15,1-2 1 0,-2-1 1 16,-1 1-2-16,-5 1 2 16,-5 0-1-16,-5 4 0 0,-4 2 0 15,-6 2 1-15,-3 1 0 16,-6 0-1-1,-3 1 0-15,-5 0 1 16,-4-2-1-16,-1 2 1 0,-3 0 0 16,-1 0 0-16,0 0 16 15,-2 0 25-15,3 0-22 0,-3 0-5 16,-2 0-1-16,2 0 6 0,-1 0 2 16,1 0-5-16,0 0-8 31,0 0-6-31,0 0-2 15,0 0 1-15,0 0 2 16,0 0 1-16,-1 0-3 0,0 0 0 16,1 3-2-16,0-2 0 15,0 4 1-15,0 6-1 0,0 1 1 16,0 6-1-16,-1 7 1 16,0 5 0-16,-1 4 0 15,2 3 0-15,-3 3-1 0,0 0 1 16,0 4 0-1,0 1-1-15,0 2 1 16,0 3-1-16,1-3 1 0,0 1 0 16,1-4-1-16,-1-4 0 0,3-3 0 15,0-6 0-15,-1-7-1 16,0-5 3-16,1-4-3 0,-1-5 2 16,-1-4-1-16,1-2-1 31,0-1 3-31,-2-2-1 0,1 1 15 15,-1-2-2-15,1 0 3 16,-6 0 4-16,0 0-6 16,-4 0-8-16,-2-2-4 15,-1 1 1-15,-2-1 3 16,-1 1-2-16,-2-1-1 16,0 0-3-16,-2 0 0 0,-1 1-1 15,0-2 0-15,-3 0 0 16,-1-1 0-16,-5 2-1 15,-4-2 1-15,-4 1 0 16,-3 0 1-16,-3 1-3 16,-5-2 2-16,-1 3 0 0,-1 0 2 15,-1 1-1-15,-1 0 0 0,-2 0-1 16,0 1 1-16,-1 4-1 16,-2 0 2-16,1 1-3 15,-1 0 3-15,0-2-2 16,0 2-1-16,0-4 1 0,-1-1 1 15,0-1-1-15,4 0 0 16,-1 0 0-16,0-5 19 0,0 1 0 31,2 1-11-31,0-1-7 0,-1 3-1 16,0 1-2-16,0 0-2 0,2 9-54 16,-5 6-78-16,-6-2-152 0,-7-8-493 15</inkml:trace>
  <inkml:trace contextRef="#ctx0" brushRef="#br0" timeOffset="62794.91">7752 4353 501 0,'8'-16'1'0,"-4"5"1"16,-3 2 1-16,0 5 67 0,0 4-3 16,-1 0-25-1,0 1-26-15,0 12-21 0,0 3-6 16,0 12 9-1,0 9 1-15,-2 10-1 16,-1 4 6-16,-2 7-3 0,-1 6-2 0,-3 6 4 16,2 4-3-16,-2 4 1 0,-1 4 1 15,-4 2-2-15,3 0 0 32,-1-5 4-32,1-5-3 15,-1-7 43-15,3-12-25 16,4-9-4-16,2-13-9 0,0-12-1 15,3-7-2-15,0-7-4 16,0-7-1-16,5-7-4 16,0-12 1-16,4-16-2 0,0-16 21 15,0-16-6 1,3-18-4-16,-2-13-3 0,-1-10 1 16,3-7 0-16,-3-4-2 15,1-2-1-15,-7 6 0 0,1 4 3 16,-4 14 0-1,-2 17 3-15,-5 15 19 16,-2 17 56-16,-3 14 2 0,2 13-33 16,3 8-13-16,1 10-26 15,4 3-8-15,2 2-11 16,2 12-17-16,7 9-15 16,3 9 40-16,3 12 2 15,1 10 1-15,2 12-2 0,-2 10 0 16,0 11-6-16,-6 9 0 0,-1 8 2 15,-5 8 2-15,-4 1-3 16,0 2 8-16,-4 2-2 16,-6 3 0-1,3 3-3-15,-1 8 2 16,3 10-61-16,0 8-60 0,-6-3-125 0,-9-7-298 16</inkml:trace>
  <inkml:trace contextRef="#ctx0" brushRef="#br0" timeOffset="78742.56">7458 2826 613 0,'-15'-20'-2'0,"-2"-1"12"16,4 2 21-16,0 2 13 15,4 0-14-15,-1 6-21 0,1 0-4 16,3 2 0-16,0 2-1 0,2 1-2 15,1 3 2-15,1 2-3 16,0 1 1 0,2 0-3-16,0 10-8 15,0 6-13-15,0 8 1 16,0 10 19-16,4 7 2 0,1 9 2 16,1 5-2-16,-2 5 1 15,1 5-1-15,2 6 1 0,-3 4-1 16,0 6 0-16,1 2 0 15,-2 0 0-15,2-3-2 16,3-8 2-16,1-8-2 16,0-14 4-16,5-9 0 0,1-11 0 15,5-3-1-15,0-9 0 16,3-5-1-16,3-2 3 16,2-6 1-16,2-3 0 15,2-2 2 1,5-2 0-16,2-3 0 0,4-1 1 15,2 1 9-15,4 1-11 16,0 0-1-16,4 2-2 16,1 2-2-16,2 0 1 15,4-1 1-15,1 1-1 0,3-2 0 16,-1 1 0-16,5 1-1 0,0-1 1 16,4 1 2-16,-3 0 3 15,4 0 1 1,2 0 1-16,2 0 1 15,-3 0 4-15,2 0-6 16,-2 0 2-16,4 1-5 0,-4-1 1 16,2 3 0-16,-2 0 0 15,0-1-2-15,-1 0 0 16,-1-1-2-16,-1-1 2 16,-3 0-1-16,-1 0 2 0,-1-1-1 15,-2-3-1 1,-2 1-2-16,-4 0 1 0,-2 0 0 15,-4 0 0-15,-4 0 0 0,-3 2 0 16,-7 0-1 0,-4-1 0-16,-5 2 2 0,-5-1-2 15,-6-2 0-15,-2 3 1 0,-6 0-1 16,-3 0 0-16,-4-1 0 0,1 1 1 16,-3 0 1-16,-1-2 24 15,0 2 16-15,0-1-13 16,0-6-7-16,0-5-4 15,0-5-8-15,0-10-10 16,0-11-1-16,0-9 1 16,3-10-1-1,2-11-5-15,2-10-13 16,2-10-3-16,3-9-12 0,0-2 10 16,4 1 16-16,-7 5 2 15,1 8 3-15,-2 14 3 0,-6 12 10 16,-1 13 6-16,-1 8 13 15,-2 9-12-15,-2 8-8 16,0 4 0-16,0 3-1 16,1 4-1-16,-3 3-1 0,1 1 6 15,0 2 0-15,-3 1-3 16,0 2-4-16,-1 1-1 16,-5 0-3-16,-3 0 0 15,-5 5-3-15,-5 2 0 16,-3 3 1-16,-4 0 2 0,-6 4 2 31,-5-2-1-31,-1 1 1 0,-6-2-2 16,0 0 5-16,-3-2 7 15,0 0-5-15,-2-1-4 16,-1-2-1-16,-3-1-2 0,-1 1-1 16,-3-2 1-16,-4 0-2 15,-4-1 1-15,-3 0 0 0,-2 1-1 16,-4-1 0-1,-7 1 1-15,1-1-1 16,-3-1 3-16,1 0-2 0,-4-2 3 16,0 0-3-16,0-2 6 15,-1-5-3-15,1 1 4 16,-2-2-1-16,0 2 11 16,0-1-9-16,1 4-7 15,-3 3 2-15,1 1-5 0,0 12 1 16,1 3-5-16,1 9-9 15,4 9-44-15,-2 9-57 16,-1 1-67-16,-7-1-146 16</inkml:trace>
  <inkml:trace contextRef="#ctx0" brushRef="#br0" timeOffset="102397.41">11327 14468 674 0,'-8'-11'16'15,"-2"-3"1"-15,6 3 36 32,4 0 6-32,0-2-50 0,4-4-7 15,7-3 0-15,-1-3-2 0,0-2 1 0,3-3-1 16,1 1 3-16,-3-2-3 15,3-1 1-15,-1 1 0 16,4 2 0-16,-2 1 0 31,3-1-1-31,5-2 3 0,1-2 0 16,7-7-1-16,8-5 0 16,5-8 3-16,8-5-3 15,8-5 0-15,4-4 0 16,6 0-1-16,5-6-1 0,2 0 1 15,3 0 0-15,-3-2-3 16,0 0 2-16,-8 0 1 16,-5 2-1-16,-6 3-1 0,-5-2 2 15,-6 2-1-15,-1 2 1 16,-5 2 1 0,1 1 26-16,-3 7 5 0,-4 4-10 0,-6 10-7 15,-7 7 1-15,-1 11-5 16,-7 6-10-16,-6 7-1 15,-1 5-2 1,-3 5-4-16,1 1-7 16,-4 4-10-16,1 8-44 0,-2 11 10 15,-1 7-34-15,-8 8-45 16,-5 1-92-16</inkml:trace>
  <inkml:trace contextRef="#ctx0" brushRef="#br0" timeOffset="103471.71">19600 14684 675 0,'-12'2'46'16,"2"-2"-40"-1,3-5 0-15,4 3 44 0,1-1-40 16,2 2-13-16,1-4 4 16,8-3 1-16,3-7-3 15,8-8 2 1,8-8 1-16,5-8 1 0,8-6-3 15,2-5 2-15,5-3-1 0,-2-5 1 16,3 0-2-16,-1-3-2 16,-1-3 4-16,3 0-1 15,-3-4 0-15,7-1 0 0,-1-3 3 16,0-1 27 0,4-3-14-16,1-4-1 0,3-3-4 15,1 3-4 1,1-1-4-16,-3-1 0 15,3 2 1-15,1 3 5 16,-1 3-2-16,0 3-4 0,3 3-2 16,-2 3-2-16,-4 6 1 15,-8 5-1-15,-4 6 0 0,-10 8 1 0,-7 7-2 16,-6 9 2-16,-8 7-1 31,-4 5 0-31,-5 4 1 16,-1 4-2-16,-3 2 0 0,1 2-5 15,-1 5-52-15,-2 6-23 0,-1 1-75 16,-8-2-140 0</inkml:trace>
  <inkml:trace contextRef="#ctx0" brushRef="#br0" timeOffset="113984.63">11129 4509 821 0,'0'0'2'16,"0"0"-6"-16,0 0-5 0,0 0 9 0,0 0-1 15,0 0 3 1,0 0 0-16,-9 186 0 0,9-131 0 16,0 8 1-1,1 8-3-15,1 4 3 0,0 12-2 0,-1 6 0 16,0 7 0-16,-1 8 0 15,0 4-1-15,0 3 1 16,0-3-2-16,0-3 2 16,0-7 0-1,1-10-1-15,7-11 1 16,1-6-1-16,1-10 0 0,4-4-1 16,-1-8 2-16,1-5 0 15,-1-7-2-15,-1-6 1 16,1-7 1-16,-2-7 0 15,-2-1-2-15,2-6 2 16,-3-2-1-16,0-2 1 0,0-2-1 16,-1-2 1-16,-1-2 1 15,-2-2-1-15,1-1 2 16,-2-1 0-16,3 0 2 0,-1 0 2 16,1-1 7-16,-1-1 0 15,1-2-5-15,-1 0 2 16,0 1 8-16,-2-3 2 15,-1 2 1-15,0-1 3 16,0 1 0-16,-1 1-7 16,0 0-7-16,-1 1-7 0,4 0-2 15,-4 2 1-15,2-1-2 16,2 0-2-16,2 1-1 16,5 0 1-16,0 0 0 15,5 0 1-15,2 0 0 16,6 4 0-16,3-3 1 15,3 3 0-15,7-3-1 16,3 1 0-16,7 0 0 0,4-1 1 0,3 2-2 16,2 0-2-16,3 0-51 15,2 0 15-15,-2-2-22 0,-1-1 23 16,-1 0 15-16,-1 0 4 16,-8 0 12-16,1-3 5 31,-7 2 3-31,-3-2-1 0,-6 3 1 15,-5 0-2-15,-2 0 1 16,-5 0 0-16,-2 4-3 16,-1 3-44-16,-2 0 12 15,-1-1-1-15,-2 0 19 16,-1-2 11-16,-3 0 6 0,-3-2 0 16,0-1 1-16,-4-1 1 15,-1 2-1-15,-1-2 2 16,1 1 28-16,-1-1 30 0,0 0 15 15,0 0 8-15,0 0-7 16,0 0-25-16,0 0-34 0,0 0-16 16,1 0-4-16,0 0 0 15,0 0 1-15,0 0 2 16,1 0 0-16,-2 0 0 16,2 0 1-16,-1 0-1 0,-1 0 0 15,1 0 1-15,0 0-1 16,0 0 2-16,0 0-1 0,0 0 1 15,2 0-1-15,-1 0-2 16,1 1 3-16,2 1-4 16,1-1 2-16,1 1-2 15,0 0 3-15,4 2-2 16,0-2 0-16,1 1 0 16,3 1-1-1,0-1 2-15,1 1-2 16,-1 2 1-16,1-3 1 0,-2 1-3 15,2 0 3-15,-2-1-1 16,-1 1 1-16,-1-2-2 16,-2 0 1-16,0 0 0 0,-4-2 1 15,0 0-1-15,-1 0-2 16,-2 0 3-16,1 0-1 16,-1 0-1-16,-1-3 2 0,-1-1-3 15,0-3 3-15,0-3 3 16,-1-4 19-16,2-3-10 15,0-10-10-15,2-10 0 0,1-12-5 32,3-10 4-32,3-12-6 0,0-10 4 15,2-6 0-15,-1-6 2 16,0-4-4-16,0-3-21 16,-2-2-22-16,-2 3 2 15,-1 2 13-15,-6 4 20 0,-1 6 9 16,-3 9 3-16,-5 4 3 15,-1 3 13-15,-1 4 15 0,-3 6-5 16,2 3-6-16,-1 7-15 16,1 4 17-1,0 7-1-15,0 9-17 0,3 4 5 16,0 7 8-16,2 3-15 0,0 7-2 16,1 0-2-16,3 4 1 15,0 1-1-15,1 2 1 0,0 1-2 16,1 1 1-16,-1 1-1 15,1 0 1-15,0 0 1 16,-1 0-1-16,1 0 2 16,0 0-2-16,0 0 1 15,-1 0-2-15,1 0 0 0,-1 0 0 16,1 0 2-16,-1 0 0 31,0 0-1-31,-2 0 0 0,-1 0 1 16,-2 0 1-16,-2 0-1 0,-3 0 1 15,-4 0 0-15,-1 0-1 16,-5 0-1-16,-2-3 1 16,-2-1-1-16,-4 2 2 0,-3-2-1 15,-1 1-2-15,-5 1 1 16,-1 1 2-16,-5-1-3 16,-2 2 1-16,-5 0 1 15,-1 0-4-15,-3 0 5 0,-3 0-2 16,-2 2 1-16,-3 1-1 31,-1-1 0-31,-2 2 1 0,0-1-1 16,-1 0 1-16,-3 0-1 0,1-1 1 0,-1 0-1 15,-1-2 1-15,-1 0 26 32,1 1-25-32,1-1 0 0,-1 0-1 15,4 0 0-15,0 0-1 16,5 3 0-16,1 1-3 15,4 5-11-15,4 5-75 16,-1 6-68-16,-5-6-231 16</inkml:trace>
  <inkml:trace contextRef="#ctx0" brushRef="#br0" timeOffset="117191.87">10214 5291 942 0,'-18'-18'-6'0,"1"-2"13"0,5 9 34 15,6 4 16 1,2 2-49-16,1 4-10 0,3 1-4 16,0 10-30-16,0 10-40 15,0 10 54-15,0 12 21 16,0 12 2-16,-2 11 1 15,-5 10-2-15,1 4 0 16,-1-1 0-16,0 0 0 0,3-2-2 16,2-8 1-16,2-6-19 15,0-6-10-15,6-5-13 0,3-7-38 0,2-2 2 32,2-9-71-32,-2-13-71 0</inkml:trace>
  <inkml:trace contextRef="#ctx0" brushRef="#br0" timeOffset="117547.91">10289 5766 885 0,'-10'-10'1'0,"1"1"11"15,7 3 53-15,2 1-37 16,2 4-35-16,10-2-20 16,4 3 9-16,7-3 14 0,2 0 3 15,8 0 1-15,-1 0 1 16,3 0-1-16,-1-1-1 15,-1 3 1-15,-1-1 0 16,-3 2-1-16,-2 0-33 16,-3 0-41-16,-3 2-20 0,-6 2 20 15,-4 5-35-15,-9-2-46 16,-6 4-46-16</inkml:trace>
  <inkml:trace contextRef="#ctx0" brushRef="#br0" timeOffset="117736.74">10257 6133 900 0,'-3'0'62'16,"1"-4"-43"0,2-2 30-16,6-2-22 15,10-3-30-15,7-3 5 0,11-6-2 16,12 0-2-16,7-2-2 15,9 1-15-15,4 4-90 16,-1-1-53-16,-6-2-135 16</inkml:trace>
  <inkml:trace contextRef="#ctx0" brushRef="#br0" timeOffset="119767.82">28839 5526 947 0,'-7'-6'-24'15,"-3"0"-18"-15,7 6 30 16,3 3-2-16,-2 12-54 15,0 10 28-15,2 15 40 0,-5 11 2 16,0 11 0-16,-3 10 0 16,1 7 0-16,-7 5-1 15,2 0 0-15,-1 1-1 16,0 0 1-16,3-1 0 0,3-2 0 16,2-7 0-16,1-2 0 15,3-6-1 1,2-6 1-16,-1-5 0 15,4-7-1-15,4-5 2 0,0-6-2 0,3-4 2 16,3-5 4 0,3-7 0-16,4-2 8 15,2-6 9-15,3-1 0 0,4-3 3 16,1 1-2-16,5-2-4 16,3 0-3-16,6 1-2 15,4 1-6-15,7 0-6 0,7 2 2 16,6 1 8-16,12 0-5 15,6-1-5-15,7 0-2 16,10 0 1-16,4-3-3 0,3-3 2 16,5 0-1-16,-1-3 1 15,3-1-1-15,2 0 0 0,-1-2 0 16,2 1 2 0,-1-1 0-16,1 2 9 0,-4 1-2 31,-6 2 0-31,1 2-2 0,-7 0 6 15,-4 0-1-15,-9 2 8 16,3 0 0-16,-5 0-6 16,-6 0-7-16,-5 0-3 15,-8 0-1-15,-8 0-2 0,-9-2 0 0,-12 2-2 16,-8-6 2-16,-10 1-1 0,-4-4 0 16,-7 0 1-16,-3-1 0 31,-1-1 0-31,2-6 3 0,2-6 12 15,1-5 1-15,4-7-14 16,4-10-6-16,0-6 2 0,5-13-4 16,7-8-17-16,-1-11-24 15,3-5-37-15,-4-4 8 16,-4-4 19 0,-3 1 46-16,-5 3 11 0,-3 1 3 15,-5 3 3-15,-1 4 13 0,-4 3 19 16,-2 3-26-1,-3 6 31-15,0 3-2 16,0 8-9-16,0 2-9 0,3 7-21 0,-1 4-2 16,3 4-1-16,-2 4-2 15,1 5 1 1,-3 4-3-16,-1 4-1 0,-2 3 6 16,-2 3 2-16,1 2-3 15,-7 3 1-15,0 1-2 0,-2 0 6 16,1 1-4-16,-5 1 1 15,3-1-1-15,-3 3 1 16,-3-1 1-16,-4 1-1 16,-3-2 0-16,-8 3 2 0,-5-3 0 15,-6 2-1-15,-10 1-2 16,-4-3-1-16,-9 3 1 16,1-3 1-1,-4-1-3-15,-5-2 3 16,0 0 0-16,-6-2-2 0,-3-2 0 15,-8-3 1-15,-3-1 0 16,-3-2 0 0,-3 1 0-16,-5-2 5 15,-3-3 1-15,1 4 5 0,-5-2-9 16,1-2 2-16,1 4-2 16,0-1 0-16,3 0-3 15,-2 3 0-15,2-2 4 16,2 5-9-16,-5 2 4 0,0 5 1 0,3 4-27 15,-1 6-38-15,0 5-42 16,-2-2-59-16,3-9-227 16</inkml:trace>
  <inkml:trace contextRef="#ctx0" brushRef="#br0" timeOffset="121705.3">9782 9653 893 0,'0'0'-44'0,"0"0"-6"15,0 0-92-15,0 0 85 16,0 0 57-16,0 0 1 15,0 0 0-15,45 223 1 0,-42-142 0 0,-1 9 1 16,-2 6-3 0,-2 7 0-16,-5 3-2 15,-1 3 1-15,-3-2-40 16,0-5-3-16,-2-3 18 16,-3-8 23-16,2-10 4 0,0-14 1 15,3-10-2-15,4-14 22 16,0-11 30-16,5-10-18 0,2-8-13 0,9-5-6 31,0-5 9-31,5-3 9 0,5-2 1 0,6-2 7 16,1-4-2-1,5-3 9-15,4-2-37 16,5-1-3-16,4 0-5 0,3-1-3 16,2 0-2-16,1 3-4 15,2 1-4 1,-5-1-160-16,-7-5-80 15,-11-5-169-15</inkml:trace>
  <inkml:trace contextRef="#ctx0" brushRef="#br0" timeOffset="122352.34">9875 9480 1227 0,'-4'-14'-77'15,"0"-2"15"-15,4 6 58 0,10 5 3 0,10 3-17 16,7 2-14-1,8 0 5-15,5 7-11 16,2 2 21-16,-1 0-10 0,0 3 3 0,-7 1 18 31,-5-2 4-31,-5 2-3 0,-8 1-3 16,-3-1 5 0,-4 0-3-16,-3 2 5 0,-1 1 8 15,-1 2 0-15,0 4-2 16,-1 5 1-16,2 10-5 15,1 9 1-15,1 8 2 16,1 9 1-16,4 7-4 16,1 3 1-16,1 0 0 0,3-2 0 15,2-6-2-15,0-1 2 16,0-4-4-16,0-2 2 16,0-2 0-16,0-1 1 0,-2-1-1 15,0-1 2 1,-3-3-3-16,-3-3 1 0,-2-3 2 15,-3-1-1-15,-4-2-2 16,-2-2 2-16,-5 0 0 16,-5-4 3-16,-6-3 0 0,-3-3 1 15,-6-6 31-15,-6-1 1 16,-3-5-16-16,-7-2-15 0,1-3-3 16,-6-1-3-1,1-3-11-15,1 0-44 16,2 0-87-16,0-2-119 0,0 0-188 15</inkml:trace>
  <inkml:trace contextRef="#ctx0" brushRef="#br0" timeOffset="122879.6">9467 12918 1246 0,'0'1'2'16,"-7"-3"-26"-16,4 3 23 16,3 5-18-1,6 9-89-15,6 5 43 16,3 10 58-16,1 10-20 0,1 8-18 16,-3 8 14-16,-6 7-10 15,-5 10 22-15,-3 8-22 16,-6 7 12-16,-6 4-2 15,-3 6 13-15,-1 0 16 16,1-3 5-16,0-4-1 0,3-5 4 16,1-8 27-16,2-9-8 0,5-8-1 15,3-9-8 1,1-9-4-16,4-11 1 16,7-8-7-16,1-7-4 0,2-7 0 15,1-5 1-15,3-3-2 16,2-1 5-16,0-4-3 15,3-5-4-15,2-5 2 16,4-7-8-16,1-8-17 0,-1-13-128 16,-2-11-143-1</inkml:trace>
  <inkml:trace contextRef="#ctx0" brushRef="#br0" timeOffset="123436.99">9705 12971 1276 0,'-3'-10'3'0,"-8"0"-3"16,11 5-2-16,7 0-10 16,14 3-38-16,8-2 36 15,9 1 8-15,6-1 0 0,8 2-12 16,3 0-14-16,0 2 1 15,-1-1 4-15,-5 3-14 16,-2 5 16-16,-8 0 5 16,-4 2 15-16,-6 1 5 15,-6-1-2-15,-2 3 2 0,-2 1-3 16,-3 3 1-16,0 6 0 16,-1 5 2-16,2 8 4 15,-1 6 0-15,0 5 2 16,-2 5-5-16,0 4 4 0,-4 3-5 15,-1 4 1 1,0 2 1-16,-6 2-2 0,-2 4-2 0,-1-2-1 16,0-1 4-1,-4-3-1-15,-4-4 0 16,2-6 0-16,-4-6 1 16,1-5-1-16,-2-6 0 0,2-5 3 0,-3-5 38 31,1-4-1-31,-1-3-6 0,-1-3-7 15,-2-2-10-15,-3 0 2 16,-4-1-10-16,-12 0-5 0,-7 1-2 16,-12-1-2-1,-4 0-41-15,-13 0-51 16,-9-4-97-16,-10-4-326 0</inkml:trace>
  <inkml:trace contextRef="#ctx0" brushRef="#br0" timeOffset="125207.91">12127 15118 929 0,'21'2'-32'16,"5"-4"-159"-16,15 0 187 15,10 0 7-15,11 0-1 0,7 1 0 16,8 0-2-16,8-1 17 16,7 1 5-16,5 1-12 15,6-2 5-15,3 4-4 16,3-2-3-16,3 0-1 0,4-3-6 15,1 3 2-15,6-7 0 16,3-1 15-16,2 1 5 16,4 0-1-1,0 0 6-15,4 4-6 0,0 1-9 32,2 4-4-32,1-1-6 0,1 6 4 15,-2 1-4-15,1-1-2 16,-3 0-2-16,0 2 0 15,-1-2 1-15,-2 0 2 0,-1 3-1 16,-2 0 0 0,-5 4 0-16,-4 3-2 0,-7 2 12 15,-6 4 9-15,-7 3-8 16,-7 3-8-16,-7-1-3 0,-3 5 3 16,-6 0 4-16,-2 1 9 15,-6 0 9-15,-1 1-13 0,-3 1-10 16,-4 2 4-16,-4 0-1 15,-4 3-2 1,-4 2 0-16,-7 3 0 0,-2 1 0 0,-4 2-2 31,-6 0-3-31,-2 0 2 0,-7 1 1 16,-2-2 2-16,-7 2-1 16,-1-3-2-16,-4-1 2 15,-2-4-1-15,0-4-1 16,0-6 3-16,0-3-1 0,1-4-4 15,-1-4 2 1,2-3 2-16,-2-2-3 0,0-1 2 16,0 0-2-16,-1 0 2 15,-1 1-4-15,0-4 1 0,3 3 1 16,-4-3-45-16,1-4-89 16,-2-7-60-16,-6-4-98 0</inkml:trace>
  <inkml:trace contextRef="#ctx0" brushRef="#br0" timeOffset="125592.91">17197 16125 512 0,'-6'-1'655'0,"-3"-8"-650"0,3 1-2 0,4 6 14 0,4 2-24 16,8 13-6-16,6 7-1 16,5 8 18-16,4 8-3 31,5 9 0-31,3 3-3 16,0 1-26-16,-1-2-10 0,0-5 5 15,-3-6 6-15,-3-6 19 16,-2-7 7-16,-6-9 2 0,-1-4-2 0,-3-6-2 31,1-4 7-31,-1-7 34 16,2-9 17-16,0-6-5 0,0-9-14 15,-3-5-4-15,-1-2-4 16,-4 0-9-16,-2 3-17 16,-6 7-3-16,2 6-1 0,-4 10-32 15,-6 4-70-15,-6 5-128 16,-5-7-357-16</inkml:trace>
  <inkml:trace contextRef="#ctx0" brushRef="#br0" timeOffset="135623.15">18935 18141 829 0,'-16'12'96'31,"6"-12"-94"-31,7 0 0 16,1-1-5-16,7-6-12 16,6-8-3-16,8-12 16 0,8-12 5 15,7-16 0-15,11-16-1 16,4-12-8-16,5-11-15 15,3-4 6-15,-1-6 13 16,1-6 2-16,1 1 1 16,2-2 0-16,0-3 2 15,5 3 12-15,0 2 9 0,-1 7-4 0,0-1 0 16,-2 6 0-16,0 6-6 16,-6 5-9-16,-1 3-2 0,-3 6 0 31,-5 8-4-31,-1 7 0 15,-8 5-2-15,-3 9 0 0,-6 9-15 16,-4 9-61-16,-5 7-33 16,-8 7-83-16,-8 2-149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39:24.7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13397 4455 538 0,'0'0'4'15,"0"-10"13"-15,4 2-4 16,5 2 0-16,5-2-9 15,2-1 2-15,8 0-5 0,4-1 0 16,5-1 0-16,3-2 1 16,7-1-1-1,1 0 0-15,3-2-1 16,3-1 1-16,3-3 0 0,3-1 1 16,-1 1-3-16,1-4 6 15,2 1-1-15,1-1 9 16,4 0 8-16,2-1-7 0,5-1 4 15,1-1-7 1,5-3-2-16,1 2 0 16,0-2-3-16,2-3 0 0,0-1 15 0,2-3 0 15,3-3-8-15,1-1-4 16,4 0-3-16,-1-2-1 16,1 2 0-16,-1 3 0 0,0-1 0 31,0 1 10-31,1 0-3 0,0 1-6 15,0 0-3-15,-1 3 0 0,-1 1-2 16,-7 2 0 0,-4 2-1-16,-3 1 2 0,-5 1-2 0,-1-1 1 15,-6 0 1-15,0 2-1 16,-3-2-1 0,-1 2 0-16,-5 2 0 15,1 2 0-15,-2-1 0 0,-1 5-1 16,2 2 0-1,-3 5-4-15,2 1-49 0,-3 0-94 16,-7-4-109-16</inkml:trace>
  <inkml:trace contextRef="#ctx0" brushRef="#br0" timeOffset="21890.43">13547 3144 702 0,'-7'-20'-65'0,"-2"-1"60"15,2 1 19 1,3 7 21-16,2 5-9 16,1 2-13-16,0 3-8 0,1 3-8 0,0 0-8 15,2 4-13-15,0 8 10 16,0 6-29-16,-2 4 31 16,0 7 8-16,-4 7 10 15,-5 2 4-15,-5 6-6 0,0 2-3 16,-5 2 4-1,1 0-3 1,-3 2-2-16,-1-2 0 0,-1 2 2 0,1-3 0 31,1 1-2-31,-1 0 0 0,2 0 1 16,0 2-2-16,2-1 1 0,1-1 0 16,0-4 0-16,3-1 0 15,2-4 0 1,3-6 0-16,2-3-1 0,3-7 0 15,3-5 0-15,1-5 13 16,1-3-1-16,4-2 0 16,2-1 1-16,2-2 4 15,5-1 14-15,0-1-2 16,5 1-2-16,4-3-4 0,4 1 3 16,4-1-9-16,2 1 7 15,3 1-6-15,4-1-11 16,0 3-4-16,6-1 2 15,-1 3-1-15,5-3-3 16,2 3 5-16,4 0 0 16,1 2-2-16,2-1 0 0,5-2-2 15,4 1 0-15,4-1-2 16,0-3-1-16,5 1 3 0,-2-3 1 16,1 1-1-16,0 2 0 15,0 0 3-15,-2-1 0 16,0 2 2-16,3-1 1 15,-1-1-1-15,-1 0 0 0,1-1 0 16,1 0 2-16,0 1-1 16,0-1 1-16,-2 0 3 15,1 2-3-15,0 0 1 0,-1 1 1 16,-1 0-1 0,-1 1-2-16,-1 1-2 0,-2 0-2 15,-2 0-2-15,-1 2 0 16,-3 1 0-16,-2-3-1 15,-1 0 0-15,-4 0 0 16,-4-3 0 0,-4-1 0-16,-5 0-1 0,-4-1 2 0,-3-2 0 0,-6 0 0 15,-3 0 0-15,-3 0 1 16,-2 0 2-16,-2-1-1 16,-4 0 1-16,1-2 0 15,-5 2-2-15,3-2-1 0,-5 3-1 31,-2-3 0-31,0 1-4 16,-3 0 2-16,0 0-2 16,-3 1 5-16,1-2 1 15,-1-1 4-15,2 0 6 0,0-4-5 16,0-1-4-16,2-3-4 16,0-3 1-16,4-8 0 15,1-4-2-15,2-8 1 16,2-8-1-16,4-5 0 0,4-6 1 15,-1-5-29 1,3-7-4-16,1 0 17 0,-1-5 1 16,1 0-5-16,-1-1 21 15,-2-1 1-15,-2 4-1 16,-1 5 1-16,-3 5 5 0,-4 7 24 16,-1 8 9-16,-3 7-9 15,-1 7-10-15,-5 8-10 0,0 5-6 16,-1 5 4-16,-1 3-6 15,-2 4 2-15,1 5-1 0,-1-2-4 16,-1 2-6-16,-1 0-1 16,1 0 0-16,-5 2 0 15,0 0 5 1,-7 0 6-16,0 3-2 16,-6 0 1-16,-2-2 0 15,-4 1 1-15,-2-3 1 0,-3 2-1 16,-3-3 0-16,-1 0 0 15,-4-4 0-15,-2 1-2 16,-3-1 1-16,-4-1-2 16,-3 0 1-16,-6 1-1 15,-1-2 1-15,-5 2 0 0,-3-2-1 16,-4 1 0-16,-4-2 0 0,-2 1 2 16,-5 0-3-16,-1 1 0 15,-6 0 2-15,-1 1-1 16,-3 0 1-16,-3 1-1 15,-4 0 2-15,-3-1-3 0,-2 1 4 16,-1 0-6-16,-4-1 3 16,-1 1 0-16,-1 0 4 15,-1-1-5-15,1 1 2 0,-2-1-4 32,0 1 6-32,0-1-3 15,1 1 1-15,1 3 0 16,-5 0-3-16,0 13-2 0,-4 11-74 0,-6 4-113 15,-8-1-107-15</inkml:trace>
  <inkml:trace contextRef="#ctx0" brushRef="#br0" timeOffset="25075.03">14875 10181 876 0,'-3'0'9'15,"-3"-2"-8"-15,4 6-6 16,2 11-14-16,0 8-14 16,-2 8 25-16,-6 11 3 0,3 8 6 15,-5 11 1-15,-2 8-1 16,-1 7 0-16,-2 6 0 15,-3 7-1-15,-1 2 3 16,3-2-2-16,0 1-1 16,4-5 1-16,3-6 0 0,3-6 0 15,5-8-2-15,1-6-1 16,1-7 3-16,8-7-3 16,3-3 0-16,2-7 1 15,4-2 11-15,7-3-2 0,2-2-4 0,3-4 2 16,6-1 4-16,4-2 14 15,5-2-9-15,4-2 10 16,5-3-2-16,6 0-8 16,4-1 2-16,5-1-5 0,7-3 0 31,4 1-1-31,8-2-1 16,5 0 2-16,3-1-1 15,7 0-4-15,4 2-2 0,1-1-4 16,2 0 2-16,2 1-2 15,1 0-1-15,1 1 1 16,4 0 1-16,3-3-1 16,1 1 2-16,4-2 0 15,2 1 0-15,0-3-1 16,2 1 2-16,-4 0 1 0,1-1 4 16,-5 1 5-16,-1-1-5 15,-4 2-1-15,-6 1-1 16,0 1-4-16,-7 2 0 0,0 0 1 0,-4-3-2 15,-3 0 2-15,-2-2 0 16,-2-3-1 0,-5-2-2-16,-3 1 1 15,-7-2 1-15,-9 0-1 0,-6-2 4 16,-8 1 3-16,-6 1-2 0,-10-1-2 16,-6 0-3-16,-8 1-2 15,-2 0 1-15,-9-1-2 16,-5 1 0-16,-1 0 2 0,-6 0 0 15,0 1-2-15,0-2 7 32,0 1 3-32,-1-5 9 15,-1-1-8-15,0-3-3 16,-1-3-8-16,0-7 2 0,-1-2-1 16,2-6 0-16,1-7-2 15,0-8-13-15,5-7-13 16,3-9-6-16,7-7 13 15,2-7-19-15,4-7-21 0,2-7-6 16,4-3 9-16,1-2-13 16,0-2 39-16,1 1 35 15,-4 3 8-15,-1 8 26 16,0 4 13-16,-5 8 9 16,-3 9-5-16,-4 11-13 0,-2 9 5 15,-7 9-1-15,1 7-28 16,-4 7-8-16,1 5 1 15,-4 5-10-15,1 1-6 16,-3 3 3-16,-1 0 0 16,0 1-1-16,-2 1 3 15,-3-1 4-15,-3-1-2 0,-3 2 0 16,-4-1 0-16,-5 0-1 16,-5 0 0-16,-5 0 3 15,-3-2-2-15,-5 1 3 16,-4-2-4-16,-6 1 3 0,-5-1-2 15,-5 0 0-15,-4 0-2 16,-8-1 5-16,-6 1-4 16,-6 1-1-16,-4 0 1 15,-7 1 1-15,-2 1 0 16,-7 1 0-16,-2 0-1 16,-5 0 0-16,-5 0-1 0,-2 1 1 15,-4-2 2-15,-4-1-2 16,-1 0 1-16,0-1-1 0,-4-2-2 15,0 2 3-15,-7 1 0 16,1-3-1-16,-3 1 0 16,-5 1 0-16,-2 0 0 15,-7 1 0-15,-1 3 0 16,-7 6-1-16,-7 11-55 0,-8 13-30 16,-7 8-73-1,-11 7-103-15,-14 1-215 16</inkml:trace>
  <inkml:trace contextRef="#ctx0" brushRef="#br0" timeOffset="37600.2">5156 17114 607 0,'-12'-10'4'0,"-2"-3"4"0,2 3 69 15,5 2-7 1,0 2-35-16,4 1-26 0,1 3-6 15,1 0-3-15,1-1-1 16,0 2-3-16,5 1 2 16,3-2 0-16,1 2 2 0,5-1-3 15,-1 1 3-15,5 1 0 16,0 1 0-16,4-1 2 0,3 0-2 16,-1 1 1-16,2-2 0 15,3 0-2 1,1 0 2-16,1 0 1 15,0 0 0-15,-1 0-1 16,3 0-1-16,-4 1 2 16,2 0-2-16,-2 0 1 0,-1 0 0 15,-2 2 0-15,-5-3-1 16,-4 4 1-16,-3 0 2 0,-3-2-3 16,-5 1 2-1,-4 0 0-15,-1 0 2 0,-1-2 2 0,0 1 33 31,-5-2 25-31,-5 1-20 0,-4 1-21 16,-2-4-11-16,-9 1-1 16,-1-3-3-16,-2-2 2 15,-3-1-3-15,-2-1 6 16,-3 1 2-16,0-1-5 0,1 1 9 16,-3 0 8-16,-2-1-3 15,2 1-5-15,2 2-2 0,-1-2-5 16,5 1-9-16,-1 0 1 15,2 2-3-15,4-3 0 16,3 4-1 0,2-2 0-16,3 0 1 0,4 3-1 15,5-1 1-15,0 1-1 16,4 0-1-16,3 1-1 16,3 0 0-16,0 0-5 0,5 2-5 15,3-1-18-15,4 2 19 16,4 0 8-16,6-1 1 15,5 2 2-15,2-3-1 16,2 3 2-16,7 0 0 16,5 0-1-16,0 0 0 15,4-2 0-15,1 1 1 0,2-3-1 16,-3 0-1-16,0 1 3 16,-3 2-2-16,-1-1 1 15,-5 2-2-15,-2-3 2 16,-3 2-1-16,-4 2 0 15,-5-2 1-15,-4 0-1 0,-4-1 0 16,-3 1 1-16,-7-2-2 0,0 2 1 16,-4-2 2-16,-2-1 2 15,-2 0 7 1,-6 0 6-16,-5-3 9 16,-7 0-24-16,-5 0 0 0,-7 1-1 15,-7 0 0-15,-3 3 1 0,-6-1-2 16,0 3 0-16,-5 3 1 15,-1 2 0 1,-1 1-2-16,0 0 0 16,-3 1 3-16,0 1-1 15,2-1-1-15,0 1-1 0,-1-2 0 16,3 1 2-16,2 0-1 16,3 0-1-16,2 0 0 15,9 4-2-15,2 5-76 16,6 1-89-16,0-1-104 0,-3-8-156 0</inkml:trace>
  <inkml:trace contextRef="#ctx0" brushRef="#br0" timeOffset="43993.78">11358 11779 994 0,'-18'-1'-25'0,"-1"-7"29"16,4 0-1-16,6 4 3 15,5 1 9-15,3 0-13 0,0 2-1 16,1-2-3-1,0 4-10-15,0 1-35 16,3 2 33-16,1 6 8 0,1 4 5 0,1 9 0 16,-1 7 0-16,-2 9 0 15,-1 7 2-15,-1 8 0 0,0 3-1 16,-1 1 0 0,0 0 0-16,0 5 0 0,0 3 1 15,0 4-1-15,-2 4 1 16,-6 7 0-16,-4 4-1 15,2 2 1-15,-3-1-1 0,1-1 2 32,1-4-2-32,5-5 1 15,3-8 0-15,3-10-1 0,1-9 1 16,7-11-1-16,4-8 0 16,1-9 1-16,4-6 2 15,0-5 0-15,1-1 1 16,2-2 1-16,1-1 0 15,5 3 1-15,1-2-2 16,4 1-1-16,5 0 0 0,4 1-2 0,6 1 0 16,1-2-1-1,7-1 2-15,2 1 0 0,3-4-2 16,5 0 3-16,0-1-3 16,4-1 2-16,3-1-1 0,3 0 0 15,5 1 1 1,-1-1 1-16,5-1 4 15,4 4 2-15,5 2-2 0,4-1-4 16,5 0 21 0,8 0-18-16,4-2-6 15,6 0 1-15,2-2 1 0,3 0-3 16,0 2 1-16,-1 0 1 16,0 2 0-16,-1 1-1 15,0 1 2-15,0 0-4 16,-2 0 2-16,-1 0 3 15,0 1-3-15,-1 0 1 16,-1-1 5-16,-1 2 5 0,-3 0-3 16,-4 0 1-16,-1 2 3 15,-3 1-5-15,-2-2 3 0,-2 1-7 16,-5-1-2-16,-2 0 1 16,-7 0-1-16,-7 1-1 0,-4-2 0 15,-8-2 1-15,-5 2-2 16,-7-3 3-16,-3-3-2 0,-6 0 1 31,-5-3 0-31,-4 2-1 16,-6-4 0-16,-7 1 0 0,-4-1 1 15,-5 0 0-15,-4-2 0 0,-5 2-1 0,-1 0 4 16,-4-1 1-16,-1-2 8 16,0-1 3-16,-1-5-1 31,0-7-8-31,0-6-6 0,0-7-2 15,-1-8 0-15,1-8-1 16,0-9-2-16,4-10 1 16,4-8-31-16,2-5-1 15,2 0 3-15,0-5 21 16,1 2 11-16,0 3 1 0,-2 4-1 16,4 3 1-16,-3 5-2 15,1 8 2-15,-2 6-2 16,-3 8 3-16,-1 5 0 15,-1 8 0-15,-1 2 2 16,-1 4-4-16,0 3 1 0,1 2-2 16,-3 5 2-16,1 2-2 0,-2 3 2 15,0 2-1-15,1 5 0 16,-2 1 0-16,0 1 1 16,0 2 2-16,0-2-1 0,-3 0-1 15,3 2 0-15,-2 0 1 16,-1-1-2-16,2 1 1 0,-3-1 0 15,1 0 0-15,-2-1 1 16,1 1 4-16,-1-1-1 31,-1 1 0-31,1 0 0 16,0-1-2-16,2 1 1 0,-2-1 2 0,2 1 1 16,-1-2-1-16,0 1-2 15,1-4-2-15,0 1-1 16,0-2 0-1,0 0-1-15,0-2 0 16,0 2 1-16,1 0-1 0,0 2 1 16,0 1 0-16,2 1 0 15,-1 0-1-15,0 2 2 16,0-1-2-16,-2 0 0 16,1 0 1-16,-2-1-1 15,0-1-1-15,-4 0 1 0,-2-2 0 16,-3 1 1-16,-2-2 2 0,-3-1 0 15,-3-1-2-15,-1 1 8 16,-7-2-2 0,-2 0-5-16,-5-1 1 15,-5-2 6-15,-2 1 0 0,-6-1-1 16,-2 1 47-16,-4 1-51 16,-4 2-3-16,-5 2-1 0,-3 1 0 0,-2 1 1 15,-3 2-1-15,-4-1-1 31,-3 1 0-31,-4 0 2 0,-1 0-1 16,-3-1 0-16,-3 0 1 0,-1-2 0 16,1 1 0-16,-3-2-1 15,-1 0 0 1,-5 1 1-16,0 0 1 16,-2 3-1-16,-3-1-1 0,-1 4 2 15,0-1-2-15,1 0-1 16,-2 0 1-16,3-3 2 15,-1 0-2-15,0-2 1 16,-2-1-2-16,2-1 1 16,-3-1 1-16,-1-2 0 0,0 0-1 0,-1-1-2 15,0-1 2-15,-3 2 1 16,0 2 1-16,-2 2-3 0,-3 4 1 31,-2 2-15-31,-6 7-22 16,-3 9-24-16,-8 9-40 15,-5 11-38-15,-9 6-107 0,-10 2-127 16</inkml:trace>
  <inkml:trace contextRef="#ctx0" brushRef="#br0" timeOffset="59008.35">11733 13491 467 0,'-12'-20'353'15,"-4"0"-331"-15,2 4-6 16,4 7 30-16,4 8-8 0,3 1-40 15,2 12-17-15,1 9-35 16,0 5 30-16,0 9 6 0,0 3 3 16,0 5 10-16,1 4 4 15,-1 1 2-15,0 4 0 0,0 3-2 16,-1 5 1-16,-3 2 0 31,-1 3 0-31,1-1-2 0,-3 4 7 16,1 1 3-16,1 1-1 0,-1 6 0 15,2 3-5-15,-4 3 0 0,2 4 2 32,-2-1-4-32,-1 1 1 15,-1-3-1-15,0-7 3 16,2-7-3-16,2-10 3 16,1-9-3-16,2-10 1 0,3-10-1 15,0-8 0-15,0-5 1 0,5-7 0 0,1-1 2 16,0-5 4-16,1 1 7 15,1-2 7-15,4-1-2 16,1 1-7-16,3-1-1 16,4 0-4-16,3 1-1 0,3-2-1 15,3-1 0-15,2 1-1 16,3-2 3-16,3 0 3 16,3-2-3-16,5 2-2 15,0-2-4-15,6 0 3 16,3-1-2-16,2 0 1 0,2-2 0 31,3 0 0-31,1 1-1 0,3 1 4 16,1 0-1-16,0 0-1 15,1 2 4-15,2 1-3 16,1 0-2-16,1 0 1 16,3-2 0-16,4 1-1 0,-1-3 0 15,2 0 0-15,-1-2 15 16,2 0-5-16,0 0-8 15,-3 2-2-15,1 0-2 16,-1 1 3-16,1 3-3 16,0-1 0-16,-1 3-1 0,-2 1 0 15,3 1 2-15,-1-2 0 0,0-1-2 16,0-1 3-16,3 1 0 16,-1-4 2-16,3 0-2 15,-1-3 3-15,-1 2 0 16,-2-1 0-1,-2 1-3-15,0 3 0 0,-2-1-2 16,-3 2 0-16,-1-1 0 16,-1 4 0-16,-2-1 0 15,-2 3-1-15,-1 0 1 16,-2 1 0-16,-1-1 0 16,-2-1 1-16,-1-2-2 0,0 1 1 15,-1-1 0-15,-3-2 0 16,-2 1-1-16,-2 0 1 15,-3 0 0-15,-1 1 0 16,-2 0-2-16,-1 0 2 16,-1 2-1-16,-1-1 0 0,-1 0 2 15,-1 0-2-15,-3-1 0 16,-2 0 2-16,-1-1 0 0,-1-1 0 16,-3 0-4-16,0 0 4 15,-4 0-1 1,-1 1-1-16,-2 0 1 15,-5 0 0-15,-1 0-2 16,-4 0 2-16,-3 0-1 16,-3-1 1-16,-2 1-1 0,-1 1 1 15,-2-1 0-15,-1 0 1 16,0 0 2-16,0 0 0 16,0 0 11-16,0-1 4 15,0 0-13-15,0-4-3 0,0-3-1 16,1-5-2-16,0-3 0 15,1-8 1-15,1-5 0 16,0-5-1-16,2-6 0 0,2-6 0 16,2-7 0-16,1-5 0 0,1-9-1 15,2-4 3-15,0-6-2 16,3-5-1-16,-2-2 2 16,3-3-1-16,-1-1 0 15,2-1 1-15,2-2-3 0,-1 3 2 16,0 2-1-16,0 5 1 15,-1 6 1 1,-1 5-1-16,-4 9 0 16,-2 7 2-16,-1 8-2 15,-4 9 1-15,-2 8 3 16,-2 8 7-16,-1 6 6 16,-1 4-8-16,0 5-3 15,0 2-5-15,0 2 3 0,1 1-5 16,-1 1 1-16,0-3-2 15,0 3 1-15,0 0-1 16,0 1 2-16,0-1 0 16,0 1 1-16,0-1-2 0,0 0 3 15,0 0 0 1,-2 0 5-16,-1 0 6 0,-3-1-5 0,-4 1 6 16,-1-1-11-1,-4 1-1-15,-3 0-1 0,-4-1 1 16,1-1-2-16,-4 2 2 15,-2-2-1-15,0 0 1 16,-4 0 2-16,-1 1 1 0,-3-1 0 16,-2 2-3-1,-2-1-1-15,-2 1-1 16,-1-1 1-16,-1 1-1 16,-2 0 0-16,-4-1 0 15,-1 0 0-15,-3 1 2 0,-2 0-3 16,-1-2 1-16,-3 1 1 15,1 1-3-15,-1 0 3 16,-2 0 0-16,-1 0-1 0,-2 0 0 16,0 2 1-16,-3-1-1 15,-2 1 0-15,-3 2 1 16,-2-1-2-16,-1 2 2 16,-2-1-2-16,0-2 1 15,-1 1 0-15,1-1 5 16,-1-1 2-16,-3 2-3 0,0-2-3 15,-2 1 1-15,0 2-1 0,-2-1 0 16,-3 1 4 0,3 0-4-16,-1-1 0 15,1-1 1-15,-4 2-2 16,-1-1 7-16,0 1-6 0,-2-1-2 16,-1 0 10-16,-1 1 4 15,2-1-8-15,-2 0 1 16,0-1-1-16,1 0 1 0,1-1 0 15,1-2 7-15,-1-2-4 16,2 3 0-16,1-3-2 16,-1 1 3-1,-1 2-3-15,3-1-5 0,1 2 0 16,3 1-2-16,2 0 3 0,2-1 0 16,5-1-3-16,1 1 4 0,0 2-4 15,-1-1-3-15,-1 6-19 16,-4 3-54-16,-9-1-84 15,-11-7-227-15</inkml:trace>
  <inkml:trace contextRef="#ctx0" brushRef="#br0" timeOffset="77209.67">11722 16240 813 0,'-16'-9'-10'0,"1"-2"17"16,2 4-5-16,6 6 5 15,1 3-4-15,1 13-5 0,0 6-3 31,-1 12-2-31,0 13-2 16,-5 9-1-16,-1 13-2 16,-1 11-1-16,-4 9-7 0,1 6 11 0,-3 4 4 15,4-1 1-15,2-3 4 16,4-3 1-16,1-2-3 0,3-4 2 31,2-4 0-31,2 2 2 0,1-1 1 16,0-2-2-16,0-5 1 15,0-6 1-15,4-5 1 0,0-7-4 16,2-6 2-16,-1-6-1 16,2-2-1-16,2-6 1 15,-1-2-1-15,-1-2 1 16,4-6-2 0,-1-7-1-16,1-4-8 0,-1-12-123 15,0-10-63-15,-5-22-74 16</inkml:trace>
  <inkml:trace contextRef="#ctx0" brushRef="#br0" timeOffset="78337.5">12079 16208 848 0,'6'-13'15'16,"1"1"-15"-16,7 5-3 15,6 6 2 1,4 1 2-16,7 3 0 15,6 5 0-15,7 3 0 16,5 1 0-16,4 1-1 0,7-1 0 0,1 1 0 16,6-4 0-1,3-1 2-15,3-3-3 16,3-4 2-16,2-1 0 16,2-3 0-16,-1-5-1 0,-3-1-1 15,-3-1 2-15,-5 0 0 16,-3-1-1-16,-7 1-1 15,-4 3 3-15,-3 3 0 16,-7 2-1-16,0 1-2 16,-7 5 2-16,-2 2-1 15,-4 3 0-15,-1 2 0 16,-1-2 2-16,-2 2-2 0,-1-1 0 16,-2 2 0-16,0 0 0 15,-2 3 0-15,-2 1 0 0,-2 4 0 16,-2 4 0-16,-2 4 1 15,-2 5-1-15,-3 3 2 0,0 6-1 16,-3 6 0-16,-1 6 0 16,-1 7 0-16,0 5 0 15,-3 3-1-15,0 3 1 16,-1 3-1-16,0 0 0 16,-2 3 1-16,-6 4-1 0,-3 1 1 15,1 3 0-15,-4 2 0 16,3-1 2-16,-2 0-2 15,3-5 2-15,0-4 7 16,3-4 6-16,-1-3-10 16,2-7-3-16,2-3-1 0,1-7 0 31,3-4 1-31,0-3 17 0,3-4-2 16,4-4-13-16,2-2-4 15,-1-4 2-15,-1-4-3 16,2-4 0-16,-2-5-1 0,-2-5 1 15,-1-4-1-15,0-4 1 16,-2-2-1-16,-2-3 1 16,0 0 2-16,0-2 17 15,0 2 42-15,0-4 10 16,-5 2-13-16,-3-5-26 16,-5-1-22-16,-3 0-5 0,-7-1-4 15,-1 0 0-15,-4-1 0 16,-5 3-1-16,0-1 0 0,-6 0 2 15,-2 1-1-15,-8 3 0 16,-1-1-1-16,-6 0 1 0,-4 1-1 16,-2 0 2-16,-4 1-2 15,-1-1 2-15,-1 2-2 16,0-1 5-16,-2 1-5 0,-3 0 3 31,-2 3 0-31,-3-3 14 16,-2 2-10-16,-4 0 7 15,-1 0 1-15,1 3 0 0,2 2-11 0,2 4-1 16,3 1 2 0,0 0-7-16,3 2 3 15,0 1-3-15,2 0-1 16,1-4 1-16,-1 3-25 0,6-2-11 16,1-2-25-16,-2-2-62 15,-2-8-114-15,-8-10-274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41:08.7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6970 5411 252 0,'-6'2'15'0,"-2"1"1"0,5 1 0 16,1-2-6-16,-2 1-6 16,4 0-2-16,0 1 0 0,0-1-1 15,0 1 4-15,0 2 0 0,1 1 1 16,4 0-2-16,-3-4-3 0,3 0-1 31,1-2 1-31,-2 0 1 0,1-1 3 16,0 0 4-16,0-2 3 15,-1-2 25-15,0-2 13 16,-2-4-20-16,-2-3-13 0,1 1-2 16,-1-8-2-16,0 2-6 15,-1 0-2 1,-3 1-1-16,-3 0 0 0,-3 5 3 16,2 1 23-16,-3 6-3 0,-3 2-1 31,2 1-9-31,1 2-6 0,1 2-6 15,-1 5 0-15,2 1-2 16,2 2-1-16,1 2-3 0,3 0 1 16,3 0 0-1,0-1 0-15,0 0-1 16,0-2 1-16,5-1-3 0,4-2 2 16,0 0-1-16,-1-5 1 15,4-1 0-15,-1 0 1 16,2-1 0-16,-1-6 0 15,-1-2 0-15,0-1-1 16,-1 0-3-16,-2 0-5 0,-6-1-24 16,0 2 13-16,-2 1 12 0,-9 5 5 15,-4 0-1-15,-2 3-5 16,-1 3 5 0,-2 4 7-16,0 6 2 15,-1 1-1-15,2 5 1 0,4 2-2 16,0-1-2-16,6 1-1 15,4 0 1-15,3-2-3 0,3-3 0 16,7-4-2-16,3-2 2 16,-1-3 1-16,3-2-1 15,0-3 0-15,-1-2 2 0,-2 0-2 16,-1-5 1-16,1-2-2 16,-6-2 2-1,1-5 0-15,-5 1 1 16,-2-1 1-16,0 0 2 0,-6 2 0 0,-1 1-3 15,-5 1 3 1,2 3 10-16,0 2 14 16,1 2-7-16,0 1-13 15,3 2-2-15,-1 0 8 0,3 0-1 0,2 3-8 16,2 4-3-16,0 0-2 31,0 3 0-31,5 0 0 0,6-1-1 16,1-2 1-16,2-2-4 15,1-5-5-15,2 0-11 16,-1-3 8-16,1-9 0 16,-1-7 1-16,-3 1-7 15,-4-3 16-15,-2-2 0 0,-2 0-16 16,-5 3 10-16,-2 3 9 16,-6 3 0-16,-3 4 1 0,-2 4 2 15,-3 5 11-15,-4 1 16 16,5 3-10-16,-1 5-5 15,3 2-9-15,3 3-4 16,3 1-2-16,5 0 0 16,2 2-2-16,0-2-1 15,4 0 0-15,3-2 2 0,2-1-2 16,2-4 0-16,1-1 2 0,-3-3-1 16,2-3-1-16,3 0-2 15,-2-10 3-15,0-3-3 16,-1-7 2-1,-3-1 1-15,-1-5 2 16,-6 1 0-16,-1-1 1 0,-3 3-1 0,-8 5 1 16,-4 4 0-1,-4 6 2-15,-3 6 0 16,-1 4 5-16,0 10 1 16,0 2-2-16,1 7-3 15,6 1-1-15,2-1 1 16,6 2-4-16,6-2-1 0,2 2-3 0,8-3 2 15,2-3 1 1,3-3-1-16,2-4-2 16,3-6-2-16,-1-1 0 15,-2-3 6-15,0-6-2 16,-2-2 2-16,-3-4-2 16,1-2 0-16,-6-3 1 0,-3-3 1 0,-2 0 1 15,-1 0 1-15,-7 1 0 16,-4 0-1-1,-3 6 0-15,-2 3 1 0,0 6 1 16,-1 4 8-16,0 0 28 16,5 12-16-16,2 3-9 15,2 6-9-15,7 2-5 0,2 3-2 16,0-2 2 0,11 0 0-16,0-4-1 0,2-3 0 15,1-4-3-15,3-3-3 16,0-6-5-16,0-4-4 0,1 0-4 15,0-11 2 1,-2-5 3-16,-2-7 3 16,-1-2-3-16,-3-5 3 15,-2 1 6-15,-4 1 4 0,-4 3 3 16,-3 4-1-16,-3 5 5 16,-4 8 32-16,-2 3 1 15,0 5-8-15,3 4-7 0,-4 9-11 16,2 5-9-16,4 5-2 15,1 4-2-15,5 0 1 16,1-3-1-16,2-2-1 0,7-1 0 16,1-6-24-1,1-3 11-15,-1-4 7 16,3-2-12-16,-2-5 6 16,-1-1 2-16,0-7 1 0,0-6 6 15,-3-5 3-15,-2-7-1 16,0-1-1-16,-5-5 0 15,0 2 0-15,-10 1 3 16,-1 6 1-16,-5 5 1 0,-4 9 3 16,-2 8 6-1,-5 6 19-15,2 12-8 0,1 6-6 16,0 9-5-16,5 1-4 16,4 3-6-16,5 0 0 15,6-3 0-15,4-7-2 0,0-3 0 16,7-7-13-16,4-6-46 15,1-8 0-15,2-3-16 16,2-8 12-16,1-8 10 0,-4-5 12 16,1-3-20-16,-5-2 10 15,-4 2 44 1,-2 4 10-16,-3 6 51 16,-5 4 61-16,-3 3 33 15,-4 3-47-15,-1 2-25 0,-3 2-19 16,3 0-21-16,0 3-13 15,1 0-12-15,5 4-1 16,3 1-7-16,4 2-5 0,1 3-34 16,9 1-67-1,-3-4-52-15,0-10-117 0</inkml:trace>
  <inkml:trace contextRef="#ctx0" brushRef="#br0" timeOffset="10988">6921 7443 468 0,'-15'-4'17'16,"-3"0"-7"-16,2 1 45 16,4 0-7-16,0 3-26 15,1 0-15-15,2 4-6 0,-2 4-4 31,2 3 1-31,2 2-1 16,-4 4 3-16,3 2 0 16,2 1-2-16,-2 3 1 15,2 0 3-15,2 0-3 0,4-2 1 0,0-1 0 16,0-2-1-16,5-2 0 0,4-3-2 16,1-2 0-16,4-4 0 31,2-3 3-31,2-4 5 15,1-5-2-15,4-11 2 0,2-7 3 0,2-9-1 16,0-8 0 0,0-8-4-16,-5-2 0 0,0-3 2 15,-6 1-3-15,-5 3-1 16,-6 3 0 0,-5 6 1-16,-2 3-1 15,-8 8 0-15,-5 5 3 0,-3 6 18 16,-4 4 16-16,-1 7-25 15,-2 4 9-15,2 3-7 16,2 4-11-16,0 6-1 16,6 0 3-16,3 1-5 0,8 1-2 15,0 2-2-15,4 0 0 16,0 3 2-16,4 1 0 0,1 1 1 16,4 4-2-1,-3-3 3-15,3 2-1 0,-2-1-1 0,2-3 1 31,0-2-1-31,2-4 1 0,-1-1-2 16,2-5-1-16,4-3-1 16,4-3-1-16,7-12-32 0,0-10-51 0,0-14-81 31,-7-9-198-31</inkml:trace>
  <inkml:trace contextRef="#ctx0" brushRef="#br0" timeOffset="11800.54">6783 7277 342 0,'-7'-7'9'16,"-1"-4"9"-16,3 3 28 15,0 0 4-15,1 1-33 0,0 1-14 0,1 1-1 16,-4-2-1 0,1 4 0-16,-3 0-1 0,-2 3 2 15,-3 0-3-15,-2 5-2 16,-3 7 8-16,1 2 11 16,-4 0-2-16,6 3 3 15,-3-1 12-15,2 1 7 16,4-2-3-16,1 1-13 0,1 0-10 15,3 2-2-15,3 1 5 0,0-1 3 16,4 2-10-16,1 1-4 16,1 1-3-16,6-1-1 31,4-1 0-31,3 0-1 16,3-2 2-16,3-5 0 0,4 0 2 15,4-4-2-15,3 1 8 16,3-4-2-16,1-2-3 15,1-1 0-15,2 0 1 0,-2-1 0 16,1-2-1-16,0 0 0 16,-2 0 0-16,1-3-1 15,-4-2 3-15,-1-4 2 16,-2-2-2-16,-8 0-1 16,-4 0 0-16,-3-3 3 0,-6-1 0 15,-5 0 1-15,-3-2 2 0,-1-4 4 0,-5 1 28 16,-5-3-20-16,-2 2-1 15,2 1-10-15,-1 1 2 32,3 4-5-32,0 2-6 15,0 2-1-15,4 3 0 16,-1 1 0-16,2 3-3 0,2 0-4 16,1 1-56-16,-1 0-3 15,2 0-11-15,-2 2-56 0,-5-5-85 16</inkml:trace>
  <inkml:trace contextRef="#ctx0" brushRef="#br0" timeOffset="12937.26">6993 7259 364 0,'0'1'51'0,"0"-1"-16"16,0 0 31-1,0 0 4-15,0 0-23 0,-2 0-20 16,2 0 16-16,0 0-5 16,0 0-13-16,0 0-8 15,0 0-5-15,0 0 6 16,0 0 10-16,0 0 4 16,0 0-10-16,0 0-7 15,0 0-5-15,0 0-5 0,0 0-1 16,0 0-3-16,0 0 2 0,0 0-1 15,0 0 0-15,0 0 1 16,0-3 3-16,-2-1-2 16,0-3 1-16,0-5 0 15,-1-2-1-15,-1-5 0 16,-3-4 1-16,4-4-3 0,-5-3 0 16,3-5 1-16,-2 0 3 0,-1-2 2 15,1 2-4-15,0-6-2 31,-2-2 0-31,-2-1-1 0,2-5 0 16,-2-2 0-16,0-1-1 0,2-2 0 16,0-3 1-16,2-2-1 0,1-2 0 15,3 2 0 1,-1-2 0-16,2 3 0 16,0 1-1-16,0 2 1 0,1 2 0 15,1 3 1 1,-2 2-1-16,2 0 0 0,0 5 1 0,0 2-2 15,0 3 1 1,2 2 0-16,-1 4 0 16,1 2 0-16,-1 3-1 15,-1 4 1-15,0 2 1 16,0 7-1-16,-1 2 0 16,-2 4 0-16,1 3 3 0,-2 1 14 0,1 3-9 31,1 1-1-31,0-2-3 0,2 2-6 15,0 0-1-15,0 0-1 16,-1 0-1-16,1 0 0 0,0 0 0 16,0 0 1-16,0 0-50 15,0 0 18-15,0 0-19 16,0 0-5-16,0 0-3 16,0 0-6-16,0 0 3 15,0 0 36-15,0-1 31 0,0-2 0 16,-4 0-2-16,-4 2 1 15,5-2 1-15,-4 3 0 16,2-2 0-16,1 1 0 16,0 1 3-16,3-1 30 15,0 1 10-15,1-3-15 0,0 1-10 16,0-3 0-16,6-4-14 16,2-5-3-16,5-3-2 0,4-4 1 15,1-5 1 1,1-1-1-16,-1 0-1 15,3 1 1-15,-5 1-1 0,-3 4 1 16,-2 4 0-16,-3 4-1 16,-2 3 0-1,-6 4-1-15,0 5 0 16,0 1 1-16,0 10-12 0,-4 4-1 16,-3 7 6-16,2 8 11 15,-1 11-4-15,1 9-20 16,1 13-70-16,0 10-24 15,-1 6-41-15,2 6-114 0</inkml:trace>
  <inkml:trace contextRef="#ctx0" brushRef="#br0" timeOffset="19593.92">6956 5478 510 0,'0'0'32'0,"-1"0"4"15,-1 0 45 1,2 0-37-16,0 0-31 0,-2 0-7 16,2 0 5-16,0 0-2 15,0 0-1-15,0-1 10 0,0 1 7 16,0 0 6 0,0 0 5-16,-2 0 2 15,0-1-12-15,1 0-9 16,-2 1-6-16,0-2-5 0,0-1-2 15,-3-1 0-15,1 0-2 0,-4 1 5 16,0-4 1-16,-4 1-1 16,-1 1 2-16,-1-1-3 15,-3 0-1-15,0 0-1 16,-4 0 1-16,1-2 0 0,-1-1 2 16,-1 0 1-16,-1 0 0 15,0-2-2-15,-3 1 1 16,1-1-4-16,-2 1-1 15,-1 1-1-15,0 1-1 0,-2 2 4 16,-3 2-4-16,1-2 1 31,-2 3 2-31,0 1 0 16,0 0 3-16,3 1-3 0,-3 1-2 16,3 0 1-16,-2 1-1 0,2 6 0 15,0 3-1-15,-2 1-1 0,2 1 1 16,0 1 0-16,-2 1 1 31,3-4-2-31,0 1 2 0,2-1-2 16,2 0 2-16,2-3-1 15,0-1 0-15,3-2 0 16,2-1-1-16,-2-2 1 16,3-1 0-16,0 2-1 15,-1-1 3-15,4 2-1 16,-2 0-1-16,3 4 0 0,3 1 0 15,3 4-4-15,5 5-30 16,4 1-64-16,0-5-85 16,-2-10-167-16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42:18.0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20325 10056 568 0,'-4'-6'25'0,"0"-4"-17"16,1 2 1-16,2 4 14 15,-2-5-10-15,6 5-7 16,-1 0-6 0,-2 1-1-16,3 0 6 0,0 1 1 15,-1 0 9-15,1 2 0 0,-1-2-8 16,2 2-9-16,0 2 0 31,4-1-2-31,-1 2 2 16,2-3 2-16,1 2 0 0,2 1 0 15,-1-2-1-15,2 0 1 0,-1 1 9 16,0 0-1-16,2 0-1 0,1 1 1 16,0 1 3-16,1 0-4 15,1 1 0-15,3 0 5 16,0 0 2-16,2 0-8 0,1-1-1 31,0 1 0-31,0-1 0 16,2 0 1-16,0-1 2 0,1 1-2 15,-1-1 6 1,1-1 7-16,3 1-3 0,1-3-5 16,3 1 1-16,3-1 0 15,1 1 4-15,2-1-9 0,0 0-2 16,2-1-2 0,1 0 3-16,-1-1-6 0,3 1 3 15,0 1 1-15,-1-4 10 16,1 0 3-16,-2 1-10 15,1 0-5-15,-4 0 0 0,2-2 0 16,-3 0 0-16,2 1 1 16,-3-1 1-16,-1 0 2 15,0 0 7-15,-1 1 3 16,1 0-5-16,-1-1-7 16,-1 2 0-16,1 1-1 15,-3 1-3-15,0 0 0 16,-2 0 1-16,-1 2 0 15,1-1 0-15,-1 1-2 0,0-1 2 16,0 0 0-16,-3-1-1 16,-2 0 1-16,2 0-1 15,-3 1-1-15,-2-2 2 16,-2 1 0-16,0 1-1 0,-3-2 0 16,0 2 0-16,-1-2 1 15,-1 0-1-15,-1 2 1 16,3-3 0-16,-6-1 1 15,3 2-1-15,-3-2 0 16,-1 2 1-16,-2-1-2 16,0 1 5-16,-2 0 19 0,-2 1-2 0,0 1-14 15,-1-3-4 1,-1 3-3-16,0-2 0 0,0 2-1 0,0 1 1 31,1-1-1-31,-2 0 2 0,0 0 0 0,0 0-2 16,1-1-2-16,-1 2 7 0,1-1-5 15,-2 0 1-15,1-1 0 32,1 2-1-32,-2-1 0 15,2 0 0-15,-1 0 0 0,0-1 0 16,0 2 0-16,0-1-1 16,-1 0 0-16,0 0-20 0,3 4-38 15,-1-3-51-15,0 5-83 16,0-4 10-16,1-2-101 0</inkml:trace>
  <inkml:trace contextRef="#ctx0" brushRef="#br0" timeOffset="1796.3">22866 6320 710 0,'4'14'97'0,"-2"2"-133"16,-3 15-88-16,-4 10 124 15,-3 12 5-15,-1 11 0 16,0 5 4-16,0 4-4 15,4-3 0-15,3-3-4 16,5-4 4 0,4-6-2-16,4-6-1 15,-1-5 0-15,0-4 1 0,1-4 16 16,-1-2-3-16,-1-5 3 16,3-4-4-16,-1-3 8 0,1-4-6 15,2-3 2-15,3-2-3 16,2-2-3-16,6-1 0 15,3-1 3-15,6-1 5 16,5 0-7-16,5 0 3 16,3 0-7-16,7 1-5 0,1 0-3 15,4 1 3-15,4 1-5 16,2 1 1-16,4-3 0 16,5 1 1-16,5-3-1 15,6-1 0-15,4-3 2 16,4 0-2-16,3-1 1 0,3 1-1 15,0 0 0-15,0 5-1 16,2-2 1-16,-3 4-2 0,-1-1 1 31,1 2 1-31,0-3-1 16,-3-2 1-16,-5-1-1 0,-2-2 0 0,-1-1 6 16,-8-3-2-16,-4 2 17 15,-6 0 11-15,-3-2-11 16,-8 1-5-16,-5 0-5 15,-6 2-6-15,-6-2-5 16,-5 3 3-16,-6-1-3 0,-4-1 2 16,-6-1-1-16,-3 0 1 15,-5 1-2-15,-3-1 0 16,-3 0 0-16,-3-1 2 16,-1 1-1-16,-1-1 0 0,0-1 3 15,0 0 0-15,-1 0 2 16,1 0 22-16,-1 0 6 15,2-3-4-15,0-5 1 0,1-3-17 32,2-8-12-32,3-8-2 15,1-8 0-15,7-7 1 16,4-10-8-16,4-11-23 0,5-8 0 16,4-7 1-16,3-1-3 15,1-5 25-15,0 1 7 16,-2 4 1-16,-3 5 0 15,-3 5 6-15,-2 5 2 0,0 7 1 16,-5 3 3 0,-1 7-11-16,-3 6-1 0,-2 3 2 0,-3 8 0 15,-6 4-2-15,-3 7 3 16,-1 3 3-16,-2 8 3 16,-2 1-3-16,-2 2-5 15,-2 2-3-15,-6 0-3 0,0 2-4 16,-6 1-15-16,-4 0 21 15,-6 0 0-15,-6 1 1 0,-1 2 4 16,-5-3-2-16,-4 0-1 16,-4 0 1-16,-2 0-1 15,-3-2 2-15,-3 0-1 0,-3-1 0 32,-6 0-3-32,-5-1 4 15,-3 1-3-15,-8 0 1 16,0-1 0-16,-7 1 0 0,-3 0 1 15,-3 0-1 1,-4 0 1-16,-5 0-1 0,-1-2-2 16,0-1 3-16,-4-3-2 15,4 0 4-15,-2-3-3 16,1 1-3-16,-1-3 3 16,-4 1 0-16,4 0 0 15,-3-1 1-15,3 0 0 0,0 2-2 16,-1 3-1-16,0 6-4 15,-5 3-61-15,-2 10-30 0,-2 11-47 16,-4-1-95 0,-2-8-186-16</inkml:trace>
  <inkml:trace contextRef="#ctx0" brushRef="#br0" timeOffset="13777.42">9217 12441 209 0,'-6'-20'25'15,"3"-3"23"-15,-2 2-12 0,2-2-5 16,1 2-6-16,1-1 18 15,0 0 1-15,1 1-9 16,0 0-8-16,0 2 1 16,2 2-7-16,-1 3-4 15,1 3 3-15,-1 4-1 16,-1 3-5-16,0 3-2 0,0 2-7 0,-1 4-6 31,-5 7-6-31,-6 8 0 16,0 7 6-16,-4 6 0 0,0 7 3 15,-2 7-2-15,1 1-1 16,-1 1 2-16,1 1-1 16,0 3 0-16,-1-2 0 0,1 3-2 15,2 1 1 1,2 1 2-16,2-1-1 16,3-1 1-16,7-6 0 0,1-8-36 15,11-6-19-15,7-11-32 16,5-15-27-16,4-15-53 15</inkml:trace>
  <inkml:trace contextRef="#ctx0" brushRef="#br0" timeOffset="14080.67">9781 12173 537 0,'0'-5'180'0,"-7"1"-176"16,-3 4-3 0,0 1 1-16,-4 14 2 0,-3 9-5 0,-4 11-4 15,-4 9 4-15,-1 10 0 16,-3 5 0-16,1 6 1 16,-2 3 1-1,-3 4-1-15,0 5 0 0,-1 2 0 16,-1 3 0-16,2 0 0 15,5-2-3-15,4-6-1 16,8-8-3-16,8-9 4 0,8-9 2 16,3-9 4-16,12-9-36 0,8-11-65 15,4-13-6-15,6-11-24 32,3-23-42-32</inkml:trace>
  <inkml:trace contextRef="#ctx0" brushRef="#br0" timeOffset="14376.61">10027 12460 297 0,'13'-26'331'0,"-11"6"-289"16,-2 7-11-16,0 5 35 0,0 5-19 16,0 2-39-16,-5 6-8 15,-5 15-13-15,-5 8-30 16,-7 13 30-1,-4 14 11-15,-12 14 2 0,-2 9 0 16,-4 12 1-16,-4 8 0 16,-2 11 1-16,1 2-4 15,2-2 6-15,1-3-4 0,11-7 0 16,7-14 0-16,8-13 0 16,11-13 1-16,9-11-10 15,1-11-27-15,14-11-43 16,7-12-33-16,9-14 39 15,7-19-47-15,7-22-12 16</inkml:trace>
  <inkml:trace contextRef="#ctx0" brushRef="#br0" timeOffset="14759.56">10643 12337 504 0,'20'-36'128'0,"-10"11"-88"0,-6 6-24 16,0 8 20-16,-1 7-10 0,-1 5-26 16,-2 7-23-16,-2 14-11 15,-8 14 22-15,-8 15-3 0,-10 14-5 16,-12 17 7-16,-10 14 17 0,-6 12-12 16,-8 11 3-16,-5 13 9 31,-5 6-2-31,-2 7-2 15,6 0 2-15,2-3-3 0,7-11 2 16,11-17-2 0,10-16 5-16,14-21 4 0,9-16-6 15,6-17 0-15,9-12 0 0,2-10-2 16,6-6-18-16,11-11-35 16,5-9-55-1,5-22-9-15,4-23-62 16</inkml:trace>
  <inkml:trace contextRef="#ctx0" brushRef="#br0" timeOffset="15045.5">11082 12205 506 0,'0'-2'38'0,"-1"1"-35"16,-7 10-11 0,-4 14 2-16,-5 14 1 15,-7 16 6-15,-9 14 11 16,-9 17 1-16,-6 13-5 16,-8 11-2-16,-6 12-2 15,-6 12 1-15,-5 13 3 0,-6 11-4 16,0 8 2-16,4 7-1 15,1-5-9-15,8-2-30 0,11-4-44 16,6-15-64-16,7-14-102 16</inkml:trace>
  <inkml:trace contextRef="#ctx0" brushRef="#br0" timeOffset="15899.99">20438 12276 221 0,'-16'-4'609'15,"0"-6"-607"-15,-1 0-1 16,4 9 12-1,-3 2-3-15,-3 15-10 0,-3 9-2 0,-7 12-3 16,-5 10-2-16,-5 8-5 16,-2 4 1-16,-1 4 6 15,0 0 1-15,3-1-5 0,5-5 3 16,5-2-2-16,7-6-11 16,6-7-24-1,8-7-9-15,3-6-10 16,5-6-8-16,7-4 17 0,9-10-18 15,8-8-18-15,8-14-24 16</inkml:trace>
  <inkml:trace contextRef="#ctx0" brushRef="#br0" timeOffset="16140.5">20878 12269 745 0,'6'-8'58'15,"-5"5"-50"1,-2 4-10-16,-6 16-13 16,-7 9 8-16,-5 12 0 15,-8 9-16-15,-8 8-5 16,-6 5-1-16,-4 2 5 0,-4 1 19 16,0-2 5-16,0 1 1 15,0-3 0-15,6-1-1 16,4-4 1-16,9-3-6 15,7-6-82-15,8-8-24 0,9-15-58 16,7-18-131 0</inkml:trace>
  <inkml:trace contextRef="#ctx0" brushRef="#br0" timeOffset="16440.97">21100 12368 886 0,'1'-8'52'32,"-3"-6"-43"-32,-7 7-5 0,-1 7 5 15,-6 12-2-15,-9 14-11 16,-9 11-7-16,-10 13-6 16,-10 13 9-16,-6 10-7 15,-3 7 1-15,-2 1 7 16,2 1-2-16,5-3-3 15,9-6 2-15,12-12-12 16,16-13-39-16,19-15-29 0,17-20-46 0,21-23-36 16,15-32-90-1</inkml:trace>
  <inkml:trace contextRef="#ctx0" brushRef="#br0" timeOffset="16687.17">21867 12183 815 0,'9'4'37'0,"-9"-1"-37"15,-5 11-18-15,-9 11 23 16,-9 13 0-16,-12 14-2 16,-8 12-3-16,-7 8-3 0,-3 8 3 15,0 2 2-15,7-1-1 16,7-7-4-16,10-6-32 0,8-8-33 31,13-14-19-31,9-17-44 0,12-20-30 16,13-18-93-16</inkml:trace>
  <inkml:trace contextRef="#ctx0" brushRef="#br0" timeOffset="16946.08">22368 12306 297 0,'16'-10'590'0,"-12"-1"-556"16,-4 4-11-16,-2 8-3 0,-8 9-15 15,-9 13-6-15,-11 15 1 16,-11 13-2-16,-11 13 0 16,-10 9-14-16,-5 7-7 15,-2 3-6-15,-1-2-3 0,3-1 6 0,8-2-14 16,9-9 5-16,13-11-22 15,16-14-11 1,17-15-19-16,13-23-36 16,19-18-21-16,15-24-111 0</inkml:trace>
  <inkml:trace contextRef="#ctx0" brushRef="#br0" timeOffset="17147.68">22753 12316 665 0,'27'-11'88'0,"-16"3"-71"0,-3 5-12 16,-7 14-6-16,-2 13 0 16,-9 12 1-16,-13 11-1 15,-8 10 3-15,-11 13 1 16,-9 7 0 0,-6 7-2-16,-4 5-12 15,-3 5-18-15,0 3-15 16,1 2-11-16,2-5-40 15,5-7-56-15,3-10-81 0</inkml:trace>
  <inkml:trace contextRef="#ctx0" brushRef="#br0" timeOffset="31144.89">14969 15576 791 0,'-3'-3'26'0,"-3"-4"-22"16,1 2 0-16,4 1 33 15,1 3-18-15,0 0-17 16,0 0-1-16,0 1-2 16,0 0 0-16,0 0-1 0,0 3 2 15,0-3 0-15,0 6 0 16,-1 3 0-16,1 3-1 16,-2 6 1-16,1 5-1 0,-1 6 1 15,-1 4 0-15,-1 7 1 16,0 5-1-16,0 5 1 15,-1 3-1-15,1 4 1 16,-1 4-1-16,-2 2 0 16,1 3 0-16,-3-2 0 0,0-2 0 15,1-3 0-15,-1-5 0 0,3-7 0 16,-1-6 0-16,3-7 1 16,4-6-1-16,0-8 0 15,0-4 1 1,0-7-1-16,0-2 0 15,2-3 1-15,3-3-1 16,0 1 0-16,2 1 3 16,3 1 0-16,4-1 0 15,3 1 1-15,4 3-1 0,4-1-2 16,2-1 0-16,4 1-1 16,2 1 0-16,3 0 0 0,3-4 0 15,1 2 1 1,4 0-1-16,0-3-1 15,3 1 2-15,-2-1-1 0,4 1 0 16,-1-3 1-16,2 3-1 16,2-2 1-16,1-3-2 0,1 0 3 15,0-2 6-15,-3-1 1 0,-4-1-6 16,-2 1 0-16,-4 0 1 16,-6 2-1-16,-3 0 0 15,-4 1 3-15,-5 1 5 16,-5-2 5-1,-3 3-5-15,-5-1-3 16,-3 1 1-16,-2 0 2 0,-4-2 9 16,0 1 10-16,-1 1 6 0,0 0 2 15,0 0-14-15,0 0-14 16,0-2-5-16,0 1 8 0,0-6-2 31,0-1-7-31,0-5-4 0,0-4-2 16,0-6 1-16,3-6-1 15,4-7 0-15,3-9-1 16,4-6-2-16,2-13-20 16,4-4 1-16,2-3 8 15,-3 2-1-15,0 3 15 0,-3 6 4 16,0 8-1-16,-3 8-1 0,1 5 1 16,-2 4-1-16,-1 5 0 15,-2 6 1-15,-2 3-3 16,-3 7 3-16,-2 5-1 15,-1 3 2-15,-1 1-1 16,0 0 0-16,-2 2 0 0,-2 0 0 16,-3 0-1-16,1 0 3 15,-4 0 1-15,-1 0 1 16,-5-1 4-16,-1 0 1 16,-4 1-7-16,-3 1 2 15,-2 0-6-15,-5 1 3 0,-3 1-2 16,-1-2 0-16,-2 2 2 15,-1-2-3 1,-4 1 2-16,-1 1 1 16,-2-2 0-16,-2 1 13 0,-3-1-10 15,-2 1-2-15,-2-1-1 16,-3 4 0-16,-3-2-2 0,-2 6-1 16,-5 0-1-16,-6 3 1 15,-4 2-30-15,-8 5-39 16,-3 2-54-16,-7 2-23 15,-8 1-67-15,-9-4-67 16</inkml:trace>
  <inkml:trace contextRef="#ctx0" brushRef="#br0" timeOffset="41954.01">13130 5266 167 0,'-1'-14'166'0,"-2"-2"-162"15,1 3 12-15,2 1 28 16,0 3-15-16,0-1-12 0,-2 3-5 0,0 1-4 31,-2 1-1-31,-1-1-2 0,-3-1-3 16,1 1-1-16,-1 1-3 15,-1-1 0-15,-1 0 5 0,2 2-3 16,-1-3-1-16,-1 4-1 16,2-4 2-16,0 4 6 15,1 0-4-15,1 2 31 16,-1 1-9-16,2 0-6 15,1 0-10-15,0 1-5 0,-1 2-5 16,2 4 2 0,0-1-1-16,0 2 0 0,1 1 1 0,1 1 5 15,1 2 2-15,0 3 6 16,0 1-2-16,1 2 0 16,1 2-1-16,1 0 0 15,-1 4 2 1,0 1 1-16,0 2-2 15,-1 2-4-15,0 2-1 0,-1 0 0 16,0 2-1-16,0-2 0 16,1 3 0-16,-1-4-1 0,1 2 2 15,0 0-1 1,-1-2-1-16,1 1-2 16,-1 0 3-16,0 1-2 0,0 0-1 15,-1-2 0-15,0 2 0 0,0-3-1 16,-1 1 0-16,1-1 1 0,1-1-1 15,0-1-1-15,0 1 1 16,0-1 0-16,0-1 1 16,0-2-1-1,0-1 0-15,0-2-1 0,3-3 0 16,0-1 0-16,0 0-1 16,0-1 3-1,-1-1 0-15,0 0-1 0,0-1 3 0,0 0-3 16,0-1 1-16,-1-2-1 15,2 1-1-15,0-1 0 16,0-1 0-16,0 1 0 0,0-1 1 16,1 0 1-16,0 0-1 15,0 1 3-15,2-2 4 16,0 1-3-16,1 0-2 16,0-2 1-16,3 2 0 15,0-1 1 1,1-2 0-16,4 2-1 15,-1-2-1-15,4 1-1 16,0-1-1-16,2-1 2 0,1 0-3 16,-1-3 1-16,2 2 3 15,2 1-3-15,-1-1 1 16,1 1 0-16,1 0-1 0,1 1-1 16,0 0 0-1,2-1 1-15,1 0 1 16,1-1 1-16,1-1 4 0,1-1 1 15,1 1 3-15,1-2-4 0,1 1-1 16,1-3 0-16,1 3-2 16,4-2 2-16,-1 0 0 15,2-1-2-15,0 0-1 0,-1 0 3 16,1 0 1 0,0-1-2-16,1 0 4 0,-1 1 2 15,2 0-1-15,0 0-3 16,1 0-3-16,-1 4-3 15,1 2-1 1,-2-1 1-16,2 1 0 0,-1 0-2 16,2-2 2-16,-1 0 1 15,0 0-3-15,0-1 1 16,-2-1 2-16,2 2-4 16,-3-1 4-16,1 2-2 15,1-1 2-15,2 1-1 0,0-2 4 16,3 1-1-16,0 0-1 15,0-1-2-15,1 0 1 16,1 0 0-16,1-3 0 0,-1 3-2 16,0-2 3-1,1 2-3-15,-2 0 1 0,2-2-1 16,0 3 0-16,-1-1 1 16,3-2 0-16,0 3-2 15,-2-2 2-15,0 0-1 16,1 0 2-16,0-1-2 15,0 1 1-15,2-2 2 16,0 0-4-16,0 0 4 0,-2 0-3 16,0 1 1-16,-1 0 1 0,2 0-1 15,-1 1-1-15,1-2 0 16,1 0 2-16,2 0-2 16,-1 0 1-16,0 0 0 0,2 0-1 0,1 0 3 31,1 0-1-31,-2-3 0 0,0 2 1 0,1-2 0 31,-2 3 0-31,-1-2 0 16,2 2 1-16,2-1 0 15,-1-1-2-15,-1 0 0 0,2 1 3 16,0 0 1-16,-1 1-2 16,-2 0-2-16,0 0-1 0,-2 0-2 15,1 0 1 1,-2 0 2-16,-1-2-2 15,-1 1 1-15,0 0-1 0,-1-2 1 16,-2 3-1-16,-1 0 0 16,-2 0 1-16,1 0 1 15,1 0 0-15,-2 0-1 0,0 1 0 16,0 1-1-16,-3 0-1 0,1 0 2 16,-2 0 0-1,1-2-1-15,-1 0 2 0,-2 0-2 16,-1 0 0-1,0 0 0-15,-2 0 1 0,-4 0-2 16,0-2 1-16,-1 0 2 16,-1 1-1-1,0-1 4-15,-2 0 6 0,-1 2 1 16,0-3-11-16,-5 2 0 16,-3 1-2-16,-3-2 2 15,-3 1-1-15,0-1 1 16,-5 0-1-16,-1 0 2 0,0 1 0 15,-2-2 5-15,0 3 3 16,-3-3 0-16,2 0-3 16,-2 2-2-16,0-2 0 0,1 0-1 15,-2-1-1-15,1 0 0 16,-1-4 2-16,1-1-1 0,0-3-1 16,1-1-1-16,1-2 3 15,1-6 0-15,2 1-3 16,-1-6-2-16,4 0 1 0,0-3-2 15,0 0 1-15,1-2 1 16,1 1-1 0,1-1 0-16,0 1 2 15,0-1-2-15,0 1-1 0,-1-1 1 16,0-1 2-16,-1 1-1 0,-1 0 1 16,-1 0-1-16,-2-2 1 15,1 2 0-15,-3-2-1 16,0 2 1-16,0-1 3 15,-1 0 4-15,1 2 0 0,-2-5-1 16,0 2-6-16,0-2 2 16,0-1 1-16,0 2-3 15,-1-3 1 1,-1 2-2-16,0 3 0 16,0 0 0-16,-1 2 3 15,0 2-2-15,1-1 8 16,-1 5-3-16,-1-2-6 15,0 4 0-15,0 0-1 16,-1 1 1-16,0 4 0 0,0 0-1 0,0 1 0 0,1 2 0 16,-1 0-1-16,2 3 2 15,-1-1 0-15,0 3-2 16,-1 1 1-16,1 1 1 31,0 3 0-31,0 1 2 16,-1 1 1-16,1 1-5 0,0 1 0 0,0 0-6 15,2 1-3-15,-2 8-37 16,4 6-10-16,0 10 15 0,0 10-29 16,-4 5-114-16,-2-7-86 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43:46.4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15936 5585 623 0,'-3'3'132'15,"-2"-3"-128"-15,2 2-1 16,2 0 0-16,1 0-3 16,0 1-2-16,0 0-2 15,1-3 2-15,2 4 0 16,0-3 0-16,-1 1 2 16,0-2 2-16,-1 0-1 0,-1 1 0 15,3-1 2-15,-3 0 1 0,0 0 35 0,0 0-11 16,0 0-22-16,1 0-6 15,1 0 0-15,1 0-1 16,2 0-2-16,1-1-29 0,3-1-56 31,3 0-50-31,-3-1-8 16,2-3 12-16,1 0-29 16</inkml:trace>
  <inkml:trace contextRef="#ctx0" brushRef="#br0" timeOffset="4211.56">15776 5568 586 0,'-29'-7'28'15,"-2"-1"-25"-15,-1-2 23 0,2-1 33 16,-2 2-48-16,-1-1-10 15,0 0 5-15,0 3 1 16,-3-1-6-16,-4 2-1 16,-1 1 2-16,-3 1 1 0,-4 1-1 15,0 0 23-15,-1 1-10 16,-1-1 0-16,-1 2 2 16,0-1-11-16,-1 2-2 15,2 0 11-15,-4-1-3 16,1-1-10-16,0 1-3 0,-3 0 1 15,0-1 1 1,-2 0-2-16,-2 1 2 16,-1 1-1-16,3 0-2 15,-4 0 1-15,1 0 0 0,-1 0 0 16,1 5 1-16,-1-1 2 16,-1-2-1-16,2 1 1 15,-1 0-2-15,-1-2 8 16,-1 0 29-16,2-1-25 15,-1 0-6-15,1-1-5 0,1-1 14 16,0-2 7-16,0 2 11 16,-1-2-13-16,3 1-14 15,-2-1-2-15,1 1 16 0,-1 0-6 16,3 0 3-16,-2-1-5 16,2 0-11-1,0 1 0-15,0 0-1 16,1 0 2-16,1-1-3 0,0 2 2 15,1-1-1-15,2-1 1 16,-2 2-2-16,0 0 2 16,2 1-1-16,-3 1 0 15,4 0 0-15,-2 0 0 16,7 0 1-16,0 0 0 16,4 0-1-16,3 0 0 0,0 0 0 15,4 0 0-15,0 1 1 16,2 1-1-16,2-1-1 15,-1 2 2-15,2 1-2 0,0-1 0 16,1 0 3-16,0 2-4 16,1 0 4-16,1-1-2 15,-1 0 0-15,4 0 0 16,-1-1 1-16,3 0-1 0,3 0 1 16,1 0 0-16,4 0 0 15,0-2 3-15,3 2-2 16,4-2-2-16,-1 1 0 15,4-1 0-15,0-1 0 16,2 1 0-16,0 0 0 16,1-1-1-16,2 0 0 0,-2 0 2 15,1 0-2-15,-1 0 2 16,2 0-2-16,-1 0 1 16,0 0 0-16,1 0 0 0,-2 0-2 15,1 2-13-15,0 0-17 16,1 1-27-16,0 2-62 0,2 3-74 15,0-3-55-15,-2 1-103 16</inkml:trace>
  <inkml:trace contextRef="#ctx0" brushRef="#br0" timeOffset="21975.65">13100 3775 833 0,'-22'-9'27'0,"-3"-6"-22"15,5 5 16 1,7 1 48-16,4 3-44 16,3 3-22-16,3 2-1 0,2 1-3 15,1 3-5-15,0 7-7 0,3 7 7 0,0 10 1 16,0 8 2-16,0 11-1 15,-3 6 3-15,0 4 1 32,0 5 1-32,-2-3-1 0,0 1 0 15,0 0 1-15,-1-4-1 0,0 2 0 16,-1 0 0-16,-2-3 2 0,1 0-4 31,-2-2 2-31,3-5 0 0,2-4 2 16,1-7-2-16,1-5 0 15,5-8 1-15,3-2-1 16,3-7 1-16,2-3 0 0,4-3-1 16,2-3 2-1,2-2 0-15,4-2 0 16,3-1 0-16,1 0 1 16,3 0-1-16,1-2 1 0,2 0-1 0,3-1 0 0,2 0-3 31,4 2 2-31,3-2 0 15,1 3 0-15,4-3-1 16,2 2 1-16,1-1-1 0,3 1 1 16,2-2-1-16,2 2 0 15,0 1 2-15,2 0-4 16,0 0 2-16,1 0 1 16,1 1 0-16,1 2-1 15,2-2-1-15,2 1 2 16,3-2 0-16,-1 0-1 0,1 1 1 15,0 2 0-15,-2 0 0 16,3 1-2-16,-4 1 1 0,1-1 1 16,0-1 0-1,-1 1 0-15,2-1 0 16,-2 1 0-16,0 0 1 16,-2 1 0-16,2 0 2 0,-2 1-2 15,-1 1-1-15,0-3 2 16,-2 0-2-16,1-1-1 15,-2-2 2-15,1-1-1 0,-2 0 1 16,-1 0-2 0,-2-2 3-16,-3-2 0 0,-5 1-2 15,-5 0 2-15,-3 3-2 16,-4-3 0-16,-4 3 0 16,-4 0 0-16,-3 0 1 15,-5 0 1-15,-2 0-1 16,-7 0 2-16,-2 0 15 0,-5 0-6 15,-3 0-6-15,-3 1-2 16,-3-1 6-16,0 0 29 0,0 0-1 16,0 0-13-16,0 0-12 15,0 0-8-15,0 2-4 0,0-2-2 32,0 0 0-32,0 0 0 0,0 0 0 15,0 0 0-15,0 0 0 16,0 0 0-16,1 0-1 15,0 0 0-15,1 0-1 0,0 0 2 16,5 0-1-16,-3-3 0 16,2 0-3-16,0 2 1 15,2-5 2-15,0 2 1 16,-1-5 0-16,3 0 0 0,2-2 0 16,-1-1 0-1,0-1 0-15,2-1 0 16,-1 4-1-16,-3-1 0 0,1 3 1 0,-4 1 0 15,0 0 0 1,0 0 0-16,0 0 1 0,1-3-1 0,1-2-1 31,2-3 2-31,0-5-1 0,2-1 0 16,-2-5 0-16,1 1-1 16,-4-1 1-16,-1-4 1 15,-1 1-2-15,-3-1 1 16,3-2-2-16,-4-3 1 15,3-2 0-15,-1-2 1 16,-1 1-1-16,1-1 0 0,-1 3 1 16,-1 0-1-16,-1 2 3 15,0 3-4-15,0 3 1 16,-3 2 0-16,-2 2 1 0,-2 4 2 0,-1-1-4 16,0 5 2-1,-1-1 0-15,2 4 0 16,-3 1 0-16,4 3 0 0,-2 3 0 15,3 1 1 1,-2 2-1-16,0 0 2 0,1 3 2 16,-2 0-2-1,-1 0-4-15,0 3-1 0,-2 4 1 16,-1-3 1-16,0 1 0 16,0 0 0-16,-3 0 1 15,0-1 1-15,-3 0-1 16,-3-1 0-16,-3-1 0 15,-3 0 0-15,-3-2 0 0,-4 0 1 0,-3 0-1 16,-2 0 1-16,-2 0-1 16,-4 0 0-16,-1 0 0 15,-6 0 0 1,-2 0 2-16,-1 0-3 0,-2 0 0 16,-1-4 1-16,1 2 2 15,-2-3-2-15,-1-1 1 16,-1 0-1-16,-3-1 0 15,-1 0-1-15,-2 1 1 16,-4 2 0-16,-1 1 2 0,-1 2-3 16,-3 1 1-16,-1 0 0 0,1 0-2 15,-1 0 2 1,1 0 1-16,1 0-1 16,-1 0 0-16,-2 1 0 15,2 1 1-15,0-1-3 16,-1-1 2-16,0 3 1 0,3-3-2 15,-1 0 0-15,3 0 2 16,-1 0-1-16,1 0-1 16,1 0 1-16,0 0 2 15,1 0-3-15,4 0 1 16,1 0 1-16,2 0-1 0,4 0 0 16,1 0-2-16,7-3 4 15,-1 2-2-15,5-1-1 0,5 0 0 16,5-1 1-16,3 1-15 15,6 2-43-15,1 0-46 16,2 0-82 0,-3 0-128-16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2:44:34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7292 2883 292 0,'-16'-16'382'0,"-5"-3"-371"16,-4 1 7-16,1 4 11 16,0-1-2-16,-2 3-23 15,-1 1-4-15,-4 2 1 0,-1 2-1 16,-1 4-18 0,-4 2 5-16,-4 2 4 0,-4 11-11 15,-8 10 8-15,-9 10 3 16,-3 13-4-16,-7 9-8 15,-1 10 6-15,-2 1 7 0,4 2 7 16,6-3 1 0,9-5-1-16,8-6-2 15,13-9 22-15,9-7 8 0,12-6-11 16,7-7-8-16,7-7-3 16,7-4-3-16,7-6-8 15,3-1 4-15,0-5 2 0,2 1-1 16,0-2 2-16,-4 0 2 15,0 0 1-15,-6 0 1 16,-4 0-2-16,-5 0 3 16,-1 0 3-16,-11 8 67 0,-7 7-49 15,-6 3-28-15,-5 9 5 16,-6 4 18 0,2 6 12-16,1 4 3 0,4 2-13 15,7 1-12-15,2 3-9 16,6 3-3-16,7-1-1 15,3 4 1-15,4-2 1 16,6 0-7-16,8 0-12 16,1-2-5-16,6-4-2 0,4-2 2 15,2-5 7-15,2-4 5 16,-2-6 5-16,1-1 5 16,-3-4 0-16,-5-4-1 0,-5-2 1 15,-6-5 1-15,-4 0 1 0,-5-1 2 16,-9-1 0-1,-6 0 7-15,-4 3-1 16,-8 0-3-16,-5 3-1 16,-1 4-3-16,-6 2-1 0,0 4-2 15,-3 6-1-15,2 4 1 16,4 0-2-16,0 3 3 16,5 0-1-16,4 0 0 15,3-1 1-15,8-2 0 0,2-2-1 0,1 0-18 16,2-2-3-16,4-4 9 31,-2 1 3-31,-2 0 6 0,-2-2 4 16,-2 3-2-16,-4 2 2 0,-6 4 2 15,-4 5-2 1,-5 6 2-16,-1 4 8 0,-5 4 16 0,-1 2 1 31,1 3 0-31,-2 1-5 16,3 1 12-16,4 1-6 0,4 2-10 15,4 1-9-15,5-1-5 16,6 0-3-16,3-1-1 16,4-1 0-16,6-4-4 0,3-2-13 15,0-2-10-15,0-2-4 16,0 0-6-16,0 0 5 16,0 0 21-16,-4-6 9 0,1-2 1 15,0-4 1-15,0-5 1 16,3-7-2-16,0-6 1 15,0-5-1 1,0-4-1-16,5-6-1 0,3-2-15 16,1-2-47-16,0-4-75 15,-2-4-98-15</inkml:trace>
  <inkml:trace contextRef="#ctx0" brushRef="#br0" timeOffset="342.62">5032 6490 858 0,'-19'21'-3'15,"-4"2"-4"-15,5 11-2 16,3 9 12-16,-1 11-15 0,1 6 15 15,4 8-2-15,-3 1-1 0,5-1 0 0,0-4 2 32,4-7-1-32,1-7 0 0,2-10-1 0,2-6 10 15,0-7 7-15,4-8-3 32,6-4-7-32,-1-5-7 0,11-6-3 15,2-4-1-15,16-10 1 16,5-17 1-16,15-18-55 0,6-21-104 15,-1-20-203-15</inkml:trace>
  <inkml:trace contextRef="#ctx0" brushRef="#br0" timeOffset="33962.54">9671 15906 930 0,'0'-6'16'0,"-4"0"18"0,3 2 0 15,1 2-22-15,0 2-11 31,0-2-3-31,3 2-2 16,1 1-39-16,1 0 7 16,4 0 28-16,0 1 6 15,1 1 2-15,3-3-1 16,1 3 1-16,3 0 0 0,1 1 0 16,6-3 0-16,2 3 0 15,2-2 0-15,4 0 0 0,3 1 2 16,2-1-1-1,3 0 1-15,4 0 5 0,2-1 6 16,3 1-2-16,1-1-3 16,0-1-3-16,2 2 1 15,0 0 4-15,2 1-2 16,1 0-2-16,3 0 1 0,-1 0 0 16,0 0-1-16,4 0-1 15,0-1-2-15,0-2 3 16,1 1 1-16,0-2 4 0,-1 0 4 15,-4 0-7-15,1-2 4 0,-1 2 4 16,-2 1-2-16,1 0-1 16,-2 1-6-16,-3 1-2 15,1 3 1-15,-5 0-3 0,2 1 0 16,0 0-3-16,-5 0 1 31,-1-2 1-31,0-2-2 16,-5-1 3-16,-3 0-2 0,-6-3-1 15,0 2 1-15,-4-2 1 0,-5-2 0 0,-4 2 1 32,-3-1 1-32,-2 2 5 15,-5 0 3-15,-2 0-4 0,-3 1-3 16,1-2-3-16,-2 2 1 16,0 0-3-16,0 1-2 15,0-1 2-15,0 1-5 0,0 1-31 16,0-1-38-1,0 5-24-15,-2 1-52 16,0-4-50-16,-3-2-97 0</inkml:trace>
  <inkml:trace contextRef="#ctx0" brushRef="#br0" timeOffset="34579.14">11889 15631 1007 0,'-9'-8'34'31,"-1"1"25"-31,5 3 3 0,2 1-25 16,0 2-22-16,0 0-12 0,2 1-3 16,-1 0-3-1,2 1-1-15,0 2 2 16,0-3-3-16,4 3-23 15,3 1 8-15,6 0 14 16,3 0 5-16,6 1 0 16,6-2 0-16,3 0 2 0,5 1-1 15,1 0 0-15,1 0 0 16,1-1 0-16,-1 2 1 16,0 1-2-16,-1 0 1 0,-3 2-1 15,-1 1 2-15,-2 0-1 16,-4 1-1-16,-3 1 1 0,0 2-1 15,-4-1 2-15,-4 1-1 16,-1 1 1 0,-5-1-1-16,-3 2-1 0,-2-3 0 15,-1 2 1 1,-4-2 1-16,-2 1 0 0,-4-2 0 16,-2 1 0-16,-4 2 0 15,-4-3-1-15,-2 1 0 0,-2 0 4 0,-4 0-1 16,-2 0-3-16,-2-1 1 31,-1 1 1-31,-1-2 0 16,-2 1-2-16,-3-3 1 0,-1 1 1 15,-3-2-2-15,-4 0 0 16,-3-1-1-16,-3 1-13 16,-2 1-33-16,-4 2-18 15,-1 2-1-15,-1 5 3 0,-2 6-41 16,-2 5-66-16,-4 2-81 15</inkml:trace>
  <inkml:trace contextRef="#ctx0" brushRef="#br0" timeOffset="56155.18">10331 14678 675 0,'5'6'198'0,"-1"-4"-205"0,2 5-67 15,4 1 61-15,5 2 14 16,4 2-1-16,0 1 0 0,3-1 1 16,2 2-1-16,1-2 1 15,0 0-1-15,1 0-1 0,1 0 0 32,1-1 1-32,-1 1-1 15,4-1 0-15,2-1 1 0,3 0-2 16,0-3 2-16,4 1 0 15,3 0-1-15,0-1 1 16,4 0 0-16,0 0 2 16,3 0 1-16,2-1 12 15,3-1 1-15,5 1-3 0,1-4-4 16,4 1 1-16,0-1-3 16,3 1 1-16,2-2-4 15,-2 1 0-15,2 1 5 16,3-1-2-16,-2-1-1 15,2-1-1-15,2 3 0 0,0-6 7 16,2 0 10-16,2 3-6 16,2-4-3-16,-1 1 4 15,-1 0 4-15,3 1-5 0,-1 0-2 0,2 0-7 16,-2 0-2-16,1 2 1 16,3 1 1-16,1 0-5 15,0-1 0 1,-1 0 0-16,2-1 1 0,0 0-3 0,-2-1 4 15,0 0 1-15,-3 1-2 32,-2-3 5-32,-3-1 6 0,-1 1 1 15,-4-1-4-15,-2 0 0 16,-4 1-5-16,-2 3-2 16,-4-1-3-16,-2 2 1 0,-5-2-2 15,-2 2 1 1,-3 1-2-16,-6-1 0 0,-2 0 1 15,-4 1-1-15,-3-1-1 16,-2 2 1-16,-4-1-4 16,-3-1 3-16,-3 4-6 15,-4 0-10-15,-2 1-65 16,-4-2-29-16,-4-2-54 0,-5-3-71 16,-2-7-153-16</inkml:trace>
  <inkml:trace contextRef="#ctx0" brushRef="#br0" timeOffset="56652.4">14350 14651 1113 0,'-11'-10'66'0,"-1"1"-55"15,7 3 16-15,3 4-10 0,2 0-13 16,4 4-17-16,7 5-82 15,10 3 42 1,5 3 41-16,7 2 17 0,8 2-5 16,6-1 1-16,6 0-13 15,5-2 10-15,2-1 2 16,5-3 2-16,1-2 0 0,0-1 0 31,-2 0-2-31,-2 0 2 16,-4 2 6-16,-5-1 13 0,-5 2 8 15,-3-1-14-15,-7 3-6 16,-5 1-3-16,-4 1-2 16,-6 0-3-16,-6 1 1 0,-4 1-3 15,-5-2-4-15,-4 0 2 16,-4-1 6-16,-2 0-2 16,-11-1 2-1,-5 2-1-15,-10 0 0 0,-9 4 0 16,-7 2-2-16,-10 2 0 0,-7 6 0 15,-9 2 0 1,-7 6-47-16,-8 7-51 0,-7 1-72 16,-7-2-97-16,-4-7-231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309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26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Ec</a:t>
            </a:r>
            <a:r>
              <a:rPr lang="en-US" dirty="0"/>
              <a:t>-Fn</a:t>
            </a:r>
            <a:r>
              <a:rPr lang="en-US" baseline="0" dirty="0"/>
              <a:t> must remain the same. </a:t>
            </a:r>
            <a:r>
              <a:rPr lang="en-US" baseline="0" dirty="0" err="1"/>
              <a:t>Fp-Ev</a:t>
            </a:r>
            <a:r>
              <a:rPr lang="en-US" baseline="0" dirty="0"/>
              <a:t> must remain the same (Even under bias). Quasi-</a:t>
            </a:r>
            <a:r>
              <a:rPr lang="en-US" baseline="0" dirty="0" err="1"/>
              <a:t>Fermilevel</a:t>
            </a:r>
            <a:r>
              <a:rPr lang="en-US" baseline="0" dirty="0"/>
              <a:t>: </a:t>
            </a:r>
            <a:r>
              <a:rPr lang="en-US" baseline="0" dirty="0" err="1"/>
              <a:t>Fermilevel</a:t>
            </a:r>
            <a:r>
              <a:rPr lang="en-US" baseline="0" dirty="0"/>
              <a:t> in the presence of a bias.</a:t>
            </a:r>
          </a:p>
          <a:p>
            <a:r>
              <a:rPr lang="en-US" baseline="0" dirty="0"/>
              <a:t>Beta is 1/</a:t>
            </a:r>
            <a:r>
              <a:rPr lang="en-US" baseline="0" dirty="0" err="1"/>
              <a:t>kt</a:t>
            </a:r>
            <a:r>
              <a:rPr lang="en-US" baseline="0" dirty="0"/>
              <a:t>. In </a:t>
            </a:r>
            <a:r>
              <a:rPr lang="en-US" baseline="0" dirty="0" err="1"/>
              <a:t>equilbrium</a:t>
            </a:r>
            <a:r>
              <a:rPr lang="en-US" baseline="0" dirty="0"/>
              <a:t> Fn=Fp.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624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19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336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06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Asad</a:t>
            </a:r>
            <a:r>
              <a:rPr lang="en-US" dirty="0"/>
              <a:t>:</a:t>
            </a:r>
            <a:r>
              <a:rPr lang="en-US" baseline="0" dirty="0"/>
              <a:t> We should redraw the figure ….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67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51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62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41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10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47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072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8560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56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09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62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Asad</a:t>
            </a:r>
            <a:r>
              <a:rPr lang="en-US" dirty="0"/>
              <a:t>:</a:t>
            </a:r>
            <a:r>
              <a:rPr lang="en-US" baseline="0" dirty="0"/>
              <a:t> We should redraw the figure ….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69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339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Asad</a:t>
            </a:r>
            <a:r>
              <a:rPr lang="en-US" dirty="0"/>
              <a:t>:</a:t>
            </a:r>
            <a:r>
              <a:rPr lang="en-US" baseline="0" dirty="0"/>
              <a:t> We should redraw the figure ….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232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0820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6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11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emf"/><Relationship Id="rId5" Type="http://schemas.openxmlformats.org/officeDocument/2006/relationships/customXml" Target="../ink/ink2.xml"/><Relationship Id="rId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6.emf"/><Relationship Id="rId7" Type="http://schemas.openxmlformats.org/officeDocument/2006/relationships/image" Target="../media/image19.emf"/><Relationship Id="rId12" Type="http://schemas.openxmlformats.org/officeDocument/2006/relationships/customXml" Target="../ink/ink3.xml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0.emf"/><Relationship Id="rId1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customXml" Target="../ink/ink5.xml"/><Relationship Id="rId3" Type="http://schemas.openxmlformats.org/officeDocument/2006/relationships/image" Target="../media/image22.emf"/><Relationship Id="rId7" Type="http://schemas.openxmlformats.org/officeDocument/2006/relationships/image" Target="../media/image28.png"/><Relationship Id="rId12" Type="http://schemas.openxmlformats.org/officeDocument/2006/relationships/image" Target="../media/image13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.xml"/><Relationship Id="rId11" Type="http://schemas.openxmlformats.org/officeDocument/2006/relationships/oleObject" Target="../embeddings/oleObject12.bin"/><Relationship Id="rId5" Type="http://schemas.openxmlformats.org/officeDocument/2006/relationships/image" Target="../media/image25.emf"/><Relationship Id="rId10" Type="http://schemas.openxmlformats.org/officeDocument/2006/relationships/image" Target="../media/image12.emf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3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12" Type="http://schemas.openxmlformats.org/officeDocument/2006/relationships/oleObject" Target="../embeddings/oleObject16.bin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2.emf"/><Relationship Id="rId5" Type="http://schemas.openxmlformats.org/officeDocument/2006/relationships/image" Target="../media/image25.e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emf"/><Relationship Id="rId4" Type="http://schemas.openxmlformats.org/officeDocument/2006/relationships/customXml" Target="../ink/ink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emf"/><Relationship Id="rId4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emf"/><Relationship Id="rId4" Type="http://schemas.openxmlformats.org/officeDocument/2006/relationships/customXml" Target="../ink/ink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5.wmf"/><Relationship Id="rId9" Type="http://schemas.openxmlformats.org/officeDocument/2006/relationships/image" Target="../media/image3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33.emf"/><Relationship Id="rId7" Type="http://schemas.openxmlformats.org/officeDocument/2006/relationships/image" Target="../media/image36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5.emf"/><Relationship Id="rId10" Type="http://schemas.openxmlformats.org/officeDocument/2006/relationships/image" Target="../media/image38.emf"/><Relationship Id="rId4" Type="http://schemas.openxmlformats.org/officeDocument/2006/relationships/oleObject" Target="../embeddings/oleObject1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42.emf"/><Relationship Id="rId3" Type="http://schemas.openxmlformats.org/officeDocument/2006/relationships/image" Target="../media/image37.emf"/><Relationship Id="rId7" Type="http://schemas.openxmlformats.org/officeDocument/2006/relationships/image" Target="../media/image40.emf"/><Relationship Id="rId12" Type="http://schemas.openxmlformats.org/officeDocument/2006/relationships/oleObject" Target="../embeddings/oleObject26.bin"/><Relationship Id="rId2" Type="http://schemas.openxmlformats.org/officeDocument/2006/relationships/oleObject" Target="../embeddings/oleObject21.bin"/><Relationship Id="rId16" Type="http://schemas.openxmlformats.org/officeDocument/2006/relationships/image" Target="../media/image44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13.emf"/><Relationship Id="rId5" Type="http://schemas.openxmlformats.org/officeDocument/2006/relationships/image" Target="../media/image39.e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41.emf"/><Relationship Id="rId14" Type="http://schemas.openxmlformats.org/officeDocument/2006/relationships/customXml" Target="../ink/ink1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3.e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2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45.emf"/><Relationship Id="rId7" Type="http://schemas.openxmlformats.org/officeDocument/2006/relationships/image" Target="../media/image48.emf"/><Relationship Id="rId12" Type="http://schemas.openxmlformats.org/officeDocument/2006/relationships/customXml" Target="../ink/ink13.xml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13.emf"/><Relationship Id="rId5" Type="http://schemas.openxmlformats.org/officeDocument/2006/relationships/image" Target="../media/image47.e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9.emf"/><Relationship Id="rId14" Type="http://schemas.openxmlformats.org/officeDocument/2006/relationships/image" Target="../media/image5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7.png"/><Relationship Id="rId7" Type="http://schemas.openxmlformats.org/officeDocument/2006/relationships/image" Target="../media/image52.e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50.emf"/><Relationship Id="rId10" Type="http://schemas.openxmlformats.org/officeDocument/2006/relationships/image" Target="../media/image54.emf"/><Relationship Id="rId4" Type="http://schemas.openxmlformats.org/officeDocument/2006/relationships/oleObject" Target="../embeddings/oleObject32.bin"/><Relationship Id="rId9" Type="http://schemas.openxmlformats.org/officeDocument/2006/relationships/customXml" Target="../ink/ink14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.xml"/><Relationship Id="rId3" Type="http://schemas.openxmlformats.org/officeDocument/2006/relationships/image" Target="../media/image53.emf"/><Relationship Id="rId7" Type="http://schemas.openxmlformats.org/officeDocument/2006/relationships/image" Target="../media/image56.emf"/><Relationship Id="rId12" Type="http://schemas.openxmlformats.org/officeDocument/2006/relationships/image" Target="../media/image55.png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54.png"/><Relationship Id="rId5" Type="http://schemas.openxmlformats.org/officeDocument/2006/relationships/image" Target="../media/image55.emf"/><Relationship Id="rId10" Type="http://schemas.openxmlformats.org/officeDocument/2006/relationships/image" Target="../media/image53.pn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2.png"/><Relationship Id="rId14" Type="http://schemas.openxmlformats.org/officeDocument/2006/relationships/image" Target="../media/image5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6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emf"/><Relationship Id="rId11" Type="http://schemas.openxmlformats.org/officeDocument/2006/relationships/image" Target="../media/image59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55.emf"/><Relationship Id="rId9" Type="http://schemas.openxmlformats.org/officeDocument/2006/relationships/customXml" Target="../ink/ink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0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7.emf"/><Relationship Id="rId2" Type="http://schemas.openxmlformats.org/officeDocument/2006/relationships/oleObject" Target="../embeddings/oleObject38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63.emf"/><Relationship Id="rId4" Type="http://schemas.openxmlformats.org/officeDocument/2006/relationships/image" Target="../media/image14.wmf"/><Relationship Id="rId9" Type="http://schemas.openxmlformats.org/officeDocument/2006/relationships/customXml" Target="../ink/ink1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2.png"/><Relationship Id="rId18" Type="http://schemas.openxmlformats.org/officeDocument/2006/relationships/customXml" Target="../ink/ink19.xml"/><Relationship Id="rId3" Type="http://schemas.openxmlformats.org/officeDocument/2006/relationships/image" Target="../media/image62.emf"/><Relationship Id="rId7" Type="http://schemas.openxmlformats.org/officeDocument/2006/relationships/image" Target="../media/image51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oleObject" Target="../embeddings/oleObject40.bin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11" Type="http://schemas.openxmlformats.org/officeDocument/2006/relationships/image" Target="../media/image60.png"/><Relationship Id="rId5" Type="http://schemas.openxmlformats.org/officeDocument/2006/relationships/image" Target="../media/image49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19" Type="http://schemas.openxmlformats.org/officeDocument/2006/relationships/image" Target="../media/image65.emf"/><Relationship Id="rId9" Type="http://schemas.openxmlformats.org/officeDocument/2006/relationships/image" Target="../media/image57.png"/><Relationship Id="rId1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70.emf"/><Relationship Id="rId3" Type="http://schemas.openxmlformats.org/officeDocument/2006/relationships/image" Target="../media/image64.emf"/><Relationship Id="rId7" Type="http://schemas.openxmlformats.org/officeDocument/2006/relationships/image" Target="../media/image67.emf"/><Relationship Id="rId12" Type="http://schemas.openxmlformats.org/officeDocument/2006/relationships/customXml" Target="../ink/ink20.xml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620.png"/><Relationship Id="rId5" Type="http://schemas.openxmlformats.org/officeDocument/2006/relationships/image" Target="../media/image66.e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6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emf"/><Relationship Id="rId5" Type="http://schemas.openxmlformats.org/officeDocument/2006/relationships/customXml" Target="../ink/ink21.xml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7" Type="http://schemas.openxmlformats.org/officeDocument/2006/relationships/image" Target="../media/image75.emf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3.xml"/><Relationship Id="rId5" Type="http://schemas.openxmlformats.org/officeDocument/2006/relationships/customXml" Target="../ink/ink22.xml"/><Relationship Id="rId4" Type="http://schemas.openxmlformats.org/officeDocument/2006/relationships/image" Target="../media/image14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74.emf"/><Relationship Id="rId12" Type="http://schemas.openxmlformats.org/officeDocument/2006/relationships/image" Target="../media/image79.e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wmf"/><Relationship Id="rId11" Type="http://schemas.openxmlformats.org/officeDocument/2006/relationships/customXml" Target="../ink/ink23.xml"/><Relationship Id="rId5" Type="http://schemas.openxmlformats.org/officeDocument/2006/relationships/image" Target="../media/image76.emf"/><Relationship Id="rId10" Type="http://schemas.openxmlformats.org/officeDocument/2006/relationships/image" Target="../media/image690.png"/><Relationship Id="rId4" Type="http://schemas.openxmlformats.org/officeDocument/2006/relationships/oleObject" Target="../embeddings/oleObject47.bin"/><Relationship Id="rId9" Type="http://schemas.openxmlformats.org/officeDocument/2006/relationships/image" Target="../media/image6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7" Type="http://schemas.openxmlformats.org/officeDocument/2006/relationships/image" Target="../media/image80.emf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3.xml"/><Relationship Id="rId5" Type="http://schemas.openxmlformats.org/officeDocument/2006/relationships/customXml" Target="../ink/ink24.xml"/><Relationship Id="rId4" Type="http://schemas.openxmlformats.org/officeDocument/2006/relationships/image" Target="../media/image14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8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2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emf"/><Relationship Id="rId4" Type="http://schemas.openxmlformats.org/officeDocument/2006/relationships/customXml" Target="../ink/ink2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87.emf"/><Relationship Id="rId18" Type="http://schemas.openxmlformats.org/officeDocument/2006/relationships/image" Target="../media/image89.emf"/><Relationship Id="rId3" Type="http://schemas.openxmlformats.org/officeDocument/2006/relationships/image" Target="../media/image78.emf"/><Relationship Id="rId7" Type="http://schemas.openxmlformats.org/officeDocument/2006/relationships/image" Target="../media/image84.emf"/><Relationship Id="rId12" Type="http://schemas.openxmlformats.org/officeDocument/2006/relationships/oleObject" Target="../embeddings/oleObject53.bin"/><Relationship Id="rId2" Type="http://schemas.openxmlformats.org/officeDocument/2006/relationships/oleObject" Target="../embeddings/oleObject48.bin"/><Relationship Id="rId16" Type="http://schemas.openxmlformats.org/officeDocument/2006/relationships/customXml" Target="../ink/ink27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86.emf"/><Relationship Id="rId5" Type="http://schemas.openxmlformats.org/officeDocument/2006/relationships/image" Target="../media/image83.emf"/><Relationship Id="rId15" Type="http://schemas.openxmlformats.org/officeDocument/2006/relationships/image" Target="../media/image39.e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85.emf"/><Relationship Id="rId14" Type="http://schemas.openxmlformats.org/officeDocument/2006/relationships/oleObject" Target="../embeddings/oleObject22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image" Target="../media/image88.emf"/><Relationship Id="rId7" Type="http://schemas.openxmlformats.org/officeDocument/2006/relationships/image" Target="../media/image91.emf"/><Relationship Id="rId12" Type="http://schemas.openxmlformats.org/officeDocument/2006/relationships/image" Target="../media/image93.e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90.emf"/><Relationship Id="rId10" Type="http://schemas.openxmlformats.org/officeDocument/2006/relationships/customXml" Target="../ink/ink28.xml"/><Relationship Id="rId4" Type="http://schemas.openxmlformats.org/officeDocument/2006/relationships/oleObject" Target="../embeddings/oleObject55.bin"/><Relationship Id="rId9" Type="http://schemas.openxmlformats.org/officeDocument/2006/relationships/image" Target="../media/image87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image" Target="../media/image98.emf"/><Relationship Id="rId18" Type="http://schemas.openxmlformats.org/officeDocument/2006/relationships/oleObject" Target="../embeddings/oleObject56.bin"/><Relationship Id="rId3" Type="http://schemas.openxmlformats.org/officeDocument/2006/relationships/image" Target="../media/image92.emf"/><Relationship Id="rId21" Type="http://schemas.openxmlformats.org/officeDocument/2006/relationships/image" Target="../media/image87.emf"/><Relationship Id="rId7" Type="http://schemas.openxmlformats.org/officeDocument/2006/relationships/image" Target="../media/image95.emf"/><Relationship Id="rId12" Type="http://schemas.openxmlformats.org/officeDocument/2006/relationships/oleObject" Target="../embeddings/oleObject62.bin"/><Relationship Id="rId17" Type="http://schemas.openxmlformats.org/officeDocument/2006/relationships/image" Target="../media/image90.emf"/><Relationship Id="rId2" Type="http://schemas.openxmlformats.org/officeDocument/2006/relationships/oleObject" Target="../embeddings/oleObject57.bin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9.bin"/><Relationship Id="rId11" Type="http://schemas.openxmlformats.org/officeDocument/2006/relationships/image" Target="../media/image97.emf"/><Relationship Id="rId24" Type="http://schemas.openxmlformats.org/officeDocument/2006/relationships/image" Target="../media/image100.emf"/><Relationship Id="rId5" Type="http://schemas.openxmlformats.org/officeDocument/2006/relationships/image" Target="../media/image94.emf"/><Relationship Id="rId15" Type="http://schemas.openxmlformats.org/officeDocument/2006/relationships/image" Target="../media/image78.emf"/><Relationship Id="rId10" Type="http://schemas.openxmlformats.org/officeDocument/2006/relationships/oleObject" Target="../embeddings/oleObject61.bin"/><Relationship Id="rId19" Type="http://schemas.openxmlformats.org/officeDocument/2006/relationships/image" Target="../media/image91.e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96.emf"/><Relationship Id="rId14" Type="http://schemas.openxmlformats.org/officeDocument/2006/relationships/oleObject" Target="../embeddings/oleObject48.bin"/><Relationship Id="rId22" Type="http://schemas.openxmlformats.org/officeDocument/2006/relationships/customXml" Target="../ink/ink2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customXml" Target="../ink/ink30.xml"/><Relationship Id="rId3" Type="http://schemas.openxmlformats.org/officeDocument/2006/relationships/image" Target="../media/image99.emf"/><Relationship Id="rId7" Type="http://schemas.openxmlformats.org/officeDocument/2006/relationships/image" Target="../media/image102.emf"/><Relationship Id="rId12" Type="http://schemas.openxmlformats.org/officeDocument/2006/relationships/image" Target="../media/image103.png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98.emf"/><Relationship Id="rId5" Type="http://schemas.openxmlformats.org/officeDocument/2006/relationships/image" Target="../media/image101.emf"/><Relationship Id="rId15" Type="http://schemas.openxmlformats.org/officeDocument/2006/relationships/image" Target="../media/image105.e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15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1.xml"/><Relationship Id="rId2" Type="http://schemas.openxmlformats.org/officeDocument/2006/relationships/image" Target="../media/image104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7.e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87.emf"/><Relationship Id="rId18" Type="http://schemas.openxmlformats.org/officeDocument/2006/relationships/image" Target="../media/image109.emf"/><Relationship Id="rId3" Type="http://schemas.openxmlformats.org/officeDocument/2006/relationships/image" Target="../media/image106.emf"/><Relationship Id="rId7" Type="http://schemas.openxmlformats.org/officeDocument/2006/relationships/image" Target="../media/image84.emf"/><Relationship Id="rId12" Type="http://schemas.openxmlformats.org/officeDocument/2006/relationships/oleObject" Target="../embeddings/oleObject53.bin"/><Relationship Id="rId2" Type="http://schemas.openxmlformats.org/officeDocument/2006/relationships/oleObject" Target="../embeddings/oleObject66.bin"/><Relationship Id="rId16" Type="http://schemas.openxmlformats.org/officeDocument/2006/relationships/customXml" Target="../ink/ink32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86.emf"/><Relationship Id="rId5" Type="http://schemas.openxmlformats.org/officeDocument/2006/relationships/image" Target="../media/image83.emf"/><Relationship Id="rId15" Type="http://schemas.openxmlformats.org/officeDocument/2006/relationships/image" Target="../media/image39.e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85.emf"/><Relationship Id="rId14" Type="http://schemas.openxmlformats.org/officeDocument/2006/relationships/oleObject" Target="../embeddings/oleObject22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108.emf"/><Relationship Id="rId7" Type="http://schemas.openxmlformats.org/officeDocument/2006/relationships/image" Target="../media/image15.wmf"/><Relationship Id="rId12" Type="http://schemas.openxmlformats.org/officeDocument/2006/relationships/image" Target="../media/image112.emf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image" Target="../media/image106.emf"/><Relationship Id="rId10" Type="http://schemas.openxmlformats.org/officeDocument/2006/relationships/customXml" Target="../ink/ink33.xml"/><Relationship Id="rId4" Type="http://schemas.openxmlformats.org/officeDocument/2006/relationships/oleObject" Target="../embeddings/oleObject66.bin"/><Relationship Id="rId9" Type="http://schemas.openxmlformats.org/officeDocument/2006/relationships/image" Target="../media/image110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12" Type="http://schemas.openxmlformats.org/officeDocument/2006/relationships/image" Target="../media/image122.em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11" Type="http://schemas.openxmlformats.org/officeDocument/2006/relationships/customXml" Target="../ink/ink34.xml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120.emf"/><Relationship Id="rId7" Type="http://schemas.openxmlformats.org/officeDocument/2006/relationships/image" Target="../media/image124.png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10" Type="http://schemas.openxmlformats.org/officeDocument/2006/relationships/image" Target="../media/image128.emf"/><Relationship Id="rId4" Type="http://schemas.openxmlformats.org/officeDocument/2006/relationships/image" Target="../media/image1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15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6.xml"/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9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.xml"/><Relationship Id="rId4" Type="http://schemas.openxmlformats.org/officeDocument/2006/relationships/image" Target="../media/image15.w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image" Target="../media/image125.emf"/><Relationship Id="rId7" Type="http://schemas.openxmlformats.org/officeDocument/2006/relationships/image" Target="../media/image1180.png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70.png"/><Relationship Id="rId11" Type="http://schemas.openxmlformats.org/officeDocument/2006/relationships/image" Target="../media/image133.emf"/><Relationship Id="rId5" Type="http://schemas.openxmlformats.org/officeDocument/2006/relationships/image" Target="../media/image1160.png"/><Relationship Id="rId10" Type="http://schemas.openxmlformats.org/officeDocument/2006/relationships/customXml" Target="../ink/ink38.xml"/><Relationship Id="rId9" Type="http://schemas.openxmlformats.org/officeDocument/2006/relationships/image" Target="../media/image126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1200.png"/><Relationship Id="rId7" Type="http://schemas.openxmlformats.org/officeDocument/2006/relationships/image" Target="../media/image127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1220.png"/><Relationship Id="rId4" Type="http://schemas.openxmlformats.org/officeDocument/2006/relationships/image" Target="../media/image1210.png"/><Relationship Id="rId9" Type="http://schemas.openxmlformats.org/officeDocument/2006/relationships/image" Target="../media/image135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0.png"/><Relationship Id="rId3" Type="http://schemas.openxmlformats.org/officeDocument/2006/relationships/image" Target="../media/image131.emf"/><Relationship Id="rId7" Type="http://schemas.openxmlformats.org/officeDocument/2006/relationships/image" Target="../media/image127.emf"/><Relationship Id="rId12" Type="http://schemas.openxmlformats.org/officeDocument/2006/relationships/image" Target="../media/image137.emf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2.bin"/><Relationship Id="rId11" Type="http://schemas.openxmlformats.org/officeDocument/2006/relationships/customXml" Target="../ink/ink40.xml"/><Relationship Id="rId5" Type="http://schemas.openxmlformats.org/officeDocument/2006/relationships/image" Target="../media/image1240.png"/><Relationship Id="rId10" Type="http://schemas.openxmlformats.org/officeDocument/2006/relationships/image" Target="../media/image1270.png"/><Relationship Id="rId9" Type="http://schemas.openxmlformats.org/officeDocument/2006/relationships/image" Target="../media/image126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customXml" Target="../ink/ink41.xml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3.png"/><Relationship Id="rId11" Type="http://schemas.openxmlformats.org/officeDocument/2006/relationships/oleObject" Target="../embeddings/oleObject75.bin"/><Relationship Id="rId5" Type="http://schemas.openxmlformats.org/officeDocument/2006/relationships/image" Target="../media/image132.png"/><Relationship Id="rId10" Type="http://schemas.openxmlformats.org/officeDocument/2006/relationships/image" Target="../media/image132.emf"/><Relationship Id="rId4" Type="http://schemas.openxmlformats.org/officeDocument/2006/relationships/image" Target="../media/image131.png"/><Relationship Id="rId9" Type="http://schemas.openxmlformats.org/officeDocument/2006/relationships/oleObject" Target="../embeddings/oleObject74.bin"/><Relationship Id="rId14" Type="http://schemas.openxmlformats.org/officeDocument/2006/relationships/image" Target="../media/image140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hyperlink" Target="http://images.google.com/imgres?imgurl=http://www.mrsec.harvard.edu/images/a_photodiode.gif&amp;imgrefurl=http://www.mrsec.harvard.edu/research/nuggets.php&amp;h=301&amp;w=399&amp;sz=83&amp;hl=en&amp;start=9&amp;tbnid=BOaX5kSO2Z4PEM:&amp;tbnh=94&amp;tbnw=124&amp;prev=/images?q=photodiode&amp;gbv=2&amp;hl=en&amp;sa=G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2.emf"/><Relationship Id="rId4" Type="http://schemas.openxmlformats.org/officeDocument/2006/relationships/customXml" Target="../ink/ink4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6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I-V Characteristics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Small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Large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19" name="Flowchart: Decision 18">
            <a:extLst>
              <a:ext uri="{FF2B5EF4-FFF2-40B4-BE49-F238E27FC236}">
                <a16:creationId xmlns:a16="http://schemas.microsoft.com/office/drawing/2014/main" id="{5AF93E70-3468-466A-87F1-65966477A0B6}"/>
              </a:ext>
            </a:extLst>
          </p:cNvPr>
          <p:cNvSpPr/>
          <p:nvPr/>
        </p:nvSpPr>
        <p:spPr>
          <a:xfrm>
            <a:off x="3878592" y="3441535"/>
            <a:ext cx="824459" cy="644577"/>
          </a:xfrm>
          <a:prstGeom prst="flowChartDecis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746F2B-8364-4A80-99C5-7C61DDBAA07C}"/>
              </a:ext>
            </a:extLst>
          </p:cNvPr>
          <p:cNvSpPr txBox="1"/>
          <p:nvPr/>
        </p:nvSpPr>
        <p:spPr>
          <a:xfrm>
            <a:off x="4703050" y="3845993"/>
            <a:ext cx="1621550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Diode </a:t>
            </a:r>
            <a:br>
              <a:rPr lang="en-US" sz="1500" dirty="0"/>
            </a:br>
            <a:r>
              <a:rPr lang="en-US" sz="1500" dirty="0"/>
              <a:t>in DC Bias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251CFB0-CAA5-450E-A076-55D130C0BF84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2" name="Line 32">
              <a:extLst>
                <a:ext uri="{FF2B5EF4-FFF2-40B4-BE49-F238E27FC236}">
                  <a16:creationId xmlns:a16="http://schemas.microsoft.com/office/drawing/2014/main" id="{1D768B35-ED5A-44FF-8F71-E735FD53B0F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1DCCC627-2D77-4ED1-A3FD-D9C77FDB22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31">
              <a:extLst>
                <a:ext uri="{FF2B5EF4-FFF2-40B4-BE49-F238E27FC236}">
                  <a16:creationId xmlns:a16="http://schemas.microsoft.com/office/drawing/2014/main" id="{9C9075FB-184F-43A7-A8DF-6241267ED4C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B9E3CB6-6BBC-4597-8A45-5014EF8D2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1072" y="3889636"/>
            <a:ext cx="2837056" cy="255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46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Resistive drop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6627" y="2142325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3" name="Rounded Rectangle 24">
            <a:extLst>
              <a:ext uri="{FF2B5EF4-FFF2-40B4-BE49-F238E27FC236}">
                <a16:creationId xmlns:a16="http://schemas.microsoft.com/office/drawing/2014/main" id="{51F0B3D8-4A26-4D3C-B40F-7B58420DFC88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4" name="Rounded Rectangle 43">
            <a:extLst>
              <a:ext uri="{FF2B5EF4-FFF2-40B4-BE49-F238E27FC236}">
                <a16:creationId xmlns:a16="http://schemas.microsoft.com/office/drawing/2014/main" id="{0FED3A53-6A31-4989-A2BA-1CFF3BA6862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24">
            <a:extLst>
              <a:ext uri="{FF2B5EF4-FFF2-40B4-BE49-F238E27FC236}">
                <a16:creationId xmlns:a16="http://schemas.microsoft.com/office/drawing/2014/main" id="{AD1FE38A-931C-4BC0-956B-9B7BD55A8BB0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01F2B874-9D19-484E-AF74-005B2F0F54F0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B9E3CB6-6BBC-4597-8A45-5014EF8D23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4053" y="2772440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01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EB9E3CB6-6BBC-4597-8A45-5014EF8D2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731" y="1879049"/>
            <a:ext cx="3826766" cy="34423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and Reverse Bias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55150" y="6348413"/>
            <a:ext cx="273685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9F29F162-1200-4E46-BBED-6DF3D648B1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2035746" y="1231171"/>
            <a:ext cx="1473200" cy="1060286"/>
          </a:xfrm>
          <a:prstGeom prst="rect">
            <a:avLst/>
          </a:prstGeom>
          <a:pattFill prst="dnDiag"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4994424" y="1231172"/>
            <a:ext cx="1606550" cy="1059533"/>
          </a:xfrm>
          <a:prstGeom prst="rect">
            <a:avLst/>
          </a:prstGeom>
          <a:pattFill prst="dnDiag"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3502597" y="1231172"/>
            <a:ext cx="790575" cy="1058364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4295257" y="1231171"/>
            <a:ext cx="704850" cy="1058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1886303" y="1215406"/>
            <a:ext cx="141889" cy="107763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6601810" y="1231172"/>
            <a:ext cx="124506" cy="1058697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800531"/>
              </p:ext>
            </p:extLst>
          </p:nvPr>
        </p:nvGraphicFramePr>
        <p:xfrm>
          <a:off x="2479923" y="1432398"/>
          <a:ext cx="552206" cy="663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77" imgH="228462" progId="Equation.DSMT4">
                  <p:embed/>
                </p:oleObj>
              </mc:Choice>
              <mc:Fallback>
                <p:oleObj name="Equation" r:id="rId3" imgW="190477" imgH="228462" progId="Equation.DSMT4">
                  <p:embed/>
                  <p:pic>
                    <p:nvPicPr>
                      <p:cNvPr id="2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923" y="1432398"/>
                        <a:ext cx="552206" cy="663415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851871"/>
              </p:ext>
            </p:extLst>
          </p:nvPr>
        </p:nvGraphicFramePr>
        <p:xfrm>
          <a:off x="5633670" y="1414679"/>
          <a:ext cx="626118" cy="751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0477" imgH="228462" progId="Equation.DSMT4">
                  <p:embed/>
                </p:oleObj>
              </mc:Choice>
              <mc:Fallback>
                <p:oleObj name="Equation" r:id="rId5" imgW="190477" imgH="228462" progId="Equation.DSMT4">
                  <p:embed/>
                  <p:pic>
                    <p:nvPicPr>
                      <p:cNvPr id="2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3670" y="1414679"/>
                        <a:ext cx="626118" cy="751797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Freeform 27"/>
          <p:cNvSpPr/>
          <p:nvPr/>
        </p:nvSpPr>
        <p:spPr>
          <a:xfrm>
            <a:off x="1322926" y="1735347"/>
            <a:ext cx="2929812" cy="1511559"/>
          </a:xfrm>
          <a:custGeom>
            <a:avLst/>
            <a:gdLst>
              <a:gd name="connsiteX0" fmla="*/ 559837 w 2649894"/>
              <a:gd name="connsiteY0" fmla="*/ 0 h 1511559"/>
              <a:gd name="connsiteX1" fmla="*/ 0 w 2649894"/>
              <a:gd name="connsiteY1" fmla="*/ 0 h 1511559"/>
              <a:gd name="connsiteX2" fmla="*/ 18661 w 2649894"/>
              <a:gd name="connsiteY2" fmla="*/ 1511559 h 1511559"/>
              <a:gd name="connsiteX3" fmla="*/ 2649894 w 2649894"/>
              <a:gd name="connsiteY3" fmla="*/ 1511559 h 151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9894" h="1511559">
                <a:moveTo>
                  <a:pt x="559837" y="0"/>
                </a:moveTo>
                <a:lnTo>
                  <a:pt x="0" y="0"/>
                </a:lnTo>
                <a:lnTo>
                  <a:pt x="18661" y="1511559"/>
                </a:lnTo>
                <a:lnTo>
                  <a:pt x="2649894" y="151155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 flipH="1">
            <a:off x="4588640" y="1719798"/>
            <a:ext cx="2746310" cy="1511559"/>
          </a:xfrm>
          <a:custGeom>
            <a:avLst/>
            <a:gdLst>
              <a:gd name="connsiteX0" fmla="*/ 559837 w 2649894"/>
              <a:gd name="connsiteY0" fmla="*/ 0 h 1511559"/>
              <a:gd name="connsiteX1" fmla="*/ 0 w 2649894"/>
              <a:gd name="connsiteY1" fmla="*/ 0 h 1511559"/>
              <a:gd name="connsiteX2" fmla="*/ 18661 w 2649894"/>
              <a:gd name="connsiteY2" fmla="*/ 1511559 h 1511559"/>
              <a:gd name="connsiteX3" fmla="*/ 2649894 w 2649894"/>
              <a:gd name="connsiteY3" fmla="*/ 1511559 h 151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9894" h="1511559">
                <a:moveTo>
                  <a:pt x="559837" y="0"/>
                </a:moveTo>
                <a:lnTo>
                  <a:pt x="0" y="0"/>
                </a:lnTo>
                <a:lnTo>
                  <a:pt x="18661" y="1511559"/>
                </a:lnTo>
                <a:lnTo>
                  <a:pt x="2649894" y="151155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5400000">
            <a:off x="4159433" y="3265568"/>
            <a:ext cx="914400" cy="1866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271400" y="3041633"/>
            <a:ext cx="0" cy="485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1833583" y="3921497"/>
            <a:ext cx="1473200" cy="1060286"/>
          </a:xfrm>
          <a:prstGeom prst="rect">
            <a:avLst/>
          </a:prstGeom>
          <a:pattFill prst="dnDiag"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792261" y="3921498"/>
            <a:ext cx="1606550" cy="1059533"/>
          </a:xfrm>
          <a:prstGeom prst="rect">
            <a:avLst/>
          </a:prstGeom>
          <a:pattFill prst="dnDiag"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3300434" y="3921498"/>
            <a:ext cx="790575" cy="1058364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4093094" y="3921497"/>
            <a:ext cx="704850" cy="1058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1684140" y="3905732"/>
            <a:ext cx="141889" cy="107763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6399647" y="3921498"/>
            <a:ext cx="124506" cy="1058697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20490"/>
              </p:ext>
            </p:extLst>
          </p:nvPr>
        </p:nvGraphicFramePr>
        <p:xfrm>
          <a:off x="2277760" y="4122724"/>
          <a:ext cx="552206" cy="663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77" imgH="228462" progId="Equation.DSMT4">
                  <p:embed/>
                </p:oleObj>
              </mc:Choice>
              <mc:Fallback>
                <p:oleObj name="Equation" r:id="rId3" imgW="190477" imgH="228462" progId="Equation.DSMT4">
                  <p:embed/>
                  <p:pic>
                    <p:nvPicPr>
                      <p:cNvPr id="4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7760" y="4122724"/>
                        <a:ext cx="552206" cy="663415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609436"/>
              </p:ext>
            </p:extLst>
          </p:nvPr>
        </p:nvGraphicFramePr>
        <p:xfrm>
          <a:off x="5431507" y="4105005"/>
          <a:ext cx="626118" cy="751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0477" imgH="228462" progId="Equation.3">
                  <p:embed/>
                </p:oleObj>
              </mc:Choice>
              <mc:Fallback>
                <p:oleObj name="Equation" r:id="rId7" imgW="190477" imgH="228462" progId="Equation.3">
                  <p:embed/>
                  <p:pic>
                    <p:nvPicPr>
                      <p:cNvPr id="4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1507" y="4105005"/>
                        <a:ext cx="626118" cy="751797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Freeform 41"/>
          <p:cNvSpPr/>
          <p:nvPr/>
        </p:nvSpPr>
        <p:spPr>
          <a:xfrm>
            <a:off x="1120763" y="4425673"/>
            <a:ext cx="2929812" cy="1511559"/>
          </a:xfrm>
          <a:custGeom>
            <a:avLst/>
            <a:gdLst>
              <a:gd name="connsiteX0" fmla="*/ 559837 w 2649894"/>
              <a:gd name="connsiteY0" fmla="*/ 0 h 1511559"/>
              <a:gd name="connsiteX1" fmla="*/ 0 w 2649894"/>
              <a:gd name="connsiteY1" fmla="*/ 0 h 1511559"/>
              <a:gd name="connsiteX2" fmla="*/ 18661 w 2649894"/>
              <a:gd name="connsiteY2" fmla="*/ 1511559 h 1511559"/>
              <a:gd name="connsiteX3" fmla="*/ 2649894 w 2649894"/>
              <a:gd name="connsiteY3" fmla="*/ 1511559 h 151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9894" h="1511559">
                <a:moveTo>
                  <a:pt x="559837" y="0"/>
                </a:moveTo>
                <a:lnTo>
                  <a:pt x="0" y="0"/>
                </a:lnTo>
                <a:lnTo>
                  <a:pt x="18661" y="1511559"/>
                </a:lnTo>
                <a:lnTo>
                  <a:pt x="2649894" y="151155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flipH="1">
            <a:off x="4482893" y="4410124"/>
            <a:ext cx="2649894" cy="1511559"/>
          </a:xfrm>
          <a:custGeom>
            <a:avLst/>
            <a:gdLst>
              <a:gd name="connsiteX0" fmla="*/ 559837 w 2649894"/>
              <a:gd name="connsiteY0" fmla="*/ 0 h 1511559"/>
              <a:gd name="connsiteX1" fmla="*/ 0 w 2649894"/>
              <a:gd name="connsiteY1" fmla="*/ 0 h 1511559"/>
              <a:gd name="connsiteX2" fmla="*/ 18661 w 2649894"/>
              <a:gd name="connsiteY2" fmla="*/ 1511559 h 1511559"/>
              <a:gd name="connsiteX3" fmla="*/ 2649894 w 2649894"/>
              <a:gd name="connsiteY3" fmla="*/ 1511559 h 1511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9894" h="1511559">
                <a:moveTo>
                  <a:pt x="559837" y="0"/>
                </a:moveTo>
                <a:lnTo>
                  <a:pt x="0" y="0"/>
                </a:lnTo>
                <a:lnTo>
                  <a:pt x="18661" y="1511559"/>
                </a:lnTo>
                <a:lnTo>
                  <a:pt x="2649894" y="151155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3640029" y="5881250"/>
            <a:ext cx="914400" cy="186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4265180" y="5871922"/>
            <a:ext cx="485192" cy="18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167138" y="2575101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Forward Bias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08992" y="5321411"/>
            <a:ext cx="212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Reverse Bias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93351" y="890709"/>
            <a:ext cx="156484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Current flows easily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02605" y="3662093"/>
            <a:ext cx="156484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Current does not flow easily</a:t>
            </a:r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4707077" y="3246905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4698849" y="3152185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4705027" y="331899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4783291" y="3199559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4787419" y="328400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4828615" y="325106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4752429" y="3143985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4762735" y="333963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4760685" y="327580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4731845" y="3172825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4738023" y="321607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3965391" y="5937231"/>
            <a:ext cx="85185" cy="90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9963720" y="1923480"/>
              <a:ext cx="808200" cy="499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955800" y="1917000"/>
                <a:ext cx="824400" cy="51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1865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C 0.01615 -0.00231 0.03243 -0.00092 0.04844 0.00093 C 0.06003 0.00417 0.07201 0.00394 0.08321 0.00556 C 0.1142 0.00509 0.14388 0.0044 0.17435 0.00278 C 0.20534 -0.00255 0.23698 0.00185 0.26823 -0.00092 C 0.27071 -0.00208 0.27279 -0.00278 0.275 -0.0044 C 0.27748 -0.00995 0.2767 -0.01574 0.27826 -0.02153 C 0.27774 -0.04768 0.27852 -0.07477 0.27618 -0.10092 C 0.27657 -0.10949 0.2767 -0.11782 0.27826 -0.12616 C 0.27982 -0.14815 0.27865 -0.16898 0.27696 -0.19097 C 0.27748 -0.21319 0.28425 -0.23055 0.26758 -0.23518 C 0.2474 -0.23472 0.22045 -0.2368 0.19857 -0.23241 C 0.09766 -0.23356 -0.00377 -0.22523 -0.10416 -0.2368 C -0.16992 -0.23657 -0.22617 -0.23588 -0.28854 -0.23148 C -0.29635 -0.23032 -0.30299 -0.22917 -0.31093 -0.2287 C -0.33333 -0.22361 -0.3569 -0.22778 -0.37981 -0.22523 C -0.38216 -0.22315 -0.38294 -0.22153 -0.38385 -0.21805 C -0.38437 -0.18773 -0.38502 -0.15741 -0.38593 -0.12708 C -0.38541 -0.10995 -0.38593 -0.09051 -0.38177 -0.07384 C -0.38164 -0.0625 -0.38281 -0.03889 -0.3806 -0.02245 C -0.38034 -0.0213 -0.37929 -0.01227 -0.37851 -0.01157 C -0.37643 -0.00949 -0.37096 -0.00903 -0.37096 -0.0088 C -0.36198 -0.00116 -0.34583 -0.00463 -0.33789 -0.0044 C -0.30781 -0.00069 -0.27604 -0.00301 -0.24596 -0.00347 C -0.21419 -0.01088 -0.10416 -0.00625 -0.06497 -0.00625 " pathEditMode="relative" rAng="0" ptsTypes="AAAAAAAAAAAAAAAAAAAAAAAAA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29167E-6 -3.7037E-6 C 0.01615 -0.00231 0.03242 -0.00092 0.04844 0.00093 C 0.06003 0.00417 0.07201 0.00394 0.08321 0.00556 C 0.1142 0.0051 0.14388 0.0044 0.17435 0.00278 C 0.20534 -0.00254 0.23698 0.00186 0.26823 -0.00092 C 0.27071 -0.00208 0.27279 -0.00277 0.275 -0.00439 C 0.27748 -0.00995 0.2767 -0.01574 0.27826 -0.02152 C 0.27774 -0.04768 0.27852 -0.07476 0.27617 -0.10092 C 0.27656 -0.10949 0.2767 -0.11782 0.27826 -0.12615 C 0.27982 -0.14814 0.27865 -0.16898 0.27696 -0.19097 C 0.27748 -0.21319 0.28425 -0.23055 0.26758 -0.23518 C 0.2474 -0.23472 0.22045 -0.2368 0.19857 -0.2324 C 0.09766 -0.23356 -0.00377 -0.22523 -0.10416 -0.2368 C -0.16992 -0.23657 -0.22617 -0.23588 -0.28854 -0.23148 C -0.29635 -0.23032 -0.30299 -0.22916 -0.31094 -0.2287 C -0.33333 -0.22361 -0.3569 -0.22777 -0.37982 -0.22523 C -0.38216 -0.22314 -0.38294 -0.22152 -0.38385 -0.21805 C -0.38437 -0.18773 -0.38502 -0.1574 -0.38594 -0.12708 C -0.38541 -0.10995 -0.38594 -0.09051 -0.38177 -0.07384 C -0.38164 -0.0625 -0.38281 -0.03889 -0.3806 -0.02245 C -0.38034 -0.02129 -0.37929 -0.01226 -0.37851 -0.01157 C -0.37643 -0.00949 -0.37096 -0.00902 -0.37096 -0.00879 C -0.36198 -0.00115 -0.34583 -0.00463 -0.33789 -0.00439 C -0.30781 -0.00069 -0.27604 -0.00301 -0.24596 -0.00347 C -0.21419 -0.01088 -0.10416 -0.00625 -0.06497 -0.00625 " pathEditMode="relative" rAng="0" ptsTypes="AAAAAAAAAAAAAAAAAAAAAAAAA">
                                      <p:cBhvr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91667E-6 7.40741E-7 C 0.01615 -0.00232 0.03242 -0.00093 0.04844 0.00093 C 0.06003 0.00417 0.07201 0.00393 0.08321 0.00555 C 0.1142 0.00509 0.14388 0.0044 0.17435 0.00278 C 0.20534 -0.00255 0.23698 0.00185 0.26823 -0.00093 C 0.27071 -0.00208 0.27279 -0.00278 0.275 -0.0044 C 0.27748 -0.00995 0.2767 -0.01574 0.27826 -0.02153 C 0.27774 -0.04769 0.27852 -0.07477 0.27617 -0.10093 C 0.27657 -0.10949 0.2767 -0.11782 0.27826 -0.12616 C 0.27982 -0.14815 0.27865 -0.16898 0.27696 -0.19097 C 0.27748 -0.2132 0.28425 -0.23056 0.26758 -0.23519 C 0.2474 -0.23472 0.22045 -0.23681 0.19857 -0.23241 C 0.09766 -0.23357 -0.00377 -0.22523 -0.10416 -0.23681 C -0.16992 -0.23657 -0.22617 -0.23588 -0.28854 -0.23148 C -0.29635 -0.23032 -0.30299 -0.22917 -0.31093 -0.2287 C -0.33333 -0.22361 -0.3569 -0.22778 -0.37981 -0.22523 C -0.38216 -0.22315 -0.38294 -0.22153 -0.38385 -0.21806 C -0.38437 -0.18773 -0.38502 -0.15741 -0.38593 -0.12708 C -0.38541 -0.10995 -0.38593 -0.09051 -0.38177 -0.07384 C -0.38164 -0.0625 -0.38281 -0.03889 -0.3806 -0.02245 C -0.38034 -0.0213 -0.37929 -0.01227 -0.37851 -0.01157 C -0.37643 -0.00949 -0.37096 -0.00903 -0.37096 -0.0088 C -0.36198 -0.00116 -0.34583 -0.00463 -0.33789 -0.0044 C -0.30781 -0.0007 -0.27604 -0.00301 -0.24596 -0.00347 C -0.21419 -0.01088 -0.10416 -0.00625 -0.06497 -0.00625 " pathEditMode="relative" rAng="0" ptsTypes="AAAAAAAAAAAAAAAAAAAAAAAAA">
                                      <p:cBhvr>
                                        <p:cTn id="1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3.33333E-6 C 0.01615 -0.00232 0.03243 -0.00093 0.04844 0.00092 C 0.06003 0.00416 0.07201 0.00393 0.08321 0.00555 C 0.1142 0.00509 0.14388 0.00439 0.17435 0.00277 C 0.20534 -0.00255 0.23698 0.00185 0.26823 -0.00093 C 0.27071 -0.00209 0.27279 -0.00278 0.275 -0.0044 C 0.27748 -0.00996 0.2767 -0.01574 0.27826 -0.02153 C 0.27774 -0.04769 0.27852 -0.07477 0.27618 -0.10093 C 0.27657 -0.10949 0.2767 -0.11783 0.27826 -0.12616 C 0.27982 -0.14815 0.27865 -0.16898 0.27696 -0.19098 C 0.27748 -0.2132 0.28425 -0.23056 0.26758 -0.23519 C 0.2474 -0.23473 0.22045 -0.23681 0.19857 -0.23241 C 0.09766 -0.23357 -0.00377 -0.22523 -0.10416 -0.23681 C -0.16992 -0.23658 -0.22617 -0.23588 -0.28854 -0.23148 C -0.29635 -0.23033 -0.30299 -0.22917 -0.31093 -0.22871 C -0.33333 -0.22361 -0.3569 -0.22778 -0.37981 -0.22523 C -0.38216 -0.22315 -0.38294 -0.22153 -0.38385 -0.21806 C -0.38437 -0.18773 -0.38502 -0.15741 -0.38593 -0.12709 C -0.38541 -0.10996 -0.38593 -0.09051 -0.38177 -0.07385 C -0.38164 -0.0625 -0.38281 -0.03889 -0.3806 -0.02246 C -0.38034 -0.0213 -0.37929 -0.01227 -0.37851 -0.01158 C -0.37643 -0.00949 -0.37096 -0.00903 -0.37096 -0.0088 C -0.36198 -0.00116 -0.34583 -0.00463 -0.33789 -0.0044 C -0.30781 -0.0007 -0.27604 -0.00301 -0.24596 -0.00348 C -0.21419 -0.01088 -0.10416 -0.00625 -0.06497 -0.00625 " pathEditMode="relative" rAng="0" ptsTypes="AAAAAAAAAAAAAAAAAAAAAAAAA">
                                      <p:cBhvr>
                                        <p:cTn id="1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3.75E-6 3.33333E-6 C 0.01615 -0.00232 0.03243 -0.00093 0.04844 0.00092 C 0.06003 0.00416 0.07201 0.00393 0.08321 0.00555 C 0.1142 0.00509 0.14388 0.00439 0.17435 0.00277 C 0.20534 -0.00255 0.23698 0.00185 0.26823 -0.00093 C 0.27071 -0.00209 0.27279 -0.00278 0.275 -0.0044 C 0.27748 -0.00996 0.2767 -0.01574 0.27826 -0.02153 C 0.27774 -0.04769 0.27852 -0.07477 0.27618 -0.10093 C 0.27657 -0.10949 0.2767 -0.11783 0.27826 -0.12616 C 0.27982 -0.14815 0.27865 -0.16898 0.27696 -0.19098 C 0.27748 -0.2132 0.28425 -0.23056 0.26758 -0.23519 C 0.2474 -0.23473 0.22045 -0.23681 0.19857 -0.23241 C 0.09766 -0.23357 -0.00377 -0.22523 -0.10416 -0.23681 C -0.16992 -0.23658 -0.22617 -0.23588 -0.28854 -0.23148 C -0.29635 -0.23033 -0.30299 -0.22917 -0.31093 -0.22871 C -0.33333 -0.22361 -0.3569 -0.22778 -0.37981 -0.22523 C -0.38216 -0.22315 -0.38294 -0.22153 -0.38385 -0.21806 C -0.38437 -0.18773 -0.38502 -0.15741 -0.38593 -0.12709 C -0.38541 -0.10996 -0.38593 -0.09051 -0.38177 -0.07385 C -0.38164 -0.0625 -0.38281 -0.03889 -0.3806 -0.02246 C -0.38033 -0.0213 -0.37929 -0.01227 -0.37851 -0.01158 C -0.37643 -0.00949 -0.37096 -0.00903 -0.37096 -0.0088 C -0.36198 -0.00116 -0.34583 -0.00463 -0.33789 -0.0044 C -0.30781 -0.0007 -0.27604 -0.00301 -0.24596 -0.00348 C -0.21419 -0.01088 -0.10416 -0.00625 -0.06497 -0.00625 " pathEditMode="relative" rAng="0" ptsTypes="AAAAAAAAAAAAAAAAAAAAAAAAA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4.44444E-6 C 0.01615 -0.00232 0.03242 -0.00093 0.04844 0.00092 C 0.06003 0.00416 0.072 0.00393 0.0832 0.00555 C 0.11419 0.00509 0.14388 0.00439 0.17435 0.00277 C 0.20534 -0.00255 0.23698 0.00185 0.26823 -0.00093 C 0.2707 -0.00209 0.27279 -0.00278 0.275 -0.0044 C 0.27747 -0.00996 0.27669 -0.01575 0.27825 -0.02153 C 0.27773 -0.04769 0.27851 -0.07477 0.27617 -0.10093 C 0.27656 -0.1095 0.27669 -0.11783 0.27825 -0.12616 C 0.27982 -0.14815 0.27865 -0.16899 0.27695 -0.19098 C 0.27747 -0.2132 0.28424 -0.23056 0.26758 -0.23519 C 0.2474 -0.23473 0.22044 -0.23681 0.19857 -0.23241 C 0.09766 -0.23357 -0.00378 -0.22524 -0.10417 -0.23681 C -0.16992 -0.23658 -0.22617 -0.23588 -0.28854 -0.23149 C -0.29635 -0.23033 -0.303 -0.22917 -0.31094 -0.22871 C -0.33333 -0.22362 -0.3569 -0.22778 -0.37982 -0.22524 C -0.38216 -0.22315 -0.38294 -0.22153 -0.38385 -0.21806 C -0.38438 -0.18774 -0.38503 -0.15741 -0.38594 -0.12709 C -0.38542 -0.10996 -0.38594 -0.09051 -0.38177 -0.07385 C -0.38164 -0.0625 -0.38281 -0.03889 -0.3806 -0.02246 C -0.38034 -0.0213 -0.3793 -0.01227 -0.37852 -0.01158 C -0.37643 -0.0095 -0.37096 -0.00903 -0.37096 -0.0088 C -0.36198 -0.00116 -0.34583 -0.00463 -0.33789 -0.0044 C -0.30781 -0.0007 -0.27604 -0.00301 -0.24596 -0.00348 C -0.21419 -0.01088 -0.10417 -0.00625 -0.06497 -0.00625 " pathEditMode="relative" rAng="0" ptsTypes="AAAAAAAAAAAAAAAAAAAAAAAAA">
                                      <p:cBhvr>
                                        <p:cTn id="1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-4.81481E-6 C 0.01615 -0.00231 0.03242 -0.00092 0.04844 0.00093 C 0.06003 0.00417 0.072 0.00394 0.0832 0.00556 C 0.11419 0.0051 0.14388 0.0044 0.17435 0.00278 C 0.20534 -0.00254 0.23698 0.00186 0.26823 -0.00092 C 0.2707 -0.00208 0.27279 -0.00277 0.275 -0.00439 C 0.27747 -0.00995 0.27669 -0.01574 0.27825 -0.02152 C 0.27773 -0.04768 0.27851 -0.07476 0.27617 -0.10092 C 0.27656 -0.10949 0.27669 -0.11782 0.27825 -0.12615 C 0.27982 -0.14814 0.27865 -0.16898 0.27695 -0.19097 C 0.27747 -0.21319 0.28424 -0.23055 0.26758 -0.23518 C 0.2474 -0.23472 0.22044 -0.2368 0.19857 -0.2324 C 0.09766 -0.23356 -0.00378 -0.22523 -0.10417 -0.2368 C -0.16992 -0.23657 -0.22617 -0.23587 -0.28854 -0.23148 C -0.29635 -0.23032 -0.303 -0.22916 -0.31094 -0.2287 C -0.33333 -0.22361 -0.3569 -0.22777 -0.37982 -0.22523 C -0.38216 -0.22314 -0.38294 -0.22152 -0.38385 -0.21805 C -0.38438 -0.18773 -0.38503 -0.1574 -0.38594 -0.12708 C -0.38542 -0.10995 -0.38594 -0.0905 -0.38177 -0.07384 C -0.38164 -0.0625 -0.38281 -0.03888 -0.3806 -0.02245 C -0.38034 -0.02129 -0.3793 -0.01226 -0.37852 -0.01157 C -0.37643 -0.00949 -0.37096 -0.00902 -0.37096 -0.00879 C -0.36198 -0.00115 -0.34583 -0.00462 -0.33789 -0.00439 C -0.30781 -0.00069 -0.27604 -0.003 -0.24596 -0.00347 C -0.21419 -0.01087 -0.10417 -0.00625 -0.06497 -0.00625 " pathEditMode="relative" rAng="0" ptsTypes="AAAAAAAAAAAAAAAAAAAAAAAAA">
                                      <p:cBhvr>
                                        <p:cTn id="1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6.25E-7 1.48148E-6 C 0.01615 -0.00232 0.03242 -0.00093 0.04844 0.00092 C 0.06003 0.00417 0.07201 0.00393 0.0832 0.00555 C 0.11419 0.00509 0.14388 0.0044 0.17435 0.00278 C 0.20534 -0.00255 0.23698 0.00185 0.26823 -0.00093 C 0.2707 -0.00208 0.27279 -0.00278 0.275 -0.0044 C 0.27747 -0.00996 0.27669 -0.01574 0.27826 -0.02153 C 0.27774 -0.04769 0.27852 -0.07477 0.27617 -0.10093 C 0.27656 -0.10949 0.27669 -0.11783 0.27826 -0.12616 C 0.27982 -0.14815 0.27865 -0.16898 0.27695 -0.19097 C 0.27747 -0.2132 0.28425 -0.23056 0.26758 -0.23519 C 0.2474 -0.23472 0.22044 -0.23681 0.19857 -0.23241 C 0.09766 -0.23357 -0.00378 -0.22523 -0.10417 -0.23681 C -0.16992 -0.23658 -0.22617 -0.23588 -0.28854 -0.23148 C -0.29635 -0.23033 -0.30299 -0.22917 -0.31094 -0.22871 C -0.33333 -0.22361 -0.3569 -0.22778 -0.37982 -0.22523 C -0.38216 -0.22315 -0.38294 -0.22153 -0.38385 -0.21806 C -0.38437 -0.18773 -0.38503 -0.15741 -0.38594 -0.12708 C -0.38542 -0.10996 -0.38594 -0.09051 -0.38177 -0.07384 C -0.38164 -0.0625 -0.38281 -0.03889 -0.3806 -0.02246 C -0.38034 -0.0213 -0.3793 -0.01227 -0.37851 -0.01158 C -0.37643 -0.00949 -0.37096 -0.00903 -0.37096 -0.0088 C -0.36198 -0.00116 -0.34583 -0.00463 -0.33789 -0.0044 C -0.30781 -0.0007 -0.27604 -0.00301 -0.24596 -0.00347 C -0.21419 -0.01088 -0.10417 -0.00625 -0.06497 -0.00625 " pathEditMode="relative" rAng="0" ptsTypes="AAAAAAAAAAAAAAAAAAAAAAAAA">
                                      <p:cBhvr>
                                        <p:cTn id="2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4.16667E-7 2.22222E-6 C 0.01615 -0.00232 0.03242 -0.00093 0.04844 0.00092 C 0.06003 0.00416 0.07201 0.00393 0.0832 0.00555 C 0.11419 0.00509 0.14388 0.0044 0.17435 0.00278 C 0.20534 -0.00255 0.23698 0.00185 0.26823 -0.00093 C 0.2707 -0.00209 0.27279 -0.00278 0.275 -0.0044 C 0.27747 -0.00996 0.27669 -0.01574 0.27826 -0.02153 C 0.27773 -0.04769 0.27852 -0.07477 0.27617 -0.10093 C 0.27656 -0.10949 0.27669 -0.11783 0.27826 -0.12616 C 0.27982 -0.14815 0.27865 -0.16898 0.27695 -0.19097 C 0.27747 -0.2132 0.28425 -0.23056 0.26758 -0.23519 C 0.2474 -0.23472 0.22044 -0.23681 0.19857 -0.23241 C 0.09766 -0.23357 -0.00378 -0.22523 -0.10417 -0.23681 C -0.16992 -0.23658 -0.22617 -0.23588 -0.28854 -0.23148 C -0.29635 -0.23033 -0.30299 -0.22917 -0.31094 -0.22871 C -0.33333 -0.22361 -0.3569 -0.22778 -0.37982 -0.22523 C -0.38216 -0.22315 -0.38294 -0.22153 -0.38385 -0.21806 C -0.38437 -0.18773 -0.38503 -0.15741 -0.38594 -0.12709 C -0.38542 -0.10996 -0.38594 -0.09051 -0.38177 -0.07384 C -0.38164 -0.0625 -0.38281 -0.03889 -0.3806 -0.02246 C -0.38034 -0.0213 -0.3793 -0.01227 -0.37852 -0.01158 C -0.37643 -0.00949 -0.37096 -0.00903 -0.37096 -0.0088 C -0.36198 -0.00116 -0.34583 -0.00463 -0.33789 -0.0044 C -0.30781 -0.0007 -0.27604 -0.00301 -0.24596 -0.00347 C -0.21419 -0.01088 -0.10417 -0.00625 -0.06497 -0.00625 " pathEditMode="relative" rAng="0" ptsTypes="AAAAAAAAAAAAAAAAAAAAAAAAA">
                                      <p:cBhvr>
                                        <p:cTn id="2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54167E-6 -2.96296E-6 C 0.01614 -0.00231 0.03242 -0.00092 0.04843 0.00093 C 0.06002 0.00417 0.072 0.00394 0.0832 0.00556 C 0.11419 0.0051 0.14388 0.0044 0.17435 0.00278 C 0.20534 -0.00254 0.23698 0.00185 0.26823 -0.00092 C 0.2707 -0.00208 0.27278 -0.00277 0.275 -0.0044 C 0.27747 -0.00995 0.27669 -0.01574 0.27825 -0.02152 C 0.27773 -0.04768 0.27851 -0.07477 0.27617 -0.10092 C 0.27656 -0.10949 0.27669 -0.11782 0.27825 -0.12615 C 0.27981 -0.14815 0.27864 -0.16898 0.27695 -0.19097 C 0.27747 -0.21319 0.28424 -0.23055 0.26757 -0.23518 C 0.24739 -0.23472 0.22044 -0.2368 0.19856 -0.2324 C 0.09765 -0.23356 -0.00378 -0.22523 -0.10417 -0.2368 C -0.16993 -0.23657 -0.22618 -0.23588 -0.28855 -0.23148 C -0.29636 -0.23032 -0.303 -0.22916 -0.31094 -0.2287 C -0.33334 -0.22361 -0.3569 -0.22777 -0.37982 -0.22523 C -0.38216 -0.22315 -0.38295 -0.22152 -0.38386 -0.21805 C -0.38438 -0.18773 -0.38503 -0.1574 -0.38594 -0.12708 C -0.38542 -0.10995 -0.38594 -0.09051 -0.38177 -0.07384 C -0.38164 -0.0625 -0.38282 -0.03889 -0.3806 -0.02245 C -0.38034 -0.02129 -0.3793 -0.01227 -0.37852 -0.01157 C -0.37644 -0.00949 -0.37097 -0.00902 -0.37097 -0.00879 C -0.36198 -0.00115 -0.34584 -0.00463 -0.33789 -0.0044 C -0.30782 -0.00069 -0.27605 -0.00301 -0.24597 -0.00347 C -0.2142 -0.01088 -0.10417 -0.00625 -0.06498 -0.00625 " pathEditMode="relative" rAng="0" ptsTypes="AAAAAAAAAAAAAAAAAAAAAAAAA">
                                      <p:cBhvr>
                                        <p:cTn id="2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2.96296E-6 C 0.01614 -0.00231 0.03242 -0.00092 0.04843 0.00093 C 0.06002 0.00417 0.072 0.00394 0.0832 0.00556 C 0.11419 0.0051 0.14388 0.0044 0.17435 0.00278 C 0.20534 -0.00254 0.23698 0.00185 0.26823 -0.00092 C 0.2707 -0.00208 0.27278 -0.00277 0.275 -0.0044 C 0.27747 -0.00995 0.27669 -0.01574 0.27825 -0.02152 C 0.27773 -0.04768 0.27851 -0.07477 0.27617 -0.10092 C 0.27656 -0.10949 0.27669 -0.11782 0.27825 -0.12615 C 0.27982 -0.14815 0.27864 -0.16898 0.27695 -0.19097 C 0.27747 -0.21319 0.28424 -0.23055 0.26758 -0.23518 C 0.24739 -0.23472 0.22044 -0.2368 0.19857 -0.2324 C 0.09765 -0.23356 -0.00378 -0.22523 -0.10417 -0.2368 C -0.16992 -0.23657 -0.22617 -0.23588 -0.28854 -0.23148 C -0.29636 -0.23032 -0.303 -0.22916 -0.31094 -0.2287 C -0.33334 -0.22361 -0.3569 -0.22777 -0.37982 -0.22523 C -0.38216 -0.22315 -0.38295 -0.22152 -0.38386 -0.21805 C -0.38438 -0.18773 -0.38503 -0.1574 -0.38594 -0.12708 C -0.38542 -0.10995 -0.38594 -0.09051 -0.38177 -0.07384 C -0.38164 -0.0625 -0.38282 -0.03889 -0.3806 -0.02245 C -0.38034 -0.02129 -0.3793 -0.01227 -0.37852 -0.01157 C -0.37643 -0.00949 -0.37097 -0.00902 -0.37097 -0.00879 C -0.36198 -0.00115 -0.34584 -0.00463 -0.33789 -0.0044 C -0.30782 -0.00069 -0.27604 -0.00301 -0.24597 -0.00347 C -0.2142 -0.01088 -0.10417 -0.00625 -0.06498 -0.00625 " pathEditMode="relative" rAng="0" ptsTypes="AAAAAAAAAAAAAAAAAAAAAAAAA">
                                      <p:cBhvr>
                                        <p:cTn id="2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2" y="-1157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0486 C -0.00743 -0.00092 -0.01615 0.00093 -0.02396 0.00278 C -0.09375 0.00185 -0.16302 -0.00023 -0.23295 -0.00092 C -0.24844 -0.00301 -0.26315 -0.00463 -0.27813 -0.00972 C -0.2806 -0.02268 -0.28164 -0.05 -0.28164 -0.04977 C -0.28217 -0.07662 -0.2819 -0.09977 -0.28425 -0.12546 C -0.2849 -0.1537 -0.28581 -0.17963 -0.28164 -0.20717 C -0.28034 -0.21435 -0.27995 -0.22384 -0.27722 -0.22986 C -0.27579 -0.2368 -0.27579 -0.24028 -0.27136 -0.24259 C -0.26394 -0.23842 -0.25743 -0.23819 -0.24922 -0.2375 C -0.21407 -0.22801 -0.1724 -0.23171 -0.13815 -0.23125 C -0.08907 -0.2287 -0.03998 -0.22616 0.00937 -0.22245 C 0.02916 -0.21782 0.04791 -0.2206 0.0681 -0.22106 C 0.10195 -0.22453 0.13645 -0.22523 0.17057 -0.22731 C 0.2164 -0.22685 0.26224 -0.23032 0.30794 -0.22616 C 0.31054 -0.22592 0.30859 -0.21852 0.30885 -0.21481 C 0.31015 -0.19213 0.31067 -0.16967 0.3125 -0.14699 C 0.31315 -0.08634 0.31367 -0.0743 0.3125 -0.01852 C 0.31237 -0.01389 0.31145 -0.01481 0.30885 -0.01366 C 0.3056 -0.01041 0.30351 -0.00972 0.29948 -0.00856 C 0.27148 -0.01041 0.2431 -0.00741 0.21523 -0.00602 C 0.18567 -0.00648 0.15638 -0.00648 0.12721 -0.00717 C 0.11315 -0.00764 0.09856 -0.01157 0.0845 -0.01227 C 0.06731 -0.01458 0.0776 -0.01366 0.05364 -0.01366 " pathEditMode="relative" rAng="0" ptsTypes="AAAAAAAAAAAAAAAAAAAAAAAA">
                                      <p:cBhvr>
                                        <p:cTn id="80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7" grpId="0" build="allAtOnce"/>
      <p:bldP spid="30" grpId="0" animBg="1"/>
      <p:bldP spid="32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66" grpId="0" animBg="1"/>
      <p:bldP spid="67" grpId="0" animBg="1"/>
      <p:bldP spid="68" grpId="0" animBg="1"/>
      <p:bldP spid="70" grpId="0" animBg="1"/>
      <p:bldP spid="7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B9E3CB6-6BBC-4597-8A45-5014EF8D2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473" y="4150324"/>
            <a:ext cx="129927" cy="116876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014261" y="4261556"/>
            <a:ext cx="2675467" cy="2037644"/>
          </a:xfrm>
          <a:prstGeom prst="rect">
            <a:avLst/>
          </a:prstGeom>
          <a:solidFill>
            <a:schemeClr val="tx2">
              <a:lumMod val="40000"/>
              <a:lumOff val="60000"/>
              <a:alpha val="5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695372" y="1524000"/>
            <a:ext cx="2675467" cy="2720622"/>
          </a:xfrm>
          <a:prstGeom prst="rect">
            <a:avLst/>
          </a:prstGeom>
          <a:solidFill>
            <a:srgbClr val="00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Bias to p-n Junction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25196" y="1512888"/>
            <a:ext cx="5338762" cy="27193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23668" y="3628674"/>
            <a:ext cx="611065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</a:rPr>
              <a:t>V</a:t>
            </a:r>
            <a:r>
              <a:rPr lang="en-US" sz="3200" baseline="-25000" dirty="0">
                <a:latin typeface="+mn-lt"/>
              </a:rPr>
              <a:t>A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871709" y="2157414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106284" y="49022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4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331584" y="551338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5</a:t>
            </a: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2984" y="1992314"/>
            <a:ext cx="2493962" cy="1763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0647" y="4367214"/>
            <a:ext cx="2078037" cy="1947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3" name="Freeform 11"/>
          <p:cNvSpPr>
            <a:spLocks/>
          </p:cNvSpPr>
          <p:nvPr/>
        </p:nvSpPr>
        <p:spPr bwMode="auto">
          <a:xfrm>
            <a:off x="4720772" y="1678342"/>
            <a:ext cx="2066925" cy="2405063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 flipH="1" flipV="1">
            <a:off x="2303009" y="4268788"/>
            <a:ext cx="2400300" cy="1976438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2019905" y="4244976"/>
            <a:ext cx="5339645" cy="20843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568496" y="27813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1</a:t>
            </a: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5216071" y="2286001"/>
            <a:ext cx="533400" cy="113030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5495471" y="1587501"/>
            <a:ext cx="1054100" cy="110490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H="1">
            <a:off x="4696959" y="2922588"/>
            <a:ext cx="914400" cy="876300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6498771" y="1651001"/>
            <a:ext cx="279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546396" y="16510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3</a:t>
            </a: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4933496" y="3417889"/>
            <a:ext cx="6126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6,7</a:t>
            </a:r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4747761" y="1562629"/>
            <a:ext cx="80502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err="1">
                <a:latin typeface="+mn-lt"/>
              </a:rPr>
              <a:t>ln</a:t>
            </a:r>
            <a:r>
              <a:rPr lang="en-US" sz="2800" dirty="0">
                <a:latin typeface="+mn-lt"/>
              </a:rPr>
              <a:t>(I)</a:t>
            </a: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>
            <a:off x="2333171" y="4610101"/>
            <a:ext cx="2184400" cy="0"/>
          </a:xfrm>
          <a:prstGeom prst="line">
            <a:avLst/>
          </a:prstGeom>
          <a:noFill/>
          <a:ln w="28575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" name="Straight Connector 26"/>
          <p:cNvCxnSpPr>
            <a:stCxn id="6" idx="0"/>
            <a:endCxn id="15" idx="2"/>
          </p:cNvCxnSpPr>
          <p:nvPr/>
        </p:nvCxnSpPr>
        <p:spPr>
          <a:xfrm rot="16200000" flipH="1" flipV="1">
            <a:off x="2283914" y="3918701"/>
            <a:ext cx="4816476" cy="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743186" y="1587502"/>
            <a:ext cx="2659702" cy="38843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Diffusion limited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Ambipolar transport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High injection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R-G in depletion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Breakdown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Trap-assisted R-G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1800" i="1" dirty="0"/>
              <a:t>Esaki Tunneling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6072" y="4044171"/>
            <a:ext cx="147257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Forward Bias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71742" y="4065509"/>
            <a:ext cx="142577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Reverse Bias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25197" y="970962"/>
            <a:ext cx="4014243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IV characteristics of a Diode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8044" y="1235998"/>
            <a:ext cx="240229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To be discussed in detail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2486880" y="1631160"/>
              <a:ext cx="7851240" cy="3944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9680" y="1622880"/>
                <a:ext cx="7868520" cy="395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279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4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5" grpId="0" animBg="1"/>
      <p:bldP spid="28" grpId="0" animBg="1"/>
      <p:bldP spid="29" grpId="0" animBg="1"/>
      <p:bldP spid="32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555876" y="1898651"/>
            <a:ext cx="3228975" cy="3838575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 Diagram with Applied Bias…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55150" y="6348413"/>
            <a:ext cx="273685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9F29F162-1200-4E46-BBED-6DF3D648B17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655889" y="4273550"/>
          <a:ext cx="291147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3449" imgH="418893" progId="Equation.DSMT4">
                  <p:embed/>
                </p:oleObj>
              </mc:Choice>
              <mc:Fallback>
                <p:oleObj name="Equation" r:id="rId2" imgW="1523449" imgH="418893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889" y="4273550"/>
                        <a:ext cx="2911475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525713" y="2090738"/>
          <a:ext cx="32686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39510" imgH="279446" progId="Equation.DSMT4">
                  <p:embed/>
                </p:oleObj>
              </mc:Choice>
              <mc:Fallback>
                <p:oleObj name="Equation" r:id="rId4" imgW="1739510" imgH="279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5713" y="2090738"/>
                        <a:ext cx="3268662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638426" y="5127625"/>
          <a:ext cx="28749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45970" imgH="228738" progId="Equation.DSMT4">
                  <p:embed/>
                </p:oleObj>
              </mc:Choice>
              <mc:Fallback>
                <p:oleObj name="Equation" r:id="rId6" imgW="1345970" imgH="228738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6" y="5127625"/>
                        <a:ext cx="28749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720976" y="2697164"/>
          <a:ext cx="27416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60064" imgH="418893" progId="Equation.DSMT4">
                  <p:embed/>
                </p:oleObj>
              </mc:Choice>
              <mc:Fallback>
                <p:oleObj name="Equation" r:id="rId8" imgW="1460064" imgH="418893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6" y="2697164"/>
                        <a:ext cx="27416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2622550" y="3627439"/>
          <a:ext cx="2954338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6678" imgH="228738" progId="Equation.3">
                  <p:embed/>
                </p:oleObj>
              </mc:Choice>
              <mc:Fallback>
                <p:oleObj name="Equation" r:id="rId10" imgW="1396678" imgH="228738" progId="Equation.3">
                  <p:embed/>
                  <p:pic>
                    <p:nvPicPr>
                      <p:cNvPr id="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3627439"/>
                        <a:ext cx="2954338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11"/>
          <p:cNvSpPr>
            <a:spLocks/>
          </p:cNvSpPr>
          <p:nvPr/>
        </p:nvSpPr>
        <p:spPr bwMode="auto">
          <a:xfrm>
            <a:off x="5867400" y="3025776"/>
            <a:ext cx="482600" cy="2600325"/>
          </a:xfrm>
          <a:prstGeom prst="rightBrace">
            <a:avLst>
              <a:gd name="adj1" fmla="val 44901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496050" y="4054476"/>
            <a:ext cx="365677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Next segment / lecture …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545264" y="2112964"/>
            <a:ext cx="413927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Band diagram </a:t>
            </a:r>
            <a:r>
              <a:rPr lang="en-US" dirty="0">
                <a:solidFill>
                  <a:srgbClr val="C00000"/>
                </a:solidFill>
                <a:latin typeface="+mn-lt"/>
              </a:rPr>
              <a:t>(this segment)</a:t>
            </a:r>
            <a:endParaRPr lang="en-US" dirty="0">
              <a:latin typeface="+mn-lt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H="1">
            <a:off x="5810251" y="2352675"/>
            <a:ext cx="733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395080" y="1850760"/>
              <a:ext cx="3561120" cy="3790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385000" y="1842840"/>
                <a:ext cx="3581640" cy="38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778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/>
          <p:nvPr/>
        </p:nvSpPr>
        <p:spPr>
          <a:xfrm>
            <a:off x="2692421" y="5631700"/>
            <a:ext cx="4133515" cy="390728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695158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689811"/>
                </a:lnTo>
                <a:lnTo>
                  <a:pt x="0" y="695158"/>
                </a:lnTo>
                <a:lnTo>
                  <a:pt x="5347" y="513348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2603086" y="2686523"/>
            <a:ext cx="4133515" cy="679116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695158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689811"/>
                </a:lnTo>
                <a:lnTo>
                  <a:pt x="0" y="695158"/>
                </a:lnTo>
                <a:lnTo>
                  <a:pt x="5347" y="513348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Bias: Poisson Equation</a:t>
            </a:r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 flipH="1">
            <a:off x="2608431" y="1545697"/>
            <a:ext cx="4152900" cy="519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flipH="1">
            <a:off x="2605256" y="2675997"/>
            <a:ext cx="4152900" cy="519113"/>
          </a:xfrm>
          <a:custGeom>
            <a:avLst/>
            <a:gdLst>
              <a:gd name="connsiteX0" fmla="*/ 0 w 2616"/>
              <a:gd name="connsiteY0" fmla="*/ 0 h 327"/>
              <a:gd name="connsiteX1" fmla="*/ 1002 w 2616"/>
              <a:gd name="connsiteY1" fmla="*/ 3 h 327"/>
              <a:gd name="connsiteX2" fmla="*/ 1077 w 2616"/>
              <a:gd name="connsiteY2" fmla="*/ 21 h 327"/>
              <a:gd name="connsiteX3" fmla="*/ 1128 w 2616"/>
              <a:gd name="connsiteY3" fmla="*/ 45 h 327"/>
              <a:gd name="connsiteX4" fmla="*/ 1170 w 2616"/>
              <a:gd name="connsiteY4" fmla="*/ 75 h 327"/>
              <a:gd name="connsiteX5" fmla="*/ 1230 w 2616"/>
              <a:gd name="connsiteY5" fmla="*/ 111 h 327"/>
              <a:gd name="connsiteX6" fmla="*/ 1287 w 2616"/>
              <a:gd name="connsiteY6" fmla="*/ 150 h 327"/>
              <a:gd name="connsiteX7" fmla="*/ 1332 w 2616"/>
              <a:gd name="connsiteY7" fmla="*/ 183 h 327"/>
              <a:gd name="connsiteX8" fmla="*/ 1386 w 2616"/>
              <a:gd name="connsiteY8" fmla="*/ 222 h 327"/>
              <a:gd name="connsiteX9" fmla="*/ 1425 w 2616"/>
              <a:gd name="connsiteY9" fmla="*/ 249 h 327"/>
              <a:gd name="connsiteX10" fmla="*/ 1472 w 2616"/>
              <a:gd name="connsiteY10" fmla="*/ 279 h 327"/>
              <a:gd name="connsiteX11" fmla="*/ 1521 w 2616"/>
              <a:gd name="connsiteY11" fmla="*/ 300 h 327"/>
              <a:gd name="connsiteX12" fmla="*/ 1569 w 2616"/>
              <a:gd name="connsiteY12" fmla="*/ 324 h 327"/>
              <a:gd name="connsiteX13" fmla="*/ 1641 w 2616"/>
              <a:gd name="connsiteY13" fmla="*/ 327 h 327"/>
              <a:gd name="connsiteX14" fmla="*/ 1851 w 2616"/>
              <a:gd name="connsiteY14" fmla="*/ 324 h 327"/>
              <a:gd name="connsiteX15" fmla="*/ 2616 w 2616"/>
              <a:gd name="connsiteY15" fmla="*/ 321 h 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cubicBezTo>
                  <a:pt x="1441" y="259"/>
                  <a:pt x="1456" y="269"/>
                  <a:pt x="1472" y="279"/>
                </a:cubicBez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2857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2608431" y="2369609"/>
            <a:ext cx="41671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6324770" y="2374371"/>
            <a:ext cx="9525" cy="300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 flipH="1">
            <a:off x="6412314" y="2319941"/>
            <a:ext cx="76655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 dirty="0" err="1">
                <a:solidFill>
                  <a:srgbClr val="0000FF"/>
                </a:solidFill>
              </a:rPr>
              <a:t>E</a:t>
            </a:r>
            <a:r>
              <a:rPr lang="en-US" sz="1800" i="1" baseline="-25000" dirty="0" err="1">
                <a:solidFill>
                  <a:srgbClr val="0000FF"/>
                </a:solidFill>
              </a:rPr>
              <a:t>F</a:t>
            </a:r>
            <a:r>
              <a:rPr lang="en-US" sz="1800" i="1" dirty="0" err="1">
                <a:solidFill>
                  <a:srgbClr val="0000FF"/>
                </a:solidFill>
              </a:rPr>
              <a:t>-E</a:t>
            </a:r>
            <a:r>
              <a:rPr lang="en-US" sz="1800" i="1" baseline="-25000" dirty="0" err="1">
                <a:solidFill>
                  <a:srgbClr val="0000FF"/>
                </a:solidFill>
              </a:rPr>
              <a:t>V</a:t>
            </a:r>
            <a:endParaRPr lang="en-US" sz="1800" i="1" baseline="-25000" dirty="0">
              <a:solidFill>
                <a:srgbClr val="0000FF"/>
              </a:solidFill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952920" y="2061634"/>
            <a:ext cx="9525" cy="290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 flipH="1">
            <a:off x="3008262" y="2019679"/>
            <a:ext cx="77457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</a:rPr>
              <a:t>E</a:t>
            </a:r>
            <a:r>
              <a:rPr lang="en-US" sz="1800" i="1" baseline="-25000" dirty="0">
                <a:solidFill>
                  <a:srgbClr val="FF0000"/>
                </a:solidFill>
              </a:rPr>
              <a:t>C</a:t>
            </a:r>
            <a:r>
              <a:rPr lang="en-US" sz="1800" i="1" dirty="0">
                <a:solidFill>
                  <a:srgbClr val="FF0000"/>
                </a:solidFill>
              </a:rPr>
              <a:t>-</a:t>
            </a:r>
            <a:r>
              <a:rPr lang="en-US" sz="1800" i="1" dirty="0" err="1">
                <a:solidFill>
                  <a:srgbClr val="FF0000"/>
                </a:solidFill>
              </a:rPr>
              <a:t>E</a:t>
            </a:r>
            <a:r>
              <a:rPr lang="en-US" sz="1800" i="1" baseline="-25000" dirty="0" err="1">
                <a:solidFill>
                  <a:srgbClr val="FF0000"/>
                </a:solidFill>
              </a:rPr>
              <a:t>F</a:t>
            </a:r>
            <a:endParaRPr lang="en-US" sz="1800" i="1" baseline="-25000" dirty="0">
              <a:solidFill>
                <a:srgbClr val="FF0000"/>
              </a:solidFill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4240164" y="2077509"/>
            <a:ext cx="4763" cy="11096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111919" y="1594909"/>
            <a:ext cx="4762" cy="11096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3713332" y="1563159"/>
            <a:ext cx="1395413" cy="47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4067344" y="1569510"/>
            <a:ext cx="12700" cy="492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 flipH="1">
            <a:off x="3821962" y="1079424"/>
            <a:ext cx="631904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 err="1"/>
              <a:t>qV</a:t>
            </a:r>
            <a:r>
              <a:rPr lang="en-US" sz="2000" i="1" baseline="-25000" dirty="0" err="1"/>
              <a:t>bi</a:t>
            </a:r>
            <a:endParaRPr lang="en-US" sz="2000" i="1" baseline="-25000" dirty="0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 flipH="1">
            <a:off x="2610019" y="4468813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2967207" y="4756151"/>
            <a:ext cx="9525" cy="290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 flipH="1">
            <a:off x="3021181" y="4741409"/>
            <a:ext cx="75213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</a:rPr>
              <a:t>E</a:t>
            </a:r>
            <a:r>
              <a:rPr lang="en-US" sz="1800" i="1" baseline="-25000" dirty="0">
                <a:solidFill>
                  <a:srgbClr val="FF0000"/>
                </a:solidFill>
              </a:rPr>
              <a:t>C</a:t>
            </a:r>
            <a:r>
              <a:rPr lang="en-US" sz="1800" i="1" dirty="0">
                <a:solidFill>
                  <a:srgbClr val="FF0000"/>
                </a:solidFill>
              </a:rPr>
              <a:t>-F</a:t>
            </a:r>
            <a:r>
              <a:rPr lang="en-US" sz="1800" i="1" baseline="-250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4400719" y="47593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4948407" y="45688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 flipH="1">
            <a:off x="3714919" y="4486276"/>
            <a:ext cx="1395412" cy="47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3903831" y="4479926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 flipH="1">
            <a:off x="3460239" y="3968070"/>
            <a:ext cx="1058303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q(</a:t>
            </a:r>
            <a:r>
              <a:rPr lang="en-US" sz="2000" i="1" dirty="0" err="1"/>
              <a:t>V</a:t>
            </a:r>
            <a:r>
              <a:rPr lang="en-US" sz="2000" i="1" baseline="-25000" dirty="0" err="1"/>
              <a:t>bi</a:t>
            </a:r>
            <a:r>
              <a:rPr lang="en-US" sz="2000" i="1" dirty="0"/>
              <a:t>-</a:t>
            </a:r>
            <a:r>
              <a:rPr lang="en-US" sz="2000" b="1" i="1" dirty="0">
                <a:solidFill>
                  <a:srgbClr val="C00000"/>
                </a:solidFill>
              </a:rPr>
              <a:t>V</a:t>
            </a:r>
            <a:r>
              <a:rPr lang="en-US" sz="2000" i="1" dirty="0"/>
              <a:t>)</a:t>
            </a:r>
            <a:endParaRPr lang="en-US" sz="2000" i="1" baseline="-25000" dirty="0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6326357" y="5297489"/>
            <a:ext cx="9525" cy="300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 flipH="1">
            <a:off x="6408906" y="5272088"/>
            <a:ext cx="74411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 dirty="0" err="1">
                <a:solidFill>
                  <a:srgbClr val="0000FF"/>
                </a:solidFill>
              </a:rPr>
              <a:t>F</a:t>
            </a:r>
            <a:r>
              <a:rPr lang="en-US" sz="1800" i="1" baseline="-25000" dirty="0" err="1">
                <a:solidFill>
                  <a:srgbClr val="0000FF"/>
                </a:solidFill>
              </a:rPr>
              <a:t>p</a:t>
            </a:r>
            <a:r>
              <a:rPr lang="en-US" sz="1800" i="1" dirty="0" err="1">
                <a:solidFill>
                  <a:srgbClr val="0000FF"/>
                </a:solidFill>
              </a:rPr>
              <a:t>-E</a:t>
            </a:r>
            <a:r>
              <a:rPr lang="en-US" sz="1800" i="1" baseline="-25000" dirty="0" err="1">
                <a:solidFill>
                  <a:srgbClr val="0000FF"/>
                </a:solidFill>
              </a:rPr>
              <a:t>V</a:t>
            </a:r>
            <a:endParaRPr lang="en-US" sz="1800" i="1" baseline="-25000" dirty="0">
              <a:solidFill>
                <a:srgbClr val="0000FF"/>
              </a:solidFill>
            </a:endParaRPr>
          </a:p>
        </p:txBody>
      </p:sp>
      <p:sp>
        <p:nvSpPr>
          <p:cNvPr id="31" name="Freeform 29"/>
          <p:cNvSpPr>
            <a:spLocks/>
          </p:cNvSpPr>
          <p:nvPr/>
        </p:nvSpPr>
        <p:spPr bwMode="auto">
          <a:xfrm flipH="1">
            <a:off x="2675106" y="5613401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H="1">
            <a:off x="2611606" y="5078413"/>
            <a:ext cx="2351088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2697331" y="5054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" name="Group 39"/>
          <p:cNvGrpSpPr/>
          <p:nvPr/>
        </p:nvGrpSpPr>
        <p:grpSpPr>
          <a:xfrm>
            <a:off x="2646531" y="5280026"/>
            <a:ext cx="4923226" cy="688975"/>
            <a:chOff x="2578100" y="5280025"/>
            <a:chExt cx="4923226" cy="688975"/>
          </a:xfrm>
        </p:grpSpPr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 flipV="1">
              <a:off x="4306888" y="5280025"/>
              <a:ext cx="2401887" cy="1270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7044126" y="5295900"/>
              <a:ext cx="368300" cy="469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2" y="0"/>
                </a:cxn>
                <a:cxn ang="0">
                  <a:pos x="232" y="296"/>
                </a:cxn>
              </a:cxnLst>
              <a:rect l="0" t="0" r="r" b="b"/>
              <a:pathLst>
                <a:path w="232" h="296">
                  <a:moveTo>
                    <a:pt x="0" y="0"/>
                  </a:moveTo>
                  <a:lnTo>
                    <a:pt x="232" y="0"/>
                  </a:lnTo>
                  <a:lnTo>
                    <a:pt x="232" y="296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7310826" y="5778500"/>
              <a:ext cx="190500" cy="190500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 flipH="1">
              <a:off x="2578100" y="5283200"/>
              <a:ext cx="10541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" name="Text Box 33"/>
          <p:cNvSpPr txBox="1">
            <a:spLocks noChangeArrowheads="1"/>
          </p:cNvSpPr>
          <p:nvPr/>
        </p:nvSpPr>
        <p:spPr bwMode="auto">
          <a:xfrm flipH="1">
            <a:off x="1772674" y="4940631"/>
            <a:ext cx="66396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/>
              <a:t>-</a:t>
            </a:r>
            <a:r>
              <a:rPr lang="en-US" i="1" dirty="0" err="1"/>
              <a:t>q</a:t>
            </a:r>
            <a:r>
              <a:rPr lang="en-US" b="1" i="1" dirty="0" err="1">
                <a:solidFill>
                  <a:srgbClr val="C00000"/>
                </a:solidFill>
              </a:rPr>
              <a:t>V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27371" y="2408064"/>
            <a:ext cx="270779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Question: Max value of </a:t>
            </a:r>
            <a:r>
              <a:rPr lang="en-US" sz="1600" b="1" dirty="0" err="1"/>
              <a:t>V</a:t>
            </a:r>
            <a:r>
              <a:rPr lang="en-US" sz="1600" b="1" baseline="-25000" dirty="0" err="1"/>
              <a:t>bi</a:t>
            </a:r>
            <a:r>
              <a:rPr lang="en-US" sz="16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96898" name="Object 2"/>
              <p:cNvSpPr txBox="1"/>
              <p:nvPr/>
            </p:nvSpPr>
            <p:spPr bwMode="auto">
              <a:xfrm>
                <a:off x="7797800" y="3640138"/>
                <a:ext cx="3403600" cy="11271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</m:oMath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9689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97800" y="3640138"/>
                <a:ext cx="3403600" cy="1127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2"/>
              <p:cNvSpPr txBox="1"/>
              <p:nvPr/>
            </p:nvSpPr>
            <p:spPr bwMode="auto">
              <a:xfrm>
                <a:off x="7837488" y="4889826"/>
                <a:ext cx="2978149" cy="70961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37488" y="4889826"/>
                <a:ext cx="2978149" cy="7096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1704413" y="1163049"/>
            <a:ext cx="1248507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No</a:t>
            </a:r>
            <a:r>
              <a:rPr lang="en-US" sz="2000" dirty="0"/>
              <a:t> bias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23424" y="3783152"/>
            <a:ext cx="1192048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Applied</a:t>
            </a:r>
            <a:r>
              <a:rPr lang="en-US" sz="2000" dirty="0"/>
              <a:t> bias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091707" y="6069708"/>
            <a:ext cx="1547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P-side grounded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27370" y="2875002"/>
            <a:ext cx="2707793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>
                <a:sym typeface="Wingdings" pitchFamily="2" charset="2"/>
              </a:rPr>
              <a:t>Answer: for degenerate s.c., </a:t>
            </a:r>
          </a:p>
          <a:p>
            <a:r>
              <a:rPr lang="en-US" sz="1500" dirty="0">
                <a:sym typeface="Wingdings" pitchFamily="2" charset="2"/>
              </a:rPr>
              <a:t>   if E</a:t>
            </a:r>
            <a:r>
              <a:rPr lang="en-US" sz="1500" baseline="-25000" dirty="0">
                <a:sym typeface="Wingdings" pitchFamily="2" charset="2"/>
              </a:rPr>
              <a:t>C</a:t>
            </a:r>
            <a:r>
              <a:rPr lang="en-US" sz="1500" dirty="0">
                <a:sym typeface="Wingdings" pitchFamily="2" charset="2"/>
              </a:rPr>
              <a:t>-E</a:t>
            </a:r>
            <a:r>
              <a:rPr lang="en-US" sz="1500" baseline="-25000" dirty="0">
                <a:sym typeface="Wingdings" pitchFamily="2" charset="2"/>
              </a:rPr>
              <a:t>F</a:t>
            </a:r>
            <a:r>
              <a:rPr lang="en-US" sz="1500" dirty="0">
                <a:sym typeface="Wingdings" pitchFamily="2" charset="2"/>
              </a:rPr>
              <a:t>=0, E</a:t>
            </a:r>
            <a:r>
              <a:rPr lang="en-US" sz="1500" baseline="-25000" dirty="0">
                <a:sym typeface="Wingdings" pitchFamily="2" charset="2"/>
              </a:rPr>
              <a:t>F</a:t>
            </a:r>
            <a:r>
              <a:rPr lang="en-US" sz="1500" dirty="0">
                <a:sym typeface="Wingdings" pitchFamily="2" charset="2"/>
              </a:rPr>
              <a:t>-E</a:t>
            </a:r>
            <a:r>
              <a:rPr lang="en-US" sz="1500" baseline="-25000" dirty="0">
                <a:sym typeface="Wingdings" pitchFamily="2" charset="2"/>
              </a:rPr>
              <a:t>V</a:t>
            </a:r>
            <a:r>
              <a:rPr lang="en-US" sz="1500" dirty="0">
                <a:sym typeface="Wingdings" pitchFamily="2" charset="2"/>
              </a:rPr>
              <a:t>=0  </a:t>
            </a:r>
            <a:r>
              <a:rPr lang="en-US" sz="1500" b="1" dirty="0">
                <a:sym typeface="Wingdings" pitchFamily="2" charset="2"/>
              </a:rPr>
              <a:t>E</a:t>
            </a:r>
            <a:r>
              <a:rPr lang="en-US" sz="1500" b="1" baseline="-25000" dirty="0">
                <a:sym typeface="Wingdings" pitchFamily="2" charset="2"/>
              </a:rPr>
              <a:t>g</a:t>
            </a:r>
            <a:r>
              <a:rPr lang="en-US" sz="1500" dirty="0">
                <a:sym typeface="Wingdings" pitchFamily="2" charset="2"/>
              </a:rPr>
              <a:t> </a:t>
            </a:r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2">
                <a:extLst>
                  <a:ext uri="{FF2B5EF4-FFF2-40B4-BE49-F238E27FC236}">
                    <a16:creationId xmlns:a16="http://schemas.microsoft.com/office/drawing/2014/main" id="{7BDB71DA-94BA-4726-9DC3-3AE6F7FF1E41}"/>
                  </a:ext>
                </a:extLst>
              </p:cNvPr>
              <p:cNvSpPr txBox="1"/>
              <p:nvPr/>
            </p:nvSpPr>
            <p:spPr bwMode="auto">
              <a:xfrm>
                <a:off x="7474507" y="774027"/>
                <a:ext cx="3097212" cy="101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</m:oMath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Object 2">
                <a:extLst>
                  <a:ext uri="{FF2B5EF4-FFF2-40B4-BE49-F238E27FC236}">
                    <a16:creationId xmlns:a16="http://schemas.microsoft.com/office/drawing/2014/main" id="{7BDB71DA-94BA-4726-9DC3-3AE6F7FF1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4507" y="774027"/>
                <a:ext cx="3097212" cy="1016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reeform 4">
            <a:extLst>
              <a:ext uri="{FF2B5EF4-FFF2-40B4-BE49-F238E27FC236}">
                <a16:creationId xmlns:a16="http://schemas.microsoft.com/office/drawing/2014/main" id="{1AE8ACBD-3A21-4E76-9F49-ACAA00C99035}"/>
              </a:ext>
            </a:extLst>
          </p:cNvPr>
          <p:cNvSpPr>
            <a:spLocks/>
          </p:cNvSpPr>
          <p:nvPr/>
        </p:nvSpPr>
        <p:spPr bwMode="auto">
          <a:xfrm flipH="1">
            <a:off x="2570550" y="2097529"/>
            <a:ext cx="4152900" cy="519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Object 2">
                <a:extLst>
                  <a:ext uri="{FF2B5EF4-FFF2-40B4-BE49-F238E27FC236}">
                    <a16:creationId xmlns:a16="http://schemas.microsoft.com/office/drawing/2014/main" id="{DAB70CC7-3215-48D5-9A05-110754322FEC}"/>
                  </a:ext>
                </a:extLst>
              </p:cNvPr>
              <p:cNvSpPr txBox="1"/>
              <p:nvPr/>
            </p:nvSpPr>
            <p:spPr bwMode="auto">
              <a:xfrm>
                <a:off x="7505599" y="1825449"/>
                <a:ext cx="2397125" cy="56356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Object 2">
                <a:extLst>
                  <a:ext uri="{FF2B5EF4-FFF2-40B4-BE49-F238E27FC236}">
                    <a16:creationId xmlns:a16="http://schemas.microsoft.com/office/drawing/2014/main" id="{DAB70CC7-3215-48D5-9A05-110754322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5599" y="1825449"/>
                <a:ext cx="2397125" cy="5635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2">
                <a:extLst>
                  <a:ext uri="{FF2B5EF4-FFF2-40B4-BE49-F238E27FC236}">
                    <a16:creationId xmlns:a16="http://schemas.microsoft.com/office/drawing/2014/main" id="{3A95EA9A-601F-4A66-AA15-8FFF3BCBCF1E}"/>
                  </a:ext>
                </a:extLst>
              </p:cNvPr>
              <p:cNvSpPr txBox="1"/>
              <p:nvPr/>
            </p:nvSpPr>
            <p:spPr bwMode="auto">
              <a:xfrm>
                <a:off x="7856671" y="5615444"/>
                <a:ext cx="2978149" cy="70961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Object 2">
                <a:extLst>
                  <a:ext uri="{FF2B5EF4-FFF2-40B4-BE49-F238E27FC236}">
                    <a16:creationId xmlns:a16="http://schemas.microsoft.com/office/drawing/2014/main" id="{3A95EA9A-601F-4A66-AA15-8FFF3BCBC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6671" y="5615444"/>
                <a:ext cx="2978149" cy="7096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2331720" y="810720"/>
              <a:ext cx="9804240" cy="5312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21640" y="802440"/>
                <a:ext cx="9821880" cy="533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261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89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/>
      <p:bldP spid="18" grpId="0" animBg="1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0" grpId="0" animBg="1"/>
      <p:bldP spid="21" grpId="0"/>
      <p:bldP spid="31" grpId="0" animBg="1"/>
      <p:bldP spid="32" grpId="0" animBg="1"/>
      <p:bldP spid="33" grpId="0" animBg="1"/>
      <p:bldP spid="35" grpId="0"/>
      <p:bldP spid="2896898" grpId="0" animBg="1"/>
      <p:bldP spid="43" grpId="0" animBg="1"/>
      <p:bldP spid="42" grpId="0" animBg="1"/>
      <p:bldP spid="44" grpId="0" animBg="1"/>
      <p:bldP spid="45" grpId="0"/>
      <p:bldP spid="47" grpId="0" animBg="1"/>
      <p:bldP spid="48" grpId="0" animBg="1"/>
      <p:bldP spid="49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Depletion Widths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689440" y="4356848"/>
          <a:ext cx="4002567" cy="954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68247" imgH="469601" progId="Equation.DSMT4">
                  <p:embed/>
                </p:oleObj>
              </mc:Choice>
              <mc:Fallback>
                <p:oleObj name="Equation" r:id="rId2" imgW="1968247" imgH="469601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440" y="4356848"/>
                        <a:ext cx="4002567" cy="9547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636838" y="3590925"/>
          <a:ext cx="201136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24" imgH="241415" progId="Equation.DSMT4">
                  <p:embed/>
                </p:oleObj>
              </mc:Choice>
              <mc:Fallback>
                <p:oleObj name="Equation" r:id="rId4" imgW="761724" imgH="241415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3590925"/>
                        <a:ext cx="201136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/>
              <p:cNvSpPr txBox="1"/>
              <p:nvPr/>
            </p:nvSpPr>
            <p:spPr bwMode="auto">
              <a:xfrm>
                <a:off x="5754688" y="3292475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54688" y="3292475"/>
                <a:ext cx="3838575" cy="90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/>
              <p:cNvSpPr txBox="1"/>
              <p:nvPr/>
            </p:nvSpPr>
            <p:spPr bwMode="auto">
              <a:xfrm>
                <a:off x="5718175" y="4630738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8175" y="4630738"/>
                <a:ext cx="3838575" cy="9017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7"/>
          <p:cNvSpPr>
            <a:spLocks/>
          </p:cNvSpPr>
          <p:nvPr/>
        </p:nvSpPr>
        <p:spPr bwMode="auto">
          <a:xfrm>
            <a:off x="5444565" y="3111500"/>
            <a:ext cx="254000" cy="2667000"/>
          </a:xfrm>
          <a:prstGeom prst="rightBrace">
            <a:avLst>
              <a:gd name="adj1" fmla="val 875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5397500" y="2413000"/>
            <a:ext cx="88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6288089" y="2414588"/>
            <a:ext cx="727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518150" y="2366964"/>
            <a:ext cx="4732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x</a:t>
            </a:r>
            <a:r>
              <a:rPr lang="en-US" baseline="-25000" dirty="0">
                <a:solidFill>
                  <a:srgbClr val="FF0000"/>
                </a:solidFill>
                <a:latin typeface="Comic Sans MS" pitchFamily="66" charset="0"/>
              </a:rPr>
              <a:t>n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34150" y="2381251"/>
            <a:ext cx="4748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itchFamily="66" charset="0"/>
              </a:rPr>
              <a:t>x</a:t>
            </a:r>
            <a:r>
              <a:rPr lang="en-US" baseline="-25000" dirty="0">
                <a:solidFill>
                  <a:srgbClr val="0000FF"/>
                </a:solidFill>
                <a:latin typeface="Comic Sans MS" pitchFamily="66" charset="0"/>
              </a:rPr>
              <a:t>p</a:t>
            </a: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3990975" y="1119352"/>
            <a:ext cx="1473200" cy="1060286"/>
          </a:xfrm>
          <a:prstGeom prst="rect">
            <a:avLst/>
          </a:prstGeom>
          <a:pattFill prst="dnDiag"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6949653" y="1119353"/>
            <a:ext cx="1606550" cy="1059533"/>
          </a:xfrm>
          <a:prstGeom prst="rect">
            <a:avLst/>
          </a:prstGeom>
          <a:pattFill prst="dnDiag"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5457826" y="1119353"/>
            <a:ext cx="790575" cy="1058364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6250486" y="1119352"/>
            <a:ext cx="704850" cy="1058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3841532" y="1103587"/>
            <a:ext cx="141889" cy="107763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8970033" y="1387968"/>
            <a:ext cx="86914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+mn-lt"/>
              </a:rPr>
              <a:t>GND</a:t>
            </a:r>
            <a:endParaRPr lang="en-US" dirty="0">
              <a:latin typeface="+mn-lt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3090698" y="1373790"/>
            <a:ext cx="49244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-V</a:t>
            </a: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8557039" y="1119353"/>
            <a:ext cx="124506" cy="1058697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" name="Object 14"/>
          <p:cNvGraphicFramePr>
            <a:graphicFrameLocks noChangeAspect="1"/>
          </p:cNvGraphicFramePr>
          <p:nvPr/>
        </p:nvGraphicFramePr>
        <p:xfrm>
          <a:off x="5651500" y="1357901"/>
          <a:ext cx="418209" cy="502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0477" imgH="228462" progId="Equation.DSMT4">
                  <p:embed/>
                </p:oleObj>
              </mc:Choice>
              <mc:Fallback>
                <p:oleObj name="Equation" r:id="rId9" imgW="190477" imgH="228462" progId="Equation.DSMT4">
                  <p:embed/>
                  <p:pic>
                    <p:nvPicPr>
                      <p:cNvPr id="2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1357901"/>
                        <a:ext cx="418209" cy="502432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7"/>
          <p:cNvGraphicFramePr>
            <a:graphicFrameLocks noChangeAspect="1"/>
          </p:cNvGraphicFramePr>
          <p:nvPr/>
        </p:nvGraphicFramePr>
        <p:xfrm>
          <a:off x="6411822" y="1321521"/>
          <a:ext cx="440925" cy="529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477" imgH="228462" progId="Equation.3">
                  <p:embed/>
                </p:oleObj>
              </mc:Choice>
              <mc:Fallback>
                <p:oleObj name="Equation" r:id="rId11" imgW="190477" imgH="228462" progId="Equation.3">
                  <p:embed/>
                  <p:pic>
                    <p:nvPicPr>
                      <p:cNvPr id="2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822" y="1321521"/>
                        <a:ext cx="440925" cy="529431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689440" y="2772947"/>
            <a:ext cx="229398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From previous lecture (homo-junction)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8938" y="5797354"/>
            <a:ext cx="130985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Applied bias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2702349" y="5025691"/>
            <a:ext cx="1" cy="7068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8310240" y="3556440"/>
              <a:ext cx="957600" cy="486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01600" y="3550680"/>
                <a:ext cx="976680" cy="50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925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Depletion Widths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689440" y="4356848"/>
          <a:ext cx="4002567" cy="954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68247" imgH="469601" progId="Equation.DSMT4">
                  <p:embed/>
                </p:oleObj>
              </mc:Choice>
              <mc:Fallback>
                <p:oleObj name="Equation" r:id="rId2" imgW="1968247" imgH="469601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440" y="4356848"/>
                        <a:ext cx="4002567" cy="9547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636838" y="3590925"/>
          <a:ext cx="201136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24" imgH="241415" progId="Equation.DSMT4">
                  <p:embed/>
                </p:oleObj>
              </mc:Choice>
              <mc:Fallback>
                <p:oleObj name="Equation" r:id="rId4" imgW="761724" imgH="241415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3590925"/>
                        <a:ext cx="2011362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5754689" y="3292475"/>
          <a:ext cx="38385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07695" imgH="494956" progId="Equation.DSMT4">
                  <p:embed/>
                </p:oleObj>
              </mc:Choice>
              <mc:Fallback>
                <p:oleObj name="Equation" r:id="rId6" imgW="2107695" imgH="494956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4689" y="3292475"/>
                        <a:ext cx="3838575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5718176" y="4630738"/>
          <a:ext cx="3838575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07695" imgH="494956" progId="Equation.DSMT4">
                  <p:embed/>
                </p:oleObj>
              </mc:Choice>
              <mc:Fallback>
                <p:oleObj name="Equation" r:id="rId8" imgW="2107695" imgH="494956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176" y="4630738"/>
                        <a:ext cx="3838575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AutoShape 7"/>
          <p:cNvSpPr>
            <a:spLocks/>
          </p:cNvSpPr>
          <p:nvPr/>
        </p:nvSpPr>
        <p:spPr bwMode="auto">
          <a:xfrm>
            <a:off x="5444565" y="3111500"/>
            <a:ext cx="254000" cy="2667000"/>
          </a:xfrm>
          <a:prstGeom prst="rightBrace">
            <a:avLst>
              <a:gd name="adj1" fmla="val 875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5397500" y="2413000"/>
            <a:ext cx="88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6288089" y="2414588"/>
            <a:ext cx="727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518150" y="2366964"/>
            <a:ext cx="4732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x</a:t>
            </a:r>
            <a:r>
              <a:rPr lang="en-US" baseline="-25000" dirty="0">
                <a:solidFill>
                  <a:srgbClr val="FF0000"/>
                </a:solidFill>
                <a:latin typeface="Comic Sans MS" pitchFamily="66" charset="0"/>
              </a:rPr>
              <a:t>n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534150" y="2381251"/>
            <a:ext cx="4748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mic Sans MS" pitchFamily="66" charset="0"/>
              </a:rPr>
              <a:t>x</a:t>
            </a:r>
            <a:r>
              <a:rPr lang="en-US" baseline="-25000" dirty="0">
                <a:solidFill>
                  <a:srgbClr val="0000FF"/>
                </a:solidFill>
                <a:latin typeface="Comic Sans MS" pitchFamily="66" charset="0"/>
              </a:rPr>
              <a:t>p</a:t>
            </a: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5457826" y="1119353"/>
            <a:ext cx="790575" cy="1058364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6240723" y="1098390"/>
            <a:ext cx="704850" cy="1058364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3841532" y="1103587"/>
            <a:ext cx="141889" cy="107763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8970033" y="1387968"/>
            <a:ext cx="86914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+mn-lt"/>
              </a:rPr>
              <a:t>GND</a:t>
            </a:r>
            <a:endParaRPr lang="en-US" dirty="0">
              <a:latin typeface="+mn-lt"/>
            </a:endParaRP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3090698" y="1373790"/>
            <a:ext cx="49244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-V</a:t>
            </a:r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8557039" y="1119353"/>
            <a:ext cx="124506" cy="1058697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689440" y="2772947"/>
            <a:ext cx="2293981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From previous lecture (homo-junction)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8938" y="5797354"/>
            <a:ext cx="130985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Applied bias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2702349" y="5025691"/>
            <a:ext cx="1" cy="7068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A567A389-DDD0-4485-AD0A-B5B5013E1E85}"/>
              </a:ext>
            </a:extLst>
          </p:cNvPr>
          <p:cNvSpPr/>
          <p:nvPr/>
        </p:nvSpPr>
        <p:spPr>
          <a:xfrm>
            <a:off x="7461439" y="1362075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7B77A5-E203-4E45-BD12-BA9211455A7E}"/>
              </a:ext>
            </a:extLst>
          </p:cNvPr>
          <p:cNvSpPr/>
          <p:nvPr/>
        </p:nvSpPr>
        <p:spPr>
          <a:xfrm>
            <a:off x="3962400" y="1362075"/>
            <a:ext cx="148216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18F964-91C6-47D7-88D7-7632441B507D}"/>
              </a:ext>
            </a:extLst>
          </p:cNvPr>
          <p:cNvSpPr/>
          <p:nvPr/>
        </p:nvSpPr>
        <p:spPr>
          <a:xfrm>
            <a:off x="6251962" y="1621158"/>
            <a:ext cx="667008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113A37-3D7B-4DF4-AC29-5C6165F88921}"/>
              </a:ext>
            </a:extLst>
          </p:cNvPr>
          <p:cNvSpPr/>
          <p:nvPr/>
        </p:nvSpPr>
        <p:spPr>
          <a:xfrm>
            <a:off x="6955336" y="1362075"/>
            <a:ext cx="1172853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CBAE6D-4676-4EFC-888C-A5BC995E8094}"/>
              </a:ext>
            </a:extLst>
          </p:cNvPr>
          <p:cNvSpPr/>
          <p:nvPr/>
        </p:nvSpPr>
        <p:spPr>
          <a:xfrm>
            <a:off x="6086464" y="1597358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3C25CA0-7A76-414E-9343-1C3CD865AAA3}"/>
              </a:ext>
            </a:extLst>
          </p:cNvPr>
          <p:cNvSpPr/>
          <p:nvPr/>
        </p:nvSpPr>
        <p:spPr>
          <a:xfrm>
            <a:off x="5468640" y="1616075"/>
            <a:ext cx="779761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77CDDC-C3E8-43D3-A9DE-8ACC921A1014}"/>
              </a:ext>
            </a:extLst>
          </p:cNvPr>
          <p:cNvSpPr txBox="1"/>
          <p:nvPr/>
        </p:nvSpPr>
        <p:spPr>
          <a:xfrm>
            <a:off x="8069774" y="1418112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EBD154-3620-4439-BD69-B6054B824B80}"/>
              </a:ext>
            </a:extLst>
          </p:cNvPr>
          <p:cNvSpPr txBox="1"/>
          <p:nvPr/>
        </p:nvSpPr>
        <p:spPr>
          <a:xfrm>
            <a:off x="3968744" y="1404257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graphicFrame>
        <p:nvGraphicFramePr>
          <p:cNvPr id="20" name="Object 14"/>
          <p:cNvGraphicFramePr>
            <a:graphicFrameLocks noChangeAspect="1"/>
          </p:cNvGraphicFramePr>
          <p:nvPr/>
        </p:nvGraphicFramePr>
        <p:xfrm>
          <a:off x="5651500" y="1357901"/>
          <a:ext cx="418209" cy="502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77" imgH="228462" progId="Equation.DSMT4">
                  <p:embed/>
                </p:oleObj>
              </mc:Choice>
              <mc:Fallback>
                <p:oleObj name="Equation" r:id="rId10" imgW="190477" imgH="228462" progId="Equation.DSMT4">
                  <p:embed/>
                  <p:pic>
                    <p:nvPicPr>
                      <p:cNvPr id="2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1357901"/>
                        <a:ext cx="418209" cy="502432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7"/>
          <p:cNvGraphicFramePr>
            <a:graphicFrameLocks noChangeAspect="1"/>
          </p:cNvGraphicFramePr>
          <p:nvPr/>
        </p:nvGraphicFramePr>
        <p:xfrm>
          <a:off x="6411822" y="1321521"/>
          <a:ext cx="440925" cy="529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0477" imgH="228462" progId="Equation.3">
                  <p:embed/>
                </p:oleObj>
              </mc:Choice>
              <mc:Fallback>
                <p:oleObj name="Equation" r:id="rId12" imgW="190477" imgH="228462" progId="Equation.3">
                  <p:embed/>
                  <p:pic>
                    <p:nvPicPr>
                      <p:cNvPr id="2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1822" y="1321521"/>
                        <a:ext cx="440925" cy="529431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135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0209" y="2524181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855" y="222191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29200" y="1285876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691306" y="1285876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13123" y="129250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194701" y="106640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021058" y="104337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CFB37-DD45-1049-B530-C7CC520D8989}"/>
              </a:ext>
            </a:extLst>
          </p:cNvPr>
          <p:cNvSpPr/>
          <p:nvPr/>
        </p:nvSpPr>
        <p:spPr>
          <a:xfrm>
            <a:off x="6699856" y="5306244"/>
            <a:ext cx="1502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Zero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5">
                <a:extLst>
                  <a:ext uri="{FF2B5EF4-FFF2-40B4-BE49-F238E27FC236}">
                    <a16:creationId xmlns:a16="http://schemas.microsoft.com/office/drawing/2014/main" id="{3FB26402-2A18-4324-B01B-4DCE8428029D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5">
                <a:extLst>
                  <a:ext uri="{FF2B5EF4-FFF2-40B4-BE49-F238E27FC236}">
                    <a16:creationId xmlns:a16="http://schemas.microsoft.com/office/drawing/2014/main" id="{3FB26402-2A18-4324-B01B-4DCE84280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6">
                <a:extLst>
                  <a:ext uri="{FF2B5EF4-FFF2-40B4-BE49-F238E27FC236}">
                    <a16:creationId xmlns:a16="http://schemas.microsoft.com/office/drawing/2014/main" id="{F485C40B-629C-4CA7-9C22-BE199D814E5F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Object 6">
                <a:extLst>
                  <a:ext uri="{FF2B5EF4-FFF2-40B4-BE49-F238E27FC236}">
                    <a16:creationId xmlns:a16="http://schemas.microsoft.com/office/drawing/2014/main" id="{F485C40B-629C-4CA7-9C22-BE199D814E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220640" y="2527200"/>
              <a:ext cx="6086160" cy="950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4160" y="2520720"/>
                <a:ext cx="6100920" cy="96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7186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739945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022919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04155" y="2364792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72835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395077" y="128598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343295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343401" y="96202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4720997" y="947392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69A069C7-1C3A-B74F-8F1F-E58199933693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3188234-C0B2-8C49-9AEC-0DACD88DAA3E}"/>
              </a:ext>
            </a:extLst>
          </p:cNvPr>
          <p:cNvSpPr/>
          <p:nvPr/>
        </p:nvSpPr>
        <p:spPr>
          <a:xfrm>
            <a:off x="6699856" y="5306244"/>
            <a:ext cx="1999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Forward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bject 5">
                <a:extLst>
                  <a:ext uri="{FF2B5EF4-FFF2-40B4-BE49-F238E27FC236}">
                    <a16:creationId xmlns:a16="http://schemas.microsoft.com/office/drawing/2014/main" id="{E470BA92-AEE6-402F-A912-05B113791535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Object 5">
                <a:extLst>
                  <a:ext uri="{FF2B5EF4-FFF2-40B4-BE49-F238E27FC236}">
                    <a16:creationId xmlns:a16="http://schemas.microsoft.com/office/drawing/2014/main" id="{E470BA92-AEE6-402F-A912-05B113791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Object 6">
                <a:extLst>
                  <a:ext uri="{FF2B5EF4-FFF2-40B4-BE49-F238E27FC236}">
                    <a16:creationId xmlns:a16="http://schemas.microsoft.com/office/drawing/2014/main" id="{6BC83208-E8AE-4BF3-A73B-F55E2B1852E2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Object 6">
                <a:extLst>
                  <a:ext uri="{FF2B5EF4-FFF2-40B4-BE49-F238E27FC236}">
                    <a16:creationId xmlns:a16="http://schemas.microsoft.com/office/drawing/2014/main" id="{6BC83208-E8AE-4BF3-A73B-F55E2B185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497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038600" y="2826972"/>
            <a:ext cx="380543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87238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886200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275871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738677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05400" y="1285876"/>
            <a:ext cx="9906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27953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305300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390900" y="1285875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1970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910137" y="129248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038600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038600" y="99954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244790" y="98355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09D0112-09BF-FA46-B6F0-63D40B370D9B}"/>
              </a:ext>
            </a:extLst>
          </p:cNvPr>
          <p:cNvCxnSpPr>
            <a:cxnSpLocks/>
          </p:cNvCxnSpPr>
          <p:nvPr/>
        </p:nvCxnSpPr>
        <p:spPr>
          <a:xfrm>
            <a:off x="4029973" y="4493586"/>
            <a:ext cx="469558" cy="6835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DA4A15F-2C0A-424D-A3B2-6048B4D37385}"/>
              </a:ext>
            </a:extLst>
          </p:cNvPr>
          <p:cNvCxnSpPr>
            <a:cxnSpLocks/>
          </p:cNvCxnSpPr>
          <p:nvPr/>
        </p:nvCxnSpPr>
        <p:spPr>
          <a:xfrm flipH="1">
            <a:off x="4492243" y="4498685"/>
            <a:ext cx="747430" cy="6784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>
            <a:extLst>
              <a:ext uri="{FF2B5EF4-FFF2-40B4-BE49-F238E27FC236}">
                <a16:creationId xmlns:a16="http://schemas.microsoft.com/office/drawing/2014/main" id="{20804EA5-22E2-6641-AE67-059581A57A52}"/>
              </a:ext>
            </a:extLst>
          </p:cNvPr>
          <p:cNvSpPr/>
          <p:nvPr/>
        </p:nvSpPr>
        <p:spPr>
          <a:xfrm>
            <a:off x="4171950" y="5200650"/>
            <a:ext cx="1353292" cy="819150"/>
          </a:xfrm>
          <a:custGeom>
            <a:avLst/>
            <a:gdLst>
              <a:gd name="connsiteX0" fmla="*/ 0 w 1314450"/>
              <a:gd name="connsiteY0" fmla="*/ 819150 h 819150"/>
              <a:gd name="connsiteX1" fmla="*/ 209550 w 1314450"/>
              <a:gd name="connsiteY1" fmla="*/ 771525 h 819150"/>
              <a:gd name="connsiteX2" fmla="*/ 209550 w 1314450"/>
              <a:gd name="connsiteY2" fmla="*/ 771525 h 819150"/>
              <a:gd name="connsiteX3" fmla="*/ 276225 w 1314450"/>
              <a:gd name="connsiteY3" fmla="*/ 733425 h 819150"/>
              <a:gd name="connsiteX4" fmla="*/ 352425 w 1314450"/>
              <a:gd name="connsiteY4" fmla="*/ 647700 h 819150"/>
              <a:gd name="connsiteX5" fmla="*/ 542925 w 1314450"/>
              <a:gd name="connsiteY5" fmla="*/ 238125 h 819150"/>
              <a:gd name="connsiteX6" fmla="*/ 685800 w 1314450"/>
              <a:gd name="connsiteY6" fmla="*/ 95250 h 819150"/>
              <a:gd name="connsiteX7" fmla="*/ 885825 w 1314450"/>
              <a:gd name="connsiteY7" fmla="*/ 19050 h 819150"/>
              <a:gd name="connsiteX8" fmla="*/ 1314450 w 1314450"/>
              <a:gd name="connsiteY8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450" h="819150">
                <a:moveTo>
                  <a:pt x="0" y="819150"/>
                </a:moveTo>
                <a:lnTo>
                  <a:pt x="209550" y="771525"/>
                </a:lnTo>
                <a:lnTo>
                  <a:pt x="209550" y="771525"/>
                </a:lnTo>
                <a:cubicBezTo>
                  <a:pt x="220662" y="765175"/>
                  <a:pt x="252413" y="754062"/>
                  <a:pt x="276225" y="733425"/>
                </a:cubicBezTo>
                <a:cubicBezTo>
                  <a:pt x="300037" y="712788"/>
                  <a:pt x="307975" y="730250"/>
                  <a:pt x="352425" y="647700"/>
                </a:cubicBezTo>
                <a:cubicBezTo>
                  <a:pt x="396875" y="565150"/>
                  <a:pt x="487363" y="330200"/>
                  <a:pt x="542925" y="238125"/>
                </a:cubicBezTo>
                <a:cubicBezTo>
                  <a:pt x="598488" y="146050"/>
                  <a:pt x="628650" y="131763"/>
                  <a:pt x="685800" y="95250"/>
                </a:cubicBezTo>
                <a:cubicBezTo>
                  <a:pt x="742950" y="58738"/>
                  <a:pt x="781050" y="34925"/>
                  <a:pt x="885825" y="19050"/>
                </a:cubicBezTo>
                <a:cubicBezTo>
                  <a:pt x="990600" y="3175"/>
                  <a:pt x="1152525" y="1587"/>
                  <a:pt x="1314450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8DABC9F-C9BC-834C-B22C-A43AF8FD17AF}"/>
              </a:ext>
            </a:extLst>
          </p:cNvPr>
          <p:cNvSpPr txBox="1"/>
          <p:nvPr/>
        </p:nvSpPr>
        <p:spPr>
          <a:xfrm>
            <a:off x="5418649" y="503063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467DF5C-91CC-5546-993A-9B3411FAF4AD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7FF4619-6500-6444-B861-22264D9C6C47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FE49E05F-BDF2-174F-82D4-869DCA9AB99C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EAE3C9D-36D7-6443-9730-6E79A6AB4FBB}"/>
              </a:ext>
            </a:extLst>
          </p:cNvPr>
          <p:cNvSpPr/>
          <p:nvPr/>
        </p:nvSpPr>
        <p:spPr>
          <a:xfrm>
            <a:off x="6699856" y="5306244"/>
            <a:ext cx="2016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Reverse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bject 5">
                <a:extLst>
                  <a:ext uri="{FF2B5EF4-FFF2-40B4-BE49-F238E27FC236}">
                    <a16:creationId xmlns:a16="http://schemas.microsoft.com/office/drawing/2014/main" id="{6CE9C1C6-9F93-433C-BFD3-56C1B03F5586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Object 5">
                <a:extLst>
                  <a:ext uri="{FF2B5EF4-FFF2-40B4-BE49-F238E27FC236}">
                    <a16:creationId xmlns:a16="http://schemas.microsoft.com/office/drawing/2014/main" id="{6CE9C1C6-9F93-433C-BFD3-56C1B03F5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bject 6">
                <a:extLst>
                  <a:ext uri="{FF2B5EF4-FFF2-40B4-BE49-F238E27FC236}">
                    <a16:creationId xmlns:a16="http://schemas.microsoft.com/office/drawing/2014/main" id="{EFFBAD52-C10B-4815-8CFF-EBD526238AB6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Object 6">
                <a:extLst>
                  <a:ext uri="{FF2B5EF4-FFF2-40B4-BE49-F238E27FC236}">
                    <a16:creationId xmlns:a16="http://schemas.microsoft.com/office/drawing/2014/main" id="{EFFBAD52-C10B-4815-8CFF-EBD526238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961440" y="2137680"/>
              <a:ext cx="7111800" cy="3944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2080" y="2129760"/>
                <a:ext cx="7131240" cy="395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7585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038600" y="2826972"/>
            <a:ext cx="380543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87238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886200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275871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38677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05400" y="1285876"/>
            <a:ext cx="9906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27953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305300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390900" y="1285875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1970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910137" y="129248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038600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038600" y="99954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244790" y="98355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09D0112-09BF-FA46-B6F0-63D40B370D9B}"/>
              </a:ext>
            </a:extLst>
          </p:cNvPr>
          <p:cNvCxnSpPr>
            <a:cxnSpLocks/>
          </p:cNvCxnSpPr>
          <p:nvPr/>
        </p:nvCxnSpPr>
        <p:spPr>
          <a:xfrm>
            <a:off x="4029973" y="4493586"/>
            <a:ext cx="469558" cy="6835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DA4A15F-2C0A-424D-A3B2-6048B4D37385}"/>
              </a:ext>
            </a:extLst>
          </p:cNvPr>
          <p:cNvCxnSpPr>
            <a:cxnSpLocks/>
          </p:cNvCxnSpPr>
          <p:nvPr/>
        </p:nvCxnSpPr>
        <p:spPr>
          <a:xfrm flipH="1">
            <a:off x="4492243" y="4498685"/>
            <a:ext cx="747430" cy="6784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>
            <a:extLst>
              <a:ext uri="{FF2B5EF4-FFF2-40B4-BE49-F238E27FC236}">
                <a16:creationId xmlns:a16="http://schemas.microsoft.com/office/drawing/2014/main" id="{20804EA5-22E2-6641-AE67-059581A57A52}"/>
              </a:ext>
            </a:extLst>
          </p:cNvPr>
          <p:cNvSpPr/>
          <p:nvPr/>
        </p:nvSpPr>
        <p:spPr>
          <a:xfrm>
            <a:off x="4171950" y="5200650"/>
            <a:ext cx="1353292" cy="819150"/>
          </a:xfrm>
          <a:custGeom>
            <a:avLst/>
            <a:gdLst>
              <a:gd name="connsiteX0" fmla="*/ 0 w 1314450"/>
              <a:gd name="connsiteY0" fmla="*/ 819150 h 819150"/>
              <a:gd name="connsiteX1" fmla="*/ 209550 w 1314450"/>
              <a:gd name="connsiteY1" fmla="*/ 771525 h 819150"/>
              <a:gd name="connsiteX2" fmla="*/ 209550 w 1314450"/>
              <a:gd name="connsiteY2" fmla="*/ 771525 h 819150"/>
              <a:gd name="connsiteX3" fmla="*/ 276225 w 1314450"/>
              <a:gd name="connsiteY3" fmla="*/ 733425 h 819150"/>
              <a:gd name="connsiteX4" fmla="*/ 352425 w 1314450"/>
              <a:gd name="connsiteY4" fmla="*/ 647700 h 819150"/>
              <a:gd name="connsiteX5" fmla="*/ 542925 w 1314450"/>
              <a:gd name="connsiteY5" fmla="*/ 238125 h 819150"/>
              <a:gd name="connsiteX6" fmla="*/ 685800 w 1314450"/>
              <a:gd name="connsiteY6" fmla="*/ 95250 h 819150"/>
              <a:gd name="connsiteX7" fmla="*/ 885825 w 1314450"/>
              <a:gd name="connsiteY7" fmla="*/ 19050 h 819150"/>
              <a:gd name="connsiteX8" fmla="*/ 1314450 w 1314450"/>
              <a:gd name="connsiteY8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450" h="819150">
                <a:moveTo>
                  <a:pt x="0" y="819150"/>
                </a:moveTo>
                <a:lnTo>
                  <a:pt x="209550" y="771525"/>
                </a:lnTo>
                <a:lnTo>
                  <a:pt x="209550" y="771525"/>
                </a:lnTo>
                <a:cubicBezTo>
                  <a:pt x="220662" y="765175"/>
                  <a:pt x="252413" y="754062"/>
                  <a:pt x="276225" y="733425"/>
                </a:cubicBezTo>
                <a:cubicBezTo>
                  <a:pt x="300037" y="712788"/>
                  <a:pt x="307975" y="730250"/>
                  <a:pt x="352425" y="647700"/>
                </a:cubicBezTo>
                <a:cubicBezTo>
                  <a:pt x="396875" y="565150"/>
                  <a:pt x="487363" y="330200"/>
                  <a:pt x="542925" y="238125"/>
                </a:cubicBezTo>
                <a:cubicBezTo>
                  <a:pt x="598488" y="146050"/>
                  <a:pt x="628650" y="131763"/>
                  <a:pt x="685800" y="95250"/>
                </a:cubicBezTo>
                <a:cubicBezTo>
                  <a:pt x="742950" y="58738"/>
                  <a:pt x="781050" y="34925"/>
                  <a:pt x="885825" y="19050"/>
                </a:cubicBezTo>
                <a:cubicBezTo>
                  <a:pt x="990600" y="3175"/>
                  <a:pt x="1152525" y="1587"/>
                  <a:pt x="1314450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8DABC9F-C9BC-834C-B22C-A43AF8FD17AF}"/>
              </a:ext>
            </a:extLst>
          </p:cNvPr>
          <p:cNvSpPr txBox="1"/>
          <p:nvPr/>
        </p:nvSpPr>
        <p:spPr>
          <a:xfrm>
            <a:off x="5418649" y="503063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467DF5C-91CC-5546-993A-9B3411FAF4AD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7FF4619-6500-6444-B861-22264D9C6C47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EAE3C9D-36D7-6443-9730-6E79A6AB4FBB}"/>
              </a:ext>
            </a:extLst>
          </p:cNvPr>
          <p:cNvSpPr/>
          <p:nvPr/>
        </p:nvSpPr>
        <p:spPr>
          <a:xfrm>
            <a:off x="6699856" y="5306244"/>
            <a:ext cx="2016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Reverse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5">
                <a:extLst>
                  <a:ext uri="{FF2B5EF4-FFF2-40B4-BE49-F238E27FC236}">
                    <a16:creationId xmlns:a16="http://schemas.microsoft.com/office/drawing/2014/main" id="{7E6BD4FA-D90E-485E-8D93-3290BEF09F8F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Object 5">
                <a:extLst>
                  <a:ext uri="{FF2B5EF4-FFF2-40B4-BE49-F238E27FC236}">
                    <a16:creationId xmlns:a16="http://schemas.microsoft.com/office/drawing/2014/main" id="{7E6BD4FA-D90E-485E-8D93-3290BEF09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6">
                <a:extLst>
                  <a:ext uri="{FF2B5EF4-FFF2-40B4-BE49-F238E27FC236}">
                    <a16:creationId xmlns:a16="http://schemas.microsoft.com/office/drawing/2014/main" id="{1B73D359-1C26-4985-88CB-1AA3FD1C60D3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Object 6">
                <a:extLst>
                  <a:ext uri="{FF2B5EF4-FFF2-40B4-BE49-F238E27FC236}">
                    <a16:creationId xmlns:a16="http://schemas.microsoft.com/office/drawing/2014/main" id="{1B73D359-1C26-4985-88CB-1AA3FD1C6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389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0209" y="2524181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855" y="222191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04155" y="2364792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29200" y="1285876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691306" y="1285876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13123" y="129250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194701" y="106640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021058" y="104337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CFB37-DD45-1049-B530-C7CC520D8989}"/>
              </a:ext>
            </a:extLst>
          </p:cNvPr>
          <p:cNvSpPr/>
          <p:nvPr/>
        </p:nvSpPr>
        <p:spPr>
          <a:xfrm>
            <a:off x="6699856" y="5306244"/>
            <a:ext cx="1502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Zero Bias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0864A0-4510-5542-95B1-A7B600B0ED79}"/>
              </a:ext>
            </a:extLst>
          </p:cNvPr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3B39EF7-ADD8-264C-9AAC-35A939457738}"/>
              </a:ext>
            </a:extLst>
          </p:cNvPr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EB7EEF7-9E56-BB42-ACBA-BBB08C2BC959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99549BD-3A3A-E34D-95D0-602753FE5943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8F2735E-7D07-FD4A-B482-6DC4B69803FC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8D2F250E-8F27-BC43-848E-D6F1B37360DE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Object 5">
                <a:extLst>
                  <a:ext uri="{FF2B5EF4-FFF2-40B4-BE49-F238E27FC236}">
                    <a16:creationId xmlns:a16="http://schemas.microsoft.com/office/drawing/2014/main" id="{53092D7A-6ED0-4B5D-879D-4A51B345CC16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Object 5">
                <a:extLst>
                  <a:ext uri="{FF2B5EF4-FFF2-40B4-BE49-F238E27FC236}">
                    <a16:creationId xmlns:a16="http://schemas.microsoft.com/office/drawing/2014/main" id="{53092D7A-6ED0-4B5D-879D-4A51B345C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Object 6">
                <a:extLst>
                  <a:ext uri="{FF2B5EF4-FFF2-40B4-BE49-F238E27FC236}">
                    <a16:creationId xmlns:a16="http://schemas.microsoft.com/office/drawing/2014/main" id="{C621812E-407D-428C-BE9A-B0D928E5C1FD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Object 6">
                <a:extLst>
                  <a:ext uri="{FF2B5EF4-FFF2-40B4-BE49-F238E27FC236}">
                    <a16:creationId xmlns:a16="http://schemas.microsoft.com/office/drawing/2014/main" id="{C621812E-407D-428C-BE9A-B0D928E5C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9100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739945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022919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72835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395077" y="128598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343295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343401" y="96202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4720997" y="947392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69A069C7-1C3A-B74F-8F1F-E58199933693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3188234-C0B2-8C49-9AEC-0DACD88DAA3E}"/>
              </a:ext>
            </a:extLst>
          </p:cNvPr>
          <p:cNvSpPr/>
          <p:nvPr/>
        </p:nvSpPr>
        <p:spPr>
          <a:xfrm>
            <a:off x="6699856" y="5306244"/>
            <a:ext cx="1999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Forward Bias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636084E-9E08-C14A-8B79-39AD82E4B9A9}"/>
              </a:ext>
            </a:extLst>
          </p:cNvPr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2CFAD597-4338-1749-9B32-734FB646E091}"/>
              </a:ext>
            </a:extLst>
          </p:cNvPr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F488E95-17AD-A945-BA7C-3E0F15ACDC6E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D874EAC-C88E-6240-820D-740A2A67A670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ABD880CC-E83F-A447-B31D-697580884AD4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903FBAC5-F311-BB48-B62C-898884D50381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30349C35-E835-489F-BA36-71105C6F233E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30349C35-E835-489F-BA36-71105C6F2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6">
                <a:extLst>
                  <a:ext uri="{FF2B5EF4-FFF2-40B4-BE49-F238E27FC236}">
                    <a16:creationId xmlns:a16="http://schemas.microsoft.com/office/drawing/2014/main" id="{7EA432B1-D4E8-430D-B7E1-F9146AD767D0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Object 6">
                <a:extLst>
                  <a:ext uri="{FF2B5EF4-FFF2-40B4-BE49-F238E27FC236}">
                    <a16:creationId xmlns:a16="http://schemas.microsoft.com/office/drawing/2014/main" id="{7EA432B1-D4E8-430D-B7E1-F9146AD76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7368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at Forward/Reverse Biases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0209" y="2524181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855" y="222191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04155" y="2364792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29200" y="1285876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691306" y="1285876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13123" y="129250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194701" y="106640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021058" y="104337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CFB37-DD45-1049-B530-C7CC520D8989}"/>
              </a:ext>
            </a:extLst>
          </p:cNvPr>
          <p:cNvSpPr/>
          <p:nvPr/>
        </p:nvSpPr>
        <p:spPr>
          <a:xfrm>
            <a:off x="6699856" y="5306244"/>
            <a:ext cx="1502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Zero Bias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0864A0-4510-5542-95B1-A7B600B0ED79}"/>
              </a:ext>
            </a:extLst>
          </p:cNvPr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3B39EF7-ADD8-264C-9AAC-35A939457738}"/>
              </a:ext>
            </a:extLst>
          </p:cNvPr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EB7EEF7-9E56-BB42-ACBA-BBB08C2BC959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99549BD-3A3A-E34D-95D0-602753FE5943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8F2735E-7D07-FD4A-B482-6DC4B69803FC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8D2F250E-8F27-BC43-848E-D6F1B37360DE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5CEF544-C2ED-5540-BD4C-516DF5E44DE5}"/>
              </a:ext>
            </a:extLst>
          </p:cNvPr>
          <p:cNvSpPr txBox="1"/>
          <p:nvPr/>
        </p:nvSpPr>
        <p:spPr>
          <a:xfrm>
            <a:off x="8305800" y="4195594"/>
            <a:ext cx="3127465" cy="193899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Barrier height is </a:t>
            </a:r>
            <a:r>
              <a:rPr lang="en-US" sz="2000" b="1" dirty="0">
                <a:latin typeface="+mn-lt"/>
              </a:rPr>
              <a:t>reduced</a:t>
            </a:r>
            <a:r>
              <a:rPr lang="en-US" sz="2000" dirty="0">
                <a:latin typeface="+mn-lt"/>
              </a:rPr>
              <a:t> at </a:t>
            </a:r>
            <a:r>
              <a:rPr lang="en-US" sz="2000" b="1" dirty="0">
                <a:latin typeface="+mn-lt"/>
              </a:rPr>
              <a:t>forward</a:t>
            </a:r>
            <a:r>
              <a:rPr lang="en-US" sz="2000" dirty="0">
                <a:latin typeface="+mn-lt"/>
              </a:rPr>
              <a:t> biases</a:t>
            </a:r>
          </a:p>
          <a:p>
            <a:pPr algn="l">
              <a:buFont typeface="Arial" pitchFamily="34" charset="0"/>
              <a:buChar char="•"/>
            </a:pPr>
            <a:endParaRPr lang="en-US" sz="2000" dirty="0">
              <a:latin typeface="+mn-lt"/>
            </a:endParaRPr>
          </a:p>
          <a:p>
            <a:pPr algn="l"/>
            <a:r>
              <a:rPr lang="en-US" sz="2000" dirty="0">
                <a:latin typeface="+mn-lt"/>
              </a:rPr>
              <a:t>Significant </a:t>
            </a:r>
            <a:r>
              <a:rPr lang="en-US" sz="2000" b="1" dirty="0">
                <a:latin typeface="+mn-lt"/>
              </a:rPr>
              <a:t>increase</a:t>
            </a:r>
            <a:r>
              <a:rPr lang="en-US" sz="2000" dirty="0">
                <a:latin typeface="+mn-lt"/>
              </a:rPr>
              <a:t> of peak field at </a:t>
            </a:r>
            <a:r>
              <a:rPr lang="en-US" sz="2000" b="1" dirty="0">
                <a:latin typeface="+mn-lt"/>
              </a:rPr>
              <a:t>reverse</a:t>
            </a:r>
            <a:r>
              <a:rPr lang="en-US" sz="2000" dirty="0">
                <a:latin typeface="+mn-lt"/>
              </a:rPr>
              <a:t> </a:t>
            </a:r>
          </a:p>
          <a:p>
            <a:pPr algn="l"/>
            <a:r>
              <a:rPr lang="en-US" sz="2000" dirty="0">
                <a:latin typeface="+mn-lt"/>
              </a:rPr>
              <a:t>bias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3575" y="1892300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63" y="3230563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962760" y="1041840"/>
              <a:ext cx="3129840" cy="570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58800" y="1030680"/>
                <a:ext cx="3142440" cy="59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7802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</a:t>
            </a:r>
            <a:r>
              <a:rPr lang="en-US" sz="2400" dirty="0">
                <a:solidFill>
                  <a:schemeClr val="bg1"/>
                </a:solidFill>
              </a:rPr>
              <a:t>Derivation of the forward bias formula</a:t>
            </a:r>
          </a:p>
          <a:p>
            <a:r>
              <a:rPr lang="en-US" sz="2400" dirty="0"/>
              <a:t>20.3 </a:t>
            </a:r>
            <a:r>
              <a:rPr lang="en-US" sz="2400" dirty="0">
                <a:solidFill>
                  <a:schemeClr val="bg1"/>
                </a:solidFill>
              </a:rPr>
              <a:t>Forward Bias - Non-linear Regime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Resistive drop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6627" y="2142325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3" name="Rounded Rectangle 24">
            <a:extLst>
              <a:ext uri="{FF2B5EF4-FFF2-40B4-BE49-F238E27FC236}">
                <a16:creationId xmlns:a16="http://schemas.microsoft.com/office/drawing/2014/main" id="{D97B91AC-7501-4014-85D3-1947D641FB6B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4" name="Rounded Rectangle 43">
            <a:extLst>
              <a:ext uri="{FF2B5EF4-FFF2-40B4-BE49-F238E27FC236}">
                <a16:creationId xmlns:a16="http://schemas.microsoft.com/office/drawing/2014/main" id="{17E8D114-52A8-4AFC-9F3E-71FF793993E5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24">
            <a:extLst>
              <a:ext uri="{FF2B5EF4-FFF2-40B4-BE49-F238E27FC236}">
                <a16:creationId xmlns:a16="http://schemas.microsoft.com/office/drawing/2014/main" id="{D4A967A4-601E-496F-8718-CB51A3B2003C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07A59F4D-650A-4B03-89E2-C779888A8420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EB649A-A3EA-4972-A4C8-2F07FC13C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3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</a:t>
            </a:r>
            <a:r>
              <a:rPr lang="en-US" sz="2400" dirty="0">
                <a:solidFill>
                  <a:schemeClr val="bg1"/>
                </a:solidFill>
              </a:rPr>
              <a:t>Forward Bias - Non-linear Regime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Resistive drop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768" y="264865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7A18C0FD-B6FC-4ABC-BE66-FE13F388B33E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A34F1421-E899-474F-B469-4A8142500BF2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8FA6FC85-2451-44A8-A053-F7614AC5EE13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04C5FFA6-2598-4FDE-96D6-3AC02B2E0487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F5B9AC2-0C5A-4AE6-8D43-D2D0FC3958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5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I-V Characteristics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424491" y="2753380"/>
            <a:ext cx="71913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20.2 Derivation of the forward bias formula</a:t>
            </a:r>
            <a:endParaRPr lang="en-US" sz="28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38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</a:t>
            </a:r>
            <a:r>
              <a:rPr lang="en-US" sz="2400" dirty="0">
                <a:solidFill>
                  <a:schemeClr val="bg1"/>
                </a:solidFill>
              </a:rPr>
              <a:t>Forward Bias - Non-linear Regime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Resistive drop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768" y="264865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4DE72D39-6054-419F-BEB4-F2822087444A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32DB8DA2-CC45-4ACE-B5E3-6477883E7184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15FCE157-1876-4672-96B4-656C05F9A4D7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2FE25C57-2278-4F8A-A760-5B5C8A9317CA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9DF2069-D45E-4B85-A7C4-071A392B3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Regions of I-V Characteristics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86416" y="1600201"/>
            <a:ext cx="2882520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b="1" i="1" dirty="0"/>
              <a:t>Diffusion limited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Ambipolar transport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High injection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R-G in depletion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Breakdown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Trap-assisted R-G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Esaki Tunneling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83633" y="4261556"/>
            <a:ext cx="2675467" cy="2037644"/>
          </a:xfrm>
          <a:prstGeom prst="rect">
            <a:avLst/>
          </a:prstGeom>
          <a:solidFill>
            <a:schemeClr val="tx2">
              <a:lumMod val="40000"/>
              <a:lumOff val="60000"/>
              <a:alpha val="5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564744" y="1524000"/>
            <a:ext cx="2675467" cy="2720622"/>
          </a:xfrm>
          <a:prstGeom prst="rect">
            <a:avLst/>
          </a:prstGeom>
          <a:solidFill>
            <a:srgbClr val="00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894568" y="1512888"/>
            <a:ext cx="5338762" cy="27193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6593040" y="3628674"/>
            <a:ext cx="611065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</a:rPr>
              <a:t>V</a:t>
            </a:r>
            <a:r>
              <a:rPr lang="en-US" sz="3200" baseline="-25000" dirty="0">
                <a:latin typeface="+mn-lt"/>
              </a:rPr>
              <a:t>A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5741081" y="2157414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2975656" y="49022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4</a:t>
            </a: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2200956" y="551338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5</a:t>
            </a:r>
          </a:p>
        </p:txBody>
      </p: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2356" y="1992314"/>
            <a:ext cx="2493962" cy="1763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19" y="4367214"/>
            <a:ext cx="2078037" cy="1947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37" name="Freeform 11"/>
          <p:cNvSpPr>
            <a:spLocks/>
          </p:cNvSpPr>
          <p:nvPr/>
        </p:nvSpPr>
        <p:spPr bwMode="auto">
          <a:xfrm>
            <a:off x="4590144" y="1678342"/>
            <a:ext cx="2066925" cy="2405063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Freeform 12"/>
          <p:cNvSpPr>
            <a:spLocks/>
          </p:cNvSpPr>
          <p:nvPr/>
        </p:nvSpPr>
        <p:spPr bwMode="auto">
          <a:xfrm flipH="1" flipV="1">
            <a:off x="2172381" y="4268788"/>
            <a:ext cx="2400300" cy="1976438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1889277" y="4244976"/>
            <a:ext cx="5339645" cy="20843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5437868" y="2781302"/>
            <a:ext cx="356188" cy="461665"/>
          </a:xfrm>
          <a:prstGeom prst="rect">
            <a:avLst/>
          </a:prstGeom>
          <a:solidFill>
            <a:srgbClr val="FFFF00"/>
          </a:solidFill>
          <a:ln w="12700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1</a:t>
            </a: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6415768" y="16510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3</a:t>
            </a: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4802868" y="3417889"/>
            <a:ext cx="6126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6,7</a:t>
            </a:r>
          </a:p>
        </p:txBody>
      </p: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4617133" y="1562629"/>
            <a:ext cx="80502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err="1">
                <a:latin typeface="+mn-lt"/>
              </a:rPr>
              <a:t>ln</a:t>
            </a:r>
            <a:r>
              <a:rPr lang="en-US" sz="2800" dirty="0">
                <a:latin typeface="+mn-lt"/>
              </a:rPr>
              <a:t>(I)</a:t>
            </a: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H="1">
            <a:off x="2202543" y="4610101"/>
            <a:ext cx="218440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" name="Straight Connector 44"/>
          <p:cNvCxnSpPr>
            <a:stCxn id="30" idx="0"/>
            <a:endCxn id="39" idx="2"/>
          </p:cNvCxnSpPr>
          <p:nvPr/>
        </p:nvCxnSpPr>
        <p:spPr>
          <a:xfrm rot="16200000" flipH="1" flipV="1">
            <a:off x="2153286" y="3918701"/>
            <a:ext cx="4816476" cy="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Line 15"/>
          <p:cNvSpPr>
            <a:spLocks noChangeShapeType="1"/>
          </p:cNvSpPr>
          <p:nvPr/>
        </p:nvSpPr>
        <p:spPr bwMode="auto">
          <a:xfrm flipH="1">
            <a:off x="5042263" y="1295400"/>
            <a:ext cx="1005840" cy="2164080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" name="Object 2"/>
          <p:cNvGraphicFramePr>
            <a:graphicFrameLocks noChangeAspect="1"/>
          </p:cNvGraphicFramePr>
          <p:nvPr/>
        </p:nvGraphicFramePr>
        <p:xfrm>
          <a:off x="6071054" y="650422"/>
          <a:ext cx="1798638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431570" progId="Equation.3">
                  <p:embed/>
                </p:oleObj>
              </mc:Choice>
              <mc:Fallback>
                <p:oleObj name="Equation" r:id="rId5" imgW="914400" imgH="431570" progId="Equation.3">
                  <p:embed/>
                  <p:pic>
                    <p:nvPicPr>
                      <p:cNvPr id="4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1054" y="650422"/>
                        <a:ext cx="1798638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 Box 14"/>
          <p:cNvSpPr txBox="1">
            <a:spLocks noChangeArrowheads="1"/>
          </p:cNvSpPr>
          <p:nvPr/>
        </p:nvSpPr>
        <p:spPr bwMode="auto">
          <a:xfrm>
            <a:off x="2679117" y="4099161"/>
            <a:ext cx="356188" cy="461665"/>
          </a:xfrm>
          <a:prstGeom prst="rect">
            <a:avLst/>
          </a:prstGeom>
          <a:solidFill>
            <a:srgbClr val="FFFF00"/>
          </a:solidFill>
          <a:ln w="12700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77504" y="1792599"/>
            <a:ext cx="288252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1" dirty="0"/>
              <a:t>1.    Diffusion limited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2179080" y="771840"/>
              <a:ext cx="8085960" cy="3884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71520" y="763200"/>
                <a:ext cx="8103600" cy="390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7817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6" grpId="0" animBg="1"/>
      <p:bldP spid="48" grpId="0" animBg="1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/>
          <p:nvPr/>
        </p:nvSpPr>
        <p:spPr>
          <a:xfrm>
            <a:off x="5855925" y="3445562"/>
            <a:ext cx="4133515" cy="385472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695158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689811"/>
                </a:lnTo>
                <a:lnTo>
                  <a:pt x="0" y="695158"/>
                </a:lnTo>
                <a:lnTo>
                  <a:pt x="5347" y="513348"/>
                </a:ln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One Sided Minority Diffusion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44701" y="3587750"/>
          <a:ext cx="2422525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4014" imgH="419146" progId="Equation.DSMT4">
                  <p:embed/>
                </p:oleObj>
              </mc:Choice>
              <mc:Fallback>
                <p:oleObj name="Equation" r:id="rId2" imgW="1194014" imgH="419146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1" y="3587750"/>
                        <a:ext cx="2422525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467399" y="1371615"/>
            <a:ext cx="1585748" cy="900387"/>
          </a:xfrm>
          <a:prstGeom prst="rect">
            <a:avLst/>
          </a:prstGeom>
          <a:solidFill>
            <a:srgbClr val="FF9966">
              <a:alpha val="52941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819836" y="4838700"/>
          <a:ext cx="2648978" cy="829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231" imgH="393539" progId="Equation.DSMT4">
                  <p:embed/>
                </p:oleObj>
              </mc:Choice>
              <mc:Fallback>
                <p:oleObj name="Equation" r:id="rId4" imgW="1257231" imgH="393539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836" y="4838700"/>
                        <a:ext cx="2648978" cy="829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2032000" y="3556000"/>
            <a:ext cx="2667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V="1">
            <a:off x="2808288" y="4865688"/>
            <a:ext cx="2413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3721100" y="3657600"/>
            <a:ext cx="228600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H="1">
            <a:off x="4216400" y="3721100"/>
            <a:ext cx="254000" cy="59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487495" y="4840124"/>
          <a:ext cx="1349375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5662" imgH="418893" progId="Equation.3">
                  <p:embed/>
                </p:oleObj>
              </mc:Choice>
              <mc:Fallback>
                <p:oleObj name="Equation" r:id="rId6" imgW="685662" imgH="418893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495" y="4840124"/>
                        <a:ext cx="1349375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8473619" y="812353"/>
            <a:ext cx="1534394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500" dirty="0">
                <a:latin typeface="+mn-lt"/>
              </a:rPr>
              <a:t>Steady state</a:t>
            </a:r>
          </a:p>
          <a:p>
            <a:r>
              <a:rPr lang="en-US" sz="1500" dirty="0">
                <a:latin typeface="+mn-lt"/>
              </a:rPr>
              <a:t>Acceptor doped</a:t>
            </a:r>
          </a:p>
        </p:txBody>
      </p:sp>
      <p:sp>
        <p:nvSpPr>
          <p:cNvPr id="17" name="AutoShape 16"/>
          <p:cNvSpPr>
            <a:spLocks/>
          </p:cNvSpPr>
          <p:nvPr/>
        </p:nvSpPr>
        <p:spPr bwMode="auto">
          <a:xfrm>
            <a:off x="4864100" y="3670300"/>
            <a:ext cx="355600" cy="2133600"/>
          </a:xfrm>
          <a:prstGeom prst="leftBrace">
            <a:avLst>
              <a:gd name="adj1" fmla="val 500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18" name="Group 35"/>
          <p:cNvGrpSpPr>
            <a:grpSpLocks/>
          </p:cNvGrpSpPr>
          <p:nvPr/>
        </p:nvGrpSpPr>
        <p:grpSpPr bwMode="auto">
          <a:xfrm>
            <a:off x="5559098" y="1841625"/>
            <a:ext cx="4873626" cy="1874837"/>
            <a:chOff x="2256" y="1370"/>
            <a:chExt cx="3070" cy="1181"/>
          </a:xfrm>
        </p:grpSpPr>
        <p:sp>
          <p:nvSpPr>
            <p:cNvPr id="19" name="Freeform 17"/>
            <p:cNvSpPr>
              <a:spLocks/>
            </p:cNvSpPr>
            <p:nvPr/>
          </p:nvSpPr>
          <p:spPr bwMode="auto">
            <a:xfrm flipH="1">
              <a:off x="2489" y="1639"/>
              <a:ext cx="2616" cy="1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2" y="3"/>
                </a:cxn>
                <a:cxn ang="0">
                  <a:pos x="1077" y="21"/>
                </a:cxn>
                <a:cxn ang="0">
                  <a:pos x="1128" y="45"/>
                </a:cxn>
                <a:cxn ang="0">
                  <a:pos x="1170" y="75"/>
                </a:cxn>
                <a:cxn ang="0">
                  <a:pos x="1230" y="111"/>
                </a:cxn>
                <a:cxn ang="0">
                  <a:pos x="1287" y="150"/>
                </a:cxn>
                <a:cxn ang="0">
                  <a:pos x="1332" y="183"/>
                </a:cxn>
                <a:cxn ang="0">
                  <a:pos x="1386" y="222"/>
                </a:cxn>
                <a:cxn ang="0">
                  <a:pos x="1425" y="249"/>
                </a:cxn>
                <a:cxn ang="0">
                  <a:pos x="1482" y="279"/>
                </a:cxn>
                <a:cxn ang="0">
                  <a:pos x="1521" y="300"/>
                </a:cxn>
                <a:cxn ang="0">
                  <a:pos x="1569" y="324"/>
                </a:cxn>
                <a:cxn ang="0">
                  <a:pos x="1641" y="327"/>
                </a:cxn>
                <a:cxn ang="0">
                  <a:pos x="1851" y="324"/>
                </a:cxn>
                <a:cxn ang="0">
                  <a:pos x="2616" y="321"/>
                </a:cxn>
              </a:cxnLst>
              <a:rect l="0" t="0" r="r" b="b"/>
              <a:pathLst>
                <a:path w="2616" h="327">
                  <a:moveTo>
                    <a:pt x="0" y="0"/>
                  </a:moveTo>
                  <a:lnTo>
                    <a:pt x="1002" y="3"/>
                  </a:lnTo>
                  <a:lnTo>
                    <a:pt x="1077" y="21"/>
                  </a:lnTo>
                  <a:lnTo>
                    <a:pt x="1128" y="45"/>
                  </a:lnTo>
                  <a:lnTo>
                    <a:pt x="1170" y="75"/>
                  </a:lnTo>
                  <a:lnTo>
                    <a:pt x="1230" y="111"/>
                  </a:lnTo>
                  <a:lnTo>
                    <a:pt x="1287" y="150"/>
                  </a:lnTo>
                  <a:lnTo>
                    <a:pt x="1332" y="183"/>
                  </a:lnTo>
                  <a:lnTo>
                    <a:pt x="1386" y="222"/>
                  </a:lnTo>
                  <a:lnTo>
                    <a:pt x="1425" y="249"/>
                  </a:lnTo>
                  <a:lnTo>
                    <a:pt x="1482" y="279"/>
                  </a:lnTo>
                  <a:lnTo>
                    <a:pt x="1521" y="300"/>
                  </a:lnTo>
                  <a:lnTo>
                    <a:pt x="1569" y="324"/>
                  </a:lnTo>
                  <a:lnTo>
                    <a:pt x="1641" y="327"/>
                  </a:lnTo>
                  <a:lnTo>
                    <a:pt x="1851" y="324"/>
                  </a:lnTo>
                  <a:lnTo>
                    <a:pt x="2616" y="321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 flipV="1">
              <a:off x="3601" y="2150"/>
              <a:ext cx="1513" cy="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H="1">
              <a:off x="4830" y="2161"/>
              <a:ext cx="6" cy="1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 flipH="1">
              <a:off x="4857" y="2128"/>
              <a:ext cx="469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 i="1" dirty="0" err="1">
                  <a:latin typeface="+mn-lt"/>
                </a:rPr>
                <a:t>F</a:t>
              </a:r>
              <a:r>
                <a:rPr lang="en-US" sz="1800" i="1" baseline="-25000" dirty="0" err="1">
                  <a:latin typeface="+mn-lt"/>
                </a:rPr>
                <a:t>p</a:t>
              </a:r>
              <a:r>
                <a:rPr lang="en-US" sz="1800" i="1" dirty="0" err="1">
                  <a:latin typeface="+mn-lt"/>
                </a:rPr>
                <a:t>-E</a:t>
              </a:r>
              <a:r>
                <a:rPr lang="en-US" sz="1800" i="1" baseline="-25000" dirty="0" err="1">
                  <a:latin typeface="+mn-lt"/>
                </a:rPr>
                <a:t>V</a:t>
              </a:r>
              <a:endParaRPr lang="en-US" sz="1800" i="1" baseline="-25000" dirty="0">
                <a:latin typeface="+mn-lt"/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3617" y="1822"/>
              <a:ext cx="3" cy="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4002" y="1670"/>
              <a:ext cx="3" cy="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3185" y="1650"/>
              <a:ext cx="879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3304" y="1646"/>
              <a:ext cx="0" cy="1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 flipH="1">
              <a:off x="2893" y="1370"/>
              <a:ext cx="667" cy="25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i="1" dirty="0">
                  <a:latin typeface="+mn-lt"/>
                </a:rPr>
                <a:t>q(</a:t>
              </a:r>
              <a:r>
                <a:rPr lang="en-US" sz="2000" i="1" dirty="0" err="1">
                  <a:latin typeface="+mn-lt"/>
                </a:rPr>
                <a:t>V</a:t>
              </a:r>
              <a:r>
                <a:rPr lang="en-US" sz="2000" i="1" baseline="-25000" dirty="0" err="1">
                  <a:latin typeface="+mn-lt"/>
                </a:rPr>
                <a:t>bi</a:t>
              </a:r>
              <a:r>
                <a:rPr lang="en-US" sz="2000" i="1" dirty="0">
                  <a:latin typeface="+mn-lt"/>
                </a:rPr>
                <a:t>-V)</a:t>
              </a:r>
              <a:endParaRPr lang="en-US" sz="2000" i="1" baseline="-25000" dirty="0">
                <a:latin typeface="+mn-lt"/>
              </a:endParaRPr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 flipH="1">
              <a:off x="2490" y="2023"/>
              <a:ext cx="1481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2544" y="2008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 flipH="1">
              <a:off x="2512" y="2152"/>
              <a:ext cx="6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 flipH="1">
              <a:off x="2256" y="1966"/>
              <a:ext cx="229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i="1" dirty="0">
                  <a:latin typeface="+mn-lt"/>
                </a:rPr>
                <a:t>-V</a:t>
              </a: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 flipH="1">
              <a:off x="2434" y="2368"/>
              <a:ext cx="2616" cy="1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02" y="3"/>
                </a:cxn>
                <a:cxn ang="0">
                  <a:pos x="1077" y="21"/>
                </a:cxn>
                <a:cxn ang="0">
                  <a:pos x="1128" y="45"/>
                </a:cxn>
                <a:cxn ang="0">
                  <a:pos x="1170" y="75"/>
                </a:cxn>
                <a:cxn ang="0">
                  <a:pos x="1230" y="111"/>
                </a:cxn>
                <a:cxn ang="0">
                  <a:pos x="1287" y="150"/>
                </a:cxn>
                <a:cxn ang="0">
                  <a:pos x="1332" y="183"/>
                </a:cxn>
                <a:cxn ang="0">
                  <a:pos x="1386" y="222"/>
                </a:cxn>
                <a:cxn ang="0">
                  <a:pos x="1425" y="249"/>
                </a:cxn>
                <a:cxn ang="0">
                  <a:pos x="1482" y="279"/>
                </a:cxn>
                <a:cxn ang="0">
                  <a:pos x="1521" y="300"/>
                </a:cxn>
                <a:cxn ang="0">
                  <a:pos x="1569" y="324"/>
                </a:cxn>
                <a:cxn ang="0">
                  <a:pos x="1641" y="327"/>
                </a:cxn>
                <a:cxn ang="0">
                  <a:pos x="1851" y="324"/>
                </a:cxn>
                <a:cxn ang="0">
                  <a:pos x="2616" y="321"/>
                </a:cxn>
              </a:cxnLst>
              <a:rect l="0" t="0" r="r" b="b"/>
              <a:pathLst>
                <a:path w="2616" h="327">
                  <a:moveTo>
                    <a:pt x="0" y="0"/>
                  </a:moveTo>
                  <a:lnTo>
                    <a:pt x="1002" y="3"/>
                  </a:lnTo>
                  <a:lnTo>
                    <a:pt x="1077" y="21"/>
                  </a:lnTo>
                  <a:lnTo>
                    <a:pt x="1128" y="45"/>
                  </a:lnTo>
                  <a:lnTo>
                    <a:pt x="1170" y="75"/>
                  </a:lnTo>
                  <a:lnTo>
                    <a:pt x="1230" y="111"/>
                  </a:lnTo>
                  <a:lnTo>
                    <a:pt x="1287" y="150"/>
                  </a:lnTo>
                  <a:lnTo>
                    <a:pt x="1332" y="183"/>
                  </a:lnTo>
                  <a:lnTo>
                    <a:pt x="1386" y="222"/>
                  </a:lnTo>
                  <a:lnTo>
                    <a:pt x="1425" y="249"/>
                  </a:lnTo>
                  <a:lnTo>
                    <a:pt x="1482" y="279"/>
                  </a:lnTo>
                  <a:lnTo>
                    <a:pt x="1521" y="300"/>
                  </a:lnTo>
                  <a:lnTo>
                    <a:pt x="1569" y="324"/>
                  </a:lnTo>
                  <a:lnTo>
                    <a:pt x="1641" y="327"/>
                  </a:lnTo>
                  <a:lnTo>
                    <a:pt x="1851" y="324"/>
                  </a:lnTo>
                  <a:lnTo>
                    <a:pt x="2616" y="321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1708620" y="1289252"/>
            <a:ext cx="3738524" cy="170816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500" dirty="0">
                <a:latin typeface="+mn-lt"/>
              </a:rPr>
              <a:t>If current is continuous, one can calculate</a:t>
            </a:r>
          </a:p>
          <a:p>
            <a:pPr algn="l"/>
            <a:r>
              <a:rPr lang="en-US" sz="1500" dirty="0">
                <a:latin typeface="+mn-lt"/>
              </a:rPr>
              <a:t>for the current anywhere. Position doesn’t</a:t>
            </a:r>
          </a:p>
          <a:p>
            <a:pPr algn="l"/>
            <a:r>
              <a:rPr lang="en-US" sz="1500" dirty="0">
                <a:latin typeface="+mn-lt"/>
              </a:rPr>
              <a:t>matter! Calculate at “easiest” position.</a:t>
            </a:r>
          </a:p>
          <a:p>
            <a:pPr algn="l"/>
            <a:endParaRPr lang="en-US" sz="1500" dirty="0">
              <a:latin typeface="+mn-lt"/>
            </a:endParaRPr>
          </a:p>
          <a:p>
            <a:pPr algn="l">
              <a:buFont typeface="Wingdings"/>
              <a:buChar char="à"/>
            </a:pPr>
            <a:r>
              <a:rPr lang="en-US" sz="1500" dirty="0">
                <a:latin typeface="+mn-lt"/>
              </a:rPr>
              <a:t>Minority carrier current on p-side.</a:t>
            </a:r>
          </a:p>
          <a:p>
            <a:pPr algn="l"/>
            <a:r>
              <a:rPr lang="en-US" sz="1500" dirty="0">
                <a:latin typeface="+mn-lt"/>
              </a:rPr>
              <a:t>    We know the solution from earlier</a:t>
            </a:r>
          </a:p>
          <a:p>
            <a:pPr algn="l"/>
            <a:r>
              <a:rPr lang="en-US" sz="1500" dirty="0">
                <a:latin typeface="+mn-lt"/>
              </a:rPr>
              <a:t>    Assume steady state, no r</a:t>
            </a:r>
            <a:r>
              <a:rPr lang="en-US" sz="1500" baseline="-25000" dirty="0">
                <a:latin typeface="+mn-lt"/>
              </a:rPr>
              <a:t>n</a:t>
            </a:r>
            <a:r>
              <a:rPr lang="en-US" sz="1500" dirty="0">
                <a:latin typeface="+mn-lt"/>
              </a:rPr>
              <a:t>, g</a:t>
            </a:r>
            <a:r>
              <a:rPr lang="en-US" sz="1500" baseline="-25000" dirty="0">
                <a:latin typeface="+mn-lt"/>
              </a:rPr>
              <a:t>n</a:t>
            </a:r>
            <a:r>
              <a:rPr lang="en-US" sz="1500" dirty="0">
                <a:latin typeface="+mn-lt"/>
              </a:rPr>
              <a:t> 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5954112" y="1681667"/>
            <a:ext cx="346842" cy="2207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7746127" y="1681667"/>
            <a:ext cx="346842" cy="2207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9080941" y="1681667"/>
            <a:ext cx="346842" cy="2207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726920" y="1037160"/>
              <a:ext cx="8690400" cy="4744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19000" y="1028880"/>
                <a:ext cx="8703360" cy="476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34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 animBg="1"/>
      <p:bldP spid="37" grpId="0" animBg="1"/>
      <p:bldP spid="39" grpId="0" animBg="1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8303173" y="2806277"/>
            <a:ext cx="1749975" cy="900387"/>
          </a:xfrm>
          <a:prstGeom prst="rect">
            <a:avLst/>
          </a:prstGeom>
          <a:solidFill>
            <a:srgbClr val="FF9966">
              <a:alpha val="52941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5871691" y="4817163"/>
            <a:ext cx="4133515" cy="713583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695158 h 1286872"/>
              <a:gd name="connsiteX13" fmla="*/ 5347 w 4133515"/>
              <a:gd name="connsiteY13" fmla="*/ 513348 h 1286872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1235356 h 1286872"/>
              <a:gd name="connsiteX13" fmla="*/ 5347 w 4133515"/>
              <a:gd name="connsiteY13" fmla="*/ 513348 h 128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1286872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1286872"/>
                </a:lnTo>
                <a:lnTo>
                  <a:pt x="0" y="1235356"/>
                </a:lnTo>
                <a:cubicBezTo>
                  <a:pt x="1782" y="994687"/>
                  <a:pt x="3565" y="754017"/>
                  <a:pt x="5347" y="513348"/>
                </a:cubicBez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Conditions</a:t>
            </a:r>
          </a:p>
        </p:txBody>
      </p:sp>
      <p:graphicFrame>
        <p:nvGraphicFramePr>
          <p:cNvPr id="5" name="Object 93"/>
          <p:cNvGraphicFramePr>
            <a:graphicFrameLocks noChangeAspect="1"/>
          </p:cNvGraphicFramePr>
          <p:nvPr/>
        </p:nvGraphicFramePr>
        <p:xfrm>
          <a:off x="2021246" y="1608165"/>
          <a:ext cx="2878153" cy="982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6314" imgH="507939" progId="Equation.DSMT4">
                  <p:embed/>
                </p:oleObj>
              </mc:Choice>
              <mc:Fallback>
                <p:oleObj name="Equation" r:id="rId2" imgW="1486314" imgH="507939" progId="Equation.DSMT4">
                  <p:embed/>
                  <p:pic>
                    <p:nvPicPr>
                      <p:cNvPr id="5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246" y="1608165"/>
                        <a:ext cx="2878153" cy="982446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0"/>
          <p:cNvGraphicFramePr>
            <a:graphicFrameLocks noChangeAspect="1"/>
          </p:cNvGraphicFramePr>
          <p:nvPr/>
        </p:nvGraphicFramePr>
        <p:xfrm>
          <a:off x="2021245" y="3403021"/>
          <a:ext cx="3266620" cy="55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418" imgH="254092" progId="Equation.DSMT4">
                  <p:embed/>
                </p:oleObj>
              </mc:Choice>
              <mc:Fallback>
                <p:oleObj name="Equation" r:id="rId4" imgW="1485418" imgH="254092" progId="Equation.DSMT4">
                  <p:embed/>
                  <p:pic>
                    <p:nvPicPr>
                      <p:cNvPr id="6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245" y="3403021"/>
                        <a:ext cx="3266620" cy="556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71"/>
          <p:cNvSpPr>
            <a:spLocks/>
          </p:cNvSpPr>
          <p:nvPr/>
        </p:nvSpPr>
        <p:spPr bwMode="auto">
          <a:xfrm flipH="1">
            <a:off x="5881688" y="3656013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72"/>
          <p:cNvSpPr>
            <a:spLocks noChangeShapeType="1"/>
          </p:cNvSpPr>
          <p:nvPr/>
        </p:nvSpPr>
        <p:spPr bwMode="auto">
          <a:xfrm flipH="1" flipV="1">
            <a:off x="7646989" y="4467225"/>
            <a:ext cx="2401887" cy="12700"/>
          </a:xfrm>
          <a:prstGeom prst="line">
            <a:avLst/>
          </a:prstGeom>
          <a:noFill/>
          <a:ln w="12700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74"/>
          <p:cNvSpPr txBox="1">
            <a:spLocks noChangeArrowheads="1"/>
          </p:cNvSpPr>
          <p:nvPr/>
        </p:nvSpPr>
        <p:spPr bwMode="auto">
          <a:xfrm flipH="1">
            <a:off x="7211453" y="4264306"/>
            <a:ext cx="44595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rgbClr val="0000FF"/>
                </a:solidFill>
              </a:rPr>
              <a:t>F</a:t>
            </a:r>
            <a:r>
              <a:rPr lang="en-US" sz="2000" b="1" i="1" baseline="-25000" dirty="0">
                <a:solidFill>
                  <a:srgbClr val="0000FF"/>
                </a:solidFill>
              </a:rPr>
              <a:t>p</a:t>
            </a:r>
          </a:p>
        </p:txBody>
      </p:sp>
      <p:sp>
        <p:nvSpPr>
          <p:cNvPr id="10" name="Text Box 76"/>
          <p:cNvSpPr txBox="1">
            <a:spLocks noChangeArrowheads="1"/>
          </p:cNvSpPr>
          <p:nvPr/>
        </p:nvSpPr>
        <p:spPr bwMode="auto">
          <a:xfrm flipH="1">
            <a:off x="8315325" y="4059239"/>
            <a:ext cx="49725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</a:t>
            </a:r>
            <a:r>
              <a:rPr lang="en-US" b="1" i="1" baseline="-250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1" name="Line 77"/>
          <p:cNvSpPr>
            <a:spLocks noChangeShapeType="1"/>
          </p:cNvSpPr>
          <p:nvPr/>
        </p:nvSpPr>
        <p:spPr bwMode="auto">
          <a:xfrm>
            <a:off x="7621588" y="39592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78"/>
          <p:cNvSpPr>
            <a:spLocks noChangeShapeType="1"/>
          </p:cNvSpPr>
          <p:nvPr/>
        </p:nvSpPr>
        <p:spPr bwMode="auto">
          <a:xfrm>
            <a:off x="8283576" y="37052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79"/>
          <p:cNvSpPr>
            <a:spLocks noChangeShapeType="1"/>
          </p:cNvSpPr>
          <p:nvPr/>
        </p:nvSpPr>
        <p:spPr bwMode="auto">
          <a:xfrm flipH="1">
            <a:off x="6986588" y="3673476"/>
            <a:ext cx="1395412" cy="47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80"/>
          <p:cNvSpPr>
            <a:spLocks noChangeShapeType="1"/>
          </p:cNvSpPr>
          <p:nvPr/>
        </p:nvSpPr>
        <p:spPr bwMode="auto">
          <a:xfrm flipH="1">
            <a:off x="7175500" y="3667126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81"/>
          <p:cNvSpPr txBox="1">
            <a:spLocks noChangeArrowheads="1"/>
          </p:cNvSpPr>
          <p:nvPr/>
        </p:nvSpPr>
        <p:spPr bwMode="auto">
          <a:xfrm flipH="1">
            <a:off x="6267450" y="3201801"/>
            <a:ext cx="115794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q(</a:t>
            </a:r>
            <a:r>
              <a:rPr lang="en-US" sz="2000" i="1" dirty="0" err="1"/>
              <a:t>V</a:t>
            </a:r>
            <a:r>
              <a:rPr lang="en-US" sz="2000" i="1" baseline="-25000" dirty="0" err="1"/>
              <a:t>bi</a:t>
            </a:r>
            <a:r>
              <a:rPr lang="en-US" sz="2000" i="1" dirty="0"/>
              <a:t>-V</a:t>
            </a:r>
            <a:r>
              <a:rPr lang="en-US" sz="2000" i="1" baseline="-25000" dirty="0"/>
              <a:t>A</a:t>
            </a:r>
            <a:r>
              <a:rPr lang="en-US" sz="2000" i="1" dirty="0"/>
              <a:t>)</a:t>
            </a:r>
            <a:endParaRPr lang="en-US" sz="2000" i="1" baseline="-25000" dirty="0"/>
          </a:p>
        </p:txBody>
      </p:sp>
      <p:sp>
        <p:nvSpPr>
          <p:cNvPr id="16" name="Freeform 82"/>
          <p:cNvSpPr>
            <a:spLocks/>
          </p:cNvSpPr>
          <p:nvPr/>
        </p:nvSpPr>
        <p:spPr bwMode="auto">
          <a:xfrm>
            <a:off x="10210800" y="4483100"/>
            <a:ext cx="368300" cy="469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" y="0"/>
              </a:cxn>
              <a:cxn ang="0">
                <a:pos x="232" y="296"/>
              </a:cxn>
            </a:cxnLst>
            <a:rect l="0" t="0" r="r" b="b"/>
            <a:pathLst>
              <a:path w="232" h="296">
                <a:moveTo>
                  <a:pt x="0" y="0"/>
                </a:moveTo>
                <a:lnTo>
                  <a:pt x="232" y="0"/>
                </a:lnTo>
                <a:lnTo>
                  <a:pt x="232" y="29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83"/>
          <p:cNvSpPr>
            <a:spLocks noChangeArrowheads="1"/>
          </p:cNvSpPr>
          <p:nvPr/>
        </p:nvSpPr>
        <p:spPr bwMode="auto">
          <a:xfrm>
            <a:off x="10477500" y="4965700"/>
            <a:ext cx="190500" cy="1905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84"/>
          <p:cNvSpPr>
            <a:spLocks/>
          </p:cNvSpPr>
          <p:nvPr/>
        </p:nvSpPr>
        <p:spPr bwMode="auto">
          <a:xfrm flipH="1">
            <a:off x="5857875" y="4813301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85"/>
          <p:cNvSpPr>
            <a:spLocks noChangeShapeType="1"/>
          </p:cNvSpPr>
          <p:nvPr/>
        </p:nvSpPr>
        <p:spPr bwMode="auto">
          <a:xfrm flipH="1">
            <a:off x="5883275" y="4265613"/>
            <a:ext cx="2351088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86"/>
          <p:cNvSpPr>
            <a:spLocks noChangeShapeType="1"/>
          </p:cNvSpPr>
          <p:nvPr/>
        </p:nvSpPr>
        <p:spPr bwMode="auto">
          <a:xfrm>
            <a:off x="5969000" y="4241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87"/>
          <p:cNvSpPr>
            <a:spLocks noChangeShapeType="1"/>
          </p:cNvSpPr>
          <p:nvPr/>
        </p:nvSpPr>
        <p:spPr bwMode="auto">
          <a:xfrm flipH="1">
            <a:off x="5918200" y="4470400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88"/>
          <p:cNvSpPr txBox="1">
            <a:spLocks noChangeArrowheads="1"/>
          </p:cNvSpPr>
          <p:nvPr/>
        </p:nvSpPr>
        <p:spPr bwMode="auto">
          <a:xfrm flipH="1">
            <a:off x="5287865" y="4137802"/>
            <a:ext cx="54079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-V</a:t>
            </a:r>
            <a:r>
              <a:rPr lang="en-US" sz="2000" i="1" baseline="-25000" dirty="0"/>
              <a:t>A</a:t>
            </a:r>
          </a:p>
        </p:txBody>
      </p:sp>
      <p:sp>
        <p:nvSpPr>
          <p:cNvPr id="24" name="Rectangle 92"/>
          <p:cNvSpPr>
            <a:spLocks noChangeArrowheads="1"/>
          </p:cNvSpPr>
          <p:nvPr/>
        </p:nvSpPr>
        <p:spPr bwMode="auto">
          <a:xfrm>
            <a:off x="10036066" y="2758966"/>
            <a:ext cx="174734" cy="916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Object 95"/>
          <p:cNvGraphicFramePr>
            <a:graphicFrameLocks noChangeAspect="1"/>
          </p:cNvGraphicFramePr>
          <p:nvPr/>
        </p:nvGraphicFramePr>
        <p:xfrm>
          <a:off x="2034563" y="4611587"/>
          <a:ext cx="1605309" cy="7314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3139" imgH="456924" progId="Equation.DSMT4">
                  <p:embed/>
                </p:oleObj>
              </mc:Choice>
              <mc:Fallback>
                <p:oleObj name="Equation" r:id="rId6" imgW="1003139" imgH="456924" progId="Equation.DSMT4">
                  <p:embed/>
                  <p:pic>
                    <p:nvPicPr>
                      <p:cNvPr id="25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563" y="4611587"/>
                        <a:ext cx="1605309" cy="7314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01"/>
          <p:cNvGraphicFramePr>
            <a:graphicFrameLocks noChangeAspect="1"/>
          </p:cNvGraphicFramePr>
          <p:nvPr/>
        </p:nvGraphicFramePr>
        <p:xfrm>
          <a:off x="1992965" y="4119528"/>
          <a:ext cx="1439517" cy="505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85662" imgH="241415" progId="Equation.DSMT4">
                  <p:embed/>
                </p:oleObj>
              </mc:Choice>
              <mc:Fallback>
                <p:oleObj name="Equation" r:id="rId8" imgW="685662" imgH="241415" progId="Equation.DSMT4">
                  <p:embed/>
                  <p:pic>
                    <p:nvPicPr>
                      <p:cNvPr id="28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965" y="4119528"/>
                        <a:ext cx="1439517" cy="5056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Oval 29"/>
          <p:cNvSpPr/>
          <p:nvPr/>
        </p:nvSpPr>
        <p:spPr>
          <a:xfrm>
            <a:off x="8082456" y="4666593"/>
            <a:ext cx="441435" cy="315310"/>
          </a:xfrm>
          <a:prstGeom prst="ellipse">
            <a:avLst/>
          </a:prstGeom>
          <a:solidFill>
            <a:srgbClr val="FF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84262" name="Object 6"/>
          <p:cNvGraphicFramePr>
            <a:graphicFrameLocks noChangeAspect="1"/>
          </p:cNvGraphicFramePr>
          <p:nvPr/>
        </p:nvGraphicFramePr>
        <p:xfrm>
          <a:off x="8792617" y="4897497"/>
          <a:ext cx="488019" cy="58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77" imgH="228462" progId="Equation.DSMT4">
                  <p:embed/>
                </p:oleObj>
              </mc:Choice>
              <mc:Fallback>
                <p:oleObj name="Equation" r:id="rId10" imgW="190477" imgH="228462" progId="Equation.DSMT4">
                  <p:embed/>
                  <p:pic>
                    <p:nvPicPr>
                      <p:cNvPr id="27842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2617" y="4897497"/>
                        <a:ext cx="488019" cy="588192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ight Triangle 30"/>
          <p:cNvSpPr/>
          <p:nvPr/>
        </p:nvSpPr>
        <p:spPr>
          <a:xfrm>
            <a:off x="8303172" y="3009604"/>
            <a:ext cx="1718442" cy="55179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91"/>
          <p:cNvSpPr>
            <a:spLocks/>
          </p:cNvSpPr>
          <p:nvPr/>
        </p:nvSpPr>
        <p:spPr bwMode="auto">
          <a:xfrm>
            <a:off x="8255217" y="2300157"/>
            <a:ext cx="189845" cy="683611"/>
          </a:xfrm>
          <a:custGeom>
            <a:avLst/>
            <a:gdLst/>
            <a:ahLst/>
            <a:cxnLst>
              <a:cxn ang="0">
                <a:pos x="92" y="0"/>
              </a:cxn>
              <a:cxn ang="0">
                <a:pos x="4" y="160"/>
              </a:cxn>
              <a:cxn ang="0">
                <a:pos x="116" y="256"/>
              </a:cxn>
              <a:cxn ang="0">
                <a:pos x="28" y="496"/>
              </a:cxn>
            </a:cxnLst>
            <a:rect l="0" t="0" r="r" b="b"/>
            <a:pathLst>
              <a:path w="120" h="496">
                <a:moveTo>
                  <a:pt x="92" y="0"/>
                </a:moveTo>
                <a:cubicBezTo>
                  <a:pt x="46" y="58"/>
                  <a:pt x="0" y="117"/>
                  <a:pt x="4" y="160"/>
                </a:cubicBezTo>
                <a:cubicBezTo>
                  <a:pt x="8" y="203"/>
                  <a:pt x="112" y="200"/>
                  <a:pt x="116" y="256"/>
                </a:cubicBezTo>
                <a:cubicBezTo>
                  <a:pt x="120" y="312"/>
                  <a:pt x="74" y="404"/>
                  <a:pt x="28" y="496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84263" name="Object 7"/>
          <p:cNvGraphicFramePr>
            <a:graphicFrameLocks noChangeAspect="1"/>
          </p:cNvGraphicFramePr>
          <p:nvPr/>
        </p:nvGraphicFramePr>
        <p:xfrm>
          <a:off x="7440175" y="978940"/>
          <a:ext cx="2950660" cy="1258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26833" imgH="736370" progId="Equation.3">
                  <p:embed/>
                </p:oleObj>
              </mc:Choice>
              <mc:Fallback>
                <p:oleObj name="Equation" r:id="rId12" imgW="1726833" imgH="736370" progId="Equation.3">
                  <p:embed/>
                  <p:pic>
                    <p:nvPicPr>
                      <p:cNvPr id="27842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0175" y="978940"/>
                        <a:ext cx="2950660" cy="1258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021246" y="1300389"/>
            <a:ext cx="2121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Boundary Conditions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23890" y="2762456"/>
            <a:ext cx="1461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Solution profile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92964" y="2953042"/>
            <a:ext cx="3451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Difference of Quasi-Fermi-levels equals applied voltage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60592" y="4953622"/>
            <a:ext cx="7048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X=0</a:t>
            </a:r>
            <a:r>
              <a:rPr lang="en-US" sz="1300" baseline="30000" dirty="0"/>
              <a:t>+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1286640" y="891000"/>
              <a:ext cx="10456560" cy="5206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79080" y="880920"/>
                <a:ext cx="10475280" cy="522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281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8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3" grpId="0" animBg="1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Boundary Condition</a:t>
            </a:r>
          </a:p>
        </p:txBody>
      </p:sp>
      <p:graphicFrame>
        <p:nvGraphicFramePr>
          <p:cNvPr id="5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879916"/>
              </p:ext>
            </p:extLst>
          </p:nvPr>
        </p:nvGraphicFramePr>
        <p:xfrm>
          <a:off x="9739844" y="853772"/>
          <a:ext cx="1906587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15816" imgH="711016" progId="Equation.3">
                  <p:embed/>
                </p:oleObj>
              </mc:Choice>
              <mc:Fallback>
                <p:oleObj name="Equation" r:id="rId2" imgW="1015816" imgH="711016" progId="Equation.3">
                  <p:embed/>
                  <p:pic>
                    <p:nvPicPr>
                      <p:cNvPr id="5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9844" y="853772"/>
                        <a:ext cx="1906587" cy="132873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Freeform 90"/>
          <p:cNvSpPr>
            <a:spLocks/>
          </p:cNvSpPr>
          <p:nvPr/>
        </p:nvSpPr>
        <p:spPr bwMode="auto">
          <a:xfrm>
            <a:off x="10222333" y="2195428"/>
            <a:ext cx="622300" cy="584200"/>
          </a:xfrm>
          <a:custGeom>
            <a:avLst/>
            <a:gdLst/>
            <a:ahLst/>
            <a:cxnLst>
              <a:cxn ang="0">
                <a:pos x="232" y="0"/>
              </a:cxn>
              <a:cxn ang="0">
                <a:pos x="32" y="144"/>
              </a:cxn>
              <a:cxn ang="0">
                <a:pos x="80" y="232"/>
              </a:cxn>
              <a:cxn ang="0">
                <a:pos x="0" y="368"/>
              </a:cxn>
            </a:cxnLst>
            <a:rect l="0" t="0" r="r" b="b"/>
            <a:pathLst>
              <a:path w="232" h="368">
                <a:moveTo>
                  <a:pt x="232" y="0"/>
                </a:moveTo>
                <a:cubicBezTo>
                  <a:pt x="144" y="52"/>
                  <a:pt x="57" y="105"/>
                  <a:pt x="32" y="144"/>
                </a:cubicBezTo>
                <a:cubicBezTo>
                  <a:pt x="7" y="183"/>
                  <a:pt x="85" y="195"/>
                  <a:pt x="80" y="232"/>
                </a:cubicBezTo>
                <a:cubicBezTo>
                  <a:pt x="75" y="269"/>
                  <a:pt x="37" y="318"/>
                  <a:pt x="0" y="3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30728" y="1277125"/>
            <a:ext cx="2903456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Infinite surface recombination velocity at metal </a:t>
            </a:r>
            <a:r>
              <a:rPr lang="en-US" sz="1400" dirty="0">
                <a:sym typeface="Wingdings" pitchFamily="2" charset="2"/>
              </a:rPr>
              <a:t> </a:t>
            </a:r>
            <a:r>
              <a:rPr lang="en-US" sz="1400" b="1" dirty="0">
                <a:sym typeface="Wingdings" pitchFamily="2" charset="2"/>
              </a:rPr>
              <a:t>excess</a:t>
            </a:r>
            <a:r>
              <a:rPr lang="en-US" sz="1400" dirty="0">
                <a:sym typeface="Wingdings" pitchFamily="2" charset="2"/>
              </a:rPr>
              <a:t> carrier concentration = 0 </a:t>
            </a:r>
            <a:endParaRPr lang="en-US" sz="1400" dirty="0"/>
          </a:p>
        </p:txBody>
      </p:sp>
      <p:cxnSp>
        <p:nvCxnSpPr>
          <p:cNvPr id="28" name="Straight Arrow Connector 27"/>
          <p:cNvCxnSpPr>
            <a:endCxn id="46" idx="0"/>
          </p:cNvCxnSpPr>
          <p:nvPr/>
        </p:nvCxnSpPr>
        <p:spPr>
          <a:xfrm>
            <a:off x="9534184" y="2039602"/>
            <a:ext cx="589249" cy="7193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8303173" y="2806277"/>
            <a:ext cx="1749975" cy="900387"/>
          </a:xfrm>
          <a:prstGeom prst="rect">
            <a:avLst/>
          </a:prstGeom>
          <a:solidFill>
            <a:srgbClr val="FF9966">
              <a:alpha val="52941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871691" y="4817163"/>
            <a:ext cx="4133515" cy="713583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695158 h 1286872"/>
              <a:gd name="connsiteX13" fmla="*/ 5347 w 4133515"/>
              <a:gd name="connsiteY13" fmla="*/ 513348 h 1286872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1235356 h 1286872"/>
              <a:gd name="connsiteX13" fmla="*/ 5347 w 4133515"/>
              <a:gd name="connsiteY13" fmla="*/ 513348 h 128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1286872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1286872"/>
                </a:lnTo>
                <a:lnTo>
                  <a:pt x="0" y="1235356"/>
                </a:lnTo>
                <a:cubicBezTo>
                  <a:pt x="1782" y="994687"/>
                  <a:pt x="3565" y="754017"/>
                  <a:pt x="5347" y="513348"/>
                </a:cubicBez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71"/>
          <p:cNvSpPr>
            <a:spLocks/>
          </p:cNvSpPr>
          <p:nvPr/>
        </p:nvSpPr>
        <p:spPr bwMode="auto">
          <a:xfrm flipH="1">
            <a:off x="5881688" y="3656013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2"/>
          <p:cNvSpPr>
            <a:spLocks noChangeShapeType="1"/>
          </p:cNvSpPr>
          <p:nvPr/>
        </p:nvSpPr>
        <p:spPr bwMode="auto">
          <a:xfrm flipH="1" flipV="1">
            <a:off x="7646989" y="4467225"/>
            <a:ext cx="2401887" cy="12700"/>
          </a:xfrm>
          <a:prstGeom prst="line">
            <a:avLst/>
          </a:prstGeom>
          <a:noFill/>
          <a:ln w="12700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74"/>
          <p:cNvSpPr txBox="1">
            <a:spLocks noChangeArrowheads="1"/>
          </p:cNvSpPr>
          <p:nvPr/>
        </p:nvSpPr>
        <p:spPr bwMode="auto">
          <a:xfrm flipH="1">
            <a:off x="7211453" y="4264306"/>
            <a:ext cx="44595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rgbClr val="0000FF"/>
                </a:solidFill>
              </a:rPr>
              <a:t>F</a:t>
            </a:r>
            <a:r>
              <a:rPr lang="en-US" sz="2000" b="1" i="1" baseline="-25000" dirty="0">
                <a:solidFill>
                  <a:srgbClr val="0000FF"/>
                </a:solidFill>
              </a:rPr>
              <a:t>p</a:t>
            </a:r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auto">
          <a:xfrm flipH="1">
            <a:off x="8315325" y="4059239"/>
            <a:ext cx="49725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</a:t>
            </a:r>
            <a:r>
              <a:rPr lang="en-US" b="1" i="1" baseline="-250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34" name="Line 77"/>
          <p:cNvSpPr>
            <a:spLocks noChangeShapeType="1"/>
          </p:cNvSpPr>
          <p:nvPr/>
        </p:nvSpPr>
        <p:spPr bwMode="auto">
          <a:xfrm>
            <a:off x="7621588" y="39592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78"/>
          <p:cNvSpPr>
            <a:spLocks noChangeShapeType="1"/>
          </p:cNvSpPr>
          <p:nvPr/>
        </p:nvSpPr>
        <p:spPr bwMode="auto">
          <a:xfrm>
            <a:off x="8283576" y="37052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79"/>
          <p:cNvSpPr>
            <a:spLocks noChangeShapeType="1"/>
          </p:cNvSpPr>
          <p:nvPr/>
        </p:nvSpPr>
        <p:spPr bwMode="auto">
          <a:xfrm flipH="1">
            <a:off x="6986588" y="3673476"/>
            <a:ext cx="1395412" cy="47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80"/>
          <p:cNvSpPr>
            <a:spLocks noChangeShapeType="1"/>
          </p:cNvSpPr>
          <p:nvPr/>
        </p:nvSpPr>
        <p:spPr bwMode="auto">
          <a:xfrm flipH="1">
            <a:off x="7175500" y="3667126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81"/>
          <p:cNvSpPr txBox="1">
            <a:spLocks noChangeArrowheads="1"/>
          </p:cNvSpPr>
          <p:nvPr/>
        </p:nvSpPr>
        <p:spPr bwMode="auto">
          <a:xfrm flipH="1">
            <a:off x="6267450" y="3201801"/>
            <a:ext cx="115794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q(</a:t>
            </a:r>
            <a:r>
              <a:rPr lang="en-US" sz="2000" i="1" dirty="0" err="1"/>
              <a:t>V</a:t>
            </a:r>
            <a:r>
              <a:rPr lang="en-US" sz="2000" i="1" baseline="-25000" dirty="0" err="1"/>
              <a:t>bi</a:t>
            </a:r>
            <a:r>
              <a:rPr lang="en-US" sz="2000" i="1" dirty="0"/>
              <a:t>-V</a:t>
            </a:r>
            <a:r>
              <a:rPr lang="en-US" sz="2000" i="1" baseline="-25000" dirty="0"/>
              <a:t>A</a:t>
            </a:r>
            <a:r>
              <a:rPr lang="en-US" sz="2000" i="1" dirty="0"/>
              <a:t>)</a:t>
            </a:r>
            <a:endParaRPr lang="en-US" sz="2000" i="1" baseline="-25000" dirty="0"/>
          </a:p>
        </p:txBody>
      </p:sp>
      <p:sp>
        <p:nvSpPr>
          <p:cNvPr id="39" name="Freeform 82"/>
          <p:cNvSpPr>
            <a:spLocks/>
          </p:cNvSpPr>
          <p:nvPr/>
        </p:nvSpPr>
        <p:spPr bwMode="auto">
          <a:xfrm>
            <a:off x="10210800" y="4483100"/>
            <a:ext cx="368300" cy="469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" y="0"/>
              </a:cxn>
              <a:cxn ang="0">
                <a:pos x="232" y="296"/>
              </a:cxn>
            </a:cxnLst>
            <a:rect l="0" t="0" r="r" b="b"/>
            <a:pathLst>
              <a:path w="232" h="296">
                <a:moveTo>
                  <a:pt x="0" y="0"/>
                </a:moveTo>
                <a:lnTo>
                  <a:pt x="232" y="0"/>
                </a:lnTo>
                <a:lnTo>
                  <a:pt x="232" y="29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Rectangle 83"/>
          <p:cNvSpPr>
            <a:spLocks noChangeArrowheads="1"/>
          </p:cNvSpPr>
          <p:nvPr/>
        </p:nvSpPr>
        <p:spPr bwMode="auto">
          <a:xfrm>
            <a:off x="10477500" y="4965700"/>
            <a:ext cx="190500" cy="1905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Freeform 84"/>
          <p:cNvSpPr>
            <a:spLocks/>
          </p:cNvSpPr>
          <p:nvPr/>
        </p:nvSpPr>
        <p:spPr bwMode="auto">
          <a:xfrm flipH="1">
            <a:off x="5857875" y="4813301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5"/>
          <p:cNvSpPr>
            <a:spLocks noChangeShapeType="1"/>
          </p:cNvSpPr>
          <p:nvPr/>
        </p:nvSpPr>
        <p:spPr bwMode="auto">
          <a:xfrm flipH="1">
            <a:off x="5883275" y="4265613"/>
            <a:ext cx="2351088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86"/>
          <p:cNvSpPr>
            <a:spLocks noChangeShapeType="1"/>
          </p:cNvSpPr>
          <p:nvPr/>
        </p:nvSpPr>
        <p:spPr bwMode="auto">
          <a:xfrm>
            <a:off x="5969000" y="4241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87"/>
          <p:cNvSpPr>
            <a:spLocks noChangeShapeType="1"/>
          </p:cNvSpPr>
          <p:nvPr/>
        </p:nvSpPr>
        <p:spPr bwMode="auto">
          <a:xfrm flipH="1">
            <a:off x="5918200" y="4470400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auto">
          <a:xfrm flipH="1">
            <a:off x="5287865" y="4137802"/>
            <a:ext cx="54079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-V</a:t>
            </a:r>
            <a:r>
              <a:rPr lang="en-US" sz="2000" i="1" baseline="-25000" dirty="0"/>
              <a:t>A</a:t>
            </a:r>
          </a:p>
        </p:txBody>
      </p:sp>
      <p:sp>
        <p:nvSpPr>
          <p:cNvPr id="46" name="Rectangle 92"/>
          <p:cNvSpPr>
            <a:spLocks noChangeArrowheads="1"/>
          </p:cNvSpPr>
          <p:nvPr/>
        </p:nvSpPr>
        <p:spPr bwMode="auto">
          <a:xfrm>
            <a:off x="10036066" y="2758966"/>
            <a:ext cx="174734" cy="916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82456" y="4666593"/>
            <a:ext cx="441435" cy="315310"/>
          </a:xfrm>
          <a:prstGeom prst="ellipse">
            <a:avLst/>
          </a:prstGeom>
          <a:solidFill>
            <a:srgbClr val="FF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/>
        </p:nvGraphicFramePr>
        <p:xfrm>
          <a:off x="8792617" y="4897497"/>
          <a:ext cx="488019" cy="58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77" imgH="228462" progId="Equation.DSMT4">
                  <p:embed/>
                </p:oleObj>
              </mc:Choice>
              <mc:Fallback>
                <p:oleObj name="Equation" r:id="rId4" imgW="190477" imgH="228462" progId="Equation.DSMT4">
                  <p:embed/>
                  <p:pic>
                    <p:nvPicPr>
                      <p:cNvPr id="27842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2617" y="4897497"/>
                        <a:ext cx="488019" cy="588192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ight Triangle 48"/>
          <p:cNvSpPr/>
          <p:nvPr/>
        </p:nvSpPr>
        <p:spPr>
          <a:xfrm>
            <a:off x="8303172" y="3009604"/>
            <a:ext cx="1718442" cy="55179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8523890" y="2762456"/>
            <a:ext cx="1461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Solution profile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60592" y="4953622"/>
            <a:ext cx="7048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X=0</a:t>
            </a:r>
            <a:r>
              <a:rPr lang="en-US" sz="1300" baseline="30000" dirty="0"/>
              <a:t>+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8298000" y="5376240"/>
              <a:ext cx="1736640" cy="902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87920" y="5367600"/>
                <a:ext cx="1757160" cy="92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759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One Sided Minority Diffusion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879547"/>
              </p:ext>
            </p:extLst>
          </p:nvPr>
        </p:nvGraphicFramePr>
        <p:xfrm>
          <a:off x="1331178" y="4533885"/>
          <a:ext cx="3993108" cy="1175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495" imgH="711016" progId="Equation.DSMT4">
                  <p:embed/>
                </p:oleObj>
              </mc:Choice>
              <mc:Fallback>
                <p:oleObj name="Equation" r:id="rId2" imgW="2412495" imgH="711016" progId="Equation.DSMT4">
                  <p:embed/>
                  <p:pic>
                    <p:nvPicPr>
                      <p:cNvPr id="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178" y="4533885"/>
                        <a:ext cx="3993108" cy="1175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21687"/>
              </p:ext>
            </p:extLst>
          </p:nvPr>
        </p:nvGraphicFramePr>
        <p:xfrm>
          <a:off x="1658651" y="5832721"/>
          <a:ext cx="3240185" cy="84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44310" imgH="533538" progId="Equation.DSMT4">
                  <p:embed/>
                </p:oleObj>
              </mc:Choice>
              <mc:Fallback>
                <p:oleObj name="Equation" r:id="rId4" imgW="2044310" imgH="533538" progId="Equation.DSMT4">
                  <p:embed/>
                  <p:pic>
                    <p:nvPicPr>
                      <p:cNvPr id="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8651" y="5832721"/>
                        <a:ext cx="3240185" cy="847454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1982398" y="1212672"/>
          <a:ext cx="1636842" cy="930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370" imgH="418893" progId="Equation.DSMT4">
                  <p:embed/>
                </p:oleObj>
              </mc:Choice>
              <mc:Fallback>
                <p:oleObj name="Equation" r:id="rId6" imgW="736370" imgH="418893" progId="Equation.DSMT4">
                  <p:embed/>
                  <p:pic>
                    <p:nvPicPr>
                      <p:cNvPr id="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398" y="1212672"/>
                        <a:ext cx="1636842" cy="930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1982399" y="2851054"/>
          <a:ext cx="2294229" cy="42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878" imgH="203384" progId="Equation.3">
                  <p:embed/>
                </p:oleObj>
              </mc:Choice>
              <mc:Fallback>
                <p:oleObj name="Equation" r:id="rId8" imgW="1091878" imgH="203384" progId="Equation.3">
                  <p:embed/>
                  <p:pic>
                    <p:nvPicPr>
                      <p:cNvPr id="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399" y="2851054"/>
                        <a:ext cx="2294229" cy="42693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982398" y="2512499"/>
            <a:ext cx="125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Ansatz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94918" y="5900820"/>
            <a:ext cx="2610288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Final result: </a:t>
            </a:r>
            <a:r>
              <a:rPr lang="en-US" sz="1400" dirty="0"/>
              <a:t>Excess electron carrier concentration (P-side) as function of position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09892" y="3944071"/>
            <a:ext cx="1611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Plug in B.C.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8303173" y="2806277"/>
            <a:ext cx="1749975" cy="900387"/>
          </a:xfrm>
          <a:prstGeom prst="rect">
            <a:avLst/>
          </a:prstGeom>
          <a:solidFill>
            <a:srgbClr val="FF9966">
              <a:alpha val="52941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5871691" y="4817163"/>
            <a:ext cx="4133515" cy="713583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695158 h 1286872"/>
              <a:gd name="connsiteX13" fmla="*/ 5347 w 4133515"/>
              <a:gd name="connsiteY13" fmla="*/ 513348 h 1286872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1235356 h 1286872"/>
              <a:gd name="connsiteX13" fmla="*/ 5347 w 4133515"/>
              <a:gd name="connsiteY13" fmla="*/ 513348 h 128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1286872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1286872"/>
                </a:lnTo>
                <a:lnTo>
                  <a:pt x="0" y="1235356"/>
                </a:lnTo>
                <a:cubicBezTo>
                  <a:pt x="1782" y="994687"/>
                  <a:pt x="3565" y="754017"/>
                  <a:pt x="5347" y="513348"/>
                </a:cubicBez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71"/>
          <p:cNvSpPr>
            <a:spLocks/>
          </p:cNvSpPr>
          <p:nvPr/>
        </p:nvSpPr>
        <p:spPr bwMode="auto">
          <a:xfrm flipH="1">
            <a:off x="5881688" y="3656013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72"/>
          <p:cNvSpPr>
            <a:spLocks noChangeShapeType="1"/>
          </p:cNvSpPr>
          <p:nvPr/>
        </p:nvSpPr>
        <p:spPr bwMode="auto">
          <a:xfrm flipH="1" flipV="1">
            <a:off x="7646989" y="4467225"/>
            <a:ext cx="2401887" cy="12700"/>
          </a:xfrm>
          <a:prstGeom prst="line">
            <a:avLst/>
          </a:prstGeom>
          <a:noFill/>
          <a:ln w="12700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74"/>
          <p:cNvSpPr txBox="1">
            <a:spLocks noChangeArrowheads="1"/>
          </p:cNvSpPr>
          <p:nvPr/>
        </p:nvSpPr>
        <p:spPr bwMode="auto">
          <a:xfrm flipH="1">
            <a:off x="7211453" y="4264306"/>
            <a:ext cx="44595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rgbClr val="0000FF"/>
                </a:solidFill>
              </a:rPr>
              <a:t>F</a:t>
            </a:r>
            <a:r>
              <a:rPr lang="en-US" sz="2000" b="1" i="1" baseline="-25000" dirty="0">
                <a:solidFill>
                  <a:srgbClr val="0000FF"/>
                </a:solidFill>
              </a:rPr>
              <a:t>p</a:t>
            </a:r>
          </a:p>
        </p:txBody>
      </p:sp>
      <p:sp>
        <p:nvSpPr>
          <p:cNvPr id="33" name="Text Box 76"/>
          <p:cNvSpPr txBox="1">
            <a:spLocks noChangeArrowheads="1"/>
          </p:cNvSpPr>
          <p:nvPr/>
        </p:nvSpPr>
        <p:spPr bwMode="auto">
          <a:xfrm flipH="1">
            <a:off x="8315325" y="4059239"/>
            <a:ext cx="49725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F</a:t>
            </a:r>
            <a:r>
              <a:rPr lang="en-US" b="1" i="1" baseline="-25000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34" name="Line 77"/>
          <p:cNvSpPr>
            <a:spLocks noChangeShapeType="1"/>
          </p:cNvSpPr>
          <p:nvPr/>
        </p:nvSpPr>
        <p:spPr bwMode="auto">
          <a:xfrm>
            <a:off x="7621588" y="39592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78"/>
          <p:cNvSpPr>
            <a:spLocks noChangeShapeType="1"/>
          </p:cNvSpPr>
          <p:nvPr/>
        </p:nvSpPr>
        <p:spPr bwMode="auto">
          <a:xfrm>
            <a:off x="8283576" y="37052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79"/>
          <p:cNvSpPr>
            <a:spLocks noChangeShapeType="1"/>
          </p:cNvSpPr>
          <p:nvPr/>
        </p:nvSpPr>
        <p:spPr bwMode="auto">
          <a:xfrm flipH="1">
            <a:off x="6986588" y="3673476"/>
            <a:ext cx="1395412" cy="47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80"/>
          <p:cNvSpPr>
            <a:spLocks noChangeShapeType="1"/>
          </p:cNvSpPr>
          <p:nvPr/>
        </p:nvSpPr>
        <p:spPr bwMode="auto">
          <a:xfrm flipH="1">
            <a:off x="7175500" y="3667126"/>
            <a:ext cx="0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81"/>
          <p:cNvSpPr txBox="1">
            <a:spLocks noChangeArrowheads="1"/>
          </p:cNvSpPr>
          <p:nvPr/>
        </p:nvSpPr>
        <p:spPr bwMode="auto">
          <a:xfrm flipH="1">
            <a:off x="6267450" y="3201801"/>
            <a:ext cx="1157946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q(</a:t>
            </a:r>
            <a:r>
              <a:rPr lang="en-US" sz="2000" i="1" dirty="0" err="1"/>
              <a:t>V</a:t>
            </a:r>
            <a:r>
              <a:rPr lang="en-US" sz="2000" i="1" baseline="-25000" dirty="0" err="1"/>
              <a:t>bi</a:t>
            </a:r>
            <a:r>
              <a:rPr lang="en-US" sz="2000" i="1" dirty="0"/>
              <a:t>-V</a:t>
            </a:r>
            <a:r>
              <a:rPr lang="en-US" sz="2000" i="1" baseline="-25000" dirty="0"/>
              <a:t>A</a:t>
            </a:r>
            <a:r>
              <a:rPr lang="en-US" sz="2000" i="1" dirty="0"/>
              <a:t>)</a:t>
            </a:r>
            <a:endParaRPr lang="en-US" sz="2000" i="1" baseline="-25000" dirty="0"/>
          </a:p>
        </p:txBody>
      </p:sp>
      <p:sp>
        <p:nvSpPr>
          <p:cNvPr id="39" name="Freeform 82"/>
          <p:cNvSpPr>
            <a:spLocks/>
          </p:cNvSpPr>
          <p:nvPr/>
        </p:nvSpPr>
        <p:spPr bwMode="auto">
          <a:xfrm>
            <a:off x="10210800" y="4483100"/>
            <a:ext cx="368300" cy="469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" y="0"/>
              </a:cxn>
              <a:cxn ang="0">
                <a:pos x="232" y="296"/>
              </a:cxn>
            </a:cxnLst>
            <a:rect l="0" t="0" r="r" b="b"/>
            <a:pathLst>
              <a:path w="232" h="296">
                <a:moveTo>
                  <a:pt x="0" y="0"/>
                </a:moveTo>
                <a:lnTo>
                  <a:pt x="232" y="0"/>
                </a:lnTo>
                <a:lnTo>
                  <a:pt x="232" y="296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Rectangle 83"/>
          <p:cNvSpPr>
            <a:spLocks noChangeArrowheads="1"/>
          </p:cNvSpPr>
          <p:nvPr/>
        </p:nvSpPr>
        <p:spPr bwMode="auto">
          <a:xfrm>
            <a:off x="10477500" y="4965700"/>
            <a:ext cx="190500" cy="19050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Freeform 84"/>
          <p:cNvSpPr>
            <a:spLocks/>
          </p:cNvSpPr>
          <p:nvPr/>
        </p:nvSpPr>
        <p:spPr bwMode="auto">
          <a:xfrm flipH="1">
            <a:off x="5857875" y="4813301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85"/>
          <p:cNvSpPr>
            <a:spLocks noChangeShapeType="1"/>
          </p:cNvSpPr>
          <p:nvPr/>
        </p:nvSpPr>
        <p:spPr bwMode="auto">
          <a:xfrm flipH="1">
            <a:off x="5883275" y="4265613"/>
            <a:ext cx="2351088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86"/>
          <p:cNvSpPr>
            <a:spLocks noChangeShapeType="1"/>
          </p:cNvSpPr>
          <p:nvPr/>
        </p:nvSpPr>
        <p:spPr bwMode="auto">
          <a:xfrm>
            <a:off x="5969000" y="42418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87"/>
          <p:cNvSpPr>
            <a:spLocks noChangeShapeType="1"/>
          </p:cNvSpPr>
          <p:nvPr/>
        </p:nvSpPr>
        <p:spPr bwMode="auto">
          <a:xfrm flipH="1">
            <a:off x="5918200" y="4470400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88"/>
          <p:cNvSpPr txBox="1">
            <a:spLocks noChangeArrowheads="1"/>
          </p:cNvSpPr>
          <p:nvPr/>
        </p:nvSpPr>
        <p:spPr bwMode="auto">
          <a:xfrm flipH="1">
            <a:off x="5287865" y="4137802"/>
            <a:ext cx="540790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 dirty="0"/>
              <a:t>-V</a:t>
            </a:r>
            <a:r>
              <a:rPr lang="en-US" sz="2000" i="1" baseline="-25000" dirty="0"/>
              <a:t>A</a:t>
            </a:r>
          </a:p>
        </p:txBody>
      </p:sp>
      <p:sp>
        <p:nvSpPr>
          <p:cNvPr id="46" name="Rectangle 92"/>
          <p:cNvSpPr>
            <a:spLocks noChangeArrowheads="1"/>
          </p:cNvSpPr>
          <p:nvPr/>
        </p:nvSpPr>
        <p:spPr bwMode="auto">
          <a:xfrm>
            <a:off x="10036066" y="2758966"/>
            <a:ext cx="174734" cy="916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082456" y="4666593"/>
            <a:ext cx="441435" cy="315310"/>
          </a:xfrm>
          <a:prstGeom prst="ellipse">
            <a:avLst/>
          </a:prstGeom>
          <a:solidFill>
            <a:srgbClr val="FF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/>
        </p:nvGraphicFramePr>
        <p:xfrm>
          <a:off x="8792617" y="4897497"/>
          <a:ext cx="488019" cy="58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477" imgH="228462" progId="Equation.DSMT4">
                  <p:embed/>
                </p:oleObj>
              </mc:Choice>
              <mc:Fallback>
                <p:oleObj name="Equation" r:id="rId10" imgW="190477" imgH="228462" progId="Equation.DSMT4">
                  <p:embed/>
                  <p:pic>
                    <p:nvPicPr>
                      <p:cNvPr id="4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2617" y="4897497"/>
                        <a:ext cx="488019" cy="588192"/>
                      </a:xfrm>
                      <a:prstGeom prst="rect">
                        <a:avLst/>
                      </a:prstGeom>
                      <a:solidFill>
                        <a:schemeClr val="bg1">
                          <a:alpha val="79999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ight Triangle 48"/>
          <p:cNvSpPr/>
          <p:nvPr/>
        </p:nvSpPr>
        <p:spPr>
          <a:xfrm>
            <a:off x="8303172" y="3009604"/>
            <a:ext cx="1718442" cy="55179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8523890" y="2762456"/>
            <a:ext cx="1461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Solution profile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60592" y="4953622"/>
            <a:ext cx="70485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X=0</a:t>
            </a:r>
            <a:r>
              <a:rPr lang="en-US" sz="1300" baseline="30000" dirty="0"/>
              <a:t>+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1270440" y="1209960"/>
              <a:ext cx="9196560" cy="5486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63240" y="1199520"/>
                <a:ext cx="9213120" cy="550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61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&amp; Hole Fluxes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96"/>
              <p:cNvSpPr txBox="1"/>
              <p:nvPr/>
            </p:nvSpPr>
            <p:spPr bwMode="auto">
              <a:xfrm>
                <a:off x="1776413" y="3157538"/>
                <a:ext cx="4168775" cy="835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𝑑𝑛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Object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6413" y="3157538"/>
                <a:ext cx="4168775" cy="835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70"/>
          <p:cNvGraphicFramePr>
            <a:graphicFrameLocks noChangeAspect="1"/>
          </p:cNvGraphicFramePr>
          <p:nvPr/>
        </p:nvGraphicFramePr>
        <p:xfrm>
          <a:off x="2000251" y="1455738"/>
          <a:ext cx="36734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55570" imgH="533538" progId="Equation.DSMT4">
                  <p:embed/>
                </p:oleObj>
              </mc:Choice>
              <mc:Fallback>
                <p:oleObj name="Equation" r:id="rId4" imgW="1955570" imgH="533538" progId="Equation.DSMT4">
                  <p:embed/>
                  <p:pic>
                    <p:nvPicPr>
                      <p:cNvPr id="6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1" y="1455738"/>
                        <a:ext cx="36734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1"/>
          <p:cNvGraphicFramePr>
            <a:graphicFrameLocks noChangeAspect="1"/>
          </p:cNvGraphicFramePr>
          <p:nvPr/>
        </p:nvGraphicFramePr>
        <p:xfrm>
          <a:off x="6842125" y="1635125"/>
          <a:ext cx="290195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324" imgH="228738" progId="Equation.DSMT4">
                  <p:embed/>
                </p:oleObj>
              </mc:Choice>
              <mc:Fallback>
                <p:oleObj name="Equation" r:id="rId6" imgW="1371324" imgH="228738" progId="Equation.DSMT4">
                  <p:embed/>
                  <p:pic>
                    <p:nvPicPr>
                      <p:cNvPr id="7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25" y="1635125"/>
                        <a:ext cx="290195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2"/>
          <p:cNvSpPr>
            <a:spLocks/>
          </p:cNvSpPr>
          <p:nvPr/>
        </p:nvSpPr>
        <p:spPr bwMode="auto">
          <a:xfrm flipH="1">
            <a:off x="6415088" y="3389313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73"/>
          <p:cNvSpPr>
            <a:spLocks noChangeShapeType="1"/>
          </p:cNvSpPr>
          <p:nvPr/>
        </p:nvSpPr>
        <p:spPr bwMode="auto">
          <a:xfrm flipH="1" flipV="1">
            <a:off x="8066089" y="4200525"/>
            <a:ext cx="2516187" cy="127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75"/>
          <p:cNvSpPr txBox="1">
            <a:spLocks noChangeArrowheads="1"/>
          </p:cNvSpPr>
          <p:nvPr/>
        </p:nvSpPr>
        <p:spPr bwMode="auto">
          <a:xfrm flipH="1">
            <a:off x="7623175" y="4065589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sp>
        <p:nvSpPr>
          <p:cNvPr id="11" name="Text Box 77"/>
          <p:cNvSpPr txBox="1">
            <a:spLocks noChangeArrowheads="1"/>
          </p:cNvSpPr>
          <p:nvPr/>
        </p:nvSpPr>
        <p:spPr bwMode="auto">
          <a:xfrm flipH="1">
            <a:off x="8874125" y="3792539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F</a:t>
            </a:r>
            <a:r>
              <a:rPr lang="en-US" sz="1400" i="1" baseline="-25000"/>
              <a:t>n</a:t>
            </a:r>
          </a:p>
        </p:txBody>
      </p:sp>
      <p:sp>
        <p:nvSpPr>
          <p:cNvPr id="12" name="Line 78"/>
          <p:cNvSpPr>
            <a:spLocks noChangeShapeType="1"/>
          </p:cNvSpPr>
          <p:nvPr/>
        </p:nvSpPr>
        <p:spPr bwMode="auto">
          <a:xfrm>
            <a:off x="8066088" y="37179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79"/>
          <p:cNvSpPr>
            <a:spLocks noChangeShapeType="1"/>
          </p:cNvSpPr>
          <p:nvPr/>
        </p:nvSpPr>
        <p:spPr bwMode="auto">
          <a:xfrm>
            <a:off x="8816976" y="34385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85"/>
          <p:cNvSpPr>
            <a:spLocks/>
          </p:cNvSpPr>
          <p:nvPr/>
        </p:nvSpPr>
        <p:spPr bwMode="auto">
          <a:xfrm flipH="1">
            <a:off x="6327775" y="4546601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86"/>
          <p:cNvSpPr>
            <a:spLocks noChangeShapeType="1"/>
          </p:cNvSpPr>
          <p:nvPr/>
        </p:nvSpPr>
        <p:spPr bwMode="auto">
          <a:xfrm flipH="1">
            <a:off x="6416675" y="3998913"/>
            <a:ext cx="23510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87"/>
          <p:cNvSpPr>
            <a:spLocks noChangeShapeType="1"/>
          </p:cNvSpPr>
          <p:nvPr/>
        </p:nvSpPr>
        <p:spPr bwMode="auto">
          <a:xfrm>
            <a:off x="6502400" y="39751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88"/>
          <p:cNvSpPr>
            <a:spLocks noChangeShapeType="1"/>
          </p:cNvSpPr>
          <p:nvPr/>
        </p:nvSpPr>
        <p:spPr bwMode="auto">
          <a:xfrm flipH="1">
            <a:off x="6451600" y="4203700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89"/>
          <p:cNvSpPr>
            <a:spLocks/>
          </p:cNvSpPr>
          <p:nvPr/>
        </p:nvSpPr>
        <p:spPr bwMode="auto">
          <a:xfrm>
            <a:off x="8801100" y="2514600"/>
            <a:ext cx="1790700" cy="774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2"/>
              </a:cxn>
              <a:cxn ang="0">
                <a:pos x="1128" y="312"/>
              </a:cxn>
            </a:cxnLst>
            <a:rect l="0" t="0" r="r" b="b"/>
            <a:pathLst>
              <a:path w="1128" h="312">
                <a:moveTo>
                  <a:pt x="0" y="0"/>
                </a:moveTo>
                <a:lnTo>
                  <a:pt x="0" y="312"/>
                </a:lnTo>
                <a:lnTo>
                  <a:pt x="1128" y="31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90"/>
          <p:cNvSpPr>
            <a:spLocks noChangeShapeType="1"/>
          </p:cNvSpPr>
          <p:nvPr/>
        </p:nvSpPr>
        <p:spPr bwMode="auto">
          <a:xfrm>
            <a:off x="8801100" y="2679700"/>
            <a:ext cx="16764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91"/>
          <p:cNvSpPr txBox="1">
            <a:spLocks noChangeArrowheads="1"/>
          </p:cNvSpPr>
          <p:nvPr/>
        </p:nvSpPr>
        <p:spPr bwMode="auto">
          <a:xfrm flipH="1">
            <a:off x="8402638" y="2892425"/>
            <a:ext cx="392112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latin typeface="Symbol" pitchFamily="18" charset="2"/>
              </a:rPr>
              <a:t>D</a:t>
            </a:r>
            <a:r>
              <a:rPr lang="en-US" sz="1400" i="1"/>
              <a:t>n</a:t>
            </a:r>
          </a:p>
        </p:txBody>
      </p:sp>
      <p:sp>
        <p:nvSpPr>
          <p:cNvPr id="21" name="Freeform 92"/>
          <p:cNvSpPr>
            <a:spLocks/>
          </p:cNvSpPr>
          <p:nvPr/>
        </p:nvSpPr>
        <p:spPr bwMode="auto">
          <a:xfrm flipH="1">
            <a:off x="5995988" y="5168900"/>
            <a:ext cx="2095500" cy="774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2"/>
              </a:cxn>
              <a:cxn ang="0">
                <a:pos x="1128" y="312"/>
              </a:cxn>
            </a:cxnLst>
            <a:rect l="0" t="0" r="r" b="b"/>
            <a:pathLst>
              <a:path w="1128" h="312">
                <a:moveTo>
                  <a:pt x="0" y="0"/>
                </a:moveTo>
                <a:lnTo>
                  <a:pt x="0" y="312"/>
                </a:lnTo>
                <a:lnTo>
                  <a:pt x="1128" y="31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93"/>
          <p:cNvSpPr>
            <a:spLocks noChangeShapeType="1"/>
          </p:cNvSpPr>
          <p:nvPr/>
        </p:nvSpPr>
        <p:spPr bwMode="auto">
          <a:xfrm flipH="1">
            <a:off x="6415088" y="5408094"/>
            <a:ext cx="1659002" cy="5355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94"/>
          <p:cNvSpPr txBox="1">
            <a:spLocks noChangeArrowheads="1"/>
          </p:cNvSpPr>
          <p:nvPr/>
        </p:nvSpPr>
        <p:spPr bwMode="auto">
          <a:xfrm>
            <a:off x="8154988" y="5356225"/>
            <a:ext cx="392112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latin typeface="Symbol" pitchFamily="18" charset="2"/>
              </a:rPr>
              <a:t>D</a:t>
            </a:r>
            <a:r>
              <a:rPr lang="en-US" sz="1400" i="1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98"/>
              <p:cNvSpPr txBox="1"/>
              <p:nvPr/>
            </p:nvSpPr>
            <p:spPr bwMode="auto">
              <a:xfrm>
                <a:off x="1903413" y="5686425"/>
                <a:ext cx="4378325" cy="800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=0′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3413" y="5686425"/>
                <a:ext cx="4378325" cy="8001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Triangle 24"/>
          <p:cNvSpPr/>
          <p:nvPr/>
        </p:nvSpPr>
        <p:spPr>
          <a:xfrm>
            <a:off x="8807023" y="2711024"/>
            <a:ext cx="1718442" cy="55179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/>
          <p:cNvSpPr/>
          <p:nvPr/>
        </p:nvSpPr>
        <p:spPr>
          <a:xfrm flipH="1">
            <a:off x="6458818" y="5389432"/>
            <a:ext cx="1633932" cy="541390"/>
          </a:xfrm>
          <a:prstGeom prst="rtTriangl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rot="5400000" flipH="1" flipV="1">
            <a:off x="7467601" y="1670180"/>
            <a:ext cx="1045029" cy="391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655975" y="2735560"/>
            <a:ext cx="3110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Current (electrons)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5975" y="5154613"/>
            <a:ext cx="3110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Current (holes)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1810800" y="910080"/>
              <a:ext cx="8056080" cy="5762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05400" y="901800"/>
                <a:ext cx="8071920" cy="578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476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83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090488"/>
              </p:ext>
            </p:extLst>
          </p:nvPr>
        </p:nvGraphicFramePr>
        <p:xfrm>
          <a:off x="1219200" y="4348538"/>
          <a:ext cx="3230190" cy="106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539" imgH="634954" progId="Equation.DSMT4">
                  <p:embed/>
                </p:oleObj>
              </mc:Choice>
              <mc:Fallback>
                <p:oleObj name="Equation" r:id="rId2" imgW="1917539" imgH="634954" progId="Equation.DSMT4">
                  <p:embed/>
                  <p:pic>
                    <p:nvPicPr>
                      <p:cNvPr id="27883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348538"/>
                        <a:ext cx="3230190" cy="106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Current</a:t>
            </a:r>
          </a:p>
        </p:txBody>
      </p:sp>
      <p:graphicFrame>
        <p:nvGraphicFramePr>
          <p:cNvPr id="5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095572"/>
              </p:ext>
            </p:extLst>
          </p:nvPr>
        </p:nvGraphicFramePr>
        <p:xfrm>
          <a:off x="1292225" y="3328312"/>
          <a:ext cx="4165600" cy="902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23756" imgH="507633" progId="Equation.DSMT4">
                  <p:embed/>
                </p:oleObj>
              </mc:Choice>
              <mc:Fallback>
                <p:oleObj name="Equation" r:id="rId4" imgW="2323756" imgH="507633" progId="Equation.DSMT4">
                  <p:embed/>
                  <p:pic>
                    <p:nvPicPr>
                      <p:cNvPr id="5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2225" y="3328312"/>
                        <a:ext cx="4165600" cy="9029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AutoShape 97"/>
          <p:cNvSpPr>
            <a:spLocks noChangeArrowheads="1"/>
          </p:cNvSpPr>
          <p:nvPr/>
        </p:nvSpPr>
        <p:spPr bwMode="auto">
          <a:xfrm>
            <a:off x="9324182" y="2391935"/>
            <a:ext cx="741941" cy="292100"/>
          </a:xfrm>
          <a:prstGeom prst="leftArrow">
            <a:avLst>
              <a:gd name="adj1" fmla="val 50000"/>
              <a:gd name="adj2" fmla="val 61957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98"/>
          <p:cNvSpPr>
            <a:spLocks noChangeArrowheads="1"/>
          </p:cNvSpPr>
          <p:nvPr/>
        </p:nvSpPr>
        <p:spPr bwMode="auto">
          <a:xfrm>
            <a:off x="8115829" y="5001042"/>
            <a:ext cx="698337" cy="292100"/>
          </a:xfrm>
          <a:prstGeom prst="leftArrow">
            <a:avLst>
              <a:gd name="adj1" fmla="val 50000"/>
              <a:gd name="adj2" fmla="val 61957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38" name="Line 133"/>
          <p:cNvSpPr>
            <a:spLocks noChangeShapeType="1"/>
          </p:cNvSpPr>
          <p:nvPr/>
        </p:nvSpPr>
        <p:spPr bwMode="auto">
          <a:xfrm>
            <a:off x="8794750" y="1912550"/>
            <a:ext cx="0" cy="38481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883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782428"/>
              </p:ext>
            </p:extLst>
          </p:nvPr>
        </p:nvGraphicFramePr>
        <p:xfrm>
          <a:off x="1286783" y="5443571"/>
          <a:ext cx="1467685" cy="728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63692" imgH="431570" progId="Equation.3">
                  <p:embed/>
                </p:oleObj>
              </mc:Choice>
              <mc:Fallback>
                <p:oleObj name="Equation" r:id="rId6" imgW="863692" imgH="431570" progId="Equation.3">
                  <p:embed/>
                  <p:pic>
                    <p:nvPicPr>
                      <p:cNvPr id="2788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6783" y="5443571"/>
                        <a:ext cx="1467685" cy="7286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461091" y="1142707"/>
            <a:ext cx="585036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But we have only expressions at different x-points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91215" y="5810429"/>
            <a:ext cx="148753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Diffusion current</a:t>
            </a:r>
          </a:p>
        </p:txBody>
      </p:sp>
      <p:sp>
        <p:nvSpPr>
          <p:cNvPr id="33" name="Freeform 72">
            <a:extLst>
              <a:ext uri="{FF2B5EF4-FFF2-40B4-BE49-F238E27FC236}">
                <a16:creationId xmlns:a16="http://schemas.microsoft.com/office/drawing/2014/main" id="{A5FC560A-9472-4CAC-96C4-C6D6AFFEF959}"/>
              </a:ext>
            </a:extLst>
          </p:cNvPr>
          <p:cNvSpPr>
            <a:spLocks/>
          </p:cNvSpPr>
          <p:nvPr/>
        </p:nvSpPr>
        <p:spPr bwMode="auto">
          <a:xfrm flipH="1">
            <a:off x="6415088" y="3389313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73">
            <a:extLst>
              <a:ext uri="{FF2B5EF4-FFF2-40B4-BE49-F238E27FC236}">
                <a16:creationId xmlns:a16="http://schemas.microsoft.com/office/drawing/2014/main" id="{542448A9-88AD-4772-9743-EB9F3E2BF69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66089" y="4200525"/>
            <a:ext cx="2516187" cy="127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 Box 75">
            <a:extLst>
              <a:ext uri="{FF2B5EF4-FFF2-40B4-BE49-F238E27FC236}">
                <a16:creationId xmlns:a16="http://schemas.microsoft.com/office/drawing/2014/main" id="{E83FFAE8-FFA6-49F8-9894-8AE6BEC5B9C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23175" y="4065589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sp>
        <p:nvSpPr>
          <p:cNvPr id="44" name="Text Box 77">
            <a:extLst>
              <a:ext uri="{FF2B5EF4-FFF2-40B4-BE49-F238E27FC236}">
                <a16:creationId xmlns:a16="http://schemas.microsoft.com/office/drawing/2014/main" id="{C3F82C5D-CFDD-44A3-938D-AABC2F2ADB5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874125" y="3792539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F</a:t>
            </a:r>
            <a:r>
              <a:rPr lang="en-US" sz="1400" i="1" baseline="-25000"/>
              <a:t>n</a:t>
            </a:r>
          </a:p>
        </p:txBody>
      </p:sp>
      <p:sp>
        <p:nvSpPr>
          <p:cNvPr id="45" name="Line 78">
            <a:extLst>
              <a:ext uri="{FF2B5EF4-FFF2-40B4-BE49-F238E27FC236}">
                <a16:creationId xmlns:a16="http://schemas.microsoft.com/office/drawing/2014/main" id="{9B4FB2F7-C657-4F13-A2CF-178563AAA8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66088" y="37179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79">
            <a:extLst>
              <a:ext uri="{FF2B5EF4-FFF2-40B4-BE49-F238E27FC236}">
                <a16:creationId xmlns:a16="http://schemas.microsoft.com/office/drawing/2014/main" id="{CAE00E9D-0AA4-49D6-8E09-19914E9CC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6976" y="34385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Freeform 85">
            <a:extLst>
              <a:ext uri="{FF2B5EF4-FFF2-40B4-BE49-F238E27FC236}">
                <a16:creationId xmlns:a16="http://schemas.microsoft.com/office/drawing/2014/main" id="{FBBE86B7-0FB1-4109-84D2-0BBCE4F90AEC}"/>
              </a:ext>
            </a:extLst>
          </p:cNvPr>
          <p:cNvSpPr>
            <a:spLocks/>
          </p:cNvSpPr>
          <p:nvPr/>
        </p:nvSpPr>
        <p:spPr bwMode="auto">
          <a:xfrm flipH="1">
            <a:off x="6327775" y="4546601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86">
            <a:extLst>
              <a:ext uri="{FF2B5EF4-FFF2-40B4-BE49-F238E27FC236}">
                <a16:creationId xmlns:a16="http://schemas.microsoft.com/office/drawing/2014/main" id="{D71CF1AB-1CF3-48DF-9509-B69012FB48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6675" y="3998913"/>
            <a:ext cx="23510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87">
            <a:extLst>
              <a:ext uri="{FF2B5EF4-FFF2-40B4-BE49-F238E27FC236}">
                <a16:creationId xmlns:a16="http://schemas.microsoft.com/office/drawing/2014/main" id="{257C1A81-D470-4CAD-9573-B4872B05F5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02400" y="39751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88">
            <a:extLst>
              <a:ext uri="{FF2B5EF4-FFF2-40B4-BE49-F238E27FC236}">
                <a16:creationId xmlns:a16="http://schemas.microsoft.com/office/drawing/2014/main" id="{19A96013-1C58-45A2-BF20-09E5B6C95E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51600" y="4203700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Freeform 89">
            <a:extLst>
              <a:ext uri="{FF2B5EF4-FFF2-40B4-BE49-F238E27FC236}">
                <a16:creationId xmlns:a16="http://schemas.microsoft.com/office/drawing/2014/main" id="{B95491AF-2E6C-4674-AFF1-03CDEAE9F426}"/>
              </a:ext>
            </a:extLst>
          </p:cNvPr>
          <p:cNvSpPr>
            <a:spLocks/>
          </p:cNvSpPr>
          <p:nvPr/>
        </p:nvSpPr>
        <p:spPr bwMode="auto">
          <a:xfrm>
            <a:off x="8801100" y="2514600"/>
            <a:ext cx="1790700" cy="774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2"/>
              </a:cxn>
              <a:cxn ang="0">
                <a:pos x="1128" y="312"/>
              </a:cxn>
            </a:cxnLst>
            <a:rect l="0" t="0" r="r" b="b"/>
            <a:pathLst>
              <a:path w="1128" h="312">
                <a:moveTo>
                  <a:pt x="0" y="0"/>
                </a:moveTo>
                <a:lnTo>
                  <a:pt x="0" y="312"/>
                </a:lnTo>
                <a:lnTo>
                  <a:pt x="1128" y="31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90">
            <a:extLst>
              <a:ext uri="{FF2B5EF4-FFF2-40B4-BE49-F238E27FC236}">
                <a16:creationId xmlns:a16="http://schemas.microsoft.com/office/drawing/2014/main" id="{7A0B3CF1-9EE6-41CE-9D5F-5D67AC17CA0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01100" y="2679700"/>
            <a:ext cx="16764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Text Box 91">
            <a:extLst>
              <a:ext uri="{FF2B5EF4-FFF2-40B4-BE49-F238E27FC236}">
                <a16:creationId xmlns:a16="http://schemas.microsoft.com/office/drawing/2014/main" id="{A6467FB2-3FEF-44DB-8E99-6097403ADFA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402638" y="2892425"/>
            <a:ext cx="392112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>
                <a:latin typeface="Symbol" pitchFamily="18" charset="2"/>
              </a:rPr>
              <a:t>D</a:t>
            </a:r>
            <a:r>
              <a:rPr lang="en-US" sz="1400" i="1"/>
              <a:t>n</a:t>
            </a:r>
          </a:p>
        </p:txBody>
      </p:sp>
      <p:sp>
        <p:nvSpPr>
          <p:cNvPr id="54" name="Freeform 92">
            <a:extLst>
              <a:ext uri="{FF2B5EF4-FFF2-40B4-BE49-F238E27FC236}">
                <a16:creationId xmlns:a16="http://schemas.microsoft.com/office/drawing/2014/main" id="{428E531C-CF2D-48DE-AE8F-DD71791AF24F}"/>
              </a:ext>
            </a:extLst>
          </p:cNvPr>
          <p:cNvSpPr>
            <a:spLocks/>
          </p:cNvSpPr>
          <p:nvPr/>
        </p:nvSpPr>
        <p:spPr bwMode="auto">
          <a:xfrm flipH="1">
            <a:off x="5995988" y="5168900"/>
            <a:ext cx="2095500" cy="774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2"/>
              </a:cxn>
              <a:cxn ang="0">
                <a:pos x="1128" y="312"/>
              </a:cxn>
            </a:cxnLst>
            <a:rect l="0" t="0" r="r" b="b"/>
            <a:pathLst>
              <a:path w="1128" h="312">
                <a:moveTo>
                  <a:pt x="0" y="0"/>
                </a:moveTo>
                <a:lnTo>
                  <a:pt x="0" y="312"/>
                </a:lnTo>
                <a:lnTo>
                  <a:pt x="1128" y="31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93">
            <a:extLst>
              <a:ext uri="{FF2B5EF4-FFF2-40B4-BE49-F238E27FC236}">
                <a16:creationId xmlns:a16="http://schemas.microsoft.com/office/drawing/2014/main" id="{D8D49DDD-422F-40D1-AEC8-9F9737FE04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15088" y="5408094"/>
            <a:ext cx="1659002" cy="5355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ext Box 94">
            <a:extLst>
              <a:ext uri="{FF2B5EF4-FFF2-40B4-BE49-F238E27FC236}">
                <a16:creationId xmlns:a16="http://schemas.microsoft.com/office/drawing/2014/main" id="{3C48C305-FABD-4D17-BFA2-229EB1ADC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88" y="5356225"/>
            <a:ext cx="392112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 err="1">
                <a:latin typeface="Symbol" pitchFamily="18" charset="2"/>
              </a:rPr>
              <a:t>D</a:t>
            </a:r>
            <a:r>
              <a:rPr lang="en-US" sz="1400" i="1" dirty="0" err="1"/>
              <a:t>p</a:t>
            </a:r>
            <a:endParaRPr lang="en-US" sz="1400" i="1" dirty="0"/>
          </a:p>
        </p:txBody>
      </p:sp>
      <p:sp>
        <p:nvSpPr>
          <p:cNvPr id="57" name="Right Triangle 56">
            <a:extLst>
              <a:ext uri="{FF2B5EF4-FFF2-40B4-BE49-F238E27FC236}">
                <a16:creationId xmlns:a16="http://schemas.microsoft.com/office/drawing/2014/main" id="{731A8377-5F8A-42EF-99DA-49C4676E4A19}"/>
              </a:ext>
            </a:extLst>
          </p:cNvPr>
          <p:cNvSpPr/>
          <p:nvPr/>
        </p:nvSpPr>
        <p:spPr>
          <a:xfrm>
            <a:off x="8807023" y="2711024"/>
            <a:ext cx="1718442" cy="55179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Triangle 57">
            <a:extLst>
              <a:ext uri="{FF2B5EF4-FFF2-40B4-BE49-F238E27FC236}">
                <a16:creationId xmlns:a16="http://schemas.microsoft.com/office/drawing/2014/main" id="{249FBF3D-C2EB-4D3C-94F9-750773B1B6C4}"/>
              </a:ext>
            </a:extLst>
          </p:cNvPr>
          <p:cNvSpPr/>
          <p:nvPr/>
        </p:nvSpPr>
        <p:spPr>
          <a:xfrm flipH="1">
            <a:off x="6458818" y="5389432"/>
            <a:ext cx="1633932" cy="541390"/>
          </a:xfrm>
          <a:prstGeom prst="rtTriangl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Line 73">
            <a:extLst>
              <a:ext uri="{FF2B5EF4-FFF2-40B4-BE49-F238E27FC236}">
                <a16:creationId xmlns:a16="http://schemas.microsoft.com/office/drawing/2014/main" id="{DA8AC21A-4CC4-4FA4-B1A2-71381EC1A7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33698" y="5307012"/>
            <a:ext cx="1757790" cy="0"/>
          </a:xfrm>
          <a:prstGeom prst="line">
            <a:avLst/>
          </a:prstGeom>
          <a:noFill/>
          <a:ln w="12700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 Box 94">
                <a:extLst>
                  <a:ext uri="{FF2B5EF4-FFF2-40B4-BE49-F238E27FC236}">
                    <a16:creationId xmlns:a16="http://schemas.microsoft.com/office/drawing/2014/main" id="{F96FF492-5500-4EF5-AF6C-AB385D3F4D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23920" y="5010349"/>
                <a:ext cx="398892" cy="3270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lang="en-US" sz="1400" b="1" i="1" dirty="0"/>
              </a:p>
            </p:txBody>
          </p:sp>
        </mc:Choice>
        <mc:Fallback xmlns="">
          <p:sp>
            <p:nvSpPr>
              <p:cNvPr id="60" name="Text Box 94">
                <a:extLst>
                  <a:ext uri="{FF2B5EF4-FFF2-40B4-BE49-F238E27FC236}">
                    <a16:creationId xmlns:a16="http://schemas.microsoft.com/office/drawing/2014/main" id="{F96FF492-5500-4EF5-AF6C-AB385D3F4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3920" y="5010349"/>
                <a:ext cx="398892" cy="3270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Line 73">
            <a:extLst>
              <a:ext uri="{FF2B5EF4-FFF2-40B4-BE49-F238E27FC236}">
                <a16:creationId xmlns:a16="http://schemas.microsoft.com/office/drawing/2014/main" id="{A3D89F0C-B43E-4C2F-909F-5135CED4B2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01099" y="2536075"/>
            <a:ext cx="1731074" cy="9727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 Box 94">
                <a:extLst>
                  <a:ext uri="{FF2B5EF4-FFF2-40B4-BE49-F238E27FC236}">
                    <a16:creationId xmlns:a16="http://schemas.microsoft.com/office/drawing/2014/main" id="{D05ACD79-3C8F-40AB-8B55-BED0054530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159889" y="2238047"/>
                <a:ext cx="402098" cy="3077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𝑱</m:t>
                          </m:r>
                        </m:e>
                        <m:sub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US" sz="1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 Box 94">
                <a:extLst>
                  <a:ext uri="{FF2B5EF4-FFF2-40B4-BE49-F238E27FC236}">
                    <a16:creationId xmlns:a16="http://schemas.microsoft.com/office/drawing/2014/main" id="{D05ACD79-3C8F-40AB-8B55-BED005453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59889" y="2238047"/>
                <a:ext cx="402098" cy="307777"/>
              </a:xfrm>
              <a:prstGeom prst="rect">
                <a:avLst/>
              </a:prstGeom>
              <a:blipFill>
                <a:blip r:embed="rId10"/>
                <a:stretch>
                  <a:fillRect b="-7843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utoShape 98">
            <a:extLst>
              <a:ext uri="{FF2B5EF4-FFF2-40B4-BE49-F238E27FC236}">
                <a16:creationId xmlns:a16="http://schemas.microsoft.com/office/drawing/2014/main" id="{19780095-A028-411E-A085-80FBFE6D4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581" y="5158824"/>
            <a:ext cx="723900" cy="292100"/>
          </a:xfrm>
          <a:prstGeom prst="leftArrow">
            <a:avLst>
              <a:gd name="adj1" fmla="val 50000"/>
              <a:gd name="adj2" fmla="val 61957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57E5B89-A688-4969-AB66-A0303D37F4B4}"/>
              </a:ext>
            </a:extLst>
          </p:cNvPr>
          <p:cNvSpPr txBox="1"/>
          <p:nvPr/>
        </p:nvSpPr>
        <p:spPr>
          <a:xfrm>
            <a:off x="1127329" y="766639"/>
            <a:ext cx="3110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Current (electrons)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1569DE-FCC7-4373-900A-1A09F8A2F2AA}"/>
              </a:ext>
            </a:extLst>
          </p:cNvPr>
          <p:cNvSpPr txBox="1"/>
          <p:nvPr/>
        </p:nvSpPr>
        <p:spPr>
          <a:xfrm>
            <a:off x="1127329" y="1881130"/>
            <a:ext cx="3110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Current (holes)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Object 96">
                <a:extLst>
                  <a:ext uri="{FF2B5EF4-FFF2-40B4-BE49-F238E27FC236}">
                    <a16:creationId xmlns:a16="http://schemas.microsoft.com/office/drawing/2014/main" id="{1ADC0230-8A4A-4C46-A4A1-F65E4DDA823D}"/>
                  </a:ext>
                </a:extLst>
              </p:cNvPr>
              <p:cNvSpPr txBox="1"/>
              <p:nvPr/>
            </p:nvSpPr>
            <p:spPr bwMode="auto">
              <a:xfrm>
                <a:off x="1300910" y="1116094"/>
                <a:ext cx="4168775" cy="835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𝑑𝑛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Object 96">
                <a:extLst>
                  <a:ext uri="{FF2B5EF4-FFF2-40B4-BE49-F238E27FC236}">
                    <a16:creationId xmlns:a16="http://schemas.microsoft.com/office/drawing/2014/main" id="{1ADC0230-8A4A-4C46-A4A1-F65E4DDA8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0910" y="1116094"/>
                <a:ext cx="4168775" cy="8350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98">
                <a:extLst>
                  <a:ext uri="{FF2B5EF4-FFF2-40B4-BE49-F238E27FC236}">
                    <a16:creationId xmlns:a16="http://schemas.microsoft.com/office/drawing/2014/main" id="{749E5D07-43F5-445B-8132-3A4200D452FC}"/>
                  </a:ext>
                </a:extLst>
              </p:cNvPr>
              <p:cNvSpPr txBox="1"/>
              <p:nvPr/>
            </p:nvSpPr>
            <p:spPr bwMode="auto">
              <a:xfrm>
                <a:off x="1286783" y="2239712"/>
                <a:ext cx="4378325" cy="800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=0′</m:t>
                          </m:r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9" name="Object 98">
                <a:extLst>
                  <a:ext uri="{FF2B5EF4-FFF2-40B4-BE49-F238E27FC236}">
                    <a16:creationId xmlns:a16="http://schemas.microsoft.com/office/drawing/2014/main" id="{749E5D07-43F5-445B-8132-3A4200D45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6783" y="2239712"/>
                <a:ext cx="4378325" cy="8001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73">
            <a:extLst>
              <a:ext uri="{FF2B5EF4-FFF2-40B4-BE49-F238E27FC236}">
                <a16:creationId xmlns:a16="http://schemas.microsoft.com/office/drawing/2014/main" id="{4506240B-AA9C-4DBF-8DAD-5FEE1100817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52140" y="2545802"/>
            <a:ext cx="742252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73">
            <a:extLst>
              <a:ext uri="{FF2B5EF4-FFF2-40B4-BE49-F238E27FC236}">
                <a16:creationId xmlns:a16="http://schemas.microsoft.com/office/drawing/2014/main" id="{CF53CEFD-A058-41CD-8635-5A9FF9EB9D3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1487" y="5307012"/>
            <a:ext cx="715535" cy="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C2705E3-AD84-4B7E-9426-A3AD5CB526A8}"/>
              </a:ext>
            </a:extLst>
          </p:cNvPr>
          <p:cNvSpPr txBox="1"/>
          <p:nvPr/>
        </p:nvSpPr>
        <p:spPr>
          <a:xfrm>
            <a:off x="5457825" y="762000"/>
            <a:ext cx="638787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To get total current, add electron and hole current values at </a:t>
            </a:r>
            <a:r>
              <a:rPr lang="en-US" sz="1400" b="1" dirty="0"/>
              <a:t>identical</a:t>
            </a:r>
            <a:r>
              <a:rPr lang="en-US" sz="1400" dirty="0"/>
              <a:t> x-points.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D8DF9A9-A52A-444B-96C6-E1B82257073D}"/>
              </a:ext>
            </a:extLst>
          </p:cNvPr>
          <p:cNvSpPr txBox="1"/>
          <p:nvPr/>
        </p:nvSpPr>
        <p:spPr>
          <a:xfrm>
            <a:off x="5470831" y="1507167"/>
            <a:ext cx="5850367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If there is no R-G in junction, </a:t>
            </a:r>
            <a:br>
              <a:rPr lang="en-US" sz="1400" dirty="0"/>
            </a:br>
            <a:r>
              <a:rPr lang="en-US" sz="1400" dirty="0"/>
              <a:t>=&gt; then the diffusion currents will be continuous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09C024A-8252-4645-8270-1CF4260E1AD7}"/>
              </a:ext>
            </a:extLst>
          </p:cNvPr>
          <p:cNvSpPr txBox="1"/>
          <p:nvPr/>
        </p:nvSpPr>
        <p:spPr>
          <a:xfrm>
            <a:off x="5470831" y="2098759"/>
            <a:ext cx="23622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=&gt; Add the 2 components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1085400" y="1760760"/>
              <a:ext cx="9177480" cy="4441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80360" y="1753920"/>
                <a:ext cx="9191520" cy="445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8642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88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8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2" grpId="0" animBg="1"/>
      <p:bldP spid="70" grpId="0" animBg="1"/>
      <p:bldP spid="71" grpId="0" animBg="1"/>
      <p:bldP spid="73" grpId="0" animBg="1"/>
      <p:bldP spid="7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>
            <a:extLst>
              <a:ext uri="{FF2B5EF4-FFF2-40B4-BE49-F238E27FC236}">
                <a16:creationId xmlns:a16="http://schemas.microsoft.com/office/drawing/2014/main" id="{EEA92C63-6FE9-43C8-837D-8EC10588B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858" y="1447800"/>
            <a:ext cx="5368220" cy="4828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</a:t>
            </a:r>
            <a:r>
              <a:rPr lang="en-US" dirty="0" err="1"/>
              <a:t>pn</a:t>
            </a:r>
            <a:r>
              <a:rPr lang="en-US" dirty="0"/>
              <a:t>-junction current</a:t>
            </a:r>
          </a:p>
        </p:txBody>
      </p:sp>
      <p:sp>
        <p:nvSpPr>
          <p:cNvPr id="68" name="Text Box 14">
            <a:extLst>
              <a:ext uri="{FF2B5EF4-FFF2-40B4-BE49-F238E27FC236}">
                <a16:creationId xmlns:a16="http://schemas.microsoft.com/office/drawing/2014/main" id="{7E49E29B-A4AE-4FEA-848A-F17425E10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1494" y="2738500"/>
            <a:ext cx="356188" cy="461665"/>
          </a:xfrm>
          <a:prstGeom prst="rect">
            <a:avLst/>
          </a:prstGeom>
          <a:solidFill>
            <a:srgbClr val="FFFF00"/>
          </a:solidFill>
          <a:ln w="12700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1</a:t>
            </a:r>
          </a:p>
        </p:txBody>
      </p:sp>
      <p:sp>
        <p:nvSpPr>
          <p:cNvPr id="72" name="Line 23">
            <a:extLst>
              <a:ext uri="{FF2B5EF4-FFF2-40B4-BE49-F238E27FC236}">
                <a16:creationId xmlns:a16="http://schemas.microsoft.com/office/drawing/2014/main" id="{FB48696D-9CA3-4271-B003-E63681EEBC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98501" y="4540154"/>
            <a:ext cx="218440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15">
            <a:extLst>
              <a:ext uri="{FF2B5EF4-FFF2-40B4-BE49-F238E27FC236}">
                <a16:creationId xmlns:a16="http://schemas.microsoft.com/office/drawing/2014/main" id="{641AF073-EABA-4714-92E2-FD298AC6A8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338221" y="1225453"/>
            <a:ext cx="1005840" cy="2164080"/>
          </a:xfrm>
          <a:prstGeom prst="line">
            <a:avLst/>
          </a:prstGeom>
          <a:noFill/>
          <a:ln w="254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Text Box 14">
            <a:extLst>
              <a:ext uri="{FF2B5EF4-FFF2-40B4-BE49-F238E27FC236}">
                <a16:creationId xmlns:a16="http://schemas.microsoft.com/office/drawing/2014/main" id="{34B736DF-EF53-4BA7-9E9D-B2FA29E92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5075" y="4029214"/>
            <a:ext cx="356188" cy="461665"/>
          </a:xfrm>
          <a:prstGeom prst="rect">
            <a:avLst/>
          </a:prstGeom>
          <a:solidFill>
            <a:srgbClr val="FFFF00"/>
          </a:solidFill>
          <a:ln w="12700">
            <a:solidFill>
              <a:schemeClr val="accent1">
                <a:shade val="95000"/>
                <a:satMod val="105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1</a:t>
            </a:r>
          </a:p>
        </p:txBody>
      </p:sp>
      <p:graphicFrame>
        <p:nvGraphicFramePr>
          <p:cNvPr id="76" name="Object 70">
            <a:extLst>
              <a:ext uri="{FF2B5EF4-FFF2-40B4-BE49-F238E27FC236}">
                <a16:creationId xmlns:a16="http://schemas.microsoft.com/office/drawing/2014/main" id="{6F904268-5346-4395-A942-2AE9127AF2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399143"/>
              </p:ext>
            </p:extLst>
          </p:nvPr>
        </p:nvGraphicFramePr>
        <p:xfrm>
          <a:off x="1927364" y="688702"/>
          <a:ext cx="4165600" cy="902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23756" imgH="507633" progId="Equation.DSMT4">
                  <p:embed/>
                </p:oleObj>
              </mc:Choice>
              <mc:Fallback>
                <p:oleObj name="Equation" r:id="rId3" imgW="2323756" imgH="507633" progId="Equation.DSMT4">
                  <p:embed/>
                  <p:pic>
                    <p:nvPicPr>
                      <p:cNvPr id="5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7364" y="688702"/>
                        <a:ext cx="4165600" cy="9029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3">
            <a:extLst>
              <a:ext uri="{FF2B5EF4-FFF2-40B4-BE49-F238E27FC236}">
                <a16:creationId xmlns:a16="http://schemas.microsoft.com/office/drawing/2014/main" id="{28E7967F-F048-4492-A967-3F12E43A98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265445"/>
              </p:ext>
            </p:extLst>
          </p:nvPr>
        </p:nvGraphicFramePr>
        <p:xfrm>
          <a:off x="1800582" y="1708928"/>
          <a:ext cx="3230190" cy="106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17539" imgH="634954" progId="Equation.DSMT4">
                  <p:embed/>
                </p:oleObj>
              </mc:Choice>
              <mc:Fallback>
                <p:oleObj name="Equation" r:id="rId5" imgW="1917539" imgH="634954" progId="Equation.DSMT4">
                  <p:embed/>
                  <p:pic>
                    <p:nvPicPr>
                      <p:cNvPr id="27883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0582" y="1708928"/>
                        <a:ext cx="3230190" cy="106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4">
            <a:extLst>
              <a:ext uri="{FF2B5EF4-FFF2-40B4-BE49-F238E27FC236}">
                <a16:creationId xmlns:a16="http://schemas.microsoft.com/office/drawing/2014/main" id="{85DC363D-4CB7-4ABE-A986-ADD0C245E3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803571"/>
              </p:ext>
            </p:extLst>
          </p:nvPr>
        </p:nvGraphicFramePr>
        <p:xfrm>
          <a:off x="1868165" y="3005171"/>
          <a:ext cx="1467685" cy="728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63692" imgH="431570" progId="Equation.3">
                  <p:embed/>
                </p:oleObj>
              </mc:Choice>
              <mc:Fallback>
                <p:oleObj name="Equation" r:id="rId7" imgW="863692" imgH="431570" progId="Equation.3">
                  <p:embed/>
                  <p:pic>
                    <p:nvPicPr>
                      <p:cNvPr id="2788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165" y="3005171"/>
                        <a:ext cx="1467685" cy="7286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41BEC246-39A3-4B17-9629-3B38BBF32B04}"/>
              </a:ext>
            </a:extLst>
          </p:cNvPr>
          <p:cNvSpPr txBox="1"/>
          <p:nvPr/>
        </p:nvSpPr>
        <p:spPr>
          <a:xfrm>
            <a:off x="3172597" y="3372029"/>
            <a:ext cx="148753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Diffusion current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14A669-8DF5-4947-8BB1-3C2912519CA1}"/>
              </a:ext>
            </a:extLst>
          </p:cNvPr>
          <p:cNvSpPr txBox="1"/>
          <p:nvPr/>
        </p:nvSpPr>
        <p:spPr>
          <a:xfrm>
            <a:off x="4421689" y="2434417"/>
            <a:ext cx="1034213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Slope =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1612800" y="1090080"/>
              <a:ext cx="9099720" cy="3978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05600" y="1084320"/>
                <a:ext cx="9114480" cy="399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2236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4" grpId="0" animBg="1"/>
      <p:bldP spid="7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</a:t>
            </a:r>
            <a:r>
              <a:rPr lang="en-US" sz="2400" dirty="0">
                <a:solidFill>
                  <a:schemeClr val="bg1"/>
                </a:solidFill>
              </a:rPr>
              <a:t>Forward Bias - Non-linear Regime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Resistive drop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2768" y="264865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60879690-1C88-4CF9-95B3-8AF0C8AE127D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11C70A72-AF7A-4B9B-904F-1F85DE0CF1C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B655BD2B-6762-4EDC-85F1-ACD9FD83D1D9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0DADFF2D-EBBB-4C36-ADF1-3C110D999E5B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695A36C-CBE5-4E31-86B2-C3D2C998BD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 rot="1386193">
            <a:off x="4872636" y="360609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0F1D880-26EB-40D0-B68D-9183033815BB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65524D93-FC75-4AAD-998C-80A8D9A74E9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633E383C-1C42-4CD1-95C8-68053930A97B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966E7526-7DC0-4F11-A789-B4EAAE2548A1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2906082-699B-4DF1-84C5-22D2C3895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  <p:sp>
        <p:nvSpPr>
          <p:cNvPr id="39" name="AutoShape 5">
            <a:extLst>
              <a:ext uri="{FF2B5EF4-FFF2-40B4-BE49-F238E27FC236}">
                <a16:creationId xmlns:a16="http://schemas.microsoft.com/office/drawing/2014/main" id="{595000C4-0B0C-4BA3-84F0-74A570DF7266}"/>
              </a:ext>
            </a:extLst>
          </p:cNvPr>
          <p:cNvSpPr>
            <a:spLocks noChangeArrowheads="1"/>
          </p:cNvSpPr>
          <p:nvPr/>
        </p:nvSpPr>
        <p:spPr bwMode="auto">
          <a:xfrm rot="1500119">
            <a:off x="10528553" y="375764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AutoShape 5">
            <a:extLst>
              <a:ext uri="{FF2B5EF4-FFF2-40B4-BE49-F238E27FC236}">
                <a16:creationId xmlns:a16="http://schemas.microsoft.com/office/drawing/2014/main" id="{421C9B4C-5D69-4A3B-8278-0FC5077DD788}"/>
              </a:ext>
            </a:extLst>
          </p:cNvPr>
          <p:cNvSpPr>
            <a:spLocks noChangeArrowheads="1"/>
          </p:cNvSpPr>
          <p:nvPr/>
        </p:nvSpPr>
        <p:spPr bwMode="auto">
          <a:xfrm rot="12150943">
            <a:off x="9109394" y="231976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91465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I-V Characteristics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846145" y="2753380"/>
            <a:ext cx="6348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20.2 Forward Bias - Non-linear Regime</a:t>
            </a:r>
            <a:endParaRPr lang="en-US" sz="28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68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665" y="349629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0F1D880-26EB-40D0-B68D-9183033815BB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65524D93-FC75-4AAD-998C-80A8D9A74E9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633E383C-1C42-4CD1-95C8-68053930A97B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966E7526-7DC0-4F11-A789-B4EAAE2548A1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2906082-699B-4DF1-84C5-22D2C3895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  <p:sp>
        <p:nvSpPr>
          <p:cNvPr id="39" name="AutoShape 5">
            <a:extLst>
              <a:ext uri="{FF2B5EF4-FFF2-40B4-BE49-F238E27FC236}">
                <a16:creationId xmlns:a16="http://schemas.microsoft.com/office/drawing/2014/main" id="{595000C4-0B0C-4BA3-84F0-74A570DF7266}"/>
              </a:ext>
            </a:extLst>
          </p:cNvPr>
          <p:cNvSpPr>
            <a:spLocks noChangeArrowheads="1"/>
          </p:cNvSpPr>
          <p:nvPr/>
        </p:nvSpPr>
        <p:spPr bwMode="auto">
          <a:xfrm rot="1500119">
            <a:off x="10528553" y="375764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AutoShape 5">
            <a:extLst>
              <a:ext uri="{FF2B5EF4-FFF2-40B4-BE49-F238E27FC236}">
                <a16:creationId xmlns:a16="http://schemas.microsoft.com/office/drawing/2014/main" id="{421C9B4C-5D69-4A3B-8278-0FC5077DD788}"/>
              </a:ext>
            </a:extLst>
          </p:cNvPr>
          <p:cNvSpPr>
            <a:spLocks noChangeArrowheads="1"/>
          </p:cNvSpPr>
          <p:nvPr/>
        </p:nvSpPr>
        <p:spPr bwMode="auto">
          <a:xfrm rot="12150943">
            <a:off x="9109394" y="231976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0189080" y="2878560"/>
              <a:ext cx="1337040" cy="870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83320" y="2869920"/>
                <a:ext cx="1351080" cy="88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42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Regime (3) …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591321"/>
              </p:ext>
            </p:extLst>
          </p:nvPr>
        </p:nvGraphicFramePr>
        <p:xfrm>
          <a:off x="1720434" y="4319133"/>
          <a:ext cx="554831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06034" imgH="507633" progId="Equation.DSMT4">
                  <p:embed/>
                </p:oleObj>
              </mc:Choice>
              <mc:Fallback>
                <p:oleObj name="Equation" r:id="rId2" imgW="2806034" imgH="507633" progId="Equation.DSMT4">
                  <p:embed/>
                  <p:pic>
                    <p:nvPicPr>
                      <p:cNvPr id="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0434" y="4319133"/>
                        <a:ext cx="554831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1"/>
          <p:cNvGrpSpPr/>
          <p:nvPr/>
        </p:nvGrpSpPr>
        <p:grpSpPr>
          <a:xfrm>
            <a:off x="2806058" y="1056142"/>
            <a:ext cx="5345642" cy="2731734"/>
            <a:chOff x="370568" y="1512888"/>
            <a:chExt cx="5345642" cy="2731734"/>
          </a:xfrm>
        </p:grpSpPr>
        <p:sp>
          <p:nvSpPr>
            <p:cNvPr id="20" name="Rectangle 19"/>
            <p:cNvSpPr/>
            <p:nvPr/>
          </p:nvSpPr>
          <p:spPr>
            <a:xfrm>
              <a:off x="3040743" y="1524000"/>
              <a:ext cx="2675467" cy="2720622"/>
            </a:xfrm>
            <a:prstGeom prst="rect">
              <a:avLst/>
            </a:prstGeom>
            <a:solidFill>
              <a:srgbClr val="00FF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370568" y="1512888"/>
              <a:ext cx="5338762" cy="27193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5069039" y="3628673"/>
              <a:ext cx="611065" cy="5847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+mn-lt"/>
                </a:rPr>
                <a:t>V</a:t>
              </a:r>
              <a:r>
                <a:rPr lang="en-US" sz="3200" baseline="-25000" dirty="0">
                  <a:latin typeface="+mn-lt"/>
                </a:rPr>
                <a:t>A</a:t>
              </a:r>
            </a:p>
          </p:txBody>
        </p:sp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4217081" y="2157413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+mn-lt"/>
                </a:rPr>
                <a:t>2</a:t>
              </a:r>
            </a:p>
          </p:txBody>
        </p:sp>
        <p:pic>
          <p:nvPicPr>
            <p:cNvPr id="24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8356" y="1992313"/>
              <a:ext cx="2493962" cy="1763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066143" y="1678341"/>
              <a:ext cx="2066925" cy="2405063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Text Box 14"/>
            <p:cNvSpPr txBox="1">
              <a:spLocks noChangeArrowheads="1"/>
            </p:cNvSpPr>
            <p:nvPr/>
          </p:nvSpPr>
          <p:spPr bwMode="auto">
            <a:xfrm>
              <a:off x="3913868" y="2781301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ysClr val="windowText" lastClr="000000"/>
                  </a:solidFill>
                  <a:latin typeface="+mn-lt"/>
                </a:rPr>
                <a:t>1</a:t>
              </a: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4891768" y="1651001"/>
              <a:ext cx="385042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28" name="Text Box 20"/>
            <p:cNvSpPr txBox="1">
              <a:spLocks noChangeArrowheads="1"/>
            </p:cNvSpPr>
            <p:nvPr/>
          </p:nvSpPr>
          <p:spPr bwMode="auto">
            <a:xfrm>
              <a:off x="3278868" y="3417888"/>
              <a:ext cx="61266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6,7</a:t>
              </a:r>
            </a:p>
          </p:txBody>
        </p:sp>
        <p:sp>
          <p:nvSpPr>
            <p:cNvPr id="29" name="Text Box 22"/>
            <p:cNvSpPr txBox="1">
              <a:spLocks noChangeArrowheads="1"/>
            </p:cNvSpPr>
            <p:nvPr/>
          </p:nvSpPr>
          <p:spPr bwMode="auto">
            <a:xfrm>
              <a:off x="3093132" y="1562629"/>
              <a:ext cx="805029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dirty="0" err="1">
                  <a:latin typeface="+mn-lt"/>
                </a:rPr>
                <a:t>ln</a:t>
              </a:r>
              <a:r>
                <a:rPr lang="en-US" sz="2800" dirty="0">
                  <a:latin typeface="+mn-lt"/>
                </a:rPr>
                <a:t>(I)</a:t>
              </a:r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 flipH="1">
              <a:off x="4158342" y="1545772"/>
              <a:ext cx="1349828" cy="478971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52518"/>
              </p:ext>
            </p:extLst>
          </p:nvPr>
        </p:nvGraphicFramePr>
        <p:xfrm>
          <a:off x="7431307" y="4458798"/>
          <a:ext cx="268605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58647" imgH="355508" progId="Equation.3">
                  <p:embed/>
                </p:oleObj>
              </mc:Choice>
              <mc:Fallback>
                <p:oleObj name="Equation" r:id="rId5" imgW="1358647" imgH="355508" progId="Equation.3">
                  <p:embed/>
                  <p:pic>
                    <p:nvPicPr>
                      <p:cNvPr id="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1307" y="4458798"/>
                        <a:ext cx="2686050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Connector 18"/>
          <p:cNvCxnSpPr>
            <a:endCxn id="28" idx="0"/>
          </p:cNvCxnSpPr>
          <p:nvPr/>
        </p:nvCxnSpPr>
        <p:spPr>
          <a:xfrm flipH="1">
            <a:off x="6020692" y="856072"/>
            <a:ext cx="1010750" cy="210507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694668" y="1306387"/>
            <a:ext cx="2422689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Assumption of </a:t>
            </a:r>
            <a:r>
              <a:rPr lang="en-US" sz="1400" b="1" dirty="0"/>
              <a:t>flat</a:t>
            </a:r>
            <a:r>
              <a:rPr lang="en-US" sz="1400" dirty="0"/>
              <a:t> Quasi-Fermi levels invalid here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75901" y="2155278"/>
            <a:ext cx="412621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Nonlinear Regime (2,3)</a:t>
            </a:r>
          </a:p>
        </p:txBody>
      </p:sp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F93742DD-D159-4083-9382-30F7CC023BE9}"/>
              </a:ext>
            </a:extLst>
          </p:cNvPr>
          <p:cNvSpPr/>
          <p:nvPr/>
        </p:nvSpPr>
        <p:spPr>
          <a:xfrm flipH="1">
            <a:off x="8610598" y="5107569"/>
            <a:ext cx="2438399" cy="531231"/>
          </a:xfrm>
          <a:prstGeom prst="curvedUpArrow">
            <a:avLst>
              <a:gd name="adj1" fmla="val 14234"/>
              <a:gd name="adj2" fmla="val 108274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5">
                <a:extLst>
                  <a:ext uri="{FF2B5EF4-FFF2-40B4-BE49-F238E27FC236}">
                    <a16:creationId xmlns:a16="http://schemas.microsoft.com/office/drawing/2014/main" id="{A8FCCF28-843F-4CA7-90EC-E45E527B85E2}"/>
                  </a:ext>
                </a:extLst>
              </p:cNvPr>
              <p:cNvSpPr txBox="1"/>
              <p:nvPr/>
            </p:nvSpPr>
            <p:spPr bwMode="auto">
              <a:xfrm>
                <a:off x="10147837" y="4495800"/>
                <a:ext cx="2686050" cy="7032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5">
                <a:extLst>
                  <a:ext uri="{FF2B5EF4-FFF2-40B4-BE49-F238E27FC236}">
                    <a16:creationId xmlns:a16="http://schemas.microsoft.com/office/drawing/2014/main" id="{A8FCCF28-843F-4CA7-90EC-E45E527B85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47837" y="4495800"/>
                <a:ext cx="2686050" cy="7032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/>
            </p14:nvContentPartPr>
            <p14:xfrm>
              <a:off x="5305680" y="3878280"/>
              <a:ext cx="6278040" cy="11750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02440" y="3867480"/>
                <a:ext cx="6290640" cy="119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314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/>
        </p:nvSpPr>
        <p:spPr>
          <a:xfrm>
            <a:off x="7475971" y="2667000"/>
            <a:ext cx="4105845" cy="597160"/>
          </a:xfrm>
          <a:custGeom>
            <a:avLst/>
            <a:gdLst>
              <a:gd name="connsiteX0" fmla="*/ 5347 w 4133515"/>
              <a:gd name="connsiteY0" fmla="*/ 513348 h 695158"/>
              <a:gd name="connsiteX1" fmla="*/ 1481221 w 4133515"/>
              <a:gd name="connsiteY1" fmla="*/ 524042 h 695158"/>
              <a:gd name="connsiteX2" fmla="*/ 1620252 w 4133515"/>
              <a:gd name="connsiteY2" fmla="*/ 513348 h 695158"/>
              <a:gd name="connsiteX3" fmla="*/ 1748589 w 4133515"/>
              <a:gd name="connsiteY3" fmla="*/ 481263 h 695158"/>
              <a:gd name="connsiteX4" fmla="*/ 1983873 w 4133515"/>
              <a:gd name="connsiteY4" fmla="*/ 336884 h 695158"/>
              <a:gd name="connsiteX5" fmla="*/ 2149642 w 4133515"/>
              <a:gd name="connsiteY5" fmla="*/ 213895 h 695158"/>
              <a:gd name="connsiteX6" fmla="*/ 2288673 w 4133515"/>
              <a:gd name="connsiteY6" fmla="*/ 117642 h 695158"/>
              <a:gd name="connsiteX7" fmla="*/ 2347494 w 4133515"/>
              <a:gd name="connsiteY7" fmla="*/ 74863 h 695158"/>
              <a:gd name="connsiteX8" fmla="*/ 2454442 w 4133515"/>
              <a:gd name="connsiteY8" fmla="*/ 21390 h 695158"/>
              <a:gd name="connsiteX9" fmla="*/ 2556042 w 4133515"/>
              <a:gd name="connsiteY9" fmla="*/ 0 h 695158"/>
              <a:gd name="connsiteX10" fmla="*/ 4133515 w 4133515"/>
              <a:gd name="connsiteY10" fmla="*/ 0 h 695158"/>
              <a:gd name="connsiteX11" fmla="*/ 4117473 w 4133515"/>
              <a:gd name="connsiteY11" fmla="*/ 689811 h 695158"/>
              <a:gd name="connsiteX12" fmla="*/ 0 w 4133515"/>
              <a:gd name="connsiteY12" fmla="*/ 695158 h 695158"/>
              <a:gd name="connsiteX13" fmla="*/ 5347 w 4133515"/>
              <a:gd name="connsiteY13" fmla="*/ 513348 h 695158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695158 h 1286872"/>
              <a:gd name="connsiteX13" fmla="*/ 5347 w 4133515"/>
              <a:gd name="connsiteY13" fmla="*/ 513348 h 1286872"/>
              <a:gd name="connsiteX0" fmla="*/ 5347 w 4133515"/>
              <a:gd name="connsiteY0" fmla="*/ 513348 h 1286872"/>
              <a:gd name="connsiteX1" fmla="*/ 1481221 w 4133515"/>
              <a:gd name="connsiteY1" fmla="*/ 524042 h 1286872"/>
              <a:gd name="connsiteX2" fmla="*/ 1620252 w 4133515"/>
              <a:gd name="connsiteY2" fmla="*/ 513348 h 1286872"/>
              <a:gd name="connsiteX3" fmla="*/ 1748589 w 4133515"/>
              <a:gd name="connsiteY3" fmla="*/ 481263 h 1286872"/>
              <a:gd name="connsiteX4" fmla="*/ 1983873 w 4133515"/>
              <a:gd name="connsiteY4" fmla="*/ 336884 h 1286872"/>
              <a:gd name="connsiteX5" fmla="*/ 2149642 w 4133515"/>
              <a:gd name="connsiteY5" fmla="*/ 213895 h 1286872"/>
              <a:gd name="connsiteX6" fmla="*/ 2288673 w 4133515"/>
              <a:gd name="connsiteY6" fmla="*/ 117642 h 1286872"/>
              <a:gd name="connsiteX7" fmla="*/ 2347494 w 4133515"/>
              <a:gd name="connsiteY7" fmla="*/ 74863 h 1286872"/>
              <a:gd name="connsiteX8" fmla="*/ 2454442 w 4133515"/>
              <a:gd name="connsiteY8" fmla="*/ 21390 h 1286872"/>
              <a:gd name="connsiteX9" fmla="*/ 2556042 w 4133515"/>
              <a:gd name="connsiteY9" fmla="*/ 0 h 1286872"/>
              <a:gd name="connsiteX10" fmla="*/ 4133515 w 4133515"/>
              <a:gd name="connsiteY10" fmla="*/ 0 h 1286872"/>
              <a:gd name="connsiteX11" fmla="*/ 4117473 w 4133515"/>
              <a:gd name="connsiteY11" fmla="*/ 1286872 h 1286872"/>
              <a:gd name="connsiteX12" fmla="*/ 0 w 4133515"/>
              <a:gd name="connsiteY12" fmla="*/ 1235356 h 1286872"/>
              <a:gd name="connsiteX13" fmla="*/ 5347 w 4133515"/>
              <a:gd name="connsiteY13" fmla="*/ 513348 h 128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33515" h="1286872">
                <a:moveTo>
                  <a:pt x="5347" y="513348"/>
                </a:moveTo>
                <a:lnTo>
                  <a:pt x="1481221" y="524042"/>
                </a:lnTo>
                <a:lnTo>
                  <a:pt x="1620252" y="513348"/>
                </a:lnTo>
                <a:lnTo>
                  <a:pt x="1748589" y="481263"/>
                </a:lnTo>
                <a:lnTo>
                  <a:pt x="1983873" y="336884"/>
                </a:lnTo>
                <a:cubicBezTo>
                  <a:pt x="2146327" y="217751"/>
                  <a:pt x="2097401" y="266127"/>
                  <a:pt x="2149642" y="213895"/>
                </a:cubicBezTo>
                <a:lnTo>
                  <a:pt x="2288673" y="117642"/>
                </a:lnTo>
                <a:lnTo>
                  <a:pt x="2347494" y="74863"/>
                </a:lnTo>
                <a:cubicBezTo>
                  <a:pt x="2450672" y="20560"/>
                  <a:pt x="2410823" y="21390"/>
                  <a:pt x="2454442" y="21390"/>
                </a:cubicBezTo>
                <a:lnTo>
                  <a:pt x="2556042" y="0"/>
                </a:lnTo>
                <a:lnTo>
                  <a:pt x="4133515" y="0"/>
                </a:lnTo>
                <a:lnTo>
                  <a:pt x="4117473" y="1286872"/>
                </a:lnTo>
                <a:lnTo>
                  <a:pt x="0" y="1235356"/>
                </a:lnTo>
                <a:cubicBezTo>
                  <a:pt x="1782" y="994687"/>
                  <a:pt x="3565" y="754017"/>
                  <a:pt x="5347" y="513348"/>
                </a:cubicBezTo>
                <a:close/>
              </a:path>
            </a:pathLst>
          </a:custGeom>
          <a:solidFill>
            <a:srgbClr val="66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Quasi-Fermi Level up to Junction ?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247584"/>
              </p:ext>
            </p:extLst>
          </p:nvPr>
        </p:nvGraphicFramePr>
        <p:xfrm>
          <a:off x="1155070" y="839929"/>
          <a:ext cx="2211387" cy="623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678" imgH="393539" progId="Equation.DSMT4">
                  <p:embed/>
                </p:oleObj>
              </mc:Choice>
              <mc:Fallback>
                <p:oleObj name="Equation" r:id="rId2" imgW="1396678" imgH="393539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070" y="839929"/>
                        <a:ext cx="2211387" cy="623149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/>
              <p:cNvSpPr txBox="1"/>
              <p:nvPr/>
            </p:nvSpPr>
            <p:spPr bwMode="auto">
              <a:xfrm>
                <a:off x="1041789" y="1832479"/>
                <a:ext cx="2684531" cy="581850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789" y="1832479"/>
                <a:ext cx="2684531" cy="581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7"/>
          <p:cNvSpPr>
            <a:spLocks/>
          </p:cNvSpPr>
          <p:nvPr/>
        </p:nvSpPr>
        <p:spPr bwMode="auto">
          <a:xfrm flipH="1">
            <a:off x="7567612" y="1466947"/>
            <a:ext cx="4152900" cy="290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9218613" y="2278159"/>
            <a:ext cx="2516187" cy="1270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 flipH="1">
            <a:off x="8839199" y="2079723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 flipH="1">
            <a:off x="10001249" y="1870173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F</a:t>
            </a:r>
            <a:r>
              <a:rPr lang="en-US" sz="1400" i="1" baseline="-25000"/>
              <a:t>n</a:t>
            </a: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9218612" y="1795560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9969500" y="1516160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Freeform 20"/>
          <p:cNvSpPr>
            <a:spLocks/>
          </p:cNvSpPr>
          <p:nvPr/>
        </p:nvSpPr>
        <p:spPr bwMode="auto">
          <a:xfrm flipH="1">
            <a:off x="7480299" y="2624235"/>
            <a:ext cx="4152900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02" y="3"/>
              </a:cxn>
              <a:cxn ang="0">
                <a:pos x="1077" y="21"/>
              </a:cxn>
              <a:cxn ang="0">
                <a:pos x="1128" y="45"/>
              </a:cxn>
              <a:cxn ang="0">
                <a:pos x="1170" y="75"/>
              </a:cxn>
              <a:cxn ang="0">
                <a:pos x="1230" y="111"/>
              </a:cxn>
              <a:cxn ang="0">
                <a:pos x="1287" y="150"/>
              </a:cxn>
              <a:cxn ang="0">
                <a:pos x="1332" y="183"/>
              </a:cxn>
              <a:cxn ang="0">
                <a:pos x="1386" y="222"/>
              </a:cxn>
              <a:cxn ang="0">
                <a:pos x="1425" y="249"/>
              </a:cxn>
              <a:cxn ang="0">
                <a:pos x="1482" y="279"/>
              </a:cxn>
              <a:cxn ang="0">
                <a:pos x="1521" y="300"/>
              </a:cxn>
              <a:cxn ang="0">
                <a:pos x="1569" y="324"/>
              </a:cxn>
              <a:cxn ang="0">
                <a:pos x="1641" y="327"/>
              </a:cxn>
              <a:cxn ang="0">
                <a:pos x="1851" y="324"/>
              </a:cxn>
              <a:cxn ang="0">
                <a:pos x="2616" y="321"/>
              </a:cxn>
            </a:cxnLst>
            <a:rect l="0" t="0" r="r" b="b"/>
            <a:pathLst>
              <a:path w="2616" h="327">
                <a:moveTo>
                  <a:pt x="0" y="0"/>
                </a:moveTo>
                <a:lnTo>
                  <a:pt x="1002" y="3"/>
                </a:lnTo>
                <a:lnTo>
                  <a:pt x="1077" y="21"/>
                </a:lnTo>
                <a:lnTo>
                  <a:pt x="1128" y="45"/>
                </a:lnTo>
                <a:lnTo>
                  <a:pt x="1170" y="75"/>
                </a:lnTo>
                <a:lnTo>
                  <a:pt x="1230" y="111"/>
                </a:lnTo>
                <a:lnTo>
                  <a:pt x="1287" y="150"/>
                </a:lnTo>
                <a:lnTo>
                  <a:pt x="1332" y="183"/>
                </a:lnTo>
                <a:lnTo>
                  <a:pt x="1386" y="222"/>
                </a:lnTo>
                <a:lnTo>
                  <a:pt x="1425" y="249"/>
                </a:lnTo>
                <a:lnTo>
                  <a:pt x="1482" y="279"/>
                </a:lnTo>
                <a:lnTo>
                  <a:pt x="1521" y="300"/>
                </a:lnTo>
                <a:lnTo>
                  <a:pt x="1569" y="324"/>
                </a:lnTo>
                <a:lnTo>
                  <a:pt x="1641" y="327"/>
                </a:lnTo>
                <a:lnTo>
                  <a:pt x="1851" y="324"/>
                </a:lnTo>
                <a:lnTo>
                  <a:pt x="2616" y="321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 flipH="1">
            <a:off x="7569199" y="2076547"/>
            <a:ext cx="2351088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7654924" y="2052734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 flipH="1">
            <a:off x="7604124" y="2281334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35"/>
              <p:cNvSpPr txBox="1"/>
              <p:nvPr/>
            </p:nvSpPr>
            <p:spPr bwMode="auto">
              <a:xfrm>
                <a:off x="762001" y="5995792"/>
                <a:ext cx="2077081" cy="77946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1" y="5995792"/>
                <a:ext cx="2077081" cy="7794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ight Arrow 18"/>
          <p:cNvSpPr/>
          <p:nvPr/>
        </p:nvSpPr>
        <p:spPr>
          <a:xfrm>
            <a:off x="8006263" y="1176258"/>
            <a:ext cx="346842" cy="2207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9555682" y="1176258"/>
            <a:ext cx="346842" cy="2207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10890496" y="1176258"/>
            <a:ext cx="346842" cy="22071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7476346" y="3450771"/>
            <a:ext cx="173549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036184" y="3432111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n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541121" y="1524497"/>
            <a:ext cx="6396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Rewrite </a:t>
            </a:r>
            <a:r>
              <a:rPr lang="en-US" sz="1600" b="1" i="1" dirty="0"/>
              <a:t>n</a:t>
            </a:r>
            <a:r>
              <a:rPr lang="en-US" sz="1600" dirty="0"/>
              <a:t> into non-equilibrium form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5502161"/>
            <a:ext cx="2988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New diffusion component: Plug this into original </a:t>
            </a:r>
            <a:r>
              <a:rPr lang="en-US" sz="1400" b="1" dirty="0"/>
              <a:t>J</a:t>
            </a:r>
            <a:r>
              <a:rPr lang="en-US" sz="1400" baseline="-25000" dirty="0"/>
              <a:t>n</a:t>
            </a:r>
            <a:r>
              <a:rPr lang="en-US" sz="1400" dirty="0"/>
              <a:t> equation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1119" y="5975057"/>
            <a:ext cx="2077081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Drop</a:t>
            </a:r>
            <a:r>
              <a:rPr lang="en-US" sz="1400" dirty="0"/>
              <a:t> of Quasi-Fermi level across the junction </a:t>
            </a:r>
            <a:r>
              <a:rPr lang="en-US" sz="1400" b="1" dirty="0"/>
              <a:t>proportional</a:t>
            </a:r>
            <a:r>
              <a:rPr lang="en-US" sz="1400" dirty="0"/>
              <a:t> to current!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55D449-20BD-4357-9E9E-849A2F2BC8D1}"/>
              </a:ext>
            </a:extLst>
          </p:cNvPr>
          <p:cNvSpPr txBox="1"/>
          <p:nvPr/>
        </p:nvSpPr>
        <p:spPr>
          <a:xfrm>
            <a:off x="3976387" y="1727600"/>
            <a:ext cx="2988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Ignore variation in temperature in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5">
                <a:extLst>
                  <a:ext uri="{FF2B5EF4-FFF2-40B4-BE49-F238E27FC236}">
                    <a16:creationId xmlns:a16="http://schemas.microsoft.com/office/drawing/2014/main" id="{558F4306-7B00-4795-99DD-5D582B1F76B3}"/>
                  </a:ext>
                </a:extLst>
              </p:cNvPr>
              <p:cNvSpPr txBox="1"/>
              <p:nvPr/>
            </p:nvSpPr>
            <p:spPr bwMode="auto">
              <a:xfrm>
                <a:off x="8637073" y="5954658"/>
                <a:ext cx="1649927" cy="77946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̃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35">
                <a:extLst>
                  <a:ext uri="{FF2B5EF4-FFF2-40B4-BE49-F238E27FC236}">
                    <a16:creationId xmlns:a16="http://schemas.microsoft.com/office/drawing/2014/main" id="{558F4306-7B00-4795-99DD-5D582B1F7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37073" y="5954658"/>
                <a:ext cx="1649927" cy="7794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321996D7-7AB6-4CCB-923B-2587A2917B50}"/>
              </a:ext>
            </a:extLst>
          </p:cNvPr>
          <p:cNvSpPr/>
          <p:nvPr/>
        </p:nvSpPr>
        <p:spPr>
          <a:xfrm>
            <a:off x="10207562" y="6154690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resistivity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35">
                <a:extLst>
                  <a:ext uri="{FF2B5EF4-FFF2-40B4-BE49-F238E27FC236}">
                    <a16:creationId xmlns:a16="http://schemas.microsoft.com/office/drawing/2014/main" id="{BC08869F-014D-4366-924F-3CC383B7D577}"/>
                  </a:ext>
                </a:extLst>
              </p:cNvPr>
              <p:cNvSpPr txBox="1"/>
              <p:nvPr/>
            </p:nvSpPr>
            <p:spPr bwMode="auto">
              <a:xfrm>
                <a:off x="2895600" y="6002338"/>
                <a:ext cx="2997210" cy="77946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35">
                <a:extLst>
                  <a:ext uri="{FF2B5EF4-FFF2-40B4-BE49-F238E27FC236}">
                    <a16:creationId xmlns:a16="http://schemas.microsoft.com/office/drawing/2014/main" id="{BC08869F-014D-4366-924F-3CC383B7D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6002338"/>
                <a:ext cx="2997210" cy="7794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CADF97B0-41E6-45CB-98CE-685165FEA475}"/>
                  </a:ext>
                </a:extLst>
              </p:cNvPr>
              <p:cNvSpPr txBox="1"/>
              <p:nvPr/>
            </p:nvSpPr>
            <p:spPr bwMode="auto">
              <a:xfrm>
                <a:off x="1517814" y="3578826"/>
                <a:ext cx="3131872" cy="720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CADF97B0-41E6-45CB-98CE-685165FEA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17814" y="3578826"/>
                <a:ext cx="3131872" cy="7207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400EACC3-E322-4159-AB47-7E96AB54DC5B}"/>
                  </a:ext>
                </a:extLst>
              </p:cNvPr>
              <p:cNvSpPr txBox="1"/>
              <p:nvPr/>
            </p:nvSpPr>
            <p:spPr bwMode="auto">
              <a:xfrm>
                <a:off x="1676400" y="2632075"/>
                <a:ext cx="3405819" cy="720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400EACC3-E322-4159-AB47-7E96AB54D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632075"/>
                <a:ext cx="3405819" cy="7207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CA20AE3-B0A9-4F6E-ADFA-E0F8EF25E63B}"/>
                  </a:ext>
                </a:extLst>
              </p:cNvPr>
              <p:cNvSpPr/>
              <p:nvPr/>
            </p:nvSpPr>
            <p:spPr>
              <a:xfrm>
                <a:off x="3913990" y="1991705"/>
                <a:ext cx="18057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CA20AE3-B0A9-4F6E-ADFA-E0F8EF25E6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990" y="1991705"/>
                <a:ext cx="1805751" cy="461665"/>
              </a:xfrm>
              <a:prstGeom prst="rect">
                <a:avLst/>
              </a:prstGeom>
              <a:blipFill>
                <a:blip r:embed="rId11"/>
                <a:stretch>
                  <a:fillRect r="-338"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id="{E616D7BE-798C-4011-BEA8-D8A707DF4E98}"/>
                  </a:ext>
                </a:extLst>
              </p:cNvPr>
              <p:cNvSpPr txBox="1"/>
              <p:nvPr/>
            </p:nvSpPr>
            <p:spPr bwMode="auto">
              <a:xfrm>
                <a:off x="4722065" y="2632075"/>
                <a:ext cx="3405819" cy="720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id="{E616D7BE-798C-4011-BEA8-D8A707DF4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2065" y="2632075"/>
                <a:ext cx="3405819" cy="7207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82A968C-391D-4EF0-B311-81168E08BD39}"/>
                  </a:ext>
                </a:extLst>
              </p:cNvPr>
              <p:cNvSpPr/>
              <p:nvPr/>
            </p:nvSpPr>
            <p:spPr>
              <a:xfrm>
                <a:off x="4927436" y="3995803"/>
                <a:ext cx="1349271" cy="728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82A968C-391D-4EF0-B311-81168E08BD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436" y="3995803"/>
                <a:ext cx="1349271" cy="72859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2444D1F-F3A3-4826-A13B-52ACBBC0A2AB}"/>
                  </a:ext>
                </a:extLst>
              </p:cNvPr>
              <p:cNvSpPr/>
              <p:nvPr/>
            </p:nvSpPr>
            <p:spPr>
              <a:xfrm>
                <a:off x="6204766" y="3940951"/>
                <a:ext cx="1983118" cy="7285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2444D1F-F3A3-4826-A13B-52ACBBC0A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766" y="3940951"/>
                <a:ext cx="1983118" cy="72853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007D5F24-F94C-4220-BA6E-403FDA0F2EAC}"/>
                  </a:ext>
                </a:extLst>
              </p:cNvPr>
              <p:cNvSpPr txBox="1"/>
              <p:nvPr/>
            </p:nvSpPr>
            <p:spPr bwMode="auto">
              <a:xfrm>
                <a:off x="1513295" y="4765675"/>
                <a:ext cx="2917258" cy="720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</m:e>
                      </m:d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007D5F24-F94C-4220-BA6E-403FDA0F2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13295" y="4765675"/>
                <a:ext cx="2917258" cy="72072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CAC2380-5513-49B9-AA54-A8224D21A45B}"/>
                  </a:ext>
                </a:extLst>
              </p:cNvPr>
              <p:cNvSpPr txBox="1"/>
              <p:nvPr/>
            </p:nvSpPr>
            <p:spPr>
              <a:xfrm>
                <a:off x="4570667" y="787145"/>
                <a:ext cx="2695481" cy="85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⃑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ℇ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CAC2380-5513-49B9-AA54-A8224D21A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667" y="787145"/>
                <a:ext cx="2695481" cy="85581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E2B3F0A2-FF61-4BF6-B444-8FFBE0B7C719}"/>
                  </a:ext>
                </a:extLst>
              </p:cNvPr>
              <p:cNvSpPr txBox="1"/>
              <p:nvPr/>
            </p:nvSpPr>
            <p:spPr bwMode="auto">
              <a:xfrm>
                <a:off x="4169342" y="4756289"/>
                <a:ext cx="2917258" cy="720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E2B3F0A2-FF61-4BF6-B444-8FFBE0B7C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9342" y="4756289"/>
                <a:ext cx="2917258" cy="7207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/>
              <p14:cNvContentPartPr/>
              <p14:nvPr/>
            </p14:nvContentPartPr>
            <p14:xfrm>
              <a:off x="594720" y="712080"/>
              <a:ext cx="11127240" cy="6080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7880" y="703800"/>
                <a:ext cx="11137680" cy="609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49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26" grpId="0"/>
      <p:bldP spid="27" grpId="0"/>
      <p:bldP spid="28" grpId="0" animBg="1"/>
      <p:bldP spid="29" grpId="0"/>
      <p:bldP spid="30" grpId="0" animBg="1"/>
      <p:bldP spid="23" grpId="0"/>
      <p:bldP spid="31" grpId="0" animBg="1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/>
      <p:bldP spid="4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Bias: Nonlinear Regime …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179639" y="3905250"/>
          <a:ext cx="1276856" cy="1412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110" imgH="914400" progId="Equation.DSMT4">
                  <p:embed/>
                </p:oleObj>
              </mc:Choice>
              <mc:Fallback>
                <p:oleObj name="Equation" r:id="rId2" imgW="825110" imgH="91440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639" y="3905250"/>
                        <a:ext cx="1276856" cy="1412692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1691949" y="1216837"/>
          <a:ext cx="2349008" cy="746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385" imgH="456924" progId="Equation.DSMT4">
                  <p:embed/>
                </p:oleObj>
              </mc:Choice>
              <mc:Fallback>
                <p:oleObj name="Equation" r:id="rId4" imgW="1587385" imgH="456924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949" y="1216837"/>
                        <a:ext cx="2349008" cy="746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1819276" y="2390776"/>
          <a:ext cx="4493541" cy="113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06034" imgH="711016" progId="Equation.DSMT4">
                  <p:embed/>
                </p:oleObj>
              </mc:Choice>
              <mc:Fallback>
                <p:oleObj name="Equation" r:id="rId6" imgW="2806034" imgH="711016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276" y="2390776"/>
                        <a:ext cx="4493541" cy="113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"/>
          <p:cNvSpPr>
            <a:spLocks/>
          </p:cNvSpPr>
          <p:nvPr/>
        </p:nvSpPr>
        <p:spPr bwMode="auto">
          <a:xfrm>
            <a:off x="5575300" y="3976689"/>
            <a:ext cx="4102100" cy="287337"/>
          </a:xfrm>
          <a:custGeom>
            <a:avLst/>
            <a:gdLst/>
            <a:ahLst/>
            <a:cxnLst>
              <a:cxn ang="0">
                <a:pos x="2584" y="71"/>
              </a:cxn>
              <a:cxn ang="0">
                <a:pos x="1591" y="0"/>
              </a:cxn>
              <a:cxn ang="0">
                <a:pos x="1516" y="10"/>
              </a:cxn>
              <a:cxn ang="0">
                <a:pos x="1465" y="23"/>
              </a:cxn>
              <a:cxn ang="0">
                <a:pos x="1423" y="40"/>
              </a:cxn>
              <a:cxn ang="0">
                <a:pos x="1363" y="60"/>
              </a:cxn>
              <a:cxn ang="0">
                <a:pos x="1306" y="82"/>
              </a:cxn>
              <a:cxn ang="0">
                <a:pos x="1261" y="100"/>
              </a:cxn>
              <a:cxn ang="0">
                <a:pos x="1207" y="122"/>
              </a:cxn>
              <a:cxn ang="0">
                <a:pos x="1168" y="137"/>
              </a:cxn>
              <a:cxn ang="0">
                <a:pos x="1111" y="154"/>
              </a:cxn>
              <a:cxn ang="0">
                <a:pos x="1072" y="166"/>
              </a:cxn>
              <a:cxn ang="0">
                <a:pos x="1024" y="179"/>
              </a:cxn>
              <a:cxn ang="0">
                <a:pos x="952" y="181"/>
              </a:cxn>
              <a:cxn ang="0">
                <a:pos x="742" y="179"/>
              </a:cxn>
              <a:cxn ang="0">
                <a:pos x="0" y="135"/>
              </a:cxn>
            </a:cxnLst>
            <a:rect l="0" t="0" r="r" b="b"/>
            <a:pathLst>
              <a:path w="2584" h="181">
                <a:moveTo>
                  <a:pt x="2584" y="71"/>
                </a:moveTo>
                <a:lnTo>
                  <a:pt x="1591" y="0"/>
                </a:lnTo>
                <a:lnTo>
                  <a:pt x="1516" y="10"/>
                </a:lnTo>
                <a:lnTo>
                  <a:pt x="1465" y="23"/>
                </a:lnTo>
                <a:lnTo>
                  <a:pt x="1423" y="40"/>
                </a:lnTo>
                <a:lnTo>
                  <a:pt x="1363" y="60"/>
                </a:lnTo>
                <a:lnTo>
                  <a:pt x="1306" y="82"/>
                </a:lnTo>
                <a:lnTo>
                  <a:pt x="1261" y="100"/>
                </a:lnTo>
                <a:lnTo>
                  <a:pt x="1207" y="122"/>
                </a:lnTo>
                <a:lnTo>
                  <a:pt x="1168" y="137"/>
                </a:lnTo>
                <a:lnTo>
                  <a:pt x="1111" y="154"/>
                </a:lnTo>
                <a:lnTo>
                  <a:pt x="1072" y="166"/>
                </a:lnTo>
                <a:lnTo>
                  <a:pt x="1024" y="179"/>
                </a:lnTo>
                <a:lnTo>
                  <a:pt x="952" y="181"/>
                </a:lnTo>
                <a:lnTo>
                  <a:pt x="742" y="179"/>
                </a:lnTo>
                <a:lnTo>
                  <a:pt x="0" y="13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200900" y="4724400"/>
            <a:ext cx="2501900" cy="114300"/>
          </a:xfrm>
          <a:custGeom>
            <a:avLst/>
            <a:gdLst/>
            <a:ahLst/>
            <a:cxnLst>
              <a:cxn ang="0">
                <a:pos x="1576" y="72"/>
              </a:cxn>
              <a:cxn ang="0">
                <a:pos x="464" y="0"/>
              </a:cxn>
              <a:cxn ang="0">
                <a:pos x="0" y="16"/>
              </a:cxn>
            </a:cxnLst>
            <a:rect l="0" t="0" r="r" b="b"/>
            <a:pathLst>
              <a:path w="1576" h="72">
                <a:moveTo>
                  <a:pt x="1576" y="72"/>
                </a:moveTo>
                <a:lnTo>
                  <a:pt x="464" y="0"/>
                </a:lnTo>
                <a:lnTo>
                  <a:pt x="0" y="16"/>
                </a:lnTo>
              </a:path>
            </a:pathLst>
          </a:custGeom>
          <a:noFill/>
          <a:ln w="19050" cap="flat" cmpd="sng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 flipH="1">
            <a:off x="9677400" y="4609291"/>
            <a:ext cx="5934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Symbol" pitchFamily="18" charset="2"/>
              </a:rPr>
              <a:t>D</a:t>
            </a:r>
            <a:r>
              <a:rPr lang="en-US" sz="2000" dirty="0">
                <a:solidFill>
                  <a:srgbClr val="0000FF"/>
                </a:solidFill>
                <a:latin typeface="+mn-lt"/>
              </a:rPr>
              <a:t>F</a:t>
            </a:r>
            <a:r>
              <a:rPr lang="en-US" sz="2000" baseline="-25000" dirty="0">
                <a:solidFill>
                  <a:srgbClr val="0000FF"/>
                </a:solidFill>
                <a:latin typeface="+mn-lt"/>
              </a:rPr>
              <a:t>p</a:t>
            </a: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7189788" y="43021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7940676" y="40227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Freeform 20"/>
          <p:cNvSpPr>
            <a:spLocks/>
          </p:cNvSpPr>
          <p:nvPr/>
        </p:nvSpPr>
        <p:spPr bwMode="auto">
          <a:xfrm>
            <a:off x="5473700" y="5133975"/>
            <a:ext cx="4241800" cy="287338"/>
          </a:xfrm>
          <a:custGeom>
            <a:avLst/>
            <a:gdLst/>
            <a:ahLst/>
            <a:cxnLst>
              <a:cxn ang="0">
                <a:pos x="2672" y="70"/>
              </a:cxn>
              <a:cxn ang="0">
                <a:pos x="1600" y="0"/>
              </a:cxn>
              <a:cxn ang="0">
                <a:pos x="1525" y="10"/>
              </a:cxn>
              <a:cxn ang="0">
                <a:pos x="1474" y="23"/>
              </a:cxn>
              <a:cxn ang="0">
                <a:pos x="1432" y="40"/>
              </a:cxn>
              <a:cxn ang="0">
                <a:pos x="1372" y="60"/>
              </a:cxn>
              <a:cxn ang="0">
                <a:pos x="1315" y="82"/>
              </a:cxn>
              <a:cxn ang="0">
                <a:pos x="1270" y="100"/>
              </a:cxn>
              <a:cxn ang="0">
                <a:pos x="1216" y="122"/>
              </a:cxn>
              <a:cxn ang="0">
                <a:pos x="1177" y="137"/>
              </a:cxn>
              <a:cxn ang="0">
                <a:pos x="1120" y="154"/>
              </a:cxn>
              <a:cxn ang="0">
                <a:pos x="1081" y="166"/>
              </a:cxn>
              <a:cxn ang="0">
                <a:pos x="1033" y="179"/>
              </a:cxn>
              <a:cxn ang="0">
                <a:pos x="961" y="181"/>
              </a:cxn>
              <a:cxn ang="0">
                <a:pos x="736" y="166"/>
              </a:cxn>
              <a:cxn ang="0">
                <a:pos x="0" y="126"/>
              </a:cxn>
            </a:cxnLst>
            <a:rect l="0" t="0" r="r" b="b"/>
            <a:pathLst>
              <a:path w="2672" h="181">
                <a:moveTo>
                  <a:pt x="2672" y="70"/>
                </a:moveTo>
                <a:lnTo>
                  <a:pt x="1600" y="0"/>
                </a:lnTo>
                <a:lnTo>
                  <a:pt x="1525" y="10"/>
                </a:lnTo>
                <a:lnTo>
                  <a:pt x="1474" y="23"/>
                </a:lnTo>
                <a:lnTo>
                  <a:pt x="1432" y="40"/>
                </a:lnTo>
                <a:lnTo>
                  <a:pt x="1372" y="60"/>
                </a:lnTo>
                <a:lnTo>
                  <a:pt x="1315" y="82"/>
                </a:lnTo>
                <a:lnTo>
                  <a:pt x="1270" y="100"/>
                </a:lnTo>
                <a:lnTo>
                  <a:pt x="1216" y="122"/>
                </a:lnTo>
                <a:lnTo>
                  <a:pt x="1177" y="137"/>
                </a:lnTo>
                <a:lnTo>
                  <a:pt x="1120" y="154"/>
                </a:lnTo>
                <a:lnTo>
                  <a:pt x="1081" y="166"/>
                </a:lnTo>
                <a:lnTo>
                  <a:pt x="1033" y="179"/>
                </a:lnTo>
                <a:lnTo>
                  <a:pt x="961" y="181"/>
                </a:lnTo>
                <a:lnTo>
                  <a:pt x="736" y="166"/>
                </a:lnTo>
                <a:lnTo>
                  <a:pt x="0" y="126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Freeform 21"/>
          <p:cNvSpPr>
            <a:spLocks/>
          </p:cNvSpPr>
          <p:nvPr/>
        </p:nvSpPr>
        <p:spPr bwMode="auto">
          <a:xfrm>
            <a:off x="5541964" y="4584700"/>
            <a:ext cx="2395537" cy="63500"/>
          </a:xfrm>
          <a:custGeom>
            <a:avLst/>
            <a:gdLst/>
            <a:ahLst/>
            <a:cxnLst>
              <a:cxn ang="0">
                <a:pos x="1509" y="32"/>
              </a:cxn>
              <a:cxn ang="0">
                <a:pos x="1045" y="40"/>
              </a:cxn>
              <a:cxn ang="0">
                <a:pos x="0" y="0"/>
              </a:cxn>
            </a:cxnLst>
            <a:rect l="0" t="0" r="r" b="b"/>
            <a:pathLst>
              <a:path w="1509" h="40">
                <a:moveTo>
                  <a:pt x="1509" y="32"/>
                </a:moveTo>
                <a:lnTo>
                  <a:pt x="1045" y="40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Line 22"/>
          <p:cNvSpPr>
            <a:spLocks noChangeShapeType="1"/>
          </p:cNvSpPr>
          <p:nvPr/>
        </p:nvSpPr>
        <p:spPr bwMode="auto">
          <a:xfrm>
            <a:off x="5626100" y="4559300"/>
            <a:ext cx="0" cy="266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 flipH="1" flipV="1">
            <a:off x="5575300" y="4826000"/>
            <a:ext cx="4140200" cy="25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Freeform 24"/>
          <p:cNvSpPr>
            <a:spLocks/>
          </p:cNvSpPr>
          <p:nvPr/>
        </p:nvSpPr>
        <p:spPr bwMode="auto">
          <a:xfrm>
            <a:off x="7924800" y="3098800"/>
            <a:ext cx="1790700" cy="774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2"/>
              </a:cxn>
              <a:cxn ang="0">
                <a:pos x="1128" y="312"/>
              </a:cxn>
            </a:cxnLst>
            <a:rect l="0" t="0" r="r" b="b"/>
            <a:pathLst>
              <a:path w="1128" h="312">
                <a:moveTo>
                  <a:pt x="0" y="0"/>
                </a:moveTo>
                <a:lnTo>
                  <a:pt x="0" y="312"/>
                </a:lnTo>
                <a:lnTo>
                  <a:pt x="1128" y="31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>
            <a:off x="7924800" y="3263900"/>
            <a:ext cx="16764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 flipH="1">
            <a:off x="7414371" y="3308674"/>
            <a:ext cx="48442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 err="1">
                <a:latin typeface="Symbol" pitchFamily="18" charset="2"/>
              </a:rPr>
              <a:t>D</a:t>
            </a:r>
            <a:r>
              <a:rPr lang="en-US" sz="2000" dirty="0" err="1">
                <a:latin typeface="+mn-lt"/>
              </a:rPr>
              <a:t>n</a:t>
            </a:r>
            <a:endParaRPr lang="en-US" sz="2000" dirty="0">
              <a:latin typeface="+mn-lt"/>
            </a:endParaRPr>
          </a:p>
        </p:txBody>
      </p:sp>
      <p:sp>
        <p:nvSpPr>
          <p:cNvPr id="20" name="Line 34"/>
          <p:cNvSpPr>
            <a:spLocks noChangeShapeType="1"/>
          </p:cNvSpPr>
          <p:nvPr/>
        </p:nvSpPr>
        <p:spPr bwMode="auto">
          <a:xfrm>
            <a:off x="7975600" y="4724400"/>
            <a:ext cx="172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5613400" y="4572000"/>
            <a:ext cx="157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Text Box 36"/>
          <p:cNvSpPr txBox="1">
            <a:spLocks noChangeArrowheads="1"/>
          </p:cNvSpPr>
          <p:nvPr/>
        </p:nvSpPr>
        <p:spPr bwMode="auto">
          <a:xfrm flipH="1">
            <a:off x="7329779" y="4255277"/>
            <a:ext cx="59343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F</a:t>
            </a:r>
            <a:r>
              <a:rPr lang="en-US" sz="2000" baseline="-25000" dirty="0">
                <a:solidFill>
                  <a:srgbClr val="FF0000"/>
                </a:solidFill>
                <a:latin typeface="+mn-lt"/>
              </a:rPr>
              <a:t>n</a:t>
            </a:r>
          </a:p>
        </p:txBody>
      </p: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5083188" y="5609116"/>
            <a:ext cx="5139362" cy="7386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>
                <a:latin typeface="+mn-lt"/>
              </a:rPr>
              <a:t>Still diffusion dominated transport? </a:t>
            </a:r>
            <a:r>
              <a:rPr lang="en-US" sz="1400" dirty="0">
                <a:latin typeface="+mn-lt"/>
              </a:rPr>
              <a:t>Since Quasi-Fermi levels are not flat in nonlinear regime </a:t>
            </a:r>
            <a:r>
              <a:rPr lang="en-US" sz="1400" dirty="0"/>
              <a:t>(drift)</a:t>
            </a:r>
            <a:r>
              <a:rPr lang="en-US" sz="1400" dirty="0">
                <a:latin typeface="+mn-lt"/>
              </a:rPr>
              <a:t>, this approximation becomes worse.</a:t>
            </a:r>
          </a:p>
        </p:txBody>
      </p:sp>
      <p:cxnSp>
        <p:nvCxnSpPr>
          <p:cNvPr id="25" name="Straight Arrow Connector 24"/>
          <p:cNvCxnSpPr>
            <a:stCxn id="22" idx="3"/>
          </p:cNvCxnSpPr>
          <p:nvPr/>
        </p:nvCxnSpPr>
        <p:spPr>
          <a:xfrm flipH="1">
            <a:off x="7215673" y="4455332"/>
            <a:ext cx="114106" cy="1726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50972" y="4497356"/>
            <a:ext cx="503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A</a:t>
            </a:r>
          </a:p>
        </p:txBody>
      </p:sp>
      <p:graphicFrame>
        <p:nvGraphicFramePr>
          <p:cNvPr id="2790405" name="Object 5"/>
          <p:cNvGraphicFramePr>
            <a:graphicFrameLocks noChangeAspect="1"/>
          </p:cNvGraphicFramePr>
          <p:nvPr/>
        </p:nvGraphicFramePr>
        <p:xfrm>
          <a:off x="3931943" y="1216836"/>
          <a:ext cx="5063410" cy="704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88864" imgH="456924" progId="Equation.3">
                  <p:embed/>
                </p:oleObj>
              </mc:Choice>
              <mc:Fallback>
                <p:oleObj name="Equation" r:id="rId8" imgW="3288864" imgH="456924" progId="Equation.3">
                  <p:embed/>
                  <p:pic>
                    <p:nvPicPr>
                      <p:cNvPr id="27904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1943" y="1216836"/>
                        <a:ext cx="5063410" cy="7046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5">
                <a:extLst>
                  <a:ext uri="{FF2B5EF4-FFF2-40B4-BE49-F238E27FC236}">
                    <a16:creationId xmlns:a16="http://schemas.microsoft.com/office/drawing/2014/main" id="{E356A7D4-ADE0-4014-BD15-11FA3569C338}"/>
                  </a:ext>
                </a:extLst>
              </p:cNvPr>
              <p:cNvSpPr txBox="1"/>
              <p:nvPr/>
            </p:nvSpPr>
            <p:spPr bwMode="auto">
              <a:xfrm>
                <a:off x="762001" y="5411788"/>
                <a:ext cx="2077081" cy="77946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35">
                <a:extLst>
                  <a:ext uri="{FF2B5EF4-FFF2-40B4-BE49-F238E27FC236}">
                    <a16:creationId xmlns:a16="http://schemas.microsoft.com/office/drawing/2014/main" id="{E356A7D4-ADE0-4014-BD15-11FA3569C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1" y="5411788"/>
                <a:ext cx="2077081" cy="7794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1668240" y="1162080"/>
              <a:ext cx="10353240" cy="4980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61040" y="1153440"/>
                <a:ext cx="10373400" cy="499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069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and Fermi Level Drop – A general concept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5">
                <a:extLst>
                  <a:ext uri="{FF2B5EF4-FFF2-40B4-BE49-F238E27FC236}">
                    <a16:creationId xmlns:a16="http://schemas.microsoft.com/office/drawing/2014/main" id="{E356A7D4-ADE0-4014-BD15-11FA3569C338}"/>
                  </a:ext>
                </a:extLst>
              </p:cNvPr>
              <p:cNvSpPr txBox="1"/>
              <p:nvPr/>
            </p:nvSpPr>
            <p:spPr bwMode="auto">
              <a:xfrm>
                <a:off x="838200" y="990600"/>
                <a:ext cx="2077081" cy="77946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35">
                <a:extLst>
                  <a:ext uri="{FF2B5EF4-FFF2-40B4-BE49-F238E27FC236}">
                    <a16:creationId xmlns:a16="http://schemas.microsoft.com/office/drawing/2014/main" id="{E356A7D4-ADE0-4014-BD15-11FA3569C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990600"/>
                <a:ext cx="2077081" cy="7794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Box 37">
            <a:extLst>
              <a:ext uri="{FF2B5EF4-FFF2-40B4-BE49-F238E27FC236}">
                <a16:creationId xmlns:a16="http://schemas.microsoft.com/office/drawing/2014/main" id="{D53ED05B-3548-47CB-A79B-D19C82CF3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41148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b="1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can be derived from a complex quantum DOS</a:t>
            </a:r>
          </a:p>
        </p:txBody>
      </p:sp>
      <p:sp>
        <p:nvSpPr>
          <p:cNvPr id="29" name="Text Box 37">
            <a:extLst>
              <a:ext uri="{FF2B5EF4-FFF2-40B4-BE49-F238E27FC236}">
                <a16:creationId xmlns:a16="http://schemas.microsoft.com/office/drawing/2014/main" id="{83BD6D30-AD63-4632-97B5-8C4AC49B8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09800"/>
            <a:ext cx="44958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>
                <a:latin typeface="+mn-lt"/>
              </a:rPr>
              <a:t>Opportunity to link Classical and Quantum Transport</a:t>
            </a:r>
          </a:p>
        </p:txBody>
      </p:sp>
      <p:pic>
        <p:nvPicPr>
          <p:cNvPr id="4" name="Picture 3" descr="A picture containing bird&#10;&#10;Description automatically generated">
            <a:extLst>
              <a:ext uri="{FF2B5EF4-FFF2-40B4-BE49-F238E27FC236}">
                <a16:creationId xmlns:a16="http://schemas.microsoft.com/office/drawing/2014/main" id="{FBF195F6-416D-4509-A52E-CA5374691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844617"/>
            <a:ext cx="5181600" cy="1090863"/>
          </a:xfrm>
          <a:prstGeom prst="rect">
            <a:avLst/>
          </a:prstGeom>
        </p:spPr>
      </p:pic>
      <p:pic>
        <p:nvPicPr>
          <p:cNvPr id="31" name="Picture 30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9FFFB1C-2BB2-4523-AE1E-F2F52ABBAF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95" b="50063"/>
          <a:stretch/>
        </p:blipFill>
        <p:spPr>
          <a:xfrm>
            <a:off x="1981200" y="2590800"/>
            <a:ext cx="3746255" cy="3605117"/>
          </a:xfrm>
          <a:prstGeom prst="rect">
            <a:avLst/>
          </a:prstGeom>
        </p:spPr>
      </p:pic>
      <p:pic>
        <p:nvPicPr>
          <p:cNvPr id="33" name="Picture 32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A90E1D4-7807-4E32-96E5-EB8B033CA0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6" r="46695"/>
          <a:stretch/>
        </p:blipFill>
        <p:spPr>
          <a:xfrm>
            <a:off x="6172199" y="2590799"/>
            <a:ext cx="3736773" cy="3605117"/>
          </a:xfrm>
          <a:prstGeom prst="rect">
            <a:avLst/>
          </a:prstGeom>
        </p:spPr>
      </p:pic>
      <p:sp>
        <p:nvSpPr>
          <p:cNvPr id="2790400" name="Rectangle 2790399">
            <a:extLst>
              <a:ext uri="{FF2B5EF4-FFF2-40B4-BE49-F238E27FC236}">
                <a16:creationId xmlns:a16="http://schemas.microsoft.com/office/drawing/2014/main" id="{36BB30EF-AFDD-4750-96FF-E5FA6D1F4DF9}"/>
              </a:ext>
            </a:extLst>
          </p:cNvPr>
          <p:cNvSpPr/>
          <p:nvPr/>
        </p:nvSpPr>
        <p:spPr>
          <a:xfrm>
            <a:off x="6108204" y="1991530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n-lt"/>
              </a:rPr>
              <a:t>Journal of Computational Electronics 2: 177–182, 2003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615600" y="910800"/>
              <a:ext cx="3609720" cy="2640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3080" y="899640"/>
                <a:ext cx="3619800" cy="265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542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90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9040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Impact ionization</a:t>
            </a:r>
          </a:p>
          <a:p>
            <a:pPr lvl="1"/>
            <a:r>
              <a:rPr lang="en-US" dirty="0"/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1665" y="348777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0F1D880-26EB-40D0-B68D-9183033815BB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65524D93-FC75-4AAD-998C-80A8D9A74E9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633E383C-1C42-4CD1-95C8-68053930A97B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966E7526-7DC0-4F11-A789-B4EAAE2548A1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2906082-699B-4DF1-84C5-22D2C3895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  <p:sp>
        <p:nvSpPr>
          <p:cNvPr id="40" name="AutoShape 5">
            <a:extLst>
              <a:ext uri="{FF2B5EF4-FFF2-40B4-BE49-F238E27FC236}">
                <a16:creationId xmlns:a16="http://schemas.microsoft.com/office/drawing/2014/main" id="{421C9B4C-5D69-4A3B-8278-0FC5077DD788}"/>
              </a:ext>
            </a:extLst>
          </p:cNvPr>
          <p:cNvSpPr>
            <a:spLocks noChangeArrowheads="1"/>
          </p:cNvSpPr>
          <p:nvPr/>
        </p:nvSpPr>
        <p:spPr bwMode="auto">
          <a:xfrm rot="12150943">
            <a:off x="9109394" y="231976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00350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/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Impact ionization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Tunneling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786" y="3960572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0F1D880-26EB-40D0-B68D-9183033815BB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65524D93-FC75-4AAD-998C-80A8D9A74E9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633E383C-1C42-4CD1-95C8-68053930A97B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966E7526-7DC0-4F11-A789-B4EAAE2548A1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2906082-699B-4DF1-84C5-22D2C3895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  <p:sp>
        <p:nvSpPr>
          <p:cNvPr id="39" name="AutoShape 5">
            <a:extLst>
              <a:ext uri="{FF2B5EF4-FFF2-40B4-BE49-F238E27FC236}">
                <a16:creationId xmlns:a16="http://schemas.microsoft.com/office/drawing/2014/main" id="{595000C4-0B0C-4BA3-84F0-74A570DF7266}"/>
              </a:ext>
            </a:extLst>
          </p:cNvPr>
          <p:cNvSpPr>
            <a:spLocks noChangeArrowheads="1"/>
          </p:cNvSpPr>
          <p:nvPr/>
        </p:nvSpPr>
        <p:spPr bwMode="auto">
          <a:xfrm rot="1500119">
            <a:off x="10528553" y="375764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223790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(2): Ambipolar Transport</a:t>
            </a:r>
          </a:p>
        </p:txBody>
      </p:sp>
      <p:graphicFrame>
        <p:nvGraphicFramePr>
          <p:cNvPr id="5" name="Object 21"/>
          <p:cNvGraphicFramePr>
            <a:graphicFrameLocks noChangeAspect="1"/>
          </p:cNvGraphicFramePr>
          <p:nvPr/>
        </p:nvGraphicFramePr>
        <p:xfrm>
          <a:off x="2232253" y="1018095"/>
          <a:ext cx="6738923" cy="1011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90280" imgH="507633" progId="Equation.3">
                  <p:embed/>
                </p:oleObj>
              </mc:Choice>
              <mc:Fallback>
                <p:oleObj name="Equation" r:id="rId2" imgW="3390280" imgH="507633" progId="Equation.3">
                  <p:embed/>
                  <p:pic>
                    <p:nvPicPr>
                      <p:cNvPr id="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253" y="1018095"/>
                        <a:ext cx="6738923" cy="10115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9"/>
          <p:cNvGrpSpPr/>
          <p:nvPr/>
        </p:nvGrpSpPr>
        <p:grpSpPr>
          <a:xfrm>
            <a:off x="3287940" y="3287486"/>
            <a:ext cx="5345642" cy="3003650"/>
            <a:chOff x="370568" y="1240972"/>
            <a:chExt cx="5345642" cy="3003650"/>
          </a:xfrm>
        </p:grpSpPr>
        <p:sp>
          <p:nvSpPr>
            <p:cNvPr id="21" name="Rectangle 20"/>
            <p:cNvSpPr/>
            <p:nvPr/>
          </p:nvSpPr>
          <p:spPr>
            <a:xfrm>
              <a:off x="3040743" y="1524000"/>
              <a:ext cx="2675467" cy="2720622"/>
            </a:xfrm>
            <a:prstGeom prst="rect">
              <a:avLst/>
            </a:prstGeom>
            <a:solidFill>
              <a:srgbClr val="00FF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4"/>
            <p:cNvSpPr>
              <a:spLocks noChangeArrowheads="1"/>
            </p:cNvSpPr>
            <p:nvPr/>
          </p:nvSpPr>
          <p:spPr bwMode="auto">
            <a:xfrm>
              <a:off x="370568" y="1512888"/>
              <a:ext cx="5338762" cy="27193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5069039" y="3628673"/>
              <a:ext cx="611065" cy="5847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+mn-lt"/>
                </a:rPr>
                <a:t>V</a:t>
              </a:r>
              <a:r>
                <a:rPr lang="en-US" sz="3200" baseline="-25000" dirty="0">
                  <a:latin typeface="+mn-lt"/>
                </a:rPr>
                <a:t>A</a:t>
              </a:r>
            </a:p>
          </p:txBody>
        </p: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4217081" y="2157413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+mn-lt"/>
                </a:rPr>
                <a:t>2</a:t>
              </a:r>
            </a:p>
          </p:txBody>
        </p:sp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8356" y="1992313"/>
              <a:ext cx="2493962" cy="1763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3066143" y="1678341"/>
              <a:ext cx="2066925" cy="2405063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14"/>
            <p:cNvSpPr txBox="1">
              <a:spLocks noChangeArrowheads="1"/>
            </p:cNvSpPr>
            <p:nvPr/>
          </p:nvSpPr>
          <p:spPr bwMode="auto">
            <a:xfrm>
              <a:off x="3913868" y="2781301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ysClr val="windowText" lastClr="000000"/>
                  </a:solidFill>
                  <a:latin typeface="+mn-lt"/>
                </a:rPr>
                <a:t>1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4891768" y="1651001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+mn-lt"/>
                </a:rPr>
                <a:t>3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3278868" y="3417888"/>
              <a:ext cx="61266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6,7</a:t>
              </a:r>
            </a:p>
          </p:txBody>
        </p:sp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3093132" y="1562629"/>
              <a:ext cx="805029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dirty="0" err="1">
                  <a:latin typeface="+mn-lt"/>
                </a:rPr>
                <a:t>ln</a:t>
              </a:r>
              <a:r>
                <a:rPr lang="en-US" sz="2800" dirty="0">
                  <a:latin typeface="+mn-lt"/>
                </a:rPr>
                <a:t>(I)</a:t>
              </a:r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 flipH="1">
              <a:off x="3984169" y="1240972"/>
              <a:ext cx="1349829" cy="1306287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958875" y="2306506"/>
            <a:ext cx="459898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Ambipolar</a:t>
            </a:r>
            <a:r>
              <a:rPr lang="en-US" sz="1600" dirty="0"/>
              <a:t> Transport regime (2)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42075" y="2325360"/>
            <a:ext cx="2601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Question: Where does the 2 come from?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8367859" y="1894197"/>
            <a:ext cx="0" cy="459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111040" y="963000"/>
              <a:ext cx="6676920" cy="5515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3480" y="953280"/>
                <a:ext cx="6691680" cy="553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890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Regime: Ambipolar Transport</a:t>
            </a:r>
          </a:p>
        </p:txBody>
      </p:sp>
      <p:graphicFrame>
        <p:nvGraphicFramePr>
          <p:cNvPr id="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168448"/>
              </p:ext>
            </p:extLst>
          </p:nvPr>
        </p:nvGraphicFramePr>
        <p:xfrm>
          <a:off x="925510" y="4221511"/>
          <a:ext cx="4481219" cy="1841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49110" imgH="965108" progId="Equation.DSMT4">
                  <p:embed/>
                </p:oleObj>
              </mc:Choice>
              <mc:Fallback>
                <p:oleObj name="Equation" r:id="rId2" imgW="2349110" imgH="965108" progId="Equation.DSMT4">
                  <p:embed/>
                  <p:pic>
                    <p:nvPicPr>
                      <p:cNvPr id="5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0" y="4221511"/>
                        <a:ext cx="4481219" cy="1841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69"/>
          <p:cNvSpPr>
            <a:spLocks/>
          </p:cNvSpPr>
          <p:nvPr/>
        </p:nvSpPr>
        <p:spPr bwMode="auto">
          <a:xfrm rot="603125">
            <a:off x="6667501" y="4894264"/>
            <a:ext cx="3725863" cy="185737"/>
          </a:xfrm>
          <a:custGeom>
            <a:avLst/>
            <a:gdLst/>
            <a:ahLst/>
            <a:cxnLst>
              <a:cxn ang="0">
                <a:pos x="2584" y="71"/>
              </a:cxn>
              <a:cxn ang="0">
                <a:pos x="1591" y="0"/>
              </a:cxn>
              <a:cxn ang="0">
                <a:pos x="1516" y="10"/>
              </a:cxn>
              <a:cxn ang="0">
                <a:pos x="1465" y="23"/>
              </a:cxn>
              <a:cxn ang="0">
                <a:pos x="1423" y="40"/>
              </a:cxn>
              <a:cxn ang="0">
                <a:pos x="1363" y="60"/>
              </a:cxn>
              <a:cxn ang="0">
                <a:pos x="1306" y="82"/>
              </a:cxn>
              <a:cxn ang="0">
                <a:pos x="1261" y="100"/>
              </a:cxn>
              <a:cxn ang="0">
                <a:pos x="1207" y="122"/>
              </a:cxn>
              <a:cxn ang="0">
                <a:pos x="1168" y="137"/>
              </a:cxn>
              <a:cxn ang="0">
                <a:pos x="1111" y="154"/>
              </a:cxn>
              <a:cxn ang="0">
                <a:pos x="1072" y="166"/>
              </a:cxn>
              <a:cxn ang="0">
                <a:pos x="1024" y="179"/>
              </a:cxn>
              <a:cxn ang="0">
                <a:pos x="952" y="181"/>
              </a:cxn>
              <a:cxn ang="0">
                <a:pos x="742" y="179"/>
              </a:cxn>
              <a:cxn ang="0">
                <a:pos x="0" y="135"/>
              </a:cxn>
            </a:cxnLst>
            <a:rect l="0" t="0" r="r" b="b"/>
            <a:pathLst>
              <a:path w="2584" h="181">
                <a:moveTo>
                  <a:pt x="2584" y="71"/>
                </a:moveTo>
                <a:lnTo>
                  <a:pt x="1591" y="0"/>
                </a:lnTo>
                <a:lnTo>
                  <a:pt x="1516" y="10"/>
                </a:lnTo>
                <a:lnTo>
                  <a:pt x="1465" y="23"/>
                </a:lnTo>
                <a:lnTo>
                  <a:pt x="1423" y="40"/>
                </a:lnTo>
                <a:lnTo>
                  <a:pt x="1363" y="60"/>
                </a:lnTo>
                <a:lnTo>
                  <a:pt x="1306" y="82"/>
                </a:lnTo>
                <a:lnTo>
                  <a:pt x="1261" y="100"/>
                </a:lnTo>
                <a:lnTo>
                  <a:pt x="1207" y="122"/>
                </a:lnTo>
                <a:lnTo>
                  <a:pt x="1168" y="137"/>
                </a:lnTo>
                <a:lnTo>
                  <a:pt x="1111" y="154"/>
                </a:lnTo>
                <a:lnTo>
                  <a:pt x="1072" y="166"/>
                </a:lnTo>
                <a:lnTo>
                  <a:pt x="1024" y="179"/>
                </a:lnTo>
                <a:lnTo>
                  <a:pt x="952" y="181"/>
                </a:lnTo>
                <a:lnTo>
                  <a:pt x="742" y="179"/>
                </a:lnTo>
                <a:lnTo>
                  <a:pt x="0" y="13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Freeform 70"/>
          <p:cNvSpPr>
            <a:spLocks/>
          </p:cNvSpPr>
          <p:nvPr/>
        </p:nvSpPr>
        <p:spPr bwMode="auto">
          <a:xfrm>
            <a:off x="8140700" y="5575300"/>
            <a:ext cx="2273300" cy="304800"/>
          </a:xfrm>
          <a:custGeom>
            <a:avLst/>
            <a:gdLst/>
            <a:ahLst/>
            <a:cxnLst>
              <a:cxn ang="0">
                <a:pos x="1568" y="200"/>
              </a:cxn>
              <a:cxn ang="0">
                <a:pos x="464" y="0"/>
              </a:cxn>
              <a:cxn ang="0">
                <a:pos x="0" y="16"/>
              </a:cxn>
            </a:cxnLst>
            <a:rect l="0" t="0" r="r" b="b"/>
            <a:pathLst>
              <a:path w="1568" h="200">
                <a:moveTo>
                  <a:pt x="1568" y="200"/>
                </a:moveTo>
                <a:lnTo>
                  <a:pt x="464" y="0"/>
                </a:lnTo>
                <a:lnTo>
                  <a:pt x="0" y="16"/>
                </a:lnTo>
              </a:path>
            </a:pathLst>
          </a:custGeom>
          <a:noFill/>
          <a:ln w="1905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Line 72"/>
          <p:cNvSpPr>
            <a:spLocks noChangeShapeType="1"/>
          </p:cNvSpPr>
          <p:nvPr/>
        </p:nvSpPr>
        <p:spPr bwMode="auto">
          <a:xfrm>
            <a:off x="8142288" y="5038726"/>
            <a:ext cx="4762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73"/>
          <p:cNvSpPr>
            <a:spLocks noChangeShapeType="1"/>
          </p:cNvSpPr>
          <p:nvPr/>
        </p:nvSpPr>
        <p:spPr bwMode="auto">
          <a:xfrm>
            <a:off x="8867776" y="4886326"/>
            <a:ext cx="4763" cy="11096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Freeform 74"/>
          <p:cNvSpPr>
            <a:spLocks/>
          </p:cNvSpPr>
          <p:nvPr/>
        </p:nvSpPr>
        <p:spPr bwMode="auto">
          <a:xfrm rot="518767">
            <a:off x="6715125" y="5946775"/>
            <a:ext cx="3697288" cy="242888"/>
          </a:xfrm>
          <a:custGeom>
            <a:avLst/>
            <a:gdLst/>
            <a:ahLst/>
            <a:cxnLst>
              <a:cxn ang="0">
                <a:pos x="2672" y="70"/>
              </a:cxn>
              <a:cxn ang="0">
                <a:pos x="1600" y="0"/>
              </a:cxn>
              <a:cxn ang="0">
                <a:pos x="1525" y="10"/>
              </a:cxn>
              <a:cxn ang="0">
                <a:pos x="1474" y="23"/>
              </a:cxn>
              <a:cxn ang="0">
                <a:pos x="1432" y="40"/>
              </a:cxn>
              <a:cxn ang="0">
                <a:pos x="1372" y="60"/>
              </a:cxn>
              <a:cxn ang="0">
                <a:pos x="1315" y="82"/>
              </a:cxn>
              <a:cxn ang="0">
                <a:pos x="1270" y="100"/>
              </a:cxn>
              <a:cxn ang="0">
                <a:pos x="1216" y="122"/>
              </a:cxn>
              <a:cxn ang="0">
                <a:pos x="1177" y="137"/>
              </a:cxn>
              <a:cxn ang="0">
                <a:pos x="1120" y="154"/>
              </a:cxn>
              <a:cxn ang="0">
                <a:pos x="1081" y="166"/>
              </a:cxn>
              <a:cxn ang="0">
                <a:pos x="1033" y="179"/>
              </a:cxn>
              <a:cxn ang="0">
                <a:pos x="961" y="181"/>
              </a:cxn>
              <a:cxn ang="0">
                <a:pos x="736" y="166"/>
              </a:cxn>
              <a:cxn ang="0">
                <a:pos x="0" y="126"/>
              </a:cxn>
            </a:cxnLst>
            <a:rect l="0" t="0" r="r" b="b"/>
            <a:pathLst>
              <a:path w="2672" h="181">
                <a:moveTo>
                  <a:pt x="2672" y="70"/>
                </a:moveTo>
                <a:lnTo>
                  <a:pt x="1600" y="0"/>
                </a:lnTo>
                <a:lnTo>
                  <a:pt x="1525" y="10"/>
                </a:lnTo>
                <a:lnTo>
                  <a:pt x="1474" y="23"/>
                </a:lnTo>
                <a:lnTo>
                  <a:pt x="1432" y="40"/>
                </a:lnTo>
                <a:lnTo>
                  <a:pt x="1372" y="60"/>
                </a:lnTo>
                <a:lnTo>
                  <a:pt x="1315" y="82"/>
                </a:lnTo>
                <a:lnTo>
                  <a:pt x="1270" y="100"/>
                </a:lnTo>
                <a:lnTo>
                  <a:pt x="1216" y="122"/>
                </a:lnTo>
                <a:lnTo>
                  <a:pt x="1177" y="137"/>
                </a:lnTo>
                <a:lnTo>
                  <a:pt x="1120" y="154"/>
                </a:lnTo>
                <a:lnTo>
                  <a:pt x="1081" y="166"/>
                </a:lnTo>
                <a:lnTo>
                  <a:pt x="1033" y="179"/>
                </a:lnTo>
                <a:lnTo>
                  <a:pt x="961" y="181"/>
                </a:lnTo>
                <a:lnTo>
                  <a:pt x="736" y="166"/>
                </a:lnTo>
                <a:lnTo>
                  <a:pt x="0" y="126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Freeform 75"/>
          <p:cNvSpPr>
            <a:spLocks/>
          </p:cNvSpPr>
          <p:nvPr/>
        </p:nvSpPr>
        <p:spPr bwMode="auto">
          <a:xfrm>
            <a:off x="6642100" y="5219700"/>
            <a:ext cx="2311400" cy="266700"/>
          </a:xfrm>
          <a:custGeom>
            <a:avLst/>
            <a:gdLst/>
            <a:ahLst/>
            <a:cxnLst>
              <a:cxn ang="0">
                <a:pos x="1456" y="160"/>
              </a:cxn>
              <a:cxn ang="0">
                <a:pos x="992" y="168"/>
              </a:cxn>
              <a:cxn ang="0">
                <a:pos x="0" y="0"/>
              </a:cxn>
            </a:cxnLst>
            <a:rect l="0" t="0" r="r" b="b"/>
            <a:pathLst>
              <a:path w="1456" h="168">
                <a:moveTo>
                  <a:pt x="1456" y="160"/>
                </a:moveTo>
                <a:lnTo>
                  <a:pt x="992" y="168"/>
                </a:ln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Text Box 86"/>
          <p:cNvSpPr txBox="1">
            <a:spLocks noChangeArrowheads="1"/>
          </p:cNvSpPr>
          <p:nvPr/>
        </p:nvSpPr>
        <p:spPr bwMode="auto">
          <a:xfrm>
            <a:off x="685800" y="6148389"/>
            <a:ext cx="6417141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Note: junction never disappears, even for large forward bias! </a:t>
            </a:r>
          </a:p>
          <a:p>
            <a:r>
              <a:rPr lang="en-US" sz="1800" dirty="0">
                <a:latin typeface="+mn-lt"/>
              </a:rPr>
              <a:t>Electric field is not really negligible, but we do it anyhow…. </a:t>
            </a:r>
          </a:p>
        </p:txBody>
      </p:sp>
      <p:graphicFrame>
        <p:nvGraphicFramePr>
          <p:cNvPr id="13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70961"/>
              </p:ext>
            </p:extLst>
          </p:nvPr>
        </p:nvGraphicFramePr>
        <p:xfrm>
          <a:off x="762000" y="2662239"/>
          <a:ext cx="3977370" cy="1391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31633" imgH="711016" progId="Equation.DSMT4">
                  <p:embed/>
                </p:oleObj>
              </mc:Choice>
              <mc:Fallback>
                <p:oleObj name="Equation" r:id="rId4" imgW="2031633" imgH="711016" progId="Equation.DSMT4">
                  <p:embed/>
                  <p:pic>
                    <p:nvPicPr>
                      <p:cNvPr id="13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662239"/>
                        <a:ext cx="3977370" cy="13918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26313" y="1670050"/>
            <a:ext cx="2971800" cy="26352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5" name="Line 104"/>
          <p:cNvSpPr>
            <a:spLocks noChangeShapeType="1"/>
          </p:cNvSpPr>
          <p:nvPr/>
        </p:nvSpPr>
        <p:spPr bwMode="auto">
          <a:xfrm>
            <a:off x="8826500" y="4330700"/>
            <a:ext cx="25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Line 105"/>
          <p:cNvSpPr>
            <a:spLocks noChangeShapeType="1"/>
          </p:cNvSpPr>
          <p:nvPr/>
        </p:nvSpPr>
        <p:spPr bwMode="auto">
          <a:xfrm flipH="1">
            <a:off x="8229600" y="4267200"/>
            <a:ext cx="228600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109"/>
              <p:cNvSpPr txBox="1"/>
              <p:nvPr/>
            </p:nvSpPr>
            <p:spPr bwMode="auto">
              <a:xfrm>
                <a:off x="890441" y="1474788"/>
                <a:ext cx="4187825" cy="1116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𝑛𝑝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</m:oMath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0441" y="1474788"/>
                <a:ext cx="4187825" cy="11160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885694" y="1213470"/>
            <a:ext cx="2305711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Here not negligibly small. Ambipolar transport !</a:t>
            </a:r>
          </a:p>
        </p:txBody>
      </p: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2590800" y="1736691"/>
            <a:ext cx="294895" cy="1683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74188" y="2316754"/>
                <a:ext cx="43983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Excess carrier concentrations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/>
                  <a:t>Thus…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88" y="2316754"/>
                <a:ext cx="4398390" cy="307777"/>
              </a:xfrm>
              <a:prstGeom prst="rect">
                <a:avLst/>
              </a:prstGeom>
              <a:blipFill>
                <a:blip r:embed="rId9"/>
                <a:stretch>
                  <a:fillRect l="-416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897230" y="4054086"/>
            <a:ext cx="1063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Currents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86">
                <a:extLst>
                  <a:ext uri="{FF2B5EF4-FFF2-40B4-BE49-F238E27FC236}">
                    <a16:creationId xmlns:a16="http://schemas.microsoft.com/office/drawing/2014/main" id="{D4535C74-A407-4000-913B-270C72FED3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7225" y="767393"/>
                <a:ext cx="4749505" cy="36933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 dirty="0"/>
                  <a:t>Previously considered: </a:t>
                </a:r>
                <a:r>
                  <a:rPr lang="en-US" sz="1800" b="0" dirty="0"/>
                  <a:t>p-side: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a:rPr lang="en-US" sz="18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≫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2" name="Text Box 86">
                <a:extLst>
                  <a:ext uri="{FF2B5EF4-FFF2-40B4-BE49-F238E27FC236}">
                    <a16:creationId xmlns:a16="http://schemas.microsoft.com/office/drawing/2014/main" id="{D4535C74-A407-4000-913B-270C72FED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7225" y="767393"/>
                <a:ext cx="4749505" cy="369332"/>
              </a:xfrm>
              <a:prstGeom prst="rect">
                <a:avLst/>
              </a:prstGeom>
              <a:blipFill>
                <a:blip r:embed="rId10"/>
                <a:stretch>
                  <a:fillRect l="-1155" t="-10000" b="-26667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Box 86">
            <a:extLst>
              <a:ext uri="{FF2B5EF4-FFF2-40B4-BE49-F238E27FC236}">
                <a16:creationId xmlns:a16="http://schemas.microsoft.com/office/drawing/2014/main" id="{E935AECC-9DDB-47FC-BFEE-7070437ED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1593" y="1047399"/>
            <a:ext cx="663521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Ambipolar: minority AND majority carrier distribution is modified!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FCF05E0-A75C-4614-BA67-6EF436D7BE40}"/>
              </a:ext>
            </a:extLst>
          </p:cNvPr>
          <p:cNvSpPr/>
          <p:nvPr/>
        </p:nvSpPr>
        <p:spPr>
          <a:xfrm>
            <a:off x="5014898" y="5260548"/>
            <a:ext cx="506695" cy="4435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339668A-CE8B-4365-AEBA-10558F00CBC0}"/>
              </a:ext>
            </a:extLst>
          </p:cNvPr>
          <p:cNvSpPr/>
          <p:nvPr/>
        </p:nvSpPr>
        <p:spPr>
          <a:xfrm>
            <a:off x="5014898" y="4298950"/>
            <a:ext cx="506695" cy="4435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720000" y="752400"/>
              <a:ext cx="9703440" cy="5177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3160" y="743760"/>
                <a:ext cx="9721800" cy="519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55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 animBg="1"/>
      <p:bldP spid="24" grpId="0"/>
      <p:bldP spid="25" grpId="0"/>
      <p:bldP spid="23" grpId="0"/>
      <p:bldP spid="19" grpId="0" animBg="1"/>
      <p:bldP spid="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(2): Ambipolar Transport</a:t>
            </a:r>
          </a:p>
        </p:txBody>
      </p:sp>
      <p:graphicFrame>
        <p:nvGraphicFramePr>
          <p:cNvPr id="5" name="Object 21"/>
          <p:cNvGraphicFramePr>
            <a:graphicFrameLocks noChangeAspect="1"/>
          </p:cNvGraphicFramePr>
          <p:nvPr/>
        </p:nvGraphicFramePr>
        <p:xfrm>
          <a:off x="2232253" y="1018095"/>
          <a:ext cx="6738923" cy="1011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90280" imgH="507633" progId="Equation.3">
                  <p:embed/>
                </p:oleObj>
              </mc:Choice>
              <mc:Fallback>
                <p:oleObj name="Equation" r:id="rId2" imgW="3390280" imgH="507633" progId="Equation.3">
                  <p:embed/>
                  <p:pic>
                    <p:nvPicPr>
                      <p:cNvPr id="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253" y="1018095"/>
                        <a:ext cx="6738923" cy="10115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9"/>
          <p:cNvGrpSpPr/>
          <p:nvPr/>
        </p:nvGrpSpPr>
        <p:grpSpPr>
          <a:xfrm>
            <a:off x="3287940" y="3287486"/>
            <a:ext cx="5345642" cy="3003650"/>
            <a:chOff x="370568" y="1240972"/>
            <a:chExt cx="5345642" cy="3003650"/>
          </a:xfrm>
        </p:grpSpPr>
        <p:sp>
          <p:nvSpPr>
            <p:cNvPr id="21" name="Rectangle 20"/>
            <p:cNvSpPr/>
            <p:nvPr/>
          </p:nvSpPr>
          <p:spPr>
            <a:xfrm>
              <a:off x="3040743" y="1524000"/>
              <a:ext cx="2675467" cy="2720622"/>
            </a:xfrm>
            <a:prstGeom prst="rect">
              <a:avLst/>
            </a:prstGeom>
            <a:solidFill>
              <a:srgbClr val="00FF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4"/>
            <p:cNvSpPr>
              <a:spLocks noChangeArrowheads="1"/>
            </p:cNvSpPr>
            <p:nvPr/>
          </p:nvSpPr>
          <p:spPr bwMode="auto">
            <a:xfrm>
              <a:off x="370568" y="1512888"/>
              <a:ext cx="5338762" cy="27193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5069039" y="3628673"/>
              <a:ext cx="611065" cy="5847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+mn-lt"/>
                </a:rPr>
                <a:t>V</a:t>
              </a:r>
              <a:r>
                <a:rPr lang="en-US" sz="3200" baseline="-25000" dirty="0">
                  <a:latin typeface="+mn-lt"/>
                </a:rPr>
                <a:t>A</a:t>
              </a:r>
            </a:p>
          </p:txBody>
        </p: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4217081" y="2157413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+mn-lt"/>
                </a:rPr>
                <a:t>2</a:t>
              </a:r>
            </a:p>
          </p:txBody>
        </p:sp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8356" y="1992313"/>
              <a:ext cx="2493962" cy="1763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3066143" y="1678341"/>
              <a:ext cx="2066925" cy="2405063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14"/>
            <p:cNvSpPr txBox="1">
              <a:spLocks noChangeArrowheads="1"/>
            </p:cNvSpPr>
            <p:nvPr/>
          </p:nvSpPr>
          <p:spPr bwMode="auto">
            <a:xfrm>
              <a:off x="3913868" y="2781301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ysClr val="windowText" lastClr="000000"/>
                  </a:solidFill>
                  <a:latin typeface="+mn-lt"/>
                </a:rPr>
                <a:t>1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4891768" y="1651001"/>
              <a:ext cx="35618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+mn-lt"/>
                </a:rPr>
                <a:t>3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3278868" y="3417888"/>
              <a:ext cx="612668" cy="4616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6,7</a:t>
              </a:r>
            </a:p>
          </p:txBody>
        </p:sp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3093132" y="1562629"/>
              <a:ext cx="805029" cy="5232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dirty="0" err="1">
                  <a:latin typeface="+mn-lt"/>
                </a:rPr>
                <a:t>ln</a:t>
              </a:r>
              <a:r>
                <a:rPr lang="en-US" sz="2800" dirty="0">
                  <a:latin typeface="+mn-lt"/>
                </a:rPr>
                <a:t>(I)</a:t>
              </a:r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 flipH="1">
              <a:off x="3984169" y="1240972"/>
              <a:ext cx="1349829" cy="1306287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958875" y="2306506"/>
            <a:ext cx="459898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Ambipolar</a:t>
            </a:r>
            <a:r>
              <a:rPr lang="en-US" sz="1600" dirty="0"/>
              <a:t> Transport regime (2)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192400" y="989640"/>
              <a:ext cx="6892200" cy="5433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83760" y="978120"/>
                <a:ext cx="6912000" cy="544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777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Non-ideal effects: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Junction recombination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Tunneling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211" y="395248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0F1D880-26EB-40D0-B68D-9183033815BB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35" name="Rounded Rectangle 43">
            <a:extLst>
              <a:ext uri="{FF2B5EF4-FFF2-40B4-BE49-F238E27FC236}">
                <a16:creationId xmlns:a16="http://schemas.microsoft.com/office/drawing/2014/main" id="{65524D93-FC75-4AAD-998C-80A8D9A74E97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633E383C-1C42-4CD1-95C8-68053930A97B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7" name="Rounded Rectangle 24">
            <a:extLst>
              <a:ext uri="{FF2B5EF4-FFF2-40B4-BE49-F238E27FC236}">
                <a16:creationId xmlns:a16="http://schemas.microsoft.com/office/drawing/2014/main" id="{966E7526-7DC0-4F11-A789-B4EAAE2548A1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2906082-699B-4DF1-84C5-22D2C3895A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  <p:sp>
        <p:nvSpPr>
          <p:cNvPr id="39" name="AutoShape 5">
            <a:extLst>
              <a:ext uri="{FF2B5EF4-FFF2-40B4-BE49-F238E27FC236}">
                <a16:creationId xmlns:a16="http://schemas.microsoft.com/office/drawing/2014/main" id="{595000C4-0B0C-4BA3-84F0-74A570DF7266}"/>
              </a:ext>
            </a:extLst>
          </p:cNvPr>
          <p:cNvSpPr>
            <a:spLocks noChangeArrowheads="1"/>
          </p:cNvSpPr>
          <p:nvPr/>
        </p:nvSpPr>
        <p:spPr bwMode="auto">
          <a:xfrm rot="1500119">
            <a:off x="10528553" y="375764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AutoShape 5">
            <a:extLst>
              <a:ext uri="{FF2B5EF4-FFF2-40B4-BE49-F238E27FC236}">
                <a16:creationId xmlns:a16="http://schemas.microsoft.com/office/drawing/2014/main" id="{421C9B4C-5D69-4A3B-8278-0FC5077DD788}"/>
              </a:ext>
            </a:extLst>
          </p:cNvPr>
          <p:cNvSpPr>
            <a:spLocks noChangeArrowheads="1"/>
          </p:cNvSpPr>
          <p:nvPr/>
        </p:nvSpPr>
        <p:spPr bwMode="auto">
          <a:xfrm rot="12150943">
            <a:off x="9109394" y="231976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230840" y="3066120"/>
              <a:ext cx="4944960" cy="516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24720" y="3059280"/>
                <a:ext cx="4961880" cy="53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452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Tunneling</a:t>
            </a:r>
          </a:p>
          <a:p>
            <a:pPr lvl="1"/>
            <a:r>
              <a:rPr lang="en-US" dirty="0"/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38064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Rounded Rectangle 24">
            <a:extLst>
              <a:ext uri="{FF2B5EF4-FFF2-40B4-BE49-F238E27FC236}">
                <a16:creationId xmlns:a16="http://schemas.microsoft.com/office/drawing/2014/main" id="{4C9939E5-E922-43FA-B632-6250A694E09D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41" name="Rounded Rectangle 43">
            <a:extLst>
              <a:ext uri="{FF2B5EF4-FFF2-40B4-BE49-F238E27FC236}">
                <a16:creationId xmlns:a16="http://schemas.microsoft.com/office/drawing/2014/main" id="{D658B258-35F6-4102-9478-B73FB4A082BB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3" name="Rounded Rectangle 24">
            <a:extLst>
              <a:ext uri="{FF2B5EF4-FFF2-40B4-BE49-F238E27FC236}">
                <a16:creationId xmlns:a16="http://schemas.microsoft.com/office/drawing/2014/main" id="{5866FF3A-DB51-4B35-9643-6C8715E6E700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4" name="Rounded Rectangle 24">
            <a:extLst>
              <a:ext uri="{FF2B5EF4-FFF2-40B4-BE49-F238E27FC236}">
                <a16:creationId xmlns:a16="http://schemas.microsoft.com/office/drawing/2014/main" id="{235A8A3D-22C7-483D-9117-1BCCE0F1C10F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1474EDC-7350-4EAD-B7B3-4B3D02862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20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I-V Characteristics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4140505" y="2753380"/>
            <a:ext cx="3759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20.3 Non-Ideal Effects</a:t>
            </a:r>
            <a:endParaRPr lang="en-US" sz="28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87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Tunneling</a:t>
            </a:r>
          </a:p>
          <a:p>
            <a:pPr lvl="1"/>
            <a:r>
              <a:rPr lang="en-US" dirty="0"/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436" y="486005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Rounded Rectangle 24">
            <a:extLst>
              <a:ext uri="{FF2B5EF4-FFF2-40B4-BE49-F238E27FC236}">
                <a16:creationId xmlns:a16="http://schemas.microsoft.com/office/drawing/2014/main" id="{4C9939E5-E922-43FA-B632-6250A694E09D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1" name="Rounded Rectangle 43">
            <a:extLst>
              <a:ext uri="{FF2B5EF4-FFF2-40B4-BE49-F238E27FC236}">
                <a16:creationId xmlns:a16="http://schemas.microsoft.com/office/drawing/2014/main" id="{D658B258-35F6-4102-9478-B73FB4A082BB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3" name="Rounded Rectangle 24">
            <a:extLst>
              <a:ext uri="{FF2B5EF4-FFF2-40B4-BE49-F238E27FC236}">
                <a16:creationId xmlns:a16="http://schemas.microsoft.com/office/drawing/2014/main" id="{5866FF3A-DB51-4B35-9643-6C8715E6E700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4" name="Rounded Rectangle 24">
            <a:extLst>
              <a:ext uri="{FF2B5EF4-FFF2-40B4-BE49-F238E27FC236}">
                <a16:creationId xmlns:a16="http://schemas.microsoft.com/office/drawing/2014/main" id="{235A8A3D-22C7-483D-9117-1BCCE0F1C10F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5981701" y="30861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7899401" y="26162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8686801" y="32004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8826501" y="36322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28" name="Object 70">
            <a:extLst>
              <a:ext uri="{FF2B5EF4-FFF2-40B4-BE49-F238E27FC236}">
                <a16:creationId xmlns:a16="http://schemas.microsoft.com/office/drawing/2014/main" id="{D2803593-8536-4333-8DB5-A86927FB0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661931"/>
              </p:ext>
            </p:extLst>
          </p:nvPr>
        </p:nvGraphicFramePr>
        <p:xfrm>
          <a:off x="8152461" y="3200401"/>
          <a:ext cx="3266620" cy="55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85418" imgH="254092" progId="Equation.DSMT4">
                  <p:embed/>
                </p:oleObj>
              </mc:Choice>
              <mc:Fallback>
                <p:oleObj name="Equation" r:id="rId7" imgW="1485418" imgH="254092" progId="Equation.DSMT4">
                  <p:embed/>
                  <p:pic>
                    <p:nvPicPr>
                      <p:cNvPr id="34" name="Object 70">
                        <a:extLst>
                          <a:ext uri="{FF2B5EF4-FFF2-40B4-BE49-F238E27FC236}">
                            <a16:creationId xmlns:a16="http://schemas.microsoft.com/office/drawing/2014/main" id="{D2803593-8536-4333-8DB5-A86927FB0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2461" y="3200401"/>
                        <a:ext cx="3266620" cy="556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46"/>
          <p:cNvSpPr>
            <a:spLocks/>
          </p:cNvSpPr>
          <p:nvPr/>
        </p:nvSpPr>
        <p:spPr bwMode="auto">
          <a:xfrm flipH="1">
            <a:off x="6267888" y="178593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47"/>
          <p:cNvSpPr>
            <a:spLocks/>
          </p:cNvSpPr>
          <p:nvPr/>
        </p:nvSpPr>
        <p:spPr bwMode="auto">
          <a:xfrm flipH="1">
            <a:off x="6271063" y="2711451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48"/>
          <p:cNvSpPr>
            <a:spLocks/>
          </p:cNvSpPr>
          <p:nvPr/>
        </p:nvSpPr>
        <p:spPr bwMode="auto">
          <a:xfrm flipH="1">
            <a:off x="6271063" y="224948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49"/>
          <p:cNvSpPr>
            <a:spLocks noChangeShapeType="1"/>
          </p:cNvSpPr>
          <p:nvPr/>
        </p:nvSpPr>
        <p:spPr bwMode="auto">
          <a:xfrm flipH="1">
            <a:off x="6248838" y="2366963"/>
            <a:ext cx="20431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50"/>
          <p:cNvSpPr>
            <a:spLocks noChangeShapeType="1"/>
          </p:cNvSpPr>
          <p:nvPr/>
        </p:nvSpPr>
        <p:spPr bwMode="auto">
          <a:xfrm flipH="1">
            <a:off x="7545826" y="2549526"/>
            <a:ext cx="1947863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0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(4,6) Junction Recombination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981701" y="30861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53101" y="46355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899401" y="26162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686801" y="32004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8826501" y="36322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5003801" y="42037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308601" y="50927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8597901" y="48768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8597901" y="56769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6870701" y="58293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34" name="Object 70">
            <a:extLst>
              <a:ext uri="{FF2B5EF4-FFF2-40B4-BE49-F238E27FC236}">
                <a16:creationId xmlns:a16="http://schemas.microsoft.com/office/drawing/2014/main" id="{D2803593-8536-4333-8DB5-A86927FB0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080486"/>
              </p:ext>
            </p:extLst>
          </p:nvPr>
        </p:nvGraphicFramePr>
        <p:xfrm>
          <a:off x="8152461" y="3200401"/>
          <a:ext cx="3266620" cy="55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418" imgH="254092" progId="Equation.DSMT4">
                  <p:embed/>
                </p:oleObj>
              </mc:Choice>
              <mc:Fallback>
                <p:oleObj name="Equation" r:id="rId2" imgW="1485418" imgH="254092" progId="Equation.DSMT4">
                  <p:embed/>
                  <p:pic>
                    <p:nvPicPr>
                      <p:cNvPr id="34" name="Object 70">
                        <a:extLst>
                          <a:ext uri="{FF2B5EF4-FFF2-40B4-BE49-F238E27FC236}">
                            <a16:creationId xmlns:a16="http://schemas.microsoft.com/office/drawing/2014/main" id="{D2803593-8536-4333-8DB5-A86927FB0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2461" y="3200401"/>
                        <a:ext cx="3266620" cy="556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Freeform 46"/>
          <p:cNvSpPr>
            <a:spLocks/>
          </p:cNvSpPr>
          <p:nvPr/>
        </p:nvSpPr>
        <p:spPr bwMode="auto">
          <a:xfrm flipH="1">
            <a:off x="6267888" y="178593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47"/>
          <p:cNvSpPr>
            <a:spLocks/>
          </p:cNvSpPr>
          <p:nvPr/>
        </p:nvSpPr>
        <p:spPr bwMode="auto">
          <a:xfrm flipH="1">
            <a:off x="6271063" y="2711451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48"/>
          <p:cNvSpPr>
            <a:spLocks/>
          </p:cNvSpPr>
          <p:nvPr/>
        </p:nvSpPr>
        <p:spPr bwMode="auto">
          <a:xfrm flipH="1">
            <a:off x="6271063" y="224948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49"/>
          <p:cNvSpPr>
            <a:spLocks noChangeShapeType="1"/>
          </p:cNvSpPr>
          <p:nvPr/>
        </p:nvSpPr>
        <p:spPr bwMode="auto">
          <a:xfrm flipH="1">
            <a:off x="6248838" y="2366963"/>
            <a:ext cx="20431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50"/>
          <p:cNvSpPr>
            <a:spLocks noChangeShapeType="1"/>
          </p:cNvSpPr>
          <p:nvPr/>
        </p:nvSpPr>
        <p:spPr bwMode="auto">
          <a:xfrm flipH="1">
            <a:off x="7545826" y="2549526"/>
            <a:ext cx="1947863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248838" y="941579"/>
            <a:ext cx="5476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n-lt"/>
              </a:rPr>
              <a:t>Mass action in non-equilibrium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091720" y="3085920"/>
              <a:ext cx="3462120" cy="749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84880" y="3075480"/>
                <a:ext cx="3479040" cy="76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221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(4,6) Junction Recombination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981701" y="30861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159001" y="1625601"/>
          <a:ext cx="2372151" cy="830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17233" imgH="393539" progId="Equation.DSMT4">
                  <p:embed/>
                </p:oleObj>
              </mc:Choice>
              <mc:Fallback>
                <p:oleObj name="Equation" r:id="rId2" imgW="1117233" imgH="393539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1" y="1625601"/>
                        <a:ext cx="2372151" cy="8306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53101" y="46355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159000" y="3077865"/>
          <a:ext cx="4077616" cy="889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71080" imgH="469601" progId="Equation.DSMT4">
                  <p:embed/>
                </p:oleObj>
              </mc:Choice>
              <mc:Fallback>
                <p:oleObj name="Equation" r:id="rId4" imgW="2171080" imgH="469601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3077865"/>
                        <a:ext cx="4077616" cy="8893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899401" y="26162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4114800" y="4292601"/>
          <a:ext cx="13414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278" imgH="241415" progId="Equation.DSMT4">
                  <p:embed/>
                </p:oleObj>
              </mc:Choice>
              <mc:Fallback>
                <p:oleObj name="Equation" r:id="rId6" imgW="482278" imgH="241415" progId="Equation.DSMT4">
                  <p:embed/>
                  <p:pic>
                    <p:nvPicPr>
                      <p:cNvPr id="1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292601"/>
                        <a:ext cx="1341438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686801" y="32004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6045201" y="4359275"/>
          <a:ext cx="1222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547" imgH="228600" progId="Equation.DSMT4">
                  <p:embed/>
                </p:oleObj>
              </mc:Choice>
              <mc:Fallback>
                <p:oleObj name="Equation" r:id="rId8" imgW="520547" imgH="228600" progId="Equation.DSMT4">
                  <p:embed/>
                  <p:pic>
                    <p:nvPicPr>
                      <p:cNvPr id="1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1" y="4359275"/>
                        <a:ext cx="12223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8826501" y="36322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4" name="Object 12"/>
          <p:cNvGraphicFramePr>
            <a:graphicFrameLocks noChangeAspect="1"/>
          </p:cNvGraphicFramePr>
          <p:nvPr/>
        </p:nvGraphicFramePr>
        <p:xfrm>
          <a:off x="7874001" y="4305300"/>
          <a:ext cx="194786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1724" imgH="228738" progId="Equation.DSMT4">
                  <p:embed/>
                </p:oleObj>
              </mc:Choice>
              <mc:Fallback>
                <p:oleObj name="Equation" r:id="rId10" imgW="761724" imgH="228738" progId="Equation.DSMT4">
                  <p:embed/>
                  <p:pic>
                    <p:nvPicPr>
                      <p:cNvPr id="1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1" y="4305300"/>
                        <a:ext cx="194786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5003801" y="42037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308601" y="50927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197101" y="5245101"/>
          <a:ext cx="308451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27874" imgH="469885" progId="Equation.3">
                  <p:embed/>
                </p:oleObj>
              </mc:Choice>
              <mc:Fallback>
                <p:oleObj name="Equation" r:id="rId12" imgW="1727874" imgH="469885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1" y="5245101"/>
                        <a:ext cx="3084513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8597901" y="48768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8597901" y="56769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6870701" y="58293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21" name="Text Box 42"/>
          <p:cNvSpPr txBox="1">
            <a:spLocks noChangeArrowheads="1"/>
          </p:cNvSpPr>
          <p:nvPr/>
        </p:nvSpPr>
        <p:spPr bwMode="auto">
          <a:xfrm>
            <a:off x="2249488" y="4344988"/>
            <a:ext cx="108234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Assume </a:t>
            </a:r>
          </a:p>
        </p:txBody>
      </p:sp>
      <p:sp>
        <p:nvSpPr>
          <p:cNvPr id="29" name="Oval 28"/>
          <p:cNvSpPr/>
          <p:nvPr/>
        </p:nvSpPr>
        <p:spPr>
          <a:xfrm>
            <a:off x="6172200" y="1905000"/>
            <a:ext cx="254833" cy="239843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9217702" y="2761938"/>
            <a:ext cx="254833" cy="23984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712667" y="1008668"/>
            <a:ext cx="4453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is the recombination current?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9574" y="2778468"/>
            <a:ext cx="20855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/>
              <a:t>Shockley-Reed Hall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71231" y="3825942"/>
            <a:ext cx="210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Follows from assuming midgap traps</a:t>
            </a:r>
          </a:p>
        </p:txBody>
      </p:sp>
      <p:graphicFrame>
        <p:nvGraphicFramePr>
          <p:cNvPr id="34" name="Object 70">
            <a:extLst>
              <a:ext uri="{FF2B5EF4-FFF2-40B4-BE49-F238E27FC236}">
                <a16:creationId xmlns:a16="http://schemas.microsoft.com/office/drawing/2014/main" id="{D2803593-8536-4333-8DB5-A86927FB0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080486"/>
              </p:ext>
            </p:extLst>
          </p:nvPr>
        </p:nvGraphicFramePr>
        <p:xfrm>
          <a:off x="8152461" y="3200401"/>
          <a:ext cx="3266620" cy="55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85418" imgH="254092" progId="Equation.DSMT4">
                  <p:embed/>
                </p:oleObj>
              </mc:Choice>
              <mc:Fallback>
                <p:oleObj name="Equation" r:id="rId14" imgW="1485418" imgH="254092" progId="Equation.DSMT4">
                  <p:embed/>
                  <p:pic>
                    <p:nvPicPr>
                      <p:cNvPr id="34" name="Object 70">
                        <a:extLst>
                          <a:ext uri="{FF2B5EF4-FFF2-40B4-BE49-F238E27FC236}">
                            <a16:creationId xmlns:a16="http://schemas.microsoft.com/office/drawing/2014/main" id="{D2803593-8536-4333-8DB5-A86927FB0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2461" y="3200401"/>
                        <a:ext cx="3266620" cy="556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Freeform 46"/>
          <p:cNvSpPr>
            <a:spLocks/>
          </p:cNvSpPr>
          <p:nvPr/>
        </p:nvSpPr>
        <p:spPr bwMode="auto">
          <a:xfrm flipH="1">
            <a:off x="6267888" y="178593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47"/>
          <p:cNvSpPr>
            <a:spLocks/>
          </p:cNvSpPr>
          <p:nvPr/>
        </p:nvSpPr>
        <p:spPr bwMode="auto">
          <a:xfrm flipH="1">
            <a:off x="6271063" y="2711451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48"/>
          <p:cNvSpPr>
            <a:spLocks/>
          </p:cNvSpPr>
          <p:nvPr/>
        </p:nvSpPr>
        <p:spPr bwMode="auto">
          <a:xfrm flipH="1">
            <a:off x="6271063" y="224948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49"/>
          <p:cNvSpPr>
            <a:spLocks noChangeShapeType="1"/>
          </p:cNvSpPr>
          <p:nvPr/>
        </p:nvSpPr>
        <p:spPr bwMode="auto">
          <a:xfrm flipH="1">
            <a:off x="6248838" y="2366963"/>
            <a:ext cx="20431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50"/>
          <p:cNvSpPr>
            <a:spLocks noChangeShapeType="1"/>
          </p:cNvSpPr>
          <p:nvPr/>
        </p:nvSpPr>
        <p:spPr bwMode="auto">
          <a:xfrm flipH="1">
            <a:off x="7545826" y="2549526"/>
            <a:ext cx="1947863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2007360" y="1623240"/>
              <a:ext cx="7787880" cy="4987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00520" y="1613160"/>
                <a:ext cx="7804800" cy="500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501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C 0.03489 -0.00046 0.06979 -0.0007 0.08802 1.11111E-6 C 0.10612 0.00069 0.10325 -0.00232 0.10911 0.0037 C 0.11497 0.00995 0.11979 0.02662 0.12317 0.03819 C 0.12656 0.0493 0.12812 0.06713 0.12916 0.0731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363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C -0.0306 0.00069 -0.06107 0.00139 -0.07761 1.11111E-6 C -0.09414 -0.00139 -0.09271 0.00255 -0.09987 -0.00926 C -0.10703 -0.02107 -0.11732 -0.06042 -0.12071 -0.07037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-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 animBg="1"/>
      <p:bldP spid="30" grpId="0" animBg="1"/>
      <p:bldP spid="32" grpId="0"/>
      <p:bldP spid="3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Electron/Hole Concentrations at Junction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996676" y="28552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14376" y="2385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0701776" y="2969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841476" y="3401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323576" y="48618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212576" y="58524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3078659"/>
              </p:ext>
            </p:extLst>
          </p:nvPr>
        </p:nvGraphicFramePr>
        <p:xfrm>
          <a:off x="4091426" y="1467929"/>
          <a:ext cx="2581275" cy="465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908" imgH="228738" progId="Equation.DSMT4">
                  <p:embed/>
                </p:oleObj>
              </mc:Choice>
              <mc:Fallback>
                <p:oleObj name="Equation" r:id="rId2" imgW="1269908" imgH="228738" progId="Equation.DSMT4">
                  <p:embed/>
                  <p:pic>
                    <p:nvPicPr>
                      <p:cNvPr id="1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1426" y="1467929"/>
                        <a:ext cx="2581275" cy="46594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0612876" y="46459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06492"/>
              </p:ext>
            </p:extLst>
          </p:nvPr>
        </p:nvGraphicFramePr>
        <p:xfrm>
          <a:off x="3977126" y="3532189"/>
          <a:ext cx="2996765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033" imgH="482278" progId="Equation.DSMT4">
                  <p:embed/>
                </p:oleObj>
              </mc:Choice>
              <mc:Fallback>
                <p:oleObj name="Equation" r:id="rId4" imgW="1422033" imgH="482278" progId="Equation.DSMT4">
                  <p:embed/>
                  <p:pic>
                    <p:nvPicPr>
                      <p:cNvPr id="1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7126" y="3532189"/>
                        <a:ext cx="2996765" cy="10017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0612876" y="54460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0109381"/>
              </p:ext>
            </p:extLst>
          </p:nvPr>
        </p:nvGraphicFramePr>
        <p:xfrm>
          <a:off x="8305800" y="3284166"/>
          <a:ext cx="3628587" cy="1305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53603" imgH="711016" progId="Equation.3">
                  <p:embed/>
                </p:oleObj>
              </mc:Choice>
              <mc:Fallback>
                <p:oleObj name="Equation" r:id="rId6" imgW="1853603" imgH="711016" progId="Equation.3">
                  <p:embed/>
                  <p:pic>
                    <p:nvPicPr>
                      <p:cNvPr id="1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3284166"/>
                        <a:ext cx="3628587" cy="130539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36"/>
          <p:cNvSpPr>
            <a:spLocks/>
          </p:cNvSpPr>
          <p:nvPr/>
        </p:nvSpPr>
        <p:spPr bwMode="auto">
          <a:xfrm>
            <a:off x="6002775" y="5067300"/>
            <a:ext cx="3454400" cy="1168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36"/>
              </a:cxn>
              <a:cxn ang="0">
                <a:pos x="2528" y="736"/>
              </a:cxn>
              <a:cxn ang="0">
                <a:pos x="2528" y="24"/>
              </a:cxn>
            </a:cxnLst>
            <a:rect l="0" t="0" r="r" b="b"/>
            <a:pathLst>
              <a:path w="2528" h="736">
                <a:moveTo>
                  <a:pt x="0" y="0"/>
                </a:moveTo>
                <a:lnTo>
                  <a:pt x="0" y="736"/>
                </a:lnTo>
                <a:lnTo>
                  <a:pt x="2528" y="736"/>
                </a:lnTo>
                <a:lnTo>
                  <a:pt x="2528" y="2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46"/>
          <p:cNvSpPr>
            <a:spLocks/>
          </p:cNvSpPr>
          <p:nvPr/>
        </p:nvSpPr>
        <p:spPr bwMode="auto">
          <a:xfrm flipH="1">
            <a:off x="6267888" y="178593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47"/>
          <p:cNvSpPr>
            <a:spLocks/>
          </p:cNvSpPr>
          <p:nvPr/>
        </p:nvSpPr>
        <p:spPr bwMode="auto">
          <a:xfrm flipH="1">
            <a:off x="6271063" y="2711451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48"/>
          <p:cNvSpPr>
            <a:spLocks/>
          </p:cNvSpPr>
          <p:nvPr/>
        </p:nvSpPr>
        <p:spPr bwMode="auto">
          <a:xfrm flipH="1">
            <a:off x="6271063" y="2249489"/>
            <a:ext cx="3243262" cy="466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50" y="6"/>
              </a:cxn>
              <a:cxn ang="0">
                <a:pos x="828" y="15"/>
              </a:cxn>
              <a:cxn ang="0">
                <a:pos x="897" y="36"/>
              </a:cxn>
              <a:cxn ang="0">
                <a:pos x="966" y="72"/>
              </a:cxn>
              <a:cxn ang="0">
                <a:pos x="1026" y="129"/>
              </a:cxn>
              <a:cxn ang="0">
                <a:pos x="1083" y="183"/>
              </a:cxn>
              <a:cxn ang="0">
                <a:pos x="1155" y="240"/>
              </a:cxn>
              <a:cxn ang="0">
                <a:pos x="1239" y="276"/>
              </a:cxn>
              <a:cxn ang="0">
                <a:pos x="1329" y="288"/>
              </a:cxn>
              <a:cxn ang="0">
                <a:pos x="1452" y="288"/>
              </a:cxn>
              <a:cxn ang="0">
                <a:pos x="1632" y="294"/>
              </a:cxn>
              <a:cxn ang="0">
                <a:pos x="2043" y="288"/>
              </a:cxn>
            </a:cxnLst>
            <a:rect l="0" t="0" r="r" b="b"/>
            <a:pathLst>
              <a:path w="2043" h="294">
                <a:moveTo>
                  <a:pt x="0" y="0"/>
                </a:moveTo>
                <a:lnTo>
                  <a:pt x="750" y="6"/>
                </a:lnTo>
                <a:lnTo>
                  <a:pt x="828" y="15"/>
                </a:lnTo>
                <a:lnTo>
                  <a:pt x="897" y="36"/>
                </a:lnTo>
                <a:lnTo>
                  <a:pt x="966" y="72"/>
                </a:lnTo>
                <a:lnTo>
                  <a:pt x="1026" y="129"/>
                </a:lnTo>
                <a:lnTo>
                  <a:pt x="1083" y="183"/>
                </a:lnTo>
                <a:lnTo>
                  <a:pt x="1155" y="240"/>
                </a:lnTo>
                <a:lnTo>
                  <a:pt x="1239" y="276"/>
                </a:lnTo>
                <a:lnTo>
                  <a:pt x="1329" y="288"/>
                </a:lnTo>
                <a:lnTo>
                  <a:pt x="1452" y="288"/>
                </a:lnTo>
                <a:lnTo>
                  <a:pt x="1632" y="294"/>
                </a:lnTo>
                <a:lnTo>
                  <a:pt x="2043" y="288"/>
                </a:lnTo>
              </a:path>
            </a:pathLst>
          </a:custGeom>
          <a:noFill/>
          <a:ln w="12700" cap="flat" cmpd="sng">
            <a:solidFill>
              <a:srgbClr val="FF33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49"/>
          <p:cNvSpPr>
            <a:spLocks noChangeShapeType="1"/>
          </p:cNvSpPr>
          <p:nvPr/>
        </p:nvSpPr>
        <p:spPr bwMode="auto">
          <a:xfrm flipH="1">
            <a:off x="6248838" y="2366963"/>
            <a:ext cx="20431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50"/>
          <p:cNvSpPr>
            <a:spLocks noChangeShapeType="1"/>
          </p:cNvSpPr>
          <p:nvPr/>
        </p:nvSpPr>
        <p:spPr bwMode="auto">
          <a:xfrm flipH="1">
            <a:off x="7545826" y="2549526"/>
            <a:ext cx="1947863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51"/>
          <p:cNvSpPr>
            <a:spLocks/>
          </p:cNvSpPr>
          <p:nvPr/>
        </p:nvSpPr>
        <p:spPr bwMode="auto">
          <a:xfrm>
            <a:off x="5767825" y="1962150"/>
            <a:ext cx="1104900" cy="742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0" y="348"/>
              </a:cxn>
              <a:cxn ang="0">
                <a:pos x="162" y="348"/>
              </a:cxn>
              <a:cxn ang="0">
                <a:pos x="192" y="468"/>
              </a:cxn>
            </a:cxnLst>
            <a:rect l="0" t="0" r="r" b="b"/>
            <a:pathLst>
              <a:path w="192" h="468">
                <a:moveTo>
                  <a:pt x="0" y="0"/>
                </a:moveTo>
                <a:cubicBezTo>
                  <a:pt x="1" y="145"/>
                  <a:pt x="3" y="290"/>
                  <a:pt x="30" y="348"/>
                </a:cubicBezTo>
                <a:cubicBezTo>
                  <a:pt x="57" y="406"/>
                  <a:pt x="135" y="328"/>
                  <a:pt x="162" y="348"/>
                </a:cubicBezTo>
                <a:cubicBezTo>
                  <a:pt x="189" y="368"/>
                  <a:pt x="190" y="418"/>
                  <a:pt x="192" y="4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52"/>
          <p:cNvSpPr>
            <a:spLocks/>
          </p:cNvSpPr>
          <p:nvPr/>
        </p:nvSpPr>
        <p:spPr bwMode="auto">
          <a:xfrm>
            <a:off x="6001189" y="5495926"/>
            <a:ext cx="3468687" cy="671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0" y="0"/>
              </a:cxn>
              <a:cxn ang="0">
                <a:pos x="957" y="69"/>
              </a:cxn>
              <a:cxn ang="0">
                <a:pos x="1008" y="132"/>
              </a:cxn>
              <a:cxn ang="0">
                <a:pos x="1097" y="216"/>
              </a:cxn>
              <a:cxn ang="0">
                <a:pos x="1199" y="279"/>
              </a:cxn>
              <a:cxn ang="0">
                <a:pos x="1335" y="336"/>
              </a:cxn>
              <a:cxn ang="0">
                <a:pos x="1477" y="375"/>
              </a:cxn>
              <a:cxn ang="0">
                <a:pos x="1643" y="402"/>
              </a:cxn>
              <a:cxn ang="0">
                <a:pos x="1781" y="414"/>
              </a:cxn>
              <a:cxn ang="0">
                <a:pos x="2052" y="423"/>
              </a:cxn>
              <a:cxn ang="0">
                <a:pos x="2185" y="418"/>
              </a:cxn>
              <a:cxn ang="0">
                <a:pos x="2177" y="418"/>
              </a:cxn>
            </a:cxnLst>
            <a:rect l="0" t="0" r="r" b="b"/>
            <a:pathLst>
              <a:path w="2185" h="423">
                <a:moveTo>
                  <a:pt x="0" y="0"/>
                </a:moveTo>
                <a:lnTo>
                  <a:pt x="920" y="0"/>
                </a:lnTo>
                <a:lnTo>
                  <a:pt x="957" y="69"/>
                </a:lnTo>
                <a:lnTo>
                  <a:pt x="1008" y="132"/>
                </a:lnTo>
                <a:lnTo>
                  <a:pt x="1097" y="216"/>
                </a:lnTo>
                <a:lnTo>
                  <a:pt x="1199" y="279"/>
                </a:lnTo>
                <a:lnTo>
                  <a:pt x="1335" y="336"/>
                </a:lnTo>
                <a:lnTo>
                  <a:pt x="1477" y="375"/>
                </a:lnTo>
                <a:lnTo>
                  <a:pt x="1643" y="402"/>
                </a:lnTo>
                <a:lnTo>
                  <a:pt x="1781" y="414"/>
                </a:lnTo>
                <a:lnTo>
                  <a:pt x="2052" y="423"/>
                </a:lnTo>
                <a:lnTo>
                  <a:pt x="2185" y="418"/>
                </a:lnTo>
                <a:lnTo>
                  <a:pt x="2177" y="418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53"/>
          <p:cNvSpPr>
            <a:spLocks/>
          </p:cNvSpPr>
          <p:nvPr/>
        </p:nvSpPr>
        <p:spPr bwMode="auto">
          <a:xfrm flipH="1">
            <a:off x="6007538" y="5697538"/>
            <a:ext cx="3465512" cy="3857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9" y="0"/>
              </a:cxn>
              <a:cxn ang="0">
                <a:pos x="966" y="69"/>
              </a:cxn>
              <a:cxn ang="0">
                <a:pos x="1018" y="132"/>
              </a:cxn>
              <a:cxn ang="0">
                <a:pos x="1107" y="216"/>
              </a:cxn>
              <a:cxn ang="0">
                <a:pos x="1210" y="279"/>
              </a:cxn>
              <a:cxn ang="0">
                <a:pos x="1348" y="336"/>
              </a:cxn>
              <a:cxn ang="0">
                <a:pos x="1491" y="375"/>
              </a:cxn>
              <a:cxn ang="0">
                <a:pos x="1659" y="402"/>
              </a:cxn>
              <a:cxn ang="0">
                <a:pos x="1798" y="414"/>
              </a:cxn>
              <a:cxn ang="0">
                <a:pos x="2072" y="423"/>
              </a:cxn>
              <a:cxn ang="0">
                <a:pos x="2502" y="423"/>
              </a:cxn>
              <a:cxn ang="0">
                <a:pos x="2535" y="423"/>
              </a:cxn>
            </a:cxnLst>
            <a:rect l="0" t="0" r="r" b="b"/>
            <a:pathLst>
              <a:path w="2535" h="423">
                <a:moveTo>
                  <a:pt x="0" y="0"/>
                </a:moveTo>
                <a:lnTo>
                  <a:pt x="929" y="0"/>
                </a:lnTo>
                <a:lnTo>
                  <a:pt x="966" y="69"/>
                </a:lnTo>
                <a:lnTo>
                  <a:pt x="1018" y="132"/>
                </a:lnTo>
                <a:lnTo>
                  <a:pt x="1107" y="216"/>
                </a:lnTo>
                <a:lnTo>
                  <a:pt x="1210" y="279"/>
                </a:lnTo>
                <a:lnTo>
                  <a:pt x="1348" y="336"/>
                </a:lnTo>
                <a:lnTo>
                  <a:pt x="1491" y="375"/>
                </a:lnTo>
                <a:lnTo>
                  <a:pt x="1659" y="402"/>
                </a:lnTo>
                <a:lnTo>
                  <a:pt x="1798" y="414"/>
                </a:lnTo>
                <a:lnTo>
                  <a:pt x="2072" y="423"/>
                </a:lnTo>
                <a:lnTo>
                  <a:pt x="2502" y="423"/>
                </a:lnTo>
                <a:lnTo>
                  <a:pt x="2535" y="423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54"/>
          <p:cNvSpPr>
            <a:spLocks noChangeShapeType="1"/>
          </p:cNvSpPr>
          <p:nvPr/>
        </p:nvSpPr>
        <p:spPr bwMode="auto">
          <a:xfrm>
            <a:off x="6286938" y="4652964"/>
            <a:ext cx="257175" cy="7572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55"/>
          <p:cNvSpPr>
            <a:spLocks noChangeShapeType="1"/>
          </p:cNvSpPr>
          <p:nvPr/>
        </p:nvSpPr>
        <p:spPr bwMode="auto">
          <a:xfrm flipH="1">
            <a:off x="8811064" y="4652964"/>
            <a:ext cx="300037" cy="7953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56"/>
          <p:cNvSpPr>
            <a:spLocks noChangeShapeType="1"/>
          </p:cNvSpPr>
          <p:nvPr/>
        </p:nvSpPr>
        <p:spPr bwMode="auto">
          <a:xfrm>
            <a:off x="7475975" y="3302000"/>
            <a:ext cx="0" cy="2082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57"/>
          <p:cNvSpPr>
            <a:spLocks noChangeShapeType="1"/>
          </p:cNvSpPr>
          <p:nvPr/>
        </p:nvSpPr>
        <p:spPr bwMode="auto">
          <a:xfrm>
            <a:off x="8188763" y="2897188"/>
            <a:ext cx="0" cy="2819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549811" y="6037730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position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4C34DC8-C74C-4020-8FF2-F426F973BC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7101" y="5245101"/>
          <a:ext cx="308451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27874" imgH="469885" progId="Equation.3">
                  <p:embed/>
                </p:oleObj>
              </mc:Choice>
              <mc:Fallback>
                <p:oleObj name="Equation" r:id="rId8" imgW="1727874" imgH="469885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1" y="5245101"/>
                        <a:ext cx="3084513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3981240" y="973800"/>
              <a:ext cx="8193240" cy="5814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73320" y="962640"/>
                <a:ext cx="8210880" cy="583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1897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Recombination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177617" y="365313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8686801" y="2969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8826501" y="3401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595023"/>
              </p:ext>
            </p:extLst>
          </p:nvPr>
        </p:nvGraphicFramePr>
        <p:xfrm>
          <a:off x="1251743" y="1942393"/>
          <a:ext cx="1625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493" imgH="406216" progId="Equation.DSMT4">
                  <p:embed/>
                </p:oleObj>
              </mc:Choice>
              <mc:Fallback>
                <p:oleObj name="Equation" r:id="rId2" imgW="1028493" imgH="406216" progId="Equation.DSMT4">
                  <p:embed/>
                  <p:pic>
                    <p:nvPicPr>
                      <p:cNvPr id="1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1743" y="1942393"/>
                        <a:ext cx="16256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9406217" y="332293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893950"/>
              </p:ext>
            </p:extLst>
          </p:nvPr>
        </p:nvGraphicFramePr>
        <p:xfrm>
          <a:off x="3200400" y="1866371"/>
          <a:ext cx="12795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401" imgH="431570" progId="Equation.DSMT4">
                  <p:embed/>
                </p:oleObj>
              </mc:Choice>
              <mc:Fallback>
                <p:oleObj name="Equation" r:id="rId4" imgW="774401" imgH="431570" progId="Equation.DSMT4">
                  <p:embed/>
                  <p:pic>
                    <p:nvPicPr>
                      <p:cNvPr id="16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866371"/>
                        <a:ext cx="1279525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3740944" y="1958576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868171"/>
              </p:ext>
            </p:extLst>
          </p:nvPr>
        </p:nvGraphicFramePr>
        <p:xfrm>
          <a:off x="4094163" y="2656575"/>
          <a:ext cx="362585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42036" imgH="457200" progId="Equation.DSMT4">
                  <p:embed/>
                </p:oleObj>
              </mc:Choice>
              <mc:Fallback>
                <p:oleObj name="Equation" r:id="rId6" imgW="1842036" imgH="457200" progId="Equation.DSMT4">
                  <p:embed/>
                  <p:pic>
                    <p:nvPicPr>
                      <p:cNvPr id="18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3" y="2656575"/>
                        <a:ext cx="3625850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07665"/>
              </p:ext>
            </p:extLst>
          </p:nvPr>
        </p:nvGraphicFramePr>
        <p:xfrm>
          <a:off x="1173162" y="3647441"/>
          <a:ext cx="52673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18711" imgH="456924" progId="Equation.DSMT4">
                  <p:embed/>
                </p:oleObj>
              </mc:Choice>
              <mc:Fallback>
                <p:oleObj name="Equation" r:id="rId8" imgW="2818711" imgH="456924" progId="Equation.DSMT4">
                  <p:embed/>
                  <p:pic>
                    <p:nvPicPr>
                      <p:cNvPr id="2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2" y="3647441"/>
                        <a:ext cx="5267325" cy="85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947382"/>
              </p:ext>
            </p:extLst>
          </p:nvPr>
        </p:nvGraphicFramePr>
        <p:xfrm>
          <a:off x="1173162" y="4553411"/>
          <a:ext cx="340836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96434" imgH="431570" progId="Equation.DSMT4">
                  <p:embed/>
                </p:oleObj>
              </mc:Choice>
              <mc:Fallback>
                <p:oleObj name="Equation" r:id="rId10" imgW="2196434" imgH="431570" progId="Equation.DSMT4">
                  <p:embed/>
                  <p:pic>
                    <p:nvPicPr>
                      <p:cNvPr id="22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2" y="4553411"/>
                        <a:ext cx="3408362" cy="676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842862"/>
              </p:ext>
            </p:extLst>
          </p:nvPr>
        </p:nvGraphicFramePr>
        <p:xfrm>
          <a:off x="1173162" y="6083300"/>
          <a:ext cx="6019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428311" imgH="444247" progId="Equation.3">
                  <p:embed/>
                </p:oleObj>
              </mc:Choice>
              <mc:Fallback>
                <p:oleObj name="Equation" r:id="rId12" imgW="3428311" imgH="444247" progId="Equation.3">
                  <p:embed/>
                  <p:pic>
                    <p:nvPicPr>
                      <p:cNvPr id="2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162" y="6083300"/>
                        <a:ext cx="60198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34"/>
          <p:cNvGrpSpPr>
            <a:grpSpLocks/>
          </p:cNvGrpSpPr>
          <p:nvPr/>
        </p:nvGrpSpPr>
        <p:grpSpPr bwMode="auto">
          <a:xfrm>
            <a:off x="7859713" y="2569611"/>
            <a:ext cx="3265487" cy="1392237"/>
            <a:chOff x="3579" y="2925"/>
            <a:chExt cx="2057" cy="877"/>
          </a:xfrm>
        </p:grpSpPr>
        <p:sp>
          <p:nvSpPr>
            <p:cNvPr id="25" name="Freeform 35"/>
            <p:cNvSpPr>
              <a:spLocks/>
            </p:cNvSpPr>
            <p:nvPr/>
          </p:nvSpPr>
          <p:spPr bwMode="auto">
            <a:xfrm flipH="1">
              <a:off x="3591" y="2925"/>
              <a:ext cx="2043" cy="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0" y="6"/>
                </a:cxn>
                <a:cxn ang="0">
                  <a:pos x="828" y="15"/>
                </a:cxn>
                <a:cxn ang="0">
                  <a:pos x="897" y="36"/>
                </a:cxn>
                <a:cxn ang="0">
                  <a:pos x="966" y="72"/>
                </a:cxn>
                <a:cxn ang="0">
                  <a:pos x="1026" y="129"/>
                </a:cxn>
                <a:cxn ang="0">
                  <a:pos x="1083" y="183"/>
                </a:cxn>
                <a:cxn ang="0">
                  <a:pos x="1155" y="240"/>
                </a:cxn>
                <a:cxn ang="0">
                  <a:pos x="1239" y="276"/>
                </a:cxn>
                <a:cxn ang="0">
                  <a:pos x="1329" y="288"/>
                </a:cxn>
                <a:cxn ang="0">
                  <a:pos x="1452" y="288"/>
                </a:cxn>
                <a:cxn ang="0">
                  <a:pos x="1632" y="294"/>
                </a:cxn>
                <a:cxn ang="0">
                  <a:pos x="2043" y="288"/>
                </a:cxn>
              </a:cxnLst>
              <a:rect l="0" t="0" r="r" b="b"/>
              <a:pathLst>
                <a:path w="2043" h="294">
                  <a:moveTo>
                    <a:pt x="0" y="0"/>
                  </a:moveTo>
                  <a:lnTo>
                    <a:pt x="750" y="6"/>
                  </a:lnTo>
                  <a:lnTo>
                    <a:pt x="828" y="15"/>
                  </a:lnTo>
                  <a:lnTo>
                    <a:pt x="897" y="36"/>
                  </a:lnTo>
                  <a:lnTo>
                    <a:pt x="966" y="72"/>
                  </a:lnTo>
                  <a:lnTo>
                    <a:pt x="1026" y="129"/>
                  </a:lnTo>
                  <a:lnTo>
                    <a:pt x="1083" y="183"/>
                  </a:lnTo>
                  <a:lnTo>
                    <a:pt x="1155" y="240"/>
                  </a:lnTo>
                  <a:lnTo>
                    <a:pt x="1239" y="276"/>
                  </a:lnTo>
                  <a:lnTo>
                    <a:pt x="1329" y="288"/>
                  </a:lnTo>
                  <a:lnTo>
                    <a:pt x="1452" y="288"/>
                  </a:lnTo>
                  <a:lnTo>
                    <a:pt x="1632" y="294"/>
                  </a:lnTo>
                  <a:lnTo>
                    <a:pt x="2043" y="288"/>
                  </a:lnTo>
                </a:path>
              </a:pathLst>
            </a:custGeom>
            <a:noFill/>
            <a:ln w="1270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 flipH="1">
              <a:off x="3593" y="3508"/>
              <a:ext cx="2043" cy="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0" y="6"/>
                </a:cxn>
                <a:cxn ang="0">
                  <a:pos x="828" y="15"/>
                </a:cxn>
                <a:cxn ang="0">
                  <a:pos x="897" y="36"/>
                </a:cxn>
                <a:cxn ang="0">
                  <a:pos x="966" y="72"/>
                </a:cxn>
                <a:cxn ang="0">
                  <a:pos x="1026" y="129"/>
                </a:cxn>
                <a:cxn ang="0">
                  <a:pos x="1083" y="183"/>
                </a:cxn>
                <a:cxn ang="0">
                  <a:pos x="1155" y="240"/>
                </a:cxn>
                <a:cxn ang="0">
                  <a:pos x="1239" y="276"/>
                </a:cxn>
                <a:cxn ang="0">
                  <a:pos x="1329" y="288"/>
                </a:cxn>
                <a:cxn ang="0">
                  <a:pos x="1452" y="288"/>
                </a:cxn>
                <a:cxn ang="0">
                  <a:pos x="1632" y="294"/>
                </a:cxn>
                <a:cxn ang="0">
                  <a:pos x="2043" y="288"/>
                </a:cxn>
              </a:cxnLst>
              <a:rect l="0" t="0" r="r" b="b"/>
              <a:pathLst>
                <a:path w="2043" h="294">
                  <a:moveTo>
                    <a:pt x="0" y="0"/>
                  </a:moveTo>
                  <a:lnTo>
                    <a:pt x="750" y="6"/>
                  </a:lnTo>
                  <a:lnTo>
                    <a:pt x="828" y="15"/>
                  </a:lnTo>
                  <a:lnTo>
                    <a:pt x="897" y="36"/>
                  </a:lnTo>
                  <a:lnTo>
                    <a:pt x="966" y="72"/>
                  </a:lnTo>
                  <a:lnTo>
                    <a:pt x="1026" y="129"/>
                  </a:lnTo>
                  <a:lnTo>
                    <a:pt x="1083" y="183"/>
                  </a:lnTo>
                  <a:lnTo>
                    <a:pt x="1155" y="240"/>
                  </a:lnTo>
                  <a:lnTo>
                    <a:pt x="1239" y="276"/>
                  </a:lnTo>
                  <a:lnTo>
                    <a:pt x="1329" y="288"/>
                  </a:lnTo>
                  <a:lnTo>
                    <a:pt x="1452" y="288"/>
                  </a:lnTo>
                  <a:lnTo>
                    <a:pt x="1632" y="294"/>
                  </a:lnTo>
                  <a:lnTo>
                    <a:pt x="2043" y="288"/>
                  </a:lnTo>
                </a:path>
              </a:pathLst>
            </a:custGeom>
            <a:noFill/>
            <a:ln w="1270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 flipH="1">
              <a:off x="3593" y="3217"/>
              <a:ext cx="2043" cy="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0" y="6"/>
                </a:cxn>
                <a:cxn ang="0">
                  <a:pos x="828" y="15"/>
                </a:cxn>
                <a:cxn ang="0">
                  <a:pos x="897" y="36"/>
                </a:cxn>
                <a:cxn ang="0">
                  <a:pos x="966" y="72"/>
                </a:cxn>
                <a:cxn ang="0">
                  <a:pos x="1026" y="129"/>
                </a:cxn>
                <a:cxn ang="0">
                  <a:pos x="1083" y="183"/>
                </a:cxn>
                <a:cxn ang="0">
                  <a:pos x="1155" y="240"/>
                </a:cxn>
                <a:cxn ang="0">
                  <a:pos x="1239" y="276"/>
                </a:cxn>
                <a:cxn ang="0">
                  <a:pos x="1329" y="288"/>
                </a:cxn>
                <a:cxn ang="0">
                  <a:pos x="1452" y="288"/>
                </a:cxn>
                <a:cxn ang="0">
                  <a:pos x="1632" y="294"/>
                </a:cxn>
                <a:cxn ang="0">
                  <a:pos x="2043" y="288"/>
                </a:cxn>
              </a:cxnLst>
              <a:rect l="0" t="0" r="r" b="b"/>
              <a:pathLst>
                <a:path w="2043" h="294">
                  <a:moveTo>
                    <a:pt x="0" y="0"/>
                  </a:moveTo>
                  <a:lnTo>
                    <a:pt x="750" y="6"/>
                  </a:lnTo>
                  <a:lnTo>
                    <a:pt x="828" y="15"/>
                  </a:lnTo>
                  <a:lnTo>
                    <a:pt x="897" y="36"/>
                  </a:lnTo>
                  <a:lnTo>
                    <a:pt x="966" y="72"/>
                  </a:lnTo>
                  <a:lnTo>
                    <a:pt x="1026" y="129"/>
                  </a:lnTo>
                  <a:lnTo>
                    <a:pt x="1083" y="183"/>
                  </a:lnTo>
                  <a:lnTo>
                    <a:pt x="1155" y="240"/>
                  </a:lnTo>
                  <a:lnTo>
                    <a:pt x="1239" y="276"/>
                  </a:lnTo>
                  <a:lnTo>
                    <a:pt x="1329" y="288"/>
                  </a:lnTo>
                  <a:lnTo>
                    <a:pt x="1452" y="288"/>
                  </a:lnTo>
                  <a:lnTo>
                    <a:pt x="1632" y="294"/>
                  </a:lnTo>
                  <a:lnTo>
                    <a:pt x="2043" y="288"/>
                  </a:lnTo>
                </a:path>
              </a:pathLst>
            </a:custGeom>
            <a:noFill/>
            <a:ln w="12700" cap="flat" cmpd="sng">
              <a:solidFill>
                <a:srgbClr val="FF33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38"/>
            <p:cNvSpPr>
              <a:spLocks noChangeShapeType="1"/>
            </p:cNvSpPr>
            <p:nvPr/>
          </p:nvSpPr>
          <p:spPr bwMode="auto">
            <a:xfrm flipH="1">
              <a:off x="3579" y="3285"/>
              <a:ext cx="1287" cy="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39"/>
            <p:cNvSpPr>
              <a:spLocks noChangeShapeType="1"/>
            </p:cNvSpPr>
            <p:nvPr/>
          </p:nvSpPr>
          <p:spPr bwMode="auto">
            <a:xfrm flipH="1">
              <a:off x="4396" y="3406"/>
              <a:ext cx="1227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0" name="Object 4">
            <a:extLst>
              <a:ext uri="{FF2B5EF4-FFF2-40B4-BE49-F238E27FC236}">
                <a16:creationId xmlns:a16="http://schemas.microsoft.com/office/drawing/2014/main" id="{503E6378-CBC9-4FF4-803D-20D29A87AF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076072"/>
              </p:ext>
            </p:extLst>
          </p:nvPr>
        </p:nvGraphicFramePr>
        <p:xfrm>
          <a:off x="1252555" y="5336065"/>
          <a:ext cx="2107389" cy="737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17233" imgH="393539" progId="Equation.DSMT4">
                  <p:embed/>
                </p:oleObj>
              </mc:Choice>
              <mc:Fallback>
                <p:oleObj name="Equation" r:id="rId14" imgW="1117233" imgH="393539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2555" y="5336065"/>
                        <a:ext cx="2107389" cy="7379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1">
            <a:extLst>
              <a:ext uri="{FF2B5EF4-FFF2-40B4-BE49-F238E27FC236}">
                <a16:creationId xmlns:a16="http://schemas.microsoft.com/office/drawing/2014/main" id="{3EC60270-D819-4997-AAB1-938F5FB6B6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407308"/>
              </p:ext>
            </p:extLst>
          </p:nvPr>
        </p:nvGraphicFramePr>
        <p:xfrm>
          <a:off x="609600" y="818281"/>
          <a:ext cx="2996765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422033" imgH="482278" progId="Equation.DSMT4">
                  <p:embed/>
                </p:oleObj>
              </mc:Choice>
              <mc:Fallback>
                <p:oleObj name="Equation" r:id="rId16" imgW="1422033" imgH="482278" progId="Equation.DSMT4">
                  <p:embed/>
                  <p:pic>
                    <p:nvPicPr>
                      <p:cNvPr id="1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818281"/>
                        <a:ext cx="2996765" cy="10017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3">
            <a:extLst>
              <a:ext uri="{FF2B5EF4-FFF2-40B4-BE49-F238E27FC236}">
                <a16:creationId xmlns:a16="http://schemas.microsoft.com/office/drawing/2014/main" id="{9045B6E2-9CFC-4C39-B0CC-F4DB89E2DB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6498884"/>
              </p:ext>
            </p:extLst>
          </p:nvPr>
        </p:nvGraphicFramePr>
        <p:xfrm>
          <a:off x="3756184" y="761722"/>
          <a:ext cx="3017838" cy="1085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53603" imgH="711016" progId="Equation.3">
                  <p:embed/>
                </p:oleObj>
              </mc:Choice>
              <mc:Fallback>
                <p:oleObj name="Equation" r:id="rId18" imgW="1853603" imgH="711016" progId="Equation.3">
                  <p:embed/>
                  <p:pic>
                    <p:nvPicPr>
                      <p:cNvPr id="1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6184" y="761722"/>
                        <a:ext cx="3017838" cy="1085676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C1363CAB-C620-4B90-A641-F7A86BC49C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486758"/>
              </p:ext>
            </p:extLst>
          </p:nvPr>
        </p:nvGraphicFramePr>
        <p:xfrm>
          <a:off x="619674" y="2706223"/>
          <a:ext cx="308451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727874" imgH="469885" progId="Equation.3">
                  <p:embed/>
                </p:oleObj>
              </mc:Choice>
              <mc:Fallback>
                <p:oleObj name="Equation" r:id="rId20" imgW="1727874" imgH="469885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674" y="2706223"/>
                        <a:ext cx="3084513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" name="Ink 2"/>
              <p14:cNvContentPartPr/>
              <p14:nvPr/>
            </p14:nvContentPartPr>
            <p14:xfrm>
              <a:off x="1129680" y="1914120"/>
              <a:ext cx="8814600" cy="48974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22120" y="1902240"/>
                <a:ext cx="8830800" cy="492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131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Recombination in Forward Bias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440766" y="2588568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212166" y="380300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899401" y="2385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686801" y="2969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826501" y="3401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329266" y="582865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767666" y="426020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56666" y="525080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669366" y="125030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8128001" y="20551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3827866" y="179640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424766" y="3663305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-714375" y="25504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091877"/>
              </p:ext>
            </p:extLst>
          </p:nvPr>
        </p:nvGraphicFramePr>
        <p:xfrm>
          <a:off x="1375179" y="2619375"/>
          <a:ext cx="440213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15878" imgH="393539" progId="Equation.DSMT4">
                  <p:embed/>
                </p:oleObj>
              </mc:Choice>
              <mc:Fallback>
                <p:oleObj name="Equation" r:id="rId2" imgW="2615878" imgH="393539" progId="Equation.DSMT4">
                  <p:embed/>
                  <p:pic>
                    <p:nvPicPr>
                      <p:cNvPr id="1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5179" y="2619375"/>
                        <a:ext cx="4402137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23232"/>
              </p:ext>
            </p:extLst>
          </p:nvPr>
        </p:nvGraphicFramePr>
        <p:xfrm>
          <a:off x="1241828" y="3360737"/>
          <a:ext cx="51355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80680" imgH="393539" progId="Equation.DSMT4">
                  <p:embed/>
                </p:oleObj>
              </mc:Choice>
              <mc:Fallback>
                <p:oleObj name="Equation" r:id="rId4" imgW="2780680" imgH="393539" progId="Equation.DSMT4">
                  <p:embed/>
                  <p:pic>
                    <p:nvPicPr>
                      <p:cNvPr id="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828" y="3360737"/>
                        <a:ext cx="513556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411901"/>
              </p:ext>
            </p:extLst>
          </p:nvPr>
        </p:nvGraphicFramePr>
        <p:xfrm>
          <a:off x="1343428" y="4454524"/>
          <a:ext cx="3738562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83757" imgH="482278" progId="Equation.DSMT4">
                  <p:embed/>
                </p:oleObj>
              </mc:Choice>
              <mc:Fallback>
                <p:oleObj name="Equation" r:id="rId6" imgW="2183757" imgH="482278" progId="Equation.DSMT4">
                  <p:embed/>
                  <p:pic>
                    <p:nvPicPr>
                      <p:cNvPr id="2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428" y="4454524"/>
                        <a:ext cx="3738562" cy="83185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28"/>
          <p:cNvGrpSpPr>
            <a:grpSpLocks/>
          </p:cNvGrpSpPr>
          <p:nvPr/>
        </p:nvGrpSpPr>
        <p:grpSpPr bwMode="auto">
          <a:xfrm>
            <a:off x="6577014" y="1338264"/>
            <a:ext cx="3265487" cy="1392237"/>
            <a:chOff x="3579" y="2925"/>
            <a:chExt cx="2057" cy="877"/>
          </a:xfrm>
        </p:grpSpPr>
        <p:sp>
          <p:nvSpPr>
            <p:cNvPr id="23" name="Freeform 29"/>
            <p:cNvSpPr>
              <a:spLocks/>
            </p:cNvSpPr>
            <p:nvPr/>
          </p:nvSpPr>
          <p:spPr bwMode="auto">
            <a:xfrm flipH="1">
              <a:off x="3591" y="2925"/>
              <a:ext cx="2043" cy="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0" y="6"/>
                </a:cxn>
                <a:cxn ang="0">
                  <a:pos x="828" y="15"/>
                </a:cxn>
                <a:cxn ang="0">
                  <a:pos x="897" y="36"/>
                </a:cxn>
                <a:cxn ang="0">
                  <a:pos x="966" y="72"/>
                </a:cxn>
                <a:cxn ang="0">
                  <a:pos x="1026" y="129"/>
                </a:cxn>
                <a:cxn ang="0">
                  <a:pos x="1083" y="183"/>
                </a:cxn>
                <a:cxn ang="0">
                  <a:pos x="1155" y="240"/>
                </a:cxn>
                <a:cxn ang="0">
                  <a:pos x="1239" y="276"/>
                </a:cxn>
                <a:cxn ang="0">
                  <a:pos x="1329" y="288"/>
                </a:cxn>
                <a:cxn ang="0">
                  <a:pos x="1452" y="288"/>
                </a:cxn>
                <a:cxn ang="0">
                  <a:pos x="1632" y="294"/>
                </a:cxn>
                <a:cxn ang="0">
                  <a:pos x="2043" y="288"/>
                </a:cxn>
              </a:cxnLst>
              <a:rect l="0" t="0" r="r" b="b"/>
              <a:pathLst>
                <a:path w="2043" h="294">
                  <a:moveTo>
                    <a:pt x="0" y="0"/>
                  </a:moveTo>
                  <a:lnTo>
                    <a:pt x="750" y="6"/>
                  </a:lnTo>
                  <a:lnTo>
                    <a:pt x="828" y="15"/>
                  </a:lnTo>
                  <a:lnTo>
                    <a:pt x="897" y="36"/>
                  </a:lnTo>
                  <a:lnTo>
                    <a:pt x="966" y="72"/>
                  </a:lnTo>
                  <a:lnTo>
                    <a:pt x="1026" y="129"/>
                  </a:lnTo>
                  <a:lnTo>
                    <a:pt x="1083" y="183"/>
                  </a:lnTo>
                  <a:lnTo>
                    <a:pt x="1155" y="240"/>
                  </a:lnTo>
                  <a:lnTo>
                    <a:pt x="1239" y="276"/>
                  </a:lnTo>
                  <a:lnTo>
                    <a:pt x="1329" y="288"/>
                  </a:lnTo>
                  <a:lnTo>
                    <a:pt x="1452" y="288"/>
                  </a:lnTo>
                  <a:lnTo>
                    <a:pt x="1632" y="294"/>
                  </a:lnTo>
                  <a:lnTo>
                    <a:pt x="2043" y="288"/>
                  </a:lnTo>
                </a:path>
              </a:pathLst>
            </a:custGeom>
            <a:noFill/>
            <a:ln w="1270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 flipH="1">
              <a:off x="3593" y="3508"/>
              <a:ext cx="2043" cy="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0" y="6"/>
                </a:cxn>
                <a:cxn ang="0">
                  <a:pos x="828" y="15"/>
                </a:cxn>
                <a:cxn ang="0">
                  <a:pos x="897" y="36"/>
                </a:cxn>
                <a:cxn ang="0">
                  <a:pos x="966" y="72"/>
                </a:cxn>
                <a:cxn ang="0">
                  <a:pos x="1026" y="129"/>
                </a:cxn>
                <a:cxn ang="0">
                  <a:pos x="1083" y="183"/>
                </a:cxn>
                <a:cxn ang="0">
                  <a:pos x="1155" y="240"/>
                </a:cxn>
                <a:cxn ang="0">
                  <a:pos x="1239" y="276"/>
                </a:cxn>
                <a:cxn ang="0">
                  <a:pos x="1329" y="288"/>
                </a:cxn>
                <a:cxn ang="0">
                  <a:pos x="1452" y="288"/>
                </a:cxn>
                <a:cxn ang="0">
                  <a:pos x="1632" y="294"/>
                </a:cxn>
                <a:cxn ang="0">
                  <a:pos x="2043" y="288"/>
                </a:cxn>
              </a:cxnLst>
              <a:rect l="0" t="0" r="r" b="b"/>
              <a:pathLst>
                <a:path w="2043" h="294">
                  <a:moveTo>
                    <a:pt x="0" y="0"/>
                  </a:moveTo>
                  <a:lnTo>
                    <a:pt x="750" y="6"/>
                  </a:lnTo>
                  <a:lnTo>
                    <a:pt x="828" y="15"/>
                  </a:lnTo>
                  <a:lnTo>
                    <a:pt x="897" y="36"/>
                  </a:lnTo>
                  <a:lnTo>
                    <a:pt x="966" y="72"/>
                  </a:lnTo>
                  <a:lnTo>
                    <a:pt x="1026" y="129"/>
                  </a:lnTo>
                  <a:lnTo>
                    <a:pt x="1083" y="183"/>
                  </a:lnTo>
                  <a:lnTo>
                    <a:pt x="1155" y="240"/>
                  </a:lnTo>
                  <a:lnTo>
                    <a:pt x="1239" y="276"/>
                  </a:lnTo>
                  <a:lnTo>
                    <a:pt x="1329" y="288"/>
                  </a:lnTo>
                  <a:lnTo>
                    <a:pt x="1452" y="288"/>
                  </a:lnTo>
                  <a:lnTo>
                    <a:pt x="1632" y="294"/>
                  </a:lnTo>
                  <a:lnTo>
                    <a:pt x="2043" y="288"/>
                  </a:lnTo>
                </a:path>
              </a:pathLst>
            </a:custGeom>
            <a:noFill/>
            <a:ln w="1270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 flipH="1">
              <a:off x="3593" y="3217"/>
              <a:ext cx="2043" cy="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50" y="6"/>
                </a:cxn>
                <a:cxn ang="0">
                  <a:pos x="828" y="15"/>
                </a:cxn>
                <a:cxn ang="0">
                  <a:pos x="897" y="36"/>
                </a:cxn>
                <a:cxn ang="0">
                  <a:pos x="966" y="72"/>
                </a:cxn>
                <a:cxn ang="0">
                  <a:pos x="1026" y="129"/>
                </a:cxn>
                <a:cxn ang="0">
                  <a:pos x="1083" y="183"/>
                </a:cxn>
                <a:cxn ang="0">
                  <a:pos x="1155" y="240"/>
                </a:cxn>
                <a:cxn ang="0">
                  <a:pos x="1239" y="276"/>
                </a:cxn>
                <a:cxn ang="0">
                  <a:pos x="1329" y="288"/>
                </a:cxn>
                <a:cxn ang="0">
                  <a:pos x="1452" y="288"/>
                </a:cxn>
                <a:cxn ang="0">
                  <a:pos x="1632" y="294"/>
                </a:cxn>
                <a:cxn ang="0">
                  <a:pos x="2043" y="288"/>
                </a:cxn>
              </a:cxnLst>
              <a:rect l="0" t="0" r="r" b="b"/>
              <a:pathLst>
                <a:path w="2043" h="294">
                  <a:moveTo>
                    <a:pt x="0" y="0"/>
                  </a:moveTo>
                  <a:lnTo>
                    <a:pt x="750" y="6"/>
                  </a:lnTo>
                  <a:lnTo>
                    <a:pt x="828" y="15"/>
                  </a:lnTo>
                  <a:lnTo>
                    <a:pt x="897" y="36"/>
                  </a:lnTo>
                  <a:lnTo>
                    <a:pt x="966" y="72"/>
                  </a:lnTo>
                  <a:lnTo>
                    <a:pt x="1026" y="129"/>
                  </a:lnTo>
                  <a:lnTo>
                    <a:pt x="1083" y="183"/>
                  </a:lnTo>
                  <a:lnTo>
                    <a:pt x="1155" y="240"/>
                  </a:lnTo>
                  <a:lnTo>
                    <a:pt x="1239" y="276"/>
                  </a:lnTo>
                  <a:lnTo>
                    <a:pt x="1329" y="288"/>
                  </a:lnTo>
                  <a:lnTo>
                    <a:pt x="1452" y="288"/>
                  </a:lnTo>
                  <a:lnTo>
                    <a:pt x="1632" y="294"/>
                  </a:lnTo>
                  <a:lnTo>
                    <a:pt x="2043" y="288"/>
                  </a:lnTo>
                </a:path>
              </a:pathLst>
            </a:custGeom>
            <a:noFill/>
            <a:ln w="12700" cap="flat" cmpd="sng">
              <a:solidFill>
                <a:srgbClr val="FF33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32"/>
            <p:cNvSpPr>
              <a:spLocks noChangeShapeType="1"/>
            </p:cNvSpPr>
            <p:nvPr/>
          </p:nvSpPr>
          <p:spPr bwMode="auto">
            <a:xfrm flipH="1">
              <a:off x="3579" y="3285"/>
              <a:ext cx="1287" cy="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33"/>
            <p:cNvSpPr>
              <a:spLocks noChangeShapeType="1"/>
            </p:cNvSpPr>
            <p:nvPr/>
          </p:nvSpPr>
          <p:spPr bwMode="auto">
            <a:xfrm flipH="1">
              <a:off x="4396" y="3406"/>
              <a:ext cx="1227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" name="Line 35"/>
          <p:cNvSpPr>
            <a:spLocks noChangeShapeType="1"/>
          </p:cNvSpPr>
          <p:nvPr/>
        </p:nvSpPr>
        <p:spPr bwMode="auto">
          <a:xfrm>
            <a:off x="6858001" y="3171825"/>
            <a:ext cx="3133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39"/>
          <p:cNvSpPr>
            <a:spLocks/>
          </p:cNvSpPr>
          <p:nvPr/>
        </p:nvSpPr>
        <p:spPr bwMode="auto">
          <a:xfrm>
            <a:off x="7953376" y="3181351"/>
            <a:ext cx="1152525" cy="238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246"/>
              </a:cxn>
              <a:cxn ang="0">
                <a:pos x="558" y="246"/>
              </a:cxn>
              <a:cxn ang="0">
                <a:pos x="558" y="6"/>
              </a:cxn>
              <a:cxn ang="0">
                <a:pos x="720" y="6"/>
              </a:cxn>
            </a:cxnLst>
            <a:rect l="0" t="0" r="r" b="b"/>
            <a:pathLst>
              <a:path w="720" h="246">
                <a:moveTo>
                  <a:pt x="0" y="0"/>
                </a:moveTo>
                <a:lnTo>
                  <a:pt x="6" y="246"/>
                </a:lnTo>
                <a:lnTo>
                  <a:pt x="558" y="246"/>
                </a:lnTo>
                <a:lnTo>
                  <a:pt x="558" y="6"/>
                </a:lnTo>
                <a:lnTo>
                  <a:pt x="720" y="6"/>
                </a:lnTo>
              </a:path>
            </a:pathLst>
          </a:custGeom>
          <a:solidFill>
            <a:srgbClr val="FFFFCC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37"/>
          <p:cNvSpPr>
            <a:spLocks/>
          </p:cNvSpPr>
          <p:nvPr/>
        </p:nvSpPr>
        <p:spPr bwMode="auto">
          <a:xfrm>
            <a:off x="7962900" y="3171825"/>
            <a:ext cx="876300" cy="419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426"/>
              </a:cxn>
              <a:cxn ang="0">
                <a:pos x="552" y="18"/>
              </a:cxn>
            </a:cxnLst>
            <a:rect l="0" t="0" r="r" b="b"/>
            <a:pathLst>
              <a:path w="552" h="426">
                <a:moveTo>
                  <a:pt x="0" y="0"/>
                </a:moveTo>
                <a:lnTo>
                  <a:pt x="144" y="426"/>
                </a:lnTo>
                <a:lnTo>
                  <a:pt x="552" y="1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36"/>
          <p:cNvSpPr>
            <a:spLocks noChangeShapeType="1"/>
          </p:cNvSpPr>
          <p:nvPr/>
        </p:nvSpPr>
        <p:spPr bwMode="auto">
          <a:xfrm flipV="1">
            <a:off x="8191501" y="2619376"/>
            <a:ext cx="9525" cy="1171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7210013" y="4069080"/>
            <a:ext cx="2459213" cy="2549006"/>
            <a:chOff x="359632" y="1512888"/>
            <a:chExt cx="5422564" cy="4885305"/>
          </a:xfrm>
        </p:grpSpPr>
        <p:sp>
          <p:nvSpPr>
            <p:cNvPr id="33" name="Rectangle 32"/>
            <p:cNvSpPr/>
            <p:nvPr/>
          </p:nvSpPr>
          <p:spPr>
            <a:xfrm>
              <a:off x="359632" y="4261556"/>
              <a:ext cx="2675467" cy="2037644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52941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040743" y="1524000"/>
              <a:ext cx="2675467" cy="2720622"/>
            </a:xfrm>
            <a:prstGeom prst="rect">
              <a:avLst/>
            </a:prstGeom>
            <a:solidFill>
              <a:srgbClr val="00FF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4"/>
            <p:cNvSpPr>
              <a:spLocks noChangeArrowheads="1"/>
            </p:cNvSpPr>
            <p:nvPr/>
          </p:nvSpPr>
          <p:spPr bwMode="auto">
            <a:xfrm>
              <a:off x="370568" y="1512888"/>
              <a:ext cx="5338762" cy="27193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5"/>
            <p:cNvSpPr txBox="1">
              <a:spLocks noChangeArrowheads="1"/>
            </p:cNvSpPr>
            <p:nvPr/>
          </p:nvSpPr>
          <p:spPr bwMode="auto">
            <a:xfrm>
              <a:off x="4787836" y="3497245"/>
              <a:ext cx="994360" cy="766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+mn-lt"/>
                </a:rPr>
                <a:t>V</a:t>
              </a:r>
              <a:r>
                <a:rPr lang="en-US" sz="2000" baseline="-25000" dirty="0">
                  <a:latin typeface="+mn-lt"/>
                </a:rPr>
                <a:t>A</a:t>
              </a:r>
            </a:p>
          </p:txBody>
        </p:sp>
        <p:sp>
          <p:nvSpPr>
            <p:cNvPr id="38" name="Text Box 6"/>
            <p:cNvSpPr txBox="1">
              <a:spLocks noChangeArrowheads="1"/>
            </p:cNvSpPr>
            <p:nvPr/>
          </p:nvSpPr>
          <p:spPr bwMode="auto">
            <a:xfrm>
              <a:off x="4217081" y="2157413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2</a:t>
              </a:r>
            </a:p>
          </p:txBody>
        </p:sp>
        <p:sp>
          <p:nvSpPr>
            <p:cNvPr id="39" name="Text Box 7"/>
            <p:cNvSpPr txBox="1">
              <a:spLocks noChangeArrowheads="1"/>
            </p:cNvSpPr>
            <p:nvPr/>
          </p:nvSpPr>
          <p:spPr bwMode="auto">
            <a:xfrm>
              <a:off x="1451656" y="4902201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4</a:t>
              </a:r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676956" y="5513388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5</a:t>
              </a:r>
            </a:p>
          </p:txBody>
        </p:sp>
        <p:pic>
          <p:nvPicPr>
            <p:cNvPr id="41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8356" y="1992313"/>
              <a:ext cx="2493962" cy="1763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pic>
          <p:nvPicPr>
            <p:cNvPr id="42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336018" y="4367213"/>
              <a:ext cx="2078037" cy="19478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3066143" y="1678341"/>
              <a:ext cx="2066925" cy="2405063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12"/>
            <p:cNvSpPr>
              <a:spLocks/>
            </p:cNvSpPr>
            <p:nvPr/>
          </p:nvSpPr>
          <p:spPr bwMode="auto">
            <a:xfrm flipH="1" flipV="1">
              <a:off x="648381" y="4268788"/>
              <a:ext cx="2400300" cy="1976438"/>
            </a:xfrm>
            <a:custGeom>
              <a:avLst/>
              <a:gdLst/>
              <a:ahLst/>
              <a:cxnLst>
                <a:cxn ang="0">
                  <a:pos x="0" y="1245"/>
                </a:cxn>
                <a:cxn ang="0">
                  <a:pos x="27" y="1170"/>
                </a:cxn>
                <a:cxn ang="0">
                  <a:pos x="63" y="1098"/>
                </a:cxn>
                <a:cxn ang="0">
                  <a:pos x="105" y="1038"/>
                </a:cxn>
                <a:cxn ang="0">
                  <a:pos x="153" y="996"/>
                </a:cxn>
                <a:cxn ang="0">
                  <a:pos x="240" y="939"/>
                </a:cxn>
                <a:cxn ang="0">
                  <a:pos x="339" y="906"/>
                </a:cxn>
                <a:cxn ang="0">
                  <a:pos x="462" y="882"/>
                </a:cxn>
                <a:cxn ang="0">
                  <a:pos x="621" y="858"/>
                </a:cxn>
                <a:cxn ang="0">
                  <a:pos x="813" y="840"/>
                </a:cxn>
                <a:cxn ang="0">
                  <a:pos x="963" y="828"/>
                </a:cxn>
                <a:cxn ang="0">
                  <a:pos x="1110" y="807"/>
                </a:cxn>
                <a:cxn ang="0">
                  <a:pos x="1236" y="795"/>
                </a:cxn>
                <a:cxn ang="0">
                  <a:pos x="1410" y="780"/>
                </a:cxn>
                <a:cxn ang="0">
                  <a:pos x="1494" y="741"/>
                </a:cxn>
                <a:cxn ang="0">
                  <a:pos x="1512" y="729"/>
                </a:cxn>
                <a:cxn ang="0">
                  <a:pos x="1512" y="627"/>
                </a:cxn>
                <a:cxn ang="0">
                  <a:pos x="1512" y="432"/>
                </a:cxn>
                <a:cxn ang="0">
                  <a:pos x="1509" y="246"/>
                </a:cxn>
                <a:cxn ang="0">
                  <a:pos x="1509" y="0"/>
                </a:cxn>
              </a:cxnLst>
              <a:rect l="0" t="0" r="r" b="b"/>
              <a:pathLst>
                <a:path w="1512" h="1245">
                  <a:moveTo>
                    <a:pt x="0" y="1245"/>
                  </a:moveTo>
                  <a:lnTo>
                    <a:pt x="27" y="1170"/>
                  </a:lnTo>
                  <a:lnTo>
                    <a:pt x="63" y="1098"/>
                  </a:lnTo>
                  <a:lnTo>
                    <a:pt x="105" y="1038"/>
                  </a:lnTo>
                  <a:lnTo>
                    <a:pt x="153" y="996"/>
                  </a:lnTo>
                  <a:lnTo>
                    <a:pt x="240" y="939"/>
                  </a:lnTo>
                  <a:lnTo>
                    <a:pt x="339" y="906"/>
                  </a:lnTo>
                  <a:lnTo>
                    <a:pt x="462" y="882"/>
                  </a:lnTo>
                  <a:lnTo>
                    <a:pt x="621" y="858"/>
                  </a:lnTo>
                  <a:lnTo>
                    <a:pt x="813" y="840"/>
                  </a:lnTo>
                  <a:lnTo>
                    <a:pt x="963" y="828"/>
                  </a:lnTo>
                  <a:lnTo>
                    <a:pt x="1110" y="807"/>
                  </a:lnTo>
                  <a:lnTo>
                    <a:pt x="1236" y="795"/>
                  </a:lnTo>
                  <a:lnTo>
                    <a:pt x="1410" y="780"/>
                  </a:lnTo>
                  <a:lnTo>
                    <a:pt x="1494" y="741"/>
                  </a:lnTo>
                  <a:lnTo>
                    <a:pt x="1512" y="729"/>
                  </a:lnTo>
                  <a:lnTo>
                    <a:pt x="1512" y="627"/>
                  </a:lnTo>
                  <a:lnTo>
                    <a:pt x="1512" y="432"/>
                  </a:lnTo>
                  <a:lnTo>
                    <a:pt x="1509" y="246"/>
                  </a:lnTo>
                  <a:lnTo>
                    <a:pt x="1509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>
              <a:off x="365276" y="4244976"/>
              <a:ext cx="5339645" cy="20843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Text Box 14"/>
            <p:cNvSpPr txBox="1">
              <a:spLocks noChangeArrowheads="1"/>
            </p:cNvSpPr>
            <p:nvPr/>
          </p:nvSpPr>
          <p:spPr bwMode="auto">
            <a:xfrm>
              <a:off x="3913869" y="2781301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+mn-lt"/>
                </a:rPr>
                <a:t>1</a:t>
              </a:r>
            </a:p>
          </p:txBody>
        </p:sp>
        <p:sp>
          <p:nvSpPr>
            <p:cNvPr id="47" name="Text Box 19"/>
            <p:cNvSpPr txBox="1">
              <a:spLocks noChangeArrowheads="1"/>
            </p:cNvSpPr>
            <p:nvPr/>
          </p:nvSpPr>
          <p:spPr bwMode="auto">
            <a:xfrm>
              <a:off x="4891769" y="1651001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3</a:t>
              </a:r>
            </a:p>
          </p:txBody>
        </p:sp>
        <p:sp>
          <p:nvSpPr>
            <p:cNvPr id="48" name="Text Box 20"/>
            <p:cNvSpPr txBox="1">
              <a:spLocks noChangeArrowheads="1"/>
            </p:cNvSpPr>
            <p:nvPr/>
          </p:nvSpPr>
          <p:spPr bwMode="auto">
            <a:xfrm>
              <a:off x="3278869" y="3417888"/>
              <a:ext cx="1350933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+mn-lt"/>
                </a:rPr>
                <a:t>6</a:t>
              </a:r>
              <a:r>
                <a:rPr lang="en-US" dirty="0">
                  <a:latin typeface="+mn-lt"/>
                </a:rPr>
                <a:t>,7</a:t>
              </a:r>
            </a:p>
          </p:txBody>
        </p:sp>
        <p:sp>
          <p:nvSpPr>
            <p:cNvPr id="49" name="Text Box 22"/>
            <p:cNvSpPr txBox="1">
              <a:spLocks noChangeArrowheads="1"/>
            </p:cNvSpPr>
            <p:nvPr/>
          </p:nvSpPr>
          <p:spPr bwMode="auto">
            <a:xfrm>
              <a:off x="3035096" y="1524001"/>
              <a:ext cx="1379209" cy="766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latin typeface="+mn-lt"/>
                </a:rPr>
                <a:t>ln</a:t>
              </a:r>
              <a:r>
                <a:rPr lang="en-US" sz="2000" dirty="0">
                  <a:latin typeface="+mn-lt"/>
                </a:rPr>
                <a:t>(I)</a:t>
              </a: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 flipH="1">
              <a:off x="678543" y="4610101"/>
              <a:ext cx="2184400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1" name="Straight Connector 50"/>
            <p:cNvCxnSpPr>
              <a:stCxn id="36" idx="0"/>
              <a:endCxn id="45" idx="2"/>
            </p:cNvCxnSpPr>
            <p:nvPr/>
          </p:nvCxnSpPr>
          <p:spPr>
            <a:xfrm rot="16200000" flipH="1" flipV="1">
              <a:off x="629286" y="3918701"/>
              <a:ext cx="4816476" cy="4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8960224" y="3200401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Script MT Bold" pitchFamily="66" charset="0"/>
              </a:rPr>
              <a:t>E</a:t>
            </a:r>
            <a:r>
              <a:rPr lang="en-US" baseline="-25000" dirty="0" err="1"/>
              <a:t>max</a:t>
            </a:r>
            <a:endParaRPr lang="en-US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1143000" y="5430657"/>
            <a:ext cx="2152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n-lt"/>
              </a:rPr>
              <a:t>Effective spatial width</a:t>
            </a:r>
            <a:br>
              <a:rPr lang="en-US" sz="1600" dirty="0">
                <a:solidFill>
                  <a:srgbClr val="C00000"/>
                </a:solidFill>
                <a:latin typeface="+mn-lt"/>
              </a:rPr>
            </a:br>
            <a:r>
              <a:rPr lang="en-US" sz="1600" dirty="0">
                <a:solidFill>
                  <a:srgbClr val="C00000"/>
                </a:solidFill>
                <a:latin typeface="+mn-lt"/>
              </a:rPr>
              <a:t>of recombination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rot="10800000" flipV="1">
            <a:off x="2852206" y="5288148"/>
            <a:ext cx="228600" cy="2151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6200000" flipH="1">
            <a:off x="4304490" y="5180571"/>
            <a:ext cx="268941" cy="2689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526231" y="5430657"/>
            <a:ext cx="3081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n-lt"/>
              </a:rPr>
              <a:t>Excess Carrier at mid-junction</a:t>
            </a:r>
          </a:p>
          <a:p>
            <a:r>
              <a:rPr lang="en-US" sz="1600" dirty="0">
                <a:solidFill>
                  <a:srgbClr val="C00000"/>
                </a:solidFill>
                <a:latin typeface="+mn-lt"/>
              </a:rPr>
              <a:t>Factor ½ indicates </a:t>
            </a:r>
            <a:br>
              <a:rPr lang="en-US" sz="1600" dirty="0">
                <a:solidFill>
                  <a:srgbClr val="C00000"/>
                </a:solidFill>
                <a:latin typeface="+mn-lt"/>
              </a:rPr>
            </a:br>
            <a:r>
              <a:rPr lang="en-US" sz="1600" dirty="0">
                <a:solidFill>
                  <a:srgbClr val="C00000"/>
                </a:solidFill>
                <a:latin typeface="+mn-lt"/>
              </a:rPr>
              <a:t>recombination / traps in junction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014D2C8-E9EF-4964-BD48-13CCD394B3E0}"/>
              </a:ext>
            </a:extLst>
          </p:cNvPr>
          <p:cNvSpPr txBox="1"/>
          <p:nvPr/>
        </p:nvSpPr>
        <p:spPr>
          <a:xfrm>
            <a:off x="3526231" y="6261654"/>
            <a:ext cx="17367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n-lt"/>
              </a:rPr>
              <a:t>Traps hidden in </a:t>
            </a:r>
            <a:r>
              <a:rPr lang="en-US" sz="1600" dirty="0">
                <a:solidFill>
                  <a:srgbClr val="C00000"/>
                </a:solidFill>
                <a:latin typeface="Symbol" panose="05050102010706020507" pitchFamily="18" charset="2"/>
              </a:rPr>
              <a:t>t</a:t>
            </a:r>
          </a:p>
        </p:txBody>
      </p:sp>
      <p:graphicFrame>
        <p:nvGraphicFramePr>
          <p:cNvPr id="60" name="Object 29">
            <a:extLst>
              <a:ext uri="{FF2B5EF4-FFF2-40B4-BE49-F238E27FC236}">
                <a16:creationId xmlns:a16="http://schemas.microsoft.com/office/drawing/2014/main" id="{DCBA01F3-9A12-4AF4-87BF-0F30AA6342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088995"/>
              </p:ext>
            </p:extLst>
          </p:nvPr>
        </p:nvGraphicFramePr>
        <p:xfrm>
          <a:off x="1241828" y="765731"/>
          <a:ext cx="60198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28311" imgH="444247" progId="Equation.3">
                  <p:embed/>
                </p:oleObj>
              </mc:Choice>
              <mc:Fallback>
                <p:oleObj name="Equation" r:id="rId10" imgW="3428311" imgH="444247" progId="Equation.3">
                  <p:embed/>
                  <p:pic>
                    <p:nvPicPr>
                      <p:cNvPr id="2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828" y="765731"/>
                        <a:ext cx="6019800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042" name="Picture 106" descr="CC Hyperbolic Functions">
            <a:extLst>
              <a:ext uri="{FF2B5EF4-FFF2-40B4-BE49-F238E27FC236}">
                <a16:creationId xmlns:a16="http://schemas.microsoft.com/office/drawing/2014/main" id="{F4C7EBE1-372D-4065-9417-324304F1F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310" y="1579801"/>
            <a:ext cx="1179950" cy="110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FD1883-95EC-4DB1-B238-A9B0E39C5557}"/>
              </a:ext>
            </a:extLst>
          </p:cNvPr>
          <p:cNvSpPr/>
          <p:nvPr/>
        </p:nvSpPr>
        <p:spPr>
          <a:xfrm>
            <a:off x="2420653" y="1876773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Keep positive branch</a:t>
            </a:r>
            <a:endParaRPr lang="en-US" sz="18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58DF75F-47C0-4B31-9327-3EB189ADA767}"/>
              </a:ext>
            </a:extLst>
          </p:cNvPr>
          <p:cNvSpPr/>
          <p:nvPr/>
        </p:nvSpPr>
        <p:spPr>
          <a:xfrm>
            <a:off x="8791432" y="2513627"/>
            <a:ext cx="2826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Approximate electric field </a:t>
            </a:r>
            <a:br>
              <a:rPr lang="en-US" sz="1800" dirty="0">
                <a:solidFill>
                  <a:srgbClr val="C00000"/>
                </a:solidFill>
              </a:rPr>
            </a:br>
            <a:r>
              <a:rPr lang="en-US" sz="1800" dirty="0">
                <a:solidFill>
                  <a:srgbClr val="C00000"/>
                </a:solidFill>
              </a:rPr>
              <a:t>as constant</a:t>
            </a:r>
            <a:endParaRPr lang="en-US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/>
              <p14:cNvContentPartPr/>
              <p14:nvPr/>
            </p14:nvContentPartPr>
            <p14:xfrm>
              <a:off x="1242000" y="3001680"/>
              <a:ext cx="8144280" cy="2961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34800" y="2991600"/>
                <a:ext cx="8160840" cy="29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030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2" grpId="0"/>
      <p:bldP spid="54" grpId="0"/>
      <p:bldP spid="55" grpId="0"/>
      <p:bldP spid="56" grpId="0"/>
      <p:bldP spid="3" grpId="0"/>
      <p:bldP spid="6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Leakage in Practice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200" y="3097365"/>
            <a:ext cx="3432748" cy="11692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319729" y="1913142"/>
            <a:ext cx="2113613" cy="15889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29984" y="1448446"/>
            <a:ext cx="2908092" cy="1633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605197" y="2832539"/>
            <a:ext cx="1004341" cy="2548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36102" y="2835036"/>
            <a:ext cx="1004341" cy="2548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949315" y="3696971"/>
            <a:ext cx="58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966804" y="3084872"/>
            <a:ext cx="58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2349710" y="2212944"/>
            <a:ext cx="2773181" cy="6895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4545768" y="2400322"/>
            <a:ext cx="764498" cy="3897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3"/>
            <a:endCxn id="12" idx="1"/>
          </p:cNvCxnSpPr>
          <p:nvPr/>
        </p:nvCxnSpPr>
        <p:spPr>
          <a:xfrm>
            <a:off x="2609537" y="2959956"/>
            <a:ext cx="1426564" cy="249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73971" y="2587699"/>
            <a:ext cx="25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d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10800000" flipV="1">
            <a:off x="2379691" y="3082374"/>
            <a:ext cx="329783" cy="3147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4111054" y="3164819"/>
            <a:ext cx="269823" cy="2248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064896" y="3292237"/>
            <a:ext cx="37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r</a:t>
            </a:r>
            <a:r>
              <a:rPr lang="en-US" sz="1800" baseline="-25000" dirty="0" err="1">
                <a:latin typeface="+mn-lt"/>
              </a:rPr>
              <a:t>j</a:t>
            </a:r>
            <a:endParaRPr lang="en-US" baseline="-250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75880" y="3309725"/>
            <a:ext cx="37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r</a:t>
            </a:r>
            <a:r>
              <a:rPr lang="en-US" sz="1800" baseline="-25000" dirty="0" err="1">
                <a:latin typeface="+mn-lt"/>
              </a:rPr>
              <a:t>j</a:t>
            </a:r>
            <a:endParaRPr lang="en-US" baseline="-25000" dirty="0">
              <a:latin typeface="+mn-lt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8561" y="1447800"/>
            <a:ext cx="4159250" cy="2665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3803753" y="1682309"/>
            <a:ext cx="247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Insulating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73774" y="4301999"/>
            <a:ext cx="3591612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Junction Design Considerations</a:t>
            </a:r>
          </a:p>
          <a:p>
            <a:r>
              <a:rPr lang="en-US" sz="1400" dirty="0"/>
              <a:t>Electric field stronger at corners, sharp edges. </a:t>
            </a:r>
            <a:r>
              <a:rPr lang="en-US" sz="1400" dirty="0">
                <a:sym typeface="Wingdings" pitchFamily="2" charset="2"/>
              </a:rPr>
              <a:t> increased recombination!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916800" y="1902240"/>
              <a:ext cx="7840080" cy="3297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09240" y="1892880"/>
                <a:ext cx="7857000" cy="331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976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Recombination in Reverse Bias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899401" y="2385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686801" y="2969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26501" y="3401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713416" y="6145580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128001" y="20551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871916" y="6691680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-714375" y="25504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48665"/>
              </p:ext>
            </p:extLst>
          </p:nvPr>
        </p:nvGraphicFramePr>
        <p:xfrm>
          <a:off x="1670053" y="5696961"/>
          <a:ext cx="14524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631" imgH="393539" progId="Equation.DSMT4">
                  <p:embed/>
                </p:oleObj>
              </mc:Choice>
              <mc:Fallback>
                <p:oleObj name="Equation" r:id="rId2" imgW="647631" imgH="393539" progId="Equation.DSMT4">
                  <p:embed/>
                  <p:pic>
                    <p:nvPicPr>
                      <p:cNvPr id="17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3" y="5696961"/>
                        <a:ext cx="1452462" cy="882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Freeform 46"/>
          <p:cNvSpPr>
            <a:spLocks/>
          </p:cNvSpPr>
          <p:nvPr/>
        </p:nvSpPr>
        <p:spPr bwMode="auto">
          <a:xfrm flipH="1">
            <a:off x="7100889" y="1454151"/>
            <a:ext cx="2638425" cy="14970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47"/>
          <p:cNvSpPr>
            <a:spLocks/>
          </p:cNvSpPr>
          <p:nvPr/>
        </p:nvSpPr>
        <p:spPr bwMode="auto">
          <a:xfrm flipH="1">
            <a:off x="7099301" y="2084388"/>
            <a:ext cx="2638425" cy="1395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72"/>
          <p:cNvSpPr>
            <a:spLocks noChangeShapeType="1"/>
          </p:cNvSpPr>
          <p:nvPr/>
        </p:nvSpPr>
        <p:spPr bwMode="auto">
          <a:xfrm flipH="1" flipV="1">
            <a:off x="7788275" y="1920875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74"/>
          <p:cNvSpPr>
            <a:spLocks noChangeShapeType="1"/>
          </p:cNvSpPr>
          <p:nvPr/>
        </p:nvSpPr>
        <p:spPr bwMode="auto">
          <a:xfrm flipH="1" flipV="1">
            <a:off x="7091363" y="3078163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AutoShape 75"/>
          <p:cNvSpPr>
            <a:spLocks noChangeArrowheads="1"/>
          </p:cNvSpPr>
          <p:nvPr/>
        </p:nvSpPr>
        <p:spPr bwMode="auto">
          <a:xfrm>
            <a:off x="8191500" y="1841500"/>
            <a:ext cx="368300" cy="1193800"/>
          </a:xfrm>
          <a:prstGeom prst="upArrow">
            <a:avLst>
              <a:gd name="adj1" fmla="val 50000"/>
              <a:gd name="adj2" fmla="val 81034"/>
            </a:avLst>
          </a:prstGeom>
          <a:solidFill>
            <a:srgbClr val="7AB3A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7673340" y="1394460"/>
            <a:ext cx="1165860" cy="1588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4760" y="937261"/>
            <a:ext cx="1369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W=</a:t>
            </a:r>
            <a:r>
              <a:rPr lang="en-US" dirty="0" err="1"/>
              <a:t>x</a:t>
            </a:r>
            <a:r>
              <a:rPr lang="en-US" baseline="-25000" dirty="0" err="1"/>
              <a:t>n</a:t>
            </a:r>
            <a:r>
              <a:rPr lang="en-US" dirty="0" err="1"/>
              <a:t>+x</a:t>
            </a:r>
            <a:r>
              <a:rPr lang="en-US" baseline="-25000" dirty="0" err="1"/>
              <a:t>p</a:t>
            </a:r>
            <a:endParaRPr lang="en-US" baseline="-25000" dirty="0"/>
          </a:p>
        </p:txBody>
      </p:sp>
      <p:sp>
        <p:nvSpPr>
          <p:cNvPr id="47" name="TextBox 46"/>
          <p:cNvSpPr txBox="1"/>
          <p:nvPr/>
        </p:nvSpPr>
        <p:spPr>
          <a:xfrm>
            <a:off x="3581400" y="5638800"/>
            <a:ext cx="2415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(Recombination in </a:t>
            </a:r>
          </a:p>
          <a:p>
            <a:r>
              <a:rPr lang="en-US" sz="2000" dirty="0">
                <a:latin typeface="+mn-lt"/>
              </a:rPr>
              <a:t>depletion region</a:t>
            </a:r>
          </a:p>
          <a:p>
            <a:r>
              <a:rPr lang="en-US" sz="2000" dirty="0">
                <a:latin typeface="+mn-lt"/>
              </a:rPr>
              <a:t>n=p=0)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0EB063-C72E-4CEA-9E23-632267699DA8}"/>
              </a:ext>
            </a:extLst>
          </p:cNvPr>
          <p:cNvSpPr txBox="1"/>
          <p:nvPr/>
        </p:nvSpPr>
        <p:spPr>
          <a:xfrm>
            <a:off x="9315611" y="967773"/>
            <a:ext cx="2415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Depletion width</a:t>
            </a:r>
          </a:p>
        </p:txBody>
      </p:sp>
      <p:graphicFrame>
        <p:nvGraphicFramePr>
          <p:cNvPr id="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339321"/>
              </p:ext>
            </p:extLst>
          </p:nvPr>
        </p:nvGraphicFramePr>
        <p:xfrm>
          <a:off x="1631952" y="2286889"/>
          <a:ext cx="4077616" cy="889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71080" imgH="469601" progId="Equation.DSMT4">
                  <p:embed/>
                </p:oleObj>
              </mc:Choice>
              <mc:Fallback>
                <p:oleObj name="Equation" r:id="rId4" imgW="2171080" imgH="469601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2" y="2286889"/>
                        <a:ext cx="4077616" cy="8893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688797"/>
              </p:ext>
            </p:extLst>
          </p:nvPr>
        </p:nvGraphicFramePr>
        <p:xfrm>
          <a:off x="3587752" y="3501625"/>
          <a:ext cx="13414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278" imgH="241415" progId="Equation.DSMT4">
                  <p:embed/>
                </p:oleObj>
              </mc:Choice>
              <mc:Fallback>
                <p:oleObj name="Equation" r:id="rId6" imgW="482278" imgH="241415" progId="Equation.DSMT4">
                  <p:embed/>
                  <p:pic>
                    <p:nvPicPr>
                      <p:cNvPr id="1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752" y="3501625"/>
                        <a:ext cx="1341438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254323"/>
              </p:ext>
            </p:extLst>
          </p:nvPr>
        </p:nvGraphicFramePr>
        <p:xfrm>
          <a:off x="5518153" y="3568299"/>
          <a:ext cx="12223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547" imgH="228600" progId="Equation.DSMT4">
                  <p:embed/>
                </p:oleObj>
              </mc:Choice>
              <mc:Fallback>
                <p:oleObj name="Equation" r:id="rId8" imgW="520547" imgH="228600" progId="Equation.DSMT4">
                  <p:embed/>
                  <p:pic>
                    <p:nvPicPr>
                      <p:cNvPr id="1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8153" y="3568299"/>
                        <a:ext cx="122237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0298102"/>
              </p:ext>
            </p:extLst>
          </p:nvPr>
        </p:nvGraphicFramePr>
        <p:xfrm>
          <a:off x="7346953" y="3514324"/>
          <a:ext cx="194786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1724" imgH="228738" progId="Equation.DSMT4">
                  <p:embed/>
                </p:oleObj>
              </mc:Choice>
              <mc:Fallback>
                <p:oleObj name="Equation" r:id="rId10" imgW="761724" imgH="228738" progId="Equation.DSMT4">
                  <p:embed/>
                  <p:pic>
                    <p:nvPicPr>
                      <p:cNvPr id="1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6953" y="3514324"/>
                        <a:ext cx="1947863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305849"/>
              </p:ext>
            </p:extLst>
          </p:nvPr>
        </p:nvGraphicFramePr>
        <p:xfrm>
          <a:off x="1670053" y="4454125"/>
          <a:ext cx="308451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27874" imgH="469885" progId="Equation.3">
                  <p:embed/>
                </p:oleObj>
              </mc:Choice>
              <mc:Fallback>
                <p:oleObj name="Equation" r:id="rId12" imgW="1727874" imgH="469885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0053" y="4454125"/>
                        <a:ext cx="3084513" cy="835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Box 42"/>
          <p:cNvSpPr txBox="1">
            <a:spLocks noChangeArrowheads="1"/>
          </p:cNvSpPr>
          <p:nvPr/>
        </p:nvSpPr>
        <p:spPr bwMode="auto">
          <a:xfrm>
            <a:off x="1722440" y="3554012"/>
            <a:ext cx="108234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Assume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622526" y="1987492"/>
            <a:ext cx="20855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/>
              <a:t>Shockley-Reed Hall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39314" y="3538923"/>
            <a:ext cx="210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Follows from assuming midgap traps</a:t>
            </a:r>
          </a:p>
        </p:txBody>
      </p:sp>
      <p:graphicFrame>
        <p:nvGraphicFramePr>
          <p:cNvPr id="59" name="Object 70">
            <a:extLst>
              <a:ext uri="{FF2B5EF4-FFF2-40B4-BE49-F238E27FC236}">
                <a16:creationId xmlns:a16="http://schemas.microsoft.com/office/drawing/2014/main" id="{D2803593-8536-4333-8DB5-A86927FB0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427351"/>
              </p:ext>
            </p:extLst>
          </p:nvPr>
        </p:nvGraphicFramePr>
        <p:xfrm>
          <a:off x="1722440" y="1128897"/>
          <a:ext cx="3266620" cy="556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85418" imgH="254092" progId="Equation.DSMT4">
                  <p:embed/>
                </p:oleObj>
              </mc:Choice>
              <mc:Fallback>
                <p:oleObj name="Equation" r:id="rId14" imgW="1485418" imgH="254092" progId="Equation.DSMT4">
                  <p:embed/>
                  <p:pic>
                    <p:nvPicPr>
                      <p:cNvPr id="34" name="Object 70">
                        <a:extLst>
                          <a:ext uri="{FF2B5EF4-FFF2-40B4-BE49-F238E27FC236}">
                            <a16:creationId xmlns:a16="http://schemas.microsoft.com/office/drawing/2014/main" id="{D2803593-8536-4333-8DB5-A86927FB0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40" y="1128897"/>
                        <a:ext cx="3266620" cy="5562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2606040" y="512280"/>
              <a:ext cx="6374880" cy="6141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97400" y="504360"/>
                <a:ext cx="6388920" cy="615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89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6" grpId="0"/>
      <p:bldP spid="57" grpId="0"/>
      <p:bldP spid="5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Recombination in Reverse Bias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753101" y="44046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899401" y="2385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686801" y="29695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826501" y="34013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870201" y="643031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08601" y="48618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97601" y="58524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210301" y="18519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128001" y="20551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68801" y="23980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-714375" y="2550469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" name="Object 16"/>
          <p:cNvGraphicFramePr>
            <a:graphicFrameLocks noChangeAspect="1"/>
          </p:cNvGraphicFramePr>
          <p:nvPr/>
        </p:nvGraphicFramePr>
        <p:xfrm>
          <a:off x="1989139" y="2925763"/>
          <a:ext cx="3024187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554" imgH="431570" progId="Equation.DSMT4">
                  <p:embed/>
                </p:oleObj>
              </mc:Choice>
              <mc:Fallback>
                <p:oleObj name="Equation" r:id="rId2" imgW="1244554" imgH="431570" progId="Equation.DSMT4">
                  <p:embed/>
                  <p:pic>
                    <p:nvPicPr>
                      <p:cNvPr id="1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139" y="2925763"/>
                        <a:ext cx="3024187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0"/>
          <p:cNvGraphicFramePr>
            <a:graphicFrameLocks noChangeAspect="1"/>
          </p:cNvGraphicFramePr>
          <p:nvPr/>
        </p:nvGraphicFramePr>
        <p:xfrm>
          <a:off x="2166938" y="1403350"/>
          <a:ext cx="1452462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7631" imgH="393539" progId="Equation.DSMT4">
                  <p:embed/>
                </p:oleObj>
              </mc:Choice>
              <mc:Fallback>
                <p:oleObj name="Equation" r:id="rId4" imgW="647631" imgH="393539" progId="Equation.DSMT4">
                  <p:embed/>
                  <p:pic>
                    <p:nvPicPr>
                      <p:cNvPr id="17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1403350"/>
                        <a:ext cx="1452462" cy="882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Freeform 46"/>
          <p:cNvSpPr>
            <a:spLocks/>
          </p:cNvSpPr>
          <p:nvPr/>
        </p:nvSpPr>
        <p:spPr bwMode="auto">
          <a:xfrm flipH="1">
            <a:off x="7100889" y="1454151"/>
            <a:ext cx="2638425" cy="14970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47"/>
          <p:cNvSpPr>
            <a:spLocks/>
          </p:cNvSpPr>
          <p:nvPr/>
        </p:nvSpPr>
        <p:spPr bwMode="auto">
          <a:xfrm flipH="1">
            <a:off x="7099301" y="2084388"/>
            <a:ext cx="2638425" cy="1395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72"/>
          <p:cNvSpPr>
            <a:spLocks noChangeShapeType="1"/>
          </p:cNvSpPr>
          <p:nvPr/>
        </p:nvSpPr>
        <p:spPr bwMode="auto">
          <a:xfrm flipH="1" flipV="1">
            <a:off x="7788275" y="1920875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74"/>
          <p:cNvSpPr>
            <a:spLocks noChangeShapeType="1"/>
          </p:cNvSpPr>
          <p:nvPr/>
        </p:nvSpPr>
        <p:spPr bwMode="auto">
          <a:xfrm flipH="1" flipV="1">
            <a:off x="7091363" y="3078163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AutoShape 75"/>
          <p:cNvSpPr>
            <a:spLocks noChangeArrowheads="1"/>
          </p:cNvSpPr>
          <p:nvPr/>
        </p:nvSpPr>
        <p:spPr bwMode="auto">
          <a:xfrm>
            <a:off x="8191500" y="1841500"/>
            <a:ext cx="368300" cy="1193800"/>
          </a:xfrm>
          <a:prstGeom prst="upArrow">
            <a:avLst>
              <a:gd name="adj1" fmla="val 50000"/>
              <a:gd name="adj2" fmla="val 81034"/>
            </a:avLst>
          </a:prstGeom>
          <a:solidFill>
            <a:srgbClr val="7AB3A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210013" y="3657600"/>
            <a:ext cx="2473619" cy="2692500"/>
            <a:chOff x="359632" y="1237875"/>
            <a:chExt cx="5454329" cy="5160318"/>
          </a:xfrm>
        </p:grpSpPr>
        <p:sp>
          <p:nvSpPr>
            <p:cNvPr id="25" name="Rectangle 24"/>
            <p:cNvSpPr/>
            <p:nvPr/>
          </p:nvSpPr>
          <p:spPr>
            <a:xfrm>
              <a:off x="359632" y="4261556"/>
              <a:ext cx="2675467" cy="2037644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52941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40743" y="1524000"/>
              <a:ext cx="2675467" cy="2720622"/>
            </a:xfrm>
            <a:prstGeom prst="rect">
              <a:avLst/>
            </a:prstGeom>
            <a:solidFill>
              <a:srgbClr val="00FF00">
                <a:alpha val="5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370568" y="1512888"/>
              <a:ext cx="5338762" cy="27193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Text Box 5"/>
            <p:cNvSpPr txBox="1">
              <a:spLocks noChangeArrowheads="1"/>
            </p:cNvSpPr>
            <p:nvPr/>
          </p:nvSpPr>
          <p:spPr bwMode="auto">
            <a:xfrm>
              <a:off x="4819601" y="3484134"/>
              <a:ext cx="994360" cy="7668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+mn-lt"/>
                </a:rPr>
                <a:t>V</a:t>
              </a:r>
              <a:r>
                <a:rPr lang="en-US" sz="2000" baseline="-25000" dirty="0">
                  <a:latin typeface="+mn-lt"/>
                </a:rPr>
                <a:t>A</a:t>
              </a:r>
            </a:p>
          </p:txBody>
        </p:sp>
        <p:sp>
          <p:nvSpPr>
            <p:cNvPr id="29" name="Text Box 6"/>
            <p:cNvSpPr txBox="1">
              <a:spLocks noChangeArrowheads="1"/>
            </p:cNvSpPr>
            <p:nvPr/>
          </p:nvSpPr>
          <p:spPr bwMode="auto">
            <a:xfrm>
              <a:off x="4217080" y="2157412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2</a:t>
              </a:r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451656" y="4902201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676956" y="5513388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5</a:t>
              </a:r>
            </a:p>
          </p:txBody>
        </p:sp>
        <p:pic>
          <p:nvPicPr>
            <p:cNvPr id="32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8356" y="1992313"/>
              <a:ext cx="2493962" cy="17637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pic>
          <p:nvPicPr>
            <p:cNvPr id="33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36018" y="4367213"/>
              <a:ext cx="2078037" cy="19478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3066143" y="1678341"/>
              <a:ext cx="2066925" cy="2405063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 flipH="1" flipV="1">
              <a:off x="648381" y="4268788"/>
              <a:ext cx="2400300" cy="1976438"/>
            </a:xfrm>
            <a:custGeom>
              <a:avLst/>
              <a:gdLst/>
              <a:ahLst/>
              <a:cxnLst>
                <a:cxn ang="0">
                  <a:pos x="0" y="1245"/>
                </a:cxn>
                <a:cxn ang="0">
                  <a:pos x="27" y="1170"/>
                </a:cxn>
                <a:cxn ang="0">
                  <a:pos x="63" y="1098"/>
                </a:cxn>
                <a:cxn ang="0">
                  <a:pos x="105" y="1038"/>
                </a:cxn>
                <a:cxn ang="0">
                  <a:pos x="153" y="996"/>
                </a:cxn>
                <a:cxn ang="0">
                  <a:pos x="240" y="939"/>
                </a:cxn>
                <a:cxn ang="0">
                  <a:pos x="339" y="906"/>
                </a:cxn>
                <a:cxn ang="0">
                  <a:pos x="462" y="882"/>
                </a:cxn>
                <a:cxn ang="0">
                  <a:pos x="621" y="858"/>
                </a:cxn>
                <a:cxn ang="0">
                  <a:pos x="813" y="840"/>
                </a:cxn>
                <a:cxn ang="0">
                  <a:pos x="963" y="828"/>
                </a:cxn>
                <a:cxn ang="0">
                  <a:pos x="1110" y="807"/>
                </a:cxn>
                <a:cxn ang="0">
                  <a:pos x="1236" y="795"/>
                </a:cxn>
                <a:cxn ang="0">
                  <a:pos x="1410" y="780"/>
                </a:cxn>
                <a:cxn ang="0">
                  <a:pos x="1494" y="741"/>
                </a:cxn>
                <a:cxn ang="0">
                  <a:pos x="1512" y="729"/>
                </a:cxn>
                <a:cxn ang="0">
                  <a:pos x="1512" y="627"/>
                </a:cxn>
                <a:cxn ang="0">
                  <a:pos x="1512" y="432"/>
                </a:cxn>
                <a:cxn ang="0">
                  <a:pos x="1509" y="246"/>
                </a:cxn>
                <a:cxn ang="0">
                  <a:pos x="1509" y="0"/>
                </a:cxn>
              </a:cxnLst>
              <a:rect l="0" t="0" r="r" b="b"/>
              <a:pathLst>
                <a:path w="1512" h="1245">
                  <a:moveTo>
                    <a:pt x="0" y="1245"/>
                  </a:moveTo>
                  <a:lnTo>
                    <a:pt x="27" y="1170"/>
                  </a:lnTo>
                  <a:lnTo>
                    <a:pt x="63" y="1098"/>
                  </a:lnTo>
                  <a:lnTo>
                    <a:pt x="105" y="1038"/>
                  </a:lnTo>
                  <a:lnTo>
                    <a:pt x="153" y="996"/>
                  </a:lnTo>
                  <a:lnTo>
                    <a:pt x="240" y="939"/>
                  </a:lnTo>
                  <a:lnTo>
                    <a:pt x="339" y="906"/>
                  </a:lnTo>
                  <a:lnTo>
                    <a:pt x="462" y="882"/>
                  </a:lnTo>
                  <a:lnTo>
                    <a:pt x="621" y="858"/>
                  </a:lnTo>
                  <a:lnTo>
                    <a:pt x="813" y="840"/>
                  </a:lnTo>
                  <a:lnTo>
                    <a:pt x="963" y="828"/>
                  </a:lnTo>
                  <a:lnTo>
                    <a:pt x="1110" y="807"/>
                  </a:lnTo>
                  <a:lnTo>
                    <a:pt x="1236" y="795"/>
                  </a:lnTo>
                  <a:lnTo>
                    <a:pt x="1410" y="780"/>
                  </a:lnTo>
                  <a:lnTo>
                    <a:pt x="1494" y="741"/>
                  </a:lnTo>
                  <a:lnTo>
                    <a:pt x="1512" y="729"/>
                  </a:lnTo>
                  <a:lnTo>
                    <a:pt x="1512" y="627"/>
                  </a:lnTo>
                  <a:lnTo>
                    <a:pt x="1512" y="432"/>
                  </a:lnTo>
                  <a:lnTo>
                    <a:pt x="1509" y="246"/>
                  </a:lnTo>
                  <a:lnTo>
                    <a:pt x="1509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365276" y="4244976"/>
              <a:ext cx="5339645" cy="20843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3913869" y="2781302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+mn-lt"/>
                </a:rPr>
                <a:t>1</a:t>
              </a:r>
            </a:p>
          </p:txBody>
        </p:sp>
        <p:sp>
          <p:nvSpPr>
            <p:cNvPr id="38" name="Text Box 19"/>
            <p:cNvSpPr txBox="1">
              <a:spLocks noChangeArrowheads="1"/>
            </p:cNvSpPr>
            <p:nvPr/>
          </p:nvSpPr>
          <p:spPr bwMode="auto">
            <a:xfrm>
              <a:off x="4891768" y="1651001"/>
              <a:ext cx="785394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3</a:t>
              </a:r>
            </a:p>
          </p:txBody>
        </p:sp>
        <p:sp>
          <p:nvSpPr>
            <p:cNvPr id="39" name="Text Box 20"/>
            <p:cNvSpPr txBox="1">
              <a:spLocks noChangeArrowheads="1"/>
            </p:cNvSpPr>
            <p:nvPr/>
          </p:nvSpPr>
          <p:spPr bwMode="auto">
            <a:xfrm>
              <a:off x="3278869" y="3417888"/>
              <a:ext cx="1350933" cy="88480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6,7</a:t>
              </a:r>
            </a:p>
          </p:txBody>
        </p:sp>
        <p:sp>
          <p:nvSpPr>
            <p:cNvPr id="40" name="Text Box 22"/>
            <p:cNvSpPr txBox="1">
              <a:spLocks noChangeArrowheads="1"/>
            </p:cNvSpPr>
            <p:nvPr/>
          </p:nvSpPr>
          <p:spPr bwMode="auto">
            <a:xfrm>
              <a:off x="2967886" y="1237875"/>
              <a:ext cx="1456971" cy="100277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latin typeface="+mn-lt"/>
                </a:rPr>
                <a:t>ln</a:t>
              </a:r>
              <a:r>
                <a:rPr lang="en-US" sz="2000" dirty="0">
                  <a:latin typeface="+mn-lt"/>
                </a:rPr>
                <a:t>(I</a:t>
              </a:r>
              <a:r>
                <a:rPr lang="en-US" sz="2800" dirty="0">
                  <a:latin typeface="+mn-lt"/>
                </a:rPr>
                <a:t>)</a:t>
              </a:r>
            </a:p>
          </p:txBody>
        </p:sp>
        <p:sp>
          <p:nvSpPr>
            <p:cNvPr id="41" name="Line 23"/>
            <p:cNvSpPr>
              <a:spLocks noChangeShapeType="1"/>
            </p:cNvSpPr>
            <p:nvPr/>
          </p:nvSpPr>
          <p:spPr bwMode="auto">
            <a:xfrm flipH="1">
              <a:off x="678543" y="4610101"/>
              <a:ext cx="2184400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" name="Straight Connector 41"/>
            <p:cNvCxnSpPr>
              <a:stCxn id="27" idx="0"/>
              <a:endCxn id="36" idx="2"/>
            </p:cNvCxnSpPr>
            <p:nvPr/>
          </p:nvCxnSpPr>
          <p:spPr>
            <a:xfrm rot="16200000" flipH="1" flipV="1">
              <a:off x="629286" y="3918701"/>
              <a:ext cx="4816476" cy="4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3" name="Object 16"/>
          <p:cNvGraphicFramePr>
            <a:graphicFrameLocks noChangeAspect="1"/>
          </p:cNvGraphicFramePr>
          <p:nvPr/>
        </p:nvGraphicFramePr>
        <p:xfrm>
          <a:off x="2276475" y="4859338"/>
          <a:ext cx="3487738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34710" imgH="393539" progId="Equation.3">
                  <p:embed/>
                </p:oleObj>
              </mc:Choice>
              <mc:Fallback>
                <p:oleObj name="Equation" r:id="rId8" imgW="1434710" imgH="393539" progId="Equation.3">
                  <p:embed/>
                  <p:pic>
                    <p:nvPicPr>
                      <p:cNvPr id="43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4859338"/>
                        <a:ext cx="3487738" cy="950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Straight Connector 44"/>
          <p:cNvCxnSpPr/>
          <p:nvPr/>
        </p:nvCxnSpPr>
        <p:spPr>
          <a:xfrm>
            <a:off x="7673340" y="1394460"/>
            <a:ext cx="1165860" cy="1588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04760" y="937261"/>
            <a:ext cx="1369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W=</a:t>
            </a:r>
            <a:r>
              <a:rPr lang="en-US" dirty="0" err="1"/>
              <a:t>x</a:t>
            </a:r>
            <a:r>
              <a:rPr lang="en-US" baseline="-25000" dirty="0" err="1"/>
              <a:t>n</a:t>
            </a:r>
            <a:r>
              <a:rPr lang="en-US" dirty="0" err="1"/>
              <a:t>+x</a:t>
            </a:r>
            <a:r>
              <a:rPr lang="en-US" baseline="-25000" dirty="0" err="1"/>
              <a:t>p</a:t>
            </a:r>
            <a:endParaRPr lang="en-US" baseline="-25000" dirty="0"/>
          </a:p>
        </p:txBody>
      </p:sp>
      <p:sp>
        <p:nvSpPr>
          <p:cNvPr id="47" name="TextBox 46"/>
          <p:cNvSpPr txBox="1"/>
          <p:nvPr/>
        </p:nvSpPr>
        <p:spPr>
          <a:xfrm>
            <a:off x="4078285" y="1345189"/>
            <a:ext cx="2415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(Recombination in </a:t>
            </a:r>
          </a:p>
          <a:p>
            <a:r>
              <a:rPr lang="en-US" sz="2000" dirty="0">
                <a:latin typeface="+mn-lt"/>
              </a:rPr>
              <a:t>depletion region</a:t>
            </a:r>
          </a:p>
          <a:p>
            <a:r>
              <a:rPr lang="en-US" sz="2000" dirty="0">
                <a:latin typeface="+mn-lt"/>
              </a:rPr>
              <a:t>n=p=0)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44388" y="2675395"/>
            <a:ext cx="1371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Integrate…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0EB063-C72E-4CEA-9E23-632267699DA8}"/>
              </a:ext>
            </a:extLst>
          </p:cNvPr>
          <p:cNvSpPr txBox="1"/>
          <p:nvPr/>
        </p:nvSpPr>
        <p:spPr>
          <a:xfrm>
            <a:off x="9315611" y="967773"/>
            <a:ext cx="2415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Depletion width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080FB2-BE45-43E0-9162-626756A0575E}"/>
              </a:ext>
            </a:extLst>
          </p:cNvPr>
          <p:cNvSpPr txBox="1"/>
          <p:nvPr/>
        </p:nvSpPr>
        <p:spPr>
          <a:xfrm>
            <a:off x="352377" y="5869130"/>
            <a:ext cx="7655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Ideally the flat – now it depends as a square root of voltage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=&gt; another probe mechanism for traps in junction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387000" y="903600"/>
              <a:ext cx="11593800" cy="567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1600" y="894240"/>
                <a:ext cx="11611080" cy="569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559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Tunneling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436" y="4860058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Rounded Rectangle 24">
            <a:extLst>
              <a:ext uri="{FF2B5EF4-FFF2-40B4-BE49-F238E27FC236}">
                <a16:creationId xmlns:a16="http://schemas.microsoft.com/office/drawing/2014/main" id="{4C9939E5-E922-43FA-B632-6250A694E09D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1" name="Rounded Rectangle 43">
            <a:extLst>
              <a:ext uri="{FF2B5EF4-FFF2-40B4-BE49-F238E27FC236}">
                <a16:creationId xmlns:a16="http://schemas.microsoft.com/office/drawing/2014/main" id="{D658B258-35F6-4102-9478-B73FB4A082BB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3" name="Rounded Rectangle 24">
            <a:extLst>
              <a:ext uri="{FF2B5EF4-FFF2-40B4-BE49-F238E27FC236}">
                <a16:creationId xmlns:a16="http://schemas.microsoft.com/office/drawing/2014/main" id="{5866FF3A-DB51-4B35-9643-6C8715E6E700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4" name="Rounded Rectangle 24">
            <a:extLst>
              <a:ext uri="{FF2B5EF4-FFF2-40B4-BE49-F238E27FC236}">
                <a16:creationId xmlns:a16="http://schemas.microsoft.com/office/drawing/2014/main" id="{235A8A3D-22C7-483D-9117-1BCCE0F1C10F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1474EDC-7350-4EAD-B7B3-4B3D02862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82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Tunneling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32971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Rounded Rectangle 24">
            <a:extLst>
              <a:ext uri="{FF2B5EF4-FFF2-40B4-BE49-F238E27FC236}">
                <a16:creationId xmlns:a16="http://schemas.microsoft.com/office/drawing/2014/main" id="{4C9939E5-E922-43FA-B632-6250A694E09D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1" name="Rounded Rectangle 43">
            <a:extLst>
              <a:ext uri="{FF2B5EF4-FFF2-40B4-BE49-F238E27FC236}">
                <a16:creationId xmlns:a16="http://schemas.microsoft.com/office/drawing/2014/main" id="{D658B258-35F6-4102-9478-B73FB4A082BB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3" name="Rounded Rectangle 24">
            <a:extLst>
              <a:ext uri="{FF2B5EF4-FFF2-40B4-BE49-F238E27FC236}">
                <a16:creationId xmlns:a16="http://schemas.microsoft.com/office/drawing/2014/main" id="{5866FF3A-DB51-4B35-9643-6C8715E6E700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4" name="Rounded Rectangle 24">
            <a:extLst>
              <a:ext uri="{FF2B5EF4-FFF2-40B4-BE49-F238E27FC236}">
                <a16:creationId xmlns:a16="http://schemas.microsoft.com/office/drawing/2014/main" id="{235A8A3D-22C7-483D-9117-1BCCE0F1C10F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1474EDC-7350-4EAD-B7B3-4B3D02862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87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Bias Nonlinearity (7): Esaki Diode</a:t>
            </a:r>
          </a:p>
        </p:txBody>
      </p:sp>
      <p:sp>
        <p:nvSpPr>
          <p:cNvPr id="42" name="Freeform 64"/>
          <p:cNvSpPr>
            <a:spLocks/>
          </p:cNvSpPr>
          <p:nvPr/>
        </p:nvSpPr>
        <p:spPr bwMode="auto">
          <a:xfrm>
            <a:off x="6390059" y="4097112"/>
            <a:ext cx="2771775" cy="22193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398"/>
              </a:cxn>
              <a:cxn ang="0">
                <a:pos x="1746" y="1398"/>
              </a:cxn>
            </a:cxnLst>
            <a:rect l="0" t="0" r="r" b="b"/>
            <a:pathLst>
              <a:path w="1746" h="1398">
                <a:moveTo>
                  <a:pt x="0" y="0"/>
                </a:moveTo>
                <a:lnTo>
                  <a:pt x="0" y="1398"/>
                </a:lnTo>
                <a:lnTo>
                  <a:pt x="1746" y="139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Freeform 65"/>
          <p:cNvSpPr>
            <a:spLocks/>
          </p:cNvSpPr>
          <p:nvPr/>
        </p:nvSpPr>
        <p:spPr bwMode="auto">
          <a:xfrm>
            <a:off x="6409109" y="4725761"/>
            <a:ext cx="2238375" cy="1600200"/>
          </a:xfrm>
          <a:custGeom>
            <a:avLst/>
            <a:gdLst/>
            <a:ahLst/>
            <a:cxnLst>
              <a:cxn ang="0">
                <a:pos x="0" y="1008"/>
              </a:cxn>
              <a:cxn ang="0">
                <a:pos x="102" y="816"/>
              </a:cxn>
              <a:cxn ang="0">
                <a:pos x="198" y="636"/>
              </a:cxn>
              <a:cxn ang="0">
                <a:pos x="264" y="546"/>
              </a:cxn>
              <a:cxn ang="0">
                <a:pos x="330" y="504"/>
              </a:cxn>
              <a:cxn ang="0">
                <a:pos x="396" y="492"/>
              </a:cxn>
              <a:cxn ang="0">
                <a:pos x="450" y="498"/>
              </a:cxn>
              <a:cxn ang="0">
                <a:pos x="528" y="558"/>
              </a:cxn>
              <a:cxn ang="0">
                <a:pos x="570" y="618"/>
              </a:cxn>
              <a:cxn ang="0">
                <a:pos x="660" y="708"/>
              </a:cxn>
              <a:cxn ang="0">
                <a:pos x="804" y="726"/>
              </a:cxn>
              <a:cxn ang="0">
                <a:pos x="924" y="648"/>
              </a:cxn>
              <a:cxn ang="0">
                <a:pos x="1020" y="558"/>
              </a:cxn>
              <a:cxn ang="0">
                <a:pos x="1122" y="450"/>
              </a:cxn>
              <a:cxn ang="0">
                <a:pos x="1224" y="306"/>
              </a:cxn>
              <a:cxn ang="0">
                <a:pos x="1410" y="0"/>
              </a:cxn>
            </a:cxnLst>
            <a:rect l="0" t="0" r="r" b="b"/>
            <a:pathLst>
              <a:path w="1410" h="1008">
                <a:moveTo>
                  <a:pt x="0" y="1008"/>
                </a:moveTo>
                <a:lnTo>
                  <a:pt x="102" y="816"/>
                </a:lnTo>
                <a:lnTo>
                  <a:pt x="198" y="636"/>
                </a:lnTo>
                <a:lnTo>
                  <a:pt x="264" y="546"/>
                </a:lnTo>
                <a:lnTo>
                  <a:pt x="330" y="504"/>
                </a:lnTo>
                <a:lnTo>
                  <a:pt x="396" y="492"/>
                </a:lnTo>
                <a:lnTo>
                  <a:pt x="450" y="498"/>
                </a:lnTo>
                <a:lnTo>
                  <a:pt x="528" y="558"/>
                </a:lnTo>
                <a:lnTo>
                  <a:pt x="570" y="618"/>
                </a:lnTo>
                <a:lnTo>
                  <a:pt x="660" y="708"/>
                </a:lnTo>
                <a:lnTo>
                  <a:pt x="804" y="726"/>
                </a:lnTo>
                <a:lnTo>
                  <a:pt x="924" y="648"/>
                </a:lnTo>
                <a:lnTo>
                  <a:pt x="1020" y="558"/>
                </a:lnTo>
                <a:lnTo>
                  <a:pt x="1122" y="450"/>
                </a:lnTo>
                <a:lnTo>
                  <a:pt x="1224" y="306"/>
                </a:lnTo>
                <a:lnTo>
                  <a:pt x="1410" y="0"/>
                </a:ln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Freeform 66"/>
          <p:cNvSpPr>
            <a:spLocks/>
          </p:cNvSpPr>
          <p:nvPr/>
        </p:nvSpPr>
        <p:spPr bwMode="auto">
          <a:xfrm>
            <a:off x="6418634" y="4620987"/>
            <a:ext cx="2276475" cy="1685925"/>
          </a:xfrm>
          <a:custGeom>
            <a:avLst/>
            <a:gdLst/>
            <a:ahLst/>
            <a:cxnLst>
              <a:cxn ang="0">
                <a:pos x="0" y="1062"/>
              </a:cxn>
              <a:cxn ang="0">
                <a:pos x="330" y="1014"/>
              </a:cxn>
              <a:cxn ang="0">
                <a:pos x="798" y="846"/>
              </a:cxn>
              <a:cxn ang="0">
                <a:pos x="1146" y="480"/>
              </a:cxn>
              <a:cxn ang="0">
                <a:pos x="1434" y="0"/>
              </a:cxn>
            </a:cxnLst>
            <a:rect l="0" t="0" r="r" b="b"/>
            <a:pathLst>
              <a:path w="1434" h="1062">
                <a:moveTo>
                  <a:pt x="0" y="1062"/>
                </a:moveTo>
                <a:cubicBezTo>
                  <a:pt x="98" y="1056"/>
                  <a:pt x="197" y="1050"/>
                  <a:pt x="330" y="1014"/>
                </a:cubicBezTo>
                <a:cubicBezTo>
                  <a:pt x="463" y="978"/>
                  <a:pt x="662" y="935"/>
                  <a:pt x="798" y="846"/>
                </a:cubicBezTo>
                <a:cubicBezTo>
                  <a:pt x="934" y="757"/>
                  <a:pt x="1040" y="621"/>
                  <a:pt x="1146" y="480"/>
                </a:cubicBezTo>
                <a:cubicBezTo>
                  <a:pt x="1252" y="339"/>
                  <a:pt x="1343" y="169"/>
                  <a:pt x="1434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Text Box 67"/>
          <p:cNvSpPr txBox="1">
            <a:spLocks noChangeArrowheads="1"/>
          </p:cNvSpPr>
          <p:nvPr/>
        </p:nvSpPr>
        <p:spPr bwMode="auto">
          <a:xfrm>
            <a:off x="6001121" y="4695600"/>
            <a:ext cx="35298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I</a:t>
            </a:r>
          </a:p>
        </p:txBody>
      </p:sp>
      <p:sp>
        <p:nvSpPr>
          <p:cNvPr id="46" name="Text Box 68"/>
          <p:cNvSpPr txBox="1">
            <a:spLocks noChangeArrowheads="1"/>
          </p:cNvSpPr>
          <p:nvPr/>
        </p:nvSpPr>
        <p:spPr bwMode="auto">
          <a:xfrm>
            <a:off x="8464921" y="5798912"/>
            <a:ext cx="53572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V</a:t>
            </a:r>
            <a:r>
              <a:rPr lang="en-US" baseline="-25000" dirty="0">
                <a:latin typeface="Comic Sans MS" pitchFamily="66" charset="0"/>
              </a:rPr>
              <a:t>A</a:t>
            </a:r>
          </a:p>
        </p:txBody>
      </p:sp>
      <p:sp>
        <p:nvSpPr>
          <p:cNvPr id="47" name="Oval 69"/>
          <p:cNvSpPr>
            <a:spLocks noChangeArrowheads="1"/>
          </p:cNvSpPr>
          <p:nvPr/>
        </p:nvSpPr>
        <p:spPr bwMode="auto">
          <a:xfrm>
            <a:off x="6351959" y="6192612"/>
            <a:ext cx="161925" cy="161925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Oval 70"/>
          <p:cNvSpPr>
            <a:spLocks noChangeArrowheads="1"/>
          </p:cNvSpPr>
          <p:nvPr/>
        </p:nvSpPr>
        <p:spPr bwMode="auto">
          <a:xfrm>
            <a:off x="6972672" y="5432200"/>
            <a:ext cx="161925" cy="161925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71"/>
          <p:cNvSpPr>
            <a:spLocks noChangeArrowheads="1"/>
          </p:cNvSpPr>
          <p:nvPr/>
        </p:nvSpPr>
        <p:spPr bwMode="auto">
          <a:xfrm>
            <a:off x="7477497" y="5784625"/>
            <a:ext cx="161925" cy="161925"/>
          </a:xfrm>
          <a:prstGeom prst="ellipse">
            <a:avLst/>
          </a:prstGeom>
          <a:solidFill>
            <a:srgbClr val="CC0099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4891" y="1945163"/>
            <a:ext cx="14287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2839" y="1940659"/>
            <a:ext cx="18383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5223" y="1928174"/>
            <a:ext cx="371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90449" y="2387436"/>
            <a:ext cx="1400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6" name="Freeform 65"/>
          <p:cNvSpPr/>
          <p:nvPr/>
        </p:nvSpPr>
        <p:spPr>
          <a:xfrm>
            <a:off x="2288529" y="1368143"/>
            <a:ext cx="3247901" cy="777834"/>
          </a:xfrm>
          <a:custGeom>
            <a:avLst/>
            <a:gdLst>
              <a:gd name="connsiteX0" fmla="*/ 0 w 3247901"/>
              <a:gd name="connsiteY0" fmla="*/ 777834 h 777834"/>
              <a:gd name="connsiteX1" fmla="*/ 599704 w 3247901"/>
              <a:gd name="connsiteY1" fmla="*/ 777834 h 777834"/>
              <a:gd name="connsiteX2" fmla="*/ 985652 w 3247901"/>
              <a:gd name="connsiteY2" fmla="*/ 777834 h 777834"/>
              <a:gd name="connsiteX3" fmla="*/ 1240971 w 3247901"/>
              <a:gd name="connsiteY3" fmla="*/ 771896 h 777834"/>
              <a:gd name="connsiteX4" fmla="*/ 1294410 w 3247901"/>
              <a:gd name="connsiteY4" fmla="*/ 754083 h 777834"/>
              <a:gd name="connsiteX5" fmla="*/ 1318161 w 3247901"/>
              <a:gd name="connsiteY5" fmla="*/ 736270 h 777834"/>
              <a:gd name="connsiteX6" fmla="*/ 1365662 w 3247901"/>
              <a:gd name="connsiteY6" fmla="*/ 700644 h 777834"/>
              <a:gd name="connsiteX7" fmla="*/ 1395350 w 3247901"/>
              <a:gd name="connsiteY7" fmla="*/ 665018 h 777834"/>
              <a:gd name="connsiteX8" fmla="*/ 1448789 w 3247901"/>
              <a:gd name="connsiteY8" fmla="*/ 611579 h 777834"/>
              <a:gd name="connsiteX9" fmla="*/ 1484415 w 3247901"/>
              <a:gd name="connsiteY9" fmla="*/ 570015 h 777834"/>
              <a:gd name="connsiteX10" fmla="*/ 1549730 w 3247901"/>
              <a:gd name="connsiteY10" fmla="*/ 492826 h 777834"/>
              <a:gd name="connsiteX11" fmla="*/ 1597231 w 3247901"/>
              <a:gd name="connsiteY11" fmla="*/ 439387 h 777834"/>
              <a:gd name="connsiteX12" fmla="*/ 1626919 w 3247901"/>
              <a:gd name="connsiteY12" fmla="*/ 391886 h 777834"/>
              <a:gd name="connsiteX13" fmla="*/ 1668483 w 3247901"/>
              <a:gd name="connsiteY13" fmla="*/ 332509 h 777834"/>
              <a:gd name="connsiteX14" fmla="*/ 1698171 w 3247901"/>
              <a:gd name="connsiteY14" fmla="*/ 296883 h 777834"/>
              <a:gd name="connsiteX15" fmla="*/ 1733797 w 3247901"/>
              <a:gd name="connsiteY15" fmla="*/ 237506 h 777834"/>
              <a:gd name="connsiteX16" fmla="*/ 1769423 w 3247901"/>
              <a:gd name="connsiteY16" fmla="*/ 195943 h 777834"/>
              <a:gd name="connsiteX17" fmla="*/ 1828800 w 3247901"/>
              <a:gd name="connsiteY17" fmla="*/ 124691 h 777834"/>
              <a:gd name="connsiteX18" fmla="*/ 1870363 w 3247901"/>
              <a:gd name="connsiteY18" fmla="*/ 77189 h 777834"/>
              <a:gd name="connsiteX19" fmla="*/ 1900052 w 3247901"/>
              <a:gd name="connsiteY19" fmla="*/ 53439 h 777834"/>
              <a:gd name="connsiteX20" fmla="*/ 1959428 w 3247901"/>
              <a:gd name="connsiteY20" fmla="*/ 29688 h 777834"/>
              <a:gd name="connsiteX21" fmla="*/ 1989117 w 3247901"/>
              <a:gd name="connsiteY21" fmla="*/ 17813 h 777834"/>
              <a:gd name="connsiteX22" fmla="*/ 2060369 w 3247901"/>
              <a:gd name="connsiteY22" fmla="*/ 11875 h 777834"/>
              <a:gd name="connsiteX23" fmla="*/ 3247901 w 3247901"/>
              <a:gd name="connsiteY23" fmla="*/ 0 h 777834"/>
              <a:gd name="connsiteX24" fmla="*/ 3247901 w 3247901"/>
              <a:gd name="connsiteY24" fmla="*/ 0 h 77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47901" h="777834">
                <a:moveTo>
                  <a:pt x="0" y="777834"/>
                </a:moveTo>
                <a:lnTo>
                  <a:pt x="599704" y="777834"/>
                </a:lnTo>
                <a:lnTo>
                  <a:pt x="985652" y="777834"/>
                </a:lnTo>
                <a:cubicBezTo>
                  <a:pt x="1092530" y="776844"/>
                  <a:pt x="1189511" y="775855"/>
                  <a:pt x="1240971" y="771896"/>
                </a:cubicBezTo>
                <a:cubicBezTo>
                  <a:pt x="1292431" y="767937"/>
                  <a:pt x="1281545" y="760021"/>
                  <a:pt x="1294410" y="754083"/>
                </a:cubicBezTo>
                <a:cubicBezTo>
                  <a:pt x="1307275" y="748145"/>
                  <a:pt x="1318161" y="736270"/>
                  <a:pt x="1318161" y="736270"/>
                </a:cubicBezTo>
                <a:cubicBezTo>
                  <a:pt x="1330036" y="727363"/>
                  <a:pt x="1352797" y="712519"/>
                  <a:pt x="1365662" y="700644"/>
                </a:cubicBezTo>
                <a:cubicBezTo>
                  <a:pt x="1378527" y="688769"/>
                  <a:pt x="1381496" y="679862"/>
                  <a:pt x="1395350" y="665018"/>
                </a:cubicBezTo>
                <a:cubicBezTo>
                  <a:pt x="1409205" y="650174"/>
                  <a:pt x="1433945" y="627413"/>
                  <a:pt x="1448789" y="611579"/>
                </a:cubicBezTo>
                <a:cubicBezTo>
                  <a:pt x="1463633" y="595745"/>
                  <a:pt x="1484415" y="570015"/>
                  <a:pt x="1484415" y="570015"/>
                </a:cubicBezTo>
                <a:lnTo>
                  <a:pt x="1549730" y="492826"/>
                </a:lnTo>
                <a:cubicBezTo>
                  <a:pt x="1568533" y="471055"/>
                  <a:pt x="1584366" y="456210"/>
                  <a:pt x="1597231" y="439387"/>
                </a:cubicBezTo>
                <a:cubicBezTo>
                  <a:pt x="1610096" y="422564"/>
                  <a:pt x="1615044" y="409699"/>
                  <a:pt x="1626919" y="391886"/>
                </a:cubicBezTo>
                <a:cubicBezTo>
                  <a:pt x="1638794" y="374073"/>
                  <a:pt x="1656608" y="348343"/>
                  <a:pt x="1668483" y="332509"/>
                </a:cubicBezTo>
                <a:cubicBezTo>
                  <a:pt x="1680358" y="316675"/>
                  <a:pt x="1687285" y="312717"/>
                  <a:pt x="1698171" y="296883"/>
                </a:cubicBezTo>
                <a:cubicBezTo>
                  <a:pt x="1709057" y="281049"/>
                  <a:pt x="1721922" y="254329"/>
                  <a:pt x="1733797" y="237506"/>
                </a:cubicBezTo>
                <a:cubicBezTo>
                  <a:pt x="1745672" y="220683"/>
                  <a:pt x="1753589" y="214745"/>
                  <a:pt x="1769423" y="195943"/>
                </a:cubicBezTo>
                <a:cubicBezTo>
                  <a:pt x="1785257" y="177141"/>
                  <a:pt x="1811977" y="144483"/>
                  <a:pt x="1828800" y="124691"/>
                </a:cubicBezTo>
                <a:cubicBezTo>
                  <a:pt x="1845623" y="104899"/>
                  <a:pt x="1858488" y="89064"/>
                  <a:pt x="1870363" y="77189"/>
                </a:cubicBezTo>
                <a:cubicBezTo>
                  <a:pt x="1882238" y="65314"/>
                  <a:pt x="1885208" y="61356"/>
                  <a:pt x="1900052" y="53439"/>
                </a:cubicBezTo>
                <a:cubicBezTo>
                  <a:pt x="1914896" y="45522"/>
                  <a:pt x="1959428" y="29688"/>
                  <a:pt x="1959428" y="29688"/>
                </a:cubicBezTo>
                <a:cubicBezTo>
                  <a:pt x="1974272" y="23750"/>
                  <a:pt x="1972294" y="20782"/>
                  <a:pt x="1989117" y="17813"/>
                </a:cubicBezTo>
                <a:cubicBezTo>
                  <a:pt x="2005940" y="14844"/>
                  <a:pt x="2060369" y="11875"/>
                  <a:pt x="2060369" y="11875"/>
                </a:cubicBezTo>
                <a:lnTo>
                  <a:pt x="3247901" y="0"/>
                </a:lnTo>
                <a:lnTo>
                  <a:pt x="3247901" y="0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 rot="5400000">
            <a:off x="3107737" y="2237949"/>
            <a:ext cx="914400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3558896" y="2011411"/>
            <a:ext cx="1400175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10800000" flipH="1" flipV="1">
            <a:off x="2284891" y="2025983"/>
            <a:ext cx="3259967" cy="12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reeform 69"/>
          <p:cNvSpPr/>
          <p:nvPr/>
        </p:nvSpPr>
        <p:spPr>
          <a:xfrm>
            <a:off x="2370629" y="1800322"/>
            <a:ext cx="3247901" cy="777834"/>
          </a:xfrm>
          <a:custGeom>
            <a:avLst/>
            <a:gdLst>
              <a:gd name="connsiteX0" fmla="*/ 0 w 3247901"/>
              <a:gd name="connsiteY0" fmla="*/ 777834 h 777834"/>
              <a:gd name="connsiteX1" fmla="*/ 599704 w 3247901"/>
              <a:gd name="connsiteY1" fmla="*/ 777834 h 777834"/>
              <a:gd name="connsiteX2" fmla="*/ 985652 w 3247901"/>
              <a:gd name="connsiteY2" fmla="*/ 777834 h 777834"/>
              <a:gd name="connsiteX3" fmla="*/ 1240971 w 3247901"/>
              <a:gd name="connsiteY3" fmla="*/ 771896 h 777834"/>
              <a:gd name="connsiteX4" fmla="*/ 1294410 w 3247901"/>
              <a:gd name="connsiteY4" fmla="*/ 754083 h 777834"/>
              <a:gd name="connsiteX5" fmla="*/ 1318161 w 3247901"/>
              <a:gd name="connsiteY5" fmla="*/ 736270 h 777834"/>
              <a:gd name="connsiteX6" fmla="*/ 1365662 w 3247901"/>
              <a:gd name="connsiteY6" fmla="*/ 700644 h 777834"/>
              <a:gd name="connsiteX7" fmla="*/ 1395350 w 3247901"/>
              <a:gd name="connsiteY7" fmla="*/ 665018 h 777834"/>
              <a:gd name="connsiteX8" fmla="*/ 1448789 w 3247901"/>
              <a:gd name="connsiteY8" fmla="*/ 611579 h 777834"/>
              <a:gd name="connsiteX9" fmla="*/ 1484415 w 3247901"/>
              <a:gd name="connsiteY9" fmla="*/ 570015 h 777834"/>
              <a:gd name="connsiteX10" fmla="*/ 1549730 w 3247901"/>
              <a:gd name="connsiteY10" fmla="*/ 492826 h 777834"/>
              <a:gd name="connsiteX11" fmla="*/ 1597231 w 3247901"/>
              <a:gd name="connsiteY11" fmla="*/ 439387 h 777834"/>
              <a:gd name="connsiteX12" fmla="*/ 1626919 w 3247901"/>
              <a:gd name="connsiteY12" fmla="*/ 391886 h 777834"/>
              <a:gd name="connsiteX13" fmla="*/ 1668483 w 3247901"/>
              <a:gd name="connsiteY13" fmla="*/ 332509 h 777834"/>
              <a:gd name="connsiteX14" fmla="*/ 1698171 w 3247901"/>
              <a:gd name="connsiteY14" fmla="*/ 296883 h 777834"/>
              <a:gd name="connsiteX15" fmla="*/ 1733797 w 3247901"/>
              <a:gd name="connsiteY15" fmla="*/ 237506 h 777834"/>
              <a:gd name="connsiteX16" fmla="*/ 1769423 w 3247901"/>
              <a:gd name="connsiteY16" fmla="*/ 195943 h 777834"/>
              <a:gd name="connsiteX17" fmla="*/ 1828800 w 3247901"/>
              <a:gd name="connsiteY17" fmla="*/ 124691 h 777834"/>
              <a:gd name="connsiteX18" fmla="*/ 1870363 w 3247901"/>
              <a:gd name="connsiteY18" fmla="*/ 77189 h 777834"/>
              <a:gd name="connsiteX19" fmla="*/ 1900052 w 3247901"/>
              <a:gd name="connsiteY19" fmla="*/ 53439 h 777834"/>
              <a:gd name="connsiteX20" fmla="*/ 1959428 w 3247901"/>
              <a:gd name="connsiteY20" fmla="*/ 29688 h 777834"/>
              <a:gd name="connsiteX21" fmla="*/ 1989117 w 3247901"/>
              <a:gd name="connsiteY21" fmla="*/ 17813 h 777834"/>
              <a:gd name="connsiteX22" fmla="*/ 2060369 w 3247901"/>
              <a:gd name="connsiteY22" fmla="*/ 11875 h 777834"/>
              <a:gd name="connsiteX23" fmla="*/ 3247901 w 3247901"/>
              <a:gd name="connsiteY23" fmla="*/ 0 h 777834"/>
              <a:gd name="connsiteX24" fmla="*/ 3247901 w 3247901"/>
              <a:gd name="connsiteY24" fmla="*/ 0 h 77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47901" h="777834">
                <a:moveTo>
                  <a:pt x="0" y="777834"/>
                </a:moveTo>
                <a:lnTo>
                  <a:pt x="599704" y="777834"/>
                </a:lnTo>
                <a:lnTo>
                  <a:pt x="985652" y="777834"/>
                </a:lnTo>
                <a:cubicBezTo>
                  <a:pt x="1092530" y="776844"/>
                  <a:pt x="1189511" y="775855"/>
                  <a:pt x="1240971" y="771896"/>
                </a:cubicBezTo>
                <a:cubicBezTo>
                  <a:pt x="1292431" y="767937"/>
                  <a:pt x="1281545" y="760021"/>
                  <a:pt x="1294410" y="754083"/>
                </a:cubicBezTo>
                <a:cubicBezTo>
                  <a:pt x="1307275" y="748145"/>
                  <a:pt x="1318161" y="736270"/>
                  <a:pt x="1318161" y="736270"/>
                </a:cubicBezTo>
                <a:cubicBezTo>
                  <a:pt x="1330036" y="727363"/>
                  <a:pt x="1352797" y="712519"/>
                  <a:pt x="1365662" y="700644"/>
                </a:cubicBezTo>
                <a:cubicBezTo>
                  <a:pt x="1378527" y="688769"/>
                  <a:pt x="1381496" y="679862"/>
                  <a:pt x="1395350" y="665018"/>
                </a:cubicBezTo>
                <a:cubicBezTo>
                  <a:pt x="1409205" y="650174"/>
                  <a:pt x="1433945" y="627413"/>
                  <a:pt x="1448789" y="611579"/>
                </a:cubicBezTo>
                <a:cubicBezTo>
                  <a:pt x="1463633" y="595745"/>
                  <a:pt x="1484415" y="570015"/>
                  <a:pt x="1484415" y="570015"/>
                </a:cubicBezTo>
                <a:lnTo>
                  <a:pt x="1549730" y="492826"/>
                </a:lnTo>
                <a:cubicBezTo>
                  <a:pt x="1568533" y="471055"/>
                  <a:pt x="1584366" y="456210"/>
                  <a:pt x="1597231" y="439387"/>
                </a:cubicBezTo>
                <a:cubicBezTo>
                  <a:pt x="1610096" y="422564"/>
                  <a:pt x="1615044" y="409699"/>
                  <a:pt x="1626919" y="391886"/>
                </a:cubicBezTo>
                <a:cubicBezTo>
                  <a:pt x="1638794" y="374073"/>
                  <a:pt x="1656608" y="348343"/>
                  <a:pt x="1668483" y="332509"/>
                </a:cubicBezTo>
                <a:cubicBezTo>
                  <a:pt x="1680358" y="316675"/>
                  <a:pt x="1687285" y="312717"/>
                  <a:pt x="1698171" y="296883"/>
                </a:cubicBezTo>
                <a:cubicBezTo>
                  <a:pt x="1709057" y="281049"/>
                  <a:pt x="1721922" y="254329"/>
                  <a:pt x="1733797" y="237506"/>
                </a:cubicBezTo>
                <a:cubicBezTo>
                  <a:pt x="1745672" y="220683"/>
                  <a:pt x="1753589" y="214745"/>
                  <a:pt x="1769423" y="195943"/>
                </a:cubicBezTo>
                <a:cubicBezTo>
                  <a:pt x="1785257" y="177141"/>
                  <a:pt x="1811977" y="144483"/>
                  <a:pt x="1828800" y="124691"/>
                </a:cubicBezTo>
                <a:cubicBezTo>
                  <a:pt x="1845623" y="104899"/>
                  <a:pt x="1858488" y="89064"/>
                  <a:pt x="1870363" y="77189"/>
                </a:cubicBezTo>
                <a:cubicBezTo>
                  <a:pt x="1882238" y="65314"/>
                  <a:pt x="1885208" y="61356"/>
                  <a:pt x="1900052" y="53439"/>
                </a:cubicBezTo>
                <a:cubicBezTo>
                  <a:pt x="1914896" y="45522"/>
                  <a:pt x="1959428" y="29688"/>
                  <a:pt x="1959428" y="29688"/>
                </a:cubicBezTo>
                <a:cubicBezTo>
                  <a:pt x="1974272" y="23750"/>
                  <a:pt x="1972294" y="20782"/>
                  <a:pt x="1989117" y="17813"/>
                </a:cubicBezTo>
                <a:cubicBezTo>
                  <a:pt x="2005940" y="14844"/>
                  <a:pt x="2060369" y="11875"/>
                  <a:pt x="2060369" y="11875"/>
                </a:cubicBezTo>
                <a:lnTo>
                  <a:pt x="3247901" y="0"/>
                </a:lnTo>
                <a:lnTo>
                  <a:pt x="3247901" y="0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96479" y="2471738"/>
            <a:ext cx="5810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2" name="Straight Connector 71"/>
          <p:cNvCxnSpPr>
            <a:stCxn id="70" idx="1"/>
          </p:cNvCxnSpPr>
          <p:nvPr/>
        </p:nvCxnSpPr>
        <p:spPr>
          <a:xfrm flipH="1" flipV="1">
            <a:off x="2296478" y="2571750"/>
            <a:ext cx="673854" cy="640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 Box 35"/>
          <p:cNvSpPr txBox="1">
            <a:spLocks noChangeAspect="1" noChangeArrowheads="1"/>
          </p:cNvSpPr>
          <p:nvPr/>
        </p:nvSpPr>
        <p:spPr bwMode="auto">
          <a:xfrm flipH="1">
            <a:off x="1827848" y="1918775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n</a:t>
            </a:r>
          </a:p>
        </p:txBody>
      </p:sp>
      <p:sp>
        <p:nvSpPr>
          <p:cNvPr id="74" name="Text Box 32"/>
          <p:cNvSpPr txBox="1">
            <a:spLocks noChangeAspect="1" noChangeArrowheads="1"/>
          </p:cNvSpPr>
          <p:nvPr/>
        </p:nvSpPr>
        <p:spPr bwMode="auto">
          <a:xfrm flipH="1">
            <a:off x="5613179" y="1971718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pic>
        <p:nvPicPr>
          <p:cNvPr id="8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8553" y="3674361"/>
            <a:ext cx="14287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9" name="Freeform 88"/>
          <p:cNvSpPr/>
          <p:nvPr/>
        </p:nvSpPr>
        <p:spPr>
          <a:xfrm>
            <a:off x="2242191" y="3097341"/>
            <a:ext cx="3247901" cy="777834"/>
          </a:xfrm>
          <a:custGeom>
            <a:avLst/>
            <a:gdLst>
              <a:gd name="connsiteX0" fmla="*/ 0 w 3247901"/>
              <a:gd name="connsiteY0" fmla="*/ 777834 h 777834"/>
              <a:gd name="connsiteX1" fmla="*/ 599704 w 3247901"/>
              <a:gd name="connsiteY1" fmla="*/ 777834 h 777834"/>
              <a:gd name="connsiteX2" fmla="*/ 985652 w 3247901"/>
              <a:gd name="connsiteY2" fmla="*/ 777834 h 777834"/>
              <a:gd name="connsiteX3" fmla="*/ 1240971 w 3247901"/>
              <a:gd name="connsiteY3" fmla="*/ 771896 h 777834"/>
              <a:gd name="connsiteX4" fmla="*/ 1294410 w 3247901"/>
              <a:gd name="connsiteY4" fmla="*/ 754083 h 777834"/>
              <a:gd name="connsiteX5" fmla="*/ 1318161 w 3247901"/>
              <a:gd name="connsiteY5" fmla="*/ 736270 h 777834"/>
              <a:gd name="connsiteX6" fmla="*/ 1365662 w 3247901"/>
              <a:gd name="connsiteY6" fmla="*/ 700644 h 777834"/>
              <a:gd name="connsiteX7" fmla="*/ 1395350 w 3247901"/>
              <a:gd name="connsiteY7" fmla="*/ 665018 h 777834"/>
              <a:gd name="connsiteX8" fmla="*/ 1448789 w 3247901"/>
              <a:gd name="connsiteY8" fmla="*/ 611579 h 777834"/>
              <a:gd name="connsiteX9" fmla="*/ 1484415 w 3247901"/>
              <a:gd name="connsiteY9" fmla="*/ 570015 h 777834"/>
              <a:gd name="connsiteX10" fmla="*/ 1549730 w 3247901"/>
              <a:gd name="connsiteY10" fmla="*/ 492826 h 777834"/>
              <a:gd name="connsiteX11" fmla="*/ 1597231 w 3247901"/>
              <a:gd name="connsiteY11" fmla="*/ 439387 h 777834"/>
              <a:gd name="connsiteX12" fmla="*/ 1626919 w 3247901"/>
              <a:gd name="connsiteY12" fmla="*/ 391886 h 777834"/>
              <a:gd name="connsiteX13" fmla="*/ 1668483 w 3247901"/>
              <a:gd name="connsiteY13" fmla="*/ 332509 h 777834"/>
              <a:gd name="connsiteX14" fmla="*/ 1698171 w 3247901"/>
              <a:gd name="connsiteY14" fmla="*/ 296883 h 777834"/>
              <a:gd name="connsiteX15" fmla="*/ 1733797 w 3247901"/>
              <a:gd name="connsiteY15" fmla="*/ 237506 h 777834"/>
              <a:gd name="connsiteX16" fmla="*/ 1769423 w 3247901"/>
              <a:gd name="connsiteY16" fmla="*/ 195943 h 777834"/>
              <a:gd name="connsiteX17" fmla="*/ 1828800 w 3247901"/>
              <a:gd name="connsiteY17" fmla="*/ 124691 h 777834"/>
              <a:gd name="connsiteX18" fmla="*/ 1870363 w 3247901"/>
              <a:gd name="connsiteY18" fmla="*/ 77189 h 777834"/>
              <a:gd name="connsiteX19" fmla="*/ 1900052 w 3247901"/>
              <a:gd name="connsiteY19" fmla="*/ 53439 h 777834"/>
              <a:gd name="connsiteX20" fmla="*/ 1959428 w 3247901"/>
              <a:gd name="connsiteY20" fmla="*/ 29688 h 777834"/>
              <a:gd name="connsiteX21" fmla="*/ 1989117 w 3247901"/>
              <a:gd name="connsiteY21" fmla="*/ 17813 h 777834"/>
              <a:gd name="connsiteX22" fmla="*/ 2060369 w 3247901"/>
              <a:gd name="connsiteY22" fmla="*/ 11875 h 777834"/>
              <a:gd name="connsiteX23" fmla="*/ 3247901 w 3247901"/>
              <a:gd name="connsiteY23" fmla="*/ 0 h 777834"/>
              <a:gd name="connsiteX24" fmla="*/ 3247901 w 3247901"/>
              <a:gd name="connsiteY24" fmla="*/ 0 h 77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47901" h="777834">
                <a:moveTo>
                  <a:pt x="0" y="777834"/>
                </a:moveTo>
                <a:lnTo>
                  <a:pt x="599704" y="777834"/>
                </a:lnTo>
                <a:lnTo>
                  <a:pt x="985652" y="777834"/>
                </a:lnTo>
                <a:cubicBezTo>
                  <a:pt x="1092530" y="776844"/>
                  <a:pt x="1189511" y="775855"/>
                  <a:pt x="1240971" y="771896"/>
                </a:cubicBezTo>
                <a:cubicBezTo>
                  <a:pt x="1292431" y="767937"/>
                  <a:pt x="1281545" y="760021"/>
                  <a:pt x="1294410" y="754083"/>
                </a:cubicBezTo>
                <a:cubicBezTo>
                  <a:pt x="1307275" y="748145"/>
                  <a:pt x="1318161" y="736270"/>
                  <a:pt x="1318161" y="736270"/>
                </a:cubicBezTo>
                <a:cubicBezTo>
                  <a:pt x="1330036" y="727363"/>
                  <a:pt x="1352797" y="712519"/>
                  <a:pt x="1365662" y="700644"/>
                </a:cubicBezTo>
                <a:cubicBezTo>
                  <a:pt x="1378527" y="688769"/>
                  <a:pt x="1381496" y="679862"/>
                  <a:pt x="1395350" y="665018"/>
                </a:cubicBezTo>
                <a:cubicBezTo>
                  <a:pt x="1409205" y="650174"/>
                  <a:pt x="1433945" y="627413"/>
                  <a:pt x="1448789" y="611579"/>
                </a:cubicBezTo>
                <a:cubicBezTo>
                  <a:pt x="1463633" y="595745"/>
                  <a:pt x="1484415" y="570015"/>
                  <a:pt x="1484415" y="570015"/>
                </a:cubicBezTo>
                <a:lnTo>
                  <a:pt x="1549730" y="492826"/>
                </a:lnTo>
                <a:cubicBezTo>
                  <a:pt x="1568533" y="471055"/>
                  <a:pt x="1584366" y="456210"/>
                  <a:pt x="1597231" y="439387"/>
                </a:cubicBezTo>
                <a:cubicBezTo>
                  <a:pt x="1610096" y="422564"/>
                  <a:pt x="1615044" y="409699"/>
                  <a:pt x="1626919" y="391886"/>
                </a:cubicBezTo>
                <a:cubicBezTo>
                  <a:pt x="1638794" y="374073"/>
                  <a:pt x="1656608" y="348343"/>
                  <a:pt x="1668483" y="332509"/>
                </a:cubicBezTo>
                <a:cubicBezTo>
                  <a:pt x="1680358" y="316675"/>
                  <a:pt x="1687285" y="312717"/>
                  <a:pt x="1698171" y="296883"/>
                </a:cubicBezTo>
                <a:cubicBezTo>
                  <a:pt x="1709057" y="281049"/>
                  <a:pt x="1721922" y="254329"/>
                  <a:pt x="1733797" y="237506"/>
                </a:cubicBezTo>
                <a:cubicBezTo>
                  <a:pt x="1745672" y="220683"/>
                  <a:pt x="1753589" y="214745"/>
                  <a:pt x="1769423" y="195943"/>
                </a:cubicBezTo>
                <a:cubicBezTo>
                  <a:pt x="1785257" y="177141"/>
                  <a:pt x="1811977" y="144483"/>
                  <a:pt x="1828800" y="124691"/>
                </a:cubicBezTo>
                <a:cubicBezTo>
                  <a:pt x="1845623" y="104899"/>
                  <a:pt x="1858488" y="89064"/>
                  <a:pt x="1870363" y="77189"/>
                </a:cubicBezTo>
                <a:cubicBezTo>
                  <a:pt x="1882238" y="65314"/>
                  <a:pt x="1885208" y="61356"/>
                  <a:pt x="1900052" y="53439"/>
                </a:cubicBezTo>
                <a:cubicBezTo>
                  <a:pt x="1914896" y="45522"/>
                  <a:pt x="1959428" y="29688"/>
                  <a:pt x="1959428" y="29688"/>
                </a:cubicBezTo>
                <a:cubicBezTo>
                  <a:pt x="1974272" y="23750"/>
                  <a:pt x="1972294" y="20782"/>
                  <a:pt x="1989117" y="17813"/>
                </a:cubicBezTo>
                <a:cubicBezTo>
                  <a:pt x="2005940" y="14844"/>
                  <a:pt x="2060369" y="11875"/>
                  <a:pt x="2060369" y="11875"/>
                </a:cubicBezTo>
                <a:lnTo>
                  <a:pt x="3247901" y="0"/>
                </a:lnTo>
                <a:lnTo>
                  <a:pt x="3247901" y="0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0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74763" y="4260153"/>
            <a:ext cx="1133475" cy="325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1" name="Straight Connector 90"/>
          <p:cNvCxnSpPr/>
          <p:nvPr/>
        </p:nvCxnSpPr>
        <p:spPr>
          <a:xfrm>
            <a:off x="2246277" y="3762157"/>
            <a:ext cx="2009955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6676" y="3827565"/>
            <a:ext cx="1942720" cy="656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74789" y="3951164"/>
            <a:ext cx="819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4" name="Straight Connector 93"/>
          <p:cNvCxnSpPr/>
          <p:nvPr/>
        </p:nvCxnSpPr>
        <p:spPr>
          <a:xfrm rot="5400000">
            <a:off x="3055107" y="4015890"/>
            <a:ext cx="914400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5400000">
            <a:off x="3587619" y="3742142"/>
            <a:ext cx="1400175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89" idx="4"/>
          </p:cNvCxnSpPr>
          <p:nvPr/>
        </p:nvCxnSpPr>
        <p:spPr>
          <a:xfrm rot="10800000">
            <a:off x="3536601" y="3851424"/>
            <a:ext cx="1991588" cy="31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96"/>
          <p:cNvSpPr/>
          <p:nvPr/>
        </p:nvSpPr>
        <p:spPr>
          <a:xfrm>
            <a:off x="2304254" y="3534051"/>
            <a:ext cx="3247901" cy="777834"/>
          </a:xfrm>
          <a:custGeom>
            <a:avLst/>
            <a:gdLst>
              <a:gd name="connsiteX0" fmla="*/ 0 w 3247901"/>
              <a:gd name="connsiteY0" fmla="*/ 777834 h 777834"/>
              <a:gd name="connsiteX1" fmla="*/ 599704 w 3247901"/>
              <a:gd name="connsiteY1" fmla="*/ 777834 h 777834"/>
              <a:gd name="connsiteX2" fmla="*/ 985652 w 3247901"/>
              <a:gd name="connsiteY2" fmla="*/ 777834 h 777834"/>
              <a:gd name="connsiteX3" fmla="*/ 1240971 w 3247901"/>
              <a:gd name="connsiteY3" fmla="*/ 771896 h 777834"/>
              <a:gd name="connsiteX4" fmla="*/ 1294410 w 3247901"/>
              <a:gd name="connsiteY4" fmla="*/ 754083 h 777834"/>
              <a:gd name="connsiteX5" fmla="*/ 1318161 w 3247901"/>
              <a:gd name="connsiteY5" fmla="*/ 736270 h 777834"/>
              <a:gd name="connsiteX6" fmla="*/ 1365662 w 3247901"/>
              <a:gd name="connsiteY6" fmla="*/ 700644 h 777834"/>
              <a:gd name="connsiteX7" fmla="*/ 1395350 w 3247901"/>
              <a:gd name="connsiteY7" fmla="*/ 665018 h 777834"/>
              <a:gd name="connsiteX8" fmla="*/ 1448789 w 3247901"/>
              <a:gd name="connsiteY8" fmla="*/ 611579 h 777834"/>
              <a:gd name="connsiteX9" fmla="*/ 1484415 w 3247901"/>
              <a:gd name="connsiteY9" fmla="*/ 570015 h 777834"/>
              <a:gd name="connsiteX10" fmla="*/ 1549730 w 3247901"/>
              <a:gd name="connsiteY10" fmla="*/ 492826 h 777834"/>
              <a:gd name="connsiteX11" fmla="*/ 1597231 w 3247901"/>
              <a:gd name="connsiteY11" fmla="*/ 439387 h 777834"/>
              <a:gd name="connsiteX12" fmla="*/ 1626919 w 3247901"/>
              <a:gd name="connsiteY12" fmla="*/ 391886 h 777834"/>
              <a:gd name="connsiteX13" fmla="*/ 1668483 w 3247901"/>
              <a:gd name="connsiteY13" fmla="*/ 332509 h 777834"/>
              <a:gd name="connsiteX14" fmla="*/ 1698171 w 3247901"/>
              <a:gd name="connsiteY14" fmla="*/ 296883 h 777834"/>
              <a:gd name="connsiteX15" fmla="*/ 1733797 w 3247901"/>
              <a:gd name="connsiteY15" fmla="*/ 237506 h 777834"/>
              <a:gd name="connsiteX16" fmla="*/ 1769423 w 3247901"/>
              <a:gd name="connsiteY16" fmla="*/ 195943 h 777834"/>
              <a:gd name="connsiteX17" fmla="*/ 1828800 w 3247901"/>
              <a:gd name="connsiteY17" fmla="*/ 124691 h 777834"/>
              <a:gd name="connsiteX18" fmla="*/ 1870363 w 3247901"/>
              <a:gd name="connsiteY18" fmla="*/ 77189 h 777834"/>
              <a:gd name="connsiteX19" fmla="*/ 1900052 w 3247901"/>
              <a:gd name="connsiteY19" fmla="*/ 53439 h 777834"/>
              <a:gd name="connsiteX20" fmla="*/ 1959428 w 3247901"/>
              <a:gd name="connsiteY20" fmla="*/ 29688 h 777834"/>
              <a:gd name="connsiteX21" fmla="*/ 1989117 w 3247901"/>
              <a:gd name="connsiteY21" fmla="*/ 17813 h 777834"/>
              <a:gd name="connsiteX22" fmla="*/ 2060369 w 3247901"/>
              <a:gd name="connsiteY22" fmla="*/ 11875 h 777834"/>
              <a:gd name="connsiteX23" fmla="*/ 3247901 w 3247901"/>
              <a:gd name="connsiteY23" fmla="*/ 0 h 777834"/>
              <a:gd name="connsiteX24" fmla="*/ 3247901 w 3247901"/>
              <a:gd name="connsiteY24" fmla="*/ 0 h 77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47901" h="777834">
                <a:moveTo>
                  <a:pt x="0" y="777834"/>
                </a:moveTo>
                <a:lnTo>
                  <a:pt x="599704" y="777834"/>
                </a:lnTo>
                <a:lnTo>
                  <a:pt x="985652" y="777834"/>
                </a:lnTo>
                <a:cubicBezTo>
                  <a:pt x="1092530" y="776844"/>
                  <a:pt x="1189511" y="775855"/>
                  <a:pt x="1240971" y="771896"/>
                </a:cubicBezTo>
                <a:cubicBezTo>
                  <a:pt x="1292431" y="767937"/>
                  <a:pt x="1281545" y="760021"/>
                  <a:pt x="1294410" y="754083"/>
                </a:cubicBezTo>
                <a:cubicBezTo>
                  <a:pt x="1307275" y="748145"/>
                  <a:pt x="1318161" y="736270"/>
                  <a:pt x="1318161" y="736270"/>
                </a:cubicBezTo>
                <a:cubicBezTo>
                  <a:pt x="1330036" y="727363"/>
                  <a:pt x="1352797" y="712519"/>
                  <a:pt x="1365662" y="700644"/>
                </a:cubicBezTo>
                <a:cubicBezTo>
                  <a:pt x="1378527" y="688769"/>
                  <a:pt x="1381496" y="679862"/>
                  <a:pt x="1395350" y="665018"/>
                </a:cubicBezTo>
                <a:cubicBezTo>
                  <a:pt x="1409205" y="650174"/>
                  <a:pt x="1433945" y="627413"/>
                  <a:pt x="1448789" y="611579"/>
                </a:cubicBezTo>
                <a:cubicBezTo>
                  <a:pt x="1463633" y="595745"/>
                  <a:pt x="1484415" y="570015"/>
                  <a:pt x="1484415" y="570015"/>
                </a:cubicBezTo>
                <a:lnTo>
                  <a:pt x="1549730" y="492826"/>
                </a:lnTo>
                <a:cubicBezTo>
                  <a:pt x="1568533" y="471055"/>
                  <a:pt x="1584366" y="456210"/>
                  <a:pt x="1597231" y="439387"/>
                </a:cubicBezTo>
                <a:cubicBezTo>
                  <a:pt x="1610096" y="422564"/>
                  <a:pt x="1615044" y="409699"/>
                  <a:pt x="1626919" y="391886"/>
                </a:cubicBezTo>
                <a:cubicBezTo>
                  <a:pt x="1638794" y="374073"/>
                  <a:pt x="1656608" y="348343"/>
                  <a:pt x="1668483" y="332509"/>
                </a:cubicBezTo>
                <a:cubicBezTo>
                  <a:pt x="1680358" y="316675"/>
                  <a:pt x="1687285" y="312717"/>
                  <a:pt x="1698171" y="296883"/>
                </a:cubicBezTo>
                <a:cubicBezTo>
                  <a:pt x="1709057" y="281049"/>
                  <a:pt x="1721922" y="254329"/>
                  <a:pt x="1733797" y="237506"/>
                </a:cubicBezTo>
                <a:cubicBezTo>
                  <a:pt x="1745672" y="220683"/>
                  <a:pt x="1753589" y="214745"/>
                  <a:pt x="1769423" y="195943"/>
                </a:cubicBezTo>
                <a:cubicBezTo>
                  <a:pt x="1785257" y="177141"/>
                  <a:pt x="1811977" y="144483"/>
                  <a:pt x="1828800" y="124691"/>
                </a:cubicBezTo>
                <a:cubicBezTo>
                  <a:pt x="1845623" y="104899"/>
                  <a:pt x="1858488" y="89064"/>
                  <a:pt x="1870363" y="77189"/>
                </a:cubicBezTo>
                <a:cubicBezTo>
                  <a:pt x="1882238" y="65314"/>
                  <a:pt x="1885208" y="61356"/>
                  <a:pt x="1900052" y="53439"/>
                </a:cubicBezTo>
                <a:cubicBezTo>
                  <a:pt x="1914896" y="45522"/>
                  <a:pt x="1959428" y="29688"/>
                  <a:pt x="1959428" y="29688"/>
                </a:cubicBezTo>
                <a:cubicBezTo>
                  <a:pt x="1974272" y="23750"/>
                  <a:pt x="1972294" y="20782"/>
                  <a:pt x="1989117" y="17813"/>
                </a:cubicBezTo>
                <a:cubicBezTo>
                  <a:pt x="2005940" y="14844"/>
                  <a:pt x="2060369" y="11875"/>
                  <a:pt x="2060369" y="11875"/>
                </a:cubicBezTo>
                <a:lnTo>
                  <a:pt x="3247901" y="0"/>
                </a:lnTo>
                <a:lnTo>
                  <a:pt x="3247901" y="0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9409" y="5335542"/>
            <a:ext cx="14287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" name="Freeform 102"/>
          <p:cNvSpPr/>
          <p:nvPr/>
        </p:nvSpPr>
        <p:spPr>
          <a:xfrm>
            <a:off x="2227863" y="4917057"/>
            <a:ext cx="3247901" cy="619299"/>
          </a:xfrm>
          <a:custGeom>
            <a:avLst/>
            <a:gdLst>
              <a:gd name="connsiteX0" fmla="*/ 0 w 3247901"/>
              <a:gd name="connsiteY0" fmla="*/ 777834 h 777834"/>
              <a:gd name="connsiteX1" fmla="*/ 599704 w 3247901"/>
              <a:gd name="connsiteY1" fmla="*/ 777834 h 777834"/>
              <a:gd name="connsiteX2" fmla="*/ 985652 w 3247901"/>
              <a:gd name="connsiteY2" fmla="*/ 777834 h 777834"/>
              <a:gd name="connsiteX3" fmla="*/ 1240971 w 3247901"/>
              <a:gd name="connsiteY3" fmla="*/ 771896 h 777834"/>
              <a:gd name="connsiteX4" fmla="*/ 1294410 w 3247901"/>
              <a:gd name="connsiteY4" fmla="*/ 754083 h 777834"/>
              <a:gd name="connsiteX5" fmla="*/ 1318161 w 3247901"/>
              <a:gd name="connsiteY5" fmla="*/ 736270 h 777834"/>
              <a:gd name="connsiteX6" fmla="*/ 1365662 w 3247901"/>
              <a:gd name="connsiteY6" fmla="*/ 700644 h 777834"/>
              <a:gd name="connsiteX7" fmla="*/ 1395350 w 3247901"/>
              <a:gd name="connsiteY7" fmla="*/ 665018 h 777834"/>
              <a:gd name="connsiteX8" fmla="*/ 1448789 w 3247901"/>
              <a:gd name="connsiteY8" fmla="*/ 611579 h 777834"/>
              <a:gd name="connsiteX9" fmla="*/ 1484415 w 3247901"/>
              <a:gd name="connsiteY9" fmla="*/ 570015 h 777834"/>
              <a:gd name="connsiteX10" fmla="*/ 1549730 w 3247901"/>
              <a:gd name="connsiteY10" fmla="*/ 492826 h 777834"/>
              <a:gd name="connsiteX11" fmla="*/ 1597231 w 3247901"/>
              <a:gd name="connsiteY11" fmla="*/ 439387 h 777834"/>
              <a:gd name="connsiteX12" fmla="*/ 1626919 w 3247901"/>
              <a:gd name="connsiteY12" fmla="*/ 391886 h 777834"/>
              <a:gd name="connsiteX13" fmla="*/ 1668483 w 3247901"/>
              <a:gd name="connsiteY13" fmla="*/ 332509 h 777834"/>
              <a:gd name="connsiteX14" fmla="*/ 1698171 w 3247901"/>
              <a:gd name="connsiteY14" fmla="*/ 296883 h 777834"/>
              <a:gd name="connsiteX15" fmla="*/ 1733797 w 3247901"/>
              <a:gd name="connsiteY15" fmla="*/ 237506 h 777834"/>
              <a:gd name="connsiteX16" fmla="*/ 1769423 w 3247901"/>
              <a:gd name="connsiteY16" fmla="*/ 195943 h 777834"/>
              <a:gd name="connsiteX17" fmla="*/ 1828800 w 3247901"/>
              <a:gd name="connsiteY17" fmla="*/ 124691 h 777834"/>
              <a:gd name="connsiteX18" fmla="*/ 1870363 w 3247901"/>
              <a:gd name="connsiteY18" fmla="*/ 77189 h 777834"/>
              <a:gd name="connsiteX19" fmla="*/ 1900052 w 3247901"/>
              <a:gd name="connsiteY19" fmla="*/ 53439 h 777834"/>
              <a:gd name="connsiteX20" fmla="*/ 1959428 w 3247901"/>
              <a:gd name="connsiteY20" fmla="*/ 29688 h 777834"/>
              <a:gd name="connsiteX21" fmla="*/ 1989117 w 3247901"/>
              <a:gd name="connsiteY21" fmla="*/ 17813 h 777834"/>
              <a:gd name="connsiteX22" fmla="*/ 2060369 w 3247901"/>
              <a:gd name="connsiteY22" fmla="*/ 11875 h 777834"/>
              <a:gd name="connsiteX23" fmla="*/ 3247901 w 3247901"/>
              <a:gd name="connsiteY23" fmla="*/ 0 h 777834"/>
              <a:gd name="connsiteX24" fmla="*/ 3247901 w 3247901"/>
              <a:gd name="connsiteY24" fmla="*/ 0 h 77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47901" h="777834">
                <a:moveTo>
                  <a:pt x="0" y="777834"/>
                </a:moveTo>
                <a:lnTo>
                  <a:pt x="599704" y="777834"/>
                </a:lnTo>
                <a:lnTo>
                  <a:pt x="985652" y="777834"/>
                </a:lnTo>
                <a:cubicBezTo>
                  <a:pt x="1092530" y="776844"/>
                  <a:pt x="1189511" y="775855"/>
                  <a:pt x="1240971" y="771896"/>
                </a:cubicBezTo>
                <a:cubicBezTo>
                  <a:pt x="1292431" y="767937"/>
                  <a:pt x="1281545" y="760021"/>
                  <a:pt x="1294410" y="754083"/>
                </a:cubicBezTo>
                <a:cubicBezTo>
                  <a:pt x="1307275" y="748145"/>
                  <a:pt x="1318161" y="736270"/>
                  <a:pt x="1318161" y="736270"/>
                </a:cubicBezTo>
                <a:cubicBezTo>
                  <a:pt x="1330036" y="727363"/>
                  <a:pt x="1352797" y="712519"/>
                  <a:pt x="1365662" y="700644"/>
                </a:cubicBezTo>
                <a:cubicBezTo>
                  <a:pt x="1378527" y="688769"/>
                  <a:pt x="1381496" y="679862"/>
                  <a:pt x="1395350" y="665018"/>
                </a:cubicBezTo>
                <a:cubicBezTo>
                  <a:pt x="1409205" y="650174"/>
                  <a:pt x="1433945" y="627413"/>
                  <a:pt x="1448789" y="611579"/>
                </a:cubicBezTo>
                <a:cubicBezTo>
                  <a:pt x="1463633" y="595745"/>
                  <a:pt x="1484415" y="570015"/>
                  <a:pt x="1484415" y="570015"/>
                </a:cubicBezTo>
                <a:lnTo>
                  <a:pt x="1549730" y="492826"/>
                </a:lnTo>
                <a:cubicBezTo>
                  <a:pt x="1568533" y="471055"/>
                  <a:pt x="1584366" y="456210"/>
                  <a:pt x="1597231" y="439387"/>
                </a:cubicBezTo>
                <a:cubicBezTo>
                  <a:pt x="1610096" y="422564"/>
                  <a:pt x="1615044" y="409699"/>
                  <a:pt x="1626919" y="391886"/>
                </a:cubicBezTo>
                <a:cubicBezTo>
                  <a:pt x="1638794" y="374073"/>
                  <a:pt x="1656608" y="348343"/>
                  <a:pt x="1668483" y="332509"/>
                </a:cubicBezTo>
                <a:cubicBezTo>
                  <a:pt x="1680358" y="316675"/>
                  <a:pt x="1687285" y="312717"/>
                  <a:pt x="1698171" y="296883"/>
                </a:cubicBezTo>
                <a:cubicBezTo>
                  <a:pt x="1709057" y="281049"/>
                  <a:pt x="1721922" y="254329"/>
                  <a:pt x="1733797" y="237506"/>
                </a:cubicBezTo>
                <a:cubicBezTo>
                  <a:pt x="1745672" y="220683"/>
                  <a:pt x="1753589" y="214745"/>
                  <a:pt x="1769423" y="195943"/>
                </a:cubicBezTo>
                <a:cubicBezTo>
                  <a:pt x="1785257" y="177141"/>
                  <a:pt x="1811977" y="144483"/>
                  <a:pt x="1828800" y="124691"/>
                </a:cubicBezTo>
                <a:cubicBezTo>
                  <a:pt x="1845623" y="104899"/>
                  <a:pt x="1858488" y="89064"/>
                  <a:pt x="1870363" y="77189"/>
                </a:cubicBezTo>
                <a:cubicBezTo>
                  <a:pt x="1882238" y="65314"/>
                  <a:pt x="1885208" y="61356"/>
                  <a:pt x="1900052" y="53439"/>
                </a:cubicBezTo>
                <a:cubicBezTo>
                  <a:pt x="1914896" y="45522"/>
                  <a:pt x="1959428" y="29688"/>
                  <a:pt x="1959428" y="29688"/>
                </a:cubicBezTo>
                <a:cubicBezTo>
                  <a:pt x="1974272" y="23750"/>
                  <a:pt x="1972294" y="20782"/>
                  <a:pt x="1989117" y="17813"/>
                </a:cubicBezTo>
                <a:cubicBezTo>
                  <a:pt x="2005940" y="14844"/>
                  <a:pt x="2060369" y="11875"/>
                  <a:pt x="2060369" y="11875"/>
                </a:cubicBezTo>
                <a:lnTo>
                  <a:pt x="3247901" y="0"/>
                </a:lnTo>
                <a:lnTo>
                  <a:pt x="3247901" y="0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72160" y="5769833"/>
            <a:ext cx="8191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44470" y="5684528"/>
            <a:ext cx="1781175" cy="65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" name="Freeform 105"/>
          <p:cNvSpPr/>
          <p:nvPr/>
        </p:nvSpPr>
        <p:spPr>
          <a:xfrm>
            <a:off x="2261886" y="5479326"/>
            <a:ext cx="3247901" cy="660415"/>
          </a:xfrm>
          <a:custGeom>
            <a:avLst/>
            <a:gdLst>
              <a:gd name="connsiteX0" fmla="*/ 0 w 3247901"/>
              <a:gd name="connsiteY0" fmla="*/ 777834 h 777834"/>
              <a:gd name="connsiteX1" fmla="*/ 599704 w 3247901"/>
              <a:gd name="connsiteY1" fmla="*/ 777834 h 777834"/>
              <a:gd name="connsiteX2" fmla="*/ 985652 w 3247901"/>
              <a:gd name="connsiteY2" fmla="*/ 777834 h 777834"/>
              <a:gd name="connsiteX3" fmla="*/ 1240971 w 3247901"/>
              <a:gd name="connsiteY3" fmla="*/ 771896 h 777834"/>
              <a:gd name="connsiteX4" fmla="*/ 1294410 w 3247901"/>
              <a:gd name="connsiteY4" fmla="*/ 754083 h 777834"/>
              <a:gd name="connsiteX5" fmla="*/ 1318161 w 3247901"/>
              <a:gd name="connsiteY5" fmla="*/ 736270 h 777834"/>
              <a:gd name="connsiteX6" fmla="*/ 1365662 w 3247901"/>
              <a:gd name="connsiteY6" fmla="*/ 700644 h 777834"/>
              <a:gd name="connsiteX7" fmla="*/ 1395350 w 3247901"/>
              <a:gd name="connsiteY7" fmla="*/ 665018 h 777834"/>
              <a:gd name="connsiteX8" fmla="*/ 1448789 w 3247901"/>
              <a:gd name="connsiteY8" fmla="*/ 611579 h 777834"/>
              <a:gd name="connsiteX9" fmla="*/ 1484415 w 3247901"/>
              <a:gd name="connsiteY9" fmla="*/ 570015 h 777834"/>
              <a:gd name="connsiteX10" fmla="*/ 1549730 w 3247901"/>
              <a:gd name="connsiteY10" fmla="*/ 492826 h 777834"/>
              <a:gd name="connsiteX11" fmla="*/ 1597231 w 3247901"/>
              <a:gd name="connsiteY11" fmla="*/ 439387 h 777834"/>
              <a:gd name="connsiteX12" fmla="*/ 1626919 w 3247901"/>
              <a:gd name="connsiteY12" fmla="*/ 391886 h 777834"/>
              <a:gd name="connsiteX13" fmla="*/ 1668483 w 3247901"/>
              <a:gd name="connsiteY13" fmla="*/ 332509 h 777834"/>
              <a:gd name="connsiteX14" fmla="*/ 1698171 w 3247901"/>
              <a:gd name="connsiteY14" fmla="*/ 296883 h 777834"/>
              <a:gd name="connsiteX15" fmla="*/ 1733797 w 3247901"/>
              <a:gd name="connsiteY15" fmla="*/ 237506 h 777834"/>
              <a:gd name="connsiteX16" fmla="*/ 1769423 w 3247901"/>
              <a:gd name="connsiteY16" fmla="*/ 195943 h 777834"/>
              <a:gd name="connsiteX17" fmla="*/ 1828800 w 3247901"/>
              <a:gd name="connsiteY17" fmla="*/ 124691 h 777834"/>
              <a:gd name="connsiteX18" fmla="*/ 1870363 w 3247901"/>
              <a:gd name="connsiteY18" fmla="*/ 77189 h 777834"/>
              <a:gd name="connsiteX19" fmla="*/ 1900052 w 3247901"/>
              <a:gd name="connsiteY19" fmla="*/ 53439 h 777834"/>
              <a:gd name="connsiteX20" fmla="*/ 1959428 w 3247901"/>
              <a:gd name="connsiteY20" fmla="*/ 29688 h 777834"/>
              <a:gd name="connsiteX21" fmla="*/ 1989117 w 3247901"/>
              <a:gd name="connsiteY21" fmla="*/ 17813 h 777834"/>
              <a:gd name="connsiteX22" fmla="*/ 2060369 w 3247901"/>
              <a:gd name="connsiteY22" fmla="*/ 11875 h 777834"/>
              <a:gd name="connsiteX23" fmla="*/ 3247901 w 3247901"/>
              <a:gd name="connsiteY23" fmla="*/ 0 h 777834"/>
              <a:gd name="connsiteX24" fmla="*/ 3247901 w 3247901"/>
              <a:gd name="connsiteY24" fmla="*/ 0 h 77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247901" h="777834">
                <a:moveTo>
                  <a:pt x="0" y="777834"/>
                </a:moveTo>
                <a:lnTo>
                  <a:pt x="599704" y="777834"/>
                </a:lnTo>
                <a:lnTo>
                  <a:pt x="985652" y="777834"/>
                </a:lnTo>
                <a:cubicBezTo>
                  <a:pt x="1092530" y="776844"/>
                  <a:pt x="1189511" y="775855"/>
                  <a:pt x="1240971" y="771896"/>
                </a:cubicBezTo>
                <a:cubicBezTo>
                  <a:pt x="1292431" y="767937"/>
                  <a:pt x="1281545" y="760021"/>
                  <a:pt x="1294410" y="754083"/>
                </a:cubicBezTo>
                <a:cubicBezTo>
                  <a:pt x="1307275" y="748145"/>
                  <a:pt x="1318161" y="736270"/>
                  <a:pt x="1318161" y="736270"/>
                </a:cubicBezTo>
                <a:cubicBezTo>
                  <a:pt x="1330036" y="727363"/>
                  <a:pt x="1352797" y="712519"/>
                  <a:pt x="1365662" y="700644"/>
                </a:cubicBezTo>
                <a:cubicBezTo>
                  <a:pt x="1378527" y="688769"/>
                  <a:pt x="1381496" y="679862"/>
                  <a:pt x="1395350" y="665018"/>
                </a:cubicBezTo>
                <a:cubicBezTo>
                  <a:pt x="1409205" y="650174"/>
                  <a:pt x="1433945" y="627413"/>
                  <a:pt x="1448789" y="611579"/>
                </a:cubicBezTo>
                <a:cubicBezTo>
                  <a:pt x="1463633" y="595745"/>
                  <a:pt x="1484415" y="570015"/>
                  <a:pt x="1484415" y="570015"/>
                </a:cubicBezTo>
                <a:lnTo>
                  <a:pt x="1549730" y="492826"/>
                </a:lnTo>
                <a:cubicBezTo>
                  <a:pt x="1568533" y="471055"/>
                  <a:pt x="1584366" y="456210"/>
                  <a:pt x="1597231" y="439387"/>
                </a:cubicBezTo>
                <a:cubicBezTo>
                  <a:pt x="1610096" y="422564"/>
                  <a:pt x="1615044" y="409699"/>
                  <a:pt x="1626919" y="391886"/>
                </a:cubicBezTo>
                <a:cubicBezTo>
                  <a:pt x="1638794" y="374073"/>
                  <a:pt x="1656608" y="348343"/>
                  <a:pt x="1668483" y="332509"/>
                </a:cubicBezTo>
                <a:cubicBezTo>
                  <a:pt x="1680358" y="316675"/>
                  <a:pt x="1687285" y="312717"/>
                  <a:pt x="1698171" y="296883"/>
                </a:cubicBezTo>
                <a:cubicBezTo>
                  <a:pt x="1709057" y="281049"/>
                  <a:pt x="1721922" y="254329"/>
                  <a:pt x="1733797" y="237506"/>
                </a:cubicBezTo>
                <a:cubicBezTo>
                  <a:pt x="1745672" y="220683"/>
                  <a:pt x="1753589" y="214745"/>
                  <a:pt x="1769423" y="195943"/>
                </a:cubicBezTo>
                <a:cubicBezTo>
                  <a:pt x="1785257" y="177141"/>
                  <a:pt x="1811977" y="144483"/>
                  <a:pt x="1828800" y="124691"/>
                </a:cubicBezTo>
                <a:cubicBezTo>
                  <a:pt x="1845623" y="104899"/>
                  <a:pt x="1858488" y="89064"/>
                  <a:pt x="1870363" y="77189"/>
                </a:cubicBezTo>
                <a:cubicBezTo>
                  <a:pt x="1882238" y="65314"/>
                  <a:pt x="1885208" y="61356"/>
                  <a:pt x="1900052" y="53439"/>
                </a:cubicBezTo>
                <a:cubicBezTo>
                  <a:pt x="1914896" y="45522"/>
                  <a:pt x="1959428" y="29688"/>
                  <a:pt x="1959428" y="29688"/>
                </a:cubicBezTo>
                <a:cubicBezTo>
                  <a:pt x="1974272" y="23750"/>
                  <a:pt x="1972294" y="20782"/>
                  <a:pt x="1989117" y="17813"/>
                </a:cubicBezTo>
                <a:cubicBezTo>
                  <a:pt x="2005940" y="14844"/>
                  <a:pt x="2060369" y="11875"/>
                  <a:pt x="2060369" y="11875"/>
                </a:cubicBezTo>
                <a:lnTo>
                  <a:pt x="3247901" y="0"/>
                </a:lnTo>
                <a:lnTo>
                  <a:pt x="3247901" y="0"/>
                </a:lnTo>
              </a:path>
            </a:pathLst>
          </a:cu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75619" y="6076609"/>
            <a:ext cx="11334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8" name="Straight Connector 107"/>
          <p:cNvCxnSpPr/>
          <p:nvPr/>
        </p:nvCxnSpPr>
        <p:spPr>
          <a:xfrm rot="5400000">
            <a:off x="3076632" y="5797981"/>
            <a:ext cx="914400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rot="5400000">
            <a:off x="3553671" y="5545567"/>
            <a:ext cx="1400175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3534286" y="5742262"/>
            <a:ext cx="2009955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 Box 35"/>
          <p:cNvSpPr txBox="1">
            <a:spLocks noChangeAspect="1" noChangeArrowheads="1"/>
          </p:cNvSpPr>
          <p:nvPr/>
        </p:nvSpPr>
        <p:spPr bwMode="auto">
          <a:xfrm flipH="1">
            <a:off x="1775296" y="5508058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n</a:t>
            </a:r>
          </a:p>
        </p:txBody>
      </p:sp>
      <p:sp>
        <p:nvSpPr>
          <p:cNvPr id="116" name="Text Box 35"/>
          <p:cNvSpPr txBox="1">
            <a:spLocks noChangeAspect="1" noChangeArrowheads="1"/>
          </p:cNvSpPr>
          <p:nvPr/>
        </p:nvSpPr>
        <p:spPr bwMode="auto">
          <a:xfrm flipH="1">
            <a:off x="1770041" y="3642472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n</a:t>
            </a:r>
          </a:p>
        </p:txBody>
      </p:sp>
      <p:sp>
        <p:nvSpPr>
          <p:cNvPr id="117" name="Text Box 32"/>
          <p:cNvSpPr txBox="1">
            <a:spLocks noChangeAspect="1" noChangeArrowheads="1"/>
          </p:cNvSpPr>
          <p:nvPr/>
        </p:nvSpPr>
        <p:spPr bwMode="auto">
          <a:xfrm flipH="1">
            <a:off x="5622583" y="5639828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sp>
        <p:nvSpPr>
          <p:cNvPr id="118" name="Text Box 32"/>
          <p:cNvSpPr txBox="1">
            <a:spLocks noChangeAspect="1" noChangeArrowheads="1"/>
          </p:cNvSpPr>
          <p:nvPr/>
        </p:nvSpPr>
        <p:spPr bwMode="auto">
          <a:xfrm flipH="1">
            <a:off x="5570032" y="3742712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3200400" y="3767542"/>
            <a:ext cx="1270000" cy="158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3175000" y="5397258"/>
            <a:ext cx="1270000" cy="158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 Box 62"/>
          <p:cNvSpPr txBox="1">
            <a:spLocks noChangeArrowheads="1"/>
          </p:cNvSpPr>
          <p:nvPr/>
        </p:nvSpPr>
        <p:spPr bwMode="auto">
          <a:xfrm>
            <a:off x="3747006" y="5171222"/>
            <a:ext cx="38985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13407" y="1066801"/>
            <a:ext cx="2675467" cy="2720622"/>
          </a:xfrm>
          <a:prstGeom prst="rect">
            <a:avLst/>
          </a:prstGeom>
          <a:solidFill>
            <a:srgbClr val="00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Box 5"/>
          <p:cNvSpPr txBox="1">
            <a:spLocks noChangeArrowheads="1"/>
          </p:cNvSpPr>
          <p:nvPr/>
        </p:nvSpPr>
        <p:spPr bwMode="auto">
          <a:xfrm>
            <a:off x="8341703" y="3171475"/>
            <a:ext cx="611065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</a:rPr>
              <a:t>V</a:t>
            </a:r>
            <a:r>
              <a:rPr lang="en-US" sz="3200" baseline="-25000" dirty="0">
                <a:latin typeface="+mn-lt"/>
              </a:rPr>
              <a:t>A</a:t>
            </a:r>
          </a:p>
        </p:txBody>
      </p:sp>
      <p:sp>
        <p:nvSpPr>
          <p:cNvPr id="56" name="Text Box 6"/>
          <p:cNvSpPr txBox="1">
            <a:spLocks noChangeArrowheads="1"/>
          </p:cNvSpPr>
          <p:nvPr/>
        </p:nvSpPr>
        <p:spPr bwMode="auto">
          <a:xfrm>
            <a:off x="7489744" y="1700215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2</a:t>
            </a:r>
          </a:p>
        </p:txBody>
      </p:sp>
      <p:sp>
        <p:nvSpPr>
          <p:cNvPr id="57" name="Freeform 11"/>
          <p:cNvSpPr>
            <a:spLocks/>
          </p:cNvSpPr>
          <p:nvPr/>
        </p:nvSpPr>
        <p:spPr bwMode="auto">
          <a:xfrm>
            <a:off x="6338807" y="1221143"/>
            <a:ext cx="2066925" cy="2405063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Text Box 14"/>
          <p:cNvSpPr txBox="1">
            <a:spLocks noChangeArrowheads="1"/>
          </p:cNvSpPr>
          <p:nvPr/>
        </p:nvSpPr>
        <p:spPr bwMode="auto">
          <a:xfrm>
            <a:off x="7077676" y="2324103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ysClr val="windowText" lastClr="000000"/>
                </a:solidFill>
                <a:latin typeface="+mn-lt"/>
              </a:rPr>
              <a:t>1</a:t>
            </a:r>
          </a:p>
        </p:txBody>
      </p:sp>
      <p:sp>
        <p:nvSpPr>
          <p:cNvPr id="59" name="Text Box 19"/>
          <p:cNvSpPr txBox="1">
            <a:spLocks noChangeArrowheads="1"/>
          </p:cNvSpPr>
          <p:nvPr/>
        </p:nvSpPr>
        <p:spPr bwMode="auto">
          <a:xfrm>
            <a:off x="8164431" y="1193803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3</a:t>
            </a:r>
          </a:p>
        </p:txBody>
      </p:sp>
      <p:sp>
        <p:nvSpPr>
          <p:cNvPr id="60" name="Text Box 20"/>
          <p:cNvSpPr txBox="1">
            <a:spLocks noChangeArrowheads="1"/>
          </p:cNvSpPr>
          <p:nvPr/>
        </p:nvSpPr>
        <p:spPr bwMode="auto">
          <a:xfrm>
            <a:off x="6551531" y="2960690"/>
            <a:ext cx="6126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6,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7</a:t>
            </a:r>
          </a:p>
        </p:txBody>
      </p:sp>
      <p:sp>
        <p:nvSpPr>
          <p:cNvPr id="61" name="Text Box 22"/>
          <p:cNvSpPr txBox="1">
            <a:spLocks noChangeArrowheads="1"/>
          </p:cNvSpPr>
          <p:nvPr/>
        </p:nvSpPr>
        <p:spPr bwMode="auto">
          <a:xfrm>
            <a:off x="6365796" y="1105430"/>
            <a:ext cx="80502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err="1">
                <a:latin typeface="+mn-lt"/>
              </a:rPr>
              <a:t>ln</a:t>
            </a:r>
            <a:r>
              <a:rPr lang="en-US" sz="2800" dirty="0">
                <a:latin typeface="+mn-lt"/>
              </a:rPr>
              <a:t>(I)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 rot="5400000">
            <a:off x="6992274" y="4886555"/>
            <a:ext cx="492026" cy="2548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952034" y="4310744"/>
            <a:ext cx="2069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Heavy doping</a:t>
            </a:r>
          </a:p>
        </p:txBody>
      </p:sp>
      <p:sp>
        <p:nvSpPr>
          <p:cNvPr id="75" name="Text Box 14"/>
          <p:cNvSpPr txBox="1">
            <a:spLocks noChangeArrowheads="1"/>
          </p:cNvSpPr>
          <p:nvPr/>
        </p:nvSpPr>
        <p:spPr bwMode="auto">
          <a:xfrm>
            <a:off x="8487376" y="4838703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ysClr val="windowText" lastClr="000000"/>
                </a:solidFill>
                <a:latin typeface="+mn-lt"/>
              </a:rPr>
              <a:t>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498849" y="3486912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latin typeface="+mn-lt"/>
              </a:rPr>
              <a:t>empty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456176" y="509016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latin typeface="+mn-lt"/>
              </a:rPr>
              <a:t>No states!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696824" y="850452"/>
            <a:ext cx="4229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Esaki-Diode: </a:t>
            </a:r>
            <a:r>
              <a:rPr lang="en-US" sz="2000" b="1" dirty="0"/>
              <a:t>Heavily</a:t>
            </a:r>
            <a:r>
              <a:rPr lang="en-US" sz="2000" dirty="0"/>
              <a:t> doped diode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220936" y="5120098"/>
            <a:ext cx="219196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Tunneling in diodes.</a:t>
            </a:r>
          </a:p>
          <a:p>
            <a:r>
              <a:rPr lang="en-US" sz="1400" dirty="0"/>
              <a:t>Nobel Prize (Esaki)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1860120" y="1234080"/>
              <a:ext cx="5148000" cy="5036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54000" y="1226160"/>
                <a:ext cx="5164920" cy="505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16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 animBg="1"/>
      <p:bldP spid="89" grpId="0" animBg="1"/>
      <p:bldP spid="97" grpId="0" animBg="1"/>
      <p:bldP spid="103" grpId="0" animBg="1"/>
      <p:bldP spid="106" grpId="0" animBg="1"/>
      <p:bldP spid="115" grpId="0"/>
      <p:bldP spid="116" grpId="0"/>
      <p:bldP spid="117" grpId="0"/>
      <p:bldP spid="118" grpId="0"/>
      <p:bldP spid="125" grpId="0"/>
      <p:bldP spid="78" grpId="0"/>
      <p:bldP spid="75" grpId="0"/>
      <p:bldP spid="76" grpId="0"/>
      <p:bldP spid="79" grpId="0"/>
      <p:bldP spid="8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Bias (5): Zener Tunneling</a:t>
            </a:r>
          </a:p>
        </p:txBody>
      </p:sp>
      <p:graphicFrame>
        <p:nvGraphicFramePr>
          <p:cNvPr id="26" name="Object 74"/>
          <p:cNvGraphicFramePr>
            <a:graphicFrameLocks noChangeAspect="1"/>
          </p:cNvGraphicFramePr>
          <p:nvPr/>
        </p:nvGraphicFramePr>
        <p:xfrm>
          <a:off x="6387805" y="5017304"/>
          <a:ext cx="2795126" cy="124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99818" imgH="1066524" progId="Equation.3">
                  <p:embed/>
                </p:oleObj>
              </mc:Choice>
              <mc:Fallback>
                <p:oleObj name="Equation" r:id="rId2" imgW="2399818" imgH="1066524" progId="Equation.3">
                  <p:embed/>
                  <p:pic>
                    <p:nvPicPr>
                      <p:cNvPr id="26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7805" y="5017304"/>
                        <a:ext cx="2795126" cy="124292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Line 6"/>
          <p:cNvSpPr>
            <a:spLocks noChangeAspect="1" noChangeShapeType="1"/>
          </p:cNvSpPr>
          <p:nvPr/>
        </p:nvSpPr>
        <p:spPr bwMode="auto">
          <a:xfrm>
            <a:off x="3508560" y="2138399"/>
            <a:ext cx="4762" cy="8715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95550" y="1922464"/>
            <a:ext cx="2876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Freeform 44"/>
          <p:cNvSpPr/>
          <p:nvPr/>
        </p:nvSpPr>
        <p:spPr>
          <a:xfrm>
            <a:off x="2363085" y="1597153"/>
            <a:ext cx="3200400" cy="1377149"/>
          </a:xfrm>
          <a:custGeom>
            <a:avLst/>
            <a:gdLst>
              <a:gd name="connsiteX0" fmla="*/ 0 w 3200400"/>
              <a:gd name="connsiteY0" fmla="*/ 1497418 h 1500963"/>
              <a:gd name="connsiteX1" fmla="*/ 1084521 w 3200400"/>
              <a:gd name="connsiteY1" fmla="*/ 1497418 h 1500963"/>
              <a:gd name="connsiteX2" fmla="*/ 1084521 w 3200400"/>
              <a:gd name="connsiteY2" fmla="*/ 1497418 h 1500963"/>
              <a:gd name="connsiteX3" fmla="*/ 1233377 w 3200400"/>
              <a:gd name="connsiteY3" fmla="*/ 1465521 h 1500963"/>
              <a:gd name="connsiteX4" fmla="*/ 1339702 w 3200400"/>
              <a:gd name="connsiteY4" fmla="*/ 1284767 h 1500963"/>
              <a:gd name="connsiteX5" fmla="*/ 1807535 w 3200400"/>
              <a:gd name="connsiteY5" fmla="*/ 200246 h 1500963"/>
              <a:gd name="connsiteX6" fmla="*/ 1871330 w 3200400"/>
              <a:gd name="connsiteY6" fmla="*/ 83288 h 1500963"/>
              <a:gd name="connsiteX7" fmla="*/ 1956391 w 3200400"/>
              <a:gd name="connsiteY7" fmla="*/ 19493 h 1500963"/>
              <a:gd name="connsiteX8" fmla="*/ 2211572 w 3200400"/>
              <a:gd name="connsiteY8" fmla="*/ 19493 h 1500963"/>
              <a:gd name="connsiteX9" fmla="*/ 3200400 w 3200400"/>
              <a:gd name="connsiteY9" fmla="*/ 19493 h 150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0400" h="1500963">
                <a:moveTo>
                  <a:pt x="0" y="1497418"/>
                </a:moveTo>
                <a:lnTo>
                  <a:pt x="1084521" y="1497418"/>
                </a:lnTo>
                <a:lnTo>
                  <a:pt x="1084521" y="1497418"/>
                </a:lnTo>
                <a:cubicBezTo>
                  <a:pt x="1109330" y="1492102"/>
                  <a:pt x="1190847" y="1500963"/>
                  <a:pt x="1233377" y="1465521"/>
                </a:cubicBezTo>
                <a:cubicBezTo>
                  <a:pt x="1275907" y="1430079"/>
                  <a:pt x="1244009" y="1495646"/>
                  <a:pt x="1339702" y="1284767"/>
                </a:cubicBezTo>
                <a:cubicBezTo>
                  <a:pt x="1435395" y="1073888"/>
                  <a:pt x="1718930" y="400492"/>
                  <a:pt x="1807535" y="200246"/>
                </a:cubicBezTo>
                <a:cubicBezTo>
                  <a:pt x="1896140" y="0"/>
                  <a:pt x="1846521" y="113413"/>
                  <a:pt x="1871330" y="83288"/>
                </a:cubicBezTo>
                <a:cubicBezTo>
                  <a:pt x="1896139" y="53163"/>
                  <a:pt x="1899684" y="30125"/>
                  <a:pt x="1956391" y="19493"/>
                </a:cubicBezTo>
                <a:cubicBezTo>
                  <a:pt x="2013098" y="8861"/>
                  <a:pt x="2211572" y="19493"/>
                  <a:pt x="2211572" y="19493"/>
                </a:cubicBezTo>
                <a:lnTo>
                  <a:pt x="3200400" y="19493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2330966" y="1231393"/>
            <a:ext cx="3200400" cy="1371887"/>
          </a:xfrm>
          <a:custGeom>
            <a:avLst/>
            <a:gdLst>
              <a:gd name="connsiteX0" fmla="*/ 0 w 3200400"/>
              <a:gd name="connsiteY0" fmla="*/ 1497418 h 1500963"/>
              <a:gd name="connsiteX1" fmla="*/ 1084521 w 3200400"/>
              <a:gd name="connsiteY1" fmla="*/ 1497418 h 1500963"/>
              <a:gd name="connsiteX2" fmla="*/ 1084521 w 3200400"/>
              <a:gd name="connsiteY2" fmla="*/ 1497418 h 1500963"/>
              <a:gd name="connsiteX3" fmla="*/ 1233377 w 3200400"/>
              <a:gd name="connsiteY3" fmla="*/ 1465521 h 1500963"/>
              <a:gd name="connsiteX4" fmla="*/ 1339702 w 3200400"/>
              <a:gd name="connsiteY4" fmla="*/ 1284767 h 1500963"/>
              <a:gd name="connsiteX5" fmla="*/ 1807535 w 3200400"/>
              <a:gd name="connsiteY5" fmla="*/ 200246 h 1500963"/>
              <a:gd name="connsiteX6" fmla="*/ 1871330 w 3200400"/>
              <a:gd name="connsiteY6" fmla="*/ 83288 h 1500963"/>
              <a:gd name="connsiteX7" fmla="*/ 1956391 w 3200400"/>
              <a:gd name="connsiteY7" fmla="*/ 19493 h 1500963"/>
              <a:gd name="connsiteX8" fmla="*/ 2211572 w 3200400"/>
              <a:gd name="connsiteY8" fmla="*/ 19493 h 1500963"/>
              <a:gd name="connsiteX9" fmla="*/ 3200400 w 3200400"/>
              <a:gd name="connsiteY9" fmla="*/ 19493 h 150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0400" h="1500963">
                <a:moveTo>
                  <a:pt x="0" y="1497418"/>
                </a:moveTo>
                <a:lnTo>
                  <a:pt x="1084521" y="1497418"/>
                </a:lnTo>
                <a:lnTo>
                  <a:pt x="1084521" y="1497418"/>
                </a:lnTo>
                <a:cubicBezTo>
                  <a:pt x="1109330" y="1492102"/>
                  <a:pt x="1190847" y="1500963"/>
                  <a:pt x="1233377" y="1465521"/>
                </a:cubicBezTo>
                <a:cubicBezTo>
                  <a:pt x="1275907" y="1430079"/>
                  <a:pt x="1244009" y="1495646"/>
                  <a:pt x="1339702" y="1284767"/>
                </a:cubicBezTo>
                <a:cubicBezTo>
                  <a:pt x="1435395" y="1073888"/>
                  <a:pt x="1718930" y="400492"/>
                  <a:pt x="1807535" y="200246"/>
                </a:cubicBezTo>
                <a:cubicBezTo>
                  <a:pt x="1896140" y="0"/>
                  <a:pt x="1846521" y="113413"/>
                  <a:pt x="1871330" y="83288"/>
                </a:cubicBezTo>
                <a:cubicBezTo>
                  <a:pt x="1896139" y="53163"/>
                  <a:pt x="1899684" y="30125"/>
                  <a:pt x="1956391" y="19493"/>
                </a:cubicBezTo>
                <a:cubicBezTo>
                  <a:pt x="2013098" y="8861"/>
                  <a:pt x="2211572" y="19493"/>
                  <a:pt x="2211572" y="19493"/>
                </a:cubicBezTo>
                <a:lnTo>
                  <a:pt x="3200400" y="19493"/>
                </a:ln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0169" y="2398714"/>
            <a:ext cx="13049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Line 5"/>
          <p:cNvSpPr>
            <a:spLocks noChangeAspect="1" noChangeShapeType="1"/>
          </p:cNvSpPr>
          <p:nvPr/>
        </p:nvSpPr>
        <p:spPr bwMode="auto">
          <a:xfrm flipH="1" flipV="1">
            <a:off x="3519102" y="1904095"/>
            <a:ext cx="1884363" cy="95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5"/>
          <p:cNvSpPr>
            <a:spLocks noChangeAspect="1" noChangeShapeType="1"/>
          </p:cNvSpPr>
          <p:nvPr/>
        </p:nvSpPr>
        <p:spPr bwMode="auto">
          <a:xfrm flipH="1" flipV="1">
            <a:off x="2443666" y="2378364"/>
            <a:ext cx="1884363" cy="95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6"/>
          <p:cNvSpPr>
            <a:spLocks noChangeAspect="1" noChangeShapeType="1"/>
          </p:cNvSpPr>
          <p:nvPr/>
        </p:nvSpPr>
        <p:spPr bwMode="auto">
          <a:xfrm>
            <a:off x="3484461" y="2339975"/>
            <a:ext cx="4762" cy="8715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AutoShape 47"/>
          <p:cNvSpPr>
            <a:spLocks noChangeArrowheads="1"/>
          </p:cNvSpPr>
          <p:nvPr/>
        </p:nvSpPr>
        <p:spPr bwMode="auto">
          <a:xfrm>
            <a:off x="3752318" y="1779854"/>
            <a:ext cx="466725" cy="266700"/>
          </a:xfrm>
          <a:prstGeom prst="leftArrow">
            <a:avLst>
              <a:gd name="adj1" fmla="val 50000"/>
              <a:gd name="adj2" fmla="val 43750"/>
            </a:avLst>
          </a:prstGeom>
          <a:solidFill>
            <a:srgbClr val="FF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242414" y="2359966"/>
            <a:ext cx="256032" cy="863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Box 55"/>
          <p:cNvSpPr txBox="1">
            <a:spLocks noChangeArrowheads="1"/>
          </p:cNvSpPr>
          <p:nvPr/>
        </p:nvSpPr>
        <p:spPr bwMode="auto">
          <a:xfrm flipH="1">
            <a:off x="2039938" y="2249489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n</a:t>
            </a:r>
          </a:p>
        </p:txBody>
      </p:sp>
      <p:sp>
        <p:nvSpPr>
          <p:cNvPr id="54" name="Text Box 53"/>
          <p:cNvSpPr txBox="1">
            <a:spLocks noChangeAspect="1" noChangeArrowheads="1"/>
          </p:cNvSpPr>
          <p:nvPr/>
        </p:nvSpPr>
        <p:spPr bwMode="auto">
          <a:xfrm flipH="1">
            <a:off x="5473700" y="1804989"/>
            <a:ext cx="36099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 dirty="0"/>
              <a:t>F</a:t>
            </a:r>
            <a:r>
              <a:rPr lang="en-US" sz="1400" i="1" baseline="-25000" dirty="0"/>
              <a:t>p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02442" y="1517114"/>
            <a:ext cx="2675467" cy="2037644"/>
          </a:xfrm>
          <a:prstGeom prst="rect">
            <a:avLst/>
          </a:prstGeom>
          <a:solidFill>
            <a:schemeClr val="tx2">
              <a:lumMod val="40000"/>
              <a:lumOff val="60000"/>
              <a:alpha val="5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7194465" y="2157760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4</a:t>
            </a:r>
          </a:p>
        </p:txBody>
      </p:sp>
      <p:sp>
        <p:nvSpPr>
          <p:cNvPr id="72" name="Text Box 8"/>
          <p:cNvSpPr txBox="1">
            <a:spLocks noChangeArrowheads="1"/>
          </p:cNvSpPr>
          <p:nvPr/>
        </p:nvSpPr>
        <p:spPr bwMode="auto">
          <a:xfrm>
            <a:off x="6419765" y="2768947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5</a:t>
            </a:r>
          </a:p>
        </p:txBody>
      </p:sp>
      <p:sp>
        <p:nvSpPr>
          <p:cNvPr id="73" name="Freeform 12"/>
          <p:cNvSpPr>
            <a:spLocks/>
          </p:cNvSpPr>
          <p:nvPr/>
        </p:nvSpPr>
        <p:spPr bwMode="auto">
          <a:xfrm flipH="1" flipV="1">
            <a:off x="6391190" y="1524346"/>
            <a:ext cx="2400300" cy="1976438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23"/>
          <p:cNvSpPr>
            <a:spLocks noChangeShapeType="1"/>
          </p:cNvSpPr>
          <p:nvPr/>
        </p:nvSpPr>
        <p:spPr bwMode="auto">
          <a:xfrm flipH="1">
            <a:off x="6421352" y="1865659"/>
            <a:ext cx="21844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Text Box 68"/>
          <p:cNvSpPr txBox="1">
            <a:spLocks noChangeArrowheads="1"/>
          </p:cNvSpPr>
          <p:nvPr/>
        </p:nvSpPr>
        <p:spPr bwMode="auto">
          <a:xfrm>
            <a:off x="5949412" y="1051499"/>
            <a:ext cx="6832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+V</a:t>
            </a:r>
            <a:r>
              <a:rPr lang="en-US" baseline="-250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72513" y="188976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00FF"/>
                </a:solidFill>
                <a:latin typeface="+mn-lt"/>
              </a:rPr>
              <a:t>empty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985839" y="3483998"/>
            <a:ext cx="3666877" cy="2805485"/>
            <a:chOff x="461838" y="3483997"/>
            <a:chExt cx="3666877" cy="2805485"/>
          </a:xfrm>
        </p:grpSpPr>
        <p:sp>
          <p:nvSpPr>
            <p:cNvPr id="55" name="Rectangle 54"/>
            <p:cNvSpPr/>
            <p:nvPr/>
          </p:nvSpPr>
          <p:spPr>
            <a:xfrm>
              <a:off x="3774034" y="3833165"/>
              <a:ext cx="256032" cy="8631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2107" y="3999751"/>
              <a:ext cx="3217922" cy="2274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15004" y="5356890"/>
              <a:ext cx="1457274" cy="21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" name="Freeform 57"/>
            <p:cNvSpPr/>
            <p:nvPr/>
          </p:nvSpPr>
          <p:spPr>
            <a:xfrm>
              <a:off x="651162" y="4172524"/>
              <a:ext cx="3263900" cy="1947333"/>
            </a:xfrm>
            <a:custGeom>
              <a:avLst/>
              <a:gdLst>
                <a:gd name="connsiteX0" fmla="*/ 0 w 3263900"/>
                <a:gd name="connsiteY0" fmla="*/ 1936750 h 1947333"/>
                <a:gd name="connsiteX1" fmla="*/ 1092200 w 3263900"/>
                <a:gd name="connsiteY1" fmla="*/ 1936750 h 1947333"/>
                <a:gd name="connsiteX2" fmla="*/ 1092200 w 3263900"/>
                <a:gd name="connsiteY2" fmla="*/ 1936750 h 1947333"/>
                <a:gd name="connsiteX3" fmla="*/ 1231900 w 3263900"/>
                <a:gd name="connsiteY3" fmla="*/ 1924050 h 1947333"/>
                <a:gd name="connsiteX4" fmla="*/ 1333500 w 3263900"/>
                <a:gd name="connsiteY4" fmla="*/ 1885950 h 1947333"/>
                <a:gd name="connsiteX5" fmla="*/ 1473200 w 3263900"/>
                <a:gd name="connsiteY5" fmla="*/ 1555750 h 1947333"/>
                <a:gd name="connsiteX6" fmla="*/ 1866900 w 3263900"/>
                <a:gd name="connsiteY6" fmla="*/ 260350 h 1947333"/>
                <a:gd name="connsiteX7" fmla="*/ 1930400 w 3263900"/>
                <a:gd name="connsiteY7" fmla="*/ 95250 h 1947333"/>
                <a:gd name="connsiteX8" fmla="*/ 1981200 w 3263900"/>
                <a:gd name="connsiteY8" fmla="*/ 44450 h 1947333"/>
                <a:gd name="connsiteX9" fmla="*/ 2171700 w 3263900"/>
                <a:gd name="connsiteY9" fmla="*/ 6350 h 1947333"/>
                <a:gd name="connsiteX10" fmla="*/ 3263900 w 3263900"/>
                <a:gd name="connsiteY10" fmla="*/ 6350 h 194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63900" h="1947333">
                  <a:moveTo>
                    <a:pt x="0" y="1936750"/>
                  </a:moveTo>
                  <a:lnTo>
                    <a:pt x="1092200" y="1936750"/>
                  </a:lnTo>
                  <a:lnTo>
                    <a:pt x="1092200" y="1936750"/>
                  </a:lnTo>
                  <a:cubicBezTo>
                    <a:pt x="1115483" y="1934633"/>
                    <a:pt x="1191684" y="1932517"/>
                    <a:pt x="1231900" y="1924050"/>
                  </a:cubicBezTo>
                  <a:cubicBezTo>
                    <a:pt x="1272116" y="1915583"/>
                    <a:pt x="1293283" y="1947333"/>
                    <a:pt x="1333500" y="1885950"/>
                  </a:cubicBezTo>
                  <a:cubicBezTo>
                    <a:pt x="1373717" y="1824567"/>
                    <a:pt x="1384300" y="1826683"/>
                    <a:pt x="1473200" y="1555750"/>
                  </a:cubicBezTo>
                  <a:cubicBezTo>
                    <a:pt x="1562100" y="1284817"/>
                    <a:pt x="1790700" y="503767"/>
                    <a:pt x="1866900" y="260350"/>
                  </a:cubicBezTo>
                  <a:cubicBezTo>
                    <a:pt x="1943100" y="16933"/>
                    <a:pt x="1911350" y="131233"/>
                    <a:pt x="1930400" y="95250"/>
                  </a:cubicBezTo>
                  <a:cubicBezTo>
                    <a:pt x="1949450" y="59267"/>
                    <a:pt x="1940983" y="59267"/>
                    <a:pt x="1981200" y="44450"/>
                  </a:cubicBezTo>
                  <a:cubicBezTo>
                    <a:pt x="2021417" y="29633"/>
                    <a:pt x="1957917" y="12700"/>
                    <a:pt x="2171700" y="6350"/>
                  </a:cubicBezTo>
                  <a:cubicBezTo>
                    <a:pt x="2385483" y="0"/>
                    <a:pt x="2824691" y="3175"/>
                    <a:pt x="3263900" y="635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75788" y="3606307"/>
              <a:ext cx="3263900" cy="1947333"/>
            </a:xfrm>
            <a:custGeom>
              <a:avLst/>
              <a:gdLst>
                <a:gd name="connsiteX0" fmla="*/ 0 w 3263900"/>
                <a:gd name="connsiteY0" fmla="*/ 1936750 h 1947333"/>
                <a:gd name="connsiteX1" fmla="*/ 1092200 w 3263900"/>
                <a:gd name="connsiteY1" fmla="*/ 1936750 h 1947333"/>
                <a:gd name="connsiteX2" fmla="*/ 1092200 w 3263900"/>
                <a:gd name="connsiteY2" fmla="*/ 1936750 h 1947333"/>
                <a:gd name="connsiteX3" fmla="*/ 1231900 w 3263900"/>
                <a:gd name="connsiteY3" fmla="*/ 1924050 h 1947333"/>
                <a:gd name="connsiteX4" fmla="*/ 1333500 w 3263900"/>
                <a:gd name="connsiteY4" fmla="*/ 1885950 h 1947333"/>
                <a:gd name="connsiteX5" fmla="*/ 1473200 w 3263900"/>
                <a:gd name="connsiteY5" fmla="*/ 1555750 h 1947333"/>
                <a:gd name="connsiteX6" fmla="*/ 1866900 w 3263900"/>
                <a:gd name="connsiteY6" fmla="*/ 260350 h 1947333"/>
                <a:gd name="connsiteX7" fmla="*/ 1930400 w 3263900"/>
                <a:gd name="connsiteY7" fmla="*/ 95250 h 1947333"/>
                <a:gd name="connsiteX8" fmla="*/ 1981200 w 3263900"/>
                <a:gd name="connsiteY8" fmla="*/ 44450 h 1947333"/>
                <a:gd name="connsiteX9" fmla="*/ 2171700 w 3263900"/>
                <a:gd name="connsiteY9" fmla="*/ 6350 h 1947333"/>
                <a:gd name="connsiteX10" fmla="*/ 3263900 w 3263900"/>
                <a:gd name="connsiteY10" fmla="*/ 6350 h 194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63900" h="1947333">
                  <a:moveTo>
                    <a:pt x="0" y="1936750"/>
                  </a:moveTo>
                  <a:lnTo>
                    <a:pt x="1092200" y="1936750"/>
                  </a:lnTo>
                  <a:lnTo>
                    <a:pt x="1092200" y="1936750"/>
                  </a:lnTo>
                  <a:cubicBezTo>
                    <a:pt x="1115483" y="1934633"/>
                    <a:pt x="1191684" y="1932517"/>
                    <a:pt x="1231900" y="1924050"/>
                  </a:cubicBezTo>
                  <a:cubicBezTo>
                    <a:pt x="1272116" y="1915583"/>
                    <a:pt x="1293283" y="1947333"/>
                    <a:pt x="1333500" y="1885950"/>
                  </a:cubicBezTo>
                  <a:cubicBezTo>
                    <a:pt x="1373717" y="1824567"/>
                    <a:pt x="1384300" y="1826683"/>
                    <a:pt x="1473200" y="1555750"/>
                  </a:cubicBezTo>
                  <a:cubicBezTo>
                    <a:pt x="1562100" y="1284817"/>
                    <a:pt x="1790700" y="503767"/>
                    <a:pt x="1866900" y="260350"/>
                  </a:cubicBezTo>
                  <a:cubicBezTo>
                    <a:pt x="1943100" y="16933"/>
                    <a:pt x="1911350" y="131233"/>
                    <a:pt x="1930400" y="95250"/>
                  </a:cubicBezTo>
                  <a:cubicBezTo>
                    <a:pt x="1949450" y="59267"/>
                    <a:pt x="1940983" y="59267"/>
                    <a:pt x="1981200" y="44450"/>
                  </a:cubicBezTo>
                  <a:cubicBezTo>
                    <a:pt x="2021417" y="29633"/>
                    <a:pt x="1957917" y="12700"/>
                    <a:pt x="2171700" y="6350"/>
                  </a:cubicBezTo>
                  <a:cubicBezTo>
                    <a:pt x="2385483" y="0"/>
                    <a:pt x="2824691" y="3175"/>
                    <a:pt x="3263900" y="6350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1831302" y="4312693"/>
              <a:ext cx="2053988" cy="1588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616078" y="5395396"/>
              <a:ext cx="2053988" cy="1588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Line 50"/>
            <p:cNvSpPr>
              <a:spLocks noChangeAspect="1" noChangeShapeType="1"/>
            </p:cNvSpPr>
            <p:nvPr/>
          </p:nvSpPr>
          <p:spPr bwMode="auto">
            <a:xfrm>
              <a:off x="1889098" y="5355577"/>
              <a:ext cx="4763" cy="8715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AutoShape 57"/>
            <p:cNvSpPr>
              <a:spLocks noChangeArrowheads="1"/>
            </p:cNvSpPr>
            <p:nvPr/>
          </p:nvSpPr>
          <p:spPr bwMode="auto">
            <a:xfrm>
              <a:off x="2218037" y="4238292"/>
              <a:ext cx="466725" cy="266700"/>
            </a:xfrm>
            <a:prstGeom prst="leftArrow">
              <a:avLst>
                <a:gd name="adj1" fmla="val 50000"/>
                <a:gd name="adj2" fmla="val 43750"/>
              </a:avLst>
            </a:prstGeom>
            <a:solidFill>
              <a:srgbClr val="00B0F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61838" y="5255812"/>
              <a:ext cx="230588" cy="10336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898127" y="3483997"/>
              <a:ext cx="230588" cy="10336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00912" y="4419600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rgbClr val="0000FF"/>
                  </a:solidFill>
                  <a:latin typeface="+mn-lt"/>
                </a:rPr>
                <a:t>empty</a:t>
              </a:r>
            </a:p>
          </p:txBody>
        </p:sp>
      </p:grpSp>
      <p:sp>
        <p:nvSpPr>
          <p:cNvPr id="41" name="Oval 40"/>
          <p:cNvSpPr/>
          <p:nvPr/>
        </p:nvSpPr>
        <p:spPr>
          <a:xfrm>
            <a:off x="6343701" y="2286500"/>
            <a:ext cx="182880" cy="18288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6288837" y="3182612"/>
            <a:ext cx="182880" cy="1828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3072384" y="1694688"/>
            <a:ext cx="1719072" cy="902208"/>
          </a:xfrm>
          <a:custGeom>
            <a:avLst/>
            <a:gdLst>
              <a:gd name="connsiteX0" fmla="*/ 1767840 w 1767840"/>
              <a:gd name="connsiteY0" fmla="*/ 377952 h 1060704"/>
              <a:gd name="connsiteX1" fmla="*/ 987552 w 1767840"/>
              <a:gd name="connsiteY1" fmla="*/ 377952 h 1060704"/>
              <a:gd name="connsiteX2" fmla="*/ 987552 w 1767840"/>
              <a:gd name="connsiteY2" fmla="*/ 0 h 1060704"/>
              <a:gd name="connsiteX3" fmla="*/ 499872 w 1767840"/>
              <a:gd name="connsiteY3" fmla="*/ 1036320 h 1060704"/>
              <a:gd name="connsiteX4" fmla="*/ 438912 w 1767840"/>
              <a:gd name="connsiteY4" fmla="*/ 1048512 h 1060704"/>
              <a:gd name="connsiteX5" fmla="*/ 0 w 1767840"/>
              <a:gd name="connsiteY5" fmla="*/ 1060704 h 106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060704">
                <a:moveTo>
                  <a:pt x="1767840" y="377952"/>
                </a:moveTo>
                <a:lnTo>
                  <a:pt x="987552" y="377952"/>
                </a:lnTo>
                <a:lnTo>
                  <a:pt x="987552" y="0"/>
                </a:lnTo>
                <a:lnTo>
                  <a:pt x="499872" y="1036320"/>
                </a:lnTo>
                <a:lnTo>
                  <a:pt x="438912" y="1048512"/>
                </a:lnTo>
                <a:lnTo>
                  <a:pt x="0" y="1060704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/>
          <p:cNvSpPr/>
          <p:nvPr/>
        </p:nvSpPr>
        <p:spPr>
          <a:xfrm>
            <a:off x="2743200" y="4139185"/>
            <a:ext cx="1920240" cy="1456943"/>
          </a:xfrm>
          <a:custGeom>
            <a:avLst/>
            <a:gdLst>
              <a:gd name="connsiteX0" fmla="*/ 1767840 w 1767840"/>
              <a:gd name="connsiteY0" fmla="*/ 377952 h 1060704"/>
              <a:gd name="connsiteX1" fmla="*/ 987552 w 1767840"/>
              <a:gd name="connsiteY1" fmla="*/ 377952 h 1060704"/>
              <a:gd name="connsiteX2" fmla="*/ 987552 w 1767840"/>
              <a:gd name="connsiteY2" fmla="*/ 0 h 1060704"/>
              <a:gd name="connsiteX3" fmla="*/ 499872 w 1767840"/>
              <a:gd name="connsiteY3" fmla="*/ 1036320 h 1060704"/>
              <a:gd name="connsiteX4" fmla="*/ 438912 w 1767840"/>
              <a:gd name="connsiteY4" fmla="*/ 1048512 h 1060704"/>
              <a:gd name="connsiteX5" fmla="*/ 0 w 1767840"/>
              <a:gd name="connsiteY5" fmla="*/ 1060704 h 1060704"/>
              <a:gd name="connsiteX0" fmla="*/ 1767840 w 1767840"/>
              <a:gd name="connsiteY0" fmla="*/ 377952 h 1508577"/>
              <a:gd name="connsiteX1" fmla="*/ 987552 w 1767840"/>
              <a:gd name="connsiteY1" fmla="*/ 377952 h 1508577"/>
              <a:gd name="connsiteX2" fmla="*/ 987552 w 1767840"/>
              <a:gd name="connsiteY2" fmla="*/ 0 h 1508577"/>
              <a:gd name="connsiteX3" fmla="*/ 499872 w 1767840"/>
              <a:gd name="connsiteY3" fmla="*/ 1036320 h 1508577"/>
              <a:gd name="connsiteX4" fmla="*/ 438912 w 1767840"/>
              <a:gd name="connsiteY4" fmla="*/ 1508577 h 1508577"/>
              <a:gd name="connsiteX5" fmla="*/ 0 w 1767840"/>
              <a:gd name="connsiteY5" fmla="*/ 1060704 h 1508577"/>
              <a:gd name="connsiteX0" fmla="*/ 1767840 w 1767840"/>
              <a:gd name="connsiteY0" fmla="*/ 377952 h 1508577"/>
              <a:gd name="connsiteX1" fmla="*/ 987552 w 1767840"/>
              <a:gd name="connsiteY1" fmla="*/ 377952 h 1508577"/>
              <a:gd name="connsiteX2" fmla="*/ 987552 w 1767840"/>
              <a:gd name="connsiteY2" fmla="*/ 0 h 1508577"/>
              <a:gd name="connsiteX3" fmla="*/ 667572 w 1767840"/>
              <a:gd name="connsiteY3" fmla="*/ 1036320 h 1508577"/>
              <a:gd name="connsiteX4" fmla="*/ 438912 w 1767840"/>
              <a:gd name="connsiteY4" fmla="*/ 1508577 h 1508577"/>
              <a:gd name="connsiteX5" fmla="*/ 0 w 1767840"/>
              <a:gd name="connsiteY5" fmla="*/ 1060704 h 1508577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1100798 w 2201066"/>
              <a:gd name="connsiteY3" fmla="*/ 1036320 h 1610226"/>
              <a:gd name="connsiteX4" fmla="*/ 872138 w 2201066"/>
              <a:gd name="connsiteY4" fmla="*/ 1508577 h 1610226"/>
              <a:gd name="connsiteX5" fmla="*/ 0 w 2201066"/>
              <a:gd name="connsiteY5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1100798 w 2201066"/>
              <a:gd name="connsiteY3" fmla="*/ 1036320 h 1610226"/>
              <a:gd name="connsiteX4" fmla="*/ 872138 w 2201066"/>
              <a:gd name="connsiteY4" fmla="*/ 1508577 h 1610226"/>
              <a:gd name="connsiteX5" fmla="*/ 0 w 2201066"/>
              <a:gd name="connsiteY5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1100798 w 2201066"/>
              <a:gd name="connsiteY3" fmla="*/ 1036320 h 1610226"/>
              <a:gd name="connsiteX4" fmla="*/ 564687 w 2201066"/>
              <a:gd name="connsiteY4" fmla="*/ 1508577 h 1610226"/>
              <a:gd name="connsiteX5" fmla="*/ 0 w 2201066"/>
              <a:gd name="connsiteY5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863222 w 2201066"/>
              <a:gd name="connsiteY3" fmla="*/ 1521944 h 1610226"/>
              <a:gd name="connsiteX4" fmla="*/ 564687 w 2201066"/>
              <a:gd name="connsiteY4" fmla="*/ 1508577 h 1610226"/>
              <a:gd name="connsiteX5" fmla="*/ 0 w 2201066"/>
              <a:gd name="connsiteY5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863222 w 2201066"/>
              <a:gd name="connsiteY3" fmla="*/ 1521944 h 1610226"/>
              <a:gd name="connsiteX4" fmla="*/ 564687 w 2201066"/>
              <a:gd name="connsiteY4" fmla="*/ 1508577 h 1610226"/>
              <a:gd name="connsiteX5" fmla="*/ 0 w 2201066"/>
              <a:gd name="connsiteY5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863222 w 2201066"/>
              <a:gd name="connsiteY3" fmla="*/ 1521944 h 1610226"/>
              <a:gd name="connsiteX4" fmla="*/ 564687 w 2201066"/>
              <a:gd name="connsiteY4" fmla="*/ 1508577 h 1610226"/>
              <a:gd name="connsiteX5" fmla="*/ 0 w 2201066"/>
              <a:gd name="connsiteY5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863222 w 2201066"/>
              <a:gd name="connsiteY3" fmla="*/ 1521944 h 1610226"/>
              <a:gd name="connsiteX4" fmla="*/ 564687 w 2201066"/>
              <a:gd name="connsiteY4" fmla="*/ 1508577 h 1610226"/>
              <a:gd name="connsiteX5" fmla="*/ 559001 w 2201066"/>
              <a:gd name="connsiteY5" fmla="*/ 1501599 h 1610226"/>
              <a:gd name="connsiteX6" fmla="*/ 0 w 2201066"/>
              <a:gd name="connsiteY6" fmla="*/ 1610226 h 1610226"/>
              <a:gd name="connsiteX0" fmla="*/ 2201066 w 2201066"/>
              <a:gd name="connsiteY0" fmla="*/ 377952 h 1610226"/>
              <a:gd name="connsiteX1" fmla="*/ 1420778 w 2201066"/>
              <a:gd name="connsiteY1" fmla="*/ 377952 h 1610226"/>
              <a:gd name="connsiteX2" fmla="*/ 1420778 w 2201066"/>
              <a:gd name="connsiteY2" fmla="*/ 0 h 1610226"/>
              <a:gd name="connsiteX3" fmla="*/ 863222 w 2201066"/>
              <a:gd name="connsiteY3" fmla="*/ 1521944 h 1610226"/>
              <a:gd name="connsiteX4" fmla="*/ 684776 w 2201066"/>
              <a:gd name="connsiteY4" fmla="*/ 1527158 h 1610226"/>
              <a:gd name="connsiteX5" fmla="*/ 564687 w 2201066"/>
              <a:gd name="connsiteY5" fmla="*/ 1508577 h 1610226"/>
              <a:gd name="connsiteX6" fmla="*/ 559001 w 2201066"/>
              <a:gd name="connsiteY6" fmla="*/ 1501599 h 1610226"/>
              <a:gd name="connsiteX7" fmla="*/ 0 w 2201066"/>
              <a:gd name="connsiteY7" fmla="*/ 1610226 h 1610226"/>
              <a:gd name="connsiteX0" fmla="*/ 2201066 w 2201066"/>
              <a:gd name="connsiteY0" fmla="*/ 377952 h 1527158"/>
              <a:gd name="connsiteX1" fmla="*/ 1420778 w 2201066"/>
              <a:gd name="connsiteY1" fmla="*/ 377952 h 1527158"/>
              <a:gd name="connsiteX2" fmla="*/ 1420778 w 2201066"/>
              <a:gd name="connsiteY2" fmla="*/ 0 h 1527158"/>
              <a:gd name="connsiteX3" fmla="*/ 863222 w 2201066"/>
              <a:gd name="connsiteY3" fmla="*/ 1521944 h 1527158"/>
              <a:gd name="connsiteX4" fmla="*/ 684776 w 2201066"/>
              <a:gd name="connsiteY4" fmla="*/ 1527158 h 1527158"/>
              <a:gd name="connsiteX5" fmla="*/ 564687 w 2201066"/>
              <a:gd name="connsiteY5" fmla="*/ 1508577 h 1527158"/>
              <a:gd name="connsiteX6" fmla="*/ 559001 w 2201066"/>
              <a:gd name="connsiteY6" fmla="*/ 1501599 h 1527158"/>
              <a:gd name="connsiteX7" fmla="*/ 0 w 2201066"/>
              <a:gd name="connsiteY7" fmla="*/ 1456871 h 152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01066" h="1527158">
                <a:moveTo>
                  <a:pt x="2201066" y="377952"/>
                </a:moveTo>
                <a:lnTo>
                  <a:pt x="1420778" y="377952"/>
                </a:lnTo>
                <a:lnTo>
                  <a:pt x="1420778" y="0"/>
                </a:lnTo>
                <a:lnTo>
                  <a:pt x="863222" y="1521944"/>
                </a:lnTo>
                <a:lnTo>
                  <a:pt x="684776" y="1527158"/>
                </a:lnTo>
                <a:lnTo>
                  <a:pt x="564687" y="1508577"/>
                </a:lnTo>
                <a:lnTo>
                  <a:pt x="559001" y="1501599"/>
                </a:lnTo>
                <a:lnTo>
                  <a:pt x="0" y="1456871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2242415" y="1118054"/>
            <a:ext cx="1812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Tunneling </a:t>
            </a:r>
          </a:p>
          <a:p>
            <a:r>
              <a:rPr lang="en-US" sz="1400" dirty="0"/>
              <a:t>(triangular barrier)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949412" y="4635044"/>
            <a:ext cx="4137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Remember: Tunneling through a triangular barrier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71176" y="1524347"/>
            <a:ext cx="1431713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Zener tunneling occurs in every diode. (reverse bias)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3286080" y="1940760"/>
              <a:ext cx="1034280" cy="375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9240" y="1932840"/>
                <a:ext cx="1049400" cy="39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930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 animBg="1"/>
      <p:bldP spid="69" grpId="0" animBg="1"/>
      <p:bldP spid="76" grpId="0" animBg="1"/>
      <p:bldP spid="6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Regions of I-V Characteristics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86416" y="1600201"/>
            <a:ext cx="2882520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Diffusion limited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Ambipolar transport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High injection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b="1" i="1" dirty="0">
                <a:solidFill>
                  <a:srgbClr val="C00000"/>
                </a:solidFill>
              </a:rPr>
              <a:t>R-G in depletion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b="1" i="1" dirty="0">
                <a:solidFill>
                  <a:srgbClr val="C00000"/>
                </a:solidFill>
              </a:rPr>
              <a:t>Breakdown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b="1" i="1" dirty="0">
                <a:solidFill>
                  <a:srgbClr val="C00000"/>
                </a:solidFill>
              </a:rPr>
              <a:t>Trap-assisted R-G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Esaki Tunneling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83633" y="4261556"/>
            <a:ext cx="2675467" cy="2037644"/>
          </a:xfrm>
          <a:prstGeom prst="rect">
            <a:avLst/>
          </a:prstGeom>
          <a:solidFill>
            <a:schemeClr val="tx2">
              <a:lumMod val="40000"/>
              <a:lumOff val="60000"/>
              <a:alpha val="5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564744" y="1524000"/>
            <a:ext cx="2675467" cy="2720622"/>
          </a:xfrm>
          <a:prstGeom prst="rect">
            <a:avLst/>
          </a:prstGeom>
          <a:solidFill>
            <a:srgbClr val="00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894568" y="1512888"/>
            <a:ext cx="5338762" cy="27193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6593040" y="3628674"/>
            <a:ext cx="611065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</a:rPr>
              <a:t>V</a:t>
            </a:r>
            <a:r>
              <a:rPr lang="en-US" sz="3200" baseline="-25000" dirty="0">
                <a:latin typeface="+mn-lt"/>
              </a:rPr>
              <a:t>A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5741081" y="2157414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2975656" y="49022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4</a:t>
            </a: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2200956" y="551338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5</a:t>
            </a:r>
          </a:p>
        </p:txBody>
      </p: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2356" y="1992314"/>
            <a:ext cx="2493962" cy="1763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19" y="4367214"/>
            <a:ext cx="2078037" cy="1947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37" name="Freeform 11"/>
          <p:cNvSpPr>
            <a:spLocks/>
          </p:cNvSpPr>
          <p:nvPr/>
        </p:nvSpPr>
        <p:spPr bwMode="auto">
          <a:xfrm>
            <a:off x="4590144" y="1678342"/>
            <a:ext cx="2066925" cy="2405063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Freeform 12"/>
          <p:cNvSpPr>
            <a:spLocks/>
          </p:cNvSpPr>
          <p:nvPr/>
        </p:nvSpPr>
        <p:spPr bwMode="auto">
          <a:xfrm flipH="1" flipV="1">
            <a:off x="2172381" y="4268788"/>
            <a:ext cx="2400300" cy="1976438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1889277" y="4244976"/>
            <a:ext cx="5339645" cy="20843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5323568" y="275844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1</a:t>
            </a: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6415768" y="16510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3</a:t>
            </a: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4802868" y="3417889"/>
            <a:ext cx="6126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6</a:t>
            </a:r>
            <a:r>
              <a:rPr lang="en-US" dirty="0">
                <a:latin typeface="+mn-lt"/>
              </a:rPr>
              <a:t>,7</a:t>
            </a:r>
          </a:p>
        </p:txBody>
      </p: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4617133" y="1562629"/>
            <a:ext cx="80502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err="1">
                <a:latin typeface="+mn-lt"/>
              </a:rPr>
              <a:t>ln</a:t>
            </a:r>
            <a:r>
              <a:rPr lang="en-US" sz="2800" dirty="0">
                <a:latin typeface="+mn-lt"/>
              </a:rPr>
              <a:t>(I)</a:t>
            </a: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H="1">
            <a:off x="2202543" y="4610101"/>
            <a:ext cx="21844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" name="Straight Connector 44"/>
          <p:cNvCxnSpPr>
            <a:stCxn id="30" idx="0"/>
            <a:endCxn id="39" idx="2"/>
          </p:cNvCxnSpPr>
          <p:nvPr/>
        </p:nvCxnSpPr>
        <p:spPr>
          <a:xfrm rot="16200000" flipH="1" flipV="1">
            <a:off x="2153286" y="3918701"/>
            <a:ext cx="4816476" cy="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315626" y="3592006"/>
            <a:ext cx="3219334" cy="1771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4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Tunneling</a:t>
            </a:r>
          </a:p>
          <a:p>
            <a:pPr lvl="1"/>
            <a:r>
              <a:rPr lang="en-US" dirty="0"/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74673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0" name="Rounded Rectangle 24">
            <a:extLst>
              <a:ext uri="{FF2B5EF4-FFF2-40B4-BE49-F238E27FC236}">
                <a16:creationId xmlns:a16="http://schemas.microsoft.com/office/drawing/2014/main" id="{CF4B2786-E4A2-4767-A567-65FA866D4AA9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1" name="Rounded Rectangle 43">
            <a:extLst>
              <a:ext uri="{FF2B5EF4-FFF2-40B4-BE49-F238E27FC236}">
                <a16:creationId xmlns:a16="http://schemas.microsoft.com/office/drawing/2014/main" id="{117B1589-AEC9-4F86-9BA4-B2FFE0D6E81B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3" name="Rounded Rectangle 24">
            <a:extLst>
              <a:ext uri="{FF2B5EF4-FFF2-40B4-BE49-F238E27FC236}">
                <a16:creationId xmlns:a16="http://schemas.microsoft.com/office/drawing/2014/main" id="{738E94DD-D039-4FCE-93BE-8DE71776C96C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4" name="Rounded Rectangle 24">
            <a:extLst>
              <a:ext uri="{FF2B5EF4-FFF2-40B4-BE49-F238E27FC236}">
                <a16:creationId xmlns:a16="http://schemas.microsoft.com/office/drawing/2014/main" id="{B0137111-F641-429E-BF86-386F02A9EFC5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6B708D51-293C-4745-B281-8D623D6587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7876440" y="2512800"/>
              <a:ext cx="3576960" cy="3161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65280" y="2509920"/>
                <a:ext cx="3591000" cy="317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616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Avalanche Breakdown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86416" y="1600201"/>
            <a:ext cx="2882520" cy="44012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Diffusion limited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Ambipolar transport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High injection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R-G in depletion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b="1" i="1" dirty="0">
                <a:solidFill>
                  <a:srgbClr val="C00000"/>
                </a:solidFill>
              </a:rPr>
              <a:t>Breakdown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Trap-assisted R-G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000" i="1" dirty="0"/>
              <a:t>Esaki Tunneling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83633" y="4261556"/>
            <a:ext cx="2675467" cy="2037644"/>
          </a:xfrm>
          <a:prstGeom prst="rect">
            <a:avLst/>
          </a:prstGeom>
          <a:solidFill>
            <a:schemeClr val="tx2">
              <a:lumMod val="40000"/>
              <a:lumOff val="60000"/>
              <a:alpha val="5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564744" y="1524000"/>
            <a:ext cx="2675467" cy="2720622"/>
          </a:xfrm>
          <a:prstGeom prst="rect">
            <a:avLst/>
          </a:prstGeom>
          <a:solidFill>
            <a:srgbClr val="00FF00">
              <a:alpha val="5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894568" y="1512888"/>
            <a:ext cx="5338762" cy="27193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6593040" y="3628674"/>
            <a:ext cx="611065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</a:rPr>
              <a:t>V</a:t>
            </a:r>
            <a:r>
              <a:rPr lang="en-US" sz="3200" baseline="-25000" dirty="0">
                <a:latin typeface="+mn-lt"/>
              </a:rPr>
              <a:t>A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5741081" y="2157414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2975656" y="49022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4</a:t>
            </a: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2200956" y="5513389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5</a:t>
            </a:r>
          </a:p>
        </p:txBody>
      </p:sp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2356" y="1992314"/>
            <a:ext cx="2493962" cy="1763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19" y="4367214"/>
            <a:ext cx="2078037" cy="1947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37" name="Freeform 11"/>
          <p:cNvSpPr>
            <a:spLocks/>
          </p:cNvSpPr>
          <p:nvPr/>
        </p:nvSpPr>
        <p:spPr bwMode="auto">
          <a:xfrm>
            <a:off x="4590144" y="1678342"/>
            <a:ext cx="2066925" cy="2405063"/>
          </a:xfrm>
          <a:custGeom>
            <a:avLst/>
            <a:gdLst/>
            <a:ahLst/>
            <a:cxnLst>
              <a:cxn ang="0">
                <a:pos x="0" y="1515"/>
              </a:cxn>
              <a:cxn ang="0">
                <a:pos x="6" y="1464"/>
              </a:cxn>
              <a:cxn ang="0">
                <a:pos x="15" y="1407"/>
              </a:cxn>
              <a:cxn ang="0">
                <a:pos x="33" y="1338"/>
              </a:cxn>
              <a:cxn ang="0">
                <a:pos x="72" y="1269"/>
              </a:cxn>
              <a:cxn ang="0">
                <a:pos x="102" y="1224"/>
              </a:cxn>
              <a:cxn ang="0">
                <a:pos x="162" y="1173"/>
              </a:cxn>
              <a:cxn ang="0">
                <a:pos x="225" y="1107"/>
              </a:cxn>
              <a:cxn ang="0">
                <a:pos x="264" y="1071"/>
              </a:cxn>
              <a:cxn ang="0">
                <a:pos x="303" y="1038"/>
              </a:cxn>
              <a:cxn ang="0">
                <a:pos x="342" y="987"/>
              </a:cxn>
              <a:cxn ang="0">
                <a:pos x="372" y="939"/>
              </a:cxn>
              <a:cxn ang="0">
                <a:pos x="432" y="825"/>
              </a:cxn>
              <a:cxn ang="0">
                <a:pos x="477" y="744"/>
              </a:cxn>
              <a:cxn ang="0">
                <a:pos x="516" y="660"/>
              </a:cxn>
              <a:cxn ang="0">
                <a:pos x="543" y="600"/>
              </a:cxn>
              <a:cxn ang="0">
                <a:pos x="606" y="522"/>
              </a:cxn>
              <a:cxn ang="0">
                <a:pos x="696" y="432"/>
              </a:cxn>
              <a:cxn ang="0">
                <a:pos x="756" y="375"/>
              </a:cxn>
              <a:cxn ang="0">
                <a:pos x="861" y="273"/>
              </a:cxn>
              <a:cxn ang="0">
                <a:pos x="939" y="201"/>
              </a:cxn>
              <a:cxn ang="0">
                <a:pos x="1017" y="132"/>
              </a:cxn>
              <a:cxn ang="0">
                <a:pos x="1119" y="69"/>
              </a:cxn>
              <a:cxn ang="0">
                <a:pos x="1236" y="15"/>
              </a:cxn>
              <a:cxn ang="0">
                <a:pos x="1302" y="0"/>
              </a:cxn>
            </a:cxnLst>
            <a:rect l="0" t="0" r="r" b="b"/>
            <a:pathLst>
              <a:path w="1302" h="1515">
                <a:moveTo>
                  <a:pt x="0" y="1515"/>
                </a:moveTo>
                <a:lnTo>
                  <a:pt x="6" y="1464"/>
                </a:lnTo>
                <a:lnTo>
                  <a:pt x="15" y="1407"/>
                </a:lnTo>
                <a:lnTo>
                  <a:pt x="33" y="1338"/>
                </a:lnTo>
                <a:lnTo>
                  <a:pt x="72" y="1269"/>
                </a:lnTo>
                <a:lnTo>
                  <a:pt x="102" y="1224"/>
                </a:lnTo>
                <a:lnTo>
                  <a:pt x="162" y="1173"/>
                </a:lnTo>
                <a:lnTo>
                  <a:pt x="225" y="1107"/>
                </a:lnTo>
                <a:lnTo>
                  <a:pt x="264" y="1071"/>
                </a:lnTo>
                <a:lnTo>
                  <a:pt x="303" y="1038"/>
                </a:lnTo>
                <a:lnTo>
                  <a:pt x="342" y="987"/>
                </a:lnTo>
                <a:lnTo>
                  <a:pt x="372" y="939"/>
                </a:lnTo>
                <a:lnTo>
                  <a:pt x="432" y="825"/>
                </a:lnTo>
                <a:lnTo>
                  <a:pt x="477" y="744"/>
                </a:lnTo>
                <a:lnTo>
                  <a:pt x="516" y="660"/>
                </a:lnTo>
                <a:lnTo>
                  <a:pt x="543" y="600"/>
                </a:lnTo>
                <a:lnTo>
                  <a:pt x="606" y="522"/>
                </a:lnTo>
                <a:lnTo>
                  <a:pt x="696" y="432"/>
                </a:lnTo>
                <a:lnTo>
                  <a:pt x="756" y="375"/>
                </a:lnTo>
                <a:lnTo>
                  <a:pt x="861" y="273"/>
                </a:lnTo>
                <a:lnTo>
                  <a:pt x="939" y="201"/>
                </a:lnTo>
                <a:lnTo>
                  <a:pt x="1017" y="132"/>
                </a:lnTo>
                <a:lnTo>
                  <a:pt x="1119" y="69"/>
                </a:lnTo>
                <a:lnTo>
                  <a:pt x="1236" y="15"/>
                </a:lnTo>
                <a:lnTo>
                  <a:pt x="1302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Freeform 12"/>
          <p:cNvSpPr>
            <a:spLocks/>
          </p:cNvSpPr>
          <p:nvPr/>
        </p:nvSpPr>
        <p:spPr bwMode="auto">
          <a:xfrm flipH="1" flipV="1">
            <a:off x="2172381" y="4268788"/>
            <a:ext cx="2400300" cy="1976438"/>
          </a:xfrm>
          <a:custGeom>
            <a:avLst/>
            <a:gdLst/>
            <a:ahLst/>
            <a:cxnLst>
              <a:cxn ang="0">
                <a:pos x="0" y="1245"/>
              </a:cxn>
              <a:cxn ang="0">
                <a:pos x="27" y="1170"/>
              </a:cxn>
              <a:cxn ang="0">
                <a:pos x="63" y="1098"/>
              </a:cxn>
              <a:cxn ang="0">
                <a:pos x="105" y="1038"/>
              </a:cxn>
              <a:cxn ang="0">
                <a:pos x="153" y="996"/>
              </a:cxn>
              <a:cxn ang="0">
                <a:pos x="240" y="939"/>
              </a:cxn>
              <a:cxn ang="0">
                <a:pos x="339" y="906"/>
              </a:cxn>
              <a:cxn ang="0">
                <a:pos x="462" y="882"/>
              </a:cxn>
              <a:cxn ang="0">
                <a:pos x="621" y="858"/>
              </a:cxn>
              <a:cxn ang="0">
                <a:pos x="813" y="840"/>
              </a:cxn>
              <a:cxn ang="0">
                <a:pos x="963" y="828"/>
              </a:cxn>
              <a:cxn ang="0">
                <a:pos x="1110" y="807"/>
              </a:cxn>
              <a:cxn ang="0">
                <a:pos x="1236" y="795"/>
              </a:cxn>
              <a:cxn ang="0">
                <a:pos x="1410" y="780"/>
              </a:cxn>
              <a:cxn ang="0">
                <a:pos x="1494" y="741"/>
              </a:cxn>
              <a:cxn ang="0">
                <a:pos x="1512" y="729"/>
              </a:cxn>
              <a:cxn ang="0">
                <a:pos x="1512" y="627"/>
              </a:cxn>
              <a:cxn ang="0">
                <a:pos x="1512" y="432"/>
              </a:cxn>
              <a:cxn ang="0">
                <a:pos x="1509" y="246"/>
              </a:cxn>
              <a:cxn ang="0">
                <a:pos x="1509" y="0"/>
              </a:cxn>
            </a:cxnLst>
            <a:rect l="0" t="0" r="r" b="b"/>
            <a:pathLst>
              <a:path w="1512" h="1245">
                <a:moveTo>
                  <a:pt x="0" y="1245"/>
                </a:moveTo>
                <a:lnTo>
                  <a:pt x="27" y="1170"/>
                </a:lnTo>
                <a:lnTo>
                  <a:pt x="63" y="1098"/>
                </a:lnTo>
                <a:lnTo>
                  <a:pt x="105" y="1038"/>
                </a:lnTo>
                <a:lnTo>
                  <a:pt x="153" y="996"/>
                </a:lnTo>
                <a:lnTo>
                  <a:pt x="240" y="939"/>
                </a:lnTo>
                <a:lnTo>
                  <a:pt x="339" y="906"/>
                </a:lnTo>
                <a:lnTo>
                  <a:pt x="462" y="882"/>
                </a:lnTo>
                <a:lnTo>
                  <a:pt x="621" y="858"/>
                </a:lnTo>
                <a:lnTo>
                  <a:pt x="813" y="840"/>
                </a:lnTo>
                <a:lnTo>
                  <a:pt x="963" y="828"/>
                </a:lnTo>
                <a:lnTo>
                  <a:pt x="1110" y="807"/>
                </a:lnTo>
                <a:lnTo>
                  <a:pt x="1236" y="795"/>
                </a:lnTo>
                <a:lnTo>
                  <a:pt x="1410" y="780"/>
                </a:lnTo>
                <a:lnTo>
                  <a:pt x="1494" y="741"/>
                </a:lnTo>
                <a:lnTo>
                  <a:pt x="1512" y="729"/>
                </a:lnTo>
                <a:lnTo>
                  <a:pt x="1512" y="627"/>
                </a:lnTo>
                <a:lnTo>
                  <a:pt x="1512" y="432"/>
                </a:lnTo>
                <a:lnTo>
                  <a:pt x="1509" y="246"/>
                </a:lnTo>
                <a:lnTo>
                  <a:pt x="1509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1889277" y="4244976"/>
            <a:ext cx="5339645" cy="20843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5323568" y="27813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+mn-lt"/>
              </a:rPr>
              <a:t>1</a:t>
            </a: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6415768" y="1651002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3</a:t>
            </a: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4802868" y="3417889"/>
            <a:ext cx="61266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6,7</a:t>
            </a:r>
          </a:p>
        </p:txBody>
      </p: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4617133" y="1562629"/>
            <a:ext cx="80502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 err="1">
                <a:latin typeface="+mn-lt"/>
              </a:rPr>
              <a:t>ln</a:t>
            </a:r>
            <a:r>
              <a:rPr lang="en-US" sz="2800" dirty="0">
                <a:latin typeface="+mn-lt"/>
              </a:rPr>
              <a:t>(I)</a:t>
            </a: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H="1">
            <a:off x="2202543" y="4610101"/>
            <a:ext cx="21844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" name="Straight Connector 44"/>
          <p:cNvCxnSpPr>
            <a:stCxn id="30" idx="0"/>
            <a:endCxn id="39" idx="2"/>
          </p:cNvCxnSpPr>
          <p:nvPr/>
        </p:nvCxnSpPr>
        <p:spPr>
          <a:xfrm rot="16200000" flipH="1" flipV="1">
            <a:off x="2153286" y="3918701"/>
            <a:ext cx="4816476" cy="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315626" y="4223457"/>
            <a:ext cx="321933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1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Nonlinearity due to Impact-Ionization</a:t>
            </a:r>
          </a:p>
        </p:txBody>
      </p:sp>
      <p:sp>
        <p:nvSpPr>
          <p:cNvPr id="34" name="Freeform 36"/>
          <p:cNvSpPr>
            <a:spLocks/>
          </p:cNvSpPr>
          <p:nvPr/>
        </p:nvSpPr>
        <p:spPr bwMode="auto">
          <a:xfrm flipH="1">
            <a:off x="2409825" y="2973388"/>
            <a:ext cx="2262188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37"/>
          <p:cNvSpPr>
            <a:spLocks/>
          </p:cNvSpPr>
          <p:nvPr/>
        </p:nvSpPr>
        <p:spPr bwMode="auto">
          <a:xfrm flipH="1">
            <a:off x="2398714" y="3817938"/>
            <a:ext cx="2262187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H="1">
            <a:off x="3571875" y="3594101"/>
            <a:ext cx="1123950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433638" y="3913188"/>
            <a:ext cx="14716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3676651" y="29035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H="1">
            <a:off x="3417889" y="3152776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 flipH="1">
            <a:off x="3155951" y="3409951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 flipH="1">
            <a:off x="2903539" y="36528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H="1">
            <a:off x="3676650" y="292258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 flipH="1">
            <a:off x="3422650" y="3171826"/>
            <a:ext cx="0" cy="233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 flipH="1">
            <a:off x="3165475" y="342423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48"/>
          <p:cNvSpPr>
            <a:spLocks noChangeArrowheads="1"/>
          </p:cNvSpPr>
          <p:nvPr/>
        </p:nvSpPr>
        <p:spPr bwMode="auto">
          <a:xfrm>
            <a:off x="3941763" y="2841625"/>
            <a:ext cx="119062" cy="1143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274544" y="2129829"/>
            <a:ext cx="1762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Reverse Bias</a:t>
            </a:r>
          </a:p>
        </p:txBody>
      </p:sp>
    </p:spTree>
    <p:extLst>
      <p:ext uri="{BB962C8B-B14F-4D97-AF65-F5344CB8AC3E}">
        <p14:creationId xmlns:p14="http://schemas.microsoft.com/office/powerpoint/2010/main" val="206844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11 0.00047 -0.02413 -0.00694 -0.03333 0.00139 C -0.03941 0.00672 -0.03142 0.02176 -0.03437 0.03056 C -0.03559 0.03426 -0.04062 0.03172 -0.04375 0.03195 C -0.04965 0.03264 -0.05555 0.03287 -0.06146 0.03334 C -0.0618 0.04491 -0.05642 0.05996 -0.0625 0.06806 C -0.09705 0.11412 -0.08541 0.04908 -0.08958 0.07639 C -0.08993 0.08565 -0.08559 0.09769 -0.09062 0.10417 C -0.09583 0.11088 -0.10521 0.1044 -0.1125 0.10556 C -0.11371 0.10579 -0.11441 0.10811 -0.11562 0.10834 C -0.11805 0.10903 -0.12048 0.10834 -0.12291 0.10834 " pathEditMode="relative" ptsTypes="ffffffffffA">
                                      <p:cBhvr>
                                        <p:cTn id="4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Nonlinearity due to Impact-Ionization</a:t>
            </a:r>
          </a:p>
        </p:txBody>
      </p:sp>
      <p:sp>
        <p:nvSpPr>
          <p:cNvPr id="34" name="Freeform 36"/>
          <p:cNvSpPr>
            <a:spLocks/>
          </p:cNvSpPr>
          <p:nvPr/>
        </p:nvSpPr>
        <p:spPr bwMode="auto">
          <a:xfrm flipH="1">
            <a:off x="2409825" y="2973388"/>
            <a:ext cx="2262188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37"/>
          <p:cNvSpPr>
            <a:spLocks/>
          </p:cNvSpPr>
          <p:nvPr/>
        </p:nvSpPr>
        <p:spPr bwMode="auto">
          <a:xfrm flipH="1">
            <a:off x="2398714" y="3817938"/>
            <a:ext cx="2262187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H="1">
            <a:off x="3571875" y="3594101"/>
            <a:ext cx="1123950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433638" y="3913188"/>
            <a:ext cx="14716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3676651" y="29035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H="1">
            <a:off x="3417889" y="3152776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 flipH="1">
            <a:off x="3155951" y="3409951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 flipH="1">
            <a:off x="2903539" y="36528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H="1">
            <a:off x="3676650" y="292258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 flipH="1">
            <a:off x="3422650" y="3171826"/>
            <a:ext cx="0" cy="233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 flipH="1">
            <a:off x="3165475" y="342423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48"/>
          <p:cNvSpPr>
            <a:spLocks noChangeArrowheads="1"/>
          </p:cNvSpPr>
          <p:nvPr/>
        </p:nvSpPr>
        <p:spPr bwMode="auto">
          <a:xfrm>
            <a:off x="3941763" y="2841625"/>
            <a:ext cx="119062" cy="1143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274544" y="2129829"/>
            <a:ext cx="1762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Reverse Bias</a:t>
            </a:r>
          </a:p>
        </p:txBody>
      </p:sp>
    </p:spTree>
    <p:extLst>
      <p:ext uri="{BB962C8B-B14F-4D97-AF65-F5344CB8AC3E}">
        <p14:creationId xmlns:p14="http://schemas.microsoft.com/office/powerpoint/2010/main" val="111973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11 0.00047 -0.02413 -0.00694 -0.03333 0.00139 C -0.03941 0.00672 -0.03142 0.02176 -0.03437 0.03056 C -0.03559 0.03426 -0.04062 0.03172 -0.04375 0.03195 C -0.04965 0.03264 -0.05555 0.03287 -0.06146 0.03334 C -0.0618 0.04491 -0.05642 0.05996 -0.0625 0.06806 C -0.09705 0.11412 -0.08541 0.04908 -0.08958 0.07639 C -0.08993 0.08565 -0.08559 0.09769 -0.09062 0.10417 C -0.09583 0.11088 -0.10521 0.1044 -0.1125 0.10556 C -0.11371 0.10579 -0.11441 0.10811 -0.11562 0.10834 C -0.11805 0.10903 -0.12048 0.10834 -0.12291 0.10834 " pathEditMode="relative" ptsTypes="ffffffffffA">
                                      <p:cBhvr>
                                        <p:cTn id="3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5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Nonlinearity due to Impact-Ionization</a:t>
            </a:r>
          </a:p>
        </p:txBody>
      </p:sp>
      <p:sp>
        <p:nvSpPr>
          <p:cNvPr id="34" name="Freeform 36"/>
          <p:cNvSpPr>
            <a:spLocks/>
          </p:cNvSpPr>
          <p:nvPr/>
        </p:nvSpPr>
        <p:spPr bwMode="auto">
          <a:xfrm flipH="1">
            <a:off x="2409825" y="2973388"/>
            <a:ext cx="2262188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37"/>
          <p:cNvSpPr>
            <a:spLocks/>
          </p:cNvSpPr>
          <p:nvPr/>
        </p:nvSpPr>
        <p:spPr bwMode="auto">
          <a:xfrm flipH="1">
            <a:off x="2398714" y="3817938"/>
            <a:ext cx="2262187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H="1">
            <a:off x="3571875" y="3594101"/>
            <a:ext cx="1123950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433638" y="3913188"/>
            <a:ext cx="14716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3676651" y="29035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H="1">
            <a:off x="3417889" y="3152776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 flipH="1">
            <a:off x="3155951" y="3409951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 flipH="1">
            <a:off x="2903539" y="36528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H="1">
            <a:off x="3676650" y="292258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 flipH="1">
            <a:off x="3422650" y="3171826"/>
            <a:ext cx="0" cy="233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 flipH="1">
            <a:off x="3165475" y="342423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48"/>
          <p:cNvSpPr>
            <a:spLocks noChangeArrowheads="1"/>
          </p:cNvSpPr>
          <p:nvPr/>
        </p:nvSpPr>
        <p:spPr bwMode="auto">
          <a:xfrm>
            <a:off x="3941763" y="2841625"/>
            <a:ext cx="119062" cy="1143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Freeform 73"/>
          <p:cNvSpPr>
            <a:spLocks/>
          </p:cNvSpPr>
          <p:nvPr/>
        </p:nvSpPr>
        <p:spPr bwMode="auto">
          <a:xfrm flipH="1">
            <a:off x="6481824" y="1908956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Freeform 74"/>
          <p:cNvSpPr>
            <a:spLocks/>
          </p:cNvSpPr>
          <p:nvPr/>
        </p:nvSpPr>
        <p:spPr bwMode="auto">
          <a:xfrm flipH="1">
            <a:off x="6480237" y="2539194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Oval 12"/>
          <p:cNvSpPr>
            <a:spLocks noChangeArrowheads="1"/>
          </p:cNvSpPr>
          <p:nvPr/>
        </p:nvSpPr>
        <p:spPr bwMode="auto">
          <a:xfrm flipH="1">
            <a:off x="8265965" y="184821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23"/>
          <p:cNvSpPr>
            <a:spLocks noChangeShapeType="1"/>
          </p:cNvSpPr>
          <p:nvPr/>
        </p:nvSpPr>
        <p:spPr bwMode="auto">
          <a:xfrm flipH="1">
            <a:off x="8018314" y="189583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24"/>
          <p:cNvSpPr>
            <a:spLocks noChangeShapeType="1"/>
          </p:cNvSpPr>
          <p:nvPr/>
        </p:nvSpPr>
        <p:spPr bwMode="auto">
          <a:xfrm flipH="1">
            <a:off x="7999264" y="187678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 flipH="1">
            <a:off x="7698328" y="308750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9"/>
          <p:cNvSpPr>
            <a:spLocks noChangeArrowheads="1"/>
          </p:cNvSpPr>
          <p:nvPr/>
        </p:nvSpPr>
        <p:spPr bwMode="auto">
          <a:xfrm flipH="1">
            <a:off x="7696741" y="316212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10"/>
          <p:cNvSpPr>
            <a:spLocks noChangeArrowheads="1"/>
          </p:cNvSpPr>
          <p:nvPr/>
        </p:nvSpPr>
        <p:spPr bwMode="auto">
          <a:xfrm flipH="1">
            <a:off x="7645941" y="325419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Oval 11"/>
          <p:cNvSpPr>
            <a:spLocks noChangeArrowheads="1"/>
          </p:cNvSpPr>
          <p:nvPr/>
        </p:nvSpPr>
        <p:spPr bwMode="auto">
          <a:xfrm flipH="1">
            <a:off x="7625303" y="332880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Oval 13"/>
          <p:cNvSpPr>
            <a:spLocks noChangeArrowheads="1"/>
          </p:cNvSpPr>
          <p:nvPr/>
        </p:nvSpPr>
        <p:spPr bwMode="auto">
          <a:xfrm flipH="1">
            <a:off x="7911053" y="230645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Oval 14"/>
          <p:cNvSpPr>
            <a:spLocks noChangeArrowheads="1"/>
          </p:cNvSpPr>
          <p:nvPr/>
        </p:nvSpPr>
        <p:spPr bwMode="auto">
          <a:xfrm flipH="1">
            <a:off x="7911053" y="239218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Oval 15"/>
          <p:cNvSpPr>
            <a:spLocks noChangeArrowheads="1"/>
          </p:cNvSpPr>
          <p:nvPr/>
        </p:nvSpPr>
        <p:spPr bwMode="auto">
          <a:xfrm flipH="1">
            <a:off x="8011066" y="309544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Oval 17"/>
          <p:cNvSpPr>
            <a:spLocks noChangeArrowheads="1"/>
          </p:cNvSpPr>
          <p:nvPr/>
        </p:nvSpPr>
        <p:spPr bwMode="auto">
          <a:xfrm flipH="1">
            <a:off x="7736428" y="397333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Oval 18"/>
          <p:cNvSpPr>
            <a:spLocks noChangeArrowheads="1"/>
          </p:cNvSpPr>
          <p:nvPr/>
        </p:nvSpPr>
        <p:spPr bwMode="auto">
          <a:xfrm flipH="1">
            <a:off x="7704678" y="413208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19"/>
          <p:cNvSpPr>
            <a:spLocks noChangeShapeType="1"/>
          </p:cNvSpPr>
          <p:nvPr/>
        </p:nvSpPr>
        <p:spPr bwMode="auto">
          <a:xfrm flipH="1">
            <a:off x="7760240" y="233662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20"/>
          <p:cNvSpPr>
            <a:spLocks noChangeShapeType="1"/>
          </p:cNvSpPr>
          <p:nvPr/>
        </p:nvSpPr>
        <p:spPr bwMode="auto">
          <a:xfrm flipH="1">
            <a:off x="7671340" y="2438220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21"/>
          <p:cNvSpPr>
            <a:spLocks noChangeShapeType="1"/>
          </p:cNvSpPr>
          <p:nvPr/>
        </p:nvSpPr>
        <p:spPr bwMode="auto">
          <a:xfrm flipH="1">
            <a:off x="7652290" y="2431870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22"/>
          <p:cNvSpPr>
            <a:spLocks noChangeShapeType="1"/>
          </p:cNvSpPr>
          <p:nvPr/>
        </p:nvSpPr>
        <p:spPr bwMode="auto">
          <a:xfrm flipH="1">
            <a:off x="7722140" y="2342970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Freeform 25"/>
          <p:cNvSpPr>
            <a:spLocks/>
          </p:cNvSpPr>
          <p:nvPr/>
        </p:nvSpPr>
        <p:spPr bwMode="auto">
          <a:xfrm flipH="1">
            <a:off x="7979316" y="2419170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26"/>
          <p:cNvSpPr>
            <a:spLocks noChangeShapeType="1"/>
          </p:cNvSpPr>
          <p:nvPr/>
        </p:nvSpPr>
        <p:spPr bwMode="auto">
          <a:xfrm flipV="1">
            <a:off x="8077740" y="3143070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27"/>
          <p:cNvSpPr>
            <a:spLocks noChangeShapeType="1"/>
          </p:cNvSpPr>
          <p:nvPr/>
        </p:nvSpPr>
        <p:spPr bwMode="auto">
          <a:xfrm>
            <a:off x="7817390" y="4013020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Line 28"/>
          <p:cNvSpPr>
            <a:spLocks noChangeShapeType="1"/>
          </p:cNvSpPr>
          <p:nvPr/>
        </p:nvSpPr>
        <p:spPr bwMode="auto">
          <a:xfrm>
            <a:off x="7779290" y="4165420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Line 29"/>
          <p:cNvSpPr>
            <a:spLocks noChangeShapeType="1"/>
          </p:cNvSpPr>
          <p:nvPr/>
        </p:nvSpPr>
        <p:spPr bwMode="auto">
          <a:xfrm flipH="1" flipV="1">
            <a:off x="7455440" y="3111320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30"/>
          <p:cNvSpPr>
            <a:spLocks noChangeShapeType="1"/>
          </p:cNvSpPr>
          <p:nvPr/>
        </p:nvSpPr>
        <p:spPr bwMode="auto">
          <a:xfrm flipH="1">
            <a:off x="7455440" y="3181170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31"/>
          <p:cNvSpPr>
            <a:spLocks noChangeShapeType="1"/>
          </p:cNvSpPr>
          <p:nvPr/>
        </p:nvSpPr>
        <p:spPr bwMode="auto">
          <a:xfrm flipH="1">
            <a:off x="7398290" y="3289120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Line 32"/>
          <p:cNvSpPr>
            <a:spLocks noChangeShapeType="1"/>
          </p:cNvSpPr>
          <p:nvPr/>
        </p:nvSpPr>
        <p:spPr bwMode="auto">
          <a:xfrm flipH="1" flipV="1">
            <a:off x="7360190" y="3365320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Line 34"/>
          <p:cNvSpPr>
            <a:spLocks noChangeShapeType="1"/>
          </p:cNvSpPr>
          <p:nvPr/>
        </p:nvSpPr>
        <p:spPr bwMode="auto">
          <a:xfrm flipH="1" flipV="1">
            <a:off x="6463252" y="4548008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Oval 15"/>
          <p:cNvSpPr>
            <a:spLocks noChangeArrowheads="1"/>
          </p:cNvSpPr>
          <p:nvPr/>
        </p:nvSpPr>
        <p:spPr bwMode="auto">
          <a:xfrm flipH="1">
            <a:off x="8011066" y="309544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709476" y="5294520"/>
            <a:ext cx="425392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 Exponential</a:t>
            </a:r>
            <a:r>
              <a:rPr lang="en-US" sz="1600" dirty="0"/>
              <a:t> current growth </a:t>
            </a:r>
          </a:p>
          <a:p>
            <a:r>
              <a:rPr lang="en-US" sz="1600" dirty="0"/>
              <a:t>(Impact Ionization or Inverse Auger process)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00584" y="1297978"/>
            <a:ext cx="5370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High</a:t>
            </a:r>
            <a:r>
              <a:rPr lang="en-US" sz="1600" dirty="0"/>
              <a:t> Reverse Bias &gt; bandgap (typically 3/2 bandgap)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74544" y="2129829"/>
            <a:ext cx="1762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Reverse Bias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6971400" y="1194120"/>
              <a:ext cx="4151520" cy="3113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60600" y="1186920"/>
                <a:ext cx="4169520" cy="312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217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1.11111E-6 C -0.03906 0.00162 -0.03107 -0.01297 -0.03298 0.02523 C -0.03315 0.02847 -0.0335 0.03194 -0.03385 0.03518 C -0.03472 0.06504 -0.02795 0.07476 -0.04531 0.06666 C -0.05069 0.06713 -0.05937 0.06134 -0.06128 0.06805 C -0.06788 0.0912 -0.06232 0.11759 -0.06406 0.14213 C -0.0644 0.15509 -0.06006 0.17013 -0.0651 0.18125 C -0.06788 0.18726 -0.07569 0.18009 -0.08107 0.17986 C -0.08923 0.17939 -0.10555 0.1787 -0.10555 0.1787 " pathEditMode="relative" ptsTypes="ffffffffA">
                                      <p:cBhvr>
                                        <p:cTn id="4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C -0.00122 -0.00601 -0.00313 -0.0155 -0.00573 -0.02083 C -0.00608 -0.028 -0.00608 -0.03518 -0.00677 -0.04236 C -0.00695 -0.04375 -0.00781 -0.04652 -0.00781 -0.04652 C -0.00851 -0.11574 0.00382 -0.09606 -0.01823 -0.0993 C -0.02431 -0.09907 -0.0375 -0.1 -0.04375 -0.09722 C -0.05156 -0.08148 -0.04479 -0.09583 -0.04531 -0.04583 C -0.04549 -0.0243 -0.04566 -0.00277 -0.04583 0.01875 C -0.05677 0.01575 -0.0691 0.01875 -0.08021 0.01875 " pathEditMode="relative" ptsTypes="ffffffffA">
                                      <p:cBhvr>
                                        <p:cTn id="4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007 L 0.05955 0.0007 " pathEditMode="relative" ptsTypes="AA">
                                      <p:cBhvr>
                                        <p:cTn id="5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938 0.00069 " pathEditMode="relative" ptsTypes="AA">
                                      <p:cBhvr>
                                        <p:cTn id="5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093 L -0.07448 -0.00093 " pathEditMode="relative" ptsTypes="AA">
                                      <p:cBhvr>
                                        <p:cTn id="5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323 0 " pathEditMode="relative" ptsTypes="AA">
                                      <p:cBhvr>
                                        <p:cTn id="6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7 0 " pathEditMode="relative" ptsTypes="AA">
                                      <p:cBhvr>
                                        <p:cTn id="6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Nonlinearity due to Impact-Ionization</a:t>
            </a:r>
          </a:p>
        </p:txBody>
      </p:sp>
      <p:sp>
        <p:nvSpPr>
          <p:cNvPr id="34" name="Freeform 36"/>
          <p:cNvSpPr>
            <a:spLocks/>
          </p:cNvSpPr>
          <p:nvPr/>
        </p:nvSpPr>
        <p:spPr bwMode="auto">
          <a:xfrm flipH="1">
            <a:off x="2409825" y="2973388"/>
            <a:ext cx="2262188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37"/>
          <p:cNvSpPr>
            <a:spLocks/>
          </p:cNvSpPr>
          <p:nvPr/>
        </p:nvSpPr>
        <p:spPr bwMode="auto">
          <a:xfrm flipH="1">
            <a:off x="2398714" y="3817938"/>
            <a:ext cx="2262187" cy="728662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405" y="1"/>
              </a:cxn>
              <a:cxn ang="0">
                <a:pos x="456" y="10"/>
              </a:cxn>
              <a:cxn ang="0">
                <a:pos x="507" y="25"/>
              </a:cxn>
              <a:cxn ang="0">
                <a:pos x="543" y="58"/>
              </a:cxn>
              <a:cxn ang="0">
                <a:pos x="597" y="103"/>
              </a:cxn>
              <a:cxn ang="0">
                <a:pos x="654" y="148"/>
              </a:cxn>
              <a:cxn ang="0">
                <a:pos x="699" y="205"/>
              </a:cxn>
              <a:cxn ang="0">
                <a:pos x="744" y="259"/>
              </a:cxn>
              <a:cxn ang="0">
                <a:pos x="798" y="313"/>
              </a:cxn>
              <a:cxn ang="0">
                <a:pos x="834" y="358"/>
              </a:cxn>
              <a:cxn ang="0">
                <a:pos x="891" y="400"/>
              </a:cxn>
              <a:cxn ang="0">
                <a:pos x="951" y="442"/>
              </a:cxn>
              <a:cxn ang="0">
                <a:pos x="1017" y="457"/>
              </a:cxn>
              <a:cxn ang="0">
                <a:pos x="1182" y="457"/>
              </a:cxn>
              <a:cxn ang="0">
                <a:pos x="1425" y="454"/>
              </a:cxn>
            </a:cxnLst>
            <a:rect l="0" t="0" r="r" b="b"/>
            <a:pathLst>
              <a:path w="1425" h="459">
                <a:moveTo>
                  <a:pt x="0" y="4"/>
                </a:moveTo>
                <a:cubicBezTo>
                  <a:pt x="164" y="2"/>
                  <a:pt x="329" y="0"/>
                  <a:pt x="405" y="1"/>
                </a:cubicBezTo>
                <a:cubicBezTo>
                  <a:pt x="481" y="2"/>
                  <a:pt x="439" y="6"/>
                  <a:pt x="456" y="10"/>
                </a:cubicBezTo>
                <a:cubicBezTo>
                  <a:pt x="473" y="14"/>
                  <a:pt x="493" y="17"/>
                  <a:pt x="507" y="25"/>
                </a:cubicBezTo>
                <a:cubicBezTo>
                  <a:pt x="521" y="33"/>
                  <a:pt x="528" y="45"/>
                  <a:pt x="543" y="58"/>
                </a:cubicBezTo>
                <a:cubicBezTo>
                  <a:pt x="558" y="71"/>
                  <a:pt x="579" y="88"/>
                  <a:pt x="597" y="103"/>
                </a:cubicBezTo>
                <a:cubicBezTo>
                  <a:pt x="615" y="118"/>
                  <a:pt x="637" y="131"/>
                  <a:pt x="654" y="148"/>
                </a:cubicBezTo>
                <a:cubicBezTo>
                  <a:pt x="671" y="165"/>
                  <a:pt x="684" y="187"/>
                  <a:pt x="699" y="205"/>
                </a:cubicBezTo>
                <a:cubicBezTo>
                  <a:pt x="714" y="223"/>
                  <a:pt x="728" y="241"/>
                  <a:pt x="744" y="259"/>
                </a:cubicBezTo>
                <a:cubicBezTo>
                  <a:pt x="760" y="277"/>
                  <a:pt x="783" y="297"/>
                  <a:pt x="798" y="313"/>
                </a:cubicBezTo>
                <a:cubicBezTo>
                  <a:pt x="813" y="329"/>
                  <a:pt x="818" y="343"/>
                  <a:pt x="834" y="358"/>
                </a:cubicBezTo>
                <a:cubicBezTo>
                  <a:pt x="850" y="373"/>
                  <a:pt x="872" y="386"/>
                  <a:pt x="891" y="400"/>
                </a:cubicBezTo>
                <a:cubicBezTo>
                  <a:pt x="910" y="414"/>
                  <a:pt x="930" y="433"/>
                  <a:pt x="951" y="442"/>
                </a:cubicBezTo>
                <a:cubicBezTo>
                  <a:pt x="972" y="451"/>
                  <a:pt x="979" y="455"/>
                  <a:pt x="1017" y="457"/>
                </a:cubicBezTo>
                <a:cubicBezTo>
                  <a:pt x="1055" y="459"/>
                  <a:pt x="1114" y="457"/>
                  <a:pt x="1182" y="457"/>
                </a:cubicBezTo>
                <a:cubicBezTo>
                  <a:pt x="1250" y="457"/>
                  <a:pt x="1336" y="455"/>
                  <a:pt x="1425" y="45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H="1">
            <a:off x="3571875" y="3594101"/>
            <a:ext cx="1123950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>
            <a:off x="2433638" y="3913188"/>
            <a:ext cx="1471612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3676651" y="29035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H="1">
            <a:off x="3417889" y="3152776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 flipH="1">
            <a:off x="3155951" y="3409951"/>
            <a:ext cx="25717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 flipH="1">
            <a:off x="2903539" y="3652838"/>
            <a:ext cx="25717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H="1">
            <a:off x="3676650" y="292258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 flipH="1">
            <a:off x="3422650" y="3171826"/>
            <a:ext cx="0" cy="233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 flipH="1">
            <a:off x="3165475" y="3424238"/>
            <a:ext cx="0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48"/>
          <p:cNvSpPr>
            <a:spLocks noChangeArrowheads="1"/>
          </p:cNvSpPr>
          <p:nvPr/>
        </p:nvSpPr>
        <p:spPr bwMode="auto">
          <a:xfrm>
            <a:off x="3941763" y="2841625"/>
            <a:ext cx="119062" cy="1143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Freeform 73"/>
          <p:cNvSpPr>
            <a:spLocks/>
          </p:cNvSpPr>
          <p:nvPr/>
        </p:nvSpPr>
        <p:spPr bwMode="auto">
          <a:xfrm flipH="1">
            <a:off x="6481824" y="1908956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Freeform 74"/>
          <p:cNvSpPr>
            <a:spLocks/>
          </p:cNvSpPr>
          <p:nvPr/>
        </p:nvSpPr>
        <p:spPr bwMode="auto">
          <a:xfrm flipH="1">
            <a:off x="6480237" y="2539194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Oval 12"/>
          <p:cNvSpPr>
            <a:spLocks noChangeArrowheads="1"/>
          </p:cNvSpPr>
          <p:nvPr/>
        </p:nvSpPr>
        <p:spPr bwMode="auto">
          <a:xfrm flipH="1">
            <a:off x="8265965" y="184821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23"/>
          <p:cNvSpPr>
            <a:spLocks noChangeShapeType="1"/>
          </p:cNvSpPr>
          <p:nvPr/>
        </p:nvSpPr>
        <p:spPr bwMode="auto">
          <a:xfrm flipH="1">
            <a:off x="8018314" y="189583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Line 24"/>
          <p:cNvSpPr>
            <a:spLocks noChangeShapeType="1"/>
          </p:cNvSpPr>
          <p:nvPr/>
        </p:nvSpPr>
        <p:spPr bwMode="auto">
          <a:xfrm flipH="1">
            <a:off x="7999264" y="187678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 flipH="1">
            <a:off x="7698328" y="308750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9"/>
          <p:cNvSpPr>
            <a:spLocks noChangeArrowheads="1"/>
          </p:cNvSpPr>
          <p:nvPr/>
        </p:nvSpPr>
        <p:spPr bwMode="auto">
          <a:xfrm flipH="1">
            <a:off x="7696741" y="316212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10"/>
          <p:cNvSpPr>
            <a:spLocks noChangeArrowheads="1"/>
          </p:cNvSpPr>
          <p:nvPr/>
        </p:nvSpPr>
        <p:spPr bwMode="auto">
          <a:xfrm flipH="1">
            <a:off x="7645941" y="325419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Oval 11"/>
          <p:cNvSpPr>
            <a:spLocks noChangeArrowheads="1"/>
          </p:cNvSpPr>
          <p:nvPr/>
        </p:nvSpPr>
        <p:spPr bwMode="auto">
          <a:xfrm flipH="1">
            <a:off x="7625303" y="332880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Oval 13"/>
          <p:cNvSpPr>
            <a:spLocks noChangeArrowheads="1"/>
          </p:cNvSpPr>
          <p:nvPr/>
        </p:nvSpPr>
        <p:spPr bwMode="auto">
          <a:xfrm flipH="1">
            <a:off x="7911053" y="230645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Oval 14"/>
          <p:cNvSpPr>
            <a:spLocks noChangeArrowheads="1"/>
          </p:cNvSpPr>
          <p:nvPr/>
        </p:nvSpPr>
        <p:spPr bwMode="auto">
          <a:xfrm flipH="1">
            <a:off x="7911053" y="239218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Oval 15"/>
          <p:cNvSpPr>
            <a:spLocks noChangeArrowheads="1"/>
          </p:cNvSpPr>
          <p:nvPr/>
        </p:nvSpPr>
        <p:spPr bwMode="auto">
          <a:xfrm flipH="1">
            <a:off x="8011066" y="309544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Oval 17"/>
          <p:cNvSpPr>
            <a:spLocks noChangeArrowheads="1"/>
          </p:cNvSpPr>
          <p:nvPr/>
        </p:nvSpPr>
        <p:spPr bwMode="auto">
          <a:xfrm flipH="1">
            <a:off x="7736428" y="397333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Oval 18"/>
          <p:cNvSpPr>
            <a:spLocks noChangeArrowheads="1"/>
          </p:cNvSpPr>
          <p:nvPr/>
        </p:nvSpPr>
        <p:spPr bwMode="auto">
          <a:xfrm flipH="1">
            <a:off x="7704678" y="413208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19"/>
          <p:cNvSpPr>
            <a:spLocks noChangeShapeType="1"/>
          </p:cNvSpPr>
          <p:nvPr/>
        </p:nvSpPr>
        <p:spPr bwMode="auto">
          <a:xfrm flipH="1">
            <a:off x="7760240" y="2336620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Line 20"/>
          <p:cNvSpPr>
            <a:spLocks noChangeShapeType="1"/>
          </p:cNvSpPr>
          <p:nvPr/>
        </p:nvSpPr>
        <p:spPr bwMode="auto">
          <a:xfrm flipH="1">
            <a:off x="7671340" y="2438220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21"/>
          <p:cNvSpPr>
            <a:spLocks noChangeShapeType="1"/>
          </p:cNvSpPr>
          <p:nvPr/>
        </p:nvSpPr>
        <p:spPr bwMode="auto">
          <a:xfrm flipH="1">
            <a:off x="7652290" y="2431870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22"/>
          <p:cNvSpPr>
            <a:spLocks noChangeShapeType="1"/>
          </p:cNvSpPr>
          <p:nvPr/>
        </p:nvSpPr>
        <p:spPr bwMode="auto">
          <a:xfrm flipH="1">
            <a:off x="7722140" y="2342970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Freeform 25"/>
          <p:cNvSpPr>
            <a:spLocks/>
          </p:cNvSpPr>
          <p:nvPr/>
        </p:nvSpPr>
        <p:spPr bwMode="auto">
          <a:xfrm flipH="1">
            <a:off x="7979316" y="2419170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26"/>
          <p:cNvSpPr>
            <a:spLocks noChangeShapeType="1"/>
          </p:cNvSpPr>
          <p:nvPr/>
        </p:nvSpPr>
        <p:spPr bwMode="auto">
          <a:xfrm flipV="1">
            <a:off x="8077740" y="3143070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27"/>
          <p:cNvSpPr>
            <a:spLocks noChangeShapeType="1"/>
          </p:cNvSpPr>
          <p:nvPr/>
        </p:nvSpPr>
        <p:spPr bwMode="auto">
          <a:xfrm>
            <a:off x="7817390" y="4013020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Line 28"/>
          <p:cNvSpPr>
            <a:spLocks noChangeShapeType="1"/>
          </p:cNvSpPr>
          <p:nvPr/>
        </p:nvSpPr>
        <p:spPr bwMode="auto">
          <a:xfrm>
            <a:off x="7779290" y="4165420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Line 29"/>
          <p:cNvSpPr>
            <a:spLocks noChangeShapeType="1"/>
          </p:cNvSpPr>
          <p:nvPr/>
        </p:nvSpPr>
        <p:spPr bwMode="auto">
          <a:xfrm flipH="1" flipV="1">
            <a:off x="7455440" y="3111320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Line 30"/>
          <p:cNvSpPr>
            <a:spLocks noChangeShapeType="1"/>
          </p:cNvSpPr>
          <p:nvPr/>
        </p:nvSpPr>
        <p:spPr bwMode="auto">
          <a:xfrm flipH="1">
            <a:off x="7455440" y="3181170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31"/>
          <p:cNvSpPr>
            <a:spLocks noChangeShapeType="1"/>
          </p:cNvSpPr>
          <p:nvPr/>
        </p:nvSpPr>
        <p:spPr bwMode="auto">
          <a:xfrm flipH="1">
            <a:off x="7398290" y="3289120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Line 32"/>
          <p:cNvSpPr>
            <a:spLocks noChangeShapeType="1"/>
          </p:cNvSpPr>
          <p:nvPr/>
        </p:nvSpPr>
        <p:spPr bwMode="auto">
          <a:xfrm flipH="1" flipV="1">
            <a:off x="7360190" y="3365320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Line 34"/>
          <p:cNvSpPr>
            <a:spLocks noChangeShapeType="1"/>
          </p:cNvSpPr>
          <p:nvPr/>
        </p:nvSpPr>
        <p:spPr bwMode="auto">
          <a:xfrm flipH="1" flipV="1">
            <a:off x="6463252" y="4548008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Oval 15"/>
          <p:cNvSpPr>
            <a:spLocks noChangeArrowheads="1"/>
          </p:cNvSpPr>
          <p:nvPr/>
        </p:nvSpPr>
        <p:spPr bwMode="auto">
          <a:xfrm flipH="1">
            <a:off x="8011066" y="309544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709476" y="5294520"/>
            <a:ext cx="4253928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 Exponential</a:t>
            </a:r>
            <a:r>
              <a:rPr lang="en-US" sz="1600" dirty="0"/>
              <a:t> current growth </a:t>
            </a:r>
          </a:p>
          <a:p>
            <a:r>
              <a:rPr lang="en-US" sz="1600" dirty="0"/>
              <a:t>(Impact Ionization or Inverse Auger process)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00584" y="1297978"/>
            <a:ext cx="5370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High</a:t>
            </a:r>
            <a:r>
              <a:rPr lang="en-US" sz="1600" dirty="0"/>
              <a:t> Reverse Bias &gt; bandgap (typically 3/2 bandgap)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74544" y="2129829"/>
            <a:ext cx="1762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Reverse Bias</a:t>
            </a:r>
          </a:p>
        </p:txBody>
      </p:sp>
    </p:spTree>
    <p:extLst>
      <p:ext uri="{BB962C8B-B14F-4D97-AF65-F5344CB8AC3E}">
        <p14:creationId xmlns:p14="http://schemas.microsoft.com/office/powerpoint/2010/main" val="25199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11 0.00047 -0.02413 -0.00694 -0.03333 0.00139 C -0.03941 0.00672 -0.03142 0.02176 -0.03437 0.03056 C -0.03559 0.03426 -0.04062 0.03172 -0.04375 0.03195 C -0.04965 0.03264 -0.05555 0.03287 -0.06146 0.03334 C -0.0618 0.04491 -0.05642 0.05996 -0.0625 0.06806 C -0.09705 0.11412 -0.08541 0.04908 -0.08958 0.07639 C -0.08993 0.08565 -0.08559 0.09769 -0.09062 0.10417 C -0.09583 0.11088 -0.10521 0.1044 -0.1125 0.10556 C -0.11371 0.10579 -0.11441 0.10811 -0.11562 0.10834 C -0.11805 0.10903 -0.12048 0.10834 -0.12291 0.10834 " pathEditMode="relative" ptsTypes="ffffffffffA">
                                      <p:cBhvr>
                                        <p:cTn id="4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1.11111E-6 C -0.03906 0.00162 -0.03107 -0.01297 -0.03298 0.02523 C -0.03315 0.02847 -0.0335 0.03194 -0.03385 0.03518 C -0.03472 0.06504 -0.02795 0.07476 -0.04531 0.06666 C -0.05069 0.06713 -0.05937 0.06134 -0.06128 0.06805 C -0.06788 0.0912 -0.06232 0.11759 -0.06406 0.14213 C -0.0644 0.15509 -0.06006 0.17013 -0.0651 0.18125 C -0.06788 0.18726 -0.07569 0.18009 -0.08107 0.17986 C -0.08923 0.17939 -0.10555 0.1787 -0.10555 0.1787 " pathEditMode="relative" ptsTypes="ffffffffA">
                                      <p:cBhvr>
                                        <p:cTn id="9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C -0.00122 -0.00601 -0.00313 -0.0155 -0.00573 -0.02083 C -0.00608 -0.028 -0.00608 -0.03518 -0.00677 -0.04236 C -0.00695 -0.04375 -0.00781 -0.04652 -0.00781 -0.04652 C -0.00851 -0.11574 0.00382 -0.09606 -0.01823 -0.0993 C -0.02431 -0.09907 -0.0375 -0.1 -0.04375 -0.09722 C -0.05156 -0.08148 -0.04479 -0.09583 -0.04531 -0.04583 C -0.04549 -0.0243 -0.04566 -0.00277 -0.04583 0.01875 C -0.05677 0.01575 -0.0691 0.01875 -0.08021 0.01875 " pathEditMode="relative" ptsTypes="ffffffffA">
                                      <p:cBhvr>
                                        <p:cTn id="9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007 L 0.05955 0.0007 " pathEditMode="relative" ptsTypes="AA">
                                      <p:cBhvr>
                                        <p:cTn id="9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938 0.00069 " pathEditMode="relative" ptsTypes="AA">
                                      <p:cBhvr>
                                        <p:cTn id="10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093 L -0.07448 -0.00093 " pathEditMode="relative" ptsTypes="AA">
                                      <p:cBhvr>
                                        <p:cTn id="10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323 0 " pathEditMode="relative" ptsTypes="AA">
                                      <p:cBhvr>
                                        <p:cTn id="11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7 0 " pathEditMode="relative" ptsTypes="AA">
                                      <p:cBhvr>
                                        <p:cTn id="11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1" grpId="1" animBg="1"/>
      <p:bldP spid="81" grpId="2" animBg="1"/>
      <p:bldP spid="82" grpId="0" animBg="1"/>
      <p:bldP spid="82" grpId="1" animBg="1"/>
      <p:bldP spid="83" grpId="0" animBg="1"/>
      <p:bldP spid="83" grpId="1" animBg="1"/>
      <p:bldP spid="85" grpId="0" animBg="1"/>
      <p:bldP spid="86" grpId="0" animBg="1"/>
      <p:bldP spid="86" grpId="1" animBg="1"/>
      <p:bldP spid="87" grpId="0" animBg="1"/>
      <p:bldP spid="87" grpId="1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Impact-ionization  and Flux Conservation</a:t>
            </a:r>
          </a:p>
        </p:txBody>
      </p:sp>
      <p:sp>
        <p:nvSpPr>
          <p:cNvPr id="5" name="Freeform 3"/>
          <p:cNvSpPr>
            <a:spLocks/>
          </p:cNvSpPr>
          <p:nvPr/>
        </p:nvSpPr>
        <p:spPr bwMode="auto">
          <a:xfrm flipH="1">
            <a:off x="1944689" y="1790701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auto">
          <a:xfrm flipH="1">
            <a:off x="1943101" y="2420938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 flipH="1">
            <a:off x="3135313" y="30210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flipH="1">
            <a:off x="3133726" y="309562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flipH="1">
            <a:off x="3082926" y="31877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flipH="1">
            <a:off x="3062288" y="32623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flipH="1">
            <a:off x="3711576" y="16954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flipH="1">
            <a:off x="3348038" y="22399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flipH="1">
            <a:off x="3348038" y="232568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flipH="1">
            <a:off x="3448051" y="3028950"/>
            <a:ext cx="74613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 flipH="1">
            <a:off x="3173413" y="390683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flipH="1">
            <a:off x="3141663" y="406558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3197225" y="227012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3108325" y="237172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H="1">
            <a:off x="3089275" y="2365375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3159125" y="2276475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H="1">
            <a:off x="3463925" y="174307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H="1">
            <a:off x="3444875" y="172402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 flipH="1">
            <a:off x="3416301" y="2352675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3514725" y="3076575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3254375" y="3946525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216275" y="4098925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 flipV="1">
            <a:off x="2892425" y="3044825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H="1">
            <a:off x="2892425" y="3114675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H="1">
            <a:off x="2835275" y="3222625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H="1" flipV="1">
            <a:off x="2797175" y="3298825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H="1" flipV="1">
            <a:off x="1900238" y="4481513"/>
            <a:ext cx="1943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" name="Object 30"/>
          <p:cNvGraphicFramePr>
            <a:graphicFrameLocks noChangeAspect="1"/>
          </p:cNvGraphicFramePr>
          <p:nvPr/>
        </p:nvGraphicFramePr>
        <p:xfrm>
          <a:off x="4938713" y="1186677"/>
          <a:ext cx="5174088" cy="470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41233" imgH="241415" progId="Equation.DSMT4">
                  <p:embed/>
                </p:oleObj>
              </mc:Choice>
              <mc:Fallback>
                <p:oleObj name="Equation" r:id="rId2" imgW="2641233" imgH="241415" progId="Equation.DSMT4">
                  <p:embed/>
                  <p:pic>
                    <p:nvPicPr>
                      <p:cNvPr id="3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713" y="1186677"/>
                        <a:ext cx="5174088" cy="47078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36"/>
              <p:cNvSpPr txBox="1"/>
              <p:nvPr/>
            </p:nvSpPr>
            <p:spPr bwMode="auto">
              <a:xfrm>
                <a:off x="4903788" y="4421188"/>
                <a:ext cx="4116387" cy="1036185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FF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7" name="Object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3788" y="4421188"/>
                <a:ext cx="4116387" cy="10361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/>
          <p:nvPr/>
        </p:nvCxnSpPr>
        <p:spPr>
          <a:xfrm rot="10800000" flipV="1">
            <a:off x="6284688" y="5036457"/>
            <a:ext cx="1785257" cy="40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6908801" y="5021944"/>
            <a:ext cx="449942" cy="4209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0800000" flipV="1">
            <a:off x="6821715" y="3889832"/>
            <a:ext cx="769261" cy="63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Line 29"/>
          <p:cNvSpPr>
            <a:spLocks noChangeShapeType="1"/>
          </p:cNvSpPr>
          <p:nvPr/>
        </p:nvSpPr>
        <p:spPr bwMode="auto">
          <a:xfrm flipH="1">
            <a:off x="1951038" y="4995863"/>
            <a:ext cx="22987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2692400" y="485140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3898900" y="4876800"/>
            <a:ext cx="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47"/>
          <p:cNvSpPr txBox="1">
            <a:spLocks noChangeArrowheads="1"/>
          </p:cNvSpPr>
          <p:nvPr/>
        </p:nvSpPr>
        <p:spPr bwMode="auto">
          <a:xfrm>
            <a:off x="1729242" y="4930550"/>
            <a:ext cx="3658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x</a:t>
            </a:r>
          </a:p>
        </p:txBody>
      </p:sp>
      <p:sp>
        <p:nvSpPr>
          <p:cNvPr id="49" name="Text Box 48"/>
          <p:cNvSpPr txBox="1">
            <a:spLocks noChangeArrowheads="1"/>
          </p:cNvSpPr>
          <p:nvPr/>
        </p:nvSpPr>
        <p:spPr bwMode="auto">
          <a:xfrm>
            <a:off x="2457451" y="5095423"/>
            <a:ext cx="50526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W</a:t>
            </a:r>
          </a:p>
        </p:txBody>
      </p:sp>
      <p:sp>
        <p:nvSpPr>
          <p:cNvPr id="50" name="Text Box 48"/>
          <p:cNvSpPr txBox="1">
            <a:spLocks noChangeArrowheads="1"/>
          </p:cNvSpPr>
          <p:nvPr/>
        </p:nvSpPr>
        <p:spPr bwMode="auto">
          <a:xfrm>
            <a:off x="3669393" y="5088166"/>
            <a:ext cx="3722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40175" y="2002749"/>
            <a:ext cx="2878146" cy="3231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/>
              <a:t>Impact Ionization probabilities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 flipH="1" flipV="1">
            <a:off x="7487311" y="1639869"/>
            <a:ext cx="314943" cy="3927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8689942" y="1583307"/>
            <a:ext cx="177538" cy="4091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9144955" y="3171825"/>
            <a:ext cx="2204711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Steady state: Define </a:t>
            </a:r>
          </a:p>
          <a:p>
            <a:r>
              <a:rPr lang="en-US" sz="1400" dirty="0"/>
              <a:t>I</a:t>
            </a:r>
            <a:r>
              <a:rPr lang="en-US" sz="1400" baseline="-25000" dirty="0"/>
              <a:t>T</a:t>
            </a:r>
            <a:r>
              <a:rPr lang="en-US" sz="1400" dirty="0"/>
              <a:t> = I</a:t>
            </a:r>
            <a:r>
              <a:rPr lang="en-US" sz="1400" baseline="-25000" dirty="0"/>
              <a:t>N</a:t>
            </a:r>
            <a:r>
              <a:rPr lang="en-US" sz="1400" dirty="0"/>
              <a:t>+I</a:t>
            </a:r>
            <a:r>
              <a:rPr lang="en-US" sz="1400" baseline="-25000" dirty="0"/>
              <a:t>P</a:t>
            </a:r>
            <a:r>
              <a:rPr lang="en-US" sz="1400" dirty="0"/>
              <a:t> (total current)</a:t>
            </a:r>
          </a:p>
          <a:p>
            <a:r>
              <a:rPr lang="en-US" sz="1400" dirty="0"/>
              <a:t>Constant in steady state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451426" y="5574577"/>
            <a:ext cx="188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Differential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36">
                <a:extLst>
                  <a:ext uri="{FF2B5EF4-FFF2-40B4-BE49-F238E27FC236}">
                    <a16:creationId xmlns:a16="http://schemas.microsoft.com/office/drawing/2014/main" id="{3BDAE160-FA40-4FEA-8A19-AA5B89F5D747}"/>
                  </a:ext>
                </a:extLst>
              </p:cNvPr>
              <p:cNvSpPr txBox="1"/>
              <p:nvPr/>
            </p:nvSpPr>
            <p:spPr bwMode="auto">
              <a:xfrm>
                <a:off x="4865120" y="5418252"/>
                <a:ext cx="4116387" cy="1036186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Object 36">
                <a:extLst>
                  <a:ext uri="{FF2B5EF4-FFF2-40B4-BE49-F238E27FC236}">
                    <a16:creationId xmlns:a16="http://schemas.microsoft.com/office/drawing/2014/main" id="{3BDAE160-FA40-4FEA-8A19-AA5B89F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5120" y="5418252"/>
                <a:ext cx="4116387" cy="10361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36">
                <a:extLst>
                  <a:ext uri="{FF2B5EF4-FFF2-40B4-BE49-F238E27FC236}">
                    <a16:creationId xmlns:a16="http://schemas.microsoft.com/office/drawing/2014/main" id="{7F1B3392-85BC-4FC6-ABBE-0F120A7F40EB}"/>
                  </a:ext>
                </a:extLst>
              </p:cNvPr>
              <p:cNvSpPr txBox="1"/>
              <p:nvPr/>
            </p:nvSpPr>
            <p:spPr bwMode="auto">
              <a:xfrm>
                <a:off x="9124626" y="3916449"/>
                <a:ext cx="2209800" cy="536051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Object 36">
                <a:extLst>
                  <a:ext uri="{FF2B5EF4-FFF2-40B4-BE49-F238E27FC236}">
                    <a16:creationId xmlns:a16="http://schemas.microsoft.com/office/drawing/2014/main" id="{7F1B3392-85BC-4FC6-ABBE-0F120A7F4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24626" y="3916449"/>
                <a:ext cx="2209800" cy="536051"/>
              </a:xfrm>
              <a:prstGeom prst="rect">
                <a:avLst/>
              </a:prstGeom>
              <a:blipFill>
                <a:blip r:embed="rId7"/>
                <a:stretch>
                  <a:fillRect l="-829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id="{BDBFDA0B-EDCA-4834-BF28-0C0F59D091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8714" y="2522539"/>
          <a:ext cx="3983255" cy="1367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61787" imgH="812433" progId="Equation.DSMT4">
                  <p:embed/>
                </p:oleObj>
              </mc:Choice>
              <mc:Fallback>
                <p:oleObj name="Equation" r:id="rId8" imgW="2361787" imgH="812433" progId="Equation.DSMT4">
                  <p:embed/>
                  <p:pic>
                    <p:nvPicPr>
                      <p:cNvPr id="35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714" y="2522539"/>
                        <a:ext cx="3983255" cy="13672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4664880" y="1061280"/>
              <a:ext cx="6613920" cy="5243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9120" y="1055160"/>
                <a:ext cx="6631200" cy="526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053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1" grpId="0" animBg="1"/>
      <p:bldP spid="53" grpId="0"/>
      <p:bldP spid="5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Impact-ionization  and Flux Conservation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451426" y="1070725"/>
            <a:ext cx="188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Differential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Object 36">
                <a:extLst>
                  <a:ext uri="{FF2B5EF4-FFF2-40B4-BE49-F238E27FC236}">
                    <a16:creationId xmlns:a16="http://schemas.microsoft.com/office/drawing/2014/main" id="{3BDAE160-FA40-4FEA-8A19-AA5B89F5D747}"/>
                  </a:ext>
                </a:extLst>
              </p:cNvPr>
              <p:cNvSpPr txBox="1"/>
              <p:nvPr/>
            </p:nvSpPr>
            <p:spPr bwMode="auto">
              <a:xfrm>
                <a:off x="4865120" y="914400"/>
                <a:ext cx="4116387" cy="1036186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Object 36">
                <a:extLst>
                  <a:ext uri="{FF2B5EF4-FFF2-40B4-BE49-F238E27FC236}">
                    <a16:creationId xmlns:a16="http://schemas.microsoft.com/office/drawing/2014/main" id="{3BDAE160-FA40-4FEA-8A19-AA5B89F5D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5120" y="914400"/>
                <a:ext cx="4116387" cy="10361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36">
                <a:extLst>
                  <a:ext uri="{FF2B5EF4-FFF2-40B4-BE49-F238E27FC236}">
                    <a16:creationId xmlns:a16="http://schemas.microsoft.com/office/drawing/2014/main" id="{52BDE145-13E1-46E5-B57C-B76DC25F227B}"/>
                  </a:ext>
                </a:extLst>
              </p:cNvPr>
              <p:cNvSpPr txBox="1"/>
              <p:nvPr/>
            </p:nvSpPr>
            <p:spPr bwMode="auto">
              <a:xfrm>
                <a:off x="5017520" y="1958206"/>
                <a:ext cx="4116387" cy="55639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Object 36">
                <a:extLst>
                  <a:ext uri="{FF2B5EF4-FFF2-40B4-BE49-F238E27FC236}">
                    <a16:creationId xmlns:a16="http://schemas.microsoft.com/office/drawing/2014/main" id="{52BDE145-13E1-46E5-B57C-B76DC25F2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7520" y="1958206"/>
                <a:ext cx="4116387" cy="556394"/>
              </a:xfrm>
              <a:prstGeom prst="rect">
                <a:avLst/>
              </a:prstGeom>
              <a:blipFill>
                <a:blip r:embed="rId4"/>
                <a:stretch>
                  <a:fillRect l="-1481"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Object 36">
                <a:extLst>
                  <a:ext uri="{FF2B5EF4-FFF2-40B4-BE49-F238E27FC236}">
                    <a16:creationId xmlns:a16="http://schemas.microsoft.com/office/drawing/2014/main" id="{EE322F8F-C435-4CF4-99C2-AE0F7B68454F}"/>
                  </a:ext>
                </a:extLst>
              </p:cNvPr>
              <p:cNvSpPr txBox="1"/>
              <p:nvPr/>
            </p:nvSpPr>
            <p:spPr bwMode="auto">
              <a:xfrm>
                <a:off x="5017519" y="2656517"/>
                <a:ext cx="4116387" cy="681996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𝑐𝑎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Object 36">
                <a:extLst>
                  <a:ext uri="{FF2B5EF4-FFF2-40B4-BE49-F238E27FC236}">
                    <a16:creationId xmlns:a16="http://schemas.microsoft.com/office/drawing/2014/main" id="{EE322F8F-C435-4CF4-99C2-AE0F7B684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7519" y="2656517"/>
                <a:ext cx="4116387" cy="681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Freeform 3">
            <a:extLst>
              <a:ext uri="{FF2B5EF4-FFF2-40B4-BE49-F238E27FC236}">
                <a16:creationId xmlns:a16="http://schemas.microsoft.com/office/drawing/2014/main" id="{FD80ABA1-C213-4B71-8872-F931351A3E00}"/>
              </a:ext>
            </a:extLst>
          </p:cNvPr>
          <p:cNvSpPr>
            <a:spLocks/>
          </p:cNvSpPr>
          <p:nvPr/>
        </p:nvSpPr>
        <p:spPr bwMode="auto">
          <a:xfrm flipH="1">
            <a:off x="825047" y="1790701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Freeform 4">
            <a:extLst>
              <a:ext uri="{FF2B5EF4-FFF2-40B4-BE49-F238E27FC236}">
                <a16:creationId xmlns:a16="http://schemas.microsoft.com/office/drawing/2014/main" id="{7037FE7A-A8D8-46DF-B985-2642F3817604}"/>
              </a:ext>
            </a:extLst>
          </p:cNvPr>
          <p:cNvSpPr>
            <a:spLocks/>
          </p:cNvSpPr>
          <p:nvPr/>
        </p:nvSpPr>
        <p:spPr bwMode="auto">
          <a:xfrm flipH="1">
            <a:off x="823459" y="2420938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5">
            <a:extLst>
              <a:ext uri="{FF2B5EF4-FFF2-40B4-BE49-F238E27FC236}">
                <a16:creationId xmlns:a16="http://schemas.microsoft.com/office/drawing/2014/main" id="{BF05F0BF-B4CC-4EF0-9463-C2A0ABA6675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15671" y="30210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6">
            <a:extLst>
              <a:ext uri="{FF2B5EF4-FFF2-40B4-BE49-F238E27FC236}">
                <a16:creationId xmlns:a16="http://schemas.microsoft.com/office/drawing/2014/main" id="{0E102A78-5F57-42FC-A655-72422D69589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14084" y="309562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7">
            <a:extLst>
              <a:ext uri="{FF2B5EF4-FFF2-40B4-BE49-F238E27FC236}">
                <a16:creationId xmlns:a16="http://schemas.microsoft.com/office/drawing/2014/main" id="{E8C79E9A-CD11-4908-8275-20FB54B1E77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63284" y="31877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8">
            <a:extLst>
              <a:ext uri="{FF2B5EF4-FFF2-40B4-BE49-F238E27FC236}">
                <a16:creationId xmlns:a16="http://schemas.microsoft.com/office/drawing/2014/main" id="{C567828B-0ECB-4520-B30D-D1A03DB7F1F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42646" y="32623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9">
            <a:extLst>
              <a:ext uri="{FF2B5EF4-FFF2-40B4-BE49-F238E27FC236}">
                <a16:creationId xmlns:a16="http://schemas.microsoft.com/office/drawing/2014/main" id="{397698A3-B1B1-4232-9560-1745B4D4584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91934" y="16954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10">
            <a:extLst>
              <a:ext uri="{FF2B5EF4-FFF2-40B4-BE49-F238E27FC236}">
                <a16:creationId xmlns:a16="http://schemas.microsoft.com/office/drawing/2014/main" id="{9D71A3DA-7A2B-4C8D-9683-B1ABA379FC5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28396" y="22399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11">
            <a:extLst>
              <a:ext uri="{FF2B5EF4-FFF2-40B4-BE49-F238E27FC236}">
                <a16:creationId xmlns:a16="http://schemas.microsoft.com/office/drawing/2014/main" id="{DCF6D20E-8A24-4937-8AF5-DDB7CCBF36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28396" y="232568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12">
            <a:extLst>
              <a:ext uri="{FF2B5EF4-FFF2-40B4-BE49-F238E27FC236}">
                <a16:creationId xmlns:a16="http://schemas.microsoft.com/office/drawing/2014/main" id="{89AD2A76-E098-4DDB-AC15-00209D0D69A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28409" y="3028950"/>
            <a:ext cx="74613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13">
            <a:extLst>
              <a:ext uri="{FF2B5EF4-FFF2-40B4-BE49-F238E27FC236}">
                <a16:creationId xmlns:a16="http://schemas.microsoft.com/office/drawing/2014/main" id="{F885A1A0-99EC-46DF-85EF-7AB7574EC84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53771" y="390683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14">
            <a:extLst>
              <a:ext uri="{FF2B5EF4-FFF2-40B4-BE49-F238E27FC236}">
                <a16:creationId xmlns:a16="http://schemas.microsoft.com/office/drawing/2014/main" id="{0EFB34DB-F753-4D20-BC1E-6953A5C983F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22021" y="406558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Line 15">
            <a:extLst>
              <a:ext uri="{FF2B5EF4-FFF2-40B4-BE49-F238E27FC236}">
                <a16:creationId xmlns:a16="http://schemas.microsoft.com/office/drawing/2014/main" id="{15ECE148-F0F1-48BE-AAB0-E159BB3CF6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77583" y="227012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Line 16">
            <a:extLst>
              <a:ext uri="{FF2B5EF4-FFF2-40B4-BE49-F238E27FC236}">
                <a16:creationId xmlns:a16="http://schemas.microsoft.com/office/drawing/2014/main" id="{F92A4B31-C561-4CBF-89D5-B7AD81704F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8683" y="237172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Line 17">
            <a:extLst>
              <a:ext uri="{FF2B5EF4-FFF2-40B4-BE49-F238E27FC236}">
                <a16:creationId xmlns:a16="http://schemas.microsoft.com/office/drawing/2014/main" id="{62B2F25C-F050-4912-B151-48A63BFBEB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69633" y="2365375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Line 18">
            <a:extLst>
              <a:ext uri="{FF2B5EF4-FFF2-40B4-BE49-F238E27FC236}">
                <a16:creationId xmlns:a16="http://schemas.microsoft.com/office/drawing/2014/main" id="{3F47CA00-FB4D-41D8-B633-02D10EF263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39483" y="2276475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Line 19">
            <a:extLst>
              <a:ext uri="{FF2B5EF4-FFF2-40B4-BE49-F238E27FC236}">
                <a16:creationId xmlns:a16="http://schemas.microsoft.com/office/drawing/2014/main" id="{F807351D-9A83-4C1F-9106-410472E6E3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44283" y="174307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Line 20">
            <a:extLst>
              <a:ext uri="{FF2B5EF4-FFF2-40B4-BE49-F238E27FC236}">
                <a16:creationId xmlns:a16="http://schemas.microsoft.com/office/drawing/2014/main" id="{90018D41-7484-4993-9CE8-A8FF7EAE23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25233" y="172402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Freeform 21">
            <a:extLst>
              <a:ext uri="{FF2B5EF4-FFF2-40B4-BE49-F238E27FC236}">
                <a16:creationId xmlns:a16="http://schemas.microsoft.com/office/drawing/2014/main" id="{A4E97D75-BC0E-457A-8BBD-55452B02909C}"/>
              </a:ext>
            </a:extLst>
          </p:cNvPr>
          <p:cNvSpPr>
            <a:spLocks/>
          </p:cNvSpPr>
          <p:nvPr/>
        </p:nvSpPr>
        <p:spPr bwMode="auto">
          <a:xfrm flipH="1">
            <a:off x="2296659" y="2352675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Line 22">
            <a:extLst>
              <a:ext uri="{FF2B5EF4-FFF2-40B4-BE49-F238E27FC236}">
                <a16:creationId xmlns:a16="http://schemas.microsoft.com/office/drawing/2014/main" id="{6C657153-EF4A-4991-B096-8163872049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95083" y="3076575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Line 23">
            <a:extLst>
              <a:ext uri="{FF2B5EF4-FFF2-40B4-BE49-F238E27FC236}">
                <a16:creationId xmlns:a16="http://schemas.microsoft.com/office/drawing/2014/main" id="{9DD14A93-9234-4B52-A9E0-731DA599FB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4733" y="3946525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4">
            <a:extLst>
              <a:ext uri="{FF2B5EF4-FFF2-40B4-BE49-F238E27FC236}">
                <a16:creationId xmlns:a16="http://schemas.microsoft.com/office/drawing/2014/main" id="{CCF2D201-E350-4A69-9447-83ECD8A56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6633" y="4098925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Line 25">
            <a:extLst>
              <a:ext uri="{FF2B5EF4-FFF2-40B4-BE49-F238E27FC236}">
                <a16:creationId xmlns:a16="http://schemas.microsoft.com/office/drawing/2014/main" id="{3476F470-AF20-44AC-84F5-0C26E40B82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72783" y="3044825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Line 26">
            <a:extLst>
              <a:ext uri="{FF2B5EF4-FFF2-40B4-BE49-F238E27FC236}">
                <a16:creationId xmlns:a16="http://schemas.microsoft.com/office/drawing/2014/main" id="{841E8FD3-651F-496B-9A0C-D0A678E97C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72783" y="3114675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Line 27">
            <a:extLst>
              <a:ext uri="{FF2B5EF4-FFF2-40B4-BE49-F238E27FC236}">
                <a16:creationId xmlns:a16="http://schemas.microsoft.com/office/drawing/2014/main" id="{9F1D98F3-F9CB-4044-A228-D3FEF8DB61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15633" y="3222625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Line 28">
            <a:extLst>
              <a:ext uri="{FF2B5EF4-FFF2-40B4-BE49-F238E27FC236}">
                <a16:creationId xmlns:a16="http://schemas.microsoft.com/office/drawing/2014/main" id="{B6445BBF-64FC-4823-8637-B0C2852A1D3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77533" y="3298825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Line 29">
            <a:extLst>
              <a:ext uri="{FF2B5EF4-FFF2-40B4-BE49-F238E27FC236}">
                <a16:creationId xmlns:a16="http://schemas.microsoft.com/office/drawing/2014/main" id="{D2D1565A-BCF8-46F0-BB1C-C417BCBB39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1396" y="4995863"/>
            <a:ext cx="22987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Line 45">
            <a:extLst>
              <a:ext uri="{FF2B5EF4-FFF2-40B4-BE49-F238E27FC236}">
                <a16:creationId xmlns:a16="http://schemas.microsoft.com/office/drawing/2014/main" id="{DADF572C-0412-4B2C-A6B8-4A2ECC2F4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72758" y="485140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46">
            <a:extLst>
              <a:ext uri="{FF2B5EF4-FFF2-40B4-BE49-F238E27FC236}">
                <a16:creationId xmlns:a16="http://schemas.microsoft.com/office/drawing/2014/main" id="{D84E1126-FD41-4CAA-B677-81AD845035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9258" y="4876800"/>
            <a:ext cx="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Text Box 47">
            <a:extLst>
              <a:ext uri="{FF2B5EF4-FFF2-40B4-BE49-F238E27FC236}">
                <a16:creationId xmlns:a16="http://schemas.microsoft.com/office/drawing/2014/main" id="{04CDA8F6-9CB6-441D-A265-9A78957FB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30550"/>
            <a:ext cx="3658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x</a:t>
            </a:r>
          </a:p>
        </p:txBody>
      </p:sp>
      <p:sp>
        <p:nvSpPr>
          <p:cNvPr id="90" name="Text Box 48">
            <a:extLst>
              <a:ext uri="{FF2B5EF4-FFF2-40B4-BE49-F238E27FC236}">
                <a16:creationId xmlns:a16="http://schemas.microsoft.com/office/drawing/2014/main" id="{73E80F75-D990-4348-A217-A6DABE700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809" y="5095423"/>
            <a:ext cx="50526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W</a:t>
            </a:r>
          </a:p>
        </p:txBody>
      </p:sp>
      <p:sp>
        <p:nvSpPr>
          <p:cNvPr id="91" name="Text Box 48">
            <a:extLst>
              <a:ext uri="{FF2B5EF4-FFF2-40B4-BE49-F238E27FC236}">
                <a16:creationId xmlns:a16="http://schemas.microsoft.com/office/drawing/2014/main" id="{B14E46AE-4DC1-48A2-BB7E-002FCB872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9751" y="5088166"/>
            <a:ext cx="3722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0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73C8967-2F74-465A-83B0-44CF02D2636A}"/>
              </a:ext>
            </a:extLst>
          </p:cNvPr>
          <p:cNvCxnSpPr/>
          <p:nvPr/>
        </p:nvCxnSpPr>
        <p:spPr>
          <a:xfrm rot="5400000" flipH="1" flipV="1">
            <a:off x="1050244" y="5493657"/>
            <a:ext cx="319314" cy="275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1FAFA6DC-ABDD-4C13-ABB3-660057EFE5DD}"/>
              </a:ext>
            </a:extLst>
          </p:cNvPr>
          <p:cNvSpPr txBox="1"/>
          <p:nvPr/>
        </p:nvSpPr>
        <p:spPr>
          <a:xfrm>
            <a:off x="665614" y="5878287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I</a:t>
            </a:r>
            <a:r>
              <a:rPr lang="en-US" b="1" baseline="-25000" dirty="0" err="1">
                <a:solidFill>
                  <a:srgbClr val="0000FF"/>
                </a:solidFill>
              </a:rPr>
              <a:t>p</a:t>
            </a:r>
            <a:r>
              <a:rPr lang="en-US" b="1" dirty="0">
                <a:solidFill>
                  <a:srgbClr val="0000FF"/>
                </a:solidFill>
              </a:rPr>
              <a:t>(W)~0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7E216ED-2BFB-4045-9DF3-7DFA2BE6034A}"/>
              </a:ext>
            </a:extLst>
          </p:cNvPr>
          <p:cNvCxnSpPr/>
          <p:nvPr/>
        </p:nvCxnSpPr>
        <p:spPr>
          <a:xfrm rot="5400000" flipH="1" flipV="1">
            <a:off x="2784701" y="1407886"/>
            <a:ext cx="319314" cy="275772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38217F74-87E0-41CB-B64B-4A08C28002F6}"/>
              </a:ext>
            </a:extLst>
          </p:cNvPr>
          <p:cNvSpPr txBox="1"/>
          <p:nvPr/>
        </p:nvSpPr>
        <p:spPr>
          <a:xfrm>
            <a:off x="2617786" y="950688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</a:t>
            </a:r>
            <a:r>
              <a:rPr lang="en-US" b="1" baseline="-25000" dirty="0">
                <a:solidFill>
                  <a:srgbClr val="C00000"/>
                </a:solidFill>
              </a:rPr>
              <a:t>n</a:t>
            </a:r>
            <a:r>
              <a:rPr lang="en-US" b="1" dirty="0">
                <a:solidFill>
                  <a:srgbClr val="C00000"/>
                </a:solidFill>
              </a:rPr>
              <a:t>(0)~0</a:t>
            </a:r>
          </a:p>
        </p:txBody>
      </p:sp>
      <p:graphicFrame>
        <p:nvGraphicFramePr>
          <p:cNvPr id="100" name="Object 32">
            <a:extLst>
              <a:ext uri="{FF2B5EF4-FFF2-40B4-BE49-F238E27FC236}">
                <a16:creationId xmlns:a16="http://schemas.microsoft.com/office/drawing/2014/main" id="{05B4E34B-100A-49C1-985A-26CDE816D1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018407"/>
              </p:ext>
            </p:extLst>
          </p:nvPr>
        </p:nvGraphicFramePr>
        <p:xfrm>
          <a:off x="5017519" y="4254916"/>
          <a:ext cx="3633788" cy="1720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98401" imgH="1091878" progId="Equation.3">
                  <p:embed/>
                </p:oleObj>
              </mc:Choice>
              <mc:Fallback>
                <p:oleObj name="Equation" r:id="rId6" imgW="2298401" imgH="1091878" progId="Equation.3">
                  <p:embed/>
                  <p:pic>
                    <p:nvPicPr>
                      <p:cNvPr id="3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7519" y="4254916"/>
                        <a:ext cx="3633788" cy="1720434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D48A13D3-5BC8-4FE9-B840-B538116CC0E2}"/>
              </a:ext>
            </a:extLst>
          </p:cNvPr>
          <p:cNvSpPr txBox="1"/>
          <p:nvPr/>
        </p:nvSpPr>
        <p:spPr>
          <a:xfrm>
            <a:off x="5017519" y="3923393"/>
            <a:ext cx="3854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Solution form of differential equation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5C60BB5-1ED7-4C48-818B-A21223990190}"/>
              </a:ext>
            </a:extLst>
          </p:cNvPr>
          <p:cNvSpPr txBox="1"/>
          <p:nvPr/>
        </p:nvSpPr>
        <p:spPr>
          <a:xfrm>
            <a:off x="8937840" y="3970527"/>
            <a:ext cx="1633792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Reverse diffusion current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8268FFE-6D74-4D5E-9B0D-077959991776}"/>
              </a:ext>
            </a:extLst>
          </p:cNvPr>
          <p:cNvCxnSpPr/>
          <p:nvPr/>
        </p:nvCxnSpPr>
        <p:spPr>
          <a:xfrm flipH="1">
            <a:off x="8478883" y="4254916"/>
            <a:ext cx="392807" cy="2911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2725200" y="1122480"/>
              <a:ext cx="5237280" cy="2347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16200" y="1112760"/>
                <a:ext cx="5254200" cy="236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0350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101" grpId="0"/>
      <p:bldP spid="10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Impact-ionization</a:t>
            </a:r>
          </a:p>
        </p:txBody>
      </p:sp>
      <p:graphicFrame>
        <p:nvGraphicFramePr>
          <p:cNvPr id="5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022396"/>
              </p:ext>
            </p:extLst>
          </p:nvPr>
        </p:nvGraphicFramePr>
        <p:xfrm>
          <a:off x="8002227" y="2046425"/>
          <a:ext cx="3557587" cy="1214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341" imgH="711016" progId="Equation.DSMT4">
                  <p:embed/>
                </p:oleObj>
              </mc:Choice>
              <mc:Fallback>
                <p:oleObj name="Equation" r:id="rId2" imgW="2082341" imgH="711016" progId="Equation.DSMT4">
                  <p:embed/>
                  <p:pic>
                    <p:nvPicPr>
                      <p:cNvPr id="5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2227" y="2046425"/>
                        <a:ext cx="3557587" cy="1214681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0"/>
              <p:cNvSpPr txBox="1"/>
              <p:nvPr/>
            </p:nvSpPr>
            <p:spPr bwMode="auto">
              <a:xfrm>
                <a:off x="3536157" y="5674568"/>
                <a:ext cx="3931444" cy="100488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nary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6157" y="5674568"/>
                <a:ext cx="3931444" cy="1004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3"/>
          <p:cNvSpPr>
            <a:spLocks/>
          </p:cNvSpPr>
          <p:nvPr/>
        </p:nvSpPr>
        <p:spPr bwMode="auto">
          <a:xfrm flipH="1">
            <a:off x="825047" y="1790701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 flipH="1">
            <a:off x="823459" y="2420938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 flipH="1">
            <a:off x="2015671" y="30210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 flipH="1">
            <a:off x="2014084" y="309562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flipH="1">
            <a:off x="1963284" y="31877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 flipH="1">
            <a:off x="1942646" y="32623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 flipH="1">
            <a:off x="2591934" y="16954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 flipH="1">
            <a:off x="2228396" y="22399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 flipH="1">
            <a:off x="2228396" y="232568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 flipH="1">
            <a:off x="2328409" y="3028950"/>
            <a:ext cx="74613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 flipH="1">
            <a:off x="2053771" y="390683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 flipH="1">
            <a:off x="2022021" y="406558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H="1">
            <a:off x="2077583" y="227012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 flipH="1">
            <a:off x="1988683" y="237172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>
            <a:off x="1969633" y="2365375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flipH="1">
            <a:off x="2039483" y="2276475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H="1">
            <a:off x="2344283" y="174307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 flipH="1">
            <a:off x="2325233" y="172402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 flipH="1">
            <a:off x="2296659" y="2352675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V="1">
            <a:off x="2395083" y="3076575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2134733" y="3946525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2096633" y="4098925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H="1" flipV="1">
            <a:off x="1772783" y="3044825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 flipH="1">
            <a:off x="1772783" y="3114675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1715633" y="3222625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 flipH="1" flipV="1">
            <a:off x="1677533" y="3298825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 flipH="1">
            <a:off x="831396" y="4995863"/>
            <a:ext cx="22987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581785"/>
              </p:ext>
            </p:extLst>
          </p:nvPr>
        </p:nvGraphicFramePr>
        <p:xfrm>
          <a:off x="3962400" y="1169723"/>
          <a:ext cx="3633788" cy="1720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98401" imgH="1091878" progId="Equation.3">
                  <p:embed/>
                </p:oleObj>
              </mc:Choice>
              <mc:Fallback>
                <p:oleObj name="Equation" r:id="rId6" imgW="2298401" imgH="1091878" progId="Equation.3">
                  <p:embed/>
                  <p:pic>
                    <p:nvPicPr>
                      <p:cNvPr id="3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169723"/>
                        <a:ext cx="3633788" cy="1720434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1572758" y="485140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46"/>
          <p:cNvSpPr>
            <a:spLocks noChangeShapeType="1"/>
          </p:cNvSpPr>
          <p:nvPr/>
        </p:nvSpPr>
        <p:spPr bwMode="auto">
          <a:xfrm>
            <a:off x="2779258" y="4876800"/>
            <a:ext cx="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47"/>
          <p:cNvSpPr txBox="1">
            <a:spLocks noChangeArrowheads="1"/>
          </p:cNvSpPr>
          <p:nvPr/>
        </p:nvSpPr>
        <p:spPr bwMode="auto">
          <a:xfrm>
            <a:off x="609600" y="4930550"/>
            <a:ext cx="3658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x</a:t>
            </a:r>
          </a:p>
        </p:txBody>
      </p:sp>
      <p:sp>
        <p:nvSpPr>
          <p:cNvPr id="38" name="Text Box 48"/>
          <p:cNvSpPr txBox="1">
            <a:spLocks noChangeArrowheads="1"/>
          </p:cNvSpPr>
          <p:nvPr/>
        </p:nvSpPr>
        <p:spPr bwMode="auto">
          <a:xfrm>
            <a:off x="1337809" y="5095423"/>
            <a:ext cx="50526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W</a:t>
            </a:r>
          </a:p>
        </p:txBody>
      </p:sp>
      <p:sp>
        <p:nvSpPr>
          <p:cNvPr id="39" name="Text Box 48"/>
          <p:cNvSpPr txBox="1">
            <a:spLocks noChangeArrowheads="1"/>
          </p:cNvSpPr>
          <p:nvPr/>
        </p:nvSpPr>
        <p:spPr bwMode="auto">
          <a:xfrm>
            <a:off x="2549751" y="5088166"/>
            <a:ext cx="3722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0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rot="5400000" flipH="1" flipV="1">
            <a:off x="1050244" y="5493657"/>
            <a:ext cx="319314" cy="275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65614" y="5878287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I</a:t>
            </a:r>
            <a:r>
              <a:rPr lang="en-US" b="1" baseline="-25000" dirty="0" err="1">
                <a:solidFill>
                  <a:srgbClr val="0000FF"/>
                </a:solidFill>
              </a:rPr>
              <a:t>p</a:t>
            </a:r>
            <a:r>
              <a:rPr lang="en-US" b="1" dirty="0">
                <a:solidFill>
                  <a:srgbClr val="0000FF"/>
                </a:solidFill>
              </a:rPr>
              <a:t>(W)~0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rot="5400000" flipH="1" flipV="1">
            <a:off x="2784701" y="1407886"/>
            <a:ext cx="319314" cy="275772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617786" y="950688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I</a:t>
            </a:r>
            <a:r>
              <a:rPr lang="en-US" b="1" baseline="-25000" dirty="0">
                <a:solidFill>
                  <a:srgbClr val="C00000"/>
                </a:solidFill>
              </a:rPr>
              <a:t>n</a:t>
            </a:r>
            <a:r>
              <a:rPr lang="en-US" b="1" dirty="0">
                <a:solidFill>
                  <a:srgbClr val="C00000"/>
                </a:solidFill>
              </a:rPr>
              <a:t>(0)~0</a:t>
            </a:r>
          </a:p>
        </p:txBody>
      </p:sp>
      <p:cxnSp>
        <p:nvCxnSpPr>
          <p:cNvPr id="46" name="Straight Arrow Connector 45"/>
          <p:cNvCxnSpPr/>
          <p:nvPr/>
        </p:nvCxnSpPr>
        <p:spPr>
          <a:xfrm rot="5400000" flipH="1" flipV="1">
            <a:off x="7933057" y="1973853"/>
            <a:ext cx="624115" cy="493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962400" y="838200"/>
            <a:ext cx="3854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Solution form of differential equation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82721" y="885334"/>
            <a:ext cx="1633792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Reverse diffusion current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7423764" y="1169723"/>
            <a:ext cx="392807" cy="2911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339147" y="914400"/>
            <a:ext cx="1794823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At x=W, I</a:t>
            </a:r>
            <a:r>
              <a:rPr lang="en-US" sz="1400" baseline="-25000" dirty="0"/>
              <a:t>N</a:t>
            </a:r>
            <a:r>
              <a:rPr lang="en-US" sz="1400" dirty="0"/>
              <a:t> has grown exponentially, and I</a:t>
            </a:r>
            <a:r>
              <a:rPr lang="en-US" sz="1400" baseline="-25000" dirty="0"/>
              <a:t>P</a:t>
            </a:r>
            <a:r>
              <a:rPr lang="en-US" sz="1400" dirty="0"/>
              <a:t> is now negligible.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301925" y="2886881"/>
            <a:ext cx="1934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Multiplication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32">
                <a:extLst>
                  <a:ext uri="{FF2B5EF4-FFF2-40B4-BE49-F238E27FC236}">
                    <a16:creationId xmlns:a16="http://schemas.microsoft.com/office/drawing/2014/main" id="{A5379A28-D128-4C24-BF57-71F4EBFBA8AB}"/>
                  </a:ext>
                </a:extLst>
              </p:cNvPr>
              <p:cNvSpPr txBox="1"/>
              <p:nvPr/>
            </p:nvSpPr>
            <p:spPr bwMode="auto">
              <a:xfrm>
                <a:off x="3444071" y="3038227"/>
                <a:ext cx="4467225" cy="139357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nary>
                                    <m:naryPr>
                                      <m:limLoc m:val="undOvr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nary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num>
                        <m:den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nary>
                                    <m:naryPr>
                                      <m:limLoc m:val="undOvr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𝑑𝑥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e>
                                  </m:nary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Object 32">
                <a:extLst>
                  <a:ext uri="{FF2B5EF4-FFF2-40B4-BE49-F238E27FC236}">
                    <a16:creationId xmlns:a16="http://schemas.microsoft.com/office/drawing/2014/main" id="{A5379A28-D128-4C24-BF57-71F4EBFBA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4071" y="3038227"/>
                <a:ext cx="4467225" cy="13935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32">
                <a:extLst>
                  <a:ext uri="{FF2B5EF4-FFF2-40B4-BE49-F238E27FC236}">
                    <a16:creationId xmlns:a16="http://schemas.microsoft.com/office/drawing/2014/main" id="{B8758DFF-9980-488B-9FF0-1D8A15599EBB}"/>
                  </a:ext>
                </a:extLst>
              </p:cNvPr>
              <p:cNvSpPr txBox="1"/>
              <p:nvPr/>
            </p:nvSpPr>
            <p:spPr bwMode="auto">
              <a:xfrm>
                <a:off x="3463472" y="4467483"/>
                <a:ext cx="6886955" cy="977555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nary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nary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Object 32">
                <a:extLst>
                  <a:ext uri="{FF2B5EF4-FFF2-40B4-BE49-F238E27FC236}">
                    <a16:creationId xmlns:a16="http://schemas.microsoft.com/office/drawing/2014/main" id="{B8758DFF-9980-488B-9FF0-1D8A15599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3472" y="4467483"/>
                <a:ext cx="6886955" cy="97755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055F63F-A862-47BF-80B6-7EDEF7A0DDE4}"/>
              </a:ext>
            </a:extLst>
          </p:cNvPr>
          <p:cNvCxnSpPr/>
          <p:nvPr/>
        </p:nvCxnSpPr>
        <p:spPr>
          <a:xfrm rot="5400000" flipH="1" flipV="1">
            <a:off x="4061733" y="4695370"/>
            <a:ext cx="624115" cy="493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9070B46-194A-4F52-8773-2C75B0AFC399}"/>
              </a:ext>
            </a:extLst>
          </p:cNvPr>
          <p:cNvCxnSpPr/>
          <p:nvPr/>
        </p:nvCxnSpPr>
        <p:spPr>
          <a:xfrm rot="5400000" flipH="1" flipV="1">
            <a:off x="7012668" y="4667352"/>
            <a:ext cx="624115" cy="493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D5D9AEB-22DD-4661-9E7E-0DCB81A13F55}"/>
                  </a:ext>
                </a:extLst>
              </p:cNvPr>
              <p:cNvSpPr/>
              <p:nvPr/>
            </p:nvSpPr>
            <p:spPr>
              <a:xfrm>
                <a:off x="7423764" y="5885918"/>
                <a:ext cx="7510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D5D9AEB-22DD-4661-9E7E-0DCB81A13F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764" y="5885918"/>
                <a:ext cx="751039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546840" y="919800"/>
              <a:ext cx="11171520" cy="5615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1440" y="910080"/>
                <a:ext cx="11187000" cy="563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8297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3" grpId="0" animBg="1"/>
      <p:bldP spid="55" grpId="0"/>
      <p:bldP spid="50" grpId="0" animBg="1"/>
      <p:bldP spid="52" grpId="0" animBg="1"/>
      <p:bldP spid="5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Impact-ionization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0"/>
              <p:cNvSpPr txBox="1"/>
              <p:nvPr/>
            </p:nvSpPr>
            <p:spPr bwMode="auto">
              <a:xfrm>
                <a:off x="4038600" y="909909"/>
                <a:ext cx="3931444" cy="100488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nary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909909"/>
                <a:ext cx="3931444" cy="1004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3"/>
          <p:cNvSpPr>
            <a:spLocks/>
          </p:cNvSpPr>
          <p:nvPr/>
        </p:nvSpPr>
        <p:spPr bwMode="auto">
          <a:xfrm flipH="1">
            <a:off x="825047" y="857251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4"/>
          <p:cNvSpPr>
            <a:spLocks/>
          </p:cNvSpPr>
          <p:nvPr/>
        </p:nvSpPr>
        <p:spPr bwMode="auto">
          <a:xfrm flipH="1">
            <a:off x="823459" y="1487488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 flipH="1">
            <a:off x="2015671" y="20875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 flipH="1">
            <a:off x="2014084" y="216217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flipH="1">
            <a:off x="1963284" y="22542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 flipH="1">
            <a:off x="1942646" y="23288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 flipH="1">
            <a:off x="2591934" y="7620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 flipH="1">
            <a:off x="2228396" y="13065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 flipH="1">
            <a:off x="2228396" y="139223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 flipH="1">
            <a:off x="2328409" y="2095500"/>
            <a:ext cx="74613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 flipH="1">
            <a:off x="2053771" y="297338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 flipH="1">
            <a:off x="2022021" y="3132138"/>
            <a:ext cx="74612" cy="76200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H="1">
            <a:off x="2077583" y="133667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 flipH="1">
            <a:off x="1988683" y="143827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>
            <a:off x="1969633" y="1431925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flipH="1">
            <a:off x="2039483" y="1343025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19"/>
          <p:cNvSpPr>
            <a:spLocks noChangeShapeType="1"/>
          </p:cNvSpPr>
          <p:nvPr/>
        </p:nvSpPr>
        <p:spPr bwMode="auto">
          <a:xfrm flipH="1">
            <a:off x="2344283" y="80962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 flipH="1">
            <a:off x="2325233" y="79057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 flipH="1">
            <a:off x="2296659" y="1419225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 flipV="1">
            <a:off x="2395083" y="2143125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2134733" y="3013075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2096633" y="3165475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H="1" flipV="1">
            <a:off x="1772783" y="2111375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 flipH="1">
            <a:off x="1772783" y="2181225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1715633" y="2289175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 flipH="1" flipV="1">
            <a:off x="1677533" y="2365375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 flipH="1">
            <a:off x="831396" y="4062413"/>
            <a:ext cx="22987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45"/>
          <p:cNvSpPr>
            <a:spLocks noChangeShapeType="1"/>
          </p:cNvSpPr>
          <p:nvPr/>
        </p:nvSpPr>
        <p:spPr bwMode="auto">
          <a:xfrm>
            <a:off x="1572758" y="3917950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46"/>
          <p:cNvSpPr>
            <a:spLocks noChangeShapeType="1"/>
          </p:cNvSpPr>
          <p:nvPr/>
        </p:nvSpPr>
        <p:spPr bwMode="auto">
          <a:xfrm>
            <a:off x="2779258" y="3943350"/>
            <a:ext cx="0" cy="25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47"/>
          <p:cNvSpPr txBox="1">
            <a:spLocks noChangeArrowheads="1"/>
          </p:cNvSpPr>
          <p:nvPr/>
        </p:nvSpPr>
        <p:spPr bwMode="auto">
          <a:xfrm>
            <a:off x="609600" y="3997100"/>
            <a:ext cx="36580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x</a:t>
            </a:r>
          </a:p>
        </p:txBody>
      </p:sp>
      <p:sp>
        <p:nvSpPr>
          <p:cNvPr id="38" name="Text Box 48"/>
          <p:cNvSpPr txBox="1">
            <a:spLocks noChangeArrowheads="1"/>
          </p:cNvSpPr>
          <p:nvPr/>
        </p:nvSpPr>
        <p:spPr bwMode="auto">
          <a:xfrm>
            <a:off x="1337809" y="4161973"/>
            <a:ext cx="50526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W</a:t>
            </a:r>
          </a:p>
        </p:txBody>
      </p:sp>
      <p:sp>
        <p:nvSpPr>
          <p:cNvPr id="39" name="Text Box 48"/>
          <p:cNvSpPr txBox="1">
            <a:spLocks noChangeArrowheads="1"/>
          </p:cNvSpPr>
          <p:nvPr/>
        </p:nvSpPr>
        <p:spPr bwMode="auto">
          <a:xfrm>
            <a:off x="2549751" y="4154716"/>
            <a:ext cx="3722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mic Sans MS" pitchFamily="66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D5D9AEB-22DD-4661-9E7E-0DCB81A13F55}"/>
                  </a:ext>
                </a:extLst>
              </p:cNvPr>
              <p:cNvSpPr/>
              <p:nvPr/>
            </p:nvSpPr>
            <p:spPr>
              <a:xfrm>
                <a:off x="7926207" y="1121259"/>
                <a:ext cx="7510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D5D9AEB-22DD-4661-9E7E-0DCB81A13F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6207" y="1121259"/>
                <a:ext cx="75103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944A9EB-AE42-41D7-A7ED-8476CB5FC1D0}"/>
                  </a:ext>
                </a:extLst>
              </p:cNvPr>
              <p:cNvSpPr/>
              <p:nvPr/>
            </p:nvSpPr>
            <p:spPr>
              <a:xfrm>
                <a:off x="4038600" y="2031375"/>
                <a:ext cx="2554995" cy="4901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Assume: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944A9EB-AE42-41D7-A7ED-8476CB5FC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031375"/>
                <a:ext cx="2554995" cy="490199"/>
              </a:xfrm>
              <a:prstGeom prst="rect">
                <a:avLst/>
              </a:prstGeom>
              <a:blipFill>
                <a:blip r:embed="rId5"/>
                <a:stretch>
                  <a:fillRect l="-3819" t="-9877" b="-20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40">
                <a:extLst>
                  <a:ext uri="{FF2B5EF4-FFF2-40B4-BE49-F238E27FC236}">
                    <a16:creationId xmlns:a16="http://schemas.microsoft.com/office/drawing/2014/main" id="{21A848FC-E5D7-485D-B73C-CE0952794C60}"/>
                  </a:ext>
                </a:extLst>
              </p:cNvPr>
              <p:cNvSpPr txBox="1"/>
              <p:nvPr/>
            </p:nvSpPr>
            <p:spPr bwMode="auto">
              <a:xfrm>
                <a:off x="4129881" y="2594769"/>
                <a:ext cx="1966119" cy="100488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Object 40">
                <a:extLst>
                  <a:ext uri="{FF2B5EF4-FFF2-40B4-BE49-F238E27FC236}">
                    <a16:creationId xmlns:a16="http://schemas.microsoft.com/office/drawing/2014/main" id="{21A848FC-E5D7-485D-B73C-CE0952794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9881" y="2594769"/>
                <a:ext cx="1966119" cy="1004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C8964EC-26BB-4E7F-B01A-9A4027AC51F4}"/>
              </a:ext>
            </a:extLst>
          </p:cNvPr>
          <p:cNvSpPr/>
          <p:nvPr/>
        </p:nvSpPr>
        <p:spPr>
          <a:xfrm>
            <a:off x="7943806" y="1977539"/>
            <a:ext cx="33874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this cannot be quite right…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n, p different masses </a:t>
            </a:r>
            <a:r>
              <a:rPr lang="en-US" sz="2000" dirty="0" err="1">
                <a:solidFill>
                  <a:srgbClr val="000000"/>
                </a:solidFill>
              </a:rPr>
              <a:t>etc</a:t>
            </a:r>
            <a:endParaRPr lang="en-US" sz="2000" dirty="0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5214D3E-F555-4638-84F7-33EBEEB7FCA7}"/>
              </a:ext>
            </a:extLst>
          </p:cNvPr>
          <p:cNvCxnSpPr/>
          <p:nvPr/>
        </p:nvCxnSpPr>
        <p:spPr>
          <a:xfrm rot="16200000" flipV="1">
            <a:off x="673991" y="5328336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D72B606-008E-44C2-8BF3-B9F859A81A78}"/>
              </a:ext>
            </a:extLst>
          </p:cNvPr>
          <p:cNvCxnSpPr/>
          <p:nvPr/>
        </p:nvCxnSpPr>
        <p:spPr>
          <a:xfrm rot="16200000" flipV="1">
            <a:off x="1353783" y="5934082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4FEBBA0-8259-45B2-AC98-990DEFF5B57A}"/>
              </a:ext>
            </a:extLst>
          </p:cNvPr>
          <p:cNvCxnSpPr/>
          <p:nvPr/>
        </p:nvCxnSpPr>
        <p:spPr>
          <a:xfrm rot="16200000" flipH="1">
            <a:off x="1513972" y="5825606"/>
            <a:ext cx="446227" cy="31455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AF5D7AE-6331-46EF-AE88-B0AB99F8D808}"/>
              </a:ext>
            </a:extLst>
          </p:cNvPr>
          <p:cNvCxnSpPr/>
          <p:nvPr/>
        </p:nvCxnSpPr>
        <p:spPr>
          <a:xfrm rot="10800000" flipV="1">
            <a:off x="1901677" y="5759769"/>
            <a:ext cx="709574" cy="446227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BA8FAEC-DCEB-4138-AA32-4BB6B0BBF1F4}"/>
              </a:ext>
            </a:extLst>
          </p:cNvPr>
          <p:cNvCxnSpPr/>
          <p:nvPr/>
        </p:nvCxnSpPr>
        <p:spPr>
          <a:xfrm rot="16200000" flipH="1">
            <a:off x="1616383" y="5818291"/>
            <a:ext cx="329184" cy="22677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F57F8E7-2F76-4CAB-89FD-DF0C11C11058}"/>
              </a:ext>
            </a:extLst>
          </p:cNvPr>
          <p:cNvCxnSpPr/>
          <p:nvPr/>
        </p:nvCxnSpPr>
        <p:spPr>
          <a:xfrm flipV="1">
            <a:off x="1894362" y="5759770"/>
            <a:ext cx="563271" cy="34381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38E4036-9EED-4012-81E3-84B276F68501}"/>
              </a:ext>
            </a:extLst>
          </p:cNvPr>
          <p:cNvCxnSpPr/>
          <p:nvPr/>
        </p:nvCxnSpPr>
        <p:spPr>
          <a:xfrm rot="16200000" flipH="1">
            <a:off x="1715140" y="5800003"/>
            <a:ext cx="226771" cy="131673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12A693E-B475-4136-861D-0369E5990F1A}"/>
              </a:ext>
            </a:extLst>
          </p:cNvPr>
          <p:cNvCxnSpPr/>
          <p:nvPr/>
        </p:nvCxnSpPr>
        <p:spPr>
          <a:xfrm flipV="1">
            <a:off x="1894362" y="5759770"/>
            <a:ext cx="380391" cy="234087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4A27484-E296-480D-BEF8-DD56F3977E80}"/>
              </a:ext>
            </a:extLst>
          </p:cNvPr>
          <p:cNvCxnSpPr>
            <a:cxnSpLocks/>
          </p:cNvCxnSpPr>
          <p:nvPr/>
        </p:nvCxnSpPr>
        <p:spPr>
          <a:xfrm>
            <a:off x="1092847" y="5733228"/>
            <a:ext cx="2507685" cy="264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700CB7F-EA85-4F5F-94C5-55B36BD0FF3B}"/>
              </a:ext>
            </a:extLst>
          </p:cNvPr>
          <p:cNvSpPr txBox="1"/>
          <p:nvPr/>
        </p:nvSpPr>
        <p:spPr>
          <a:xfrm>
            <a:off x="55728" y="466554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A0208B0-6881-45F1-A902-AAC4951B13E4}"/>
              </a:ext>
            </a:extLst>
          </p:cNvPr>
          <p:cNvSpPr txBox="1"/>
          <p:nvPr/>
        </p:nvSpPr>
        <p:spPr>
          <a:xfrm>
            <a:off x="2717011" y="5887304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D6DB514-C9B1-47F1-9489-353029586B02}"/>
              </a:ext>
            </a:extLst>
          </p:cNvPr>
          <p:cNvSpPr txBox="1"/>
          <p:nvPr/>
        </p:nvSpPr>
        <p:spPr>
          <a:xfrm>
            <a:off x="2321083" y="5068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6EF4492-67E0-4570-94E4-DEFAC559293F}"/>
              </a:ext>
            </a:extLst>
          </p:cNvPr>
          <p:cNvSpPr txBox="1"/>
          <p:nvPr/>
        </p:nvSpPr>
        <p:spPr>
          <a:xfrm>
            <a:off x="2483008" y="520190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1EA31DE-864D-4CCB-9897-54202446FABA}"/>
              </a:ext>
            </a:extLst>
          </p:cNvPr>
          <p:cNvSpPr txBox="1"/>
          <p:nvPr/>
        </p:nvSpPr>
        <p:spPr>
          <a:xfrm>
            <a:off x="2597308" y="534478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8763316E-4EEF-4EED-95B4-9A64EB31D571}"/>
              </a:ext>
            </a:extLst>
          </p:cNvPr>
          <p:cNvCxnSpPr/>
          <p:nvPr/>
        </p:nvCxnSpPr>
        <p:spPr>
          <a:xfrm rot="5400000">
            <a:off x="2079375" y="5448299"/>
            <a:ext cx="457200" cy="190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89E0473-5E07-4D79-A9B6-661487AB965D}"/>
              </a:ext>
            </a:extLst>
          </p:cNvPr>
          <p:cNvCxnSpPr/>
          <p:nvPr/>
        </p:nvCxnSpPr>
        <p:spPr>
          <a:xfrm rot="5400000">
            <a:off x="2565150" y="5629274"/>
            <a:ext cx="17145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826D3DF6-4C58-4096-975C-3E343D623CCA}"/>
              </a:ext>
            </a:extLst>
          </p:cNvPr>
          <p:cNvCxnSpPr/>
          <p:nvPr/>
        </p:nvCxnSpPr>
        <p:spPr>
          <a:xfrm rot="5400000">
            <a:off x="2269875" y="5486399"/>
            <a:ext cx="400050" cy="171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C8BC361-14F5-42D1-A72F-9D2C8CEC994A}"/>
                  </a:ext>
                </a:extLst>
              </p:cNvPr>
              <p:cNvSpPr/>
              <p:nvPr/>
            </p:nvSpPr>
            <p:spPr>
              <a:xfrm>
                <a:off x="4038600" y="3714239"/>
                <a:ext cx="29901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Assume: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C8BC361-14F5-42D1-A72F-9D2C8CEC9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714239"/>
                <a:ext cx="2990178" cy="461665"/>
              </a:xfrm>
              <a:prstGeom prst="rect">
                <a:avLst/>
              </a:prstGeom>
              <a:blipFill>
                <a:blip r:embed="rId7"/>
                <a:stretch>
                  <a:fillRect l="-326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ectangle 76">
            <a:extLst>
              <a:ext uri="{FF2B5EF4-FFF2-40B4-BE49-F238E27FC236}">
                <a16:creationId xmlns:a16="http://schemas.microsoft.com/office/drawing/2014/main" id="{8D9F30F6-3557-4EC1-85AE-8018939E945F}"/>
              </a:ext>
            </a:extLst>
          </p:cNvPr>
          <p:cNvSpPr/>
          <p:nvPr/>
        </p:nvSpPr>
        <p:spPr>
          <a:xfrm>
            <a:off x="7620000" y="3552170"/>
            <a:ext cx="4104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Most avalanche happens spatially 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at maximum electric field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Object 40">
                <a:extLst>
                  <a:ext uri="{FF2B5EF4-FFF2-40B4-BE49-F238E27FC236}">
                    <a16:creationId xmlns:a16="http://schemas.microsoft.com/office/drawing/2014/main" id="{DEB96A61-0030-4A80-A23E-C9D12391A3E1}"/>
                  </a:ext>
                </a:extLst>
              </p:cNvPr>
              <p:cNvSpPr txBox="1"/>
              <p:nvPr/>
            </p:nvSpPr>
            <p:spPr bwMode="auto">
              <a:xfrm>
                <a:off x="4150462" y="4211559"/>
                <a:ext cx="1966119" cy="648685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Object 40">
                <a:extLst>
                  <a:ext uri="{FF2B5EF4-FFF2-40B4-BE49-F238E27FC236}">
                    <a16:creationId xmlns:a16="http://schemas.microsoft.com/office/drawing/2014/main" id="{DEB96A61-0030-4A80-A23E-C9D12391A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0462" y="4211559"/>
                <a:ext cx="1966119" cy="6486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9" name="Object 36">
            <a:extLst>
              <a:ext uri="{FF2B5EF4-FFF2-40B4-BE49-F238E27FC236}">
                <a16:creationId xmlns:a16="http://schemas.microsoft.com/office/drawing/2014/main" id="{6928D656-DEE1-4738-959E-549CFF572E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2489656"/>
              </p:ext>
            </p:extLst>
          </p:nvPr>
        </p:nvGraphicFramePr>
        <p:xfrm>
          <a:off x="4274632" y="4876800"/>
          <a:ext cx="1660768" cy="535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87078" imgH="254092" progId="Equation.DSMT4">
                  <p:embed/>
                </p:oleObj>
              </mc:Choice>
              <mc:Fallback>
                <p:oleObj name="Equation" r:id="rId9" imgW="787078" imgH="254092" progId="Equation.DSMT4">
                  <p:embed/>
                  <p:pic>
                    <p:nvPicPr>
                      <p:cNvPr id="7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4632" y="4876800"/>
                        <a:ext cx="1660768" cy="5353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TextBox 79">
            <a:extLst>
              <a:ext uri="{FF2B5EF4-FFF2-40B4-BE49-F238E27FC236}">
                <a16:creationId xmlns:a16="http://schemas.microsoft.com/office/drawing/2014/main" id="{7B392DF5-D995-4EF2-854A-3CBF22D03502}"/>
              </a:ext>
            </a:extLst>
          </p:cNvPr>
          <p:cNvSpPr txBox="1"/>
          <p:nvPr/>
        </p:nvSpPr>
        <p:spPr>
          <a:xfrm>
            <a:off x="6618785" y="4848879"/>
            <a:ext cx="2469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from experiment and theory A and B material </a:t>
            </a:r>
            <a:r>
              <a:rPr lang="en-US" sz="1400" dirty="0" err="1"/>
              <a:t>coeffients</a:t>
            </a:r>
            <a:endParaRPr lang="en-US" sz="1400" dirty="0"/>
          </a:p>
        </p:txBody>
      </p:sp>
      <p:graphicFrame>
        <p:nvGraphicFramePr>
          <p:cNvPr id="83" name="Object 40">
            <a:extLst>
              <a:ext uri="{FF2B5EF4-FFF2-40B4-BE49-F238E27FC236}">
                <a16:creationId xmlns:a16="http://schemas.microsoft.com/office/drawing/2014/main" id="{1E7689A5-F145-47FF-808B-F381500CD2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066090"/>
              </p:ext>
            </p:extLst>
          </p:nvPr>
        </p:nvGraphicFramePr>
        <p:xfrm>
          <a:off x="4150462" y="5835492"/>
          <a:ext cx="5151000" cy="862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022095" imgH="507633" progId="Equation.3">
                  <p:embed/>
                </p:oleObj>
              </mc:Choice>
              <mc:Fallback>
                <p:oleObj name="Equation" r:id="rId11" imgW="3022095" imgH="507633" progId="Equation.3">
                  <p:embed/>
                  <p:pic>
                    <p:nvPicPr>
                      <p:cNvPr id="3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0462" y="5835492"/>
                        <a:ext cx="5151000" cy="86203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TextBox 83">
            <a:extLst>
              <a:ext uri="{FF2B5EF4-FFF2-40B4-BE49-F238E27FC236}">
                <a16:creationId xmlns:a16="http://schemas.microsoft.com/office/drawing/2014/main" id="{FEBA844A-DE92-4803-9129-0416AC5EA467}"/>
              </a:ext>
            </a:extLst>
          </p:cNvPr>
          <p:cNvSpPr txBox="1"/>
          <p:nvPr/>
        </p:nvSpPr>
        <p:spPr>
          <a:xfrm>
            <a:off x="4054919" y="5466159"/>
            <a:ext cx="2415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Breakdown-Field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/>
              <p14:cNvContentPartPr/>
              <p14:nvPr/>
            </p14:nvContentPartPr>
            <p14:xfrm>
              <a:off x="1669680" y="1074600"/>
              <a:ext cx="5444640" cy="55969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65360" y="1069560"/>
                <a:ext cx="5459760" cy="561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5171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 animBg="1"/>
      <p:bldP spid="4" grpId="0"/>
      <p:bldP spid="68" grpId="0"/>
      <p:bldP spid="69" grpId="0"/>
      <p:bldP spid="70" grpId="0"/>
      <p:bldP spid="71" grpId="0"/>
      <p:bldP spid="72" grpId="0"/>
      <p:bldP spid="76" grpId="0"/>
      <p:bldP spid="77" grpId="0"/>
      <p:bldP spid="78" grpId="0" animBg="1"/>
      <p:bldP spid="80" grpId="0"/>
      <p:bldP spid="8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Impact-ionization: In Practice</a:t>
            </a: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 flipH="1">
            <a:off x="534988" y="1982904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 flipH="1">
            <a:off x="533400" y="2613141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 flipH="1">
            <a:off x="1725612" y="3213216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 flipH="1">
            <a:off x="1724025" y="3287828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 flipH="1">
            <a:off x="1673225" y="337990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 flipH="1">
            <a:off x="1652587" y="3454516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 flipH="1">
            <a:off x="2301875" y="188765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 flipH="1">
            <a:off x="1938337" y="2432166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 flipH="1">
            <a:off x="1938337" y="2517891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 flipH="1">
            <a:off x="2038350" y="3221153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 flipH="1">
            <a:off x="1763712" y="4099041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 flipH="1">
            <a:off x="1731962" y="4257791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flipH="1">
            <a:off x="1787524" y="2462328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H="1">
            <a:off x="1698624" y="2563928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 flipH="1">
            <a:off x="1679574" y="2557578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H="1">
            <a:off x="1749424" y="2468678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 flipH="1">
            <a:off x="2054224" y="1935278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Line 23"/>
          <p:cNvSpPr>
            <a:spLocks noChangeShapeType="1"/>
          </p:cNvSpPr>
          <p:nvPr/>
        </p:nvSpPr>
        <p:spPr bwMode="auto">
          <a:xfrm flipH="1">
            <a:off x="2035174" y="1916228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3" name="Freeform 24"/>
          <p:cNvSpPr>
            <a:spLocks/>
          </p:cNvSpPr>
          <p:nvPr/>
        </p:nvSpPr>
        <p:spPr bwMode="auto">
          <a:xfrm flipH="1">
            <a:off x="2006600" y="2544878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 flipV="1">
            <a:off x="2105024" y="3268778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>
            <a:off x="1844674" y="4138728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1806574" y="4291128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H="1" flipV="1">
            <a:off x="1482724" y="3237028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 flipH="1">
            <a:off x="1482724" y="3306878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 flipH="1">
            <a:off x="1425574" y="3414828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 flipH="1" flipV="1">
            <a:off x="1387474" y="3491028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3" name="Text Box 42"/>
          <p:cNvSpPr txBox="1">
            <a:spLocks noChangeArrowheads="1"/>
          </p:cNvSpPr>
          <p:nvPr/>
        </p:nvSpPr>
        <p:spPr bwMode="auto">
          <a:xfrm>
            <a:off x="6259643" y="1725549"/>
            <a:ext cx="5460149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Good ….</a:t>
            </a:r>
          </a:p>
          <a:p>
            <a:r>
              <a:rPr lang="en-US" dirty="0">
                <a:latin typeface="+mn-lt"/>
              </a:rPr>
              <a:t>Imagers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single photon can create an avalanche</a:t>
            </a:r>
          </a:p>
        </p:txBody>
      </p:sp>
      <p:sp>
        <p:nvSpPr>
          <p:cNvPr id="34" name="Text Box 43"/>
          <p:cNvSpPr txBox="1">
            <a:spLocks noChangeArrowheads="1"/>
          </p:cNvSpPr>
          <p:nvPr/>
        </p:nvSpPr>
        <p:spPr bwMode="auto">
          <a:xfrm>
            <a:off x="6907712" y="4989629"/>
            <a:ext cx="112562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Bad….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19400" y="4968675"/>
            <a:ext cx="3432748" cy="11692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3538929" y="3784452"/>
            <a:ext cx="2113613" cy="15889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149184" y="3319756"/>
            <a:ext cx="2908092" cy="1633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2824397" y="4703849"/>
            <a:ext cx="1004341" cy="2548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255302" y="4706346"/>
            <a:ext cx="1004341" cy="2548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168515" y="5568281"/>
            <a:ext cx="58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186004" y="4956182"/>
            <a:ext cx="58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0800000" flipV="1">
            <a:off x="3568910" y="4084254"/>
            <a:ext cx="2773181" cy="6895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5764968" y="4271632"/>
            <a:ext cx="764498" cy="3897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094807" y="3776478"/>
            <a:ext cx="2011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Insulating Layer</a:t>
            </a:r>
          </a:p>
        </p:txBody>
      </p:sp>
      <p:cxnSp>
        <p:nvCxnSpPr>
          <p:cNvPr id="45" name="Straight Arrow Connector 44"/>
          <p:cNvCxnSpPr>
            <a:stCxn id="38" idx="3"/>
            <a:endCxn id="39" idx="1"/>
          </p:cNvCxnSpPr>
          <p:nvPr/>
        </p:nvCxnSpPr>
        <p:spPr>
          <a:xfrm>
            <a:off x="3828737" y="4831266"/>
            <a:ext cx="1426564" cy="249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693171" y="4459009"/>
            <a:ext cx="25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d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rot="10800000" flipV="1">
            <a:off x="3598891" y="4953684"/>
            <a:ext cx="329783" cy="3147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H="1">
            <a:off x="5330254" y="5036129"/>
            <a:ext cx="269823" cy="2248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284096" y="5163547"/>
            <a:ext cx="37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r</a:t>
            </a:r>
            <a:r>
              <a:rPr lang="en-US" sz="18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95080" y="5181035"/>
            <a:ext cx="37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r</a:t>
            </a:r>
            <a:r>
              <a:rPr lang="en-US" sz="18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pic>
        <p:nvPicPr>
          <p:cNvPr id="51" name="Picture 36" descr="a_photodiod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3212" y="1314511"/>
            <a:ext cx="2827338" cy="2143125"/>
          </a:xfrm>
          <a:prstGeom prst="rect">
            <a:avLst/>
          </a:prstGeom>
          <a:noFill/>
        </p:spPr>
      </p:pic>
      <p:sp>
        <p:nvSpPr>
          <p:cNvPr id="53" name="TextBox 52"/>
          <p:cNvSpPr txBox="1"/>
          <p:nvPr/>
        </p:nvSpPr>
        <p:spPr>
          <a:xfrm>
            <a:off x="3928674" y="914400"/>
            <a:ext cx="2130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Photon Detector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91800" y="4325533"/>
            <a:ext cx="2130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E-fields at junction corners </a:t>
            </a:r>
            <a:r>
              <a:rPr lang="en-US" sz="1400" dirty="0">
                <a:sym typeface="Wingdings" pitchFamily="2" charset="2"/>
              </a:rPr>
              <a:t> Breakdown</a:t>
            </a:r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036520" y="1881000"/>
              <a:ext cx="537840" cy="891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7520" y="1874160"/>
                <a:ext cx="554760" cy="90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8877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Engineering</a:t>
            </a:r>
          </a:p>
        </p:txBody>
      </p:sp>
      <p:sp>
        <p:nvSpPr>
          <p:cNvPr id="6" name="Rectangle 36"/>
          <p:cNvSpPr>
            <a:spLocks noChangeArrowheads="1"/>
          </p:cNvSpPr>
          <p:nvPr/>
        </p:nvSpPr>
        <p:spPr bwMode="auto">
          <a:xfrm>
            <a:off x="2362200" y="3253012"/>
            <a:ext cx="1168400" cy="393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Rectangle 37"/>
          <p:cNvSpPr>
            <a:spLocks noChangeArrowheads="1"/>
          </p:cNvSpPr>
          <p:nvPr/>
        </p:nvSpPr>
        <p:spPr bwMode="auto">
          <a:xfrm>
            <a:off x="3532188" y="3254600"/>
            <a:ext cx="1168400" cy="393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Rectangle 38"/>
          <p:cNvSpPr>
            <a:spLocks noChangeArrowheads="1"/>
          </p:cNvSpPr>
          <p:nvPr/>
        </p:nvSpPr>
        <p:spPr bwMode="auto">
          <a:xfrm>
            <a:off x="6473081" y="3203800"/>
            <a:ext cx="800100" cy="393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Rectangle 39"/>
          <p:cNvSpPr>
            <a:spLocks noChangeArrowheads="1"/>
          </p:cNvSpPr>
          <p:nvPr/>
        </p:nvSpPr>
        <p:spPr bwMode="auto">
          <a:xfrm>
            <a:off x="7922468" y="3205387"/>
            <a:ext cx="889000" cy="393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7289056" y="3206975"/>
            <a:ext cx="838200" cy="393700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Line 45"/>
          <p:cNvSpPr>
            <a:spLocks noChangeShapeType="1"/>
          </p:cNvSpPr>
          <p:nvPr/>
        </p:nvSpPr>
        <p:spPr bwMode="auto">
          <a:xfrm>
            <a:off x="6407993" y="4394200"/>
            <a:ext cx="251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Line 46"/>
          <p:cNvSpPr>
            <a:spLocks noChangeShapeType="1"/>
          </p:cNvSpPr>
          <p:nvPr/>
        </p:nvSpPr>
        <p:spPr bwMode="auto">
          <a:xfrm>
            <a:off x="7081093" y="3202212"/>
            <a:ext cx="0" cy="40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47"/>
          <p:cNvSpPr>
            <a:spLocks noChangeShapeType="1"/>
          </p:cNvSpPr>
          <p:nvPr/>
        </p:nvSpPr>
        <p:spPr bwMode="auto">
          <a:xfrm>
            <a:off x="8339981" y="3216500"/>
            <a:ext cx="0" cy="40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Line 48"/>
          <p:cNvSpPr>
            <a:spLocks noChangeShapeType="1"/>
          </p:cNvSpPr>
          <p:nvPr/>
        </p:nvSpPr>
        <p:spPr bwMode="auto">
          <a:xfrm>
            <a:off x="3187700" y="3253012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Line 49"/>
          <p:cNvSpPr>
            <a:spLocks noChangeShapeType="1"/>
          </p:cNvSpPr>
          <p:nvPr/>
        </p:nvSpPr>
        <p:spPr bwMode="auto">
          <a:xfrm>
            <a:off x="4040188" y="32673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50"/>
          <p:cNvSpPr>
            <a:spLocks noChangeShapeType="1"/>
          </p:cNvSpPr>
          <p:nvPr/>
        </p:nvSpPr>
        <p:spPr bwMode="auto">
          <a:xfrm flipH="1" flipV="1">
            <a:off x="7728793" y="3721100"/>
            <a:ext cx="12700" cy="148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Line 55"/>
          <p:cNvSpPr>
            <a:spLocks noChangeShapeType="1"/>
          </p:cNvSpPr>
          <p:nvPr/>
        </p:nvSpPr>
        <p:spPr bwMode="auto">
          <a:xfrm>
            <a:off x="2224088" y="4421188"/>
            <a:ext cx="2514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Line 56"/>
          <p:cNvSpPr>
            <a:spLocks noChangeShapeType="1"/>
          </p:cNvSpPr>
          <p:nvPr/>
        </p:nvSpPr>
        <p:spPr bwMode="auto">
          <a:xfrm flipH="1" flipV="1">
            <a:off x="3559402" y="3748088"/>
            <a:ext cx="12700" cy="177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Text Box 57"/>
          <p:cNvSpPr txBox="1">
            <a:spLocks noChangeArrowheads="1"/>
          </p:cNvSpPr>
          <p:nvPr/>
        </p:nvSpPr>
        <p:spPr bwMode="auto">
          <a:xfrm>
            <a:off x="3151188" y="3846514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latin typeface="+mn-lt"/>
              </a:rPr>
              <a:t>E</a:t>
            </a:r>
          </a:p>
        </p:txBody>
      </p:sp>
      <p:sp>
        <p:nvSpPr>
          <p:cNvPr id="22" name="Text Box 58"/>
          <p:cNvSpPr txBox="1">
            <a:spLocks noChangeArrowheads="1"/>
          </p:cNvSpPr>
          <p:nvPr/>
        </p:nvSpPr>
        <p:spPr bwMode="auto">
          <a:xfrm>
            <a:off x="7323981" y="3795714"/>
            <a:ext cx="38985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latin typeface="+mn-lt"/>
              </a:rPr>
              <a:t>E</a:t>
            </a:r>
          </a:p>
        </p:txBody>
      </p:sp>
      <p:sp>
        <p:nvSpPr>
          <p:cNvPr id="23" name="Text Box 59"/>
          <p:cNvSpPr txBox="1">
            <a:spLocks noChangeArrowheads="1"/>
          </p:cNvSpPr>
          <p:nvPr/>
        </p:nvSpPr>
        <p:spPr bwMode="auto">
          <a:xfrm>
            <a:off x="1183662" y="5625170"/>
            <a:ext cx="4714752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Reduced field for p-</a:t>
            </a:r>
            <a:r>
              <a:rPr lang="en-US" sz="1800" dirty="0" err="1">
                <a:latin typeface="+mn-lt"/>
              </a:rPr>
              <a:t>i</a:t>
            </a:r>
            <a:r>
              <a:rPr lang="en-US" sz="1800" dirty="0">
                <a:latin typeface="+mn-lt"/>
              </a:rPr>
              <a:t>-n junction, because V</a:t>
            </a:r>
            <a:r>
              <a:rPr lang="en-US" sz="1800" baseline="-25000" dirty="0">
                <a:latin typeface="+mn-lt"/>
              </a:rPr>
              <a:t>bi</a:t>
            </a:r>
            <a:r>
              <a:rPr lang="en-US" sz="1800" dirty="0">
                <a:latin typeface="+mn-lt"/>
              </a:rPr>
              <a:t> </a:t>
            </a:r>
          </a:p>
          <a:p>
            <a:r>
              <a:rPr lang="en-US" sz="1800" dirty="0">
                <a:latin typeface="+mn-lt"/>
              </a:rPr>
              <a:t>(area under the curve) must be the same.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058629" y="1878682"/>
            <a:ext cx="3432748" cy="116923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4778158" y="1150883"/>
            <a:ext cx="2113613" cy="11325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293820" y="1150884"/>
            <a:ext cx="2908092" cy="460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063626" y="1613856"/>
            <a:ext cx="1004341" cy="2548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494531" y="1616353"/>
            <a:ext cx="1004341" cy="25483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5407744" y="2478288"/>
            <a:ext cx="58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n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425233" y="1866189"/>
            <a:ext cx="58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 rot="10800000" flipV="1">
            <a:off x="4808139" y="994261"/>
            <a:ext cx="2773181" cy="6895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7004197" y="1181639"/>
            <a:ext cx="764498" cy="3897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582541" y="679058"/>
            <a:ext cx="2373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Insulating Layer</a:t>
            </a:r>
          </a:p>
        </p:txBody>
      </p:sp>
      <p:cxnSp>
        <p:nvCxnSpPr>
          <p:cNvPr id="49" name="Straight Arrow Connector 48"/>
          <p:cNvCxnSpPr>
            <a:stCxn id="42" idx="3"/>
            <a:endCxn id="43" idx="1"/>
          </p:cNvCxnSpPr>
          <p:nvPr/>
        </p:nvCxnSpPr>
        <p:spPr>
          <a:xfrm>
            <a:off x="5067966" y="1741273"/>
            <a:ext cx="1426564" cy="2497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932400" y="1369016"/>
            <a:ext cx="254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d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10800000" flipV="1">
            <a:off x="4838120" y="1863691"/>
            <a:ext cx="329783" cy="3147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H="1">
            <a:off x="6569483" y="1946136"/>
            <a:ext cx="269823" cy="2248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523325" y="2073554"/>
            <a:ext cx="37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r</a:t>
            </a:r>
            <a:r>
              <a:rPr lang="en-US" sz="18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740039" y="2091042"/>
            <a:ext cx="374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r</a:t>
            </a:r>
            <a:r>
              <a:rPr lang="en-US" sz="1800" dirty="0" err="1">
                <a:latin typeface="+mn-lt"/>
              </a:rPr>
              <a:t>j</a:t>
            </a:r>
            <a:endParaRPr lang="en-US" dirty="0">
              <a:latin typeface="+mn-lt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rot="16200000" flipH="1">
            <a:off x="2935013" y="4627180"/>
            <a:ext cx="851338" cy="42566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 flipH="1" flipV="1">
            <a:off x="3376448" y="4627179"/>
            <a:ext cx="851338" cy="45720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6200000" flipH="1">
            <a:off x="6933825" y="4516820"/>
            <a:ext cx="362607" cy="126125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175686" y="4761186"/>
            <a:ext cx="930166" cy="15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 flipH="1" flipV="1">
            <a:off x="8074322" y="4430111"/>
            <a:ext cx="362607" cy="29954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>
            <a:off x="7621933" y="2784021"/>
            <a:ext cx="494211" cy="3835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224093" y="2240281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-region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95813" y="5244709"/>
            <a:ext cx="137867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Lower E-field!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 flipH="1" flipV="1">
            <a:off x="7922469" y="4883086"/>
            <a:ext cx="482929" cy="3239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091963" y="3462101"/>
            <a:ext cx="1510049" cy="116955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Intrinsic</a:t>
            </a:r>
            <a:r>
              <a:rPr lang="en-US" sz="1400" dirty="0"/>
              <a:t> region: E-field has to be constant, because there are no charges!</a:t>
            </a:r>
          </a:p>
        </p:txBody>
      </p:sp>
      <p:sp>
        <p:nvSpPr>
          <p:cNvPr id="58" name="Text Box 59">
            <a:extLst>
              <a:ext uri="{FF2B5EF4-FFF2-40B4-BE49-F238E27FC236}">
                <a16:creationId xmlns:a16="http://schemas.microsoft.com/office/drawing/2014/main" id="{BC0A5964-78CE-42A5-A820-D3E72D1D8C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993" y="5680837"/>
            <a:ext cx="4784323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High practical relevance for MOSFET scaling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Needed to reduce fields on the drain side….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28840" y="1839600"/>
              <a:ext cx="6274080" cy="4154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22000" y="1833120"/>
                <a:ext cx="6291720" cy="416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109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/>
      <p:bldP spid="22" grpId="0"/>
      <p:bldP spid="23" grpId="0"/>
      <p:bldP spid="57" grpId="0"/>
      <p:bldP spid="55" grpId="0" animBg="1"/>
      <p:bldP spid="62" grpId="0" animBg="1"/>
      <p:bldP spid="5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Considerations: Dead Space</a:t>
            </a:r>
          </a:p>
        </p:txBody>
      </p:sp>
      <p:sp>
        <p:nvSpPr>
          <p:cNvPr id="5" name="Freeform 11"/>
          <p:cNvSpPr>
            <a:spLocks/>
          </p:cNvSpPr>
          <p:nvPr/>
        </p:nvSpPr>
        <p:spPr bwMode="auto">
          <a:xfrm flipH="1">
            <a:off x="4002089" y="1993901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 flipH="1">
            <a:off x="4000501" y="2624138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Oval 13"/>
          <p:cNvSpPr>
            <a:spLocks noChangeArrowheads="1"/>
          </p:cNvSpPr>
          <p:nvPr/>
        </p:nvSpPr>
        <p:spPr bwMode="auto">
          <a:xfrm flipH="1">
            <a:off x="5192713" y="32242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8" name="Oval 14"/>
          <p:cNvSpPr>
            <a:spLocks noChangeArrowheads="1"/>
          </p:cNvSpPr>
          <p:nvPr/>
        </p:nvSpPr>
        <p:spPr bwMode="auto">
          <a:xfrm flipH="1">
            <a:off x="5191126" y="329882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Oval 15"/>
          <p:cNvSpPr>
            <a:spLocks noChangeArrowheads="1"/>
          </p:cNvSpPr>
          <p:nvPr/>
        </p:nvSpPr>
        <p:spPr bwMode="auto">
          <a:xfrm flipH="1">
            <a:off x="5140326" y="33909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Oval 16"/>
          <p:cNvSpPr>
            <a:spLocks noChangeArrowheads="1"/>
          </p:cNvSpPr>
          <p:nvPr/>
        </p:nvSpPr>
        <p:spPr bwMode="auto">
          <a:xfrm flipH="1">
            <a:off x="5119688" y="34655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Oval 17"/>
          <p:cNvSpPr>
            <a:spLocks noChangeArrowheads="1"/>
          </p:cNvSpPr>
          <p:nvPr/>
        </p:nvSpPr>
        <p:spPr bwMode="auto">
          <a:xfrm flipH="1">
            <a:off x="5768976" y="18986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Oval 18"/>
          <p:cNvSpPr>
            <a:spLocks noChangeArrowheads="1"/>
          </p:cNvSpPr>
          <p:nvPr/>
        </p:nvSpPr>
        <p:spPr bwMode="auto">
          <a:xfrm flipH="1">
            <a:off x="5405438" y="24431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3" name="Oval 19"/>
          <p:cNvSpPr>
            <a:spLocks noChangeArrowheads="1"/>
          </p:cNvSpPr>
          <p:nvPr/>
        </p:nvSpPr>
        <p:spPr bwMode="auto">
          <a:xfrm flipH="1">
            <a:off x="5405438" y="252888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Oval 20"/>
          <p:cNvSpPr>
            <a:spLocks noChangeArrowheads="1"/>
          </p:cNvSpPr>
          <p:nvPr/>
        </p:nvSpPr>
        <p:spPr bwMode="auto">
          <a:xfrm flipH="1">
            <a:off x="5505451" y="32321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Oval 21"/>
          <p:cNvSpPr>
            <a:spLocks noChangeArrowheads="1"/>
          </p:cNvSpPr>
          <p:nvPr/>
        </p:nvSpPr>
        <p:spPr bwMode="auto">
          <a:xfrm flipH="1">
            <a:off x="5230813" y="411003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Oval 22"/>
          <p:cNvSpPr>
            <a:spLocks noChangeArrowheads="1"/>
          </p:cNvSpPr>
          <p:nvPr/>
        </p:nvSpPr>
        <p:spPr bwMode="auto">
          <a:xfrm flipH="1">
            <a:off x="5199063" y="426878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23"/>
          <p:cNvSpPr>
            <a:spLocks noChangeShapeType="1"/>
          </p:cNvSpPr>
          <p:nvPr/>
        </p:nvSpPr>
        <p:spPr bwMode="auto">
          <a:xfrm flipH="1">
            <a:off x="5254625" y="247332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 flipH="1">
            <a:off x="5165725" y="257492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 flipH="1">
            <a:off x="5146675" y="2568575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flipH="1">
            <a:off x="5216525" y="2479675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Line 27"/>
          <p:cNvSpPr>
            <a:spLocks noChangeShapeType="1"/>
          </p:cNvSpPr>
          <p:nvPr/>
        </p:nvSpPr>
        <p:spPr bwMode="auto">
          <a:xfrm flipH="1">
            <a:off x="5521325" y="194627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flipH="1">
            <a:off x="5502275" y="192722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3" name="Freeform 29"/>
          <p:cNvSpPr>
            <a:spLocks/>
          </p:cNvSpPr>
          <p:nvPr/>
        </p:nvSpPr>
        <p:spPr bwMode="auto">
          <a:xfrm flipH="1">
            <a:off x="5473701" y="2555875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 flipV="1">
            <a:off x="5572125" y="3279775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5311775" y="4149725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6" name="Line 32"/>
          <p:cNvSpPr>
            <a:spLocks noChangeShapeType="1"/>
          </p:cNvSpPr>
          <p:nvPr/>
        </p:nvSpPr>
        <p:spPr bwMode="auto">
          <a:xfrm>
            <a:off x="5273675" y="4302125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 flipH="1" flipV="1">
            <a:off x="4949825" y="3248025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8" name="Line 34"/>
          <p:cNvSpPr>
            <a:spLocks noChangeShapeType="1"/>
          </p:cNvSpPr>
          <p:nvPr/>
        </p:nvSpPr>
        <p:spPr bwMode="auto">
          <a:xfrm flipH="1">
            <a:off x="4949825" y="3317875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9" name="Line 35"/>
          <p:cNvSpPr>
            <a:spLocks noChangeShapeType="1"/>
          </p:cNvSpPr>
          <p:nvPr/>
        </p:nvSpPr>
        <p:spPr bwMode="auto">
          <a:xfrm flipH="1">
            <a:off x="4892675" y="3425825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0" name="Line 36"/>
          <p:cNvSpPr>
            <a:spLocks noChangeShapeType="1"/>
          </p:cNvSpPr>
          <p:nvPr/>
        </p:nvSpPr>
        <p:spPr bwMode="auto">
          <a:xfrm flipH="1" flipV="1">
            <a:off x="4854575" y="3502025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Line 38"/>
          <p:cNvSpPr>
            <a:spLocks noChangeShapeType="1"/>
          </p:cNvSpPr>
          <p:nvPr/>
        </p:nvSpPr>
        <p:spPr bwMode="auto">
          <a:xfrm>
            <a:off x="4800600" y="5283200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Line 39"/>
          <p:cNvSpPr>
            <a:spLocks noChangeShapeType="1"/>
          </p:cNvSpPr>
          <p:nvPr/>
        </p:nvSpPr>
        <p:spPr bwMode="auto">
          <a:xfrm>
            <a:off x="5716588" y="5284788"/>
            <a:ext cx="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3" name="Line 40"/>
          <p:cNvSpPr>
            <a:spLocks noChangeShapeType="1"/>
          </p:cNvSpPr>
          <p:nvPr/>
        </p:nvSpPr>
        <p:spPr bwMode="auto">
          <a:xfrm>
            <a:off x="4533900" y="5575300"/>
            <a:ext cx="1638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6846319" y="3224214"/>
            <a:ext cx="3330706" cy="954107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>
                <a:latin typeface="+mn-lt"/>
              </a:rPr>
              <a:t>For very small (ballistic) junctions, electrons can cross the junction without inducing impact Ionization. </a:t>
            </a:r>
          </a:p>
          <a:p>
            <a:r>
              <a:rPr lang="en-US" sz="1400" dirty="0">
                <a:latin typeface="+mn-lt"/>
              </a:rPr>
              <a:t>(Dead space too small)</a:t>
            </a:r>
          </a:p>
        </p:txBody>
      </p:sp>
      <p:sp>
        <p:nvSpPr>
          <p:cNvPr id="35" name="Text Box 42"/>
          <p:cNvSpPr txBox="1">
            <a:spLocks noChangeArrowheads="1"/>
          </p:cNvSpPr>
          <p:nvPr/>
        </p:nvSpPr>
        <p:spPr bwMode="auto">
          <a:xfrm>
            <a:off x="5746750" y="5122864"/>
            <a:ext cx="47481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W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505450" y="1800225"/>
            <a:ext cx="381000" cy="1588"/>
          </a:xfrm>
          <a:prstGeom prst="straightConnector1">
            <a:avLst/>
          </a:prstGeom>
          <a:ln w="25400">
            <a:solidFill>
              <a:srgbClr val="0000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667251" y="1352550"/>
            <a:ext cx="20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Dead Space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0" y="1574781"/>
            <a:ext cx="2047875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n-lt"/>
              </a:rPr>
              <a:t>Dead Space: </a:t>
            </a:r>
          </a:p>
          <a:p>
            <a:r>
              <a:rPr lang="en-US" sz="1400" dirty="0">
                <a:latin typeface="+mn-lt"/>
              </a:rPr>
              <a:t>Space you need before an electron can impact ionize.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128840" y="1339920"/>
              <a:ext cx="1915200" cy="679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19120" y="1330560"/>
                <a:ext cx="1935720" cy="69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812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Zener Breakdown vs. Impact Ionization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574545" y="4390232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720845" y="2370932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508245" y="2955132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647945" y="3386932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57273" y="343535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08601" y="50927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197601" y="60833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031745" y="1837532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9949445" y="2040732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3319173" y="372745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5600701" y="5486401"/>
            <a:ext cx="18473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latin typeface="+mn-lt"/>
            </a:endParaRPr>
          </a:p>
        </p:txBody>
      </p:sp>
      <p:sp>
        <p:nvSpPr>
          <p:cNvPr id="16" name="Freeform 80"/>
          <p:cNvSpPr>
            <a:spLocks/>
          </p:cNvSpPr>
          <p:nvPr/>
        </p:nvSpPr>
        <p:spPr bwMode="auto">
          <a:xfrm flipH="1">
            <a:off x="793461" y="1085851"/>
            <a:ext cx="2638425" cy="253841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Freeform 81"/>
          <p:cNvSpPr>
            <a:spLocks/>
          </p:cNvSpPr>
          <p:nvPr/>
        </p:nvSpPr>
        <p:spPr bwMode="auto">
          <a:xfrm flipH="1">
            <a:off x="791873" y="1716088"/>
            <a:ext cx="2638425" cy="2538412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13" y="1"/>
              </a:cxn>
              <a:cxn ang="0">
                <a:pos x="411" y="0"/>
              </a:cxn>
              <a:cxn ang="0">
                <a:pos x="459" y="6"/>
              </a:cxn>
              <a:cxn ang="0">
                <a:pos x="510" y="33"/>
              </a:cxn>
              <a:cxn ang="0">
                <a:pos x="558" y="81"/>
              </a:cxn>
              <a:cxn ang="0">
                <a:pos x="615" y="153"/>
              </a:cxn>
              <a:cxn ang="0">
                <a:pos x="667" y="258"/>
              </a:cxn>
              <a:cxn ang="0">
                <a:pos x="722" y="385"/>
              </a:cxn>
              <a:cxn ang="0">
                <a:pos x="765" y="522"/>
              </a:cxn>
              <a:cxn ang="0">
                <a:pos x="825" y="732"/>
              </a:cxn>
              <a:cxn ang="0">
                <a:pos x="882" y="957"/>
              </a:cxn>
              <a:cxn ang="0">
                <a:pos x="954" y="1170"/>
              </a:cxn>
              <a:cxn ang="0">
                <a:pos x="983" y="1266"/>
              </a:cxn>
              <a:cxn ang="0">
                <a:pos x="1026" y="1371"/>
              </a:cxn>
              <a:cxn ang="0">
                <a:pos x="1070" y="1463"/>
              </a:cxn>
              <a:cxn ang="0">
                <a:pos x="1113" y="1536"/>
              </a:cxn>
              <a:cxn ang="0">
                <a:pos x="1154" y="1578"/>
              </a:cxn>
              <a:cxn ang="0">
                <a:pos x="1185" y="1597"/>
              </a:cxn>
              <a:cxn ang="0">
                <a:pos x="1353" y="1599"/>
              </a:cxn>
              <a:cxn ang="0">
                <a:pos x="1662" y="1599"/>
              </a:cxn>
            </a:cxnLst>
            <a:rect l="0" t="0" r="r" b="b"/>
            <a:pathLst>
              <a:path w="1662" h="1599">
                <a:moveTo>
                  <a:pt x="0" y="3"/>
                </a:moveTo>
                <a:lnTo>
                  <a:pt x="213" y="1"/>
                </a:lnTo>
                <a:lnTo>
                  <a:pt x="411" y="0"/>
                </a:lnTo>
                <a:lnTo>
                  <a:pt x="459" y="6"/>
                </a:lnTo>
                <a:lnTo>
                  <a:pt x="510" y="33"/>
                </a:lnTo>
                <a:lnTo>
                  <a:pt x="558" y="81"/>
                </a:lnTo>
                <a:lnTo>
                  <a:pt x="615" y="153"/>
                </a:lnTo>
                <a:lnTo>
                  <a:pt x="667" y="258"/>
                </a:lnTo>
                <a:lnTo>
                  <a:pt x="722" y="385"/>
                </a:lnTo>
                <a:lnTo>
                  <a:pt x="765" y="522"/>
                </a:lnTo>
                <a:lnTo>
                  <a:pt x="825" y="732"/>
                </a:lnTo>
                <a:lnTo>
                  <a:pt x="882" y="957"/>
                </a:lnTo>
                <a:lnTo>
                  <a:pt x="954" y="1170"/>
                </a:lnTo>
                <a:lnTo>
                  <a:pt x="983" y="1266"/>
                </a:lnTo>
                <a:lnTo>
                  <a:pt x="1026" y="1371"/>
                </a:lnTo>
                <a:lnTo>
                  <a:pt x="1070" y="1463"/>
                </a:lnTo>
                <a:lnTo>
                  <a:pt x="1113" y="1536"/>
                </a:lnTo>
                <a:lnTo>
                  <a:pt x="1154" y="1578"/>
                </a:lnTo>
                <a:lnTo>
                  <a:pt x="1185" y="1597"/>
                </a:lnTo>
                <a:lnTo>
                  <a:pt x="1353" y="1599"/>
                </a:lnTo>
                <a:lnTo>
                  <a:pt x="1662" y="159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Oval 82"/>
          <p:cNvSpPr>
            <a:spLocks noChangeArrowheads="1"/>
          </p:cNvSpPr>
          <p:nvPr/>
        </p:nvSpPr>
        <p:spPr bwMode="auto">
          <a:xfrm flipH="1">
            <a:off x="1984085" y="23161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Oval 83"/>
          <p:cNvSpPr>
            <a:spLocks noChangeArrowheads="1"/>
          </p:cNvSpPr>
          <p:nvPr/>
        </p:nvSpPr>
        <p:spPr bwMode="auto">
          <a:xfrm flipH="1">
            <a:off x="1982498" y="2390775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0" name="Oval 84"/>
          <p:cNvSpPr>
            <a:spLocks noChangeArrowheads="1"/>
          </p:cNvSpPr>
          <p:nvPr/>
        </p:nvSpPr>
        <p:spPr bwMode="auto">
          <a:xfrm flipH="1">
            <a:off x="1931698" y="248285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1" name="Oval 85"/>
          <p:cNvSpPr>
            <a:spLocks noChangeArrowheads="1"/>
          </p:cNvSpPr>
          <p:nvPr/>
        </p:nvSpPr>
        <p:spPr bwMode="auto">
          <a:xfrm flipH="1">
            <a:off x="1911060" y="255746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Oval 86"/>
          <p:cNvSpPr>
            <a:spLocks noChangeArrowheads="1"/>
          </p:cNvSpPr>
          <p:nvPr/>
        </p:nvSpPr>
        <p:spPr bwMode="auto">
          <a:xfrm flipH="1">
            <a:off x="2560348" y="9906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3" name="Oval 87"/>
          <p:cNvSpPr>
            <a:spLocks noChangeArrowheads="1"/>
          </p:cNvSpPr>
          <p:nvPr/>
        </p:nvSpPr>
        <p:spPr bwMode="auto">
          <a:xfrm flipH="1">
            <a:off x="2196810" y="1535113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4" name="Oval 88"/>
          <p:cNvSpPr>
            <a:spLocks noChangeArrowheads="1"/>
          </p:cNvSpPr>
          <p:nvPr/>
        </p:nvSpPr>
        <p:spPr bwMode="auto">
          <a:xfrm flipH="1">
            <a:off x="2196810" y="162083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5" name="Oval 89"/>
          <p:cNvSpPr>
            <a:spLocks noChangeArrowheads="1"/>
          </p:cNvSpPr>
          <p:nvPr/>
        </p:nvSpPr>
        <p:spPr bwMode="auto">
          <a:xfrm flipH="1">
            <a:off x="2296823" y="2324100"/>
            <a:ext cx="74613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6" name="Oval 90"/>
          <p:cNvSpPr>
            <a:spLocks noChangeArrowheads="1"/>
          </p:cNvSpPr>
          <p:nvPr/>
        </p:nvSpPr>
        <p:spPr bwMode="auto">
          <a:xfrm flipH="1">
            <a:off x="2022185" y="320198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7" name="Oval 91"/>
          <p:cNvSpPr>
            <a:spLocks noChangeArrowheads="1"/>
          </p:cNvSpPr>
          <p:nvPr/>
        </p:nvSpPr>
        <p:spPr bwMode="auto">
          <a:xfrm flipH="1">
            <a:off x="1990435" y="3360738"/>
            <a:ext cx="74612" cy="7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8" name="Line 92"/>
          <p:cNvSpPr>
            <a:spLocks noChangeShapeType="1"/>
          </p:cNvSpPr>
          <p:nvPr/>
        </p:nvSpPr>
        <p:spPr bwMode="auto">
          <a:xfrm flipH="1">
            <a:off x="2045997" y="156527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9" name="Line 93"/>
          <p:cNvSpPr>
            <a:spLocks noChangeShapeType="1"/>
          </p:cNvSpPr>
          <p:nvPr/>
        </p:nvSpPr>
        <p:spPr bwMode="auto">
          <a:xfrm flipH="1">
            <a:off x="1957097" y="166687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0" name="Line 94"/>
          <p:cNvSpPr>
            <a:spLocks noChangeShapeType="1"/>
          </p:cNvSpPr>
          <p:nvPr/>
        </p:nvSpPr>
        <p:spPr bwMode="auto">
          <a:xfrm flipH="1">
            <a:off x="1938047" y="1660525"/>
            <a:ext cx="0" cy="736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Line 95"/>
          <p:cNvSpPr>
            <a:spLocks noChangeShapeType="1"/>
          </p:cNvSpPr>
          <p:nvPr/>
        </p:nvSpPr>
        <p:spPr bwMode="auto">
          <a:xfrm flipH="1">
            <a:off x="2007897" y="1571625"/>
            <a:ext cx="0" cy="698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Line 96"/>
          <p:cNvSpPr>
            <a:spLocks noChangeShapeType="1"/>
          </p:cNvSpPr>
          <p:nvPr/>
        </p:nvSpPr>
        <p:spPr bwMode="auto">
          <a:xfrm flipH="1">
            <a:off x="2312697" y="1038225"/>
            <a:ext cx="241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3" name="Line 97"/>
          <p:cNvSpPr>
            <a:spLocks noChangeShapeType="1"/>
          </p:cNvSpPr>
          <p:nvPr/>
        </p:nvSpPr>
        <p:spPr bwMode="auto">
          <a:xfrm flipH="1">
            <a:off x="2293647" y="1019175"/>
            <a:ext cx="12700" cy="552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4" name="Freeform 98"/>
          <p:cNvSpPr>
            <a:spLocks/>
          </p:cNvSpPr>
          <p:nvPr/>
        </p:nvSpPr>
        <p:spPr bwMode="auto">
          <a:xfrm flipH="1">
            <a:off x="2265073" y="1647825"/>
            <a:ext cx="73025" cy="679450"/>
          </a:xfrm>
          <a:custGeom>
            <a:avLst/>
            <a:gdLst/>
            <a:ahLst/>
            <a:cxnLst>
              <a:cxn ang="0">
                <a:pos x="0" y="428"/>
              </a:cxn>
              <a:cxn ang="0">
                <a:pos x="40" y="208"/>
              </a:cxn>
              <a:cxn ang="0">
                <a:pos x="36" y="0"/>
              </a:cxn>
            </a:cxnLst>
            <a:rect l="0" t="0" r="r" b="b"/>
            <a:pathLst>
              <a:path w="46" h="428">
                <a:moveTo>
                  <a:pt x="0" y="428"/>
                </a:moveTo>
                <a:cubicBezTo>
                  <a:pt x="17" y="353"/>
                  <a:pt x="34" y="279"/>
                  <a:pt x="40" y="208"/>
                </a:cubicBezTo>
                <a:cubicBezTo>
                  <a:pt x="46" y="137"/>
                  <a:pt x="41" y="68"/>
                  <a:pt x="36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5" name="Line 99"/>
          <p:cNvSpPr>
            <a:spLocks noChangeShapeType="1"/>
          </p:cNvSpPr>
          <p:nvPr/>
        </p:nvSpPr>
        <p:spPr bwMode="auto">
          <a:xfrm flipV="1">
            <a:off x="2363497" y="2371725"/>
            <a:ext cx="1651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6" name="Line 100"/>
          <p:cNvSpPr>
            <a:spLocks noChangeShapeType="1"/>
          </p:cNvSpPr>
          <p:nvPr/>
        </p:nvSpPr>
        <p:spPr bwMode="auto">
          <a:xfrm>
            <a:off x="2103147" y="3241675"/>
            <a:ext cx="889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7" name="Line 101"/>
          <p:cNvSpPr>
            <a:spLocks noChangeShapeType="1"/>
          </p:cNvSpPr>
          <p:nvPr/>
        </p:nvSpPr>
        <p:spPr bwMode="auto">
          <a:xfrm>
            <a:off x="2065047" y="3394075"/>
            <a:ext cx="158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8" name="Line 102"/>
          <p:cNvSpPr>
            <a:spLocks noChangeShapeType="1"/>
          </p:cNvSpPr>
          <p:nvPr/>
        </p:nvSpPr>
        <p:spPr bwMode="auto">
          <a:xfrm flipH="1" flipV="1">
            <a:off x="1741197" y="2339975"/>
            <a:ext cx="1587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9" name="Line 103"/>
          <p:cNvSpPr>
            <a:spLocks noChangeShapeType="1"/>
          </p:cNvSpPr>
          <p:nvPr/>
        </p:nvSpPr>
        <p:spPr bwMode="auto">
          <a:xfrm flipH="1">
            <a:off x="1741197" y="2409825"/>
            <a:ext cx="20955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0" name="Line 104"/>
          <p:cNvSpPr>
            <a:spLocks noChangeShapeType="1"/>
          </p:cNvSpPr>
          <p:nvPr/>
        </p:nvSpPr>
        <p:spPr bwMode="auto">
          <a:xfrm flipH="1">
            <a:off x="1684047" y="2517775"/>
            <a:ext cx="234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1" name="Line 105"/>
          <p:cNvSpPr>
            <a:spLocks noChangeShapeType="1"/>
          </p:cNvSpPr>
          <p:nvPr/>
        </p:nvSpPr>
        <p:spPr bwMode="auto">
          <a:xfrm flipH="1" flipV="1">
            <a:off x="1645947" y="2593975"/>
            <a:ext cx="2794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2" name="AutoShape 106"/>
          <p:cNvSpPr>
            <a:spLocks noChangeArrowheads="1"/>
          </p:cNvSpPr>
          <p:nvPr/>
        </p:nvSpPr>
        <p:spPr bwMode="auto">
          <a:xfrm>
            <a:off x="1210972" y="1822450"/>
            <a:ext cx="1422400" cy="279400"/>
          </a:xfrm>
          <a:prstGeom prst="leftArrow">
            <a:avLst>
              <a:gd name="adj1" fmla="val 50000"/>
              <a:gd name="adj2" fmla="val 127273"/>
            </a:avLst>
          </a:prstGeom>
          <a:solidFill>
            <a:srgbClr val="FFFFFF">
              <a:alpha val="35001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3" name="Text Box 107"/>
          <p:cNvSpPr txBox="1">
            <a:spLocks noChangeArrowheads="1"/>
          </p:cNvSpPr>
          <p:nvPr/>
        </p:nvSpPr>
        <p:spPr bwMode="auto">
          <a:xfrm>
            <a:off x="679265" y="4773434"/>
            <a:ext cx="4835811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How do you differentiate between </a:t>
            </a:r>
          </a:p>
          <a:p>
            <a:r>
              <a:rPr lang="en-US" dirty="0">
                <a:latin typeface="+mn-lt"/>
              </a:rPr>
              <a:t>Zener tunneling and </a:t>
            </a:r>
          </a:p>
          <a:p>
            <a:r>
              <a:rPr lang="en-US" dirty="0">
                <a:latin typeface="+mn-lt"/>
              </a:rPr>
              <a:t>impact-ionization?</a:t>
            </a:r>
          </a:p>
        </p:txBody>
      </p:sp>
      <p:pic>
        <p:nvPicPr>
          <p:cNvPr id="44" name="Picture 1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4244" y="1569244"/>
            <a:ext cx="3709988" cy="3332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45" name="Text Box 107">
            <a:extLst>
              <a:ext uri="{FF2B5EF4-FFF2-40B4-BE49-F238E27FC236}">
                <a16:creationId xmlns:a16="http://schemas.microsoft.com/office/drawing/2014/main" id="{1B1FCBCA-C6C5-44F0-87F6-EBACDE005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467849"/>
            <a:ext cx="312297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Need bias &gt; bandgap</a:t>
            </a:r>
          </a:p>
        </p:txBody>
      </p:sp>
      <p:sp>
        <p:nvSpPr>
          <p:cNvPr id="46" name="Text Box 107">
            <a:extLst>
              <a:ext uri="{FF2B5EF4-FFF2-40B4-BE49-F238E27FC236}">
                <a16:creationId xmlns:a16="http://schemas.microsoft.com/office/drawing/2014/main" id="{E469B440-A0FA-4B87-8166-ED402B06F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958" y="5093200"/>
            <a:ext cx="579197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Can happen for smaller reverse bias ~1V</a:t>
            </a:r>
          </a:p>
        </p:txBody>
      </p:sp>
      <p:sp>
        <p:nvSpPr>
          <p:cNvPr id="47" name="Text Box 107">
            <a:extLst>
              <a:ext uri="{FF2B5EF4-FFF2-40B4-BE49-F238E27FC236}">
                <a16:creationId xmlns:a16="http://schemas.microsoft.com/office/drawing/2014/main" id="{D5EAB730-F0A1-46EE-9572-A6F46B12E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819824"/>
            <a:ext cx="432746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Very noisy – can be measured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753920" y="992880"/>
              <a:ext cx="3778200" cy="4824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5640" y="985320"/>
                <a:ext cx="3796920" cy="483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838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Non-Ideal Effects:</a:t>
            </a:r>
            <a:br>
              <a:rPr lang="en-US" dirty="0"/>
            </a:br>
            <a:r>
              <a:rPr lang="en-US" dirty="0"/>
              <a:t>Conclusion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16177" y="2026340"/>
            <a:ext cx="9553574" cy="2805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Junction recombination is often used as a diagnostic tool for process maturity.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Defects in junction arises from misplaced donor impurities, not necessary from deep-trap impurities. 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endParaRPr lang="en-US" sz="2000" dirty="0"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Impact ionization plays an important role in wide variety of devices (e.g. avalanche photo-diodes).</a:t>
            </a:r>
            <a:r>
              <a:rPr lang="en-US" sz="2000" b="1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71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Tunneling</a:t>
            </a:r>
          </a:p>
          <a:p>
            <a:pPr lvl="1"/>
            <a:r>
              <a:rPr lang="en-US" dirty="0"/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5">
            <a:extLst>
              <a:ext uri="{FF2B5EF4-FFF2-40B4-BE49-F238E27FC236}">
                <a16:creationId xmlns:a16="http://schemas.microsoft.com/office/drawing/2014/main" id="{01C3750A-683F-4DF7-A26C-6E4CE0E8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786" y="571759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D868159-F96C-4E2B-885F-B592E63E72DF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9" name="Rounded Rectangle 43">
            <a:extLst>
              <a:ext uri="{FF2B5EF4-FFF2-40B4-BE49-F238E27FC236}">
                <a16:creationId xmlns:a16="http://schemas.microsoft.com/office/drawing/2014/main" id="{7ECEFF3A-CFA5-4009-BEE1-14ECBDA01CC5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id="{DCB1FA11-5E42-48D2-9946-D08914813037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5527FED-DEE9-4191-A55D-3F683C92CBE0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285446C-F37B-4110-A9BF-0F3D8712FF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5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20</a:t>
            </a:r>
            <a:br>
              <a:rPr lang="en-US" dirty="0"/>
            </a:br>
            <a:r>
              <a:rPr lang="en-US" dirty="0"/>
              <a:t>PN Diode I-V Characteristics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21" name="Rectangle 8">
            <a:extLst>
              <a:ext uri="{FF2B5EF4-FFF2-40B4-BE49-F238E27FC236}">
                <a16:creationId xmlns:a16="http://schemas.microsoft.com/office/drawing/2014/main" id="{E7D40AAD-0687-4069-8CF7-A04697DB3448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20.1 Band diagram with applied bias</a:t>
            </a:r>
          </a:p>
          <a:p>
            <a:r>
              <a:rPr lang="en-US" sz="2400" dirty="0"/>
              <a:t>20.2 Derivation of the forward bias formula</a:t>
            </a:r>
          </a:p>
          <a:p>
            <a:r>
              <a:rPr lang="en-US" sz="2400" dirty="0"/>
              <a:t>20.3 Forward Bias - Non-linear Regime</a:t>
            </a:r>
          </a:p>
          <a:p>
            <a:pPr lvl="1"/>
            <a:r>
              <a:rPr lang="en-US" dirty="0"/>
              <a:t>Resistive drop</a:t>
            </a:r>
          </a:p>
          <a:p>
            <a:pPr lvl="1"/>
            <a:r>
              <a:rPr lang="en-US" dirty="0"/>
              <a:t>Ambipolar regime</a:t>
            </a:r>
          </a:p>
          <a:p>
            <a:r>
              <a:rPr lang="en-US" sz="2400" dirty="0"/>
              <a:t>20.4 Non-ideal effects: </a:t>
            </a:r>
          </a:p>
          <a:p>
            <a:pPr lvl="1"/>
            <a:r>
              <a:rPr lang="en-US" dirty="0"/>
              <a:t>Junction recombination </a:t>
            </a:r>
          </a:p>
          <a:p>
            <a:pPr lvl="1"/>
            <a:r>
              <a:rPr lang="en-US" dirty="0"/>
              <a:t>Tunneling</a:t>
            </a:r>
          </a:p>
          <a:p>
            <a:pPr lvl="1"/>
            <a:r>
              <a:rPr lang="en-US" dirty="0"/>
              <a:t>Impact ionization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D8DC5-D1D2-4146-800D-5DDE431C23EB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856D6839-DB0B-4073-B1B4-C537018CB4E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A7C581D2-1432-4FB8-9436-276293CC0E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31">
              <a:extLst>
                <a:ext uri="{FF2B5EF4-FFF2-40B4-BE49-F238E27FC236}">
                  <a16:creationId xmlns:a16="http://schemas.microsoft.com/office/drawing/2014/main" id="{2899AF90-37F1-4521-9977-9EC9F1E7D34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D868159-F96C-4E2B-885F-B592E63E72DF}"/>
              </a:ext>
            </a:extLst>
          </p:cNvPr>
          <p:cNvSpPr/>
          <p:nvPr/>
        </p:nvSpPr>
        <p:spPr>
          <a:xfrm rot="16200000">
            <a:off x="-385492" y="3525389"/>
            <a:ext cx="1252333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29" name="Rounded Rectangle 43">
            <a:extLst>
              <a:ext uri="{FF2B5EF4-FFF2-40B4-BE49-F238E27FC236}">
                <a16:creationId xmlns:a16="http://schemas.microsoft.com/office/drawing/2014/main" id="{7ECEFF3A-CFA5-4009-BEE1-14ECBDA01CC5}"/>
              </a:ext>
            </a:extLst>
          </p:cNvPr>
          <p:cNvSpPr/>
          <p:nvPr/>
        </p:nvSpPr>
        <p:spPr>
          <a:xfrm rot="16200000">
            <a:off x="77883" y="263680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id="{DCB1FA11-5E42-48D2-9946-D08914813037}"/>
              </a:ext>
            </a:extLst>
          </p:cNvPr>
          <p:cNvSpPr/>
          <p:nvPr/>
        </p:nvSpPr>
        <p:spPr>
          <a:xfrm rot="16200000">
            <a:off x="86241" y="2194443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4" name="Rounded Rectangle 24">
            <a:extLst>
              <a:ext uri="{FF2B5EF4-FFF2-40B4-BE49-F238E27FC236}">
                <a16:creationId xmlns:a16="http://schemas.microsoft.com/office/drawing/2014/main" id="{35527FED-DEE9-4191-A55D-3F683C92CBE0}"/>
              </a:ext>
            </a:extLst>
          </p:cNvPr>
          <p:cNvSpPr/>
          <p:nvPr/>
        </p:nvSpPr>
        <p:spPr>
          <a:xfrm rot="16200000">
            <a:off x="-597525" y="5041273"/>
            <a:ext cx="1676399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285446C-F37B-4110-A9BF-0F3D8712F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923" y="2817521"/>
            <a:ext cx="4407162" cy="396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22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7062</TotalTime>
  <Words>3014</Words>
  <Application>Microsoft Office PowerPoint</Application>
  <PresentationFormat>Widescreen</PresentationFormat>
  <Paragraphs>890</Paragraphs>
  <Slides>75</Slides>
  <Notes>22</Notes>
  <HiddenSlides>3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8" baseType="lpstr">
      <vt:lpstr>Monotype Sorts</vt:lpstr>
      <vt:lpstr>ＭＳ Ｐゴシック</vt:lpstr>
      <vt:lpstr>Arial</vt:lpstr>
      <vt:lpstr>Cambria Math</vt:lpstr>
      <vt:lpstr>Comic Sans MS</vt:lpstr>
      <vt:lpstr>Script MT Bold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20 PN Diode I-V Characteristics</vt:lpstr>
      <vt:lpstr>Section 20 PN Diode I-V Characteristics</vt:lpstr>
      <vt:lpstr>Section 20 PN Diode I-V Characteristics</vt:lpstr>
      <vt:lpstr>Forward and Reverse Bias</vt:lpstr>
      <vt:lpstr>Applying Bias to p-n Junction </vt:lpstr>
      <vt:lpstr>Band Diagram with Applied Bias…</vt:lpstr>
      <vt:lpstr>Applying a Bias: Poisson Equation</vt:lpstr>
      <vt:lpstr>Depletion Widths</vt:lpstr>
      <vt:lpstr>Depletion Widths</vt:lpstr>
      <vt:lpstr>Fields and Depletion at Forward/Reverse Biases</vt:lpstr>
      <vt:lpstr>Fields and Depletion at Forward/Reverse Biases</vt:lpstr>
      <vt:lpstr>Fields and Depletion at Forward/Reverse Biases</vt:lpstr>
      <vt:lpstr>Fields and Depletion at Forward/Reverse Biases</vt:lpstr>
      <vt:lpstr>Fields and Depletion at Forward/Reverse Biases</vt:lpstr>
      <vt:lpstr>Fields and Depletion at Forward/Reverse Biases</vt:lpstr>
      <vt:lpstr>Fields and Depletion at Forward/Reverse Biases</vt:lpstr>
      <vt:lpstr>Section 20 PN Diode I-V Characteristics</vt:lpstr>
      <vt:lpstr>Section 20 PN Diode I-V Characteristics</vt:lpstr>
      <vt:lpstr>Section 20 PN Diode I-V Characteristics</vt:lpstr>
      <vt:lpstr>Section 20 PN Diode I-V Characteristics</vt:lpstr>
      <vt:lpstr>Various Regions of I-V Characteristics</vt:lpstr>
      <vt:lpstr>Recall: One Sided Minority Diffusion</vt:lpstr>
      <vt:lpstr>Boundary Conditions</vt:lpstr>
      <vt:lpstr>Right Boundary Condition</vt:lpstr>
      <vt:lpstr>Example: One Sided Minority Diffusion</vt:lpstr>
      <vt:lpstr>Electron &amp; Hole Fluxes</vt:lpstr>
      <vt:lpstr>Total Current</vt:lpstr>
      <vt:lpstr>Ideal pn-junction current</vt:lpstr>
      <vt:lpstr>Section 20 PN Diode I-V Characteristics</vt:lpstr>
      <vt:lpstr>Section 20 PN Diode I-V Characteristics</vt:lpstr>
      <vt:lpstr>Section 20 PN Diode I-V Characteristics</vt:lpstr>
      <vt:lpstr>Section 20 PN Diode I-V Characteristics</vt:lpstr>
      <vt:lpstr>Nonlinear Regime (3) …</vt:lpstr>
      <vt:lpstr>Flat Quasi-Fermi Level up to Junction ?</vt:lpstr>
      <vt:lpstr>Forward Bias: Nonlinear Regime …</vt:lpstr>
      <vt:lpstr>Current and Fermi Level Drop – A general concept</vt:lpstr>
      <vt:lpstr>Section 20 PN Diode I-V Characteristics</vt:lpstr>
      <vt:lpstr>Section 20 PN Diode I-V Characteristics</vt:lpstr>
      <vt:lpstr>Region (2): Ambipolar Transport</vt:lpstr>
      <vt:lpstr>Nonlinear Regime: Ambipolar Transport</vt:lpstr>
      <vt:lpstr>Region (2): Ambipolar Transport</vt:lpstr>
      <vt:lpstr>Section 20 PN Diode I-V Characteristics</vt:lpstr>
      <vt:lpstr>Section 20 PN Diode I-V Characteristics</vt:lpstr>
      <vt:lpstr>Section 20 PN Diode I-V Characteristics</vt:lpstr>
      <vt:lpstr>Section 20 PN Diode I-V Characteristics</vt:lpstr>
      <vt:lpstr>(4,6) Junction Recombination</vt:lpstr>
      <vt:lpstr>(4,6) Junction Recombination</vt:lpstr>
      <vt:lpstr>Electron/Hole Concentrations at Junction</vt:lpstr>
      <vt:lpstr>Junction Recombination</vt:lpstr>
      <vt:lpstr>Junction Recombination in Forward Bias</vt:lpstr>
      <vt:lpstr>Junction Leakage in Practice</vt:lpstr>
      <vt:lpstr>Junction Recombination in Reverse Bias</vt:lpstr>
      <vt:lpstr>Junction Recombination in Reverse Bias</vt:lpstr>
      <vt:lpstr>Section 20 PN Diode I-V Characteristics</vt:lpstr>
      <vt:lpstr>Section 20 PN Diode I-V Characteristics</vt:lpstr>
      <vt:lpstr>Forward Bias Nonlinearity (7): Esaki Diode</vt:lpstr>
      <vt:lpstr>Reverse Bias (5): Zener Tunneling</vt:lpstr>
      <vt:lpstr>Various Regions of I-V Characteristics</vt:lpstr>
      <vt:lpstr>Section 20 PN Diode I-V Characteristics</vt:lpstr>
      <vt:lpstr>Avalanche Breakdown </vt:lpstr>
      <vt:lpstr>Nonlinearity due to Impact-Ionization</vt:lpstr>
      <vt:lpstr>Nonlinearity due to Impact-Ionization</vt:lpstr>
      <vt:lpstr>Nonlinearity due to Impact-Ionization</vt:lpstr>
      <vt:lpstr>Nonlinearity due to Impact-Ionization</vt:lpstr>
      <vt:lpstr>Impact-ionization  and Flux Conservation</vt:lpstr>
      <vt:lpstr>Impact-ionization  and Flux Conservation</vt:lpstr>
      <vt:lpstr>Impact-ionization</vt:lpstr>
      <vt:lpstr>Impact-ionization</vt:lpstr>
      <vt:lpstr>Impact-ionization: In Practice</vt:lpstr>
      <vt:lpstr>Junction Engineering</vt:lpstr>
      <vt:lpstr>Modern Considerations: Dead Space</vt:lpstr>
      <vt:lpstr>Zener Breakdown vs. Impact Ionization</vt:lpstr>
      <vt:lpstr>Non-Ideal Effects: Conclusion</vt:lpstr>
      <vt:lpstr>Section 20 PN Diode I-V Characteristics</vt:lpstr>
      <vt:lpstr>Section 20 PN Diode I-V Characteristics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196</cp:revision>
  <cp:lastPrinted>2012-01-17T05:18:23Z</cp:lastPrinted>
  <dcterms:created xsi:type="dcterms:W3CDTF">2020-06-16T22:10:56Z</dcterms:created>
  <dcterms:modified xsi:type="dcterms:W3CDTF">2026-09-28T00:04:51Z</dcterms:modified>
</cp:coreProperties>
</file>