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4.xml" ContentType="application/inkml+xml"/>
  <Override PartName="/ppt/notesSlides/notesSlide10.xml" ContentType="application/vnd.openxmlformats-officedocument.presentationml.notesSlide+xml"/>
  <Override PartName="/ppt/ink/ink5.xml" ContentType="application/inkml+xml"/>
  <Override PartName="/ppt/notesSlides/notesSlide11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notesSlides/notesSlide12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35"/>
  </p:notesMasterIdLst>
  <p:handoutMasterIdLst>
    <p:handoutMasterId r:id="rId36"/>
  </p:handoutMasterIdLst>
  <p:sldIdLst>
    <p:sldId id="875" r:id="rId2"/>
    <p:sldId id="1216" r:id="rId3"/>
    <p:sldId id="1105" r:id="rId4"/>
    <p:sldId id="1222" r:id="rId5"/>
    <p:sldId id="1223" r:id="rId6"/>
    <p:sldId id="1220" r:id="rId7"/>
    <p:sldId id="1224" r:id="rId8"/>
    <p:sldId id="1103" r:id="rId9"/>
    <p:sldId id="1104" r:id="rId10"/>
    <p:sldId id="1213" r:id="rId11"/>
    <p:sldId id="1108" r:id="rId12"/>
    <p:sldId id="1215" r:id="rId13"/>
    <p:sldId id="1214" r:id="rId14"/>
    <p:sldId id="1109" r:id="rId15"/>
    <p:sldId id="908" r:id="rId16"/>
    <p:sldId id="994" r:id="rId17"/>
    <p:sldId id="1110" r:id="rId18"/>
    <p:sldId id="1111" r:id="rId19"/>
    <p:sldId id="1225" r:id="rId20"/>
    <p:sldId id="1228" r:id="rId21"/>
    <p:sldId id="1044" r:id="rId22"/>
    <p:sldId id="1229" r:id="rId23"/>
    <p:sldId id="1106" r:id="rId24"/>
    <p:sldId id="1113" r:id="rId25"/>
    <p:sldId id="1114" r:id="rId26"/>
    <p:sldId id="1115" r:id="rId27"/>
    <p:sldId id="1116" r:id="rId28"/>
    <p:sldId id="1117" r:id="rId29"/>
    <p:sldId id="1118" r:id="rId30"/>
    <p:sldId id="1119" r:id="rId31"/>
    <p:sldId id="1120" r:id="rId32"/>
    <p:sldId id="1132" r:id="rId33"/>
    <p:sldId id="1230" r:id="rId34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99FF66"/>
    <a:srgbClr val="0000FF"/>
    <a:srgbClr val="FF00FF"/>
    <a:srgbClr val="FF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27" autoAdjust="0"/>
    <p:restoredTop sz="96327" autoAdjust="0"/>
  </p:normalViewPr>
  <p:slideViewPr>
    <p:cSldViewPr snapToObjects="1">
      <p:cViewPr varScale="1">
        <p:scale>
          <a:sx n="95" d="100"/>
          <a:sy n="95" d="100"/>
        </p:scale>
        <p:origin x="312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27:05.7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29986 2208 663 0,'0'0'23'0,"0"0"-20"15,0 0 39-15,0 0-13 0,0 0-24 16,0 0-5-16,0 0-4 0,-514-118-33 15,427 117-17-15,-7 1-11 16,-4 1 18-16,-1 5 30 16,-8 4 15-16,-5 1 4 15,-4 4 1-15,-3 2 4 16,-4 4 14-16,1 1 17 16,-2 5 5-16,2 3 7 0,-1 3-19 15,4 4-14-15,-4 4-8 16,0 2-6-16,2 5 0 15,-2 3-5-15,0 3 2 0,1 4-1 16,6 6 1-16,-3 1-1 16,6 5-5-16,2 1-13 15,4 3 8-15,3 0 5 16,5 1 5-16,3 2 1 16,9-2 3-16,8 2-5 0,7-2 3 15,10-4-1-15,11 3 3 16,9-3-2-16,8-2 2 15,12-2-1-15,8-1-1 16,6-4 0-16,9-1-2 16,4-4 1-16,15-3-1 0,6-3 1 15,6-1-2-15,9 0 2 16,5-5-1-16,14-4-1 16,3-1-1-16,11-3 1 15,2-6 0 1,11-1 2-16,2 0-2 15,3-3 2-15,4 1 1 16,4-4 0-16,4 0 5 0,1-2 3 16,7-1 2-16,-1-1-4 15,4-2 2-15,0 1-5 16,2-3-2-16,-2 2 3 0,4-3-1 16,0 0 1-16,2 2 7 15,4-3-7-15,0 0-2 16,4-1 0-16,2-2-3 0,0-1 2 15,3 2-2-15,1-3 2 16,1-1-3-16,0 1 0 16,-1-4 3-16,0 2-1 15,-5-1 0-15,4-2-1 0,-4-1 4 16,1-2 2 0,0-1 2-16,0 0-1 15,-1-6 2-15,1-2 0 16,-3-3 11-16,0-1-1 0,-3-5-6 15,-4 0-1-15,-4-1 1 16,-6-4-3-16,-1 0-4 0,-8-3 2 16,2-2-4-16,-7-2-1 15,0-1-1-15,-4-4-6 16,-6 0 8-16,-4-5-3 16,-3 1 1-16,-8-3-7 15,-3-3 6-15,-5-3-4 0,-5 0 4 16,-3-3-6-16,-5-1 8 15,-6 1-15 1,-5-2 19-16,-2 2-9 0,-8-2-16 0,-7-1 20 31,-6-4-11-31,-4-1 4 0,-8 0 2 16,-3-3 5-16,-7 0-2 16,-6 0 0-16,-8 0-2 15,-4 1 3-15,-4-1-2 16,-5 0 2-16,-7 1-2 15,-4-1 1-15,-2-1 4 0,-7-1-4 16,-4-1 2-16,-8-1 1 16,-3 3-3-16,-2-1-1 15,-6 3 6-15,-4 1-6 0,-6 2 2 0,-3 1 4 32,-4 2-2-32,-6 1-6 15,-2-1 5-15,-3 1-1 0,-4 0 2 16,-5 2 1-16,-7 1-2 15,-4 4-1-15,-6 1 4 0,-5 6-4 16,-10 3-5-16,-8 5 2 16,-6 5 4-1,-7 5-4-15,-8 7 2 0,-12 8 0 0,-5 6-2 16,-4 6-14-16,-12 11-21 0,-11 8-22 16,-4 10-42-16,-14 6-69 31,-8 8-65-31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27:47.7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8769 9928 807 0,'-30'2'6'0,"3"-1"-4"15,3 0 2-15,8 4 6 16,3 1 2-16,4 4-10 0,5 1-2 16,1 7-4-16,0 7 4 15,0 8-1-15,0 8 2 16,0 8-1-16,-4 7-1 15,2 7 1-15,-3 6 0 16,0 7-1-16,-1 4-4 16,1 0-14-16,2 0 9 0,-1-2 4 15,1-3 3-15,1-5 2 16,-1-4 2-16,2-4 0 16,-4-1-1-16,3-1 1 31,-1-2-2-31,-1-1 3 0,1-2-2 15,-1-2 0-15,3-3 0 16,-2-6 1-16,5-3 0 0,-1-6 0 16,2-1-1-16,0-3 1 15,1-2-2-15,5-2 2 0,0-1-2 16,3-1 2-16,2-2-2 16,0-3 1-16,5-2-3 15,2-2 1 1,6-3 2-16,3-4 0 15,3-1 1-15,4-4 0 0,6-1 0 16,2-2 1 0,4 0-2-16,2 1 1 0,4-3 1 15,5-2-1-15,0 1-1 16,4 2 0-16,0-3 1 16,4-1-1-16,2 2 1 0,-2 0-1 0,0 0 0 15,0 0 0-15,0 3 1 0,-3 1-2 31,-2 3 1-31,0 1 1 16,-5 1-1-16,0-2 0 16,-4 0 0-16,-3-1 0 15,-2-2 1-15,-3 0-1 0,-5 0 1 16,-3 1 0-16,-4 0-1 16,-5 1 1-16,-3 0-1 15,-6-1 2-15,-1 3-3 16,-5-1 2-16,1-1 0 15,-6-2 0-15,1 1-1 0,-1-2 2 16,1-1-2-16,-1 1 3 16,2-2 0-16,2-5 6 15,3-9 1-15,4-8-5 16,5-16 0-16,6-16 0 0,4-15-4 16,5-16 1-16,5-12-2 15,1-8 0-15,1-2-18 16,-1-3-19-16,0 0 7 15,-5 3 14-15,0 5 12 16,-1 8 4-16,-4 6 2 16,0 11-1-16,-5 10 1 0,1 13 1 15,-8 10 2-15,-3 10 4 0,-5 11 7 16,-4 8-2-16,-4 7-5 16,-3 4 0-16,-1 4 23 0,-1 1 9 31,0-1 4-31,-4 0-14 15,-2 1-21-15,-4-1-7 0,0 1-3 16,-8 1 1-16,-1 0 0 16,-6 0-2-16,1 0 2 15,-4-2-1-15,-3 0 2 16,-1-3-2-16,-3-1 0 0,-3-4 1 16,-5 0-1-16,-4 0 2 15,-4-2-1-15,-2 0-1 16,-3-3 0-16,0-1 1 15,-5-2 1-15,-3-2 3 16,-1-1 7-16,-1-1 6 0,-3-2-12 16,-1 1-4-16,-1-3 6 15,0 1-3-15,-1 2-4 16,0 1 1-16,-3 2-1 16,-1 1 1-16,-6 5-2 15,1 0 2-15,-3 6-2 16,-3 3-1-16,-3 4 0 0,0 5 1 15,-1 6 0-15,-2 6-1 16,0 3 0-16,1 5-2 16,1 0-1-16,3 6-10 15,-1 5-29-15,7 3-29 0,0 1-50 0,1-1-87 16,-4-5-271-16</inkml:trace>
  <inkml:trace contextRef="#ctx0" brushRef="#br0" timeOffset="3909.63">7639 7209 165 0,'0'-10'629'15,"0"0"-623"-15,-7 6-1 16,5 4-2-16,1 1 4 0,1 12-9 16,0 8-6-16,-1 6-20 15,1 9 22 1,-2 9-8-16,-1 6-17 0,-3 9 23 15,-1 8 4-15,-2 6 3 16,-5 10-1-16,1 7-3 0,-3 1 1 16,3-1 1-16,0 0 3 15,0-6 1-15,3-1 0 16,4-3-1-16,-1 0 1 16,3 0-1-16,2 3 2 0,-1 0-1 15,0-4 0-15,1-1-1 16,1-6 1-1,1-11-1-15,0-3 0 16,3-9 0-16,3-5 2 0,5-4-1 0,-4-3 0 16,4-6 0-16,2-4-1 15,0-1 0-15,0-5 2 0,1-1-1 32,2-4 2-32,2-1-1 0,2-1 3 0,0-2 1 31,5-1-1-31,2 3 0 0,0-3 7 15,5 0-5-15,2 1-6 16,1-4 1-16,4 0-1 16,1-3 0-16,1-3 0 15,1-2 4-15,4-1 0 0,1 0 0 16,-1 0-1-16,5 0 1 16,-2 0-3-16,5 0 0 0,-2 0 0 15,2 4-1-15,3 1-1 16,0 0 2-16,5-1-3 15,-1 1 1-15,3-3-1 16,2-1 2-16,-1-1-1 0,4 0-1 16,-2-3 1-16,2-1 0 0,-1-2 1 15,4 1-1-15,-1-2 0 16,-2 3 0-16,1 0 0 16,-1 3 0-16,-2 1 1 15,-1 0-1-15,-1 3-1 16,-2 3 1-16,-2 1 1 0,-1-1 0 15,-1 0 0-15,-1 3 1 32,0-3 40-32,2 0-29 15,-4 0-8-15,2-1-1 0,-3 1 3 16,0-1-3-16,-1 0-1 16,-2-1-2-16,-2 2 2 15,0 1-3-15,-4-1 1 16,1 3-1-16,-4-1 0 0,-2 1 2 15,0 1-2-15,0 1 0 16,-1-2-1-16,0-1 2 16,-3-1-1-16,0-1 2 15,-6-2-4-15,0 0 2 0,-5-1 2 16,-1 0-2-16,-3 0 0 16,-1 0-2-1,0 0 2-15,-2-1 0 0,2 1 0 16,-1-1 0-16,-1 0-1 15,1 0 0-15,0-2-1 16,0 3 0-16,-1-6 0 0,1 0-1 16,-2-4 0-16,0-2-1 15,0-4 1-15,-2-2 0 16,1-5 0-16,-3-6-2 16,0-2 1-16,1-5 2 0,-3-3-1 15,1-4 3 1,-2-2 1-16,0 0-1 15,1-2 0-15,0-4-1 0,-2-4 0 16,3-4 0-16,-2-5 0 16,-3-6 0-16,4-5 0 15,-2-7 0-15,3-6 1 16,0-7-3-16,5-8 3 0,0-9-2 16,3-3-2-16,3-8-24 15,-1-2-11-15,2-1 23 16,-1 4-1-16,-2 6 10 15,-1 7 6-15,-2 11 2 16,0 11-2-16,-4 9 3 0,1 8-1 16,-4 13-1-16,-1 7 1 0,-3 13 0 15,-4 8 0 1,-2 9-1-16,0 9 3 0,-2 2 9 16,0 5 15-16,0 1-17 15,0 0-4-15,0 0-7 16,0 3-1-16,0 2 2 15,0 1 2-15,-3 4-1 16,-1 4 1-16,-2 2 0 0,-3 4 2 16,0 1-1-16,-5-1 1 15,1 0 3-15,0-2 25 16,-3-4-9-16,3-2-11 16,-4-1-7-16,-2-1-2 15,-1 0-1-15,-5-3-2 16,-2 1 1-16,-6-1-2 0,-1-1 0 0,-5-1-1 31,-1 0 2-31,-5 0-2 0,-3-1 1 16,-2-3 0-16,-4 1-4 15,-2 0 2-15,-4-2-56 16,-4-8-144-16,-7-15-336 16</inkml:trace>
  <inkml:trace contextRef="#ctx0" brushRef="#br0" timeOffset="4844.55">8954 7712 1000 0,'-27'-11'-4'0,"0"0"-35"16,8 6 41-16,5 2 2 15,5 3-3-15,1 0-1 16,0 7-3-16,3 7-14 0,-2 5-16 0,1 13 23 15,-5 15 11-15,-2 11-1 16,-3 15 1-16,0 9-1 16,-6 15-1-1,-1 7 2-15,2 8-4 16,-2 1 4-16,3 1 1 0,4-8-3 16,-1-12 2-16,9-14-1 15,2-18 0-15,4-14 1 16,2-11-1-16,0-10 1 0,1-4 0 15,4-4 2-15,4-5-2 16,0-3-2 0,5-5-1-16,1-3 1 15,3-3-1-15,2 0 4 0,-4-5-3 16,4-2 3-16,-3-2-2 16,-2 1 0-16,0 0 0 15,1-1 2-15,-4 2-2 16,0 2-2-16,-1 1 1 0,-4 4-1 15,1 0-1-15,0 0 0 16,-2 4-4-16,2 1-34 16,-3-2-100-16,-5-3-86 0</inkml:trace>
  <inkml:trace contextRef="#ctx0" brushRef="#br0" timeOffset="5660.4">8930 7659 827 0,'22'-5'18'0,"-1"1"-54"16,9 3 33-16,11 1 7 15,7 3-2-15,13 6 0 16,7 5 0-16,9 2-2 0,6 3 3 16,8 1-2-16,4 1 0 15,1-2 1-15,2-5-2 0,-1 0 0 16,1-2 2-16,-5-3-2 15,-5-3 1-15,-4 0-1 16,-8-5-1-16,-4 1 3 16,-8-1-2-16,-6 0 1 0,-4 5-1 15,-7 0 0-15,-3 4 0 32,-4 6 0-32,-3 2 0 15,-4 3 1-15,-5 5-2 16,1 2 2-16,-8 4 0 15,1 3-2-15,-2 5 1 0,-1 1 2 16,-1 9-1-16,-2 5 0 16,0 5 0-16,-1 4-1 15,-1 5 2-15,-2 5-2 0,2 4 1 16,-1 0-1-16,-2 0 0 16,1-1 0-16,-1-6 1 15,2-4-2-15,-2-9 2 0,1-4-2 16,0-5 2-16,-3-3-1 15,3-2 0 1,-7-4 1-16,1 0-1 16,-3-2 2-16,-3-1 5 0,-1-3 12 15,-7-2 11-15,-5-4-7 16,-3-1 2-16,-5-3 10 16,-6-4 2-16,-6 1-27 15,-6-4-5-15,-9 2 0 16,-4-1-2-16,-6-2-2 0,-8-3-2 15,-6-3 2-15,-8-5 1 16,-6-3-1-16,-14-5 3 16,-13-7 8-16,-11-6 4 15,-10-2-13-15,-10-1-5 0,-12 2 1 0,-7 7-8 0,-12 6-117 16,-12 4-131-16,-17 7-338 16</inkml:trace>
  <inkml:trace contextRef="#ctx0" brushRef="#br0" timeOffset="10951.29">7443 7452 824 0,'-16'-3'4'16,"1"0"-2"-16,3 2 4 16,5 1 2-16,1 0-7 0,3 8-1 15,0 4-4-15,0 6 1 0,-2 6-9 16,-1 7-8 0,-2 9 10-16,0 8 7 0,-4 8 3 15,-1 7-2-15,-2 6 3 16,2 2-1-1,0-2 1-15,1-3-1 0,3-4 2 16,2-4-3-16,2-5 4 16,-1 1-2-1,3 0-1-15,-1 6 0 0,-2 4 2 16,3 4-2-16,-6 7 0 0,2 3 3 16,-2 2-3-1,-1 4 1-15,0 3-2 16,0-1 2-16,1-2-4 15,1-5 3-15,0-5 0 0,5-11 0 16,-1-10 2-16,4-11-2 16,0-7 0-16,0-10 1 15,2-3 2-15,3-4 0 16,3-6 0-16,1-1-1 0,2-2 0 16,3-1 0-16,2-1-1 15,2 0-2-15,1 1 2 16,1 3-1-16,2-1 1 0,-1 1-1 15,0 2 1 1,4-1-1-16,-1 1 2 0,0-4-2 16,3-2-1-1,0 0 1-15,4-3 2 0,-2-1-2 16,1 2 1-16,1-1 0 0,2 0-1 16,-1 0 1-16,5 1 0 0,0-1 0 15,2-1 0-15,4-1-1 16,4-1 1-16,-1-3 0 15,4 1-1-15,-3-3 1 0,4 1-1 16,-1-1 2-16,-1 2-2 31,4 1 0-31,-3-1 1 16,-1 2-1-16,4-2 0 16,-5 1 0-16,2 0 1 0,2 1-1 15,-3-3 1-15,3 2 0 16,0-4 9-16,0 4 12 15,0-1-11-15,2 0 2 16,2 0-11-16,-3 1 2 0,5-2-2 0,0 2-1 16,-1-1 1-1,1 2 0-15,-1-1-2 16,2 1 1-16,0 1 0 0,-2 1-1 16,0 0 0-16,1 0 3 15,0-1-5-15,-1-1 3 16,0 1 1-16,0 0 1 15,-1-1 9-15,2 1 0 16,2-1-3-16,1 1-5 16,-1-1-3-16,3 0 2 15,-1-1-2-15,-1-1 0 0,-2 1 0 0,-1 1 1 16,-3 0-2-16,-1-1 2 16,-2 1 0-16,-1 0 1 15,-1 0-2-15,-2 0 1 16,0 0 1-16,0 0 0 0,0 0 3 31,0 0 3-31,1 0-4 16,-1 1-3-16,-3 2-2 0,0-2 2 15,-2 2-3-15,-1 2 1 16,1 0 1-16,-1 1-1 16,0 0 1-16,-1 1-2 15,-2-2 1-15,-4 0 0 0,0 2 1 16,-3-3-2-16,-1 0 2 0,0-1-2 0,-3 1 1 15,2 0 0-15,-2-2 0 16,0 1 0-16,-2-2 0 16,0 1-1-16,-3-3 1 31,-2 0 1-31,-3-2-2 0,-5 3 1 16,-2-3-1-16,-4 2 2 15,-1 0-2-15,-4-2 2 16,0 3 0-16,-1 0 6 15,-1 0 13-15,0-1-4 0,1-1-1 16,-1-1 6-16,1-4-1 16,-1-1-10-16,1-4-7 15,-1-6-2-15,1-10-1 16,0-5-1-16,-1-6 0 16,0-7 0-16,0-8-1 0,-2-3 2 15,-2-2-1-15,0-2 0 0,-2-1 3 16,0 1-3-1,2 4 3-15,-1-2-1 16,1 0 0-16,0-1 1 16,0-1-3-16,0 0 1 15,0-5 1-15,2 2-1 0,-1-1-1 16,1-1 4-16,0 0-4 0,0-1-2 16,2 0 3-16,0 0-1 0,0-1-1 15,0 3 3-15,0 2-3 16,0 4 3-16,1 3 0 15,-1 2-1-15,0 4 0 16,0 3 2-16,-1 2-2 16,0 7 2-16,-2 5-4 15,0 6 3 1,-1 4 1-16,2 6-1 16,0 4-1-16,0 1 0 0,1 4-3 15,1 1 4-15,0 2-3 0,0 1-3 16,0 1 2-1,3 0-2-15,-2 0-4 16,1 0-4-16,-1 2 4 16,0-2 4-16,-1 2 4 0,1 1 2 15,-1-1-2-15,0 0 2 16,0 1-1-16,0 0-1 16,0 0 1-16,0 0-3 0,0 0-16 15,0 0-6 1,0 0-13-16,3 3-45 0,-3 7-88 15,-5 1-111-15</inkml:trace>
  <inkml:trace contextRef="#ctx0" brushRef="#br0" timeOffset="27279.28">14937 6913 947 0,'-18'-2'6'16,"0"2"-7"-16,4 7 3 16,4 20 0-16,1 12-4 15,2 17 1-15,-1 11 1 0,3 15-2 16,2 6 2-16,1 6-1 15,1 1 1 1,-2 3-3-16,-1 1 2 16,-3 8 3-16,-3 2-2 15,-2 6 0-15,-5 3 0 16,-1 1 2-16,-2-1-4 0,-2 0 1 16,1-4 1-16,-1-8 0 15,1-3 0-15,3-5 1 16,4-14 1-16,5-8-1 15,4-12-1-15,4-13 1 0,1-14-1 16,6-11-1 0,3-9 0-16,0-6-2 0,2-4 1 0,0-1 2 15,1-2 1-15,1 0 0 16,0 0 3-16,3 2-2 16,3-1-1-1,3-2 0-15,5-1 1 0,3-1-2 16,4-1 1-1,4 0 0-15,4-2-1 0,1-3 0 16,4-1 1-16,-1 1-1 16,5-1 0-16,1 1 0 15,2-1-1-15,5 2 3 16,2 0 1-16,5 1-1 16,5-1 0-16,3-2 1 0,5 3-3 15,3-5 1-15,6 0-1 16,4 0 1-16,0-1 0 15,4 2-1-15,-1 0 0 0,2 3 1 16,2 1-2 0,1 1 1-16,2 0 1 0,3-1-1 15,2-2 0-15,2 0 0 16,-2-1 0-16,2-2 1 0,-3 1-1 16,0 0 1-1,-2-2-2-15,-5 2 1 0,-3 2 0 16,-3 1 1-16,-5 1-1 15,-3 1-1-15,-8 0 2 16,0 2-1-16,-8 0 0 16,-3 0 0-16,-7 0 0 15,-7 2-1-15,-9 0 2 16,-9 0-2-16,-6 0 2 0,-8 1-1 16,-6 1 0-16,-5-3 0 15,-3 2 2-15,-2-3 0 16,-2 1-1-16,0-1 24 15,-2 0 1-15,1 0-6 16,-1 0 5-16,0 0-8 0,2 0-6 16,0-7-10-16,2-7-3 0,4-14-2 15,3-12-3-15,5-18-5 16,5-20-19-16,4-16 2 0,4-15-8 16,5-11 4-1,1-8 5-15,4-7 0 16,-1 2 22-16,-1 2 2 0,0 2 2 15,-3 8 3-15,-3 6-4 16,-4 13 4-16,-6 7 0 16,-5 10-1-16,-4 12 2 15,-6 12-1-15,-4 8-2 16,-4 11 13-16,-6 6 20 16,-5 8 3-16,1 7-12 15,-2 2 3-15,2 5-5 16,-1 3-4-16,0 1 8 15,1 5-18-15,-3 1-3 0,1 1-2 16,-3 0-1-16,-1 2 1 16,-5 1-1-16,-4 0 1 15,-4 4 3-15,-4 2-2 16,-5 0-1-16,-5 2 0 16,-1 0 15-16,-7 0-7 15,-1-1-1-15,-5-2-6 0,-1 0 2 16,-3-4 3-16,-3 1 3 0,-2-2 6 15,-4 0-3-15,-4-2-11 16,-1-1-2-16,-6 0 0 16,-5-2-1-16,-2 1 2 0,-3-2-3 15,-4-1 1-15,-4 0-1 16,-2-1 2-16,1 0 1 16,-3-2-3-16,0 2 4 15,0-2-3-15,0-3-2 16,0 2 5-16,3-2 1 0,4-3 0 15,-1 2-1-15,2 0 3 16,5 2-2-16,5 4-4 16,6 1 2-16,4 7-2 15,12 0-2-15,7 1-1 0,11 9-18 16,9 3-72-16,7-1-110 16,4-4-140-16</inkml:trace>
  <inkml:trace contextRef="#ctx0" brushRef="#br0" timeOffset="30555.95">11730 7474 758 0,'0'8'106'16,"-6"0"-119"-16,-1 6-15 15,6 6 27-15,1 6 2 16,0 5-2-1,10 10 2-15,-2 6-1 16,3 3-1-16,3 2 2 16,1 4 1-16,2 2-4 0,-1-1 2 15,1 4 1-15,-3 1-2 16,0 8 3-16,-4 1-1 16,1 0-3-16,-2 3 4 0,-1 0-1 15,2-2-1-15,1-1 1 16,0-2 1-16,-1 0-2 15,0-1 1-15,-1 1 1 16,0 1 1-16,-1 0-3 0,-2-4 1 0,-2-5-1 16,0-6 0-16,-2-7 1 15,-1-11-1-15,-1-6 1 16,0-7-1-16,-2-5 1 16,-1-3-1-1,-2-3 0-15,0-3 1 16,-2-3 0-16,-1-1 3 0,-1-3 22 0,-5-1-7 31,-1 0-8-31,-6-1 2 0,-2 2 4 16,-4 0-10-16,-4 2-6 15,-2 0 1-15,-7 2-2 16,-2 1 0-16,-4 1 0 0,-4-1 2 16,-5 3-2-16,-3 1 3 15,-2 0 3-15,-4 2 9 16,-2 2-4-16,-1 4-8 0,-1 0-1 15,-3 0-1-15,-1-2-2 16,-4-1 1-16,-1-3 1 16,-1-3 1-16,-3-3-2 0,-2-1 30 15,-1-4-21-15,0 1-7 16,-4 2 1-16,-3-4 3 16,-2 1-5-16,1 0 14 0,-2 0-15 15,0-2 4-15,1-1 10 16,1 1-6-16,1-1-5 31,-1 2-3-31,-1-2 1 16,2-2 3-16,0-2-6 0,1-1 1 15,0-5 9-15,5 0 19 16,-2-2-15-16,2 1-5 0,-2-1 10 16,2 1-13-16,4 0-3 15,0 1 1-15,2 0-2 16,5 0 0-16,0 0 2 15,5-1-3-15,0 1 4 16,6 2 13-16,-1 0-10 0,5 2-5 16,-1 0 6-16,5 2-4 15,5 0 3-15,1 1-2 16,9 1-1-16,3 0 0 16,4 1 2-16,4 0 10 15,5 1-11-15,3 0-4 0,0 0 1 16,6-2-1-16,0 2 0 15,3 0 1 1,2 0-1-16,0 0-1 0,3-1 2 16,1 1-2-16,4 0 2 15,-2 0-1-15,3 0 0 0,0-3-1 16,1 1 0-16,0-1-1 16,-2-6-2-16,2-4-7 15,0-7 3-15,-3-7 4 16,2-11 3-16,-1-10 0 15,-2-10-1-15,1-9 2 16,1-12 0-16,1-7-1 16,1-6-19-16,0-4 9 15,0-5 1-15,0-5 1 0,0-3 5 16,2-3-3-16,0 1-10 16,2-2 4-16,0 5 7 15,-2 7 8-15,1 9-7 16,-3 6 7-16,0 9-3 0,0 7 1 15,0 8 2-15,-5 5-2 16,1 5 1-16,-1 9-2 16,-1 6 3-16,0 6-2 0,1 8 0 15,-4 3 1-15,3 6 1 16,-1 7 1-16,3 0 1 16,1 5 14-16,1 0-4 15,-3 2-9-15,5 0-6 16,0 4-1-16,0 3-24 15,5 9 16-15,0 5 6 0,0 10 4 16,0 10 0-16,-1 12 0 16,-1 11 1-16,1 10 0 15,1 11-2-15,-4 7 3 16,3 6-1-16,0 2-2 16,1 5 1-16,-1 2 0 0,2-1-1 15,-2-2 2 1,2-2-1-16,0-3 0 0,-1-7-1 15,1-5 1-15,1-5 0 16,0-5 0-16,0-2 0 16,2-7-1-16,2-2 3 15,-2-6-3-15,2-7 1 16,0-6 0-16,0-3-1 0,-2-4 1 16,1-6 2-16,0-2-1 15,-1-3-2-15,0-2 0 16,2-4 1-16,0-3 2 0,0-1-2 15,1-2-1 1,0-2 0-16,3-2-1 0,0-1 4 16,5 0-2-16,-3-4-2 15,7 4 4-15,2-2-3 0,3-1 1 16,3 2 0-16,5-3-1 16,4 2 1-16,-1-2 0 0,5-3-1 15,6-1 1-15,-2-4 0 16,3 1-1-1,5-3 1-15,2-3 1 16,-1-1-1-16,4 0 0 16,2-1 0-16,2 1 0 0,1-1 1 15,3 0-2-15,2 2 1 16,3-2 0-16,3-1-1 16,2-1 1-16,1-1 1 0,3-1 0 15,3 1-1-15,0 0-1 16,0-3 1-16,2 2 0 15,1-1 1 1,0 1-2-16,-1-2 2 0,0 2 0 16,1 0-1-16,0 2 0 0,-1-1 0 15,-3 1 0-15,2 0 0 16,-1 0 0-16,-2 1-1 0,-5 0 2 16,1 0-1-16,-3 3 1 15,-4 0-3-15,-4 3 3 16,-4 1-1-16,-6 1 0 15,-5 0 0 1,-3 0-1-16,-7 2 2 0,-3 3-1 16,-5 1 0-16,-2 2 0 15,-2 1 0-15,-6-1 0 16,-2 0 0-16,-5-1 1 0,-3 0-1 16,-3-1 0-1,-2-2 0-15,-3-1 1 16,-3-2-2-16,2-1 1 15,-2 0 1-15,-2 0-2 16,1 0 1-16,1 0 0 0,0-3 0 0,0-5-2 16,1-4 1-16,0-7 1 15,1-7-1-15,2-7 1 16,2-10-1-16,2-7 2 0,0-9-3 16,4-5 1-16,-1-4-1 15,3-6 0-15,-3-2 0 16,0-4-1-16,-2-4-4 15,-3-2 0-15,-1-4 4 16,-1-3 2 0,1-3 0-16,-1 0 3 0,-2-2-5 15,3-2 2-15,-3 1 0 16,0 1-1-16,-1 3 0 0,3-5 2 16,-4 4 0-16,1 1-2 0,3 7 0 15,-1 5-2-15,0 11 5 16,-2 12-2-16,1 13 2 15,-4 11-1-15,-1 11 0 16,-2 11 0-16,-1 4 0 0,0 6 0 16,0 2 3-16,-2 2-2 31,1 0 0-31,0 0 1 0,1 0-2 16,0 0 0-16,0 5-1 15,0 2 1-15,0 5 1 16,0 3-1-16,0 8 2 15,2 3 1-15,-1 4-3 16,1 7 2-16,1 6-1 0,-1 5 0 0,0 7 1 0,1 8 0 16,0 5 0-1,1 7 2 1,1 8-1-16,-1 2-3 16,0 3 0-16,-1-3 0 0,1 3 0 15,0-1-1-15,-1 0 1 16,1-1 0-16,-2 4 0 15,-2-1 0-15,0 0-1 16,-2-1 0-16,-5-5 1 0,0-8 0 16,-3-6 1-16,-2-6-2 15,0-3 1-15,-5-6 0 0,-1-1-1 16,-5-3 1-16,-3-1-3 16,-2-3 1-16,1-3-2 0,5-2-33 31,2-7-65-31,0-9-84 15,-1-12-240-15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29:31.0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15858 4831 654 0,'-8'-4'39'15,"-2"1"-35"-15,2 2 1 0,2 1 27 16,1 0-16-16,1 5-15 0,-1 3 0 16,1 3-1-1,-1 2 0-15,0 4-1 16,-2 4 1-16,-3 1 1 15,0 5 0-15,0 3 1 0,-3 3-4 16,0 4 4-16,1 3-1 0,-1-2-1 16,3-1 0-1,3-2 2-15,1-4-1 0,4-4 0 16,1 0-1 0,1 0 1-16,0 0-2 0,1 1 2 15,2-1 0-15,2 2-1 16,-1-4-1-16,1 1 1 15,1-5 1-15,3 0-3 16,2-3 1-16,0-2 0 0,2-3-1 16,1 0-2-16,1-2 3 15,3-2 2-15,-1-2-1 16,0 1 1-16,4-2 2 16,0-3-1-16,2 0 2 0,2-2 4 15,0 1 0 1,3 0-3-16,0 0-1 0,1 0-3 15,2 1 2-15,0 0-2 16,0 0-1-16,1 1 1 16,-1-1-1-16,1 0 0 0,1-1 0 0,-2 2 1 15,3-1 0-15,1-1-1 16,1 0 1-16,0 2 24 31,2-3 4-31,1 1-3 0,0 1-14 16,1-1-5-16,2 1-3 15,0 2-3-15,0-1-1 0,1 3 1 16,0-4-1-16,1 1 0 16,-1-1 0-16,2 0 1 15,-2-3-2-15,1 1 2 16,1 1 0-16,1-1 0 0,2-1 0 16,-2 0-1-16,4 1 0 0,-2 0 1 31,1 0 0-31,0 0 1 0,1 1 1 15,1-2 6-15,2 1 8 16,-1-1-2-16,0 0-7 16,2 0-6-16,2 0-1 15,0-4-1-15,1-2 2 0,3 0-2 0,1-1 1 32,0 0-2-32,1 2 3 0,0 2-3 15,0 0 2-15,0-1-1 16,0 1 1-16,0 1-1 0,-2-1-1 15,1 1 4 1,-2-1-1-16,3 3 1 16,-3-1 0-16,1 1 6 0,2 0 1 15,-1 2-8-15,2 0 0 16,0 2-1-16,1-3 0 0,-1 3-1 0,1-2 2 16,2 1-1-16,-3 1 0 15,1 2-1-15,1-2 2 16,0 3-1-1,1-1 0-15,1 0-1 16,0-2 0-16,1 0 0 0,1-2 1 16,0 0-2-1,3 0 2-15,0 1-1 16,-1-1 1-16,5 0 2 0,-3 1-2 16,2 1 0-16,0 0-1 15,-1 2 0-15,0-2 1 0,-2 1-2 16,1 0 1-1,-1 1 0-15,-2 0 1 16,2-2-1-16,3-1 1 0,0 0-1 0,1 1 1 16,0-2 0-16,1-2 14 15,0 1 2-15,2-1-8 16,-1 0-1-16,-2 0-6 16,2 0-1-1,-1 0 0-15,0 0 2 0,-1-1-3 16,-4-1 1-16,-1 0 0 15,-1-1 0-15,-1 1 0 16,-4 0 2-16,-1-1 1 16,-1 2 2-16,2 0-1 0,-1 0-3 0,-1 0 0 31,2 1 1-31,-4-4-2 0,-1 1-1 16,-4 2 0-16,-3-2-2 0,-3 1 3 15,-3 1-1 1,2 1 0-16,-6 0 1 15,0 0 0-15,-3 0-2 16,-1 0 1-16,-3 3 1 0,-1 1-3 16,-1 0 3-16,1 1-1 15,3 2 0-15,-1-4 1 16,1 4-1-16,1-3-1 16,2 0 1-16,-3-1 0 15,2 1-1-15,1-2 1 0,-1-1 0 16,0-1 1-16,0 0-2 15,3 0 2-15,-3 0-1 0,0 0 0 16,0 0-1 0,-2 0 1-16,-2-1 1 15,0 1-1-15,-1 0 0 0,-1 0 0 16,0 0 0-16,-2 0 0 16,1 4 1-16,-2-1-1 15,-3 2 0-15,0 0 0 16,-5 0 0-16,0 2 1 15,-3-1-1-15,-2 0 1 0,0 0 0 16,-2-1-1-16,0 1 0 16,-1-2 1-16,0-1-1 15,-3 1 0-15,0-1 0 16,-2 1 0-16,-1-2 0 16,0-1 0-16,-4 2 0 0,0-3 0 15,1 0 0-15,-3 0-1 16,-1 0 1-16,-1 0-1 15,0 0 1-15,1-4 3 16,-2-3 23-16,-2-4 5 16,2-3-18-16,-1-4-8 0,-1-8 0 0,1-3-3 15,-2-4-1 1,1-5-1-16,0-5 0 0,0-4-1 16,1-1 0-16,1-6 0 15,-1-3 0-15,3-4-2 16,0-3-19-16,2 0-6 0,0-1 14 15,1 2-9 1,4 3 17-16,-4 0 1 16,3 1 5-16,0 4-2 0,0 4 2 15,0 4 0-15,-3 7 1 0,0 9-1 16,-4 6 0-16,1 9 2 16,-3 3-2-1,0 3 0-15,-3 6 2 16,-1-1-3-16,-2 3 0 0,-1 0-1 15,-4 2 5-15,-2 0-2 16,-3 2 0 0,-3 2 0-16,-2 3 2 0,-3 2-3 15,-2 0 2-15,-1 1-2 16,-3-2 1-16,-3 2-1 0,-4-2 2 16,-1-1-2-16,-5 0-1 15,-1 0 1-15,-5-1 2 16,1-2-2-16,-1 0 1 15,-4-1-2-15,-2 0 5 0,-3-3 11 16,-1 0-11-16,-3 0-3 16,-4 0-2-1,-3 0 0-15,-1 0 2 16,-3 0 0-16,-4 0-1 0,-2-4-1 0,-1 4 2 16,0-3-1-16,-1 3 5 15,-3 0-2-15,-1-1-3 16,-3-1 0-16,0 1-2 15,-3 1 0-15,-4-3 1 0,0 0 2 16,0 0-3-16,-1 0 2 16,-1-1 0-16,0-1 2 15,0-1-3-15,-2-1 3 16,-3 0-1-16,4-1 1 0,-1 0-2 16,-2 1 0-1,-2 0 1-15,0 1 2 16,-2 3-5-16,-1-2 3 15,0 2 0-15,1 0-1 16,-4 1 2-16,1 0-2 0,-3 2 0 0,-1 0 0 16,0 0 1-16,0 0-3 15,-1 3 4 1,0-2-2-16,0 2 1 16,-1-2-3-16,2 1 4 0,-2-1-1 15,2 2 0-15,0-2 1 16,0-1 8-1,1 2-9-15,1-1 1 0,-2 2 6 16,3 1-7-16,0 2-1 16,-1 1 2-16,1-3-4 15,2 3 2-15,-1 0 0 0,0-2 2 0,5-1-4 16,1-1 2-16,1-3 1 16,1 0 0-1,2 0-3-15,3 0 2 0,0-3 1 16,3-1 0-16,3 2-1 15,1 0-1-15,1 1 2 16,-1 1-1-16,2 0-1 16,0 0 1-16,2 0-2 0,2 2 2 15,2-1 1 1,3 1-2-16,3 2 1 16,1-1-2-16,2 1-47 0,3 3 3 15,2 2-43-15,-1-2-134 16,-3-3-206-16</inkml:trace>
  <inkml:trace contextRef="#ctx0" brushRef="#br0" timeOffset="9583.92">11721 5313 893 0,'0'0'8'0,"0"0"-43"16,0 0 38-1,0 0 3-15,0 0-3 16,0 0 0-16,0 0-1 0,266 89-1 0,-216-70 0 16,2-1 0-16,-2 2-1 15,0 1 0-15,-2 4 0 16,-1 2 0-16,-4 4 0 0,-3 3 0 16,-6 1 0-16,-2 3 1 31,-4-2-1-31,-5 1 3 15,2-3-3-15,-1 0 1 16,1 0 1-16,3-5-1 0,1-3-2 16,4-1 1-16,2-8 1 15,3-6-2-15,3-5 1 0,1-6-2 16,1-3-1 0,-6-11-53-16,-4-8-224 15</inkml:trace>
  <inkml:trace contextRef="#ctx0" brushRef="#br0" timeOffset="10030.14">12999 5225 1008 0,'-15'-9'-2'0,"-1"2"-13"16,1 3 23-1,1 4 2-15,1 0-8 0,-4 8-2 16,0 5 1-16,-2 6-1 0,-3 3 1 16,-5 8-2-16,-4 7 2 15,-4 4-2-15,-6 5 1 16,-6 4-1-16,-1 2 2 15,-2-1 1 1,-1-1-1-16,-3 0 1 16,-1-4 1-16,-3-3-2 15,0-2-1-15,0-4 3 0,2-7 2 16,0-1-1-16,4-4 11 16,0-1-9-16,5-5-5 15,3-1 1-15,2 0 8 16,6 0 2-16,2 1-11 0,5 0 1 15,4 2-3-15,4 2-1 16,4 1-46-16,-1-6-117 16,2-10-214-16</inkml:trace>
  <inkml:trace contextRef="#ctx0" brushRef="#br0" timeOffset="32498.76">18303 11951 340 0,'1'-3'244'32,"-2"1"-231"-32,-4 0 8 0,2 2 12 15,0 3-30-15,-1 5-5 16,-2 4-16-16,-3 3-25 16,-2 4 24-16,-3 3 10 0,-5 5 7 15,-3 3 2-15,-2 4 1 16,-1-1 2-16,-1 2-2 15,3-6 3-15,4-4 0 0,7-8 15 16,5-8-6-16,6-6-6 16,3-12-15-16,5-11-21 15,5-11 21 1,4-9 13-16,2-6 6 0,-2-1-9 16,-1 4-14-16,-4 8-16 15,-6 9 23-15,-4 11 8 16,-5 8 5-16,-7 7 15 15,-5 1-15-15,0 6-1 16,-3 3-1-16,0 4 3 0,3-2 6 16,3-1 2-16,5-3-10 15,5-3-5-15,3-4-7 16,4-2-45-16,4-5 33 16,4-8 7-16,1-2-12 0,2-7-6 15,-1-4 8-15,1-3 21 16,0-2 3-16,-3 2-7 15,-3 3 10-15,-4 5-7 16,-4 9 1-16,-5 11 2 16,-12 9-13-16,-6 18 20 15,-7 12-5-15,-5 8 0 0,1 6-3 0,-1-2 4 16,7-3 11 0,7-12-12-16,9-9-5 15,4-10-1-15,7-10-38 16,0-5-53-16,3-7 51 15,4-7 20-15,-1-7 23 16,0 0-7-16,-3-1-8 0,-3 2 14 16,0 5 1-16,-7 7 9 15,-7 5 58-15,-3 5-7 16,-5 4-27-16,-2 5 2 16,1 2 6-16,-1 0-9 0,2-2 27 15,3-1-22-15,2-3-21 0,3-4-12 0,1-2-5 31,1 1-1-31,1-4-4 16,1-2-12-16,0-2-20 16,-4-1-3-16,2 3 6 15,-5 0 11-15,-3 2 13 0,-1 1-2 16,-3 4 0-16,1 3 2 16,-1 2 9-16,2 0 24 0,3 0 5 0,5-2-3 15,2 0-13-15,4-2-9 16,5-3-5-16,1-1 0 15,5-6-38-15,7-8-77 16,3-6 88 0,3-5 14-16,1-3-21 15,-1 2 8-15,-6 6 17 0,-8 12-54 16,-5 11-15-16,-17 21 57 16,-11 16 50-16,-8 13 38 15,-5 6 4-15,1 2 9 16,6-8 8-16,10-12-13 15,13-14-34-15,12-15-26 16,14-14-26-16,17-15-16 0,9-16 10 16,11-15 16-16,4-10 5 0,5-6 0 15,-3-2-12 1,-11 11-46-16,-9 14-55 0,-17 17 42 16,-17 21-2-16,-12 15 13 15,-20 21 27-15,-6 6 20 16,-5-2-30-16</inkml:trace>
  <inkml:trace contextRef="#ctx0" brushRef="#br0" timeOffset="93927.18">17562 5841 571 0,'-12'0'387'0,"-4"0"-385"0,5-3 5 15,4 1 80-15,1 0-53 16,3 2-28-16,1 0-2 0,2-2-1 16,-1 2-1-1,0-1-4-15,3 1 1 16,-1-1-1-16,5-1 0 0,0 1 1 0,1-1 2 16,2 0-2-16,2-1 3 15,-1 0-4-15,2 0 2 16,0 0 1-16,1 2 0 0,2-2 0 31,0 0-2-31,2 2 1 0,1-2 1 16,1 0-2-16,1 1 1 15,-1 0 0-15,0-2 0 16,1 3-2-16,1-1 5 16,1-2-5-16,1 3 4 0,1-1-3 15,3-1 4-15,2-1-5 16,2 2 2-16,1-5-1 15,1 1 1-15,2-1 0 16,1 0 0-16,1-2 0 0,2 0 0 16,0 0 0-16,2 2 1 15,-1 0-3-15,-2 3 3 16,0 1-1-16,-3 3-1 16,-3 0 2-16,-1 1-2 0,-2 3 1 15,-2 1 1 1,2-1-1-16,1-1 0 15,1 1 1-15,2-2-1 0,2 0-1 16,0-2 1-16,1 0 1 16,1 0 1-16,-1 0-2 15,0 0 0-15,2 0 0 16,-3 0 1-16,1 2-1 16,-1 1 0-16,0 1 0 0,1 1 0 15,-1-1 2-15,1 0-3 16,-1 0 2-16,1-1-1 0,-3 1 0 15,-1-1 2-15,1 1-2 16,1-1 1-16,3 0-1 16,0 1 0-16,0-4-1 15,1 2 2 1,0-1-1-16,1-1 0 0,-1 3 0 16,-1-2 0-16,1 1 0 15,2 0 0-15,0-1 1 16,1 3-2-16,-1-1 3 0,1-1-2 15,-1 0-1-15,1 2 1 0,-1-4 0 16,0 3 1 0,3-3-2-16,-1 3 1 15,1-2 0-15,2 2 0 0,-2-2 0 16,3 1-1-16,-3-1 4 16,0 1-4-16,1-1 1 15,-1 0 1-15,1 0-3 16,0 0 4-16,-2 0-2 15,1 1 0-15,-3 1 1 16,2 1-1-16,-1-3 1 16,3-1-2-16,2 2 1 15,2-2 0-15,1 0-1 0,1 0 1 16,-3 0 1-16,2-2-1 0,-2 1-1 16,1 1 1-16,1-2 2 15,1 0-3-15,0 2 2 16,-1-2-2-16,0 1 1 15,0 1 0 1,0 0 0-16,1 0-1 0,0-2 1 16,0 2 0-16,0 0 0 0,1 0 0 15,2 0 0-15,-1 0 0 16,1 0 0-16,3 0 0 0,0 0 1 16,0 0 0-1,1-1-2-15,-3 1 0 0,3 0 2 16,-2 0-1-1,0 0 0-15,-1 3 0 16,1 0 1-16,-1 2-3 0,1 1 3 0,0-2-1 16,0-1 0-16,1-2 0 15,0 1 0-15,-2 1 0 16,0-2 0-16,-3 1 0 16,1 2 1-16,1-1-1 15,-1-1-2 1,2 0 4-16,0 1-2 15,-4-1 0-15,2-1-1 0,-2 0 1 16,1 1 1-16,2-1-2 16,-3-1 1-16,1 0 1 15,-2 0-1-15,-1 0 0 0,-4 0 0 16,1 0 0-16,2 0 0 16,-3 0 0-16,1 0 0 15,-1 0-1-15,0-3 0 16,-4 0 1-16,2-1-2 15,-2 0 3-15,-1 1-2 0,-2-2 0 16,-3 1 1 0,0 0-1-16,-4 1 1 0,-2 3 0 15,-3-4 0-15,-3 4-1 16,-4-2 1-16,-1 1 0 16,-3 1 0-16,-1 0 0 0,-4 0-2 15,-2-1 2-15,-1 1-1 0,-2 0-2 16,-2 0 1-1,-1 0 1-15,0 0-2 16,-2 0 1-16,-6-2 3 0,-1 1-1 16,-4-1-5-1,-4 1-7-15,-3 0 6 16,-3 1 3-16,-3 0 3 0,-3 0 0 16,-3 0 0-16,-2 0 1 15,-1 0-1-15,-2 1 1 16,-1 2-2-16,-1-2 2 15,0 1-1-15,-1-1 0 0,-1 2-2 16,-4-2 2-16,1 2 0 16,-3-3-1-16,0 3-2 15,-1-3 2-15,1 2 2 16,-1-2 0-16,-1 2-2 0,-2-2 1 0,-1 2 0 31,-1-2-2-31,0 0-18 0,0 0 2 16,1 0 2-16,0-4 10 15,-2 2 4-15,1-1 2 0,-1-4 1 16,0 3 1 0,3 0-2-16,-2-1-1 15,0 1 3-15,1 0-2 0,-1-2 0 16,-1 2-1-16,-2 1 1 16,4 0 0-16,-2 0 0 15,1 0 1-15,0-1 1 16,0 0 5-16,0 1-3 15,-1-1-4-15,1 2 1 0,0 1 1 16,-1-2-1-16,0 2-1 16,-1-2-1-16,-1 0 1 0,-2 2 0 15,2-2 2 1,-1 1-2-16,1 1 1 16,0 0 6-16,-1 1-7 0,3 0 10 15,-1-2-7-15,1 2-2 16,0 0-1-16,-1 0 4 15,0 0-5-15,0 0 1 0,-1 0-3 0,0 0 5 32,0 2-1-32,1-2 1 15,0 1-1-15,1-1-3 0,-2 0 3 16,2 0 0-16,0 0 4 0,1 0-5 0,1 0 5 16,-3 0-3-16,2 0-1 15,-3 0-1-15,-2 1 0 16,0 0 0-16,1 0 0 15,0 0-2 1,1 2 4-16,-3 0-2 16,1-2 1-16,1 2-4 15,0 0 3-15,-1 1 0 16,1 1-11-16,-3-2-9 0,0 3 15 16,-2-3 1-16,2 1 4 15,-1-2 0-15,0 1 0 16,2-3 0-16,-2 3 3 15,2-3-1-15,1 1 1 0,0 2-2 16,1 0 5-16,0-2-4 16,-1 3-1-16,1-1-1 15,0 0-1-15,2-1 1 16,0 2 1-16,3-3-2 0,0 1 1 16,0-1-2-16,0-1 4 15,2 0-3-15,0 0 1 16,1 0 1-16,2 0-1 15,0 0 2-15,0 0-3 0,2 0 1 16,-1 0 0-16,1 0 0 16,0-1 1-1,4-2-1-15,0 0 0 0,3 0-1 16,-2 0 1-16,1 0-1 0,2-1 2 16,-1 1 0-16,0 1 0 15,0-1-1 1,3-1 5-16,1-1-2 15,-1 1-1-15,3-2 5 0,0 2-6 16,0 0 0 0,0 0-1-16,-1 2 0 0,2-2 0 15,0 1 0-15,0 0-1 16,3 0 2-16,2 1 22 16,3-1-42-16,1 0 17 15,2 1 1-15,4 1 2 16,1-2 0-16,2 2-1 0,2-1 0 15,3 1 0-15,2 1-2 0,1-3 0 16,2 3-2 0,1-1-9-16,0 1 3 0,1 0-6 15,-2 0 0-15,4 0-1 0,0 0 3 16,-1 0 9-16,4 0 4 16,4 0 0-1,0 0 1-15,2 0 1 16,3 0-1-16,3 1 0 0,2 1 1 15,1-1-1-15,4 1 1 16,1-1-2-16,1 3 2 16,2-3-1-16,1 2 0 15,0 0 1-15,0 0-2 16,0 1 1-16,-1 0 1 0,3-1-1 16,1 1 1-16,1-2-2 15,3 1 0-15,2-2 3 16,1 1-3-16,2-2 1 15,1 0 0-15,-2 0 0 16,5 0 1-16,-3 0-1 0,4 0 0 16,0 0 0-16,3 0 1 15,0 0-1-15,-1 0 1 0,0-2-2 16,-1 1 1 0,0-3 1-16,-2 2-1 15,2 2 1-15,1-3-1 16,1 3 0-16,0-1 1 15,2 1-2-15,2-3 2 0,-1 3 0 16,3-3-1-16,2 2 2 0,-2 1-1 16,-1 0-1-16,1-2 0 15,-1 2-1-15,1-1 2 0,-2 0-1 32,0-1 0-32,1 1 0 0,-3 1 0 15,0-2 1-15,0 2-1 16,0 0 1-16,1-1 0 15,4-1 3-15,0 1 3 16,2-3 3-16,0 1-7 0,1-1-2 16,-1 1 0-16,0 0 0 15,0 0-2-15,0 2 2 16,-2-2-2-16,0 1 2 16,-3 2 0-16,2 0-2 0,-2 0 2 15,-1 0 0 1,-2 0-2-16,2 0 2 15,-2 0-2-15,-1 0 2 0,2 2-1 16,-2-1 0-16,4 1 0 16,-1-2 1-16,-1 1-3 0,2 1 3 0,0-1 0 15,-2-1-1-15,0 3-1 16,1-3 2 0,-1 0-1-16,-2 3-1 15,0-2 1-15,-1 1 0 16,0-1 1-16,-1 2-1 15,3 0 1-15,0-1-2 16,0 0 0-16,1 2 3 0,1-2-2 16,-3 2 0-16,3 0 1 15,0-1-3-15,-2 1 4 16,2-2-2-16,-6 2-1 16,2 0 1-16,-2 0-1 15,-1 1 2-15,-2-1-1 0,3 0 0 16,-1-2 0-16,-1-1-1 15,1-1 2-15,-1 0-1 16,-1 0 1-16,-2 0-1 16,2 3 0-16,-1-3 0 15,-1 0 0-15,1 0 0 0,-2 0 0 16,-3 0-1-16,-1 0 1 0,-1 0 0 16,-4 1 0-1,-5-1-1-15,1 0 1 16,-4 0 0-16,-3 0 0 15,-1 0 0-15,-2 0 0 16,-4 0-1-16,-2 0 2 16,-3 0 0-16,-2 0-2 0,-2 0 0 15,-2 0 0-15,-2 0 1 0,2 0 2 16,-4-1-1-16,-4-3 3 0,-2-2-1 16,-5 1-3-16,-3-2-21 15,-6 0 4-15,-4 3-13 16,-2 0-3-16,-3-2 6 15,-2 3 18-15,-4 1 10 0,-4-1 1 32,-2 0 4-32,-3 1 10 0,-2 1-8 15,-2-2-7-15,-2 2-1 16,0 1 1-16,-1 0-14 0,-4 0-6 16,-1 0-11-16,-2 0 6 15,-1 3-12-15,-3-1 5 0,-3 0 16 31,-5 1 9-31,1 0-7 16,-4 1 14-16,-3 0 0 0,1 0 3 16,-2 1 9-16,4-1-7 0,-3-1-2 15,1-2 1-15,-2 1-4 16,0-2 6-16,1 0-8 16,-3 0 3-16,-1 0 2 15,0 0-2-15,0 2-2 16,1-2 0-16,-4 2-1 0,0 0-6 15,-2-1 7 1,1 1-7-16,-4 1 4 16,-1 0-1-16,2-1-2 0,0-1 4 0,0-1 4 15,-1 0-1-15,0-3 4 16,2-1 2 0,0-5 10-16,0 1-12 15,0-1 20-15,1 1-1 0,1-1-13 0,-2 2 15 31,0 3-17-31,1 1-9 0,-2 2 1 16,0 1-4-16,-2 0-15 16,3 0 11-16,3 0-25 15,-1 0 1-15,-1 0 7 0,-1-3 9 16,1 0 12-16,-3-1 0 16,-1 1 4-16,-1-1-7 15,1 1-1-15,-1 1-39 16,-4 0-95-16,0 0-42 0,-3-1-34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33:41.8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19181 8226 701 0,'-1'-6'46'0,"-1"-3"-42"16,1 4 1-16,-1 2 13 15,1 0-16-15,2 2-1 16,-1-1-1-16,2 0 0 15,-2 0 1-15,1 2-2 16,0-1 2-16,-1-1 0 0,0 2 0 16,-2 0 1-16,2 2-2 15,-2 3-2-15,0 1-3 16,-3 2-9-16,2 2 9 0,0 0 5 16,0 1 0-1,1 0 0-15,0 0 0 16,-1 2 2-16,0 2-3 0,1-3 2 15,0 5-1-15,2-3 1 0,-1 2-1 16,3 1 0-16,2-4-1 16,3 1 1-1,1-1 1-15,4-2-2 16,-3-3 1-16,4 0 0 16,-1-1 1-16,1-3 0 0,1-2 0 15,-1 0 2-15,1 0 0 16,-3-2 0-16,-1 0-1 15,0-2-1-15,-3-1 1 16,-1-1 1-16,-2-2 4 0,0-2 12 16,-2-2 0-16,-1-3 2 15,1-4-8-15,-3 0-5 0,0-4 0 16,0 1 5 0,-2-4-4-16,0 2-4 15,0 1-4-15,-3 2 0 0,0 3 0 16,-4 1 1-16,2 4 0 15,-3 4 3-15,-2 1 0 16,3 2-2-16,0 3-3 16,1 1-15-16,2 1-52 0,2 3-93 15,0-1-98-15,-1-3-160 16</inkml:trace>
  <inkml:trace contextRef="#ctx0" brushRef="#br0" timeOffset="11171.22">21457 8345 735 0,'1'0'14'15,"-2"0"-14"1,0 4-4-16,2 8 2 15,0 3 2-15,0 5 0 16,0 9 1-16,1 5 0 0,-2 4-1 16,1 3 0-16,-2 2-1 0,1 1 0 15,-2 3 0-15,2-2 2 0,-3 5-2 16,-3 0 2-16,-2 5-1 16,0 6 2-16,-3 4-1 15,-3 4 0-15,0 4-1 16,-1 0 0-1,0-1 2-15,2-4-2 16,5-4 0-16,1-7 1 16,2-3 0-16,3-7-2 0,1-5 1 15,1-6 2-15,0-3-2 16,4-3 3-16,2-4-5 16,2-5 4-16,0-2 0 15,3-2 2-15,1-3 1 0,1 1-1 16,0-4 1-1,2 0-1-15,1 0 0 16,3-3-5-16,2 1 2 0,2-4 0 16,3 1-3-16,2-5 1 15,0-1 1-15,3 3-1 16,2-3 1-16,1-3 0 0,0 2 0 16,4-2 0-16,2-1 0 15,-1-3-1-15,1 2 1 16,3 0 1-16,-1 2-1 15,2 3 0-15,1-2 2 16,0 3-3-16,2 4 2 0,2 1 0 16,1 1-2-16,3 0 2 15,0-3-3-15,3 1-5 16,1-1-9-16,2-4 14 0,2 1 2 16,-2-2-1-1,5-4 1-15,-2-2 0 16,0-1 1-16,-2 1 1 0,-2-2-3 0,0 1 2 31,-5 1-1-31,1-1 1 0,1 1 0 16,-2 2 0-16,-1 0 0 15,1 0-1-15,0 1 0 16,-1 1 1-16,-2-1-1 16,1-1 1-16,-5 2-2 15,-1-1 3-15,-3 1-2 0,-5 1 0 16,-3 0 1-16,-3-1-1 15,-2 5-1-15,-4-1 2 16,-4 1-1-16,-4-2 0 16,-1 0 0-16,-3 2 1 0,-1-2-1 15,-3 0 1-15,0 0 6 16,1 0 2-16,-2 0-3 16,-1 0-4-16,-1-2-1 0,1 1 0 15,-1-6 0-15,0-3 2 16,-1-5 22-1,4-5-2-15,-2-3-15 16,2-4-4-16,-1 0-3 0,3-7 6 16,-1-2-1-16,1-9-6 15,5-8 0-15,-1-6 0 0,1-5-3 0,1-4 3 16,0 0-4-16,-2-2 4 16,0 4 1-16,-1 3 0 15,0 3 0-15,-3 5-1 0,-2 7 1 16,-3 8 0-16,-3 6 1 15,-3 4 1-15,2 6 0 32,-4 1-1-32,-2 4 1 15,-1 3-2-15,0 3 1 0,-1 3 12 16,-1 1 2-16,1 3-6 16,-2 2 1-16,2 0-1 0,-1 3-3 15,-1 0-3 1,-1 1-4-16,1 0 1 0,0 0-1 15,-1 0 2-15,-1 2-2 16,-1 1 0-16,2-2 1 16,-2 1 0-16,1-2 0 0,-1 0 0 15,-1 0-2 1,-1 0 1-16,-4 0 1 16,-1 0-1-16,-3-3 1 0,-4 0-1 15,-2 1 0-15,-3-2 1 16,-2 0-1-16,-2 0 1 15,0-2 15-15,1 0 5 0,-2-1-7 0,-1 0 1 16,-3-2 1-16,1 3-14 16,-2-1 1-1,0-1-4-15,-3 0 1 16,2-2 0-16,-2 2 0 0,-2-1-1 16,-3 1-1-1,-2 0 1-15,-3 0 0 16,-2-1 2-16,1-2 0 0,-1 2-1 15,0 0 1-15,0 0 0 16,-4-1 1-16,1 1-1 16,-2 1-1-16,2 1 1 15,-2 0 14-15,2 1-16 0,-1 1 3 16,0 1-1-16,1 0-1 0,-3 2-1 16,1 2 1-16,-3 0-1 15,1 0 1 1,-2 0-1-16,0 2 1 0,1 2-3 15,1-3 1-15,0 0-3 16,2-1 4-16,3 0 0 16,2 0-9-16,0 0-13 0,6 0 14 15,0-1-26-15,1 0-9 16,1 1-1 0,2 0-1-16,0 5-103 15,-2 3-22-15,-1 1-161 0</inkml:trace>
  <inkml:trace contextRef="#ctx0" brushRef="#br0" timeOffset="19292.15">5134 7700 806 0,'-10'6'13'0,"-3"-6"-11"16,9 0 0-16,4 0 1 15,0 0-2-15,6-3-4 16,5-4 3-16,3-6 3 15,1-1-2-15,4-9 1 0,1-5-5 16,-2-6-7-16,4-3-10 0,-5-6-1 16,1-2 1-1,-5 1-3-15,0-3 4 0,-7 3 11 16,-4 1 8-16,-2 2 0 16,-11 3 3-16,-3 1-2 15,-6 7 1-15,-2 4-1 16,-3 3 1-16,-3 7 3 15,0 3 0-15,-1 6 10 16,-2 3 5-16,2 4-9 16,-1 0-2-16,4 11 8 0,0 3-11 15,-1 7-6-15,2 8 0 16,1 8-2-16,4 4 0 0,-1 7 1 16,5 6 1-16,3 6-1 15,3-3 0-15,2 4 1 16,4-5 1-16,3-1-1 15,1-4-1-15,10-6 2 16,-1-4-2-16,4-5 1 16,3-6 0-16,3-6 0 15,4-5 1-15,0-6 2 0,6-3 1 0,0-3 0 16,4-4 1-16,-1-3-3 31,4-3 3-31,3-7-5 0,2-6 3 16,3-7-4-16,-1-4 2 15,4-9-1-15,-5-3-2 0,1-4-36 16,-9-1-12-16,-3 1-5 0,-5 3 17 16,-8 6 14-16,-6 5 20 15,-6 7 6 1,-5 4-1-16,-1 8 3 16,-1 0 66-16,-5 6 5 0,-1 1-32 15,-2 3-28 1,2 0-11-16,-1 7-4 15,3 4-2-15,-4 7-1 0,2 7 1 16,1 7-1-16,-1 10 2 16,-2 5-1-16,4 4 1 15,1 1 2-15,4-5-1 0,0-4-1 16,4-12-2-16,3-6-7 0,5-10 1 16,3-6 7-16,0-7 1 15,1-2 1 1,2-7 0-16,-3-9 1 0,3-6 1 15,-2-6 0-15,0-8-2 16,-3-7 2 0,-4-5-2-16,-2-3 0 0,-5 1 1 15,-2 3-1-15,-2 6 1 16,-7 10 0-16,-3 8 0 16,-2 11 30-16,0 7 9 15,-1 5-8-15,1 6-27 16,3 12-8-16,2 4-4 0,3 4 4 15,5 4-2-15,1-1-49 0,3 2 5 0,7-4 14 16,3 0-5-16,2-3 26 16,4-2 8-16,3-4 0 31,5-4-11-31,3-6 5 0,5-5-11 16,0-4-36-16,4-9-12 0,-1-11-29 15,-5-5-12-15,-3-2-47 16</inkml:trace>
  <inkml:trace contextRef="#ctx0" brushRef="#br0" timeOffset="19885.63">5901 7550 56 0,'4'-19'121'0,"-4"8"13"0,-4 5 76 16,-6 6-36-16,-7 10-97 15,0 7-41-15,1 12-19 0,1 7-10 16,5 3-5-16,5-2 2 16,5-2-5-16,0-9 1 15,11-8-5-15,5-11-45 16,1-7 10-16,6-14 9 15,-2-11 1-15,2-9-18 16,0-9-23-16,-3-2 21 16,-6 3 16-16,-4 7 24 0,-5 9 12 15,-5 10 42-15,-5 11 140 16,-5 8-59-16,-2 14-91 16,-1 5-22-16,2 10 0 15,6 5-6-15,3 5-1 0,2 4-5 16,9 1 2-16,4 1 0 15,7 0-2-15,0 2 0 16,2 1 1-16,1-1 0 16,-2 0 0-16,-1-2-1 15,-3 0 0-15,-3 2 0 0,-3 0 0 16,-7 2 0 0,-3 5 1-16,-2 1-1 15,-11 5 1-15,-7 2 0 0,-8 0-1 16,-6 0 2-16,-5-2-3 0,-6-6 1 15,0-9 1-15,0-7 0 16,-1-12 3 0,3-11-2-16,3-8 2 0,2-10 3 15,7-1 26-15,3-11 41 16,4-2-21-16,8-4-20 16,5-4-20-16,6-3-11 15,4-4-1-15,8-10-5 16,10-7 3-16,7-10-4 0,11-9-23 15,2-7-1-15,6-9-2 16,6-3 6-16,4-4 16 16,3-3-2-16,5-4 5 15,2-1-10-15,4-1-52 0,2 0-7 16,3 1-11 0,-1 1-27-16,-3 4-63 0,-10-6-157 0</inkml:trace>
  <inkml:trace contextRef="#ctx0" brushRef="#br0" timeOffset="32406.75">20042 8614 296 0,'2'-11'253'16,"-1"0"-253"-16,-2 4 0 0,-1 3 2 15,0 0 1-15,0-1-1 16,-1 4-1 0,-2-1 3-16,2 0 11 0,0 0 0 15,0 1 10 1,1 1 12-16,0 0-15 0,1 5-17 15,-1 7-11-15,-1 8 1 0,-1 9 2 0,-2 11-1 16,0 12 2-16,-2 10-1 31,-2 12 5-31,-2 8-1 0,-1 5 0 16,-1 3 0-16,-1 3-3 16,0-9-3-16,3-3 5 15,4-13 1-15,-1-6-1 16,5-9 0-16,1-8 0 15,2-8-1-15,-1-3 1 16,2-3 1-16,1-5-1 0,1-2 0 16,-1-1 1-16,1-3-1 15,-1-2 1-15,4 1-2 16,0-5-2-16,-1-5-117 16,-2-7-47-16,-1-11-122 0</inkml:trace>
  <inkml:trace contextRef="#ctx0" brushRef="#br0" timeOffset="33426.76">20009 8535 816 0,'-3'-9'7'15,"-4"0"-6"-15,6 2 0 16,2 3-1-16,5-1-3 0,2 0 1 0,3-1 2 0,5 1-3 16,3 0 3-16,6 1-1 31,4 0 1-31,0 2-2 15,4 1 3-15,0-1-1 16,1 2-1-16,-1 0 0 0,1 0 2 16,1 2-1-16,0 1 0 0,0-1 2 15,2 1-2-15,0 1 0 16,0-1 0-16,1 1 0 0,-5-2 0 16,-1 2 0-16,-6-1 1 31,-4 1-1-31,-3-1-1 15,-4 1 1-15,-2 1 0 0,-4 0 1 16,-1 1-3-16,-1 1 1 16,-1 0-1-16,-2 2 1 15,0 0 1-15,1 3-1 0,-1 1 1 16,2 3-1-16,-2 5-1 16,-2 4 0-16,2 8 0 15,-4 7-2-15,1 4 2 16,-1 6 0-16,0 0 2 0,-1-2 1 15,3-2 0 1,-2-3 1-16,3-3-2 16,3-3 0-16,-1-3 1 0,2 1 0 0,-1 4-1 15,1 1 0-15,-2 5-1 16,0 1 2-16,1 6 3 16,-2-1 8-16,0 1-8 15,-1-3-3-15,-1-4 0 16,0-4-1-16,0-7 1 0,0-2 0 15,-2-7-2-15,2-6 3 16,-2-4-2-16,-1-3 1 0,0-5 11 31,1-3 36-31,-1-2 4 16,-1 0 4-16,2 0-8 0,-3-2-15 16,-1 3-16-16,-1-2-8 15,0 2-9-15,-2 0 2 16,0 0-1-16,-1-1-1 0,-3 0 1 15,-3-1-2-15,-4 2 2 0,-3-3-2 16,-3 0-3-16,-5 1-1 16,-5-1-1-16,-2 0 5 15,-6 2-1 1,-1-2 2-16,-3 0 0 16,0 0 1-16,-1 1 1 0,-1-1-2 15,1-1 1-15,1-1 0 16,2-2 3-16,-2 1-2 0,3-1 0 15,1 1 2 1,3 0-2-16,3 2-2 16,2 0 0-16,2-1-1 0,0 4 1 15,3-2-1-15,2 3 0 16,3 5-5 0,3 3-73-16,2 5-78 0,-2-3-150 15,-4-5-247-15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34:52.0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12937 7670 342 0,'0'-11'329'0,"-2"4"-325"16,-3-3-4-16,3 4 3 15,2 2 0-15,-1 1-2 16,1 3 0-16,0 0-1 15,3 0-8-15,2 2 4 16,1 8-4-16,0 5-3 0,1 9 5 16,-2 13 3-16,-3 12 0 15,0 10 2-15,-2 11 1 0,0 9-6 0,-5 5 1 32,-2 4 2-32,-2 2 2 15,-1 5 1-15,0 0 1 16,-4 6 0-16,3 2-1 0,-3 2 1 15,1 2-1-15,2-4 0 16,1-3 1-16,2-8 6 16,3-8-1-16,2-12-2 0,2-10-2 15,1-18-1-15,0-11 0 16,0-12 2 0,3-11-2-16,0-5-2 0,0-5 1 15,1-8-1-15,-2-15 4 16,2-14 1-16,-2-18-2 15,1-19-3-15,2-18 0 16,-1-19-2-16,0-8-3 0,1-8-6 16,1 0 0-16,-1 4 6 15,0 10 1-15,-2 6 2 16,-3 14 1-16,0 10 3 16,-1 8 1-16,-6 12 2 15,0 6 9-15,1 8 2 16,-1 5 3-16,2 9-11 0,-1 9-4 15,2 3 1-15,3 9 1 16,-1 4-3-16,2 4 0 16,0 2-3-16,0 1 1 15,0 3 0-15,0 3-6 16,1 10-19-16,1 11 14 0,2 16 9 16,-2 16 0-16,1 18 2 0,-3 20 1 15,0 15 1-15,0 11-3 16,-5 11 3-16,0 3-2 15,0 2 0-15,0-2 0 0,1-5 0 16,1-9-1-16,2-17 1 16,1-16 1-1,0-16-1-15,2-17 1 16,1-18-2-16,2-8 2 16,-3-12-1-16,2-5 1 0,-2-4-1 0,1-1 0 15,-1-6 1-15,0-2-2 16,-1-16 0-16,1-20 1 15,2-21 1-15,0-26-1 0,2-23-1 16,2-23-1-16,1-15-4 16,2-6-5-1,1-4-1-15,1 4 6 16,-2 6 4-16,0 10 1 0,-2 13 1 16,-3 12-1-16,-3 17 1 0,-2 12-1 15,-1 14 2-15,-1 8-1 16,-4 12 0-16,-1 5 0 15,-2 7 1-15,2 9 0 0,0 7-1 32,2 5 8-32,1 7 7 0,1 4-10 0,1 2 1 31,0 2-6-31,0 2-7 16,-1 12-5-16,-2 11 6 0,1 17 0 15,-3 17 3-15,0 19 3 16,-1 20 2-16,-1 16-1 15,0 17-1-15,1 11 2 0,0 13-2 16,1 8 2-16,0 3-2 16,0 1 0-1,4-5 2-15,1-5-1 0,1-12-1 16,0-10 1-16,3-11 0 16,1-11-1-16,-1-17 0 15,-1-11 0-15,1-13 1 0,-3-14-1 16,0-15 0-16,0-11 0 0,0-12 1 15,0-9-1-15,-3-7 2 16,-1-8 21-16,0-22 4 16,-1-16-20-16,0-19-3 0,1-20-4 15,2-21-1-15,2-13-5 32,0-10 1-32,0-1 3 0,5-3 1 15,1 2 1-15,0 4 1 16,2 1 0-16,3 5 1 15,-1 2-1-15,2 2 0 16,1 1-1-16,1 3 0 16,1-3-1-16,-2 1 1 0,2-2-1 15,-1 3-3-15,1-1-6 16,0 3 1-16,-1 12-5 0,-1 10 10 16,0 12 3-16,-4 16 1 15,-2 19-1-15,-3 13 1 0,-1 11 1 16,-2 10 6-16,-1 5 20 15,0 0-8 1,0 6-11-16,0 8-9 16,0 12-4-16,0 13 2 0,0 14 3 15,1 8 0-15,0 10 1 16,3 7-1-16,-2 2 0 16,0 8 0-16,-1 7 2 15,-1 14-3-15,0 15 3 0,-1 15-2 0,-2 13 1 16,-3 7-1-16,1 11-1 31,2-2 3-31,-1-3-2 16,3-12 0-16,0-18-1 0,1-21-1 15,0-22-4-15,1-22-3 0,2-18 4 16,-2-14 4-16,0-6 0 16,-1-8 2-16,0-4-2 0,0-2 2 15,-2-2-2-15,-2-2 1 16,-4-4-100-16,-8-6-186 15</inkml:trace>
  <inkml:trace contextRef="#ctx0" brushRef="#br0" timeOffset="25431.53">11519 3666 522 0,'-1'5'7'0,"-5"-1"-2"15,2 5 3 1,-2 5 2-16,3 0-6 16,-1 5-2-16,1 2-3 0,2 0 2 15,-1 2 0-15,2 0-2 0,-1 4 2 16,0 4 0-16,-3 6-1 15,0 7-1-15,-5 4 0 0,0 6-3 16,-1 0-34 0,-4 6 10-16,1-6 18 15,0-5 9-15,0-7 3 0,3-6 2 16,-1-7 5 0,6-6 26-16,0-7-6 15,2-3 0-15,0-1-2 0,3-4-6 16,0-3-13-16,6 0-7 15,1-2-1-15,4 1 1 16,3-2 1-16,3 0 1 16,1 0 1-16,3-2-1 0,2 0-1 0,1 0-2 31,2 0 2-31,3 0-1 0,1-2 0 16,2 0-1-16,2 2 0 15,0 0 1-15,1 0-1 16,0 0 0-16,0 5 1 15,-1 0 1-15,-1 2-2 16,-1 3 0-16,1-3 1 16,-2 1-1-16,1 0 1 0,-3-2-1 15,-2-1 1-15,1 1-1 16,-3-1 2-16,-3-2-2 16,-1 1 0-16,-2 1 0 0,-3-1 2 15,0-1-3 1,-4 0 2-16,-1 1 0 0,0-1-1 15,-3-2 1-15,1 0-1 16,1-1 0-16,-1 0 2 16,1 0 15-16,4-4-13 15,-1-4-2-15,3-2-1 0,-1-7-1 16,0-3 2-16,0-4-1 16,0-7-1-16,-1-2 1 0,0-11 0 0,1-3 0 15,1-7-1-15,-2-2-1 31,3-3 0-31,-2-2 2 16,2 1-1-16,-2 5 1 0,-2 5-1 16,-3 5 0-16,-2 9 1 0,-4 6-1 15,-2 6 2 1,-2 5-1-16,0 5 14 16,0 3 12-16,0 1-12 0,-2-1-10 15,1 2-4 1,0 2-1-16,0-1 0 0,0 1 1 0,-1 1-2 15,1 2 4-15,-2-1-2 0,0 4 9 16,0-3 0-16,-1 1-4 31,-1-1-3-31,-2 1 0 0,1-3-1 16,-2 3 4-16,-1-1 1 16,-3 0-1-16,0-2 0 0,-2 0-1 15,-1 1 5-15,-2-4 6 0,-2 2-9 16,0 0-4-16,-1-2-2 15,-2 1 0-15,-2-2-1 16,0 0 2-16,-2 2-2 16,-3-1 1-16,-2 2-1 0,-3 2 0 31,1 0 1-31,-3 2-1 16,-1-1-1-16,-4 4 2 0,1 0 0 15,-2 0-1-15,-1 0 2 0,2 0-1 0,2 0 0 16,3 3 12-16,2-2 12 15,1 2-17-15,3-3-8 16,4 4 0-16,0-1-1 31,3 0-26-31,4 0-72 16,1-3-92-16,-2-2-201 0</inkml:trace>
  <inkml:trace contextRef="#ctx0" brushRef="#br0" timeOffset="27985.47">13630 3587 811 0,'-9'-1'10'0,"1"-1"-8"0,2-1 7 16,4 2 13-1,0 1-20-15,1 0-4 0,1 7-8 16,0 2-42-16,0 8 24 0,-1 4 20 16,-2 11 8-16,-4 7-3 15,-4 5 1-15,-2 6 1 0,-2 4 2 32,-1 0-3-32,-2-2-3 0,0-1 4 15,1-2 2-15,0-2 0 16,2-1-1-16,1-2 1 15,1 2-1-15,-1-2 1 16,4 0 1-16,2-4 0 0,2-3 0 16,3-5 0-16,2-3-4 15,1-7 2-15,0-3 2 16,4-4-1-16,1-3-1 16,0-1-1-16,0-4 1 15,2-1 1-15,4 0-1 0,-3-3-1 0,2 2 4 16,1-1 0-16,1 0 0 15,1 0-1 1,2 1 0-16,1 1 3 16,4-3 1-16,1 0 10 0,4-2-2 15,1 0-7 1,4-1 2-16,2 0-3 0,5-2-3 0,1-1 0 16,2 0-1-16,3-1-1 15,0-2 0-15,-1 3-1 0,2-1 0 16,-3 1-1-16,-2 0 2 15,1 2-1-15,-2 1 1 16,0 0-1 0,0 0 0-16,-1 0 1 15,-3 0-1-15,-4 0-1 16,-4 0 1-16,-7 0 1 0,-2 0-1 16,-7 0 1-16,-3 0-1 15,-3 0 0-15,-2 0 2 16,-1 0-1-16,-1 0 24 15,0 1 21-15,0-1-5 16,0 0-11-16,0 0-18 0,-2 0-7 16,0 0-2-1,0 0-1-15,0 0-1 0,0-3-3 16,-3-2 1-16,1-1 0 16,-2-4 0-16,2-6-4 0,-2-9-1 0,5-9-7 15,1-13-9-15,1-13-3 16,8-9 2-16,1-7-8 15,2-2 18-15,0 2 9 0,-1 7 4 32,-1 7 2-32,-2 8-1 15,-1 4 1-15,-3 5 3 16,0 4-4-16,0 4 1 0,-1 3-2 16,1 5 2-1,-2 2-3-15,1 4 2 0,0 0-2 16,-1 1 1-16,1-1 0 15,0 5-1-15,-1-1 0 16,-2 6-1-16,0 2 2 0,-6 5 1 16,-4 4 3-1,-4 2-2-15,-2 0 0 0,-4 5 1 16,-3 2 2-16,-2 2 1 0,1 2-3 16,0 1 0-16,-2-5 5 15,2 0 22 1,-1-3-13-16,3-2-7 0,-4-2 2 15,1 0-3-15,-1-3-2 16,-3-3-4-16,0-1-2 16,-2 0 0-16,-2 0-2 15,-2 1 3-15,-1 2-1 16,-1 0 1-16,-2 1 4 16,1 0-5-16,0 3 0 0,0 0-1 15,4 0-2-15,-2 3-15 16,4 7-72-16,-3-2-55 0,-2 1-112 15</inkml:trace>
  <inkml:trace contextRef="#ctx0" brushRef="#br0" timeOffset="134585.44">14745 12222 588 0,'-7'2'14'15,"0"-2"-10"-15,4 1 1 0,1 1 1 16,2-1-5-16,0 4-2 15,0 1-2-15,3 3 2 16,1 4 1-16,2 5 1 16,-2 2-1-16,-1 8 1 0,-1 2 0 15,-1 6 1-15,-1 3-2 16,0 1 0-16,-4 2 1 0,0 1-1 16,-4 1 1-16,1 2 0 15,-1 1-1-15,-1 5 0 16,0 2 2-16,2 4-2 0,-3 6 2 15,3 4-3-15,-3 4 1 16,2 2 2-16,0 1-1 16,0 1 1-16,1 1-1 15,3 0-1-15,-1 1 3 16,1 3-1 0,2-3 2-16,-1 1-2 15,0-3-1-15,-1-7 1 16,1-5-2-16,0-5 1 15,-2-8 0-15,1-8-1 0,1-4 1 16,0-3-1-16,0-5 5 16,1-3 31-16,-1-2-22 15,1-3-7-15,2-5-5 0,0-2-1 16,0-7-2-16,0-3 3 0,0-3-3 16,1 0 0-1,0-5-4-15,2-7-2 16,-3-7-1-16,0-11 2 15,0-10 3-15,0-13 3 16,0-10 0-16,-3-8 1 0,1-4 1 0,0 3-2 16,1 2 0-16,0 5 0 0,1 5 3 15,0 4 2-15,0 2 8 32,-1-1-3-32,1-3 3 15,0-4 1-15,1-3-11 0,1-6 0 16,0-7-4-1,2-5 3-15,0-1-2 0,0-4 2 16,-2 0-2-16,2 4 1 16,-1 5-1-16,-1 7 0 15,-2 7-1-15,0 7 2 16,0 7-1-16,0 5-1 16,0 4 1-16,-3 3 0 0,0 4 0 15,0 3-2-15,1 4 3 16,0 4-1-16,0 4 1 0,0 2-2 15,0 6 1-15,-1 4 2 16,1 1-3-16,-1 1 1 0,1 2 0 16,-1 2-2-1,-1-1 1-15,-2 6-4 16,-1 1 4-16,-2 6 0 16,1 3 1-16,-1 6 0 15,-2 5 1-15,3 7-1 0,-1 5-1 16,1 4 1-16,0 5 2 15,4 2-1-15,2 2-1 0,0 2 0 0,2 0 0 16,0 0 1 0,5 2-4-16,1 3 4 15,2 1-2-15,-1 3 1 0,1 2-1 16,0 2 1-16,1-1-1 16,0-1 0-16,-1 0 2 15,2-3-1 1,0 0 0-16,0-2 1 15,1 1-2-15,-2-1 1 0,-1-3-1 16,-1 2 3-16,0-1-3 16,-3-1 2-16,-2 0 0 15,-1 0-2-15,-1 2 1 16,0-3-1-16,-2-5 1 16,-2-4 0-16,-1-6 0 15,0-9 0-15,-1-7 2 0,1-7-2 0,3-8 1 16,-1-4 0-16,2-3 6 15,1-3 4 1,0 2-9-16,0-3-2 16,0 1-1-16,0-6-2 0,0-4 1 15,2-4 0-15,0-10 1 16,0-12-3-16,0-5 4 16,0-12 1-16,-1-12-3 15,-1-9 0-15,2-10 3 16,0-5-1-16,-1-6 0 0,0-1-1 15,0 3 1 1,-1 6-2-16,0 8 3 0,0 6-1 16,-1 4 1-16,-3 1-1 15,2 2-2-15,-1-2 2 16,1-4 0-16,2-4 0 0,0-1 0 16,0-1-3-16,0-1-5 15,4 2-10-15,-2 3-3 0,1 9 11 16,-2 7 8-16,0 10 0 0,-1 8 3 15,0 11-2-15,-1 8 1 32,-4 7 1-32,1 3 0 15,-1 4 0-15,1 2 0 0,-2 3 4 16,1 1 13-16,2 1 3 0,-1-2-10 16,2 2-7-16,1 0-2 15,1 0-2-15,0 5-1 16,0 5-2-16,0 4 1 15,0 9 0-15,0 10 0 16,1 11 2-16,0 8 2 16,0 8-1-16,-1 5 0 0,0 2-1 0,0 0 2 31,0-3-1-31,0-2-1 0,0-1 0 16,1 0 4-16,2 0-4 15,0 4 0-15,0 4 1 16,1 4 0-16,1 6 1 0,-1 4 0 0,1 3-4 15,0 1 1 1,0 0 0-16,-1-4 1 16,2-5 0-16,-2-9-1 15,-1-7-2-15,0-8 2 16,0-4 0-16,0-5-30 0,1-7-18 16,0-5-5-16,2-7-29 15,-2-10-38-15,-2-12-72 16</inkml:trace>
  <inkml:trace contextRef="#ctx0" brushRef="#br0" timeOffset="137437.37">26773 13895 687 0,'-13'14'22'15,"-1"-2"-21"1,2 7-5-16,1 6 1 16,0 8 3-16,-1 6 2 0,-4 11 0 15,-3 7 0-15,-3 7 0 0,-6 7-1 16,-5 1 0-16,-1 6 1 16,-4-4-2-16,-1-4 1 15,-2-9-1-15,9-9-1 16,1-13-13-16,5-14 6 15,5-12 10-15,4-12 1 0,6-17-5 16,5-14-5-16,2-16 7 16,11-12 1-16,6-13-5 0,6-9-4 15,6-6 4-15,5 0 4 16,7 0 2-16,1 1 0 16,3 2 44-1,2 5 27-15,1 6-5 16,2 4-16-16,2 5-16 0,0 8-23 0,0 7-8 31,-2 9-3-31,-2 8-2 0,-4 9 0 16,-3 7 1-16,-6 9-2 15,-6 6 0-15,-3 6-2 16,-4 8 2-16,-6 5-3 0,-5 5 1 0,-5 5-3 16,-4 4 3-16,-9 5 2 15,-4 4 1-15,-6 2 2 16,-4 3-2-16,-4 1 1 15,0 1-1 1,-4-2 2-16,1-4 0 0,2-3-3 16,3-6-8-16,2-6-74 15,7-6-44-15,3-10-36 0,4-10-104 16</inkml:trace>
  <inkml:trace contextRef="#ctx0" brushRef="#br0" timeOffset="138004.33">27400 13468 712 0,'6'-10'78'0,"-5"3"-26"16,1 4 36-16,-4 5-62 15,1 9-28-15,-3 3-1 0,-5 9 4 16,0 8 1-16,-2 8-2 16,-4 4 0-16,1 7 1 15,-4 3-1-15,3 1 0 16,-2-1 1-16,3-4 0 16,1-8-1-16,3-7 1 0,5-13-2 15,1-5 2-15,4-9-2 16,0-7 0-16,6-2-8 15,8-13 8-15,9-9 3 16,7-6 0-16,8-13-2 0,7-4-2 16,0-4 2-16,9-1 2 15,0 1-2 1,1 4 1-16,-4 4-1 0,-5 9 1 0,-2 3 1 16,-6 10 8-16,-3 8 9 0,-7 8-11 15,-2 5-8-15,-3 5-1 16,-1 8 1-16,-5 5-2 15,-3 1 1-15,-3 5 1 16,-2 1-1-16,-4 4 1 16,-3 1-1-16,-7 6 1 15,-6 4 1-15,-6 6-1 0,-7 5 1 32,-8 5-1-32,-1 1 0 15,-4 1-2-15,1-1 1 16,5-4-53-16,4-5-31 15,8-10-61-15,3-12-95 0</inkml:trace>
  <inkml:trace contextRef="#ctx0" brushRef="#br0" timeOffset="138865.36">28890 13677 946 0,'-17'23'10'16,"-3"3"-15"-16,2 16 5 0,4 9 2 0,-2 7-2 31,4 7 2-31,0 6-1 16,-1 6 0-16,4 2 0 0,0 2 0 16,-2 3-1-16,-2 3 1 15,-1 3 0-15,-1 0 1 16,-6 1 0-16,-1 3 1 15,-4 3 13-15,-4 2 17 0,-6 0-12 16,2-1-12-16,-3-1-7 16,-4-5-2-16,-2-9 1 15,-3-6-2-15,-2-10-4 16,-2-10-35-16,0-15 11 0,-1-14 17 16,2-18 11-16,1-12 3 15,4-22 0-15,6-13-1 16,5-13-4-16,8-8 1 15,8-7 11-15,9-3 30 16,7 0-3-16,2-3-6 0,13 2-5 16,10 1-8-16,8 2-13 15,9-2-3-15,9 0-3 16,8-1 1-16,8-4-40 16,8-2-55-16,5-1-64 15,5-1 11-15,5-1-9 0,0 1 10 16,-4 2 44-16,-2 4 1 15,-7 1-37-15</inkml:trace>
  <inkml:trace contextRef="#ctx0" brushRef="#br0" timeOffset="139756.05">29318 13689 610 0,'12'-17'58'15,"-6"4"15"-15,-1 7 51 0,-4 6-66 16,-2 2-41-16,-9 12-17 0,1 6-1 15,-4 10 3-15,-7 11-2 16,-5 12 2-16,-4 4-3 16,0 3 3-1,2 2 2-15,3-4 7 16,5-7-7-16,7-9-2 16,6-8-2-16,6-10 1 0,6-7 0 15,8-10 0 1,5-7 3-16,10-11-2 0,4-12-3 15,6-13-43-15,4-10-38 16,3-10-8-16,1-4 13 16,-1-1 38-16,-5 2 38 15,-4 8 42-15,-7 11 52 16,-10 11-1-16,-6 11-16 0,-4 8-7 16,-7 7-22-16,-1 5-34 15,0 7-14-15,-4 10-1 0,0 8 4 16,-1 8-2-16,-3 7 1 15,-3 2-2-15,4 1-1 0,-3-1 2 32,5-4-1-32,1-5-4 0,-2-5-2 15,6-6 6-15,4-4 1 16,4-7 0-16,1-4 0 0,2-5 0 0,6-4 0 16,0-6-1-16,6-9-8 31,4-5-31-31,4-5-19 0,3-4 0 15,4-1 23-15,-1-2 25 16,-2 3 10-16,-1 2 2 16,-5 6 16-16,-4 5 25 15,-7 7-11-15,-5 6-14 16,-2 3-10-16,-7 11-7 0,-2 6-1 16,-4 4 1-16,0 1-1 15,-4 6 1-15,-2 1 0 16,-6 0 0-16,3-2-1 15,1-3 1-15,0-4 1 0,3-3-2 16,3-6-5-16,0-6-22 16,5-4 18-16,6-7 10 0,8-7 3 15,4-7-1-15,6-5-2 16,6-4 0-16,1 0 0 16,4-1 1-16,-1 2-1 15,-3 5 1-15,-1 6 0 16,-4 3 1-16,-6 8 0 15,-5 4-1-15,-3 4 1 0,-3 4 0 16,-4 7-1-16,-3 1-1 0,1 2 0 16,-5 6 1-16,0-2 0 15,-1 5 0-15,0 1 14 0,-6 5 6 16,0 2-13-16,2 2-6 31,-4 2-3-31,4 1 1 16,2-1-21-16,-1-5-86 15,3-8-138-15,3-13-191 0</inkml:trace>
  <inkml:trace contextRef="#ctx0" brushRef="#br0" timeOffset="140106.41">30878 14052 1204 0,'2'-12'-1'16,"-4"-2"-14"-16,-3 2 60 16,-1 4-41-16,-3 0-4 15,0-1-5-15,-5 3-35 0,-1 2-37 16,-4 1-8-16,-5 2 13 16,-3 2 39-16,-1 6 29 15,-2 5 2-15,-1 0 3 0,-3 6-1 16,3 4 11-1,2 5 17-15,0 6 11 0,0 5-8 0,5 4-2 16,3 3-3 0,8 0 4-16,6 1-15 15,5-4-8-15,7-4-3 16,10-3 0-16,8-5-4 0,8-8 1 0,7-6-1 16,9-13-35-1,10-9-42-15,9-18-95 0,3-17-215 16</inkml:trace>
  <inkml:trace contextRef="#ctx0" brushRef="#br0" timeOffset="140769.28">31681 13500 881 0,'17'-26'72'0,"-11"6"-68"16,-6 7 40-16,0 11-5 0,-6 4-36 15,-7 7-9-15,-3 6-2 16,-4 5-11-16,-5 11 14 16,-8 9 3-16,-1 7 2 0,-8 10 0 15,0 9 1-15,-10 11 0 16,1 7 0-16,-7 5 0 0,1 6 1 16,-3 0-1-16,2-4 1 15,2-5-1 1,9-8 1-16,0-10 1 15,12-13-2-15,5-12-1 0,10-12-1 16,7-15-5-16,8-14-80 0,4-13-21 16,5-20-5-1,9-12-83-15,3-13 116 16,7-7 85-16,3-1 32 16,-4 4 42-16,-1 9 110 15,-4 12 10-15,-3 13-79 0,-6 13-38 0,-3 11-32 16,1 5-45-1,0 15-8-15,0 10-2 16,1 3 2-16,7 5-3 16,-2-1-54-16,4-2-18 0,6-7-4 15,1-7-9 1,6-9 11-16,7-8 16 0,2-5 13 16,4-14-25-16,1-5-17 0,4-9 1 15,-1-5 18 1,0-3 50-16,-2 1 27 15,-6 3 41-15,-7 9 76 16,-6 7 37-16,-7 12-28 0,-7 7-58 16,-5 10-39-16,-5 14 29 0,-4 9 15 15,-6 8-38 1,-7 8-29-16,-5 7-7 16,0 4-3-16,-1 0 1 15,-1-1-1-15,4-2 1 0,3-4-1 16,3-8-1-16,6-8-8 0,5-9-28 15,4-13-24-15,4-14-68 16,5-14-106-16,5-24-250 16</inkml:trace>
  <inkml:trace contextRef="#ctx0" brushRef="#br0" timeOffset="140959.48">31969 13930 1013 0,'-3'10'181'0,"-5"-5"-319"15,0 2 71-15,2 4-38 16,-3 1-216-16</inkml:trace>
  <inkml:trace contextRef="#ctx0" brushRef="#br0" timeOffset="141555.18">32087 14475 929 0,'2'2'164'0,"-6"-4"-200"31,-5 4 51-31,-3 12-12 0,-3 9-7 16,-5 5-14-16,-5 10-18 15,-4 7 0-15,-4 5 9 16,-1 3 8-16,-1 2 16 15,3 1 4-15,3-5 0 0,4-5-2 16,8-7 4-16,10-8-3 16,6-8 1-16,7-8 2 15,11-8 8-15,6-6 3 16,4-6 5-16,6-10 6 0,5-9-13 16,4-8-10-16,5-8-3 15,0-9-12 1,2-7-35-16,1-9-36 0,-6 0-1 15,-4-3 52-15,-6 5 30 0,-8 5 40 16,-7 8 53 0,-11 8-7-16,-8 9-18 15,-4 7-20-15,-9 6-14 16,-7 9-22-16,-5 7-10 0,-6 4-5 0,-7 12 2 0,0 8 0 31,-5 6-35-31,3 8 4 16,0 3 11-16,4 5 23 15,2 5-1-15,6 3 3 16,8 1-7-16,4-1-21 0,9-2-47 16,5-8-77-16,4-9-121 15</inkml:trace>
  <inkml:trace contextRef="#ctx0" brushRef="#br0" timeOffset="141971.62">32398 14752 876 0,'2'7'375'31,"-2"-3"-406"-31,-9 2 20 0,-7 7 8 16,-1 12-1-16,-6 4 0 16,-2 5-37-16,-2 4 0 0,0 2-9 15,2 0-31 1,4-7 9-16,5-4-18 15,7-9 82-15,7-8-32 0,4-10-4 16,17-6 39-16,10-15 9 0,11-6-4 16,8-7-5-16,8-6-4 15,2-1 10 1,-1 3 13-16,-2 4 58 0,-6 6 19 0,-6 6-19 16,-9 5-20-16,-3 8-21 0,-4 3-12 15,-6 3-11-15,-4 4-8 16,1 5-1-16,-5 2-1 15,-4 3-3-15,-5 4 0 16,-1 4 0-16,-6 4 1 16,-2 4 1-16,-9 6 4 0,-1 4 15 31,-4 5-5-31,1 3-7 16,-3 3-3-16,2 5-1 15,0-1-7-15,-2-7-136 16,-2-11-234-16</inkml:trace>
  <inkml:trace contextRef="#ctx0" brushRef="#br0" timeOffset="142642.34">31796 15838 1162 0,'-15'0'-8'16,"-5"-4"-48"-16,0 2 69 0,-5 7 15 0,-2 9-27 16,-4 4-3-16,-7 8 0 0,-7 7 0 31,-4 6-21-31,-4 5-11 15,-6 4 4-15,1 4 17 0,-2-1 5 16,4 0 5-16,1 1 3 16,3-4 1-1,8-1 0-15,5-5 1 0,8-3 17 16,6-3-5-16,12-6 5 16,4-1 14-16,9-2-4 15,2-3-17-15,11 0-2 16,7-1-1-16,6 1-5 15,4-2-2-15,6 0 0 0,4-2-2 16,8-5-7-16,2-2-74 0,4-7-89 16,-2-7-180-1</inkml:trace>
  <inkml:trace contextRef="#ctx0" brushRef="#br0" timeOffset="143173.29">31996 16516 1332 0,'0'-5'6'15,"-11"-7"-49"-15,1 4 75 16,-1 5-31-16,0 1-19 16,-7 4-39-16,-3 3-17 0,-5 7-18 0,-8 3 14 15,-1 3 6 1,-5 4 42-16,0 1 32 15,-1 1-1-15,3 1 2 16,5 3 37-16,4 0 13 0,6 3-6 16,6-3-2-16,7-1-12 15,8-3-23-15,2-3-8 16,12-4 1-16,5-7-1 16,5-4-1-16,3-4-3 0,6-7-9 15,3-9-21-15,6-8-15 16,3-7-4-1,1-6-7-15,0-5-6 0,-1-3 26 16,-7-1 24-16,-2 3 9 16,-8 7 3-16,-7 7 17 15,-8 9 44-15,-5 9 11 0,-4 8-5 0,-6 6-31 16,-7 14-16-16,-9 9-1 31,-5 11 2-31,-8 13-7 16,-1 8-9-16,-4 4-3 0,3 1 2 15,6-2-4-15,2-8-6 16,16-11-39-16,8-12-20 16,12-14-15-16,18-17-4 0,7-18-46 15,8-18-140 1</inkml:trace>
  <inkml:trace contextRef="#ctx0" brushRef="#br0" timeOffset="143625.61">32871 16129 1179 0,'-9'7'78'16,"-15"-1"-133"-16,-5 8 55 0,-5 9-3 16,-4 10-1-16,-9 7 0 15,-6 9-8-15,-5 7-28 16,-2 2-4-1,-1-1-19-15,7-4 12 16,8-4 23-16,9-7-5 16,16-9 10-16,7-5 22 15,14-4 1-15,9-5 3 16,11-2 0-16,9-2 14 0,6 0 4 16,4-2-10-16,1 2-4 15,0-3-4-15,-4 4-2 16,0-1 1-16,-8 1-2 0,-3 0 0 15,-2 0 0-15,-5-3 0 16,-7 1 2-16,-2-2 0 16,-7 1 21-16,-4-2-7 15,-5 2-2-15,-13-2 8 0,-12 3-6 16,-12 0-13-16,-14 0-2 16,-11-1-3-16,-8-4 4 0,-5-2-2 15,-5-5-23-15,4-7-14 16,-2-19-127-16,-2-20-378 15</inkml:trace>
  <inkml:trace contextRef="#ctx0" brushRef="#br0" timeOffset="145007.96">25502 17093 463 0,'-2'3'74'16,"-2"-1"-73"-16,0 1 4 16,3-3 37-16,1 1-9 0,-2 1 17 31,2-1 2-31,2-1-13 15,-2 0-3-15,2 0-8 0,3 0-14 16,3 0-8-16,6-1 6 16,2-1-8-16,7 0-2 15,3-7-2-15,3-7 1 16,2-5 0-16,1-8 0 16,0-6-1-16,-4-3 0 15,-6-4-3-15,-3 0-12 0,-9-1 0 16,-8 5 13-16,-6 1 1 0,-11 6 1 15,-7 2 1-15,-8 9 0 16,-5 6 9-16,-4 7 5 16,-5 7-1-16,1 7 10 15,-2 12 1-15,1 7-1 16,4 8 3-16,4 8-12 16,2 8-13-16,8 7-2 0,6 0 0 0,8 1 0 15,8-2 1-15,5-3-2 16,10-7 2-16,8-7 0 15,7-5 2-15,6-7 1 0,6-7 0 32,5-10 1-32,4-10 0 15,6-7 1-15,5-14 1 16,5-8-1-16,3-11-2 0,-1-6 1 16,0-7-3-16,-1-6-3 15,-7-5 2-15,-5-2 0 16,-7 0-2-16,-8 0 1 0,-11 1-2 15,-11 4 3-15,-11 4-2 16,-6 2-1-16,-14 5 1 16,-12 2 1-16,-11 5-4 0,-8 6 3 15,-8 8-2-15,-11 6-1 16,-7 8 3-16,-4 8-2 16,-6 8 0-16,-3 9 2 0,-3 12 0 15,3 12 7-15,1 12-2 16,0 9-1-16,5 13-5 15,3 7 3-15,8 10 1 0,6 6-6 16,8 2 5-16,11 1-2 31,12-2 0-31,12-3 1 16,11-8-1-16,9-6 1 0,9-8 1 16,16-7 1-16,7-8 1 15,11-6-1-15,10-11 1 16,9-5 0-16,12-10-2 15,7-14-7-15,11-9-78 16,5-21-49-16,6-16-94 0,2-15-231 0</inkml:trace>
  <inkml:trace contextRef="#ctx0" brushRef="#br0" timeOffset="145660.3">26838 16969 1217 0,'-21'11'81'0,"-6"-1"-174"16,3 4 81-1,0 13 19-15,3 10-9 16,-2 7 2-16,-1 10-14 0,0 5-19 16,-1 4 5-16,0 1-9 15,0 0 1-15,2-5 20 0,-1-7 6 16,8-12-6-1,3-12 13-15,8-12 5 16,5-15-1-16,2-14-1 16,12-16 0-16,6-12-7 0,9-15-26 15,8-8-12-15,3-7 0 16,2 2 19-16,1 5 28 16,-1 10 42-16,-2 11 23 0,-2 8-29 15,-1 12-20 1,-2 6-12-16,2 4-4 0,-1 5-2 15,-2 4-1-15,-3 2 0 16,-4 4 0-16,-1 3-2 0,-6 4 0 16,-4 3-6-16,-4 1 5 15,-6 4 2 1,-5 5 1-16,-2 5-2 0,-12 9 2 16,-4 6 3-16,-7 9-1 15,-4 9 16-15,-2 7-6 16,-1 4-7-16,0 4-2 15,6-2-2-15,6-2-16 16,10-11-70-16,6-15-148 16,5-17-142-16</inkml:trace>
  <inkml:trace contextRef="#ctx0" brushRef="#br0" timeOffset="146234.98">27832 17118 1299 0,'2'-3'56'16,"-2"-4"-117"-16,-6 1 78 15,0 2-16-15,2 2-11 16,-2-1-26-16,-5 1-35 15,-5 1-20-15,-6 4 17 0,-5 8-15 16,-6 4 4-16,-4 8 62 16,-3 4 24-16,0 3 1 15,1 6 3-15,3 3 33 16,3 5 10-16,2 5 10 16,6 7 3-16,5 4-22 0,5 0 0 15,8-1-10 1,6-3-21-16,2-10-5 0,12-10-1 15,8-11-1-15,3-13-3 0,7-12-5 16,3-23 4-16,6-15-1 16,5-16-29-1,0-13-17-15,-2-9 10 16,-8-7 22-16,-8 1 15 0,-7 8 3 16,-9 14 0-16,-7 12 10 15,-5 16 63-15,-6 17-2 16,-5 16-28-16,-6 18-11 15,-9 22-24-15,-2 16-7 16,-6 22 2-16,-3 14-4 0,4 7 2 16,5-2-2-16,7-10-29 0,10-16-10 15,8-15-7-15,4-18 3 16,14-15 23-16,3-12 15 16,8-12 5-16,6-13 2 15,5-20-22-15,11-15-104 0,2-20-122 16,11-13-158-1</inkml:trace>
  <inkml:trace contextRef="#ctx0" brushRef="#br0" timeOffset="146643.66">28240 17201 938 0,'18'-9'57'16,"-10"7"-54"-16,-7 7 1 0,-3 17 6 16,-5 8 35-16,-7 9-24 0,-5 9-19 31,-3 4-1-31,-1 4 1 0,1-1-33 15,-1-2-22-15,3-8 5 16,2-5 2-16,7-10 0 0,2-9 21 16,6-12 22-1,4-9 0-15,8-9-12 16,8-14 13-16,10-5-38 0,4-6-54 16,3-2 33-16,5 1 62 15,0-2 63-15,1 7 10 0,-1 0 9 16,-3 3-30-16,1 4-27 0,-5 5-10 31,-3 2-10-31,-4 9-2 16,-4 5-3-16,-5 2-1 0,-4 5-1 15,-5 9 1-15,-5 3-1 16,0 5 2-16,-9 5 1 0,0 4 10 0,-4 4 13 31,-3 5-6-31,1 2-14 16,-2 5-4-16,0 2-2 15,2 2-40-15,0-1-41 0,3-5-25 16,3-11-59-16,0-14-134 16</inkml:trace>
  <inkml:trace contextRef="#ctx0" brushRef="#br0" timeOffset="147346.18">29138 17298 1255 0,'-17'-4'-3'16,"-8"-3"-161"-16,-2 7 237 15,1 5-67-15,1 12-26 16,-6 7 12-16,1 10-26 16,-3 8 2-16,0 7 23 15,-1 5 6-15,1 3 4 0,4-1 1 16,8-2-1-16,4-10 1 15,10-6 32-15,5-12 9 16,5-9-18-16,10-10-16 0,5-5 1 16,6-10-4-16,5-15-1 0,7-8-2 15,4-12-3-15,0-11-4 16,0-8-5-16,3-4 4 0,-9-2-9 16,-6 1 5-16,-12 6 9 15,-7 10 2-15,-7 9 29 16,-7 11 21-16,-6 15-10 15,-2 7-19 1,-2 9-9-16,2 3-11 16,2 14-6-16,-1 9-4 15,7 5-25-15,1 6-40 16,4-1-53-16,5-5-99 16,1-15-198-16</inkml:trace>
  <inkml:trace contextRef="#ctx0" brushRef="#br0" timeOffset="147607.59">29814 16675 1432 0,'0'-1'14'15,"-11"5"-34"-15,-7 19 20 0,-5 19-5 16,-3 14 2-16,-8 15 0 0,-4 11-1 15,-4 9-32-15,-3 6 6 16,0 3-8-16,-6 5 14 16,2 3 16-16,0 0 7 0,4-7-1 15,6-10 2-15,11-20 1 16,8-16-30-16,15-21-32 16,5-21-15-1,18-21-31-15,13-29-33 16,12-26-86-16,8-22-396 15</inkml:trace>
  <inkml:trace contextRef="#ctx0" brushRef="#br0" timeOffset="147845.79">30008 16869 1200 0,'39'-38'12'0,"-14"11"-6"16,-8 13 44-16,-6 14-41 0,-9 17-10 0,-5 17-6 15,-14 19 5 1,-8 13-1-16,-10 14-1 0,-5 7 2 0,-3 3 1 15,-2 1-2-15,-2-5-34 16,3-5 2 0,1-6 1-16,5-11-16 0,2-10-18 15,-1-14-26-15,-2-18-79 16,3-19-188-16</inkml:trace>
  <inkml:trace contextRef="#ctx0" brushRef="#br0" timeOffset="147999.73">29371 17274 472 0,'5'11'918'0,"1"-2"-913"31,-3 8-5-31,5 7 8 0,9 6-4 16,9 5 0-1,6 6-2-15,6-2-3 0,5-3-23 16,7-7-64-16,2-8-67 0,-1-13-49 0,-2-13-118 15,-1-23-297-15</inkml:trace>
  <inkml:trace contextRef="#ctx0" brushRef="#br0" timeOffset="148450.92">30353 16996 1339 0,'0'-2'18'0,"-3"9"-6"0,-10 17-10 0,-2 16-4 15,-8 10 0-15,-6 15-32 16,-2 11-17-16,-5 8-13 16,0 6 5-16,-2 0 27 15,5 1 26 1,5-6 7-16,7-11 1 0,9-16-2 0,10-14 3 16,8-17 0-16,13-17 2 15,9-13 3-15,11-22-1 16,8-18-5-1,9-16-14-15,9-18-22 16,4-16-15-16,8-10 15 16,-3-8 22-16,-4 6 8 0,-4 8 4 15,-10 15 2-15,-13 15 71 16,-10 23 8-16,-12 19-35 0,-7 17-15 16,-10 11-23-16,-4 21-16 15,-12 13 3 1,-5 14 3-16,-10 12 0 15,-2 9-1-15,-7 10-3 0,-7 10-25 16,1 7 21-16,-2 6 9 0,-2 3 2 16,2 1 0-1,9-5-2-15,7-11-36 16,10-16-85-16,12-25-116 16,6-24-165-16</inkml:trace>
  <inkml:trace contextRef="#ctx0" brushRef="#br0" timeOffset="149144.23">31172 17320 984 0,'-10'44'494'15,"-13"-2"-554"-15,-8 12 42 0,-7 13 20 0,2 17-1 16,-9 4-30-16,-3 5-51 15,-2 0-2-15,1-5-23 16,0-7-36-16,4-16-15 16,5-15 77-1,7-21 15-15,10-23 22 16,12-22 42-16,13-27 24 0,18-23-35 16,10-22-8-16,12-16 51 15,11-13 26-15,8 0-24 0,4 2-27 0,1 10 55 31,1 12 89-31,0 15-55 16,-6 15-43-16,-1 15-14 0,-4 11-19 0,-4 11-18 16,-5 11-1-16,-7 9-1 15,-6 8-3 1,-10 10-6-16,-10 11-1 16,-10 10-9-16,-8 9-8 15,-17 6-9-15,-12 5-19 0,-9 5 14 16,-8 0 12-16,1-3 2 15,-2-6-1-15,5-6 11 16,8-6 14-16,10-9 5 0,10-10-2 16,8-2 1-16,8 0-1 15,7-2-1-15,11 1 9 16,9 4-4-16,6 2-3 16,7 2-1-16,4-1-13 0,3-3-33 15,1-2-16-15,-2-3 12 16,-3-1 31-1,-3 0 20-15,-6-2 2 0,-3 2 42 0,-4 1 23 16,-5 4 1-16,-7 2-9 16,-3 5-24-16,-8 2-18 15,-4 5-1-15,-12 1 7 0,-9 4-2 32,-13 3 4-32,-17 2 5 0,-12 4-3 15,-15 1 11-15,-16-2-33 16,-10-5-2-16,-14-5-5 15,-5-10-5-15,-9-13-51 16,-7-13-188-16,-9-25-584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39:49.6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14353 12559 716 0,'-18'-13'14'0,"3"2"13"16,2 3 11-16,4 0 8 15,4 4-29-15,1 1-13 16,1 1-3-16,2 2 0 15,1-1-2-15,0 3-1 16,0 5-3-16,2 5 1 0,0 8 3 16,0 4-1-16,-2 9 0 0,2 4 1 15,-1 10 1-15,-1 5-1 16,1 5 1-16,0 2 1 0,1 4-1 16,0 3 0-16,0-2 0 15,3-2 1-15,-2-4 0 16,1-3-1-16,-1-5 0 15,2-3 0 1,0-2 1-16,-1-2-1 16,4-1 0-16,-2-3 0 15,3-3 0-15,0-3 0 16,3-6 1-16,-1-2-1 0,2-5 1 16,0-2 0-16,1-2 1 15,1-4-1-15,-1 2-1 16,1-4 2-16,0 0-2 15,0-1 3-15,1 0-2 16,2-1 1-16,2 0 1 0,0 1-2 16,4-1 1-16,3-1 2 15,0-2-3-15,3 0 3 0,2-4-3 16,1-1 1-16,2 2 0 16,2-4-1-16,2 1 0 15,3-2 0-15,1-2-1 16,0 0 0-16,0 0 0 15,0 0 2-15,1-1-3 0,-1 1 1 16,1 0 0 0,1 2 3-16,2 2-3 0,0 0 0 0,3 0 1 15,1 1-1 1,3-1 0-16,3 0 0 16,1-2 1-16,5 0 0 15,1-1 0-15,3-2-2 16,2 0 1-16,1-2 1 15,1 3-1-15,-1-2 2 0,0 0-2 16,-2 3 0-16,-1 1 0 16,-2 2 0-16,0-1 1 15,0 1-2-15,0-2 2 16,2 2-2-16,0 0 2 0,2-1 1 16,0 2-1-16,3 0 1 15,-2-2-1-15,3 1 1 16,1 0 2-16,-3-1-4 15,3 1 2-15,-2-1-1 16,1 3-1-16,-2 0 2 16,-1 0-2-16,-1-1 1 0,-3-1-1 0,0 1 1 15,-3-2 0-15,-2 1 7 0,-1 1 35 32,-1 1-19-32,-2 1-13 15,1-1-2-15,-3 2-4 0,0 0 1 16,0 0-4-16,-1-2 1 15,-1 2-1-15,-3-1-1 16,1 0 0-16,-4-1 0 16,-1 1 0-16,-1-1-1 0,-1 0 0 15,-2-1-1 1,-5 1 3-16,1 0-2 16,-7 2-2-16,-2 0 2 0,-2 1 1 15,-4 1-1-15,2-1 1 16,-3 2-1-16,-1-2-1 0,0 1 2 15,0-1-1-15,-2 0 0 0,0-2 1 16,0 1-1-16,-3-1-1 16,0 2 1-16,-1-2-1 15,-1 0 1-15,-3 1 0 0,-2-1-1 16,0-2 0-16,-3 2 1 31,-1-2-1-31,0 2 1 0,-2-4 1 16,1 2 0-16,-1-5-2 15,0-4 2-15,2-3 0 0,0-5 0 16,0-6-1-16,0-4 0 16,1-6 0-16,-1-4 0 0,3-3 0 15,-2-4-1-15,1-3 1 16,1-2-1 0,0-5 0-16,0-2-2 0,0-1 2 15,1-3 0-15,-1 3 0 16,0-2-1-16,-2 3 2 15,-1 0-1-15,1 2 3 16,-2 2-3-16,0 2 1 0,-2 2 0 16,0 3 1-16,-1 4-2 15,-1 6 3-15,1 1-3 16,1 5 1-16,-2 1 0 16,1 3 0-16,0 0-1 0,0 3 0 31,0-1 1-31,0 5 0 0,-1 4 0 15,0 2 0-15,0 4-1 16,0 4 2-16,-2 2-2 16,2 2 1-16,-2-1 1 0,-3 2-3 15,-1 1 1-15,0 6 0 16,-3 0 0-16,1 6-2 16,-1-1 3-16,-2 3-1 0,1-1 0 15,0 0 1-15,-2-2 1 16,0 0 0-16,1-3 1 15,-2 0-2-15,-1-1 1 16,-2-2 0-16,-2 1 1 16,-4-1 1-16,-3 1-1 15,-4-2-2-15,-2 1 2 0,-3-2-1 16,0 0 0 0,0-1 0-16,-2-1 2 15,-2-3 13-15,0 2-6 0,-2-3-2 0,-3 1-1 16,0-3 1-1,0-1-3-15,-1 0 0 16,-1-2-4-16,0 1 1 16,-1-1 0-16,-2 1-2 15,-2 1-1-15,-2-2 2 0,-2 3-1 16,-1 1 0-16,1 1 0 16,-2 0 0-16,0 0 0 15,-1 2 2-15,0-1-5 0,-1 2 4 16,1-1-1-16,0-1 2 15,-1 0-5-15,-1 1 4 16,0-1 1-16,-2 2-5 16,-1-1 3-16,3-1 1 0,-1 3-1 0,1 0-2 15,-1 0 3-15,1 0 0 16,-1 0-2-16,-1 2 2 16,0 0-2-1,1-1 2-15,-2-1-1 0,-2 1 0 16,5-2 0-16,-5 0 2 15,5 0-2 1,-3 0-2-16,2 1 2 0,1 0 0 0,-1 0 0 16,3-2 0-16,-1 1 3 15,0-1-3-15,2-1-1 16,-2 2 2-16,1-1-2 16,0-1 2-16,0 0-2 0,0 0 2 31,3 0-2-31,-2 0 1 15,3-2 1-15,1 1-2 0,-1-2 2 16,2-1-1-16,1 0 2 16,-1 0-1-16,1-1-1 15,-1 0 1-15,2 0-1 16,1 0 2-16,1 0 0 16,3-2 3-16,0 3 10 0,0-2-10 15,0 1-3-15,1 2-2 0,0-1 1 16,2 1-2-16,-1 0 2 15,4 1 0-15,1-2 2 16,0 1-1 0,-1 0-1-16,2 2 0 0,-1 0 0 15,2-2-2-15,0 3 3 0,2-1-2 16,1 2 1 0,4-1-2-16,4 3-1 15,0-3-2-15,7 4-24 0,0 0-105 0,-3-2-123 16,-7-2-317-1</inkml:trace>
  <inkml:trace contextRef="#ctx0" brushRef="#br0" timeOffset="3320.7">24443 14754 1043 0,'0'0'6'16,"0"0"-5"-16,0 0 6 15,0 0 6-15,0 0-11 0,0 0-3 16,0 0-17-16,-85-18-17 0,76 36 5 16,-3 7 5-16,1 12 21 15,1 11 3-15,-4 14 0 0,-2 13 3 16,-2 13-2-16,-6 15 2 31,3 10-1-31,-4 11-1 0,-1 8 1 16,-1 5-1-16,3-1-1 0,4-3 2 0,2-7 0 31,7-10 0-31,3-10 0 16,6-15 0-16,2-11 0 15,3-12 0-15,6-11 5 0,2-11-3 16,5-8 1-16,2-9 2 15,3-7 1-15,0-6-1 16,2-5-1-16,0-5 1 0,0-4-4 16,-1 0 5-16,3 0-5 15,0-3 3-15,0 0-2 16,4 2-1-16,1 0-1 16,3 0 3-16,4 0-1 15,4 2 1-15,7-2-3 0,4 2 0 16,3-3 0-16,2 1-1 0,6 1 1 15,1-3-1-15,5-1 1 16,1 0 0 0,4 1-1-16,2-2 1 15,4 1 1-15,4 0-4 16,0 1 2-16,5-2 1 16,6-2-2-16,1 0 2 15,3-1-1-15,1-1 0 0,6 1 1 16,-1-1-1-16,1 1 0 15,4 1 1-15,0 1-1 16,-3 2-1-16,-1 1 2 0,-3 2-1 16,-1 5-1-1,-3 2 2-15,1 0-1 16,-1-2-1-16,2 0 3 0,-1-2-1 16,-2-1 0-16,-3 1 0 0,-6-1 4 15,-2 3-3-15,-5 1 2 0,-5 2-4 16,-4 1 1-1,-8 2-2-15,-5 0 3 16,-6 2-2-16,-8-2-1 16,-5 0 0-16,-11-2 1 15,-2-1 0-15,-7-2 0 16,-5-3-2-16,-6-1 2 16,-3-3-1-16,-2 2 1 0,-1-4 3 15,-2-5-5-15,0-12 4 16,0-10 12-16,-1-17-6 15,3-18-6-15,4-19-1 16,6-19-2-16,2-21 2 0,8-20-3 16,5-14-2-1,5-7-12-15,2-8-3 0,7-5 8 16,-5 9-7-16,3 10-5 0,-5 13 4 16,-5 14 9-1,-6 18 6-15,-7 16 3 16,-6 14 1-16,-8 17 1 0,-4 12 1 15,0 14 0-15,-5 11 12 16,-3 11 7-16,1 7-11 16,-2 5-7-16,3 4-2 0,1 0-1 15,1 0 0-15,-1 3 0 16,-4 5 0 0,-4 6-1-16,-2 5 1 0,-8 6-1 15,-4 3 3-15,-7 6 1 16,-5 1 2-16,-7 3-1 0,-6 1-1 15,-4-1-2-15,-7-2 1 0,-1-2 1 16,-3-4 6-16,-3-4 6 16,-2-4 3-16,-2-3-16 15,-4-4 4-15,-1-5 2 0,-2-1-3 16,-3-4-1-16,-5-2-3 16,-5-2 2-16,-4 1-3 15,-4-3 2 1,-6 1-2-16,-5 1 5 0,-3 0 1 15,-1 3 3 1,-5-1 5-16,1 1-3 16,-1 0-7-16,3 0 1 15,0-4-3-15,5-5 0 16,3-3-2-16,-4-2 0 0,5-2 4 0,-1-3-8 16,-1 1 6-1,3-2 5-15,1 1 16 0,0 1-3 16,1 1-3-16,4 3 0 15,2 2-4-15,2 3-9 16,7 3-5-16,8 1 3 16,6 2-1-16,6-1-5 15,7 2 1-15,8 1-47 16,7 0-25-16,7 0-40 16,1-1-105-16,-1-1-265 0</inkml:trace>
  <inkml:trace contextRef="#ctx0" brushRef="#br0" timeOffset="8352.96">10597 2660 436 0,'-14'10'160'0,"-2"-5"-152"15,5 1 23 1,5 1 53-16,3 3-51 0,3 1-33 16,0 5-1-16,3 4-1 15,4 6 0-15,1 4 0 16,1 5 0-16,2 3 2 15,0 5-1-15,-2 6 0 16,1 4 1-16,-2 5-3 16,-1 3 3-16,-2 2-3 0,-2 3 6 15,0 1-4-15,-2-1 4 16,-1 3-2-16,0 1-1 0,0 4-1 16,0 1 1-16,0 3 2 15,-4 0-1-15,-1 3-1 16,0 6 0-16,-2 3 1 15,-1 3 0-15,-3 4 1 0,-1 2-3 16,0 2 2-16,0-3-1 16,2-1 2-16,-3-2-1 15,2-3-1 1,1-4 1-16,-1-3-1 0,2-2 0 0,1-8 2 16,2-1-3-1,0-5 1-15,2 1 1 16,1 0 7-16,1 0-2 0,-2 0-3 15,2-1-2 1,0-3-2-16,2-6 3 0,-2-5-3 16,2-4 3-16,0-8-2 15,0-2-1-15,2-9 2 16,2-6-1-16,1-4-3 16,-1-7 3-16,2-2-5 0,-1-5 1 15,0 1 2-15,1-3 2 16,-2-1 4-16,0 0 28 0,0 2-13 15,3-2-8-15,-3 1-5 16,3 0-1 0,-1 1-2-16,3 0-1 15,2 0 0-15,-3-1 0 16,3-1-3-16,2 1 1 0,0 0 0 16,4-2 1-16,-1 2 1 15,4-2 0-15,-1 0 0 16,2 2 1-16,2 0-2 15,1-1 0-15,0 1 1 16,2 1-1-16,1-4-2 0,0 3 1 0,1-2 0 16,1 1 1-16,0-2 0 15,0 2-3-15,1-1 2 0,1 0 0 16,1 0-1-16,1 2 2 16,1-2 1-16,3 1-1 15,2 0-1-15,-1 1 1 16,0-2-1-16,-1-1 0 0,1 0-1 31,-3-2 1-31,0 2 0 16,-1-1-1-16,-1 0 2 0,0 2 1 0,-2-2 1 15,3 1 24-15,0 0 2 16,0-2-13-16,0 1 2 16,1-1 5-16,2 2-12 0,-2-2-5 31,2 1-3-31,1-2-1 15,4 1 0-15,-1-1-1 0,0 0 2 16,1 0-2-16,-1 0-1 16,-2 0 2-16,0-3-1 15,-2 2 0-15,1-2-2 16,1 2 3-16,1-2-2 16,0 0 1-16,-1 1 0 0,0-3-1 15,-1 3 0-15,0-1 2 0,-5 1-1 16,0 0-1-16,-1 1 0 0,-5 0 1 15,-1-1-1-15,-4 2-1 16,-2 0 1-16,-3 0 1 16,-2 0-2-16,-2 0 2 0,-1 0 0 31,-1 0-1-31,-1 0-1 16,-1 0 3-16,0 0-3 15,0 0 1-15,-1 0 1 0,0 1-1 16,-1 0 1-1,3 0-2-15,-4 0 2 0,1-1-1 16,2 2 0-16,-1-2 1 0,0 0-1 16,0 0 1-16,2 0 0 15,-1-3 0-15,1-3 1 16,-1-2 1-16,0-4 0 16,-2-3 1-16,0-5-1 15,-1-9 2-15,0-5-1 16,1-5-3-16,-2-4 0 0,-2-4-2 15,-1-5 4-15,-1-1-3 16,-1-2 3 0,0-6-3-16,0-5 1 0,-1-3-1 15,0-3 3-15,0-3-5 16,-1-7 4-16,1 0-3 16,0-2 1-16,0-3 1 0,-1-2-1 15,0-2 0-15,1-2 2 16,-1-2-4-16,1-1 4 0,-1-4-3 15,2 2 3 1,0 2-3-16,0-3 0 16,2 2 3-16,1 0-2 15,0 1-2-15,-1-1 4 16,0 2-3-16,0 5 0 0,-2 1 1 0,0 4 2 16,0 4-3-16,-3 4 3 0,0 3-6 31,1 5 6-31,1 2-3 15,0 4 2-15,1 1-1 0,0 5 0 16,2 0-1-16,0 6 1 16,0 4-1-16,-2 2 2 15,1 8-1-15,-1 4 0 0,0 6 1 16,0 4-2-16,-3 5 1 16,0 2 2-1,-2 5-2-15,0 1 0 0,-1 4 1 16,0 1 0-16,0 1 0 15,-3 0 2-15,0 2 0 16,0-1 2-16,-3 0 8 0,1 0-8 16,-3 2-5-16,-1-1 2 15,-3-1-3-15,-3 2 1 16,-3-2 0-16,-2 2 0 0,-5-2 0 16,-1 0 0-1,-1 0 3-15,-4-1-2 16,0-1 1-16,-4-1 4 15,0 0 8-15,-4 0-2 0,-2 2 3 0,-5-2 7 16,1 2-16-16,-3 3-3 16,-2-1-2-16,1 2-1 0,1 0 1 15,-2 0-3-15,0-1 4 16,-1-1-1-16,-1 0 0 31,-2-1-1-31,-2 0 1 0,-1-1-2 16,-1 1 2-16,-1 0-2 15,0-1 2-15,1 0 0 0,1 0-2 16,3-1 2-16,0-1 7 16,3-1-4-16,2 0 9 15,6 3-10-15,1-2-3 16,5 2 1-16,5 1-1 0,5-1 0 16,8 1-1-1,3 3-37-15,13-3-54 16,2-4-114-16,7-4-209 15</inkml:trace>
  <inkml:trace contextRef="#ctx0" brushRef="#br0" timeOffset="10531.16">13338 2573 1023 0,'-21'-14'-6'31,"0"-2"-2"-31,6 6 24 16,8 3 16-16,3 3-30 15,2 3-2-15,2 1-7 0,0 5-83 16,6 6-40-16,2 11 107 15,2 6 18-15,-1 11-7 16,-1 6-9-16,-2 9 15 16,-3 3 2-16,2 7-7 0,-3 0 12 15,-1 4-2-15,0 4 3 16,-1 2-3-16,0 2 5 16,-2 2-3-16,-2 5-5 15,-2-3 9-15,3 4-2 16,0 5 11-16,0 3 1 0,1 2-10 15,-1 6-4-15,1 5 4 16,-2 1 2-16,-1 6-5 16,-1 1 1-16,0-1-3 15,-1 0 3-15,-2-1-3 16,-1-5 1-16,0-5 0 0,1-7 1 0,-2-6 13 31,3-7 12-31,1-9-2 0,1-6-4 16,1-8-2-16,2-7 1 15,2-4 3-15,1-5-15 16,0-2-4-16,4 3-2 16,-1 1-3-16,1 4 3 15,0 2-1-15,2 0 0 0,-1-2-1 16,2-5 1-16,3-5-1 16,0-4-1-16,1-3 0 15,2-4-1-15,1-1 0 0,2-2 1 16,0 0 1-16,3-1-2 15,0 1 4 1,1 0-1-16,2 3 0 0,3-1 0 16,1 2 0-16,-1 5 0 15,4-1 0-15,0 1 0 16,-1 1 1-16,0-1 0 0,-1-5-2 0,1-2 1 31,-2-3-5-31,2-4 0 0,0-4 0 16,-2-4 4-16,3-1-1 15,0-3 4-15,0-3-3 16,2-1 0-16,-1 0 1 16,3 0 1-16,1-1 2 0,3 2-1 15,4-2 0-15,3 2-3 16,6-1 1-16,5 0 0 0,3-3 2 16,6 0-2-16,1-1 0 15,5-6 1-15,0-2 0 0,2-2-1 16,0-2 0-1,-2-1 0-15,0 1 0 16,-5-1-2-16,-5 0 2 16,-2 1 0-16,-6 1 1 15,-3 1-2-15,-3 4 1 0,-4 0 0 16,-3 1-2 0,-4 2 2-16,-4 1-1 0,-2 2-1 15,-4 1 1-15,-3 0 0 16,-2 0 1-16,-4 0-2 15,-2 1 0-15,-2 2 0 0,-2 0 0 16,-3 0 1-16,0-1 0 16,-3 1 0-16,1-1 0 15,0 2-1-15,-2-1 2 16,1-1-2-16,-1 4 1 16,2-1 1-16,-1 0-1 15,1 1 0-15,0 0 0 0,-1 1-1 16,1-2 2-16,0 1 0 0,0 0-1 15,0-2-1 1,0 0 2-16,-1-1-1 16,-1-1 0-16,0-1 0 0,0-1 1 15,-1 0 0-15,0 0 0 16,-1-1 3-16,1-8 1 16,-1-4 1-16,4-5-1 0,-2-8 0 0,1-7-2 15,3-13-1-15,2-10-2 16,3-13 1-16,0-11 0 15,1-2-2-15,-1-9-1 16,0-1 5-16,-2 2-4 16,-3 1 2-1,-2-1-1-15,1-6 2 16,-1-2 0-16,1-5-3 0,-1-6 1 16,1-6-1-16,1 0 3 15,0-4-3-15,1-1 2 16,1 1-2-16,0 5-1 15,3-1 6-15,-1 3-6 0,0 3 2 16,5-2-1-16,-1 1 3 16,3 5-3-16,-2 2-4 0,0 2 8 15,-2 3-1-15,0 5-6 16,-1 3 5-16,0 3-1 0,-2 5-1 16,-2 6-1-16,-2 8 2 15,-4 10 2-15,-3 10-4 31,-1 11 4-31,-6 10-1 0,1 6 3 16,-2 5-4-16,0 6 2 16,-2 1-1-16,1 0 1 15,1 6-1-15,-2-1 1 0,2 2 1 16,-1-1-5-16,1 3 1 16,-3 0 1-16,0 0 1 15,-3 0-4-15,-1 0 2 0,-3 0 1 16,-3 0 0-16,-2 0 1 15,-3 3 0-15,-2-3 1 0,-1 0 6 16,-2 0 3-16,-1 0-1 16,-1-3-2-16,-3-1 21 15,-1-3-18-15,-7-3 13 16,-2 1-5-16,-2-2-16 0,-4 2-3 31,-2-2 3-31,-2 0-3 16,-2-2 1-16,-4 0 2 0,-3 2 1 15,-4 2 8-15,-4-2-6 16,-3 1-6-16,-3 0 1 16,1 0 1-16,-2-1-1 15,3-2 19-15,-4 0-9 16,1 0-7-16,1-1 10 16,-3-1-7-16,-1 1-3 0,-2 2-4 0,-2-1 3 15,1 2-4 1,-3 6 2-16,0 3-2 15,0 2 0-15,0 7-6 16,-3 14-68-16,-2 12-53 0,-2 5-119 16,-7 2-159-16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40:39.7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8197 8347 391 0,'2'7'134'16,"-1"0"-128"-16,3 1-7 15,0-1 0-15,4 3 3 16,-5 2-1-16,3 1 0 15,0 2-1-15,-3 2 1 16,0 3 0-16,1-2 0 0,-3 5-1 16,2-1 1-16,-3 2 3 15,2-2-3-15,-1-1 1 0,1 0 8 0,2-6 8 16,-2-2-7-16,0-4-7 16,1-4-3-16,-1-3 0 15,1-2 0-15,-1-1 2 16,2-11 8-16,0-8 32 15,2-8-19 1,-1-11-15-16,1-9-6 16,2-6-2-16,-3-3-2 0,-2 2 0 15,-2 3 0-15,-1 6 0 16,-2 6 1-16,-4 8 0 16,-5 6 1-16,1 7 4 15,-3 8-2-15,3 4 43 16,-3 7 19-16,2 0-26 15,2 11-30-15,3 3-9 16,3 8-3-16,1 6-30 0,2 5 10 16,4 4 14-16,2 4 6 0,5 4 2 15,2 1 2 1,2-2-1-16,1-4 0 0,-1-2 2 16,0-6-2-16,-2-9 1 15,0-7 0-15,-2-5-1 0,-3-4 2 16,0-5 2-1,-2-2-1-15,-1 0 2 16,-1-11 3-16,0-7 2 16,-2-7 3-16,-2-8-6 15,0-9-4-15,-8-4-9 0,-4-1-3 16,-5 4 5-16,-4 6 2 0,-3 9 3 16,-3 7 3-1,-6 10 5-15,2 10 12 0,-1 6-1 16,-2 11-4-16,3 12-11 15,5 9-3-15,5 8-3 0,7 6-4 16,6 1-59 0,8-2-58-16,6-7-102 15,6-7-222-15</inkml:trace>
  <inkml:trace contextRef="#ctx0" brushRef="#br0" timeOffset="1007.86">10077 7795 627 0,'-30'24'33'0,"-2"2"-79"16,5 3 32-16,6 5 14 16,4 4-1-16,1 2 0 0,5 1-1 15,3 2-2-15,3 1 2 16,3-2 0-16,2-5 1 15,2-4 1 1,5-6 0-16,2-9-8 0,3-6-2 16,1-7 9-16,0-5 4 15,-1-1 5-15,0-8 19 16,3-4-5-16,-2-8-1 16,2-6-1-16,0-8-8 0,-1-7-6 0,-3-6-5 31,-2-4 2-31,-5-2-4 0,-3 0-2 15,-1 4 1-15,-9 10-2 16,-3 8 3-16,-5 10 1 16,-1 11 3-16,-4 8 1 15,1 4 21-15,0 14-13 0,-2 3-6 16,4 8-4-16,4 4-3 16,3 4 1-16,4 1-1 15,5 1-2-15,3-1 2 0,3 1-1 16,7-5-2-16,4-4-15 15,2-4-12-15,6-8-2 0,-2-6-4 16,2-8-4-16,1-2 17 16,2-9 21-16,-1-5 1 0,-3-6 2 31,1-3 2-31,-4-6-1 16,-1-1 1-16,-8-3 1 15,-4 1-2-15,-5 2 14 0,-1 7 5 16,-9 1 25-16,-2 8 29 15,-5 6-29-15,-1 6 9 16,-3 3-25-16,0 4-10 0,-2 11-9 16,-1 10-4-1,5 8-6-15,5 7-1 0,6 5-75 16,4 2-41-16,1-3-77 16</inkml:trace>
  <inkml:trace contextRef="#ctx0" brushRef="#br0" timeOffset="12069.04">22415 10373 954 0,'-15'3'13'16,"1"-3"-12"0,8 0 5-16,4 2 1 15,1 3-7-15,-1 8-5 0,3 12 0 16,1 12 3-16,0 13 2 15,-2 16 3 1,1 15-3-16,0 15-1 16,-2 11-15-16,-7 15-24 0,-1 9-21 15,-5 8 8-15,-4 7-3 16,-2 0 27-16,-1 0 25 0,-1-4 4 16,-2-10 1-16,3-9 0 15,0-16 2 1,2-14 1-16,1-17 7 0,3-14 22 15,2-13 11-15,2-11 7 16,3-12-5-16,2-7-12 0,3-8-5 16,2-5-12-16,0-4-12 15,2-1-4-15,2 0 1 16,3 0-1-16,0 0-1 16,4 0 2-16,-1-1-2 0,-1 1 2 15,3-1-2-15,-1 2 2 16,3-2 0-1,2 1 0-15,3-1 2 16,6 2-3-16,4-3 0 0,8 0-1 16,6-3 1-16,5-3 0 15,6-1 1-15,6-1 2 16,4 0-1-16,4-2-1 16,4-1-1-16,1 1 1 0,1 0 1 15,4-1-3-15,-3 2 1 16,-2 3-1-16,-5 3 0 15,-1 2 1-15,-6 2-1 0,-8 2 1 16,-5 4 0 0,-9 2-1-16,-3 1 0 0,-6 0 2 15,-7-1-1-15,-6-1 2 16,-3-1 0-16,-6-1 0 16,-4-1 4-16,-2 1 36 15,-1-2 9-15,-1 2-9 16,-4-2-20-16,0 3-14 15,2-3-7-15,-3 1-2 0,4-3 1 16,0 0-1-16,1-1 0 16,0 1-3-16,1-1 1 15,-2 0 0-15,2 0-7 0,0 0-2 0,1-1 1 16,0-7 1-16,1-5-11 16,-1-5-14-16,6-11 22 15,1-6 10-15,3-12 1 16,3-7 1-16,0-7-2 15,2-7 3-15,-3-6-1 16,-1-2 1 0,-2-1-1-16,-3 1 0 15,-3 0 0-15,-2 3-15 0,0 4-46 16,-2 1-7-16,2 4-13 16,0 1 20-16,4-1 30 15,2-1 22-15,2-1 8 16,3-3-9-16,-2 0-16 15,1 0 6-15,-2 5 16 0,-2 3 6 16,-4 7 1-16,-3 6 12 16,-2 5 4-16,-4 6-3 15,-6 8 2-15,-4 5-3 0,-5 4-5 16,-5 7 0-16,-4 1-1 16,-3 4-4-1,-3 2 0-15,2-1 9 0,0 1 9 0,2-2 5 16,1-2 1-16,-1-3-14 15,0-2-6 1,-5 1 3-16,-4-3 6 0,-5 2 8 16,-6 4-15-16,-7 3-2 0,-7 3-4 31,-11 4-3-31,-10 6 0 0,-5 8 2 16,-7 8-3-16,-5 5-2 15,-1 6-1-15,4 7-1 16,0 2-68-16,-2 0-112 15,-4-6-239-15</inkml:trace>
  <inkml:trace contextRef="#ctx0" brushRef="#br0" timeOffset="19142.72">8287 14059 702 0,'-11'-6'49'0,"-3"1"-47"0,2 2 54 16,7 1-19-16,2 3-27 15,3 3-11-15,1 9-7 16,3 6-8-16,1 9-3 15,3 9-2-15,-5 9 1 0,1 10 11 16,-3 8-1-16,-1 9-1 16,0 7-12-16,-2 4 3 15,-2 2 4-15,0 3 11 0,0 2 6 16,0-1 1 0,2 1-1-16,1 0 1 0,-1-1-1 15,-4 2 1-15,1 0 1 0,-3 0 0 16,-2 4 0-16,-4 1-3 15,-1-4 1-15,-4-5-2 0,2-9-1 16,-1-12 0-16,1-15 2 16,3-14 1-1,5-13 0-15,2-13 1 16,3-9-2-16,4-6-7 16,7-12-99-16,4-8 30 15,5-5-45-15,3-5-87 16</inkml:trace>
  <inkml:trace contextRef="#ctx0" brushRef="#br0" timeOffset="19900.06">10268 13327 485 0,'0'-34'14'16,"-7"7"21"-16,1 6 49 15,-2 4-14-15,0 3-14 0,0 5-1 16,2 2-12-16,-3 4-26 16,0 0-7-16,1 2-5 15,1 2-5-15,0 3-1 0,-1 9-7 16,2 7 1 0,-3 9 3-16,1 10-1 0,-1 14 6 0,0 11 0 15,2 12 2-15,-3 11-1 16,2 11-1-1,1 6 0-15,1 4 0 16,1 2 0-16,1 1 1 0,-1 1-2 0,3-2 1 16,0-1 0-16,0-3 1 15,0-3-1 1,1-8-2-16,0-7 4 16,1-8 25-16,0-11-20 15,1-8-4-15,4-9-2 0,2-8-2 16,0-7 1-1,1-9-1-15,-4-4-1 0,1-7 0 0,-1-6 0 16,0-3-3-16,-3-4-42 16,0-2-38-1,0-4 6-15,-1-10 5 16,0-6-89-16,-7-9-189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42:05.1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25687 14839 562 0,'-15'21'164'0,"-7"9"-172"0,-5 14 1 16,-2 15 2-16,0 11 6 16,0 10-1-16,0 6 3 15,2 1-4-15,5 5 1 16,2 0 4-16,3 7 0 0,4 2 4 16,1 9 8-16,0 9 1 15,1 6-11-15,3 5-3 16,-2 3 1-16,3-3-2 15,2 0-3-15,1-5 2 16,2-7 0-16,0-7-3 16,0-9 3-16,2-13 0 15,2-13-1-15,0-14 1 16,2-11 2-16,3-14 15 16,3-5 8-16,3-9-5 0,1-4-3 15,6-4 1-15,2 1 12 16,6 0 0-16,1 1-8 15,7 0-10-15,5 0-3 16,3-1 1-16,11 0-5 0,6-3-2 16,6-3-2-16,8 0 2 15,7-7-1-15,7 0-2 16,3-2 1-16,5-1-2 16,6-2 2-16,1 0 0 0,5-1 1 15,5 1 1-15,4 0 16 16,2 1-11-16,2 0-4 15,-1 3-1-15,2 5 14 16,-1 7-1-16,-1 3 3 16,-1 2-2-16,0 4-2 15,3 0-5-15,0-1-7 0,4-2 1 16,2-3-4-16,1-2 0 16,5-5 1-16,1-4-1 15,2 0 0-15,-2-1 0 16,0 0-1-16,0-1 1 15,-3 3-1-15,-1 0 1 0,0 0 1 16,-3 2-1-16,-3 2 0 16,-1 1 3-16,-4-1-1 15,2-2-1-15,-1 0 0 16,-3-4-2-16,0-1 0 16,-1-3 1-16,-2-2-1 15,-2-4 1-15,-5-1 1 0,-1 1 0 16,-1 1-3-16,0 1 2 15,-6 2 0-15,2-2-1 16,-9 3-2-16,-2 0 3 16,-10-2-2-16,-4 1 0 15,-9 1 0-15,-8-3-1 0,-5 0 2 0,-7 0-1 16,-6 0 1 0,-6-2-1-16,-7 3 1 15,-8 0 0-15,-5-1 1 16,-7 2-1-16,-4 0 0 15,-3 0 3-15,-3 0-3 16,0 1 2-16,2-3-2 0,-2-3 2 16,0-4 2-16,2-8 0 15,0-9-2-15,0-10-2 16,3-13-3-16,-1-7-2 16,4-8-2-16,0-9 2 0,1-7 0 15,3-7 1-15,1-6 0 16,5-10 1-16,-3-3 3 15,-1-1-1-15,-1-3-22 0,-2 0 14 0,-2 2-1 32,-4 1 10-32,3-2 0 15,-3-2-4-15,3 0-7 0,0-2-2 16,-2-1 6-16,1-1 8 16,2 0-1-16,2-1 3 15,-2 3-4-15,2 6 0 16,-1 2 1-16,0 7 0 15,-3 9-1-15,-3 8-2 16,-1 6-3-16,-3 11 6 0,-5 6 3 16,-4 13 0-16,-6 8 7 15,-5 8-5-15,-5 9 1 16,-6 6-7-16,-5 7-8 16,-6 7-1-16,-8 2 3 15,-4 10 2-15,-6 3 4 0,0 3 0 16,-3-1 2-16,-2 1-1 15,-1-1 4-15,-2-1 1 0,-10 0-1 16,-2-1 2-16,-7 2-1 16,-7-1 4-16,-6-1-1 15,-4 0-3 1,-3 0-4-16,-7-3 1 0,-3-2 4 16,-3-2 3-16,-3-2 2 15,-2-2-1-15,0 1-7 16,-7-4-1-16,-2 1 0 15,-5 0-1-15,-4-2 3 0,-6-1 2 16,-3 0 3-16,-3 1 1 16,-6 0-7-16,4 1 1 0,-6-1-1 15,1-1-3-15,5 0 1 16,-1-2-1-16,2-3 1 16,0-1-1-16,0 0 0 0,1-1 0 15,3-1-1-15,-1 1 2 16,4 0-2-16,-1-3 2 15,6 0 0-15,1-1-2 16,5 0 2-16,1 1-1 16,8 0 1-16,3 1-1 0,5 1-1 15,8 1 1-15,6 1 0 16,11-2 2 0,6 3-2-16,9 0-1 15,8 2 0-15,6 3-12 16,8 0-38-16,3 5-42 15,5 5-76-15,4-1-74 0,0-3-180 16</inkml:trace>
  <inkml:trace contextRef="#ctx0" brushRef="#br0" timeOffset="10305.81">19280 10181 865 0,'-8'-14'31'15,"-5"-3"-29"-15,2 3 1 16,3 1 6-16,-2-2-5 16,1 3-4-16,0 1 0 15,-3-1 1-15,0 1-1 16,-3 4 0-16,-4-1-1 0,-1 3 2 16,-5 2-2-16,0 3 1 15,-3-1 0-15,-1 3 0 16,-1 5 0-16,0 4 0 0,1 4 2 15,0 2 1-15,2 6-2 16,2 4-1-16,-1 6 0 16,3 1 0-16,1 3 0 0,2 4 1 15,1 0-1 1,2 2-1-16,5 0 3 16,1 2-3-16,5 0 3 0,2 0-4 15,2 1 3-15,5 0 1 16,4-4-2-16,7-1 1 0,1-3 0 15,7-4 4-15,2-5-3 0,4-2 1 32,5-3 1-32,2-2 0 15,4-3-1-15,6-3 1 16,0-3-1-16,4-6-1 0,0-3 0 16,-1-2-1-16,-1-5-1 15,-1-8 2-15,-3-2-1 16,-2-6-1-16,-2-2 0 15,-3-5 0-15,-2-3 0 0,-5-5 0 16,-3-5 0-16,-4-2 1 0,-5-4 0 16,-4 1 0-16,-5-2 1 15,-3-1 5-15,-3 0 25 16,-2-1-15-16,-1 1-5 16,-5 1-8-16,-2 2 0 0,-4 2 4 15,-1 2-1-15,-6 2 10 16,-3 4-13-16,-3 1-4 15,-6 3 2-15,-5 4-3 16,-5 4 1 0,-4 4 1-16,-8 7-1 15,-8 10-5-15,-10 17-58 0,-12 18-78 16,-13 15-169-16</inkml:trace>
  <inkml:trace contextRef="#ctx0" brushRef="#br0" timeOffset="11620.18">22724 10171 684 0,'-18'-6'54'16,"0"-2"-47"-16,-3 4 19 16,1 1 47-1,0 3-59-15,-3 5-13 0,-1 7-1 16,-2 5-1-16,2 5 1 15,-2 3-2-15,-1 1 3 16,0 3-2-16,1 3 2 16,-1-1-2-16,0 2 1 15,3 4 0-15,1 0 0 16,1 1-2-16,5 3 3 0,1 2-1 0,4-1-1 16,1 2 1-16,5 2 0 0,0 0 0 31,3 5 0-31,1 2 1 15,1 1 1-15,2-3-1 16,4 1 0-16,3-5-1 0,4-6-1 16,2-4 1-16,3-7 2 15,2-5-2-15,5-2 2 16,2-6-2-16,1-4 2 0,2-5 1 16,2-5-1-16,1 0 3 15,1-9 0-15,3-6-1 16,2-8 1-16,2-6-3 0,4-5 0 15,0-5-1 1,-2-4-1-16,-3-2 0 16,-4-4-2-16,-5-1 1 0,-3 1 3 0,-3-2-2 15,-3-1 0-15,-2 0 1 16,-2 1-1-16,-2 3 1 16,-4 0 0-16,-1-1-1 0,-5 1 2 15,-2-2 11-15,-1 1 7 16,-1 0-7-16,-1 1-4 15,-7 3-7 1,-3 2 13-16,-5 0 17 16,-4 5-11-16,-3 1-9 15,-6 2-1-15,-6 2 0 16,-5 3 5-16,-4 3 2 16,-5 4-3-16,-5 6-9 0,-1 7-6 15,-1 6-4-15,-1 2-47 16,2 7-27-16,1 11-15 15,-3 4-51-15,0 5-197 16</inkml:trace>
  <inkml:trace contextRef="#ctx0" brushRef="#br0" timeOffset="29943.46">25907 4552 1224 0,'0'0'-6'0,"0"0"-32"0,0 0 40 0,0 0-27 16,0 0-70-16,0 0 46 16,0 0 28-16,-17 147-8 15,20-49 13-15,-2 16 1 16,-2 15-15-16,-8 12 16 0,-8 8 10 31,-4 3-3-31,-3 4 2 16,-1-1 5-16,-4-3 0 15,2 0 1-15,1-6-1 16,3 0 0-16,3-4 1 0,4-5 0 16,6-9 2-16,7-13 5 15,5-10 0-15,11-13-5 0,11-12-1 16,8-14 1-16,7-7 1 15,6-9 2 1,7-7 4-16,4-3 3 0,5-3-2 0,2 0 5 0,6 0-10 16,5-5-5-16,3 0-3 15,7-3 1-15,5-1 2 16,1-3-1 0,6-2 0-16,8-2 2 0,4-1-4 15,7-3 4-15,6-3 1 16,5-4-1-16,6-3 1 15,6-3 11-15,4-3 7 16,3-1-6 0,3 0 10-16,2-3-10 15,3 1-2-15,-1 2-6 0,4 0-3 16,-1 0 0-16,4 0-3 16,1 0-1-16,2 2-1 15,0-2 2-15,4 0 0 16,1 0-1-16,2 0-1 15,2-3 1-15,-1 3 2 0,-2 0 0 16,2 0-4-16,-7 0 1 16,-6 0 1-16,-6 4 0 15,-9-1 3-15,-4 1-3 16,-5-1 2-16,-7 4 9 16,-2 0 2-16,-7-1-1 0,-5 0-7 15,-9 2-4-15,-5-1 0 16,-9-1-2-16,-8-2 0 0,-5 2 3 15,-6-5-2-15,-8 5 0 16,-9-3 0-16,-8-2 0 0,-9 2-2 16,-9 0-1-16,-6-2-1 15,-6 0-2-15,-9 1 2 16,2-2 1-16,-6 0 3 0,-2-2 2 16,0-4 4-16,0-7 15 15,-4-7-17-15,-2-5-5 16,0-7 2-1,-1-5-2-15,-2-4 0 16,-4-4-4-16,4-5 2 16,0-8 2-16,2-6 1 15,2-9 0-15,5-8-2 0,3-7-1 16,10-5 1-16,1-8 1 16,4-6 3-16,1-2 2 15,2-5 1-15,1-2 1 0,-4-2 2 16,0-4 0-16,2 3-1 15,-5-3-6 1,-6 5-1-16,5 2-2 16,-3 4-7-16,-2 7-1 0,3 5-19 0,0 8 14 0,0 3 0 15,-3 5 7-15,-1 7 10 16,-5 5 2-16,-3 7 2 16,2 12 9-16,-4 9-3 31,-3 9 6-31,-3 7-10 0,1 7-2 15,-5 7-9-15,-1 2-4 16,-3 2 0-16,-3 3-3 16,0 1-1-16,-9-1 4 15,-4 3 2-15,-4-1-1 0,-11 0 4 16,-8 1 1-16,-7-4 2 16,-11 0 0-16,-4-3 0 15,-8-2 3-15,-5 0-3 16,-6-1 0-16,-6-1 3 0,-6 1 3 15,-9-1-2-15,-8 1-2 16,-4 1-3 0,-10 0 3-16,-10-1 0 0,-3 0-2 15,-3 0 4-15,-5-1 0 0,-8-3 2 16,2-1-6-16,-4 1 4 16,1-6-1-1,-4 1 3-15,-5-3-2 16,3 1-3-16,1 0-1 0,4 1 0 15,-2-1 0-15,4 0-1 16,5 1 0-16,4 2-9 0,-1 3-41 16,-1 3-63-16,-1-5-148 15,-3-4-277-15</inkml:trace>
  <inkml:trace contextRef="#ctx0" brushRef="#br0" timeOffset="40453.52">7188 6550 531 0,'-13'-9'23'0,"1"2"27"16,-1 1-14-1,4 2-1-15,0 2-26 0,0 0-8 16,2 2 0-16,-2-3 0 0,2 3-1 16,0 0 0-1,1 0 0-15,0 1 0 16,3 5 2-16,-1 4-1 15,2 3-2-15,2 4 1 16,0 0 0-16,7 2-1 16,3 2 1-16,1-3 0 0,5 2 1 15,0-4 0-15,1 2-1 0,6-4 2 16,-3-1-1-16,2-4-1 16,-2-2 2-16,1-1-2 15,-5-5 1-15,-1-1 0 16,-4-1-1-16,0-5 1 15,-6-3-2-15,2-4 2 16,-3-5 1-16,-4-5 0 16,0-2 0-16,-6-2-4 0,-2 3 3 15,-5 1 0-15,-1 6 2 16,1 4 23-16,0 5-1 16,0 5 9-16,2 3-5 0,2 0-18 15,1 5-10-15,2 7-1 0,2 3-1 31,4 4 0-31,0-1 1 0,2 2-1 16,7-1-1-16,2-2-3 16,2-4 2-16,1-1 3 15,1-2-1-15,0-4-2 0,1-3 2 16,1-3 0-16,0 0 0 16,1-5 1-16,-5-4 0 15,1-1 0-15,-3 0 0 0,-6-4 0 16,-1-1-1-1,-4-2 1-15,-1 1-1 0,-5-2 1 16,-6 0 0 0,-1 1 0-16,-1 4 3 0,-1 4-1 15,2 4 4-15,-3 2 8 0,5 3 5 16,2 5-12-16,2 7-4 16,2 5-4-1,3 6 0-15,2 4 1 16,1 1 0-16,7 1 1 15,2-4-2-15,0-4-1 0,4-8-1 16,2-3-3-16,-2-7 3 16,-3-3-2-16,2-3 1 15,0-10 0-15,-2-4 2 0,1-5 1 16,-3-6-1-16,-5-4 0 16,-3-1 0-16,-1 2-6 15,-5 3-11-15,-9 8 10 16,-4 4 10-16,-1 9 2 0,-2 7-4 15,-3 6 7-15,1 12 5 0,0 6 3 32,5 7-6-32,1 3-4 0,6 1-2 15,2-1-3-15,8-5 1 16,1-4-1-16,4-8-4 16,2-5 2-16,3-7-5 15,-2-5-6-15,2-3 1 16,-4-10 4-16,-1-4 6 0,-2-3 2 15,-2-4 1-15,-4 3 2 16,-6 1-2-16,-5 3 4 16,-2 7 5-16,0 6 44 15,1 4-36-15,6 11-10 0,9 9-7 0,10 8-6 16,11 1-73 0,6-11-128-16,3-15-266 0</inkml:trace>
  <inkml:trace contextRef="#ctx0" brushRef="#br0" timeOffset="41940.84">19975 6496 682 0,'-16'-10'86'16,"-3"-1"-82"-16,1 1 20 15,5 1 90-15,3 3-71 16,2 2-37-16,3 3-4 0,2 1-1 16,3 4-3-16,-2 13-18 15,3 9-23-15,3 11 41 16,0 12-10-16,1 8-43 15,2 3 0-15,3-4-20 0,0-5 30 16,2-11-11-16,4-11 0 16,-1-9 32-16,4-12 14 15,-3-6 6-15,2-4 3 16,-3-9 0-16,-1-6 7 16,-4-3 19-16,-2-4 3 15,-5-2 13-15,-1 1 4 16,-5 0 2-16,-5 1 13 0,-2 3 13 0,-2 1-11 15,-3 2-32-15,-1 4-22 16,1 1-1 0,1 1-4-16,2 4-3 15,2 1 1-15,3 3-4 0,3 0-31 16,3 2-33 0,0 2-59-16,1 0-112 0,1 0-94 15</inkml:trace>
  <inkml:trace contextRef="#ctx0" brushRef="#br0" timeOffset="47415.64">18123 5303 996 0,'-10'-21'32'0,"-3"2"-28"31,3 3 12-31,3 4 32 16,2 4-36-16,0 4-11 16,3 1-1-16,1 1 2 15,0 2-7-15,0 0-45 0,2 2 12 16,1 5 4-16,-1 6 27 16,0 6 5-16,3 8 4 15,-1 5-2-15,1 9 0 0,0 5 1 16,0 5 0-16,2 6-1 15,-3 4 2 1,-2 3-1-16,0 4 0 0,-1 2-2 16,0 1 1-16,-3 0-1 15,0-3 0-15,2-4 2 0,-1-6-2 0,4-7 2 32,-1-8-1-32,3-9 0 15,1-7-1-15,1-4-1 0,0-6 2 16,2 0 0-16,-2 1 0 15,0 0 1-15,0 5-1 16,-1 4-1-16,0 5 2 0,0 2 0 16,1 1 0-1,-2-2-1-15,1-5-1 0,0-5 1 16,1-3 0-16,2-6-1 16,-1-4-2-16,1-4 1 15,-1 0-5-15,1-4 6 0,0 1 2 16,2-3 1-16,3 1 1 15,0 0 1-15,4-1 3 0,3 0 2 16,2 0-2 0,4 2-3-16,1-2 0 15,3 0 0-15,5 0 0 0,2-4 2 16,4-2-4-16,2-2 0 16,3 1-2-16,3-3 0 15,2 3 1-15,-3-3 0 16,0 3 0-16,-1 0 0 15,-1 2-1-15,0 2-1 16,0 1 3-16,0 0-1 16,-1 2-1-16,-1 0 0 0,-2 0 0 0,1 0 1 15,-2 0-1 1,2 2 0-16,-1-1 1 16,1 2 0-16,0 1-1 15,-2-2 1-15,-2 2-1 0,-1 0 0 0,-5 2-2 16,-2-2 3-16,-3 2-1 15,-4-2 0 1,-3 0-1-16,-2 1 1 16,-6-3-1-16,-5 0 2 15,-3 0 0-15,-1-1 1 16,-3-1 0-16,-1 0 38 0,2 0 4 0,-4 0 1 16,0-2-4-1,-3-3-17-15,-1-4-24 16,-1 0-3-16,-1-3 5 15,-1-5-2-15,3-3-7 16,0-6 1-16,0-5 4 0,3-9 3 0,0-5-3 16,2-5 1-1,1-5-3-15,0-8 3 16,4-4-2-16,3-6-3 0,2-4-19 16,3-7 14-16,0-5-6 15,1-1 7-15,1 2-7 16,-2 6 15-16,0 7 3 15,-2 9 0-15,-2 9 2 16,-3 9 0-16,1 5-1 16,-2 5 0-16,-2 7-1 15,-1 2-2-15,1 5 1 16,-2 6 3-16,0 4-3 16,-1 5 0-16,0 2 1 0,-1 1-2 0,1 5-4 15,-2-2-2 1,0 3 2-16,-3 0 3 15,-1 0-2-15,-3 0-2 16,-2 0-1-16,-1 4 4 0,-3 0 4 16,0 1 0-16,-2-1 0 15,0 0 2-15,-2-2-2 16,-1-1 2-16,0 1 0 0,-4-1-2 16,0-1 0-16,-3 0-1 15,-4-1 1 1,-2-2 1-16,-1-3-3 0,-4 0 3 15,-3 1 0-15,0-1-1 16,-1 0-2-16,-6 2 3 16,-4-3-2-16,-2 4 0 15,-1-1 0-15,-5 0-1 0,-1-1 1 16,-1 0 1-16,-3-1 1 16,1-1-1-16,0-3-1 15,1 0 1-15,1 0 25 0,-1 3-24 16,1 0 9-1,-2 5-11-15,1 2-9 16,-3 10-39-16,-4 9-83 0,-1 5-62 16,-4 3-132-16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43:16.3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11323 11607 819 0,'-16'-20'8'0,"0"3"-3"0,2 6 19 0,7 1 20 16,2 5-20-16,3 4-18 15,0 2-9-15,-1 10-9 16,2 6 7-16,-4 8 0 0,0 8 3 15,-2 8-1-15,-2 4-13 16,-2 4 12-16,-2 5 4 31,-2 0-1-31,1 1 1 0,3-4 1 16,0-2 0-16,4-8 0 0,4-4-1 16,3-7-1-1,0-6 1-15,5-4-1 16,1-4 1-16,4-4-2 0,0-3-37 15,2-7-41 1,-1-4-52-16,-1-15-53 16,-4-12-142-16</inkml:trace>
  <inkml:trace contextRef="#ctx0" brushRef="#br0" timeOffset="260.19">11274 11539 927 0,'0'-14'20'16,"-5"3"36"-16,5 5-32 0,3 1-16 16,13-1-10-1,6 0 2-15,7-2-1 0,7-2 2 0,7-1-1 16,2 0 0-16,-3 1-1 16,-1 2-30-16,-4 1-17 15,-5 4-5-15,-5 3-7 16,-6-1-12-16,-5 2-14 15,-4 4-3-15,-6 3-2 16,-6 3 13-16,-3 2 6 16,-11 0-13-16,-3 2-59 0</inkml:trace>
  <inkml:trace contextRef="#ctx0" brushRef="#br0" timeOffset="492.23">11294 11701 424 0,'-32'14'96'15,"3"-5"0"-15,3-1 30 16,8-3-12-16,6 0-34 0,6-3-28 16,6-2-27-16,2 2-31 15,10 0-11-15,10-2 21 16,7 0 3-16,8-1-2 16,4-5-3-16,6-5 0 15,3 1-1-15,-4-1-44 16,1 0-7-16,-5 1-22 0,-4 2-50 15,-10 1-59-15,-9 1-49 16</inkml:trace>
  <inkml:trace contextRef="#ctx0" brushRef="#br0" timeOffset="734.11">11015 12246 1127 0,'-4'1'19'0,"4"-4"-23"15,5 2-1 1,13-2 7 0,10-3 2-16,6-1-1 15,12-1-2-15,3-2 0 0,4 0-1 0,2 1-2 16,3 1-55-16,0-4-35 15,-5 0-54 1,-3-2-56-16,-6-1-106 16</inkml:trace>
  <inkml:trace contextRef="#ctx0" brushRef="#br0" timeOffset="1091.45">11787 12018 1075 0,'-19'-2'21'16,"-2"1"-23"-16,0 1 43 15,-2 3-32-15,-3 8-12 16,-2 6 0-16,-1 3-47 0,-2 3-19 16,-1 3 44-16,1 0 20 15,3 0 3-15,0 0-1 16,2 0 4-16,3-1 0 15,3-2-1-15,5-1 1 0,3-2 38 16,6-2-10-16,6-2-14 31,0 0-13-31,9-1 0 0,8 0 6 16,6 0 1-16,6-2-3 16,10-2 2-16,9-4-4 15,7-7 0-15,10 0-4 16,5-11-39-16,-2-10-144 15,-5-11-225-15</inkml:trace>
  <inkml:trace contextRef="#ctx0" brushRef="#br0" timeOffset="1757.1">11056 13978 759 0,'-4'5'6'31,"-4"2"-9"-31,2 10 1 0,0 6-1 16,0 8 1-16,-3 11-1 0,-4 9 3 15,-1 7 1-15,-3 5-1 16,-3 2 3-16,-1 3-3 16,-1-1-1-16,2-2 11 15,0-4 18 1,4-6-16-16,6-6 21 15,4-8-22-15,6-8-11 16,0-7 1-16,11-10-1 0,3-10-87 16,-2-10-119-16,-2-21-152 15</inkml:trace>
  <inkml:trace contextRef="#ctx0" brushRef="#br0" timeOffset="2018.5">11036 13936 630 0,'0'-14'587'0,"-8"0"-574"16,1 1-3-16,7 2 1 0,11 2-12 16,10-1-5-16,6-2 4 15,8-1-2-15,8-2-41 0,4 1 4 16,-1 1-2-1,-3 0-36-15,-3 5-52 16,-7 1-42-16,-8 1-35 0,-9 0-13 16</inkml:trace>
  <inkml:trace contextRef="#ctx0" brushRef="#br0" timeOffset="2251.51">10970 14248 848 0,'-10'5'87'15,"4"-3"-12"1,6 0-21-16,3-4-54 16,11 0-3-16,7-4 9 15,7-3 3-15,9-4-4 16,7-4-2-16,3 1-1 15,-1 0-5-15,0 1-2 0,-6 2-107 16,-6 3-72-16,-11 0-89 16,-10 0-183-16</inkml:trace>
  <inkml:trace contextRef="#ctx0" brushRef="#br0" timeOffset="2502.5">10776 14769 1222 0,'2'1'47'0,"0"-7"-40"0,5-1-2 16,13-3-4-16,5-1-2 31,7-2 0-31,9 0 1 15,4 1-3-15,3 3-11 0,0 1-84 16,-1 1-34-16,-10-3-68 16,-9-3-171-16</inkml:trace>
  <inkml:trace contextRef="#ctx0" brushRef="#br0" timeOffset="2934.31">11222 14671 1260 0,'-2'6'77'0,"-7"-4"-77"16,5 1 0 0,4 8-5-16,6 4-9 15,4 9 10-15,1 8 2 16,0 11-3-16,-2 7-34 0,-1 4 11 15,-2 0-17-15,-2-3 20 16,-1-8 8-16,0-8 12 0,3-11 4 0,-1-8-1 31,0-5 3-31,1-6 1 0,0-4 4 16,1 0 4-16,1-4 6 16,2-9 2-16,2-10 2 0,5-7-3 15,2-10-8 1,3-6-9-16,0-3 1 15,-2 0-3-15,-4 5-1 16,-2 6 0-16,-6 11-3 0,-5 6-49 16,-3 8 13-16,0 3-33 15,-4 4-89-15,-6-2-134 16</inkml:trace>
  <inkml:trace contextRef="#ctx0" brushRef="#br0" timeOffset="3375.24">11029 12822 958 0,'-9'17'37'15,"0"-3"-43"-15,1 11 0 0,1 9 2 16,2 8 1-16,0 7 5 0,1 5-2 16,-4 3 1-16,3 0 0 15,-1-2-2-15,0-4 1 31,1-1 0-31,0-6 1 0,3-5-50 16,1-8-45-16,0-10-71 16,-1-15-80-16</inkml:trace>
  <inkml:trace contextRef="#ctx0" brushRef="#br0" timeOffset="3605.4">10961 12812 1272 0,'-2'-7'17'0,"-5"-1"-10"0,7 3 1 0,6 3-9 15,11 1-6-15,3 1-3 16,8-1-26-16,6 1-28 16,6-3 7-16,1 2-9 15,-2-1-6-15,-1 0-12 0,-4 0-26 16,-7-1-53-16,-8 1-62 15,-6-2-85 1</inkml:trace>
  <inkml:trace contextRef="#ctx0" brushRef="#br0" timeOffset="3887.19">10910 13078 718 0,'-25'20'64'0,"4"-7"-46"0,8-1 85 15,10-2-61-15,4-2-45 16,13-1-5-16,7-2 6 16,5-1 5-16,7-2 0 15,6-1 0-15,2-3 0 0,2-6 0 16,0-2-2-16,0-2-4 15,-1-4-46-15,0 1-7 16,-4-3-26-16,-3-2-49 0,-5-2-64 16,-8-3-91-1</inkml:trace>
  <inkml:trace contextRef="#ctx0" brushRef="#br0" timeOffset="4354.37">10844 13392 1080 0,'3'-3'86'0,"-3"0"-77"16,0 3 21-1,5-2-19-15,7 1-11 0,4 2-1 16,7-1 0-16,5-1-1 0,6-2 5 16,3 3-4-16,0-5 0 15,3-1 2-15,-4 1-10 0,-2-1-73 16,-5 1-54-1,-6 0-89-15,-6-2-87 0</inkml:trace>
  <inkml:trace contextRef="#ctx0" brushRef="#br0" timeOffset="4688.24">11376 13245 1112 0,'0'1'114'15,"-2"-1"-107"-15,-2 0 27 16,2 0-22-16,2 0-11 0,0 4-6 16,0 5-17-1,-1 7-70-15,-2 4 38 0,-2 6 28 16,-1 5 5-16,-4 4 15 15,1 0-3-15,2 2-9 16,0-3 10-16,3-1 3 0,4-2 4 16,0-4-1-1,7-3 1-15,2-5 0 16,4-5-25-16,2-7-72 16,-1-8-38-16,1-18-78 15,-3-14-268-15</inkml:trace>
  <inkml:trace contextRef="#ctx0" brushRef="#br0" timeOffset="4871.55">11457 13104 1072 0,'-7'7'249'0,"-5"-6"-237"0,6-2 10 15,6 5-15-15,4 9-54 16,2-1-176-16,-6-6-53 15,-3-7-484-15</inkml:trace>
  <inkml:trace contextRef="#ctx0" brushRef="#br0" timeOffset="7409.24">12157 12255 1054 0,'11'5'154'0,"-3"-3"-174"16,2-2 10-16,6 4 9 15,4-1 2-15,5 3-1 32,-2-1 0-32,4 1-6 0,1 1-18 15,-2-2 6-15,0 0 4 16,-2-1 7-16,0-2 7 0,-2 1 2 15,-1-3-3 1,1 0 2-16,-3 2 0 16,2-1-1-16,2-1 2 0,1 2-2 15,0-3 2-15,4 0 1 16,3-2-1-16,-1 3-2 0,2-3 2 16,1 3-2-16,-1 0 0 15,-1 1 0 1,0 1 1-16,0-2-1 0,0 4 0 15,0-1 0-15,1-1 0 16,1-1-1-16,-1 0 3 16,3 1-3-16,-2 0 2 0,0 1-2 0,0 2 2 31,-1 1-1-31,1 1-1 16,0 1 1-16,-1-2 1 0,2 1-2 15,1-2 2-15,0-2-2 16,3 0 1-16,-1-1 1 0,1-2-1 15,0 1 0 1,2-1 1-16,-2 2 0 16,1-1-1-16,1 0 0 0,2 2 0 15,0-2 1-15,3-1-1 16,-2 0 1-16,3 0-3 0,1-5 3 16,-1-1-2-16,2-1 2 0,-1 1-1 31,-1 0 1-31,1 1-2 0,-2 1 1 15,0 0 2-15,1 2-3 16,0-1 2-16,0 0-2 16,3 0 3-16,0 1-3 15,1-1 1-15,2-2 1 0,-1 1-2 16,1-1 2-16,-1 1-2 16,-2-1 2-16,2 1-1 15,-2 2 0-15,0-2 0 0,2 3-1 0,1-3 2 31,2 1-1-31,1-1 0 16,1 0 0-16,-1-1 0 16,2 0 0-16,-1 0 3 0,1 2-4 15,-1 0 1-15,-2 2 1 16,2 1-5-16,-1-2 4 0,-1 3 0 16,2 0 1-16,-1 0-2 15,1-1 2-15,2 2-1 16,-1-1 0-16,-1-1 0 15,0 1 2-15,-1-1-2 0,-1 2 0 16,1-1 0-16,0-1 0 0,1 0-2 31,-2 0 5-31,0 0-3 0,2 2-1 16,-1 0 3-16,-2-2-3 16,4 3 0-16,-1-2 1 15,0 0 2-15,-1 0-3 16,1-1 2-16,0-4-2 0,0-2 2 15,1 2-1-15,-1-1-2 16,0 0 5-16,-1-1-5 16,1 1 2-16,2 1 0 15,0-1 1-15,1 0 1 16,-1 2-2-16,1 0 1 16,-1 1-2-16,-1 1 1 0,1 1 0 15,-1-2 0-15,2 2-2 16,0-1 3-16,0 0-2 15,0 1 2-15,2-3-2 16,-2-1 4-16,0 1-4 0,1 0 0 16,1 0 3-16,-3 2-2 0,3 1-1 15,1-2 1 1,0 2 1-16,1-1-1 16,1 1-1-16,-1-1 2 15,-1-1-2-15,-1 2 2 0,-3 2 0 16,0 0-2-16,0-2 1 15,0 4 0 1,-1-1 0-16,-1 1 0 0,3-2 0 16,-1 1 1-16,-1 0-2 15,2-1 2-15,-1 1-3 0,1 0 3 16,-2 0 0-16,0-1-1 0,-1 1 0 16,-1 0 0-16,1 0-1 15,-1-1 2-15,0 1 3 16,1-1 32-16,0 1-32 15,0 0-2-15,0-1 1 0,-2 1-4 32,2-1 1-32,-3-2 1 0,0 1 1 15,0 0-1-15,-1-1 0 16,-3 0 0-16,1 1 3 16,-2 2 2-16,1-1-3 0,-1 1-1 15,3 2-3 1,1-1 1-16,-3 2 2 0,1-1-3 15,-1 1 1-15,0-1 1 16,0 1-2-16,-1-1 1 16,0-2 2-16,-1 0-2 0,2-1-1 15,-1 0 2-15,0-2 1 16,2 1 0 0,0 1 9-16,3-2-2 0,0 0-7 15,1-1-2-15,1 1 2 0,-3 1-2 16,2 1 0-16,-1-1 1 15,-2 0 0 1,1 0-2-16,-4 1 3 0,2-1-3 0,-2 1 1 16,0-1 0-1,0 0 0-15,-2-1 0 16,5 2 1-16,-5-2 0 16,5 1-1-16,-4-1 0 0,0 2-1 15,2-1 2 1,-3-1-1-16,5 0-1 0,-4 0 3 15,3-1-2-15,-2 0 0 16,0 0 0-16,2 0 0 16,-3-2 1-16,4 1-2 15,0 1 2-15,0-2-2 16,-1 0 3-16,-2-1-3 0,0 2 1 0,-2 0 0 16,1 0 2-16,-2 1-4 0,1-1 2 15,-2 0 2 1,1 0-2-16,-2-1 1 15,1 2-2-15,-2-1 1 16,-1 0 1-16,1 0-1 16,0 1 1-16,0 0-2 15,-1 1 3-15,-1-2-2 16,-2 3 0-16,1 0 0 0,-2-1-1 16,-1 0 2-16,0 0 0 0,-3-1-3 15,1 2 4-15,1-1 7 16,-3 1 16-1,2-1-19-15,-3 4-4 16,-1 0-2-16,-2 0 1 16,1-1 0-16,-2 2-1 0,0-2 0 15,-2-1 0-15,0 1 0 0,-1 0 1 16,-2-1-1 0,2 1 2-16,-1-2-3 15,0 2 1-15,0-2 0 16,0 1 0-16,-1-1 1 0,-2 0 0 15,1 1-2-15,1-2 1 16,-2 0 0-16,2 1 0 0,2-1-1 16,0-1 1-16,2-1-2 15,-1 1-22-15,-5-9-102 16,-9-16-211-16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45:12.2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22247 3855 913 0,'-6'-2'66'16,"-3"-5"-61"-16,1 2-1 0,2 3 27 0,5 1-13 15,-1 1-19-15,0 0 0 16,3 6 0-16,-1 3-4 16,2 2 2-16,0 4 2 0,2 1 0 15,0 3 2-15,-3 4 0 16,0 2-1-16,-2 4 1 15,0 3-2-15,-4 5 1 16,-1 5 0-16,0 4 0 16,1 1 0-16,0 3 1 15,0 1-1-15,1 1 0 0,1-1 1 32,3-2 0-32,-2-7-1 0,2-2 1 0,5-7-1 15,2-5 0 1,0-5-1-16,2-3 1 15,5-2-2-15,0-9-3 16,6 1 2-16,-1-2 1 0,4-3-2 16,4-2 3-16,2-1 4 15,2 1 0-15,1-2-2 0,4 1 1 16,0-2-3-16,2 0 1 16,3 1 2-16,0 1-2 0,5-2 1 31,0 4-1-31,5-1 0 15,0 0 0-15,0 0 0 0,0 2 0 16,0 1 0-16,-1-3 0 16,-1 4 0-16,1 0 1 15,1 1-1-15,-3 1 0 16,-1 1 0-16,-2 3 1 16,-1-2-1-16,-4 2 1 0,1-2-1 15,-5 2 0-15,1-1 0 16,-3-1 0-16,-2-1 0 15,-2 0 0-15,-5-2 0 16,-5 1 0-16,-4-3 0 16,-2-1 0-16,-7-1 0 0,-1-4 1 15,-4 2-1-15,0-2 1 16,0 0 0-16,-1 0 1 0,-1 0 0 16,-1-2 6-16,1-7 15 0,0-3-2 31,2-8-14-31,-2-6-5 0,6-12 0 15,4-10-2-15,1-9-2 0,6-11 3 16,2-7 0-16,4-8-1 16,1-3 0-16,4-3 0 0,1 0 0 31,0 1-6-31,2 6-12 0,-2 2 8 16,-3 7 3-16,-2 7-2 15,-3 9-2-15,-5 9 8 16,-3 7 6-16,-5 8-4 15,-4 7 3-15,-3 6-1 16,1 6-1-16,-4 6 3 0,1 1 2 16,-4 4-1-16,0 1-7 15,0 2-4-15,-1 0 3 16,-4 2 6-16,0 2 0 16,-4 2-3-16,-2 1 1 15,-5 0 0-15,-5 2 3 0,-3 1-3 16,-4-2 3-16,-4 2-1 0,-4-3-1 15,1 0 2-15,-3-1-2 16,-2-2 0-16,-3-1 17 16,-1-3 7-16,-3 0-20 0,-4 0-2 15,0-3-2-15,-3 0 2 0,-1 0-1 16,-2 2 4-16,-1-2 0 31,-3 3-4-31,-2 0-1 16,-3 6-2-16,-3 3 1 15,2 2 0-15,0-1-3 16,3 0 2-16,3-2-1 0,7-1-18 16,9-1 0-16,2-3-45 0,5-3-71 0,-3 0-127 15,1-6-350-15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46:35.7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6532 12277 279 0,'-6'-7'338'0,"-2"1"-315"0,2 1-1 16,0 3 13-16,2 0-21 0,-1 2-18 15,0 0-2-15,0 5 4 16,-3 0 1-16,2 1 1 15,1 0 1-15,-1-1 1 16,3-1-1-16,-1-1 1 16,2 0 0-16,-1-2-1 15,3 0 1-15,0-1-2 16,0 3 1-16,0-2 1 16,0-1 0-16,0 2 0 0,5 1 1 15,-1-3-2 1,1 4 1-16,3 1 0 15,-1 2-1-15,1-1 0 0,0 1-1 16,0-2 0-16,1 1 1 16,3 1-2-16,-3-3 1 0,3 1 1 15,0 0 1-15,0-2 0 16,3 1 2-16,-2 0 4 16,1-1 2-16,-1 2 5 15,1-1-2-15,0 2-5 0,1 1-3 16,2 0-3-16,2-2-1 0,-2 2 1 15,2 1-2-15,0-3 1 16,0 0-1-16,0 1 1 16,1-2-1-16,-1 0 0 15,1 0 2 1,0-3-1-16,2 0 1 16,-1 0 9-16,1-3 14 15,0 0-8-15,1 2-3 16,1-3-6-16,-4 2-2 0,2-1-1 15,1 1-1-15,-4 0-2 16,4-1 0-16,-1 1 0 16,1-1-1-16,-1 0 0 15,1-2 0-15,-1 1 1 0,-2-1-2 16,2 0-1 0,-4-1 2-16,0 0 1 0,2 1-2 15,-2 0 0-15,2-1 1 16,0 2-1-16,0-1 1 0,1 3-1 15,-1-2 0-15,0 2 1 0,2-1-2 16,-1 0 2-16,0 1-1 16,0 0 1-1,1 0-1-15,-2 1 0 16,0 0-1-16,0-2 2 16,0 2 0-16,-1 0-1 15,3 2 0-15,-4-1 1 0,2 1 0 16,2-1-1-16,0 0 0 15,-1-1 1-15,1 1-1 16,1-2 1-16,-1 1-2 16,2 0 2-16,-1 0 0 15,1-1-1-15,-1 0-1 0,0 0 3 16,1 0-1 0,1 0 0-16,-2-1 9 0,2 1 3 0,1 0-6 15,1-1-5-15,-1 2-1 16,3-3 1-1,-2 0 0-15,0-1 0 0,-1 0 2 16,1 2 4-16,0-2-2 0,-1 1-1 16,0 1-1-16,0 1-2 15,-2-2 2-15,3 0-2 16,-1 2 0-16,1-1-2 0,1 1 2 16,1 1-2-16,0-1 0 15,2-1 1-15,-3 4-1 16,2-2 1-16,0 0-1 15,-1 0 0 1,1 0 1-16,0-2 0 16,-4 2-2-16,4-1 2 15,0 1-2-15,1-1 2 0,0 1 0 16,2 0 0-16,0 1 0 16,1 0-1-16,-3 1 1 0,3 1 0 15,-1 1 0-15,-1 0-2 16,1-1 2-1,1-1-1-15,1 0 0 0,-3 1 1 16,3-2-1-16,0 0 0 0,2 1 0 16,-3-2 0-16,2-2 0 15,-1 1 2-15,1-1-3 16,1 0 2-16,0-1 0 16,1 1 0-16,1 0 2 15,0-1 0-15,2 2 4 16,0-2 0-16,-1 0-3 15,-1 0-2-15,2 1-2 16,-2-1 2-16,2 0-1 0,1 1 0 0,-2-1-1 16,2 2 1-16,-3 0-1 15,1 0 1-15,0-1 0 0,1 0-2 16,-2 0 1-16,1-1 1 31,2 0-1-31,-1-1 0 16,-3 1 1-16,4 0-1 15,-2 0 1-15,0 0-1 0,1-1 0 16,0 1 0-16,-1-1 1 16,3 1 0-16,-3 0-1 0,0 0 4 15,-1 2-1-15,-1 0-1 16,-1 2 1-16,0 0-2 16,0 1-2-16,1-2 1 15,-2 2 1-15,2-1 0 0,-1 1-1 16,0 0 1-16,1-2-2 15,-2 3 2-15,1-2-1 0,0 1 0 32,-1-1 1-32,2 0-1 0,-2 2 0 15,1 0 0-15,0-1 2 16,0 2-1-16,1-1-1 0,-2 1 0 16,1-1 2-16,-1 1-3 15,-1-2 3 1,1-1-3-16,2 1 1 0,0-1 0 15,-1 0 1-15,2 0 0 0,0-2-1 16,-1 2-1 0,0-2 4-16,0 1-3 15,2 0 1-15,0 1-1 0,1 0 1 0,1 0-1 16,-2 0 0-16,1 0 0 16,0 0 0-1,-2-1 0-15,0 1 1 16,-1-1-1-16,1 2 0 15,-1-1 0-15,1-1 1 0,-1 2-1 16,0-1 1-16,-1 2-1 16,-2-2 1-16,1 1 0 15,-3 0-1-15,1 0 1 16,-1 0 3-16,2 0 10 16,1 1 7-16,-1-2-15 15,1 2-5-15,-1 0 2 0,1-2-1 0,-1 0-3 16,2 2 2-1,-2-2-2-15,-1 0 3 16,-1-1-2-16,3 1 0 16,-1-1 0-16,1-1 1 15,1 1 1-15,-1-1-2 0,1 1 2 16,-1-2 0-16,0 2 1 0,0-2-1 16,2 2 0-16,-1 0 0 15,-1 0-1-15,1 0-1 0,0 0 1 16,0 0 0-16,-1 0 1 15,0 0-4 1,0-1 2-16,1 1-1 0,0-1 2 16,0-2 1-1,-1 2-3-15,0-1 2 0,1 1-1 16,1 1 0 0,-1-2 0-16,1 1 0 0,0 1 2 15,1 0-2-15,2-2 0 16,-2 2 1-16,1-1-1 0,2 1 0 0,-3 0-1 31,0 0 2-31,1-1-1 16,-2 1 0-16,-1-2 0 0,0 2 1 0,1-1 1 15,2 1 15-15,-1-1-10 0,1 0-3 16,0 1-3-16,-2 1 1 16,1-1-1-16,-2 1-2 31,1 0 2-31,-1 1 0 15,0-1-1-15,-1 0 0 0,1 1 0 16,1 1 1-16,-2-2-2 16,0 1 1-16,0 1 2 0,0-2-2 0,-1-1-1 15,3 1 3-15,-2 0 2 16,0-1 7-16,0 2-6 16,-1 0-2-1,1-1 0-15,0 1-2 16,1 0 0-16,-1 0 1 15,1 0-2-15,1-1 0 0,0-1 1 16,0-2-1-16,-1 0 1 16,2 2 0-16,-3-3-1 15,2 0 2-15,-2 1 2 16,-1-1 10-16,0-1-3 0,0 2-10 0,0 0 1 31,0 0 0-31,0 1 0 0,1-2-2 0,-2 0 1 16,0 1 0-16,1-1 0 0,-2 0-1 31,-1 0 1-31,1 0 0 16,0 1 0-16,-2 1 0 15,1-1 0-15,0 0 1 0,-2 2-2 16,1 0 1-16,1-1 0 16,-1-1 1-16,-1 2-2 15,-2 0 1-15,0 0-1 16,1 0-1-16,-1 1 1 15,0 0 1-15,1-1-1 0,0 1 1 16,0 0-1-16,1 0 0 16,-1 0 1-16,0 0-1 15,1-1 0-15,0 2 1 16,0-2-1-16,-1 0-1 16,0 0 1-16,1 0 1 0,1 0-1 0,0-2 0 15,1 0 1-15,0 0 0 0,2 1-1 31,-1-2-1-31,1 0 3 16,-2 1-3-16,1-1 1 16,0-1 2-16,-1 2-2 0,0 0 1 0,0-1-2 15,1 1 1 1,-2 0 1-16,2-1 0 16,-1 1 1-16,1 0 3 15,-1 0 13-15,-2 1-7 16,1-2-7-16,-1 2-1 15,-1-1-2-15,1 1 0 0,1 1 0 16,-2-1 0-16,1 0-2 16,2-1 2-16,-2 2-1 0,-1 1 0 15,-1-1 0-15,-1 0 0 16,-1 1 0-16,0-1-2 16,-1 0 5-16,-2-1-3 15,3 1 1-15,-1-1-3 0,0 1 3 16,2 0-1-16,-3 1 0 15,2 0 1 1,1-1-1-16,-2 1 0 0,1 0 1 16,0 2-2-16,0-3 1 15,-3 1 0-15,1 2 1 16,1-3-1-16,-1 3 0 16,-1-2 0-16,2 2 0 15,1 0 0-15,0 0 0 0,1 1 0 0,1 0 0 16,-1 1 0-1,-1-1-1-15,2 0 3 16,-1 0-4-16,-1 1 4 0,2 0-3 16,-2 0 1-1,1-2-2-15,-2 1 4 16,3 0-3-16,-2-3 1 16,1 1 1-16,-1 0-1 0,-1 0 0 15,-1 1 1-15,-3-2-2 16,2 0 1-16,-2-1 1 15,-2 2-1-15,1-2-1 16,-4 0 2-16,0-3-1 0,-2 2 0 16,1-2 0-16,-2 0 0 15,-1 2-1-15,0 1 1 16,-1 2-3-16,0 3-45 0,-4 1-72 16,-6-3-119-16,-4-5-294 15</inkml:trace>
  <inkml:trace contextRef="#ctx0" brushRef="#br0" timeOffset="16906.88">22597 4374 363 0,'-12'-17'116'0,"1"0"-38"0,1 0 10 15,1 0 8-15,1 0-42 16,3 1-11-16,-1 2-24 16,3 1-11-16,1 2-3 15,0 5 1-15,0 2-1 16,2 1-3-16,-2 3-2 0,3 0-17 15,0 6-59-15,2 4 20 16,-3 4 32-16,4 6 5 16,-1 2 9-16,1 4 5 15,-1 2 4-15,0 2 2 16,1 3 0-16,-1 1 0 16,0 5 1-16,-2 3-1 0,-1 2 0 15,-1 3-1-15,-5 0 0 0,0-1 3 16,-1-1-2-1,1-6 15-15,1-3 7 16,2-3-1-16,3-5-2 0,-2-5-7 0,3-1-6 16,2-3-4-1,3-6 0-15,-2 1 5 16,3-3 2-16,1-1-5 16,2-3 1-16,1 0 4 15,1 1 7-15,3-3-5 0,-1 1-6 16,3-3-1-16,2 1-3 15,1 0 0-15,4-4-2 16,0 1 0-16,2-1 1 16,1 0-1-16,2 0 3 15,1 0-3-15,-3-1 0 0,3 0 1 16,0-2-1-16,-1 3 2 16,1 0-1-16,0 0 0 0,-1 0 0 15,3 5 0-15,0 0 0 16,1-1 1-16,3 2-2 15,0-3 0-15,3-2 1 16,-2-1-1-16,2 0 1 16,0 0-2-16,2-3 4 15,0-1 14-15,4 0 8 16,-1 1-14-16,1 0 4 0,0 3-3 0,-1 0-1 31,2 0-2-31,0 0-6 0,0 0 1 16,2 0-2-16,0 0-2 15,2 0 1-15,-2-1 0 16,3-1-2-16,-2-2 3 0,2 0 0 16,2-3-3-16,-2 4 2 15,0-3-1-15,0 3 2 16,-2 0-1-16,-1 3 2 16,-1 0 0-16,1 0 0 15,-1 0-2-15,2 3 0 16,1 0-1-16,-4 0 0 0,0 0 2 15,2 0-1-15,0-1-1 16,0 0 0-16,0-2 2 0,1 3-3 16,-3-1 2-1,-1 1-2-15,-2 2 1 16,-1 0 1-16,-4 1 0 0,3 1-2 0,-1 3 0 16,2-3 1-16,-1-1 1 0,4 1 0 15,-1-4-1-15,0 1 1 16,1-1 0-16,0 0-1 15,2-3 2-15,0 1-2 32,1 1 3-32,0-1 0 15,-1-1 2-15,0 0 3 0,0 0 2 16,-3 3-9-16,1 0 1 0,0-1-1 0,2 1 0 16,-5 0-1-16,1 3 1 31,0-3-2-31,-1 1 2 15,-1 0-1-15,2 0 4 0,0-1-2 16,4-1 2-16,-5-2-2 16,1 1 1-16,-3 1-2 0,-2-1-2 15,-3 0 2-15,-1 1-1 0,-2 1 0 16,-2-1 2-16,0 2-2 16,-1-3 2-16,2 2-2 0,-2-2 2 15,0-1 0-15,1 0 2 31,-1 0-1-31,0 0 0 16,-2 0-3-16,2-2 0 16,-4 0 0-16,-2 2-3 0,-2-3 3 15,-1 3 0-15,-7-2 0 16,-4 0-1-16,0 2 2 16,-4 0-1-16,-3 0 2 0,0 0 0 15,-2 0 0-15,1 0 10 16,0-1 21-16,-1 1-4 15,0 0-11-15,0 0-7 16,0 0-5-16,0 0-5 0,0 0 0 16,0 0-1-1,0 0-1-15,-1-1 2 16,0 0-2-16,-1-2-3 0,0-1-1 0,-2-1 1 16,1-2 1-16,0-1 0 15,-3-2 0-15,4-3 0 0,-1 0 2 16,1-3-1-16,2-3 4 15,0-1-4-15,-2-6 0 16,4 1 2 0,-1-6 2-16,3-2-7 15,3-3-4-15,-1-3-1 16,1-1 1-16,0-1-3 0,1-1 11 0,-1 3-5 31,0 3 2-31,-3 2 4 0,-2 4 0 16,-1 5 0-16,-1 2 0 15,0 3 4-15,0 3-1 16,-1 1-1-16,0 5-2 16,0 0 1-16,1 1-2 15,-1 4 0-15,0-1-1 0,1 3 0 0,-2 0-1 0,-2 2 1 32,0-1 0-32,-1 2 1 15,0-1 1-15,-2 2 1 0,-1-1-1 16,-1 1-1-16,-3 0 2 0,0 0 0 15,-2 0 1-15,0 0 2 16,-2 0 3-16,1 0-2 16,-3 0 0-16,2 0-1 15,-4 0-1-15,-2 1-3 16,0-1 0-16,-5 2 2 16,-2-1-4-16,-3 2 2 0,-3-1 0 15,-2 0-1-15,-1 1 1 16,-1 0-2-16,-1-3 2 15,-3 3 2 1,0-3-3-16,-4 0 2 16,-1 0 3-16,-2 0-6 0,-2 0 2 15,-1 0-1-15,0 0 2 16,-2 0-2-16,1-3 2 16,-1 0-1-16,-3 0 2 15,3 0-2-15,-2 2-1 0,-3-2 2 16,0 2 0-16,-1 1-1 15,-2 0-1-15,-1-2 0 16,1 2 0-16,-1-1-7 16,-1 1-2-16,1 0 5 0,0-1 5 15,-2-1-3-15,-2 2 3 0,-1 0 1 16,-1 0-4-16,-2 0 7 16,-3 0-5-16,-1 0-3 15,-2 0 7-15,3 0-3 0,0 0-2 16,2 0 4-16,0 0-2 15,0 0 1-15,1 0-1 16,-1 0 2 0,1-1-3-16,-1 1 0 15,-2-1 2-15,2 1-2 16,2 0 3-16,-1 0-2 16,2 0 0-16,1 0-3 0,0 0 4 15,-1-2-2-15,4 2 4 16,1-3-4-16,-1-1-3 15,2 1 8-15,2 0-1 16,1 0-6-16,-1 0 4 16,2 1-3-16,2 1-4 0,-1 1-11 15,-2 3-8-15,2 3-76 16,-1 4 0 0,1 0-95-16,0-2-18 0,6-2-182 15</inkml:trace>
  <inkml:trace contextRef="#ctx0" brushRef="#br0" timeOffset="20843.26">7537 12484 759 0,'-5'1'34'15,"-2"-1"-29"-15,5-1 7 16,1 1 0-16,1 0-11 0,0 1-1 16,0-1-7-16,1 5 3 15,1 1 1-15,2 3 2 16,-1 3 3-16,-3 4-2 0,0 7 0 15,0 3 2-15,0 6-2 0,-3 2 1 32,-1 3-1-32,0 1 2 15,1 1-4-15,-1 2 4 0,-2 2-1 16,3 4 0-16,-6 7 1 16,3 8-4-16,-2 9 5 15,0 3-4-15,-2 5 3 16,1 2 0-16,1-4-1 15,-3-2 0-15,6-6-1 0,-1-1 2 16,3-6-1-16,3-4 2 16,0-5-1-16,0-6-1 0,0-5-1 15,1-5 2 1,1-3-5-16,0-6 7 0,0 1-4 16,0-3 1-16,-2-1-1 15,0-1 1-15,0-4-1 16,0-2 0-16,0-4 0 15,0-4 0-15,0-3-1 16,0-3 1-16,0-3-4 16,2-3-60-16,1-14-88 0,2-11 3 15,-3-11-104-15</inkml:trace>
  <inkml:trace contextRef="#ctx0" brushRef="#br0" timeOffset="21311.17">7335 13740 864 0,'-8'-3'16'16,"-1"1"-11"-16,4 0 46 16,4 2-24-16,1 7-27 15,1 10-24-15,6 9-21 16,0 10 28-16,1 6-55 15,-3 5 30-15,1 0-1 16,-3-4 1-16,-1-2 18 0,-2-4 12 16,0-5 15-16,-4 1-2 15,-1-2 2-15,3-2 16 0,1-3 28 16,1-5-10-16,0-1-15 0,0-8-7 16,0-3-6-16,3-4-1 15,4-2-1-15,0-2-3 16,3 1 3-16,2-4-5 0,1-6 5 15,5-6 0-15,-1-7 1 16,4-8 0 0,-1-8-2-16,0-4-3 15,0-4-3-15,-4 3-1 16,-2 6 1-16,-5 7 1 16,-4 9 0-16,0 8-1 0,-3 6 0 15,-1 3-1 1,3 3-3-16,1-3-47 15,2 3-13-15,4-4-28 16,2-8-60-16,-6-9-74 0</inkml:trace>
  <inkml:trace contextRef="#ctx0" brushRef="#br0" timeOffset="22129.17">7373 12762 760 0,'2'0'227'0,"-2"-2"-226"0,0-3-1 0,0 2 0 16,3-2 0-16,4-1-1 15,3-5 0 1,5-3-2-16,4-4-2 0,3-6-8 15,3-3 9 1,2-2-5-16,-5 0-10 0,-1 0 10 0,-1 1 7 16,-5 5 1-16,-2 0 3 15,-5 6-1-15,0 4-1 0,-6 4 1 16,1 4-2-16,-3 2 2 31,1 3 3-31,-1-2-2 16,0 3 2-16,0 0-1 15,0-1-5-15,1 5 1 0,0 2-3 16,0 4 3-16,3 5 0 16,-1 3 1-16,0 6 0 15,0 6 0-15,2 3 1 0,1 5-2 16,0-1 1 0,3 0 1-16,-1-4-1 0,-1-3 0 15,1-5 2-15,-2-5-4 0,0-5 3 16,-4-3-2-1,0-2 1-15,-1-3 1 16,-1-3-1-16,0 0 1 0,-1-1-1 16,-3-2 4-16,-4-2 0 15,-2 1 34-15,1-1-18 16,-8 1 7-16,2-1 6 16,-4-2-10-16,-1 1-17 15,-5-1-5-15,-2 1 0 16,-4-1 0-16,-3-1-2 0,-1 1 0 15,1-1 0-15,-3 0-24 16,4 0-29-16,0-1-8 0,2 0-57 16,-5-3-87-16,-4-4-242 15</inkml:trace>
  <inkml:trace contextRef="#ctx0" brushRef="#br0" timeOffset="36076.14">6497 11449 441 0,'2'2'484'16,"-2"-2"-470"-16,-2 0-10 15,2 0 7-15,0 0 2 16,0 3-11-16,0-2-2 0,0 6 0 15,0 4 0-15,-2 5-2 16,-2 6 1-16,-1 5-1 16,-3 4 1-1,0 4 0-15,-2 2 2 0,0 2-1 16,1 1-2-16,0-2 0 16,-1-3-11-16,2-2 0 15,0-5 11-15,3-3 1 16,1-1 1-16,2-6-40 15,1 0-42-15,1-5-51 16,0-8-25-16,0-9-48 16</inkml:trace>
  <inkml:trace contextRef="#ctx0" brushRef="#br0" timeOffset="36357.57">6406 11440 859 0,'-9'-10'165'0,"-1"0"-148"16,1 4 38-16,7-2-10 0,2 1-38 0,5-1-7 16,11-2-2-16,5-3-4 15,7-5-21-15,6-2 6 16,6-3-13-16,0-1 4 16,1 2-3-1,-1 0 4-15,-1 4 9 16,-7 1 10-16,1 4-5 0,-8 2 0 0,-5 4-23 31,-3 5-10-31,-5 0-10 16,-3 6-9-16,-7 8-21 0,-2 4-5 15,-11 5-23-15,-4 3-87 16</inkml:trace>
  <inkml:trace contextRef="#ctx0" brushRef="#br0" timeOffset="36587.15">6387 11675 619 0,'-26'11'90'15,"1"-4"-17"-15,4-2 61 0,7-1-32 16,6-2-61-16,6-2-16 16,2 3-18-16,9-5-18 15,9 2-1-15,5-6 14 16,10-1 0-16,1-6-3 15,6-2-5-15,3-3-9 0,-2-2-26 16,0-2-22 0,0-2-17-16,-2 1-18 0,-3-1-5 15,-7 2-88-15,-8 0-161 16</inkml:trace>
  <inkml:trace contextRef="#ctx0" brushRef="#br0" timeOffset="36883.97">6278 12046 803 0,'-12'9'248'15,"0"-8"-238"1,5 0 39-16,5 2-5 15,4-1-40-15,8-4-12 0,6 2 5 16,6-1 7-16,9-5 2 16,7-3-3-16,4-2-4 15,2-4-14-15,5 0-50 16,-2-3-78-16,-2-2-64 16,-7-1-142-16</inkml:trace>
  <inkml:trace contextRef="#ctx0" brushRef="#br0" timeOffset="37242.96">6946 11788 1080 0,'-28'-3'16'0,"-6"0"8"15,3 3 54-15,-3 1-44 0,0 10-33 16,0 2 1-16,1 6-3 16,0 2-4-16,3 2 4 0,2 0 1 15,4-2-1 1,5-1 2-16,4-5-1 0,4-3 2 16,6-2-1-16,5-2-2 15,0-1-3-15,10 1-1 0,7 2 6 16,7 2 6-16,10 2-7 15,9-1 3-15,11 0-3 0,10-2-4 32,7-4-79-32,1-9-63 0,2-15-228 15</inkml:trace>
  <inkml:trace contextRef="#ctx0" brushRef="#br0" timeOffset="57413.96">7681 10108 479 0,'-9'-10'20'0,"1"-3"-11"15,0 3 59-15,1 1-27 16,1 1-33-16,2 3-7 16,-2-1 3-16,2 1-1 0,-1 2-1 15,-1 0 0-15,2 2 1 16,0 0-2-16,0-1 2 0,2 5-1 0,1-2-5 31,0 3 0-31,1 3 3 16,0 2 1-16,0 1 0 0,0 5-1 15,2 0-2-15,0 4 0 16,0 2-2-16,0 1 3 16,0 4 2-16,-2 0-1 0,0-1 4 15,0 1-1-15,0 2-2 16,0 0-1-16,-6 1 1 15,2 4-5-15,-1 4 10 16,-4 4 34-16,4 6-20 0,-4 4-8 16,2 4-8-1,-1 5 0-15,1 4 1 16,0 3-3-16,1-1-1 0,-1 0 0 16,-2-2 0-16,2-3-1 15,-1-5 1-15,3-6-1 0,-3-3 0 0,3-4 1 16,2-5-2-16,-1-5 2 31,3-5-1-31,-1-3 3 16,1-4-2-16,1-2 0 0,0-2 0 15,0-2 2-15,0 0-3 16,0-1 0-16,0-2-2 16,4 0-1-16,2-4-48 0,-2-5-60 15,-3-5-104-15,-1-7-95 16</inkml:trace>
  <inkml:trace contextRef="#ctx0" brushRef="#br0" timeOffset="57861.46">7322 11257 419 0,'-9'1'266'0,"-1"-1"-261"15,5 6 0-15,2 2-5 16,3 5-2-16,0 6 0 16,2 5 0-16,4 4 1 15,1 5 3-15,1 3-3 16,1 1 1-16,-1 2 0 16,-3 2 2-16,1-1-2 0,-1-4 1 31,0-3-2-31,-1-6 1 0,0-4 1 15,-1-9-1-15,-1-4 1 16,0-3 2-16,-1-4 3 0,0-2 22 0,-1 2 18 31,0-4 7-31,2 0-20 16,3-4-19-16,0-9-11 0,6-7-1 16,5-10 3-16,5-9-3 15,1-4 2-15,4-6-2 16,0 1-3-16,-1 1-10 15,-6 6-109-15,0 3 24 16,-4 7 11-16,-1 4-26 0,-7 6-50 16,-1 1-100-16</inkml:trace>
  <inkml:trace contextRef="#ctx0" brushRef="#br0" timeOffset="58648.53">7255 10502 798 0,'-6'3'35'0,"3"-1"-36"16,3-2-4-16,2 0-8 31,7-1 10-31,4 0 3 16,3-5-2-16,4-6 1 0,3-4-2 15,2-8 2-15,1-4-4 16,0-8 7-16,-1-4-5 16,-2-4 6-16,-1-2-1 0,-3-1 2 15,0 1-3-15,-1 3 0 0,-5 5 0 16,-5 7 3-16,1 7-3 15,-4 7 13-15,0 4 17 16,-4 6-16-16,0 2-11 16,0 4 0-1,1 1-2-15,-2-2-1 0,2 4-4 16,2-1-5-16,1 3 2 0,4 2 1 16,0 2 1-1,2 3-7-15,4 2-13 0,-1-1 15 0,4 5 3 16,-3-1 3-16,3 4 1 31,-4-2 0-31,3 3-6 0,2-2 6 0,-1 3 2 16,0-1 0-1,-1 1 0-15,1 1 1 16,-5-1-2-16,1 0 2 16,-7-4 0-16,1-3-2 0,-5-2 3 15,0-5-2-15,-2-1 1 16,-1-1 1-16,0-3 2 15,-3-1 9-15,-3-1 49 16,-7 0-17-16,-5 0-1 16,-3-1-17-16,-4 2-15 0,-4-1-5 15,-1 0 1-15,1-1 9 0,-4 3-5 16,4-2-8-16,0 5-3 16,1 0-3-1,0 5-41-15,0-2-117 16,-7 0-198-16</inkml:trace>
  <inkml:trace contextRef="#ctx0" brushRef="#br0" timeOffset="69867.88">18503 7783 614 0,'1'-6'23'16,"-3"-1"-27"-16,2-3 6 0,0 1 3 16,0-2-7-1,0-2 7-15,-1 1-5 16,0 1 2-16,0 3 0 15,-3 1 2-15,-1 1 49 16,2 3-7-16,0 1-15 0,1 0-12 0,1 1-12 16,0 1-1-16,0 0 1 15,-1 0-7-15,3 0-4 0,0 0-5 16,-1 7 12 0,4 3-1-16,1 5-3 0,-1 7 2 15,3 5-2-15,-2 5 2 16,-2 5-2-16,-1 7 1 15,-2 3 0-15,1 6 3 16,-2 4-2-16,-4 5 1 16,-1 4 0-1,-2 6 0-15,0 3-2 0,-1 5 1 16,0 2-3-16,-1 2 2 16,2 1 1-16,-1 2 1 15,-1 0-1-15,1 0-1 16,-1 1 1-16,1-1 0 0,-3 5-2 0,1 1 3 15,-2-1 0-15,-2 1-5 0,-1-2 4 16,-1-3-2-16,0-6 1 16,0-3 1-16,-1-4 0 31,0-5 1-31,2-6-1 0,0-7 2 16,4-7 30-1,2-9-8-15,1-7-1 0,2-7-11 16,2-6-11-16,2-4 0 15,-2-4-2-15,1-3 0 0,2-3-1 16,0-3 0 0,1-4-7-16,1-1-47 0,-2-9-33 15,-1-13-45-15,-2-8-87 16,-5-8-178-16</inkml:trace>
  <inkml:trace contextRef="#ctx0" brushRef="#br0" timeOffset="70292.45">17992 9973 572 0,'-6'2'349'0,"-1"1"-343"16,3-2 0-16,3-2 6 0,1 1-15 16,1 3-15-16,5-2 17 0,1 5-1 15,3 4 4-15,1 3-9 16,-1 5-17-16,-2 8 16 15,-1 5-1-15,-2 6 6 16,-2 3 1 0,-1 4-4-16,-1 1 0 0,-1-3 7 0,1-5-2 15,0-7 4-15,1-4-3 16,0-3 1-16,0-7 2 16,2-3-2-16,-1-3 6 15,3-3 8-15,1-3-7 16,2-3-3-16,5-2-1 0,0-11 1 15,4-6-2 1,1-10 0-16,4-13-4 16,0-12-1-16,-1-5 5 0,1-3-5 15,0-2 2-15,-3 2-35 0,0 4 15 16,0 3-46 0,1-3-29-16,-2-2-45 15,-1-3-98-15</inkml:trace>
  <inkml:trace contextRef="#ctx0" brushRef="#br0" timeOffset="70951.72">18287 7974 833 0,'-17'-7'53'16,"0"1"-48"-16,2 1 15 15,7 1 35-15,4 1-49 0,3-1-6 16,1-2-1 0,2-1-12-16,5-6-5 15,2-7 11-15,4-5 1 16,0-4 2-16,2-2 0 0,-2-2 0 16,1 1 3-16,-3 3 1 15,1 4 1-15,-2 2 1 0,-3 5-2 16,0 5 1-16,-3 3 0 15,-1 4 0 1,0 3 0-16,0 2-1 0,0 1-1 16,1 0-2-16,4 4-1 15,2 2 2-15,4 4-2 16,2 3 4-16,4 2-1 16,1 2 2-16,0 3-3 0,2 1-4 15,1 1-6-15,1 3 12 16,2-2 0-1,-1 4-2-15,3 0 1 0,1 1 1 16,1-1-1-16,-2 0-1 16,-1-3-3-16,-4-2-32 0,-3-4 5 15,-6-2 14 1,-4-3-6-16,-2-4 11 16,-7-2 12-16,-2-2 2 0,-6-1 8 15,-8-1 37-15,-7 3-28 16,-5-2-6-16,-12 0-3 0,-4 0-1 15,-8-1-7-15,-2 1 1 16,-5 2-3 0,-2 3-39-16,-5 1-100 0,-3 7-105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49:17.4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6072 7686 755 0,'0'0'75'0,"-4"0"-76"0,3-3 3 0,1 2 3 16,0-2-8-16,5 2 0 15,0-2 0-15,6 0 1 0,0 0 3 32,2-1-1-32,1 1 2 15,1 0-2-15,1 2 1 16,0-1-1-16,4-1-1 0,0 0 1 16,5-2 1-16,1-2 0 15,3 0-1-15,1-2 2 16,3 1-3-16,2 1 3 0,-2 2-1 0,2 0-2 15,-3 0 4-15,1 3-2 32,-2 1 0-32,-1 0-2 0,-1 1 1 15,0 0 1-15,-1 0 0 16,-3-2-1-16,0 2 1 0,-1-1 0 0,-3 0-1 16,-5 1 0-16,-2-2 0 15,-4 2 1-15,-2 0-1 16,-4 0 1-16,-3 0-2 15,-1 0 3-15,0-1 3 16,-5 1 6 0,-5-3 17-16,-4 2-23 15,-4-2-4-15,-5 3-1 0,-4-3 1 16,-1 0-1-16,-2 2 1 0,-3-4 0 16,1 1 15-16,1 0 11 15,-3 1 0-15,1-1 3 16,-2 1-18-16,-1 3-9 15,0 0-1 1,0 1-2-16,0 4 0 0,3-2-1 16,2 1 2-16,2-3-1 15,3 2 0-15,5-3 1 16,-1 1-2-16,5-1 1 16,0 2 1-16,6-2-1 15,-2 0 0-15,6 0 2 16,1 0-1-16,5 0-1 0,-1 1-1 15,2 1-4-15,0 0-3 16,0 0 1-16,4 1 5 16,1 1-1-16,2 0 3 0,1 0-1 15,0 0 1-15,0 0-1 16,1 0 0-16,3 0 2 16,-2-2-1-16,-1 0 0 0,-1-1 0 15,3 0 0-15,-1-1 0 16,-2 0 0-1,3 0 0-15,1 0 0 0,0-1 0 16,-1-2 1-16,2 1-1 16,-2 1-1-16,1-2 2 15,0 2-1-15,3-1 0 16,-3 1 0-16,3 1-1 16,-1-2 0-16,1 1-32 0,-2 1 18 15,1-1 9-15,-1-1 5 0,-2 0 2 16,2 0-1-1,-4 0-3-15,0-1 3 16,1 1-1-16,0 0-1 16,-5 1 0-16,0-2 1 15,1 3 2-15,-5-1 1 0,-1 1-5 16,1 0 4-16,-1 0-1 16,0 0 3-16,0 0 0 0,0 0 0 15,0 0-1 1,0 0 0-16,0 1 1 15,0 2-1-15,0 1 3 0,0 3-5 16,-1 4 0-16,-2 4 1 0,-1 2-2 0,1 7 1 16,-2 3 0-16,1 6 1 15,-3 4-2-15,1 0 3 16,-1 6-1-16,2 2-3 16,-3 1 4-1,3-1-2-15,-2-2 0 0,0 0 1 16,1-8-2-1,2-6 2-15,1-5-2 0,-1-5 2 16,2-3-2-16,0-8 3 16,1-4-3-16,1-1 3 15,-1-2 0-15,1-1 12 16,0 0 3-16,0 0-4 16,-2 0 0-16,0-1-2 0,-2-3-9 15,0-2-3-15,0-1-3 16,1 0-6-16,-3-4-44 15,1 2-25-15,-3-4-22 16,3-1-25-16,0-1-34 16,-4-2-35-16,-1 0-55 0</inkml:trace>
  <inkml:trace contextRef="#ctx0" brushRef="#br0" timeOffset="384.8">6190 7976 482 0,'-10'-2'108'0,"-2"0"-43"16,4 0 41-16,3 2-11 16,3 0-54-16,0 0-35 15,2 6-8-15,2 6-4 16,3 3 3-16,5 6 3 0,2 2-1 16,-1 0-17-16,2 1-6 15,1-3 5-15,1 0 8 16,1-1 4-16,-3 0 3 15,-1-1 1-15,-1-1 2 0,-2-2 1 16,2-2 1-16,-3-6-2 16,-1-1 2-16,0-1 1 15,2-3-1-15,0-2 1 0,-2-1 1 16,4 0 0 0,2-4 4-16,0-3-4 15,3-3 0-15,-1-3-2 16,4-2-1-16,1-5 2 0,-1-5-4 15,4-4 1-15,-2-5-3 16,-1-2-29-16,0-4-58 16,-6-3-115-16,-8 0-287 0</inkml:trace>
  <inkml:trace contextRef="#ctx0" brushRef="#br0" timeOffset="866.3">6258 7768 318 0,'-5'6'765'0,"-3"-6"-793"0,3 0 16 16,5-7 6-16,3-1 0 15,8-2 1-15,5-7 4 16,5-6 3-16,6-4-8 16,0-3-31-16,2-3-12 15,2-1 7-15,-4 3-12 0,-2 4 12 16,-6 3 24-16,-2 4 18 16,-5 7 2-16,-2 6-2 0,-5 3 2 0,-1 3-1 15,-4 1 0-15,2 6 5 31,-2 4 1-31,3 5 1 16,-1 4-3-16,4 4-2 0,-2 4-2 0,3 0 0 16,1 2 0-16,0-2-2 15,1-1 2 1,0-3-3-16,-2-1 2 16,-1-3-1-16,-1-1 0 0,-3-1 1 15,-2 0 1-15,-4 2-20 16,-6 0-21-16,-5 0 21 15,-3 2 11-15,-7-3 5 16,-3 3-1-16,-4-1-72 16,-5-1-106-16,-5-4-219 15</inkml:trace>
  <inkml:trace contextRef="#ctx0" brushRef="#br0" timeOffset="2987.5">17113 8090 857 0,'-1'-5'37'0,"1"-3"-57"15,-5-1 26-15,5 1-1 16,-2-1-5-16,1 0 2 0,0 0-3 16,0 1 1-16,0 0 0 15,-1 2 1-15,0 3 2 16,-1 2-1-16,0 1-1 16,-1 0-3-16,-1 0 1 0,-2 6 6 15,1 5-2 1,-1 5-2-16,-1 5 1 15,1 8 0-15,1 7-1 0,3 7 0 0,1 1 0 16,0 3-3-16,4 0 2 16,0-3 0-1,3-2 0-15,1-3-1 16,-2-2 2-16,1-2-1 16,1 0 1-16,-3 1-1 15,-1 1-1-15,0 0 2 0,-1-4 0 16,1-1-2-16,-2-3 0 15,0-9-42-15,0-6-24 16,0-3-15-16,-1-10-14 16,-1-3-6-16,-4-13-37 15</inkml:trace>
  <inkml:trace contextRef="#ctx0" brushRef="#br0" timeOffset="3317.28">16830 8560 611 0,'-13'7'294'16,"2"-2"-287"-1,-1 4-4-15,11 3 0 16,1 6-6-16,3 6 1 16,7 1 3-16,1 4-1 0,2-4 0 0,2 0 0 15,0-4-1-15,0-4 0 16,1-2 0-1,-2-6 1-15,-2-3-1 16,-1-2-2-16,-4-1 2 16,1-3 1-16,-3 0 1 15,0-3 6-15,2-2 3 0,0-7 1 16,3-6-1-16,1-7 1 16,1-8-5-16,1-4-4 15,0-2-2-15,-2-2 0 16,-1 4-23-16,-1 3-22 15,-4 4-45-15,-3 1-74 0,-2 1-151 16</inkml:trace>
  <inkml:trace contextRef="#ctx0" brushRef="#br0" timeOffset="3743.93">16696 8253 217 0,'-5'4'782'16,"1"-4"-777"-16,3-1-5 16,4-5 1-16,10-2-5 15,9-5 2-15,7-7 4 16,6-3-3-16,7-6 2 0,1-4-39 15,0-5-24-15,-1 0 19 16,-4 1-10-16,-6 5 21 16,-5 5 18-16,-7 7 14 15,-6 7 0-15,-5 7 1 16,-5 2 0-16,-1 4 3 0,-1 0 8 16,-4 4 35-16,2 3-2 0,-3 6-21 15,2 5-16 1,-1 5-5-16,0 3-2 15,0 5-1-15,0 2 1 0,1 2-2 16,-2 2 0 0,2 3-1-16,0 3-84 0,-1-4-69 15,-3-3-141-15</inkml:trace>
  <inkml:trace contextRef="#ctx0" brushRef="#br0" timeOffset="5464.04">14823 8807 96 0,'-6'-7'480'16,"-1"-1"-468"-16,2 1 49 0,1 3 75 16,2 0-80-16,-1 3-31 15,2-1 9-15,1 2-21 0,0 0-13 16,0 0-2-16,0 1-3 15,4 6 2-15,0 6 3 16,1 6 1-16,-1 9 0 16,-3 2-1-16,-1 10 1 0,0 1-2 31,-6 3 2-31,-2 1 0 0,-2 1-1 16,0-1 2-16,-1 4-1 0,1 0 1 15,1 3-1-15,1 0 0 0,2-4 1 31,2-1-1-31,2-8-1 0,2-5 1 16,0-9-1-16,2-4 0 0,2-6 0 16,2-4-1-16,-1-4 2 0,0-1-2 31,0-2 1-31,-2-2 1 16,0-2 1-16,0 2 1 0,0-1 0 15,-2-1 0-15,1 2 1 16,1-2-1-16,1 1-1 15,1 1 1-15,2-1 0 16,4 2 1-16,1-1 1 16,3 0-1-16,3-1-2 0,4 0-1 15,3 2 1-15,4-3-1 0,2 2-1 16,2 0 1-16,2-2-1 16,4 1 0-16,2 1 1 15,5-4-1-15,1 1 0 0,6-1 1 16,1 0-1-16,-1 2 0 15,-1 0 0-15,-2 1 1 32,-5 1-2-32,-2 0 1 0,-7-1-1 15,-4 0 2-15,-4 3-1 16,-4-1 0-16,-7 0 1 16,-2-1-1-16,-3 1 1 0,-5-1-1 0,-2-1 0 15,-1 2 1-15,-4-1 1 16,0-2 0-16,0 2 9 15,0 0 30 1,0-4-4-16,0 1-8 16,0 0-5-16,-3-1-6 0,-1-4-12 15,-2-5-7-15,0-7-2 16,-1-12-4-16,2-11-7 16,1-12-25-16,4-5-8 0,0-6 31 15,5-4 12-15,5 1 4 0,1 2 0 16,3 4 1-16,0 2-2 15,3 6 3-15,-4 8 0 0,1 9-1 32,-3 8 0-32,-3 9-1 15,-1 6 1-15,-2 4-1 16,-3 4-1-16,0 2 1 0,0 0 0 0,-2 3 0 16,1 0 3-16,-1 0-1 15,0 0 2 1,0 0 0-16,0 0-3 0,-2 0 0 15,0 0 0 1,-2 1 1-16,-4 2-1 16,-2 0 0-16,-4 1 0 0,-3 1 0 15,-5 0-1-15,-1 2 2 16,-5-1 8-16,-1 1-9 16,0-1-1-16,-4-2 1 0,0 2 0 0,-2-3 0 31,-3-2 0-31,-1 2-2 0,-3-3 2 15,-3 0 5-15,-1 0 1 16,-3 0-2-16,0 0 6 16,0 0 3-16,-1 0 4 15,0 0-12-15,-2 3-4 16,1 1 1-16,0 0 5 0,1 3-7 16,3 0-1-16,4 1 0 15,4-1-3-15,2 1 2 16,1-1-27-16,4 3-50 15,0-3-63-15,-2-4-89 16,-1-6-400-16</inkml:trace>
  <inkml:trace contextRef="#ctx0" brushRef="#br0" timeOffset="7452.36">4913 7172 877 0,'-6'0'16'0,"0"0"-12"16,4-2 41-16,0 2-27 15,2 0-16-15,0 2-7 16,0 9 2-16,0 8 0 0,0 6 0 15,0 7-1-15,0 11-10 16,-5 7 3-16,-1 7-1 16,-4 6 3-1,-1 3-2-15,-1 3-4 16,1-1 8-16,1 0 6 0,2-4 3 16,0-6-3-16,3-1 3 15,3-7-2-15,0-4 0 0,2-7 0 16,0-4 0-16,0-6 1 15,2-5-2-15,1-4 1 16,3-3 1-16,1-3-2 16,2-3 1-16,-1 1 0 0,4-5-1 15,1-1 1 1,3 0 0-16,2-2 1 0,2-1-2 16,5-1 2-16,-1 0-1 15,5 0 1-15,2 0-1 16,3 1 1-16,3 0-1 15,4-1 1-15,3-2-2 16,4 0 2-16,4-4 1 16,-3-4-1-16,5-2 0 15,-1 0 0-15,0 1-1 0,-1-1 0 0,-2 3 0 16,0 1 1-16,-4 1 0 16,-4 2-1-16,-4-1-1 0,-2 1 1 15,-7 1 0-15,-7 1 1 16,-2 1-1-16,-5 0-1 31,-3 0 2-31,-7 0 0 0,-1 0 1 16,-2 0 45-16,-2 0 13 15,0 0-1-15,0 0-16 16,0 0-15-16,0 0-1 0,0 0-15 16,0 0-7-16,0 0-3 15,0 0-2-15,0-2-1 16,0 1 0-16,-3-1-2 15,2-6-5-15,1-2-19 16,0-7 5-16,0-8 8 16,0-11 6-16,1-12 1 0,4-12-6 15,-1-8 4-15,4-7 6 16,-2-5 2-16,3 2 1 0,-2-3 1 16,4 6-1-16,0-2 2 15,-3 5-1-15,3 2-1 16,-1 5 1-16,-1 8-1 15,-5 7 2-15,-2 9-2 0,-2 10 0 16,0 5 1 0,-6 6 2-16,-3 5-1 0,-3 1 0 15,-3 3 1-15,-5 3 0 16,1 1 2-16,-2-1-2 16,-4 5-2-16,-2 0 0 15,1 3 0-15,-5 0-1 16,-6 1 1-16,-4 6-2 0,-4 2 1 15,-5 2 0 1,-5 1-1-16,-2 3 0 16,-5-1 3-16,-1 2-2 0,-4 0 0 15,0-1 1-15,0-3 0 16,-1-1 0-16,2-7-1 0,-1-1 0 16,2-3 2-16,5 0-4 15,0-1-1-15,7-2-49 16,3 0-138-16,-4-1-153 15</inkml:trace>
  <inkml:trace contextRef="#ctx0" brushRef="#br0" timeOffset="128829.78">13686 15509 595 0,'-3'-4'31'16,"-4"-2"-18"-16,4 0 7 15,1 0 10-15,2-2-18 0,0-3-11 16,3-2-3-16,4-3 0 0,2 0 2 16,1-2 2-1,0 0-1-15,2 1 0 0,0 1 0 0,0-1-2 31,3 3 2-31,-4-1 0 0,3 3 1 0,-1 2 1 0,-1 1-2 32,1 3-2-32,-2 1 1 15,2 4 1-15,-2-1-2 0,-2 3-2 16,3 7 0-16,-3 3-2 16,0 3-3-16,0 3 1 15,-1 1 4-15,0 0 1 16,2-2 4-16,1-1-2 0,-1-4 1 15,3-1 1 1,-1-1-1-16,1-4 0 16,2-2 0-16,1-2 1 0,1 1 0 15,1-5 3-15,4-4-4 16,1-1 3-16,3-2 0 0,0 0-2 16,0 1-1-16,1 2 1 15,-2 2 0-15,-2 4-1 0,-2 1-2 31,-4 4 1-31,0 7 0 0,-4 1 0 16,-2 3 1-16,2 1-1 0,0-2 1 16,0 1 0-1,2-2 0-15,4-2-1 16,5-4 0-16,2-3 1 16,4-4-1-16,5-1 0 15,0-4 1-15,1-5-2 0,1-3 2 16,-2-1 0-16,-1 1 0 15,-3 3-1-15,-4 1 0 16,-3 4 1-16,-3 3 0 16,-3 2 0-16,-2 5 3 0,-2 3 0 15,1 3-3-15,0 0 1 16,1 1-2-16,0 1 2 16,5-2-3-16,2-2 3 15,1-3-3-15,2-2 2 16,2-3-1-16,0-2 2 0,0-4-3 15,0-2 2-15,-2-3-1 16,-1 0 2-16,-2 1 1 0,-1 2-3 16,-2 2 0-16,-5 2 0 15,0 3 2-15,-3-2 0 0,0 5-1 16,-1-2 0-16,0 2 1 16,2 1 0-1,1 0 0-15,3 2-1 16,1-2 0-16,2 2-2 15,3-2 1-15,0 0-1 0,2-1-1 16,0-3 2-16,-1 3-1 16,-1-5 1-16,-1 0 0 15,-3 0 0-15,-2 2 0 0,-2 1 0 16,-1 1 1-16,-1-1-1 0,-1 4 2 16,1-3-1-16,-1 3-2 31,2 0 2-31,1 0 0 0,0 0-1 15,1 0 0-15,1 1 1 16,1-1-1-16,1-2 0 0,2 0 0 16,2-3-1-16,4-1 1 0,2-8-1 15,1 0-2-15,1-5 5 16,0 0-2-16,-2 0 0 16,-5 1 0-16,-4 4 0 15,-2 2-2-15,-6 3 5 16,-1 2 4-16,-2 1 33 15,-1 1-23-15,0 4-10 16,3 2-1-16,0 3-2 0,3 1-3 0,3 1 0 31,2 0-1-31,4-2 0 16,2 1-1-16,3-2 0 16,-1-3 0-16,1-1 1 0,-1-2-4 15,-3-1 3-15,-2-1 1 16,-3 1-1-16,-1-1 2 15,-5 0-1-15,0 2 0 16,-1-1 1-16,-2 1 0 16,1 1 0-16,0 2 3 0,1 0-3 15,2 2 0-15,1 2-2 16,1-2 1-16,1 1 0 0,1-1-1 16,0-1 1-1,2-1-1-15,3-2 1 16,2-2-4-16,-2-3-52 15,-2-6-96-15,-4-8-253 16</inkml:trace>
  <inkml:trace contextRef="#ctx0" brushRef="#br0" timeOffset="132600.42">17851 8189 278 0,'-3'-10'298'15,"-5"1"-292"-15,3-2-3 0,1 3 41 31,0-1-18-31,1 2-20 16,-3-2 0-16,1 1 1 16,1-2-3-16,-1 1 0 0,1 2-5 15,0 1 4 1,-1 1 15-16,0 1 23 0,-1 1-3 16,1 1-9-16,0 0-7 0,2 1-6 0,0 1 0 15,1 0-4-15,0 0-10 31,2 0-2-31,-2 0-2 16,2 5-1-16,0 2 0 0,0 1 3 16,1 5 2-16,-1 6-1 15,-1 3-1-15,1 7 2 16,-2 5-2-16,-1 4 0 16,1 3 3-16,0-1-6 0,1 0 8 15,1-5-3-15,1-3-2 16,1-1 0-16,-1-4 2 15,1 2-2-15,0-1 0 16,-1 2 2-16,1-1-3 16,-3 0 3-16,-1-4-2 15,-1-3 1-15,1-3-1 0,1-3 0 0,-1-6 2 16,1-4-4 0,0-1 4-16,1-3 0 15,0 0-2-15,0-2 6 0,0 0-3 16,1-5-5-16,0-8-3 15,-1-7 3-15,4-10 9 16,2-9 1-16,-2-6-3 16,1-1-7-16,-1 2-1 15,0 5 6-15,-2 7-2 16,0 6 0-16,-2 8 13 0,-2 2 16 16,1 1-13-16,0 3-12 15,1-1-4-15,1 3-4 16,1-2 4-16,0 2-2 15,0 3-3-15,0-2 1 0,1 2 2 16,-3 2-2-16,0 1 0 16,0 2 0-1,1 0 3-15,-2 2-1 0,1 0 6 16,0 0 3-16,-1 0-5 0,-1 7-3 16,2 6-7-16,-2 9-4 15,1 13-46-15,0 12-26 16,-2 12-33-16,-6 10-79 15,-6 3-153-15</inkml:trace>
  <inkml:trace contextRef="#ctx0" brushRef="#br0" timeOffset="134791.55">18000 15909 791 0,'-1'-8'7'16,"2"-3"-9"-1,4 0 4-15,5-1-4 0,5-3 1 16,3 1 0-16,5-4 0 15,2 2 1-15,0-5-1 16,4-1-2-16,3-1 2 16,-1 0-4-16,4 0-5 0,-2 1-13 0,-2 4 4 15,-4 5 5-15,-3 6-3 16,-4 4 9-16,-5 5 2 31,-5 3 1-31,-3 9 1 0,-3 1 2 16,-2 3 0-16,-1 1 3 15,2-1 1-15,3-1 0 16,5-4 1-16,4-7-2 0,7-5 2 16,11-4 3-1,7-15 7-15,9-8 14 16,6-7-1-16,6-3-7 0,0-1-11 16,0 2-4-16,-4 7-3 0,-7 10 1 15,-4 8-1-15,-6 10 0 16,-7 5 0-16,-5 10-2 0,-5 8 1 15,-7 2-1-15,0 2 1 16,-5 1 1 0,2 0 0-16,-1-4 0 0,-1-3 0 15,3-4 0-15,1-4-1 16,1-3 1-16,-1-3 1 16,1-3 1-16,-1-1 0 15,1 0 4-15,-1-3 4 16,3 3-2-16,1-2-5 0,2 1-3 15,1-2-1-15,2 2 1 0,0-3-1 16,1 0 0-16,0-1 0 16,0 2 0-16,-1 0 1 15,-4 0 0-15,2 2-1 16,-1 3 0-16,-2 2 1 16,1 2-1-16,2-1 1 0,1 0 1 31,2-1-3-31,3-1 2 15,5-3-2-15,1-1 3 0,5-3-2 16,-1-5 2-16,2-1-2 16,0-1 0-16,-2 0 2 15,0 0-3-15,-3 1 2 16,0 3-2-16,-5 2 2 0,-2 1 0 16,0-1 6-16,-3 4 21 15,2-1-13-15,2-1-5 0,2-2-4 16,3 1-2-16,4-6 0 15,2 0 0-15,4 0-4 0,-1 0 1 16,1 2 0-16,-3 1-1 16,-1 2-1-16,-4 2 1 15,0-1 0-15,0 4 0 16,-1 0 0-16,2 7 0 16,2 4-1-1,3 4-30-15,-5-3-125 16,-3-9-250-16</inkml:trace>
  <inkml:trace contextRef="#ctx0" brushRef="#br0" timeOffset="137354.96">4714 7146 569 0,'0'6'7'0,"-3"0"-6"16,1 8-1-16,2 5 5 16,0 8-2-16,2 5-3 0,2 6 5 15,1 5-6-15,1 1 1 0,0 6 0 16,-2 5-1-16,0 6 3 31,-4 11-1-31,0 10 0 0,-4 6 2 16,-4 5-1-16,-2 0-3 15,1-5 2-15,-2-10-2 16,-1-11 2-16,6-13-1 16,-1-9 0-16,5-7 2 15,0-6 0-15,2-8-1 0,0-4 10 16,4-6-6-16,3-1-2 16,0-5 1-16,6-1-2 15,0-1 1-15,3-4 0 16,4 2-1-16,3-2 4 15,8-1-2-15,0 1 0 0,7-2 0 0,3 0-1 16,3 0 0 0,0-2-1-16,6-3 4 0,-1-1 0 15,4 1 3-15,1-2-3 16,2 1 2-16,-2 2-5 16,-1 2 0-16,-1 0-1 15,0 2-1-15,-4 0 0 16,-3 0 3-16,-1 4-4 15,2 0 3-15,-8 1 2 0,0 3 12 16,-5-1 7 0,-2 0-19-16,-6-1-2 0,-2 1 0 15,-4-1-2-15,0-2 0 16,-3-3 0-16,-3-1-1 16,-2 0 3-16,0-1 1 0,-6-5 8 15,1-2 19-15,-2-2 1 0,-2-5 9 16,-2-7-8-16,0-4-19 15,0-8-7-15,0-6-4 0,-2-7-4 32,0-5 1-32,0-6 1 15,2-8 0-15,-3-7-4 16,2-6 4-16,1-4-3 16,0-6 3-16,0-3-4 0,0 0 2 15,1 1 1-15,4 3 3 16,-1 0-5-16,1 5 5 15,4 4-2-15,2 2 0 0,2 3-1 16,3 4 1-16,1 4-2 16,-2 5 0-16,-1 10 1 15,-1 7 0-15,-3 10 0 16,-5 7 1-16,0 13-1 16,-5 5 0-16,0 3 1 15,0 6-4-15,-10 6-9 0,-5 5 11 0,-7 6 1 16,-7 6 1-1,-3 4 2-15,-6 3-2 16,-4 0 1-16,1-2 1 0,-3-1 0 16,-4-3 0-16,0-2 0 15,-6-4-2-15,-4-2-1 16,-6-1 1-16,-1-5 1 0,-3 0 1 16,-5-3 6-16,1-2-2 15,-4-2-1-15,2 1-3 16,-4-4 3-1,4 0-2-15,1 1-3 16,1-1-2-16,4 4-1 0,4 0-43 16,0-2-98-16,-1-4-98 15</inkml:trace>
  <inkml:trace contextRef="#ctx0" brushRef="#br0" timeOffset="141008.43">21937 13168 814 0,'-4'7'74'0,"-2"1"-98"16,0 9-25-16,0 9 46 16,0 7 3-16,2 9-3 15,-2 7-3-15,1 6 3 16,-1 4 2-16,0 3-1 15,-2 6 3-15,0 4-2 16,-2 5 2-16,-2 5-2 16,-1 4 3-1,-1 5-2-15,0 4-1 0,-2 0 2 16,1 2-1-16,2-3 0 16,-2-1 2-16,1-3-2 15,2-4 6-15,1-5 10 0,0-6-2 16,4-8 8-1,4-10 1-15,1-9-2 0,2-10 6 16,3-9 9-16,4-7-4 16,4-5-8-16,1-5 6 15,3-1 4-15,2 1 1 16,3-1-6-16,2 1-9 0,3 2-11 16,4 1-6-16,3 1-2 15,5 0 0-15,1-1-1 16,3 1 0-16,4-3 0 15,2-4-1-15,1-1 0 0,2-3 2 16,1 0-3-16,-1-2 3 16,2 0-1-16,2 1 2 15,1 3 0-15,3 0-2 16,2 1 1-16,3 3-1 16,1 0 1-16,3-2-1 0,2 1 1 15,0-2-1 1,3-2 0-16,1-1 1 0,1-1-1 15,0-3 0-15,0 1-1 0,3-2 1 16,-2 2 2-16,0 0-1 16,-1 2 0-16,-2 1-1 0,-1 2 2 15,-4-1-4-15,-3 1 2 16,-2-2 1-16,-1 0 0 16,-2-1 2-16,-4 0 13 15,-2 0-8 1,-1 0-4-16,-5 0-3 15,-1 1-1-15,-6 0 0 16,-1-2-1-16,-5 0 1 16,-3-1-1-16,-3-2 2 0,-7 2-1 15,1-2 1-15,-4-1 0 16,-4 0-2-16,-1 0 2 0,-4 1-1 16,-3 0-1-16,-1 0 1 15,-3 0-1-15,-2 0 0 16,1 0 1-16,0-3 0 0,-1 0-1 15,1-8-2-15,2-5 4 16,1-8-2-16,2-8-4 16,-1-4-4-16,3-8-2 15,-1-5-3-15,3-6 1 16,-2-9-3-16,1-7 1 16,5-10-3-16,-1-4-12 0,4-10 2 15,2-2 9 1,-1-5 1-16,4-3 13 0,-5-1 6 15,0 2 1-15,-2 3 1 0,-3 4-2 16,-2 6 5-16,-5 10 5 16,-2 6 1-16,-1 9 7 15,-1 5-3-15,-1 2-6 0,2 4-7 16,-2 3-4-16,2 2 0 16,0 5-4-16,0 4-8 15,-3 8 4-15,-2 5 8 16,-2 9 1-16,-4 4 4 15,-3 7 1-15,-6 5 0 0,-2 4-4 16,-4 3-3-16,-3 7 2 16,-6 4 2-1,1 2-3-15,-1 3 2 16,-4-1 1-16,0 0-1 16,1 1-1-16,-4-3 2 15,-3 0-1-15,-3 0 0 16,-4-2 1-16,-3-1-2 15,-1 0 3-15,-6-3-2 16,-1-1 4-16,-3-3 2 0,-1-1-2 0,-5-1 2 16,-1-3 6-16,-1 0-4 15,-6-4 3-15,0 2 2 16,-4-3-7-16,-2-5-2 16,-3 1-1-16,0 0 0 0,0-3 2 15,0 0-4-15,-1-3 1 16,-1 1 1-16,-1 1 1 15,0 1-4-15,-1 4-2 16,-3 1-4-16,0 5-32 0,2-1-25 31,-2 3-30-31,0 4-60 0,-2-2-74 16,1 0-134-16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52:41.9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9453 10332 929 0,'-18'-9'-18'16,"-2"-2"17"-16,1 4 3 16,10 3 11-16,1 2 1 0,0 0-13 15,2 4-4-15,1 7 0 16,-3 11-4-16,0 8-19 0,-2 13 6 16,-2 12 8-16,-3 15-6 15,2 13-1 1,-3 14-9-16,0 12-23 0,-4 6 12 15,3 7 11-15,0 0-10 16,-3-1 9-16,3-6 22 16,1-7 7-16,2-5 1 15,-1-6 1-15,3-4-1 16,2-5 0-16,0-7 15 16,4-4 6-16,3-7-10 0,3-8-3 15,0-7-1-15,3-7-4 16,5-5 3-16,0-6 23 15,1-4-5-15,-1-2-8 16,4-4-5-16,-1-5 12 0,2-3-17 16,4-3-6-16,4-4-1 0,1-3 2 15,5-2 1-15,6-2 4 16,0-2-1 0,7 0 3-16,2-2-6 15,2 0 0-15,5-3 1 0,3 0-2 16,0 0-2-16,4-3 2 15,4-2 0-15,2-2-2 0,3-1 2 16,3 0 1 0,2-2 3-16,0 1 6 15,0 0-4-15,1 2 0 0,0 2-3 16,-1 1 0-16,0 2 1 16,-1 3-4-16,-4 3 0 15,-1 0-1-15,-5 5-1 16,-5 7 1-16,-4 0 1 15,-6 3-1-15,-5 2-2 16,-4 1 3-16,-4-3-2 0,-6 0 0 0,-5-2-1 16,-3-3 2-1,-7-3 0-15,-2-4-1 16,-5 0 10-16,-1-2 57 0,-1-1 3 16,-1 2 1-16,0-2-16 15,0 0-13-15,0 0-6 16,0 0-10-16,0-1-15 15,0 0-9-15,-1 1 2 0,0-3-2 0,-2 2-1 32,0-6-1-32,-3-6 1 0,2-8-12 15,-1-9-14-15,1-13 2 16,2-10 6-16,1-13 3 16,1-11 0-16,3-9-11 15,6-11-4-15,2-8-1 16,0-4 8-16,2-5-8 0,3 1 2 15,0 2 7-15,0 7 6 16,-1 7 13-16,1 11 0 16,-5 11 3-16,0 11 2 15,-6 10-5-15,-1 11 2 16,-4 9 2-16,0 6 2 16,0 8 19-16,-4 4-2 0,0 5-10 15,0 4-5-15,-1-1-4 16,0 4 1-16,1 0 1 15,-1 1 0-15,-2 1-1 0,-1 1 4 16,-1 0 4-16,0-1-1 16,-3 1-6-16,-1 0-1 15,-1 0 0-15,-6 0-2 16,-3-2-1-16,-6 3 1 0,-4 0 0 16,-7 0-1-16,-3-1 1 15,-5-1-1-15,-1 1 3 0,-2-4 1 16,-4-1-3-16,-1-1 13 15,-2-2-4-15,-3 1-6 16,-4 2-4-16,-4 0 3 16,-4 1-2-1,-1 2-1-15,-2 0 3 16,-3-1-1-16,0 0 5 0,2-2 11 0,-3 0-17 16,4 0 3-1,-1 3-3-15,-2 1 1 16,0 2-2-16,3 2-1 15,1 5-3-15,5 4-44 0,3 3-56 16,5-1-108-16,-1-1-104 16</inkml:trace>
  <inkml:trace contextRef="#ctx0" brushRef="#br0" timeOffset="1799.56">23079 10730 966 0,'6'-5'39'0,"-5"1"-64"0,-3 4 0 15,2 1 18-15,-3 12-4 16,2 10-4-16,-7 15 13 0,-3 12 6 15,-3 8 4-15,-1 12-6 16,1 7 1 0,0 4 0-16,3 4-1 15,-1 4-2-15,2 15 2 0,-3 10-3 16,0 9 36-16,0 4-7 0,-1 2-23 16,3-2-3-16,-1-13 0 0,7-7-3 15,2-12 1-15,1-9 1 16,1-9-1-16,-1-9 2 15,4-12-2-15,2-10 0 16,3-11-2-16,5-10 1 0,-1-9 1 16,3-6 1-16,1-8 4 31,3-2 1-31,2-2 11 16,2-7 21-16,1-1 7 0,4-1-11 15,2 1-10-15,2 2-12 16,5 2-9-16,6 1-2 15,9 4-2-15,5 0 1 16,8 2-2-16,9-1 1 16,5 4-7-16,2-1-14 0,3 1 4 0,5 1-1 15,0 1 14 1,2-1 5-16,3 2 1 16,5-2-1-16,0 4-2 15,1 0 5-15,2 2-3 0,-1 5 1 16,-2 1 8-16,-4 3 5 15,1 1-6-15,-5-1-3 16,-7 2 1-16,-5-3 1 16,-7-2-2-16,-7 0-1 15,-12-2 1-15,-8-1-1 0,-11-1-1 16,-11-2 0-16,-6-4-1 16,-8-1-2-16,-6-4 10 15,-1 0 24-15,-3-2 18 16,-5 3-13-16,-2-6-24 15,-3 2-8-15,0-5-5 0,3-7 0 16,-1-8 0-16,6-13-6 16,2-13-7-16,2-19-3 15,6-15-12-15,9-19-10 0,4-13-12 16,5-13-5-16,4-7 8 16,1-6 19-16,2-6 16 15,2 2 3 1,-2 0 6-16,-1 8-1 0,-3 11 1 15,0 11 2-15,-4 17 4 16,-7 16 13-16,-3 16-4 16,-5 11 0-16,-3 9-4 15,-4 9-4-15,0 6-5 0,-2 5 3 16,-2 4-3 0,-4 4 0-16,-1 3 0 0,1 4-1 0,-3-1-1 0,1 0 0 15,-5 2 1-15,-2-2 0 31,-4 3 2-31,-6-2 14 16,-3-1-3-16,-5 2-1 0,-5-1 0 16,-7 1-1-16,-3 1-1 15,-6 1-2-15,-6 3-5 16,-6-1 1-16,-8 4-3 0,-7-1-1 16,-6 4-1-16,-7 5 2 15,-6-1-2-15,-2 2 0 16,-3 1 4-16,-4-2-2 0,-2 2-1 15,1-2-1-15,-1-2 1 16,0 1 2-16,4 0-3 16,2 0 2-16,1 3-4 0,6 1-49 15,3 4-34-15,-2 2-33 16,-2-2-182-16,0-5-388 16</inkml:trace>
  <inkml:trace contextRef="#ctx0" brushRef="#br0" timeOffset="22426.25">13610 13343 935 0,'-33'-31'315'16,"-1"5"-345"-16,5 8 31 15,17 10 13-15,11 9-16 31,7 17-88-31,8 10 21 0,5 13 43 0,1 18-47 16,1 14-1-16,-6 19 5 16,-6 14 8-1,-6 12 33-15,-3 8 23 16,-9 9 9-16,-6 3-3 16,0-1 2-16,-6-5-1 15,-1-7 0-15,0-9 32 0,0-10 20 16,2-9 3-16,3-8-7 15,5-5-24-15,3-6-14 0,5-1-9 16,1-6 1 0,3-3 0-16,0-5-3 15,4-5-1-15,2-7 1 0,4-7 0 16,3-8 2-16,2-4-2 0,2-7 3 16,5-3-2-16,1-5 1 15,3-3 1-15,3-2 2 16,5-2-2-1,5-1 1-15,7-2-1 0,8-2 0 16,5-1 0-16,7-1 0 16,5-2-3-16,7-1 0 15,5-1-2-15,2-2 2 0,5 0-1 0,6 2 1 16,0-1-1-16,1 4 1 16,0 4-1-1,6 2 1-15,-1 2-1 16,4-4 0-16,4-1 1 0,6-1 1 15,3-3-1-15,6-1 2 16,3-2-1-16,2-2 0 16,4-1 2-16,1 0 6 0,1 2 2 15,3 1 2-15,-1 0-7 16,2 1-2-16,-1 0-4 0,2 0 1 16,1 0-2-16,1 1 4 31,5 2-2-31,-1 0 5 0,2-2 19 15,3 4-17-15,2-1-2 16,3-3-7-16,-2 2 2 0,4-3-1 0,1-4 1 16,0-1-2-16,1-2-1 15,-5 1 3 1,-5 1 1-16,-4 2 14 0,-6 0-11 0,-5 2-1 31,-9 0-1-31,-5 0 0 16,-4 0-1-16,-6-1 1 15,-8-2-4-15,-8-2 1 0,-5-1 1 16,-9 1-1-16,-10 2-1 16,-12 1 1-16,-7 2-2 15,-14 2 2-15,-9 2 0 16,-10 2-3-16,-9-2 2 16,-5 1 0-16,-4-1 1 0,-2-2 45 15,2 1 11-15,-3-2-21 16,-1-1-22-16,0 1-9 15,0-2-5-15,2 2 2 0,-2-5-5 16,0-6 2 0,4-11-5-16,4-13-12 0,7-18 7 15,5-18-7-15,6-18-10 0,3-14-6 16,3-13-3-16,0-8 9 16,-1-10 10-16,-3-6 8 15,-4-7 3-15,-4-4 3 16,-3 1 3-16,-5 2 1 15,-3 8 2-15,-1 9-1 16,-3 11 1-16,-1 9 0 0,1 11 2 16,-3 9 11-16,2 13-7 15,-2 14-4-15,0 13 4 0,2 13-4 16,-4 14-3-16,1 9 1 16,-5 6-1-16,-2 7 0 15,-2 5 0-15,-5 1-3 0,-1 6 1 16,-5 4 0-16,-4 3 1 31,-2 4 0-31,-4 1 1 16,-3 3-1-16,-5 1 0 15,-7 3 1-15,-7 1 0 0,-7 0 5 16,-4-1-11-16,-5-3 5 16,-4-5 1-16,-2-4 0 15,-4-4 1-15,0-6 0 16,-7-1-1-16,-4-5 0 15,-5 0 1-15,-4 0-1 0,-6-5-2 0,-5 0 1 16,-3-1 1 0,-6 0 0-16,-3-1 1 15,-4-2 12-15,-1-1-6 16,-3 0 0-16,-5 1 2 16,-2-1-6-16,-3 1-3 15,0 0 2-15,-3 0-4 0,-3 0 1 0,2-2 0 16,-2 0 2-16,-2-1-2 15,2 0 0-15,0 1-1 0,-4 3 2 16,0 0 0 0,1 0 0-16,-2 0 0 15,0-1-3-15,-1-1 7 16,3-3 2-16,1 0 5 16,2-3 8-16,1 1-4 15,2-1-5-15,0 1 2 16,2 1-6-16,3-1 8 0,2 3-10 15,-1 1 5-15,5 4-5 16,2 3-4-16,1 2-2 0,4 5-2 16,6 5 1-1,6 5-38-15,4 3-8 16,7 8-3-16,4 4-130 0,-3-3-190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54:45.8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15128 16772 710 0,'-8'-5'70'15,"-2"-1"-52"-15,0 1-1 16,5 3 44-16,2-1-8 16,2 2-41-16,1 0-12 15,1 2-5 1,7 5-4-16,6 4 11 0,3 3-2 15,8 5 1-15,3 3-1 16,5 4 0-16,4 2 2 0,4 2-2 16,0 3 2-1,5-1-2-15,3-1 1 0,5-4-1 16,2-2 2-16,3-5 1 16,3 0-1-16,2-4 1 15,0 1 2-15,2 1-2 16,1 0 0-16,1 4-1 15,-1 4 0-15,2 3 0 0,0 1-1 16,0 4-1-16,-1 3 1 16,0-1 1-16,-1 1-1 0,-2-1 3 15,2 2-3-15,0-4 0 16,0 1-1-16,2 0 0 16,2-3-2-16,3-1-2 0,3-4-61 15,-8-11-102-15,-9-13-162 16</inkml:trace>
  <inkml:trace contextRef="#ctx0" brushRef="#br0" timeOffset="9623.95">19731 17416 483 0,'-4'6'200'0,"-4"1"-193"16,2 0-6-16,2 6 11 16,1 7-6-16,0 1-5 0,2 5 1 15,0 1-2-15,0 5 1 16,1 1-1-16,-1 0 1 16,0 4-1-16,-1 1 1 15,-2 4-1-15,-1 1 3 0,0 4-1 0,-2 3 2 16,0 1-3-16,-2 1 0 15,3 1 0 1,-1-2 1-16,1-3-2 16,1-4 2-16,1-3-1 0,3-3-1 15,0-8 0-15,0-5 1 16,1-5-2-16,2-6 3 16,0-7 8-16,-2 0 12 0,4-4 8 15,-1-1-1-15,1-1 2 16,0-1-7-1,2 2-2-15,0-1-3 16,2-1-8-16,1 0-5 0,2 0-4 16,2 0-1-16,0-1 0 15,3-3-1-15,-1 0 1 16,3 1 0-16,0-1 0 16,1 0 0-16,2 1-1 15,-1 1 0-15,2 0 1 16,-1 1 0-16,-1-1-1 0,0 2 0 0,-1 2 0 15,-2 0 0 1,0-1 0-16,-1 2 0 16,2-1 0-16,-1-1 0 0,0-1 0 15,0 2 3 1,2-4-3-16,-2 1 2 0,-1 0-1 16,0 0 0-16,-3 1 1 0,3 2 2 0,-2-1 2 15,1 2-2-15,3-3-2 31,-2 1-2-31,-1 2 1 16,1-2-1-16,-3 1 0 0,-2-1 1 0,2 2-1 0,-3-1 0 16,0 1 0-16,0 1 0 31,0-1 0-31,0 1 0 16,-1 1 0-16,0 0 0 15,1-1 1-15,0 2-1 0,-1-1 0 16,0 1 0-16,1 0 0 15,0 0 0-15,-1-1 1 0,-1-1-2 0,2 1 2 32,-1-2-1-32,-1-1 0 0,0 0 1 0,1 1-1 15,-1-2 0-15,1-1 1 16,3 0-1-16,-2 3 0 0,2-3 1 31,-1-2-1-31,0 1 1 16,0 1-1-16,-2-1 0 0,0 0 1 15,0-1 0-15,2 1 0 16,-2-1-1-16,2 1 1 16,1 1 1-16,-1-1-3 0,2-1 2 0,-2 2-1 15,2 2 1-15,3-1-2 16,2-1 1-16,1 1-1 31,4-1 2-31,3-1-2 0,1 1 3 16,-1-4-3-16,3 0 2 15,0 1-2-15,0-1 1 16,0 2 0-16,0 0 0 0,0 0-1 0,-2 1 2 0,0 0-1 16,1-1 0-16,0 1-1 31,0 0 2-31,-3-1-1 16,2 1 1-16,-1-2-2 0,-5 3 1 15,-2 0 1 1,-2-2-2-16,-2 1 1 15,-3 1 3-15,-3-1-4 0,-3 1 1 0,-2 0 0 16,0-2 2-16,-4 0 1 16,0 1 26-16,1-1 32 0,-2 0-8 31,1-6-18-31,-1-2-24 0,-2-4-13 16,3-4 2-16,0-5-3 15,0-3 2-15,3-4-3 0,-2-3 3 16,2-2 0-16,1-1-4 15,1-2 4-15,0 1 2 16,0 0-5-16,2 0-3 16,-1-2-2-16,3-1-6 15,0-1 13-15,2-2-1 16,0-1-3-16,1 1 1 0,1 2-7 16,0 2 2-16,-2 3 6 15,-2 4 1-15,-2 8 3 16,-4 3 2-16,-2 7-1 15,1 5 3-15,-4 2 0 0,2 2 2 16,-2 0-3 0,-2 1-1-16,1 3-1 15,0-1 0-15,-2 1 0 16,2 1-1-16,-2-2 1 0,1 1-1 0,1-1 1 16,-1 1 0-16,1-1 0 15,-1 1 1-15,1 0-1 16,-2-2 0-16,0 2 0 15,-1 0 1-15,-1-1-1 0,0-3 0 16,-4 1 6 0,0-2-1-16,-2 2 0 0,-1-3-1 15,-1 1-3-15,-3 1 0 16,-3 0-2-16,1 0 1 0,-3-1-2 16,-1 3-1-16,-1-1 2 0,-1 2-2 15,-1 0 1-15,-2-1-1 16,-1 1 3-1,-2 0-2-15,-2 0 3 16,-1 1-2-16,-3-1-1 16,-1 3 2-16,0 1 0 15,-3-2-2-15,3 2 3 0,0 0-3 16,0-1 3-16,-2 0-1 16,-1-1 0-16,0 0 0 0,-1 2-1 15,-2 0 1-15,0-2-1 16,1 4 1-16,1 1 1 15,-1-1-1-15,1 0-1 16,-3 1 1-16,2-1 0 16,-1-2-1-16,0 0 1 0,1-2 1 15,2 2 0-15,3-4 2 16,0 2 3-16,0-2 1 16,2 0-6-16,2 1-1 15,1 1-4-15,0 1-55 16,-2 0-171-16,-3-2-282 0</inkml:trace>
  <inkml:trace contextRef="#ctx0" brushRef="#br0" timeOffset="18129.74">20646 16386 816 0,'-9'-11'-3'15,"0"-2"5"-15,2 3 0 0,4 5 6 32,0 1-1-32,1 2-5 0,0 2 2 15,2-3-3-15,-1 5-4 16,0-1-2-16,1 2 0 0,-2 5-2 0,2 5 1 16,-2 6 7-1,1 8 1-15,0 6-1 16,-1 6-1-16,1 4 2 15,-1 5-2-15,-1 3-2 0,0 3 2 16,0 0-1 0,0 1 2-16,2-2-1 15,1-3 0-15,4-5 2 0,3-8-4 16,2-5 2-16,3-6-3 16,1-6-1-16,0-7 1 0,-2-3 0 15,1-5 2-15,-2-1-2 0,0-2 0 31,-3 0 6-31,1-2 7 0,-2 0 25 0,0 1-3 0,0-1-15 16,0 2-8-16,1 1-2 16,1 0-5-16,3 0-1 31,2-1 0-31,4-1 2 16,2 2-2-16,3-4 1 15,2-2-1-15,2-3 0 0,0 2 0 16,2 0 0-16,1 0-1 15,0 1-1-15,0 1 3 0,1 1-2 16,2 1-1-16,0 0 3 16,5-3-1-1,-1 3 1-15,4 1 11 16,1 1 2-16,1-2-9 0,0 4-4 16,0 0 0-16,0 2-3 15,0 1 2-15,0 0-1 0,-1 3 1 16,1 0-1-16,1 1 3 15,0 1-5-15,0-1 4 16,1 2-4-16,1-3 2 16,0 0 2-16,-1 0-1 0,-1-1-1 15,-1 0 0 1,-2-2 0-16,0 0 1 16,-4-1-1-16,-4 1 1 0,-1-2 11 15,-6 1-1-15,-1-2-6 16,-2 1-3-16,-3-2 0 15,-2 1-2-15,-2-1 1 0,-3-1 0 16,-1 0-1-16,-1 1 1 0,-4-2-1 31,-2 1 1-31,-1-1-1 0,-1-1 0 16,0 0 1-16,-1 3 0 16,1-4 0-16,2-1-1 15,-1 1 0-15,2-3 0 0,3-5-1 16,0-2 0-16,2-5-1 0,1-6 1 15,0-5 0-15,2-5 0 16,0-6 0 0,2-9-3-16,2-6-16 0,2-7 6 15,3-4-1 1,-1-4 1-16,1-2 9 16,-1 3 5-16,-2 3 1 0,-1 3 1 15,-4 4-1-15,0 7 2 16,-3 3-1-16,-2 6 1 15,-1 7-1-15,-3 7 1 0,-2 4-2 16,-3 8 4 0,2 5 13-16,-4 2-8 0,0 5-5 15,0 0-4-15,0 2-2 16,1-2-2-16,0 5-3 16,0 0-5-16,-3-2 6 0,-2 3 4 15,0 1 4 1,-2 0-2-16,1-3 0 15,-3 1 3-15,1 0-1 0,-3-2-1 16,-3 0 12-16,-1 2-5 16,-5-3-5-16,-1 0-2 15,-4-1 1-15,-3 1-1 16,-2-3 0-16,-4-1 0 0,-3-1 1 16,-2 2-2-16,-3-2 1 15,-3 0-1-15,-6 1 0 16,-2 1-1-16,-3-1 0 0,-3 1 0 15,-5 1 0-15,-2-2 0 16,-1 3 0-16,-2-1 1 16,-1 1-1-16,-3 1 1 15,0-1 0-15,-2 1 1 0,0 2 5 16,1-1 1 0,2-1-4-16,1 0-2 15,1 0-2-15,5-1 0 0,3 1 0 16,4 1-3-16,1 4-70 15,3 4-93-15,-1-3-93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55:28.3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10225 12022 1057 0,'-10'3'-16'0,"2"-2"-5"15,8 12 2-15,0 5-11 16,5 7-17-16,-4 8 37 0,1 8-10 16,-2 6-15-16,0 5 23 15,-3 7 5 1,-10 7 8-16,-1 6 0 15,-8 9 1-15,1 6-3 0,-2 2 3 16,-3 5-1 0,2 1-1-16,2 0 1 0,2-3-1 15,-1-2 0-15,1 1 0 0,1 0 2 0,0 3-1 16,-1 1-1-16,3 1 2 16,2 1 1-16,2-6-1 31,3-3-1-31,2-8 0 0,2-7-1 15,4-6 1-15,0-5-1 16,2-5 1-16,1-5 1 16,6-5 0-16,1-6 3 0,3-6 2 15,1-3-4-15,5-5 1 16,0-2 2-16,5-1-4 16,2 0 4-16,4-1-1 15,3-2-1-15,1-2 1 16,5-2 0-16,0-2-1 15,3-2 2-15,2-1 2 16,0-1-3-16,4-2-1 0,-1-1 2 0,5-2-4 16,-1-1 3-16,3 1-3 15,1-3 0 1,-3 1 2-16,3-3-3 16,1 1 2-16,0-2 4 15,3 1 3-15,-1-2 0 16,3-1-4-16,-1 1 4 0,2-1 6 15,1 1-7-15,0 1-5 16,3 0 0-16,0 0-2 0,1-1 0 16,3 0-2-16,1-1 1 0,-1 0 0 15,1 1-2-15,-1 0 1 16,3-2 0 0,-1 2 1-16,-1 0-1 15,3 0 1-15,-1 1 0 16,2 1-1-16,4 0 1 0,-1 0-1 15,2 2 0-15,0-2 0 16,3 2 0-16,2 0 0 16,-4 1 1-16,2-1-1 15,0 2 1-15,1-1-1 0,0 2 0 16,-1-3 0-16,3 1 1 16,1-1 0-16,1-2 1 0,-1 0 8 15,3-1 0-15,1 0-6 16,1 0-2-16,-1 2 0 15,1-1-2-15,1 0 1 16,1 0-1 0,0 0 4-16,0 0 0 15,4 0 12-15,1 1-9 0,-1-2 0 16,2 1 0-16,2 1-1 16,0 0-5-16,-1 0 2 15,3 2-2-15,1 0 0 0,1 0-1 16,2 1 0-1,2-1 0-15,2-1 0 0,0 1 0 0,2-1 1 16,3-1 0-16,-1-2 0 16,0 0 0-16,0 3 3 15,-1-4 23-15,0-1-7 16,0 2-17-16,1-2 0 16,1 2 0-16,2-4 6 15,1 0 5-15,2-1-7 16,0-1-3-16,3 1 0 15,0 1-2-15,1-1-1 16,0 1-1-16,3 0 0 16,0-1 0-16,1 1 1 0,1-3-1 0,5 1 2 15,-1-1-3-15,2 0 0 16,-1 1 8-16,1 0 2 16,-3 1-7-16,0 1 1 15,-2 1 2-15,1-2 2 16,-3-1-3-16,2 1-2 15,2-1-2-15,-1 1 1 0,1 1-2 16,1 0 2-16,-2 2 0 16,-2 0-1-16,0-1-1 0,-1 2 2 15,-2-1-1-15,1-1 0 16,-3 1-1-16,0 0 3 16,-4 0-3-16,-3 1 0 15,1 1 1-15,-3-2 0 0,-3 2 1 16,-2 2-2-16,-6-1 2 31,0 1 1-31,-5-1-3 16,-3 2 0-16,-2 0 2 0,-2-1-2 15,0-1 1-15,-5 0 0 16,-2 1-1-16,-5-4 0 0,-2 0 2 16,-7 1-3-16,-3-3 2 15,-2-2 0-15,-4 2 1 16,-7-3-2-16,-5 3 1 15,-3-1 0-15,-7 2 0 0,-4 1-1 16,-5 2 1 0,-3-1 0-16,-3 4 0 0,-6-3-3 15,-2 2 2 1,-6-1 0-16,-1 0 0 0,-4 0 2 0,-2 0-2 16,-2-3-1-1,0 1 1-15,-2-6 0 0,0-2 1 16,3-3 0-16,-5-6-1 15,2-4 0 1,-1-4-3-16,-1-3 3 0,0-1 1 16,0-5 0-16,0-2-1 15,2-6 1-15,-4-1 0 16,1-3-1-16,-3-3 1 0,1-1 0 16,-1-1 0-16,0-2-1 15,0-4 2-15,1-4-1 16,1-2 2-16,1-5-4 0,2-4 1 15,2-3 3-15,0-2-3 0,3 1 1 32,1 0-3-32,1-1 4 0,-1 0 1 15,1 3-2-15,0 1 1 16,-1 4-2-16,0 2 1 0,-1 4 0 16,-2 3-1-16,0 4 1 15,-1 3 0-15,0 3-2 0,0 4-5 31,-1 6-18-31,-1 5 20 16,0 4 3-16,-3 5 2 0,-1 4-1 16,-2 5 3-16,1 2-2 15,1 6-1-15,-1-1 2 16,-1 4-2-16,0 3 1 0,0-1-1 16,0 2-1-1,-1 1 2-15,-2 0-1 0,0 2 1 16,-2-1 0-16,-2 2 1 0,0 1-2 15,-2-2 2-15,-2 3-1 16,-1 2 1-16,-1-1-1 16,-1 0 0-16,-5 1 1 0,0-2-1 15,-4 1 1-15,-2-2-1 16,-2-1 1-16,-3 0-2 16,-4-2 2-1,1-3-1-15,-5-3 0 0,-3-1 0 16,0-1 0-1,-3-1 0-15,-5 0 1 0,-4-4-1 0,-3 1 2 16,-2 0-4 0,-4-2 2-16,-6 1 1 15,2 0 5-15,-3-1-4 0,-2 0 1 16,-4 1-2-16,-5 1 0 16,-3 1-2-16,-5 1 1 15,-5 2-1-15,-5 0 0 16,0 1 2-16,-4-1-1 0,-3 2 0 15,-3 0 0-15,-1 0 0 16,-4-2 0-16,0 2 1 16,-2-3 0-16,-2 2 0 15,-2-2 0-15,-2 3 1 0,-1 0-4 0,-3 1 3 16,-1 0-1-16,-2 0 1 16,1 1-2-1,-2-1 1-15,-3 0 0 16,-3-1 1-16,0 0-1 0,-1 0 1 15,-2-2 2-15,2 1-8 16,-3 0 5 0,0 0 1-16,2 0-1 15,-1-2 0-15,0 0-1 16,-1 1 1-16,-3-2 1 0,1 1 0 0,-2 0-1 0,0 0-1 16,-2 1 3-16,2-1-1 15,1 0 1-15,-2-2-1 31,1 2-1-31,-1-2 0 0,-2 0-1 16,1-1 2-16,-1 1 1 16,0 0-3-16,-1-1 1 15,0-2 4-15,2 3 14 16,-1-2-11-16,1 1 1 16,0 0 6-16,1 1-5 15,3 3-3-15,-2 2-5 0,5 2-1 16,-1 0-2-16,0 3 4 15,4 1-4-15,-4 0 7 16,0 1-13-16,-1 4 8 16,-1 1-1-16,2-2-1 15,0-1 6-15,3 0-9 0,2-1 5 16,3 1 1-16,2-4 2 0,3 1-3 16,2 1 0-16,1 0 2 15,2 1-1 1,4 2 1-16,2-1-1 0,3 0-2 15,5 1 0-15,-1-1 2 16,5-1-1-16,4 1-1 16,-2 0 0-16,3-1 1 15,3 1 0-15,5-1-2 0,-4 1 1 16,9-1 0-16,1 4 0 16,7 5-42-16,-2 0-50 15,-3-2-121-15,-1-4-240 0</inkml:trace>
  <inkml:trace contextRef="#ctx0" brushRef="#br0" timeOffset="2488.26">10092 12793 1047 0,'0'0'1'16,"0"0"-2"-16,0 0 5 0,0 0 10 16,0 0-2-16,0 0-12 15,0 0-2-15,-82-184-2 16,82 189-45-16,5 11-23 15,1 12 46-15,2 12 9 16,0 14-3-16,-2 14 20 0,0 14-4 16,-4 11-28-16,0 7 30 15,-2 3 2-15,0 5 0 0,0 1 1 16,-3-4-1-16,0-5 1 16,0-7 0-16,2-12 4 31,1-12-2-31,4-13-1 0,3-12 1 15,5-9-2-15,0-6-1 16,3-6 2-16,-1-3-2 16,3-1 0-16,-1-4 0 15,1-1 0-15,-1-2-1 16,1-1 4-16,-1-1 0 16,1-3-1-16,1 0-1 0,-2-1 1 0,4 0 2 15,0-3 0-15,4 1 3 16,0-2 7-16,5-2 11 15,3 1-9-15,2 0-3 16,4 1 6-16,0-2 1 0,3 1-7 16,-1-1-6-16,2 2-4 31,0 0-1-31,1-1-1 0,2 1 0 16,3-2 0-16,-4 4 0 15,0 0-1-15,-2 2-1 16,-1 1 1-16,-5 0 0 15,-3 0 1-15,-2 2-2 0,-2-1 2 0,-2 1-1 16,-4-2 1-16,-2 1-1 16,-3-2 1-16,-2 1 0 15,-1-1 1-15,-3-1-1 16,-1-1-1-16,-4 0 0 16,1-1 2-16,-4-1-2 0,1 0 0 15,-5-1 2 1,1-1 31-16,-1-1 10 0,0 1-4 15,0-6-5 1,-3-3-10-16,-2-2-19 16,0-6-5-16,-2-5-2 0,1-6 0 15,-1-5 3-15,2-6-1 16,1-2 0-16,1-7-1 16,1-2 1-16,1-4 0 15,1-3 0-15,0-1-1 16,2-3 3-16,4 0-4 15,4-4 0-15,2-2 2 0,2 0-3 16,1-1 0-16,1 0-15 16,-2 3 8-16,-3 2-10 0,-2 3 17 15,0 3 6-15,-3 4-3 16,0 7 1-16,-1 4-1 16,-2 9 1-16,0 6-2 15,-2 6 3-15,-1 6-1 16,0 4-1-16,0 1 2 0,-1 1-2 15,-4 2 2-15,0 0-1 16,-3 1-1-16,-2 1 2 16,-4 1-4-16,-2 1 2 0,-5-1-2 15,-3 2 3-15,-3 1-2 16,-3-1 3-16,-2 1 4 16,-2-3-2-16,-2 0 1 0,-1-3 1 15,-5 0 5-15,0 1 2 16,-7-2-3-16,-1 0 10 0,-5 2-22 15,-4 2 7-15,-2 2-2 32,-5 1-3-32,-3 6-1 0,-5 5-3 15,-3 5-24 1,-7 5-22-16,-4 8-42 0,-8 2-61 16,-9 1-118-16,-11-1-229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56:02.0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22277 5428 581 0,'1'1'30'16,"-3"-1"-30"-16,0 2-1 16,2 2 3-16,0 3 0 0,-2 4-3 31,3 7 0-31,0 7 0 0,-2 8 1 16,-1 8 0-16,0 7 0 15,-6 7 0-15,-1 4 0 16,-5 6 0-16,-3 2-1 15,-1 5 1-15,-3 2 0 0,-3 4-1 16,-2 2 1-16,0-2 1 16,0 0 0-1,1-3 2-15,2-1 14 0,4-4 0 16,4 1-9-16,2-3-6 16,3-1 2-16,1-5-3 15,4-2 1-15,3-6 0 0,0-4-2 16,2-5 0-16,5-5 0 15,0-5 0-15,4-2 0 0,1-5-1 16,1-5 1 0,3 0 0-16,1-3 0 15,1-2 1-15,4 1 4 16,2-3 3-16,2-1-2 0,2-1 4 0,3-1 6 31,5-2-2-31,-1-3-6 0,3 0-4 16,2-1 5-16,5-2-3 15,-1 0 4-15,2-1-3 16,3-1 0-16,-1 0 5 16,4-3-4-16,-2 0 1 15,3 0 0-15,3 0-1 0,-1 0-1 16,2-3 6-16,-4 3-5 16,4-1-2-16,-1-1-4 0,-3 2 7 15,5 0-1 1,2 0-5-16,1 0-1 15,0 0 0-15,3 0 1 0,-1 0 2 0,2 2-1 16,-1-1-1 0,1 2 0-16,-1-2 0 15,2-1-1-15,0 0 1 0,-2 0-2 0,2 0 1 16,0 0-1-16,0 2-1 16,1-1 2-16,-2 2 0 15,0 0 0 1,-2-1 1-16,1 0 0 15,-2 1 4-15,2-3-3 16,-1 0 1-16,1 0 0 16,1 0 2-16,0 1-2 0,-2 1 2 0,3 0-4 0,-1 1 2 15,-2 1-1-15,-1 2-3 32,0-3 1-32,-2 3 0 15,-3-3-1-15,-1 1-1 16,-2 0 0-16,-1-1 1 0,1 1-1 0,-1 2 3 15,-4-2 5 1,3 2 5-16,-2-2 0 16,3 1-7-16,-1-3 2 0,-1 1-4 15,4-1-2 1,-3-2 4-16,-2 1-2 0,0 0-2 0,-2-1-2 16,-2 0 1-16,0 1-2 15,1 1 2 1,-5-2-1-16,-2 2 0 15,-1 0 0-15,2-2 1 0,-3 2-1 0,2-1 1 16,1 1-1 0,1-2 1-16,1 0-1 15,0 0 1-15,0 1-2 16,-3-1 2-16,-1 0 1 16,-2 1-3-16,-3-1 1 0,3 0 0 0,-3 0 1 15,1 0-1 1,-2 0 0-16,-1 0 0 15,-1 0 1-15,-1 0-2 16,-4 0 2-16,-2-1-1 0,-3 0-1 16,-3 1 2-1,-3-2-1-15,-1 2 0 0,-3-1 1 16,-2 1-1-16,-1 0 0 16,0 0 0-16,-3 0 0 15,0-2-1-15,-3 2 2 0,2 0-1 16,-2 0 2-16,0 0 28 15,3 0-4-15,-3 0-10 16,0-2-7-16,1 0-5 16,-1-1-3-16,1-2-2 15,0-5-1-15,1-3 0 16,-1-2-2-16,1-5 0 0,-2-3 2 16,2-2 3-16,1-4-2 15,-1-5 1-15,0-5-5 16,0-2 3-16,-2-1 9 15,3-4-7-15,1-1-7 0,0 0 18 16,1 2-12-16,1-2 4 0,1 0-9 31,-1 2 13-31,0-1-5 0,2 1-3 16,-2-1 2-16,2 1-1 16,-2-2 0-16,1 0-1 15,-1-1 4-15,-3-3-5 16,5 0-1-16,-4-3 6 0,2 0-1 15,-1-2-4-15,-1-1 1 16,3-1 1-16,-1 0-15 16,1 0 14-16,-1 2-10 0,-3 2 9 0,3 9 4 15,-3 4 0-15,0 8-1 16,-1 6 3-16,-4 3-1 16,1 4-1-16,-2 4 0 15,1 3-3-15,-2 1 1 16,0 5-3-1,1 0-1-15,1 2-18 16,-4 2-19-16,6 1-20 0,-2 2-52 16,-3 0-102-16,-6-3-191 15</inkml:trace>
  <inkml:trace contextRef="#ctx0" brushRef="#br0" timeOffset="1966.7">22145 7193 886 0,'-1'-5'49'0,"-7"-1"-44"15,2 1-3 1,3 5-5-16,3 2-1 0,5 10-21 15,1 9 3-15,4 7 22 16,-1 12-2-16,2 8-1 16,-3 9-1-16,0 7 0 0,-2 7-1 15,-4 3 5 1,0 6 0-16,-3 3 0 0,-2 4 2 16,-3-1-2-16,-1-1 0 0,0 1 1 15,0-2-1-15,0-2 0 16,0-3 2-16,0 0 0 15,-1-4-1-15,1-1 1 0,2-6-3 32,1-3 1-32,3-5 0 15,0-3 0-15,1-5 1 16,1-3 1-16,4-4-2 0,2-2 0 16,-1-5 0-16,3-4 0 15,-1-6-1-15,3 1 1 16,1-6-1-16,1 0 3 0,3-1-2 15,2-3 1-15,3-1-1 16,4 0-1-16,2-4 0 16,6-1 1-16,3-1 0 15,4-4 0-15,3-2 1 0,3-2 0 16,2-2 0-16,0-1-1 16,4-1 1-16,2 0-1 15,2 0 1-15,-1 0 0 16,1 0-1-16,1 3-2 15,0-2 3-15,2 0 0 16,4 0 3-16,2-1 10 0,2 0 10 16,5 0-15-16,1 0-5 15,2-1-2-15,-1 0 2 16,0 1-4-16,1 0 2 16,0 0-1-16,-2 1-2 15,0 1 4-15,1 1-1 0,3 1 4 0,1-1 1 31,1-2 12-31,1 0-8 16,2 0-4-16,3-1-5 0,0 0-2 16,-2 0 1-16,0 2-1 0,0 1 1 15,1 2 1-15,-5 1-3 16,1 0 1-16,-4-1 0 0,0 1 1 16,0-2-2-16,-4-2 2 15,2 0 0-15,-1-2 1 16,2 0 2-16,-2 0 5 15,2-3 12-15,-1 1-5 0,1-3-13 16,1 1 9-16,-1 0 9 16,2-1-17-16,-1 0-2 15,2-1-1-15,0 1 0 16,0 0-2-16,-2 2 2 16,-2 0-3-16,-3 0 3 15,-2 3 1-15,-4 0-5 0,-4 0 4 16,-3 0-1-16,-2 2 1 15,-5-2-1-15,-2 3 1 16,-4-3-2-16,-6 0 2 16,-2 1 0-16,-1 0 0 15,-5 1-1-15,2 0 1 0,-4-1 0 16,-4 1 0-16,-2 0 0 16,-6-1-2-16,-3 1 2 15,-5-2-2 1,-3 1 0-16,-4-1 2 0,-1 0 0 15,0 0 4-15,0 0 39 16,-1 0 5-16,-1 0-17 16,1 0-15-16,-2-2-9 15,0-4-6-15,2 0-2 16,-4-4-2-16,2-3 0 16,-1-3-2-16,0-2-8 0,2-4-4 15,-1-1 2-15,0-4 1 16,2-7 5-16,2-3-3 15,0-3-2-15,0-4-7 16,0-4 7-16,1-2 8 16,1-1 8-16,0-3-2 15,2-1-3-15,0-4 4 0,1 0-1 16,1-1-4-16,2-2 5 16,0 0-5-16,0-1-6 0,3 0 8 15,-2-2 0-15,2 0-1 16,3-2-1-16,-1-1-2 15,2 4 5-15,-4 1 1 16,0 5 0-16,-2 3 0 16,-6 3 1-16,2 6-3 15,-4 2 5-15,-1 4-3 16,-1 3-1-16,-2 1 3 16,0 4 0-16,-1 0-2 0,-5 3-1 15,3 1 0 1,0 2 0-16,-3 3-4 0,2 1 6 15,-4 3-2-15,3 3 1 16,-1 2-1-16,-2 4-1 16,4 0-6-16,-6 2-10 0,4 3-7 15,-1 1-20-15,0 1-42 16,0 2 62-16,-3 1-26 16,3 0-3-16,-4 4 8 15,2 4-6-15,0 5-42 0,0 6-66 16,-2-1-62-16</inkml:trace>
  <inkml:trace contextRef="#ctx0" brushRef="#br0" timeOffset="7653.7">22210 9147 757 0,'-7'-5'91'0,"-2"1"-79"15,2 0 18-15,3 4-9 16,1 0-21-16,3 6-5 0,-1 3 0 31,0 4-19-31,1 4 15 16,0 1 5-16,0 6 3 0,-1 2 1 16,-1 5 0-16,0 5 1 15,1 3 1 1,-1 5-1-16,-1 2 0 0,0 1 0 15,-1 1 0-15,0 1-1 16,1 1 2-16,0 3-1 16,-2 5-1-16,1 2 1 15,-1 1 1-15,0 6-2 0,-1 2 0 16,1 0 1-16,3-3-1 0,2 0-1 16,-2-5 1-16,1-5 1 15,3-6-3-15,-1-8 3 16,3-6-1-1,3-6 0-15,0-5 0 16,0-6 0-16,1-5 1 0,1-1 2 16,-1-3 1-16,2-3 5 15,0 0 5-15,3 0 2 16,0-1-3-16,4 1-1 0,0-2-4 0,3 1-2 31,3-2 4-31,2-1-2 0,3 0 7 16,0-2-8-16,2-1-2 15,1 2-3-15,1-2 0 16,2-1 0-16,-1 1-1 16,1-1-1-16,1-2 1 15,1 1-1-15,2-1 3 0,3-3-1 16,2 1 3-16,-1-2 19 16,2 0-8-16,0 2-8 0,1 0-2 15,1 3-3-15,2-2 0 16,1 3-2-16,2 0 2 0,3-1-2 31,-1 1-1-31,4-1 1 0,1 0 1 16,2 0-1-16,0 0-1 15,1 1 1-15,0 0-1 0,-1 0 0 16,1 2 2-16,0 0 6 16,0 2 12-16,2 0-15 0,2 1-1 15,1-1 0-15,2 1-2 16,1-1 1-16,0 0-1 15,0-1-1-15,-1 3 0 16,3-4 0 0,-1 2-2-16,-1 1 2 0,1 0-1 15,1 0 0-15,-1 0 2 16,0 1-3-16,0-1 2 16,-3 2-1-16,1-1 0 15,-1 0 2-15,-1-1-3 0,0 1 2 16,0-3 11-16,3 0 8 0,-2 1-12 15,2-2-3 1,0 1 1-16,1-1 0 16,-3 2-1-16,2-1-3 0,-2 1 2 15,2 0-4 1,-2-1 3-16,0 2-2 0,0-3 1 16,1 1 0-16,0 1 1 15,0-3-1-15,-1 0 1 16,-2 0-3-16,1 2 1 15,-3-2 0-15,-1 0 1 0,-1-1-3 16,-3 0 2-16,-1 1 0 0,-2-4 0 16,-3 3-1-1,-3-1 1-15,0 0-1 0,-4 2 1 0,-3 0-1 16,-1 0 0-16,-2 1 0 31,-5 0 0-31,-1-1 1 16,-4 0-2-16,-4-1 2 0,-6 0 0 15,-4 0-2-15,-3 0 3 16,-4 0-1-16,-3 1-3 0,-3 0 2 16,0 0 0-16,-2 0 1 15,0 0 0-15,0 0-1 16,0 0-1-16,0 0 1 16,0 0 1-16,2 0 0 0,-4-1 1 15,2-1 2-15,2-5 0 16,0-3 1-1,-2-3-5-15,3-5-2 0,1-4 0 16,0-2 0-16,3-5 0 0,-2-3-6 16,3-4-7-1,-3-3-1-15,4-2 2 16,-2-3 5-16,2-2 6 16,1-4 3-16,0-1 0 15,-1-2 0-15,4-2-1 16,1 0 1-16,1 0-1 0,3-3-1 15,0 0-10-15,0 1-16 16,0 0-6-16,1 2 0 0,-2 2 0 16,0 6 9-1,-3 3 19-15,-3 2 6 16,1 3 1-16,-3 3 1 0,-3 1-1 0,2 5 2 16,-3 3 19-16,-4 5-3 15,1 3-1-15,0 3-9 16,-2 4-3-16,0 2-1 0,-2 2 4 15,0 2-2 1,-4 2-6-16,0 1 1 16,1 0-2-16,-3 0 0 0,1 0 0 15,-4 1-1 1,0 0 1-16,-1 0 0 16,-1 1 2-16,-2-1-2 0,-3 1 0 15,-1 0 1-15,-1 0-1 16,-2 0 2-16,-3 0 0 15,0 1 2-15,1 0 16 0,-4 0-7 16,1 0-4-16,-1 0-5 16,-4 0-3-1,-2 0-1-15,-3 3-1 0,-3 1 2 16,-2-2-1-16,-3 1 1 16,0 1-2-16,-3 0 2 15,-1-1-1-15,-3 1 0 16,0 2 2-16,-3-1-4 0,-3 4 3 15,2-2-1-15,-3 0 1 16,0 0 0-16,-2-2-2 16,0-1 4-16,-1 0-3 0,0-1 0 15,-1 0 0 1,-2 0 1-16,2-2-2 0,-1 2 2 16,2-3-2-16,0 0 2 15,0 0 1-15,-2 0-3 16,-1 0 1-16,1 2 1 15,-2-1-1-15,-1 0-1 0,0 0 1 0,0 1 0 16,2 1 2-16,-1-2-4 16,-1 1 4-1,0-1-2-15,0 0-1 16,0-1 2-16,-1 0 1 0,1 0-3 16,-1 0 1-16,0-1 3 15,1-2 8 1,1 0 4-16,1-1-11 0,-3 1-3 15,4-1 1-15,0 2-1 16,-1 0-2-16,0 0 1 16,0 1 3-16,2-1-5 15,-1-2 3-15,1 1-1 16,1-1 1-16,1-1 0 0,1 0-1 16,-1-1 2-16,0 2-3 15,0 0 12-15,0-2-7 16,1 3 1-16,-1-1-9 15,-1 0 4-15,1-1 3 16,2 0-3-16,2 1 1 0,-1-3-1 0,3 2 0 16,0 1 2-16,1 0-2 15,1 1 0-15,-1 0 1 16,-1 2-1-16,-1 1-1 0,0 0 3 16,-1 1-4-16,2 2 1 31,0-2 2-31,0 1-1 0,3-1-1 15,0 1 2-15,-2 1-3 16,2 2-1-16,-2 4-63 16,-5 4-108-16,-7-1-112 15,-9 2-248-15</inkml:trace>
  <inkml:trace contextRef="#ctx0" brushRef="#br0" timeOffset="53721.45">21059 13080 450 0,'2'-7'347'0,"-1"-2"-345"0,4 2-1 16,5 0-1-16,7 1-1 15,6-1 0-15,6 0 2 0,5-1-3 16,6 1-7-16,2 0-14 15,4-1 11-15,0 1 9 16,3 1 0-16,-1 2 1 16,-1 0 1-16,-1 4 1 0,-2 0 0 15,-1 3 1 1,-2 6-1-16,-3 3 2 16,-2 5 0-16,-3 5 1 0,0 3 2 0,-2 5 10 15,-1 1 6-15,-1 0-10 16,1 2-7-1,0 0 1-15,1-1 6 0,-1 0 3 16,2 1-8 0,0-2 0-16,-2 3-2 0,-1 0-3 15,-3 2 0-15,-4 0 1 0,-2 1 0 16,-3 3 1-16,-3 1 12 16,-1-1 0-16,-2 1-2 15,-2 0 3 1,0-1-2-16,1 1-8 15,-2-1-4-15,2 1 1 0,-3-3 0 16,0-1-2-16,-1 1 0 16,-2 1 0-16,-1 0 1 15,-1 0-1-15,-2 2-1 16,1 2 1-16,-2 3 0 0,-4-3 1 0,-2 2-2 16,0-1 0-1,-6-3 1-15,0-1-1 16,-2-2 1-16,-3-2 0 0,-3-1 0 15,-1-1-1-15,-2-1 2 16,-3-1-1-16,-2 0 16 16,-3-4-12-16,1 0 0 15,-2-6-2-15,3-3 7 16,1-5 8-16,0-2 0 16,3-4-1-16,1-1-3 0,0-2-2 15,0 2-6-15,0 0-1 16,0 0 2-16,-2 2-5 15,2 2-1-15,-1 1-1 0,-2 0-1 16,0 4 2 0,-1 0-3-16,-1 2 4 15,1 0-2-15,1 0-1 0,0 1 1 16,3 0 0-16,0-1 1 16,2 1-1-16,0 0 1 15,1 0-1-15,0 2 1 16,-1-2-1-16,1 2 1 15,1-1 0-15,4 0-1 16,-2 1 2-16,3-1-1 0,1 2-2 16,0-2 1-16,1 1 0 15,-1 0 0-15,-1 2 1 16,1-1 0-16,-1 1-1 16,1-1 0-16,0-2 0 0,3-1 10 15,0-3 10-15,1-3-6 16,4-3 4-16,2-3-8 15,1 0-3-15,1-1-4 16,0-1 1-16,2-1-4 16,0 1 0-16,0-1-1 15,3 0 1-15,-1 0 0 16,4 0-2-16,1 1 4 0,0 0-4 16,2 0 4-16,3-2-2 15,2 1-2-15,3-1 2 0,4-3 0 0,3 0 0 16,5-1 0-16,2-6-1 15,4-3 2-15,3 0-1 16,0-5-1-16,3 1 2 16,0-2-2-16,2-1 2 15,0 0-1-15,1 1 0 16,2 0 1-16,-1 3-2 16,2 1 1-16,2 1 1 15,1-1 0-15,2-1-2 0,3 1 1 16,2-3 0-16,3-1-1 15,-1 1 1-15,-1-1-1 16,1 0 1-16,-2 1-1 16,2 0 2-16,-1 0 0 15,2 0-1-15,1 0 1 0,2 0-1 16,3 0 1 0,0 0-1-16,2-1 1 15,-2 0-1-15,5 1 1 16,-3 0-1-16,1 1 0 15,0 2 1-15,-1-1-1 0,3 2 2 16,-1 3-2-16,2-2 0 0,3 2 0 16,-2-1 0-16,0 1 1 15,4 0-1-15,-2-1-1 0,2-1 2 32,-3 0-1-32,2-1 0 15,3 0 1-15,-1 1-1 0,3-1 0 16,-5 2 0-16,1-1 0 15,-1 3 0-15,1-1-1 16,-2 1 2-16,-1 3 0 16,0-2-1-16,3 1 1 0,0-1-1 15,-1 0 0-15,2 1 0 16,-3 0 1-16,1 1 7 16,0-2 7-16,-2 3-10 0,-2 0-2 15,-1 2-1-15,3 0-1 0,-1-1 0 16,-1 2 0-16,1-1-1 15,0 0 0-15,1 0 1 16,-3 0-2-16,1 0 2 16,-2-2 0-16,0 3 0 0,0-1-1 15,-1 0 1-15,-2 1-2 16,-2 0 1-16,0-1 0 16,-5 1 1-1,-1 1-2-15,-2 0 1 16,-5 0 0-16,0 2 0 15,-2 2 1-15,-2 1-1 16,-4 1 0-16,-1 0 1 16,-4 2-2-16,-2 1 2 0,-6 1 0 15,-1 0-1-15,-4 1 0 16,-3 2 0-16,-3 2 1 16,-1 1 0-16,-5 4-2 0,1 1 2 15,-5 3 1-15,-1 2-2 16,-5 4 2-16,2 3-1 15,-2 3-1-15,-1 5 1 16,-3 2 2-16,-1 2-3 16,-1 4 1-16,2 0-1 15,-4 2 0-15,2-1 1 0,-1 1-1 16,-2 2 0-16,0-2 0 16,-2 2 1-16,3 2 2 15,-3 1 4-15,4 2-2 0,-3 0-2 16,0 0-1-16,-2 0 0 15,1-1-1-15,-2-3 1 16,-1-3-1-16,4-3 1 16,-2-2 9-16,-2-3-2 15,4-2 2-15,-1 0 0 0,3 1-8 16,-5-2-1-16,4 1 1 0,0 0-4 16,-1-1 3-16,0 0-3 15,2-2 2-15,-1-1-1 16,1-2 2-1,1-2-4-15,2-4 2 16,-2-2 0-16,4-2-1 16,0-1 2-16,-3-1-1 0,3-1 0 15,3-1 1-15,-3-3-2 16,0 2 1-16,0-5 0 16,0 1-1-16,0-3 1 0,-3 0 1 0,2-1-2 15,0-1 1-15,-3-1 2 31,-3 0-3-31,0-1 1 0,-5 0 0 16,-1 1 1-16,-2 0-2 16,-7 1 2-16,1 0-1 15,-6-1 1-15,-4 4-1 0,-2-1 1 16,-5 0-2-16,2 1 2 16,-7 1-2-16,-4-2 3 15,-2 2-4-15,-4 0 4 0,-2-1-4 16,-6-1 3-16,2 3-1 15,-3-3 0-15,-3 1 0 16,0-1 1-16,-3 0-1 16,-1-2 0-16,0 0-1 0,-2 1 2 15,-3-1-2 1,1 0 0-16,-1-1 0 16,-2 1 1-16,0-1 0 0,-5 0 0 0,0 1-1 31,-2-3 1-31,-3 3-1 0,1-2 1 15,0 0-1-15,2-2 2 16,-2-3-1-16,2 2 0 16,-1-4 0-16,1-2-1 15,-2 0 0-15,0 2 3 16,0-3-2-16,3-1-1 0,-2 1 1 16,-2 0 0-16,-2 1 0 15,-1-1 1-15,1 2-2 16,-2-1 1-16,-2 1-1 0,3-1 2 15,1-1-4-15,-1 2 4 16,-1-1 0-16,2-1-2 0,0 1 1 16,1-1 0-16,-3 0 0 15,3-1-2-15,0 0 1 16,2-1 0-16,1 1 2 16,-2-1 0-1,2 2 0-15,2-1-1 0,0 1 1 16,0 0-1-16,2 1-1 15,6-2 0-15,2 1 3 16,1-1-1-16,6 0 0 16,1-1-1-16,2-3 0 15,1-3-1-15,3 3 0 0,0 0 2 16,3-3-1-16,-1 1 0 16,2 0 1-16,2-1-1 15,1 2 0-15,-1-1 0 16,6-1 3-16,0-1 2 15,3 0-3-15,1-2 0 0,3 0 1 16,1 0-2-16,3-2-2 0,2 0 1 16,4 0-1-1,2-4 1-15,3 1 0 0,-1-3-2 16,6-1-1-16,-1-4 1 16,-2-2 0-16,1-1 2 15,-2-3 0-15,-1-1 0 0,-1-4-1 16,0-1 0-16,2-4 2 0,0-2-2 31,0-5 1-31,4-7-2 16,2-5 1-16,0-5-5 0,4-5-6 15,0-3 3-15,-1-4 5 16,3-2-1-16,0-1-3 0,1-1 0 16,1 0 2-1,-1-3 1-15,1-1 1 16,0-1-4-16,0-2-1 0,-1-1 5 15,1 0 2-15,-1 2 2 16,0-1 0-16,1-1 2 0,-1 0-3 16,0-2 0-1,1-2 3-15,1 2-2 16,-1-2 0-16,-1 4 0 16,2-1 2-16,2 1-3 0,1 1 2 0,0 1-2 15,4 0 2 1,-1-2-1-16,4 1-1 15,3-1 1-15,2 1 0 16,1 0 0-16,4 0-5 16,2 2-1-16,0-1 3 0,5 5 2 0,1 2-2 15,0-1 3-15,4 3 0 0,2 1-1 16,1 4 2-16,0 2-1 31,3 6 0-31,0 2 0 16,4 7 0-16,-1 5 1 0,1 4-2 15,3 4 1-15,-1 5 0 16,2 4-2-16,2 3 1 16,2 4 1-16,2 2 0 0,3 4-1 15,3 1 1-15,1 3-1 16,1 2 0-16,3 3 1 16,-1 3-1-16,-2 4 1 15,2 3-1-15,-1 7-1 16,-1 12-1-16,3 9-64 15,-2 8-44-15,-7 3-109 16,-12-5-431-16</inkml:trace>
  <inkml:trace contextRef="#ctx0" brushRef="#br0" timeOffset="61932.44">11107 11048 311 0,'-6'-5'37'15,"2"2"-4"-15,-1-1-2 16,1 2-16-16,1-3-13 0,0 4-1 0,0-2-1 31,-1 1 0-31,-1 1 0 16,1 1-2-16,-1-3-2 0,-1 3 3 15,0 0 3-15,-1 2 0 16,1-2 4-16,0-2 12 0,1 2-2 16,1 0 20-16,0-1 0 15,2 0-13-15,-1-1-9 0,2 1-2 16,-1-1-1-16,0-2 6 16,0 0-7-1,2-2-5-15,-1 0-2 0,1-1-3 16,0 0 1-1,0-2 1-15,0-2-1 16,0 1 4-16,0-3 30 16,3-2 8-16,1-2-11 0,0-3-14 15,0-1-13-15,0-2-2 16,0-2-2-16,-1 0 2 16,1-3-1-16,-1-2 26 15,2-1-2-15,0-5-19 0,1-2-3 16,1-3-3-16,1-4 0 15,2-1 2 1,-2-1-2-16,1-1 1 0,-1 0-1 16,-1-1 3-16,0 2 26 15,-1-1-11-15,0 2-6 0,2 3 7 16,0 1-12 0,2-2-5-16,2-1 0 0,2 0-3 15,3-4-1-15,1-2 2 0,0-2-1 16,-1 1 0-16,1 2 0 0,-3 3 1 15,-2 2-2-15,-2 4 2 32,-2-1-1-32,-1 2 1 0,-3 4-1 15,0 0 1-15,0 5 0 16,0 2-1-16,0 3 1 16,1 2-1-16,-1 1 0 15,3 2 1-15,1 0-1 0,3 2-3 0,-1 2 5 16,1 3-5-16,-1 1 2 0,0 4-2 31,-1 1 1-31,0 5-2 16,-1-1-1-16,0 1 3 15,0 2 0-15,-3 0-1 16,1 1 1-16,-3 0 2 0,1 0-2 0,-2 0 0 16,0 0 1-16,-2 0 1 15,2-1 0-15,-1-1-1 16,0 1 1-16,0-2 0 15,1 2 0-15,0-3-1 16,1-2-23-16,1 1-55 16,0-3-20-16,-1-1-31 15,0 2 8-15,-1-1 31 16,-2 1 31-16,-1 1 21 0,0 2 25 0,-4 1 14 16,-2 0 2-16,-3 2-1 15,0-4-43 1</inkml:trace>
  <inkml:trace contextRef="#ctx0" brushRef="#br0" timeOffset="62822.92">11509 8943 709 0,'-2'2'36'16,"-4"-2"-29"0,3 2-1-16,2 4-6 0,-1 4-1 15,0 6-1-15,-3 8 0 16,-1 10 2-16,-3 7-2 15,-4 7 3-15,-2 5 0 16,-3 5 1-16,-3 3-4 0,-2 6 1 16,-3 4 2-1,-3 4-2-15,-3 4 2 0,0 2-1 16,0-3 2-16,-1 1-2 0,1-1 0 16,3 3 1-1,0 0 0-15,1 1 0 16,2 2 0-16,0-3 1 15,6-6-3-15,1-4 4 0,3-8-3 16,4-6 0-16,3-4 0 16,2-7 0-16,1-3 1 15,2-8-1-15,2-4 0 0,0-10 0 0,1-6 1 32,0-4-1-32,1-6 0 0,0-3 2 15,0-1 2-15,0-3-2 16,0 1 1-16,0-5-2 15,0-5-2-15,4-5-1 16,-1-3 1-16,3-6 1 0,2-5 0 16,1-4 1-16,2-3-1 15,1-2-1-15,0 0-35 16,4-3-15-16,-1 1 0 0,3-1-5 0,3-5-5 31,2-1-22-31,1-9-17 16,3 0-14-16,1-5-71 0</inkml:trace>
  <inkml:trace contextRef="#ctx0" brushRef="#br0" timeOffset="64872.51">11482 8987 595 0,'-9'-8'22'16,"-1"-1"-24"-16,1 2 25 15,4 0 52-15,2 2-50 0,1 1-22 16,0 2 0-16,2 0-4 16,0 1 0-16,0-1 1 0,0 1-2 15,0 1-1 1,1-2 2-16,0 2 0 0,1 0-3 15,-1 0 4-15,1 0-2 16,0 0 0-16,2 2 1 16,1 1 1-16,1 0 0 15,3 2 0-15,0-1-1 0,1 2 1 16,3 0 0-16,0 0 1 16,2 5 0-16,1-1-1 15,4 1 1-15,0 2-1 0,2 2 0 16,1 0 1-16,1-1-1 15,-1 1 1-15,0 1-1 16,1-2 1 0,0 1-1-16,-2-3 1 15,2 0 0-15,2-1-1 16,-1 1 1-16,1 0 0 0,2 1 1 16,-2-1 1-16,3 2-1 15,2 0-1-15,-2-1 1 16,2 1 1-16,-1 0 2 15,1-3 0-15,-1 2-2 16,1 0-2-16,0 0 0 0,1-1-1 16,0 0 2-16,-1 1-1 15,2-2 0-15,-2 1 0 16,0 0 1-16,0 0-2 16,-2 0 2-16,1-1-1 0,0-2 2 15,-2 4-2 1,0-2 1-16,1 0 0 0,0 3 0 15,0 0-1-15,1 0 0 16,1 0 2-16,0 0-2 16,0 2 1-16,0-3-2 15,-1 0 2-15,-1-1-1 0,-2 0 0 0,2-1-1 32,-2 0 1-32,-1 1-1 0,2-1 1 15,0-1 2-15,0 2 9 16,2-1 35-16,-1 3-27 15,0 0-16-15,2 0-2 0,-1 2-1 16,0-1-1-16,1-1 1 16,0-1-1-16,1-2 1 15,0 0-1-15,0-3 2 0,1 1-2 16,-1-1 0-16,0 0 1 16,0 0 0-16,-2 1-1 15,1-1 2-15,-2 2-3 16,2 0 2-16,0 0 1 15,0-2-1-15,1 1 1 0,2-1-1 16,0 1-1-16,1-2 1 0,-1 0 0 16,0-1 0-16,-1 1 0 15,0 0-1-15,0 0 0 16,-2 1 0-16,1 0 1 16,0 1-1-16,0-1 1 15,1 1-1-15,-1 0 1 0,0 1-1 31,1-1 0-31,-3 0 2 16,0 2-1-16,1 1-2 0,0 0 3 16,-1 0 1-16,1 1 45 15,0 2-23-15,1 1-17 16,-1 0-5-16,0 2-1 16,2-2-2-16,-3 2 1 0,0 1 0 15,0-1-2-15,-3 0 3 0,0-1-2 16,1 0 0-16,-1 0 0 15,-1 0 1-15,2-1-1 0,0 1 1 16,-1 0-1-16,3-2 1 16,-1 4 0-16,1-3 0 15,0 3-1 1,0 1 1-16,-1 0 1 16,0 2-2-16,-2 0 0 0,0 1 0 15,1 1 0-15,-2-1-1 16,1-1 2-16,-1 1-1 15,0-2-1-15,1-1 1 16,-1-2 1-16,0 1-1 16,-2 0 0-16,-2-1-1 15,1-1 2-15,0 1-1 16,-1 1 0-16,-1-2 0 0,3-1 1 0,-2 2-1 16,0-2 1-1,1-1-1-15,-1-1-1 16,-1 1 2-16,-4-2-2 0,1-1 2 15,-2 1-1-15,0 0 0 16,-3-1 1-16,1-2-3 16,-2 1 3-16,-1 0 0 0,0-4-1 15,-3 0-1-15,-2-2 1 16,-2-1 0-16,-1-1 0 0,1-1 1 16,-3 0 0-16,0-2 3 15,0 0 16-15,-1 2 11 16,0-2-25-16,0 0-7 15,0 0 0 1,-1-2-8-16,-4 1-28 16,-4-5-61-16,-8-8-203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57:23.2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5963 12103 911 0,'0'0'148'16,"0"0"-174"-1,0 0 23-15,0 0 16 0,0 0-5 16,0 0-8-16,0 0 0 16,-120-34-4-16,115 44-6 15,-4 4-33-15,2 9-11 16,-4 10 14-16,-3 14 12 16,1 10-2-16,-3 13 9 0,-3 7 5 15,-2 6 0-15,-3 7 6 0,-2 2-3 31,0 4 4-31,-3 2 7 16,2 4 0-16,-1 3 2 0,1 2-1 0,2 3-1 16,2 2 11-16,1 3 2 15,-1 2-6-15,4 2-3 16,3 0 1-16,-2-2-1 16,-1-6 0-1,2-7-2-15,4-8 3 0,-3-8-3 16,5-9 1-16,0-7 1 0,6-6-2 15,-1-8 3 1,1-5-2-16,3-5 1 16,0-4 8-16,2-3 4 0,0-3 0 15,2-3 1-15,7 0-3 16,1-4-6-16,7-5-5 0,1-1-1 16,0-6-1-16,6-4 1 0,-1-3-2 31,1-4 2-31,4-5 1 15,4 0 0-15,1-2 1 0,6 0 2 16,3 0 0-16,3 1 4 0,2-1-1 16,3 1-2-1,4-2-2-15,3 0-1 0,5-2-2 16,-1-5 1-16,3-1 1 16,4-4-1-16,1 2 3 0,0-1 1 15,2 0 3 1,2 1-4-16,0 0 5 15,0 2-3-15,4 1 2 16,-2 3-3-16,2 0-2 16,-1 3-1-16,4-1-3 0,1 4 2 15,-3-2 1-15,1 0-3 0,0 0 2 16,2-2-1 0,-3-2 1-16,-3 1 12 15,2-1 11-15,0 1-4 16,0 0-10-16,-2 2-1 0,0 4-3 15,0-2-3-15,0 2 0 16,-3 1-1-16,2 0 3 16,-1 2 1-16,0 0 0 0,-3-2-3 0,1-1 0 31,0-1-1-31,-1-1-1 0,-2-2 4 16,1-4 9-16,-1 0-2 15,-1-1-1-15,-2 3-4 16,-3 0-1-16,-1 2-3 0,-1 1 0 15,-5 2-3 1,1-1 3-16,-2 2-3 0,-2 0 1 16,-2-2 0-16,-2 2 0 15,-2 0 3-15,-1-2 2 0,-2 2 4 0,-1 0-1 16,-1 0-8-16,-2 2 0 31,-2-1 0-31,-1 0-2 16,-4 2 1-16,-4-2-1 0,-2 1 2 15,-1-1 0-15,-2 1 0 16,-1-1-3-16,-2 2 3 0,2-1 0 16,1 0 0-16,-3 2-1 15,0-2 0-15,-2 0-1 16,-1-1 1-16,-1 0-1 0,-5-2 1 16,2 0 0-16,-1 0-1 15,-1 0 1-15,2-2-2 16,-3 1-1-16,-2-2-2 0,0 1 0 15,-2-3 1-15,-4 2 4 16,1-2 2-16,-3 1 1 16,0 2 3-16,0-3 2 15,0-1 14 1,-1 2-1-16,-2-3-2 16,0-1-4-16,-2 1-4 15,2 0-2-15,0 1 3 0,0 1 2 16,1-1-2-16,0 2-7 15,2 1-4-15,-1 0-1 16,1 1 0-16,0-2 0 16,0 2-1-16,0 0-4 15,0 0-8-15,0 0-13 0,0 0-20 16,0 3-24-16,1-3-33 0,5 5-30 16,0-2-32-16,-1-1-94 15,-4-9-161-15</inkml:trace>
  <inkml:trace contextRef="#ctx0" brushRef="#br0" timeOffset="975.74">8095 12509 283 0,'0'-2'722'16,"-5"0"-709"-16,-3-3-10 16,7 2-9-16,1 2 1 15,5-1-2-15,2 0 4 16,2-1 4-16,1 1-1 16,1-1 0-16,-1 1 1 0,-3-2-1 31,0 2 1-31,-3 1-1 15,-3 0 1-15,1 0 2 0,-2 0 0 16,0 1 6-16,0 0 30 16,-2-1 11-16,-1-1-11 15,-2 2-13-15,1-1-9 16,0 0-11-16,1 2-4 0,-1 2-1 0,0 3-7 16,-1 5-13-16,-2 9 0 15,2 5-7-15,-3 12 1 16,3 11 7-16,-4 12 16 15,2 12 0-15,-1 8 1 16,3 12 2 0,-3 11-4-16,0 5 5 0,0 5-3 0,-1 5 1 15,0-2 0-15,-2 1 0 16,-1-3-2-16,-1-3 4 16,-2-4-1-16,-2-6-1 15,2-6-1-15,-5-13 2 16,5-13 0-16,1-12 1 15,5-13-1-15,5-10 3 16,4-8-3-16,2-5 0 16,9-4-2-16,7-8-6 0,6-9-73 15,-1-16-113-15,-5-28-136 16</inkml:trace>
  <inkml:trace contextRef="#ctx0" brushRef="#br0" timeOffset="1609.47">8437 12246 1087 0,'15'-11'17'15,"2"1"-104"-15,11 2 88 16,13 1 4-16,8 5-2 16,10-1-2-16,9 6-1 15,7 3 2-15,9 3-2 0,5 2 1 16,6 1-2-16,4 2-3 16,3 2-6-16,1 0-1 15,-1 1 5-15,1-3 5 16,-3-1 3-16,-3-2-1 15,0-4 1-15,0-2-1 0,-3-3 1 0,-3-1-1 16,-5 1 0-16,0-4-1 16,-4 1 3-16,-8 0 4 15,-2 0-5-15,-9-1-1 0,-6 5-1 32,-8-3 1-32,-9 4-1 15,-8 1 1-15,-8 1 1 16,-7 1 3-16,-4 0 1 0,-6 1 6 15,-4 5 0-15,-1 0 0 16,-2 5-3-16,-1 5-5 0,-3 2-1 16,-4 6-3-16,0 8 1 15,-3 6-1-15,0 10 0 16,-3 11-1 0,2 12 1-16,-1 12-2 0,-2 9 2 15,2 9-3-15,-1 3 3 0,1 5-2 0,1-1 1 31,5 1 1-31,0-2 0 0,3-4 1 16,2-5 1-16,0-5-1 16,-1-5 9-16,0-7 0 15,-1-7-2-15,2-4-3 0,1-3-1 16,-2 1-9-16,0-2-113 16,-6-9-158-16,-9-9-248 15</inkml:trace>
  <inkml:trace contextRef="#ctx0" brushRef="#br0" timeOffset="2837.74">11106 12309 273 0,'-20'-32'716'0,"-2"3"-687"0,0 6-26 16,7 7 8-16,6 5 0 0,4 6-15 31,3 2-27-31,2 3-42 16,0-2-47-16,0 3 2 0,0 0 73 15,0-1 47-15,1 0-1 16,0 0 7-16,2 1 57 0,2 2-5 0,4 3-34 16,5 3-2-16,6 4-1 15,9 1-2-15,6 3-1 16,11 2 4-16,5 1 12 16,8 0-18-16,7 3-9 15,6-1-2-15,6 1-6 0,5-1 2 16,5-2-2-16,4-1-2 15,3-5 0-15,2-2 1 16,2-1 1-16,5-4-1 16,-1 1 1-16,0 0 0 15,1 1-1 1,-3 1 1-16,0 2 0 16,-4-1 3-16,-1 1 3 0,0 0 10 0,-3 0 3 15,-2-2-10-15,-2-1-2 16,-4-1-6-1,-5-3 0-15,-9 0-1 16,-7 0 0-16,-8 0-1 16,-10-1-1-16,-9 1 2 15,-9 1 0-15,-8 1-1 16,-4 0 2-16,-6 0 2 0,-2 0 4 16,-2 1 12-16,-3-1 2 15,1 3-6-15,-2 2-5 16,-2 3 1-16,1 5-4 15,0 5-4-15,-1 10-3 0,-1 9 1 16,-2 9-1-16,0 11-3 16,-1 13 3-16,0 7-2 15,2 8-2-15,1 12 1 16,-1 7-3-16,0 11 4 0,2 8-4 16,0 6 4-1,0 4-1-15,2-1 1 16,2-4-2-16,0-4 3 0,-2-10 1 0,0-7-2 0,-2-7 4 15,0-8 2-15,0-8 16 16,-1-7 5-16,-1-9-2 31,1-10-6-31,1-8-12 0,0-10-3 16,0-8-1-16,0-8-3 16,-3-5 3-16,-5-6-1 15,-2-2-1-15,-5-3 1 16,-7 0 0-16,-7-3 1 0,-5 0-2 15,-10-1 0-15,-6-3 2 16,-9-2-3-16,-5-1 3 16,-10-4-2-16,-4 0 2 0,-5-5 0 15,-2-5-1-15,-5-5 1 16,-4-4 3 0,-2-3 5-16,-2-5 2 15,-6 0-1-15,-6-3-4 0,-5 1-4 16,-1-1-1-16,-6 2 0 15,-3 4 0-15,-7 5-1 0,-3 6 0 16,-7 8-4 0,-4 7-40-16,-8 15-34 15,-12 11-39-15,-5 9-96 0,-10 6-193 16</inkml:trace>
  <inkml:trace contextRef="#ctx0" brushRef="#br0" timeOffset="16872.65">24876 10400 760 0,'-1'-3'125'0,"-4"-1"-109"15,0 1-15-15,3 5 30 16,2-2-20 0,-2 1-14-16,3 0-51 0,0 1 0 15,1 2 20-15,0 2 18 16,2 1 6-16,0 5 8 0,0 3-1 15,3 6 3 1,-1 5-2-16,2 6 2 16,0 5 0-16,0 6 4 15,1 4-6-15,2 6 1 16,-4 8 0-16,-2 7 7 0,0 8-3 16,-4 7 0-16,-1 5 0 15,-1 2-1-15,-4 1-1 16,0-1-1-16,-1-5 0 0,-2-2 0 0,4-10 0 15,2-7-1-15,0-12 2 32,2-9 0-32,2-9 8 0,6-10 1 15,0-7-3-15,-1-4 1 16,3-5 1-16,0-4 7 16,-1-1 4-16,0-2-1 15,1-1-10-15,0 0-2 16,3 0-2-16,1 0-3 15,3 2 1-15,2-2-2 0,3 0 0 0,2 0-1 0,1-1 0 32,2 1 0-32,4-4 1 15,0 2 0-15,2-2 0 0,3 0 0 16,1 1-1-16,3 0 1 16,0-1-1-16,3-1 1 15,-3 2-1-15,2 0 0 16,-1-1 1-16,-2 2-1 0,-2 0 0 15,-2 2 1-15,3 0-1 0,-2 1 0 16,-3-1 1-16,-3 0-1 0,-4-1 0 31,1 1 1-31,-5-1-1 16,-4 1 0-16,-3-2 0 16,0 0 1-16,-3 0-1 0,-3 0 1 0,-4-2 0 15,2 2-1-15,-3 0 0 16,-2 0 1-1,-1-2-1-15,1 1-2 0,2-4 2 16,-1-4 0-16,0-4 2 0,5-6-1 31,-2-9 3-31,1-8-2 0,1-8-11 16,2-10-3-16,-1-9-5 16,0-10 13-16,0-4 2 15,0-5 1-15,-3 0 1 0,1 3-3 16,-1 2 3-16,0 6-3 0,2 3 3 31,2 6-1-31,0 2 2 0,2 3-1 16,1 7 2-16,0 7-2 15,-4 7 0-15,-2 7 0 16,-1 6 1-16,-5 5 1 0,0 4-2 16,-2 3 0-16,-4 2 5 15,-2 0-3-15,-3 2 0 16,-2 3 8-16,-1 1 12 15,-3 1 1-15,2 1-11 16,-3 0-6-16,1 1-3 16,-4 0-2-16,4 2 1 0,-6 0-2 15,0-1 2-15,0 0-1 16,-3-2 0-16,-2 0 0 0,0 1 9 16,-4-4 11-16,-3 1-3 15,-1-1-9-15,-4 0-6 16,-1 2 0-16,-2-1-1 0,-1 0-1 15,-1 0 1-15,3-1 2 16,-3 2 0-16,1 0-2 16,-3 0-2-16,3 1 0 0,-3 0-1 15,2 0-9-15,3 2-27 16,1 3-56-16,0 4-51 0,-1 0-99 31,-3-1-122-31</inkml:trace>
  <inkml:trace contextRef="#ctx0" brushRef="#br0" timeOffset="21567.66">19147 10047 696 0,'1'4'17'0,"-3"-4"-15"0,0 2-4 16,2 2-1-16,1 4-18 15,-1 5-6-15,1 2 26 0,0 7-5 16,0 6-18-16,-3 7-10 16,-6 2 14-16,-3 2 3 15,-1 1 2-15,-5 2 11 0,1 0 4 16,-1-1 0 0,1-3 15-16,0 1 25 15,2 0 5-15,-3 0-10 0,4 0-8 16,-3 1 2-1,3 0-10-15,-2-2-11 0,3 2-4 16,1-4-8-16,2-1-6 16,3-5 9-16,3-2 3 15,1-5-5-15,1-3-13 16,2-5 9-16,4-3-1 0,1-4 1 16,3-2-2-16,3-3-1 15,0-1 7-15,3 1 22 16,0-1 5-16,5 1-4 0,0-2-4 15,3 2-1 1,3-1-5-16,3 0-1 16,0 1-1-16,2-1-2 0,1-1-3 15,1 0-1-15,0 1 0 16,0-1-1-16,0-1 0 16,0 0 0-16,-1-1 1 15,-2 1-2-15,-3 0 0 16,-2 0 1-16,-1 0 0 0,-5 1-1 15,-1-1 0-15,-2 2 1 16,-3-1-1-16,-3 0 1 16,0 1 1-16,-3-1 23 15,0 0 3-15,-2 2-2 16,-1-1-11-16,1-1-5 0,-2 0-5 16,-2 0-3-16,0-1 1 15,-1 0-2-15,3 0 2 16,-3 0-1-16,-1-2 2 0,-1 1 3 15,1-6 7-15,0-2-4 16,-4-4-6-16,0-4-4 0,0-4 3 31,0-3-2-31,0-5-1 0,-1-4 2 16,1-3-3-16,0-4 4 16,1-5-22-16,0-4 8 15,2-2-5-15,-1-2-4 0,1-1 14 16,1 3 6-16,0 2-1 15,-1 4 2-15,4 1 1 0,0 1-2 16,4 1-2-16,1 0 2 16,3 1 0-16,0 6-2 0,0 3 2 15,0 7-2-15,-3 5 1 16,-2 4 3-16,-1 5-3 16,-4 4 4-16,1 2-2 15,-3 1 6-15,0 1 1 0,-2 0 23 16,-2 2-1-16,-3-2-2 15,2 2-1-15,-4-1-5 16,0 1-13-16,-2 1-4 16,-4-2 2-16,0 2-3 0,-5 2-4 15,-1-2 1-15,-3 0-1 16,-4 0-1-16,0-2-1 16,-5 2-6-16,0-3 3 15,-1 0-4 1,-3 2-12-16,-2 0-2 15,-4 2-9-15,1 3 12 16,0 8 3-16,1 2-34 16,3 6-23-16,1 7-78 15,3 1-106-15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6T22:58:08.0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7322 6334 788 0,'-18'-3'6'16,"4"0"-4"-16,5 3 3 0,5 2 0 15,2 9-5 1,2 8-6-16,0 7-20 0,2 11 16 16,4 8 2-16,-1 10-14 15,2 6 7-15,-2 8-9 16,1 4 3-16,0 4 3 15,2 4-1-15,0 2 12 0,1 2 6 16,1-2 1-16,-1-5 1 0,2 0 0 31,0 2-3-31,-1-2 3 16,0 3 2-16,2 8-3 16,-2 9 2-16,-5 9-2 0,1 5 3 0,-4 4-2 31,0 6 2-31,-2-1-3 0,0 3 0 15,0-3 1-15,-2-3 0 16,2-4-1-16,0-1 1 16,0-4-2-16,0-2 0 0,0-2 3 15,0 4-2-15,-4 1 1 16,0 2-1-16,-1 3 3 0,-3 1-1 16,-2 2 4-16,1 0 8 15,0-4-9 1,-1-4-1-16,2-7-1 15,-2-9-1-15,1-8 0 16,1-11-1-16,-3-6 0 0,1-9 20 16,0-6 16-16,-1-5-11 15,-1-3 1-15,0-4-1 16,-1-1-6-16,-1-1-4 0,-1-2-4 0,1-5-4 31,-1-3 5-31,1-8 32 0,3-3 3 16,2-5-8-16,2-6-6 15,-2-1-14-15,5-1-9 16,1-3-7-16,1-1-1 16,0 0-2-16,0-2 0 15,2 0-1-15,0 2 1 0,0-2-1 16,0 0 1-16,0 0 1 0,0 0-2 16,0 0 0-16,0 0 0 15,0 0 1-15,0-1 0 16,0 1-1-16,0 0 2 0,0 0 0 15,0 0-1 1,0-1 1-16,0 1-1 0,0 0-1 0,0 0 1 31,0 0-3-31,0-1 3 16,0 0-1-16,0 0 1 16,0 1 0-16,0-1-1 0,1 1-2 15,0-1 3-15,-1 1 0 16,0 0-2-16,2-1 3 15,-2 1-2-15,0 1 0 16,0-2 3-16,0 1-1 0,0 1-1 16,0-1 1-16,0-1-3 15,0 2 3-15,0-1-1 16,0-1-2-16,0 1-1 0,0 0 3 16,0 0-2-16,0-1 0 0,2 1-1 15,-2 0 1-15,0 0 3 16,2 0-2-16,-2 0 0 15,0-2 0 1,0 2 1-16,0 0-2 16,0 0 2-16,0 2-1 15,0-2 1-15,0 0-2 16,1 1 0-16,1 2-4 16,4-3 1-16,2 6-5 0,3 1-40 15,4 2-27-15,4-2-31 16,-2-5-58-16,-7-4-116 0</inkml:trace>
  <inkml:trace contextRef="#ctx0" brushRef="#br0" timeOffset="2142.94">7152 11457 763 0,'2'2'58'16,"-2"0"-55"-16,0-1-7 15,7 1-1-15,6-1 3 16,2 1 3-16,10-1 1 15,5 2-1-15,5-2 2 0,6-1-1 16,5 1 0-16,2-2-2 16,5-3 2-16,4-3-1 15,4-2 0-15,3-1-1 16,5-1 0-16,1 1 1 0,2 0-1 16,3-2 1-1,2 1-1-15,0 2-1 0,2-2 2 16,2 2-2-16,0-1 2 15,4 7-1-15,0-1-2 16,-3 4 3-16,-3 0 0 0,2 0-2 16,-2 4 2-1,-1 0 2-15,-2 0-2 0,-1 1-1 16,1-3 4 0,-1 1-5-16,-1 0 3 0,-8 0-1 15,3 0 0-15,-6 0 0 16,-3 0-1-16,-7-1 0 15,-1 1 1-15,-7 2-1 16,-3 0 1-16,-6 0-2 16,-6 3 2-16,-4-1 1 0,-9-1-2 15,-2-1-1-15,-6-1 1 16,-2-2 3-16,-4 0-2 0,0 0 8 16,-3-2 49-16,0 0-18 15,1 0 6-15,-1 0-7 16,0 0-7-16,1 0-13 0,-1-1-14 15,0 0-4 1,1-4-1-16,2-5-1 16,1-5 0-16,-2-7-1 0,3-8 0 15,3-6-1-15,1-8 1 16,-1-9 0-16,2-8 0 0,0-6 1 16,-1-8-2-16,-1-5 1 15,-1-3 3-15,1-4-1 0,-2-2 1 16,1 2-1-16,-1 1 1 31,3-4 0-31,4-1 0 0,-2-3 0 16,3-2 0-16,1-5-1 15,1-4 2-15,-1-3-1 16,2-3-1-16,-2-6-1 16,1-4 2-16,1-4-3 15,-2-3 4-15,0 0-2 0,0 0 1 16,-3 0 0-16,1 6-4 15,-4 1 4-15,-2 4 0 16,-1 4-1-16,-2 7 3 16,0 5-5-16,-2 9 4 15,0 8-1-15,-2 8 0 16,1 8 4-16,-1 7-7 0,1 9 6 16,0 5-7-16,0 6 4 0,2 5-2 15,-2 5 0-15,1 1 0 0,0 4 1 16,0 0-1-16,1 2 0 31,2-1 0-31,-1 3 1 0,-1 4-1 16,-1 4 1-16,0 6 0 15,-2 1 0-15,0 4 2 16,0 1-1-16,0 1 0 16,0 1 0-16,0 0-1 0,-2 0 2 15,1 0-3-15,-2 0 1 16,0 0-2-16,0 0 2 0,-3 3-1 15,0-3 1-15,-2 0 1 16,-1 0 0-16,-4 0-1 0,-2 0 1 16,-6-5-2-16,-3-2 0 15,-3-1-1-15,-4 0-1 16,-4-1 3-16,-3-2 1 16,-3-2 0-16,-2-1 1 0,-7 2-2 15,-2-3-1-15,-4 2 2 16,-4-3 0-16,-3 1-2 15,-2 0 2-15,-2 0 0 16,-7 2-1 0,0 0 1-16,-4 2-1 15,0 1 3-15,-3 1-2 0,1-2 0 16,-2 2-2 0,-1-3 2-16,0 0-3 0,-6 1 2 15,0 0-2-15,-3 1 1 16,-4 3 1-16,-2 1 3 15,0 4-3-15,0 2 1 16,-4 0 1-16,0 6-1 0,3 3 0 16,2 1 0-16,1 1 0 15,1-1 0-15,6 0 0 16,5 2 0-16,8 0 1 16,4 5-3-16,9 0-21 15,3-6-138-15,-5-9-246 0</inkml:trace>
  <inkml:trace contextRef="#ctx0" brushRef="#br0" timeOffset="28225.39">13455 12322 789 0,'0'-1'27'0,"0"-3"-27"15,0 2 4-15,0 3-3 0,0 2-7 16,4 6 4-16,1 3 3 16,2 5-2-16,2 5 1 15,-2 3 0 1,1 6 0-16,0 5 1 16,-1 5-3-16,-3 6 0 0,-2 6 6 15,-1 7-4-15,-1 4-1 16,-2 5 1-16,-4 2 1 15,-2 1-1-15,-1 3 1 16,-1 2 1-16,-2 1 1 16,0-3-2-16,-1 2 0 15,1-2 0-15,1-3 2 0,-1-3 3 16,1-1-1-16,3-2-3 16,-1 2-2-16,-1-3 3 15,2-3-3-15,-1 0 3 0,0-4 0 16,2-5 4-16,0-4 13 15,1-6-5-15,1-6-6 0,0-6 3 16,1-6 6-16,2-6 3 16,1-6-2-16,1-4-5 15,0-3-2-15,0 0-6 0,5-2 0 32,3 1-4-32,1 1 1 0,3 0-1 15,4 0-2-15,3-3 1 16,2 1 1-16,3-1-2 15,2-1 1-15,1-1-2 16,0-1 2-16,2 2-1 0,1-3 0 16,1 1 0-16,-1-1 0 15,2 1 1-15,3 0 0 16,-1 0-1-16,2 1 1 0,1 1 0 16,1-1-1-16,2 2 1 15,-1 1-1-15,3 2 2 16,-2-1-2-16,4 2 0 0,-3-1 0 15,3-2 0-15,-2 1 1 16,-1-2-1-16,-2 0 0 16,-2 0 0-1,-4 0 0-15,-3-1 0 0,-2 0 0 16,-3-1 1-16,-2-1-1 16,-1 2 0-16,-3-2 0 15,-2 0 0-15,-1 1 0 16,-5-1 1-16,-1 0 0 15,-1 1 0-15,-4-1-1 16,-3 0 0-16,-1 0 1 16,0 0 5-16,-1 0 54 0,1 0-28 15,-1 0-18-15,0-1-8 0,0 1-4 16,0-2-1 0,0 0 0-16,0-10-1 0,0-7 5 15,0-9-4-15,0-10-1 16,4-11 0-16,1-9-2 15,0-9 2-15,4-3-3 16,-1-7 2-16,1-5 1 16,2-4 1-16,1-7-2 0,3-2 2 15,0-2 0-15,2 0 0 16,0 1-3-16,0 3 2 16,0 3 1-16,-3 2-2 15,-1 2 1-15,1 0 1 16,-3 4-2-16,0 2 1 15,0 3-1-15,-1 3-1 16,-1 4 2-16,-1 8-1 0,0 5 1 16,-1 8 2-16,-3 7-4 15,1 9 3-15,-3 9 1 0,0 6-2 16,-2 7 1-16,0 5-2 16,0 3 3-16,0 3-2 15,0 0-2-15,0-1 0 0,0 2-1 16,-2 1 0-16,-1-1 0 15,-1 3 0-15,-2 2 2 16,0 0 2-16,0 1 1 0,-3-1 1 16,1 0-4-16,-1-2 5 15,-2 0 0 1,0-2 18-16,-1 0 2 16,-3-2 3-16,-3 0-7 0,-4 3-16 15,-5-5 0 1,-1 1-3-16,-4-1 1 15,-2 0 1-15,-3 1 7 0,-3-2-1 16,0-1-2-16,-4 1-5 16,-4 0-1-16,-4 1-1 15,-2-1 1-15,-1 2-1 16,-3 1 2-16,0-3-2 16,0 4 2-16,0 1-3 0,-1-1 3 15,1 2-1-15,1-2-2 16,0-1 3-16,3 3 5 0,2-1-1 15,5-1-1-15,5 0 1 16,1 0-5-16,9-1 0 16,5 2-2-16,9-1 0 15,8 0-21-15,9 0-82 0,1-2-154 16,1-10-350 0</inkml:trace>
  <inkml:trace contextRef="#ctx0" brushRef="#br0" timeOffset="82097.33">5344 16614 890 0,'-11'28'3'16,"4"3"-24"-16,2 13 14 0,5 12 6 16,0 16 0-16,7 12 1 15,-2 11 1-15,-1 11-2 16,3 8 2-16,-4 5 1 16,-2-1-2-16,0-1 3 15,-1-6-2-15,0-8 2 0,0-7-3 16,0-8 0-16,0-10 0 15,0-11 1-15,0-9 0 16,0-10 0-16,3-14-1 0,4-11 0 0,4-13-3 16,5-16-42-16,-1-28-88 31,-1-27-54-31,-7-23-219 0</inkml:trace>
  <inkml:trace contextRef="#ctx0" brushRef="#br0" timeOffset="83726.86">5264 16462 1141 0,'-15'-16'-1'0,"2"4"6"15,9 7-7-15,6 1-11 0,13 2-2 16,5 4 10-16,12 0 5 15,4-2-3-15,9 4-4 16,4 1-6-16,7-1 6 0,4 2 5 16,3 0 0-1,3 3 2-15,3-2 1 0,3 0 0 16,2-1-1-16,2 0 2 0,2-1-3 16,1-1 2-16,-1 0 0 15,3 1 0-15,2 1 1 16,-1 0-1-16,5 1 4 15,4 2-3-15,3-2 1 0,2-2-4 16,4-1 2 0,0-3-1-16,2-1 1 15,0-2 0-15,4-5-1 16,-1 0 3-16,1 0-5 0,1 2 5 16,1 1-3-16,0 3 0 15,-3 3 0-15,-1 2 1 0,-2 3-2 16,-1 1 2-16,-2 1-2 15,1-4 4-15,-1 0-3 0,-2-4-1 16,4 1 1-16,-5-4 0 31,0-2-1-31,-6-2 2 0,4-1-1 16,-2 0 1-16,-3 3 0 16,1-2-1-16,-1 4 1 0,2 0 0 0,-5 2-1 15,1 2 0-15,0 3 1 16,-1 2 0-16,-4 2-1 15,-1-3 1-15,-2 0-1 0,-3 0 1 16,-1-2-3-16,-3-1 3 16,-2 1 1-16,0-2 0 31,-1 1-2-31,-2-2 0 16,1 1 1-16,-1-2-1 0,-4 2 1 15,0 0-2-15,-2 4 1 16,1-3-1-16,-4-1 1 0,2 0 0 15,-1-5-2-15,1-1 1 0,0-10 1 16,0-5 0-16,-1-4-1 16,-2-2 1-1,-2-4 0-15,-2-2 1 16,-4 4 0-16,-6-3-1 0,-6 6 1 16,-1 0-1-16,-9 5 2 15,-2 3-3-15,-6 5 0 0,-5 3 3 16,-4 2-4-16,-5 6 2 15,-2-1-2-15,-1 1-1 0,-1 4-1 16,1 2 2-16,-1 1 1 16,1 1 2-1,1 4-1-15,0 1 0 0,-1 3 1 16,0 4-1-16,-2 5-1 16,0 6 0-1,0 7 0-15,-4 8-1 16,-1 8 4-16,-3 6-1 0,-1 7 0 15,-1 8-2 1,0 5 2-16,0 4-2 0,-1 4 1 16,2 6 1-16,-2 4-1 15,0 3 0-15,1 2 0 0,0 0 1 16,-1-6-2-16,1-6 0 0,1-7 2 31,-1-10-1-31,3-3 1 16,0-7 0-16,1-3 0 0,4-8-1 0,0-4 1 15,2-4 0-15,0-9 0 16,3-5-1-16,1-5 1 16,1-6-1-16,-1-4 1 15,-1-6-2-15,-1-2 3 0,0-5-2 16,-2 1 0 0,0-3 3-16,0 1 2 15,0-2 39-15,0-1-10 16,-5-1-3-16,-5 1-7 15,-5-2-14-15,-5-1-8 16,-7 0-1-16,-5-1-1 0,-5 1-2 16,-5 3 2-16,-4-2 0 0,-5 0 0 0,-5 3-1 31,-6-2-2-31,-4 1 1 16,-9-1-11-16,-4 0 3 15,-7-1 4-15,-3-3 0 0,-1 1-8 16,-4-1 10-16,-5 0 5 15,-8 1-1-15,-4 3-1 16,-5-1 1-16,-1 3 1 0,-5-1 0 16,-2 2-2-16,1 2 0 15,-2-2 1-15,-2 4 1 0,-1-1-2 16,0 4 2-16,-2 0-4 16,-1-1 2-16,-3-1-3 15,2-2-2-15,1-1 1 16,-3-2 5-16,0-1 1 0,1-1 1 15,2 0-2-15,-3-2 1 16,1-1 1 0,0 1-1-16,1-2 1 0,3 1-1 15,-1-2 0-15,4 0 0 16,2-4 0-16,0-1-3 16,1-2 2-16,3-3 0 15,2-2 2-15,-2 0 0 16,5 2 5-16,1 0-7 15,4 2-1-15,-1 3 1 16,6 4 0-16,-3 4-2 0,3 2-38 0,5 9-63 16,0 13-60-16,-3 2-76 15,-6 0-276-15</inkml:trace>
  <inkml:trace contextRef="#ctx0" brushRef="#br0" timeOffset="86353.85">19509 16300 1204 0,'-1'1'-140'16,"-1"-1"94"-16,5 17-24 16,8 13 62-16,-3 17 7 15,-2 20 0-15,-4 18-1 0,-1 19 1 16,-4 12 1-16,-1 7 2 16,-3 3 0-16,-1 1 1 15,-2 0-3-15,1-4 1 0,-1-2-2 0,-2-7 1 16,1-6 0-16,-2-8 2 31,-1-10 5-31,3-6 21 0,1-9-21 16,2-7-2-16,5-6-2 15,2-8-2-15,1-7-4 0,2-8 3 16,4-4 3-16,4-6-1 16,0-4-1-16,1-6 0 0,3-3 3 15,1-1 4-15,3-3 3 16,2-1-2-16,3 2 0 15,4-2 3-15,4 1-6 0,4-4-4 16,6 2 1-16,4-4-1 16,7 0 0-16,2-1-1 15,7-1-2-15,6 2 1 16,2-2 0-16,4-1 3 16,3 1-3-16,2-2 1 15,2 0 0-15,-2 0-2 0,3-1 2 16,2 0-2-1,4-1 2-15,4 1 0 0,4 0 0 16,3 1 0-16,2 0 0 16,4 4 1-1,1 0-1-15,1 1-1 16,7 2 0-16,1-1 1 0,2-1-3 16,2 1 4-1,0-3-2-15,-1-1 0 0,-1-2 0 0,-3 0 3 16,-1-2-4-16,-2 1 0 15,-1-1 3-15,-3 0 1 0,1-1 17 16,-1 1-12-16,2 0-6 16,-2 1 1-16,0-1 0 15,-2 0 2-15,-2 2 8 16,-2-2-6-16,-2-2-1 0,-1 2-4 31,-2 0-1-31,-4 0 1 16,-3 2-2-16,-3 2 0 0,-5-4 0 0,-2 3 0 15,-5-1 2-15,2-1-2 16,-4 2-1-16,-4-1 1 16,-3-1 1-1,-8 1-2-15,-3 0 3 0,-9 0-3 16,-6 2 1-16,-5 0 0 16,-2 0 0-16,-4 1 0 15,-2 0 0-15,0 1 0 16,-3-1 0-16,-5 0 0 15,0-2 0-15,-5 0-1 16,1-1 1-16,-5 0 1 16,-2-2-3-16,-1 1 3 0,-1-2-3 15,-2-1 4-15,2-1-4 16,-2-4 3-16,4-4-2 16,-1-3-1-16,2-8-4 15,2-6-72-15,4-8 35 0,0-6-2 16,2-8 2-16,1-4 17 15,5-4-1-15,-1-6 1 0,-1-4 4 16,2 0 16-16,0-7 6 16,-2-3 1-16,2-5 2 15,0-6 1-15,-2-5-1 16,0-3-1-16,-2 0-1 0,-2-1 3 16,-5 1 2-16,-3 3 15 15,-3 4-4 1,-2 5-10-16,-3 2-5 15,-4 4 0-15,-2 4 2 16,1 4 4-16,-1 1 4 16,1 4-3-16,-3 1-7 0,3 2-1 15,0 3-1-15,1 6 0 16,-3 6 1-16,2 5-2 0,-2 8 2 0,-2 5 0 16,0 6 0-16,-1 4-2 15,0 5 1-15,-3 4-1 16,2 4-2-16,-2 6 8 15,1-1 9 1,0 6-5-16,-2 5-6 0,0 3-2 16,-2 2 1-16,1-1-1 0,1 1 0 15,-2-1 0-15,0-1 2 16,-2 0 6-16,-2 0-3 0,0 0-4 16,-5-1 0-16,0-1-1 15,-3-2 3-15,-2-1 5 16,-3-2-3-16,-5-1-5 15,-5 1 5-15,-5-3 4 16,-5 0-7-16,-6 0 3 0,-3-4-2 16,-4 0 1-16,-5-5 2 15,-6 0 9-15,-4-1 3 16,-4-2-10-16,-6 1 5 16,-4-2-4-1,-5-1-3-15,-5 0-3 16,-6-2-3-16,-6 0 1 15,-4-1 4-15,-7 1 1 16,-4 1-6-16,-9 0-2 16,-2 2 1-16,-6 1-3 0,-3 0 4 15,-5 1 0-15,-9 1-2 16,-2 2 4-16,-6 0-2 16,-5 0-1-16,-7 1 1 0,-5 0 0 0,0 2 11 15,-5 0 13-15,-1 3 15 16,-1 1-34-16,3 9-5 15,-4 5 1-15,0 5-5 16,1 6-15-16,-1 7-49 16,-3 5-47-1,-5 3-92-15,-2-2-274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560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643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079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309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926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28 slides … do not waste</a:t>
            </a:r>
            <a:r>
              <a:rPr lang="en-US" baseline="0" dirty="0"/>
              <a:t> time …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616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127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Nd</a:t>
            </a:r>
            <a:r>
              <a:rPr lang="en-US" baseline="0" dirty="0"/>
              <a:t>-side: Squares are donor atoms fixed in space. The donor atoms have each given away one electron (blue circle). Every green square is matched with a blue circle.</a:t>
            </a:r>
          </a:p>
          <a:p>
            <a:r>
              <a:rPr lang="en-US" baseline="0" dirty="0"/>
              <a:t>Na-side: Squares are acceptor atoms. Each acceptor atom captures one electron from the valence band. This leaves behind a positive hole (red circle).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858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Nd</a:t>
            </a:r>
            <a:r>
              <a:rPr lang="en-US" baseline="0" dirty="0"/>
              <a:t>-side: Squares are donor atoms fixed in space. The donor atoms have each given away one electron (blue circle). Every green square is matched with a blue circle.</a:t>
            </a:r>
          </a:p>
          <a:p>
            <a:r>
              <a:rPr lang="en-US" baseline="0" dirty="0"/>
              <a:t>Na-side: Squares are acceptor atoms. Each acceptor atom captures one electron from the valence band. This leaves behind a positive hole (red circle).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2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12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Figure 3) Net</a:t>
            </a:r>
            <a:r>
              <a:rPr lang="en-US" baseline="0" dirty="0"/>
              <a:t> charge is </a:t>
            </a:r>
            <a:r>
              <a:rPr lang="en-US" baseline="0" dirty="0" err="1"/>
              <a:t>qNd</a:t>
            </a:r>
            <a:r>
              <a:rPr lang="en-US" baseline="0" dirty="0"/>
              <a:t> on N-side depletion region. (Subtract green from blue line) </a:t>
            </a:r>
            <a:r>
              <a:rPr lang="en-US" baseline="0" dirty="0" err="1"/>
              <a:t>qNd</a:t>
            </a:r>
            <a:r>
              <a:rPr lang="en-US" baseline="0" dirty="0"/>
              <a:t> is a fixed space charge. Similar argument for P-side.</a:t>
            </a:r>
          </a:p>
          <a:p>
            <a:r>
              <a:rPr lang="en-US" baseline="0" dirty="0"/>
              <a:t>Blue and red area have to be the same; Charge balance.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6092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150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194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14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8188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769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35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A7DC59-08D5-4D15-ABD0-9F1E9CFD79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62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2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0.emf"/><Relationship Id="rId12" Type="http://schemas.openxmlformats.org/officeDocument/2006/relationships/oleObject" Target="../embeddings/oleObject5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2.emf"/><Relationship Id="rId5" Type="http://schemas.openxmlformats.org/officeDocument/2006/relationships/image" Target="../media/image9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emf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4.png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4.png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4.png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8.emf"/><Relationship Id="rId18" Type="http://schemas.openxmlformats.org/officeDocument/2006/relationships/image" Target="../media/image16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4.png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6" Type="http://schemas.openxmlformats.org/officeDocument/2006/relationships/hyperlink" Target="http://images.google.com/imgres?imgurl=http://www.moscone.com/uploads/multimediaphoto/106/highRes/MSSolarCellDetail.jpg&amp;imgrefurl=http://www.moscone.com/site/do/graphic/list?pid=2&amp;h=1200&amp;w=1800&amp;sz=1527&amp;hl=en&amp;start=13&amp;tbnid=iLGioed_uhd2eM:&amp;tbnh=100&amp;tbnw=150&amp;prev=/images?q=solar+cell&amp;gbv=2&amp;hl=en&amp;sa=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4.png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hyperlink" Target="http://images.google.com/imgres?imgurl=http://www.moscone.com/uploads/multimediaphoto/106/highRes/MSSolarCellDetail.jpg&amp;imgrefurl=http://www.moscone.com/site/do/graphic/list?pid=2&amp;h=1200&amp;w=1800&amp;sz=1527&amp;hl=en&amp;start=13&amp;tbnid=iLGioed_uhd2eM:&amp;tbnh=100&amp;tbnw=150&amp;prev=/images?q=solar+cell&amp;gbv=2&amp;hl=en&amp;sa=G" TargetMode="External"/><Relationship Id="rId7" Type="http://schemas.openxmlformats.org/officeDocument/2006/relationships/hyperlink" Target="http://www.egr.msu.edu/~hogant/Cleanroom/images/ASMUSSpic3.gi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11" Type="http://schemas.openxmlformats.org/officeDocument/2006/relationships/image" Target="../media/image20.jpeg"/><Relationship Id="rId5" Type="http://schemas.openxmlformats.org/officeDocument/2006/relationships/hyperlink" Target="http://images.google.com/imgres?imgurl=http://www.mrsec.harvard.edu/images/a_photodiode.gif&amp;imgrefurl=http://www.mrsec.harvard.edu/research/nuggets.php&amp;h=301&amp;w=399&amp;sz=83&amp;hl=en&amp;start=9&amp;tbnid=BOaX5kSO2Z4PEM:&amp;tbnh=94&amp;tbnw=124&amp;prev=/images?q=photodiode&amp;gbv=2&amp;hl=en&amp;sa=G" TargetMode="External"/><Relationship Id="rId10" Type="http://schemas.openxmlformats.org/officeDocument/2006/relationships/hyperlink" Target="http://images.google.com/imgres?imgurl=http://i.treehugger.com/files/th_images/oled.jpg&amp;imgrefurl=http://www.treehugger.com/files/2006/07/breakthrough_in_1.php&amp;h=312&amp;w=300&amp;sz=14&amp;hl=en&amp;start=10&amp;tbnid=MC4L2vhXCTbLlM:&amp;tbnh=117&amp;tbnw=113&amp;prev=/images?q=organic+led&amp;gbv=2&amp;hl=en&amp;sa=G" TargetMode="External"/><Relationship Id="rId4" Type="http://schemas.openxmlformats.org/officeDocument/2006/relationships/image" Target="../media/image16.jpeg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oleObject" Target="../embeddings/oleObject6.bin"/><Relationship Id="rId7" Type="http://schemas.openxmlformats.org/officeDocument/2006/relationships/hyperlink" Target="http://upload.wikimedia.org/wikipedia/commons/8/8c/CatWhisker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11" Type="http://schemas.openxmlformats.org/officeDocument/2006/relationships/image" Target="../media/image25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1.emf"/><Relationship Id="rId9" Type="http://schemas.openxmlformats.org/officeDocument/2006/relationships/customXml" Target="../ink/ink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customXml" Target="../ink/ink4.xml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image" Target="../media/image30.emf"/><Relationship Id="rId10" Type="http://schemas.openxmlformats.org/officeDocument/2006/relationships/image" Target="../media/image27.e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customXml" Target="../ink/ink5.xml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e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5" Type="http://schemas.openxmlformats.org/officeDocument/2006/relationships/image" Target="../media/image31.emf"/><Relationship Id="rId10" Type="http://schemas.openxmlformats.org/officeDocument/2006/relationships/image" Target="../media/image21.emf"/><Relationship Id="rId4" Type="http://schemas.openxmlformats.org/officeDocument/2006/relationships/image" Target="../media/image24.emf"/><Relationship Id="rId9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customXml" Target="../ink/ink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1.emf"/><Relationship Id="rId9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emf"/><Relationship Id="rId3" Type="http://schemas.openxmlformats.org/officeDocument/2006/relationships/image" Target="../media/image29.emf"/><Relationship Id="rId7" Type="http://schemas.openxmlformats.org/officeDocument/2006/relationships/image" Target="../media/image34.emf"/><Relationship Id="rId12" Type="http://schemas.openxmlformats.org/officeDocument/2006/relationships/customXml" Target="../ink/ink7.xml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5.emf"/><Relationship Id="rId5" Type="http://schemas.openxmlformats.org/officeDocument/2006/relationships/image" Target="../media/image33.emf"/><Relationship Id="rId10" Type="http://schemas.openxmlformats.org/officeDocument/2006/relationships/image" Target="../media/image47.png"/><Relationship Id="rId4" Type="http://schemas.openxmlformats.org/officeDocument/2006/relationships/oleObject" Target="../embeddings/oleObject23.bin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7" Type="http://schemas.openxmlformats.org/officeDocument/2006/relationships/image" Target="../media/image34.emf"/><Relationship Id="rId12" Type="http://schemas.openxmlformats.org/officeDocument/2006/relationships/image" Target="../media/image38.e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6.emf"/><Relationship Id="rId5" Type="http://schemas.openxmlformats.org/officeDocument/2006/relationships/image" Target="../media/image33.emf"/><Relationship Id="rId10" Type="http://schemas.openxmlformats.org/officeDocument/2006/relationships/image" Target="../media/image47.png"/><Relationship Id="rId4" Type="http://schemas.openxmlformats.org/officeDocument/2006/relationships/oleObject" Target="../embeddings/oleObject23.bin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oleObject" Target="../embeddings/oleObject25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emf"/><Relationship Id="rId11" Type="http://schemas.openxmlformats.org/officeDocument/2006/relationships/image" Target="../media/image41.emf"/><Relationship Id="rId5" Type="http://schemas.openxmlformats.org/officeDocument/2006/relationships/oleObject" Target="../embeddings/oleObject23.bin"/><Relationship Id="rId10" Type="http://schemas.openxmlformats.org/officeDocument/2006/relationships/customXml" Target="../ink/ink8.xml"/><Relationship Id="rId4" Type="http://schemas.openxmlformats.org/officeDocument/2006/relationships/image" Target="../media/image39.emf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8.emf"/><Relationship Id="rId18" Type="http://schemas.openxmlformats.org/officeDocument/2006/relationships/image" Target="../media/image40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6" Type="http://schemas.openxmlformats.org/officeDocument/2006/relationships/hyperlink" Target="http://images.google.com/imgres?imgurl=http://www.moscone.com/uploads/multimediaphoto/106/highRes/MSSolarCellDetail.jpg&amp;imgrefurl=http://www.moscone.com/site/do/graphic/list?pid=2&amp;h=1200&amp;w=1800&amp;sz=1527&amp;hl=en&amp;start=13&amp;tbnid=iLGioed_uhd2eM:&amp;tbnh=100&amp;tbnw=150&amp;prev=/images?q=solar+cell&amp;gbv=2&amp;hl=en&amp;sa=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4.png"/><Relationship Id="rId10" Type="http://schemas.openxmlformats.org/officeDocument/2006/relationships/image" Target="../media/image12.emf"/><Relationship Id="rId19" Type="http://schemas.openxmlformats.org/officeDocument/2006/relationships/image" Target="../media/image41.png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8.emf"/><Relationship Id="rId18" Type="http://schemas.openxmlformats.org/officeDocument/2006/relationships/image" Target="../media/image40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6" Type="http://schemas.openxmlformats.org/officeDocument/2006/relationships/hyperlink" Target="http://images.google.com/imgres?imgurl=http://www.moscone.com/uploads/multimediaphoto/106/highRes/MSSolarCellDetail.jpg&amp;imgrefurl=http://www.moscone.com/site/do/graphic/list?pid=2&amp;h=1200&amp;w=1800&amp;sz=1527&amp;hl=en&amp;start=13&amp;tbnid=iLGioed_uhd2eM:&amp;tbnh=100&amp;tbnw=150&amp;prev=/images?q=solar+cell&amp;gbv=2&amp;hl=en&amp;sa=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4.png"/><Relationship Id="rId10" Type="http://schemas.openxmlformats.org/officeDocument/2006/relationships/image" Target="../media/image12.emf"/><Relationship Id="rId19" Type="http://schemas.openxmlformats.org/officeDocument/2006/relationships/image" Target="../media/image41.png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8.emf"/><Relationship Id="rId18" Type="http://schemas.openxmlformats.org/officeDocument/2006/relationships/image" Target="../media/image40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6" Type="http://schemas.openxmlformats.org/officeDocument/2006/relationships/hyperlink" Target="http://images.google.com/imgres?imgurl=http://www.moscone.com/uploads/multimediaphoto/106/highRes/MSSolarCellDetail.jpg&amp;imgrefurl=http://www.moscone.com/site/do/graphic/list?pid=2&amp;h=1200&amp;w=1800&amp;sz=1527&amp;hl=en&amp;start=13&amp;tbnid=iLGioed_uhd2eM:&amp;tbnh=100&amp;tbnw=150&amp;prev=/images?q=solar+cell&amp;gbv=2&amp;hl=en&amp;sa=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4.png"/><Relationship Id="rId10" Type="http://schemas.openxmlformats.org/officeDocument/2006/relationships/image" Target="../media/image12.emf"/><Relationship Id="rId19" Type="http://schemas.openxmlformats.org/officeDocument/2006/relationships/image" Target="../media/image41.png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customXml" Target="../ink/ink10.xml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45.emf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21.emf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1.x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27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42.emf"/><Relationship Id="rId7" Type="http://schemas.openxmlformats.org/officeDocument/2006/relationships/image" Target="../media/image47.emf"/><Relationship Id="rId12" Type="http://schemas.openxmlformats.org/officeDocument/2006/relationships/image" Target="../media/image51.e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44.emf"/><Relationship Id="rId10" Type="http://schemas.openxmlformats.org/officeDocument/2006/relationships/customXml" Target="../ink/ink12.xml"/><Relationship Id="rId4" Type="http://schemas.openxmlformats.org/officeDocument/2006/relationships/oleObject" Target="../embeddings/oleObject29.bin"/><Relationship Id="rId9" Type="http://schemas.openxmlformats.org/officeDocument/2006/relationships/image" Target="../media/image48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49.emf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3.xml"/><Relationship Id="rId5" Type="http://schemas.openxmlformats.org/officeDocument/2006/relationships/image" Target="../media/image50.emf"/><Relationship Id="rId4" Type="http://schemas.openxmlformats.org/officeDocument/2006/relationships/oleObject" Target="../embeddings/oleObject33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image" Target="../media/image21.emf"/><Relationship Id="rId7" Type="http://schemas.openxmlformats.org/officeDocument/2006/relationships/image" Target="../media/image52.emf"/><Relationship Id="rId12" Type="http://schemas.openxmlformats.org/officeDocument/2006/relationships/image" Target="../media/image57.emf"/><Relationship Id="rId2" Type="http://schemas.openxmlformats.org/officeDocument/2006/relationships/oleObject" Target="../embeddings/oleObject3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22.emf"/><Relationship Id="rId10" Type="http://schemas.openxmlformats.org/officeDocument/2006/relationships/customXml" Target="../ink/ink14.xml"/><Relationship Id="rId4" Type="http://schemas.openxmlformats.org/officeDocument/2006/relationships/oleObject" Target="../embeddings/oleObject35.bin"/><Relationship Id="rId9" Type="http://schemas.openxmlformats.org/officeDocument/2006/relationships/image" Target="../media/image5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oleObject" Target="../embeddings/oleObject38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emf"/><Relationship Id="rId4" Type="http://schemas.openxmlformats.org/officeDocument/2006/relationships/customXml" Target="../ink/ink1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image" Target="../media/image56.e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6.xml"/><Relationship Id="rId5" Type="http://schemas.openxmlformats.org/officeDocument/2006/relationships/image" Target="../media/image58.emf"/><Relationship Id="rId4" Type="http://schemas.openxmlformats.org/officeDocument/2006/relationships/oleObject" Target="../embeddings/oleObject40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22.emf"/><Relationship Id="rId3" Type="http://schemas.openxmlformats.org/officeDocument/2006/relationships/image" Target="../media/image60.emf"/><Relationship Id="rId7" Type="http://schemas.openxmlformats.org/officeDocument/2006/relationships/image" Target="../media/image63.emf"/><Relationship Id="rId12" Type="http://schemas.openxmlformats.org/officeDocument/2006/relationships/oleObject" Target="../embeddings/oleObject46.bin"/><Relationship Id="rId2" Type="http://schemas.openxmlformats.org/officeDocument/2006/relationships/oleObject" Target="../embeddings/oleObject41.bin"/><Relationship Id="rId16" Type="http://schemas.openxmlformats.org/officeDocument/2006/relationships/image" Target="../media/image67.emf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21.emf"/><Relationship Id="rId5" Type="http://schemas.openxmlformats.org/officeDocument/2006/relationships/image" Target="../media/image61.e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64.emf"/><Relationship Id="rId14" Type="http://schemas.openxmlformats.org/officeDocument/2006/relationships/customXml" Target="../ink/ink1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71.emf"/><Relationship Id="rId3" Type="http://schemas.openxmlformats.org/officeDocument/2006/relationships/image" Target="../media/image65.emf"/><Relationship Id="rId7" Type="http://schemas.openxmlformats.org/officeDocument/2006/relationships/image" Target="../media/image68.emf"/><Relationship Id="rId12" Type="http://schemas.openxmlformats.org/officeDocument/2006/relationships/oleObject" Target="../embeddings/oleObject52.bin"/><Relationship Id="rId2" Type="http://schemas.openxmlformats.org/officeDocument/2006/relationships/oleObject" Target="../embeddings/oleObject47.bin"/><Relationship Id="rId16" Type="http://schemas.openxmlformats.org/officeDocument/2006/relationships/customXml" Target="../ink/ink18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70.emf"/><Relationship Id="rId5" Type="http://schemas.openxmlformats.org/officeDocument/2006/relationships/image" Target="../media/image66.emf"/><Relationship Id="rId15" Type="http://schemas.openxmlformats.org/officeDocument/2006/relationships/image" Target="../media/image72.emf"/><Relationship Id="rId10" Type="http://schemas.openxmlformats.org/officeDocument/2006/relationships/oleObject" Target="../embeddings/oleObject51.bin"/><Relationship Id="rId19" Type="http://schemas.openxmlformats.org/officeDocument/2006/relationships/image" Target="../media/image75.emf"/><Relationship Id="rId4" Type="http://schemas.openxmlformats.org/officeDocument/2006/relationships/oleObject" Target="../embeddings/oleObject48.bin"/><Relationship Id="rId9" Type="http://schemas.openxmlformats.org/officeDocument/2006/relationships/image" Target="../media/image69.emf"/><Relationship Id="rId14" Type="http://schemas.openxmlformats.org/officeDocument/2006/relationships/oleObject" Target="../embeddings/oleObject53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8.emf"/><Relationship Id="rId18" Type="http://schemas.openxmlformats.org/officeDocument/2006/relationships/image" Target="../media/image40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6" Type="http://schemas.openxmlformats.org/officeDocument/2006/relationships/hyperlink" Target="http://images.google.com/imgres?imgurl=http://www.moscone.com/uploads/multimediaphoto/106/highRes/MSSolarCellDetail.jpg&amp;imgrefurl=http://www.moscone.com/site/do/graphic/list?pid=2&amp;h=1200&amp;w=1800&amp;sz=1527&amp;hl=en&amp;start=13&amp;tbnid=iLGioed_uhd2eM:&amp;tbnh=100&amp;tbnw=150&amp;prev=/images?q=solar+cell&amp;gbv=2&amp;hl=en&amp;sa=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4.png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19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Introduction to PN Junctions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6EF9703-03A2-CC4A-843D-B5805E700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Current Flow </a:t>
            </a:r>
            <a:br>
              <a:rPr lang="en-US" altLang="en-US" sz="2800" dirty="0">
                <a:ea typeface="ＭＳ Ｐゴシック" panose="020B0600070205080204" pitchFamily="34" charset="-128"/>
              </a:rPr>
            </a:br>
            <a:r>
              <a:rPr lang="en-US" altLang="en-US" sz="2800" dirty="0">
                <a:ea typeface="ＭＳ Ｐゴシック" panose="020B0600070205080204" pitchFamily="34" charset="-128"/>
              </a:rPr>
              <a:t>Through Semiconductors</a:t>
            </a:r>
          </a:p>
        </p:txBody>
      </p:sp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206" y="4474738"/>
            <a:ext cx="5519524" cy="646331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Transport with scattering, non-</a:t>
            </a:r>
            <a:r>
              <a:rPr lang="en-US" altLang="en-US" sz="1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equil</a:t>
            </a:r>
            <a: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00B050"/>
                </a:solidFill>
              </a:rPr>
              <a:t>Drift-diffusion Eq. with recombination-generation</a:t>
            </a:r>
          </a:p>
        </p:txBody>
      </p:sp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7732823" y="845567"/>
            <a:ext cx="3801090" cy="1385814"/>
          </a:xfrm>
          <a:prstGeom prst="rect">
            <a:avLst/>
          </a:prstGeom>
        </p:spPr>
      </p:pic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658" y="5239404"/>
            <a:ext cx="5641288" cy="40011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 dirty="0"/>
              <a:t>Understanding transport in concrete devices</a:t>
            </a:r>
          </a:p>
        </p:txBody>
      </p:sp>
      <p:sp>
        <p:nvSpPr>
          <p:cNvPr id="31" name="Rounded Rectangle 73">
            <a:extLst>
              <a:ext uri="{FF2B5EF4-FFF2-40B4-BE49-F238E27FC236}">
                <a16:creationId xmlns:a16="http://schemas.microsoft.com/office/drawing/2014/main" id="{EB60B2C8-1F84-4FBA-A2B0-64F1E0DF3E50}"/>
              </a:ext>
            </a:extLst>
          </p:cNvPr>
          <p:cNvSpPr/>
          <p:nvPr/>
        </p:nvSpPr>
        <p:spPr>
          <a:xfrm>
            <a:off x="2064894" y="2654396"/>
            <a:ext cx="2590799" cy="395847"/>
          </a:xfrm>
          <a:custGeom>
            <a:avLst/>
            <a:gdLst>
              <a:gd name="csX0" fmla="*/ 0 w 2590799"/>
              <a:gd name="csY0" fmla="*/ 65976 h 395847"/>
              <a:gd name="csX1" fmla="*/ 65976 w 2590799"/>
              <a:gd name="csY1" fmla="*/ 0 h 395847"/>
              <a:gd name="csX2" fmla="*/ 606922 w 2590799"/>
              <a:gd name="csY2" fmla="*/ 0 h 395847"/>
              <a:gd name="csX3" fmla="*/ 1074103 w 2590799"/>
              <a:gd name="csY3" fmla="*/ 0 h 395847"/>
              <a:gd name="csX4" fmla="*/ 1516696 w 2590799"/>
              <a:gd name="csY4" fmla="*/ 0 h 395847"/>
              <a:gd name="csX5" fmla="*/ 2033054 w 2590799"/>
              <a:gd name="csY5" fmla="*/ 0 h 395847"/>
              <a:gd name="csX6" fmla="*/ 2524823 w 2590799"/>
              <a:gd name="csY6" fmla="*/ 0 h 395847"/>
              <a:gd name="csX7" fmla="*/ 2590799 w 2590799"/>
              <a:gd name="csY7" fmla="*/ 65976 h 395847"/>
              <a:gd name="csX8" fmla="*/ 2590799 w 2590799"/>
              <a:gd name="csY8" fmla="*/ 329871 h 395847"/>
              <a:gd name="csX9" fmla="*/ 2524823 w 2590799"/>
              <a:gd name="csY9" fmla="*/ 395847 h 395847"/>
              <a:gd name="csX10" fmla="*/ 2033054 w 2590799"/>
              <a:gd name="csY10" fmla="*/ 395847 h 395847"/>
              <a:gd name="csX11" fmla="*/ 1565873 w 2590799"/>
              <a:gd name="csY11" fmla="*/ 395847 h 395847"/>
              <a:gd name="csX12" fmla="*/ 1024926 w 2590799"/>
              <a:gd name="csY12" fmla="*/ 395847 h 395847"/>
              <a:gd name="csX13" fmla="*/ 483980 w 2590799"/>
              <a:gd name="csY13" fmla="*/ 395847 h 395847"/>
              <a:gd name="csX14" fmla="*/ 65976 w 2590799"/>
              <a:gd name="csY14" fmla="*/ 395847 h 395847"/>
              <a:gd name="csX15" fmla="*/ 0 w 2590799"/>
              <a:gd name="csY15" fmla="*/ 329871 h 395847"/>
              <a:gd name="csX16" fmla="*/ 0 w 2590799"/>
              <a:gd name="csY16" fmla="*/ 65976 h 3958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590799" h="395847" extrusionOk="0">
                <a:moveTo>
                  <a:pt x="0" y="65976"/>
                </a:moveTo>
                <a:cubicBezTo>
                  <a:pt x="-1202" y="28796"/>
                  <a:pt x="20394" y="3432"/>
                  <a:pt x="65976" y="0"/>
                </a:cubicBezTo>
                <a:cubicBezTo>
                  <a:pt x="323594" y="-22128"/>
                  <a:pt x="367584" y="62516"/>
                  <a:pt x="606922" y="0"/>
                </a:cubicBezTo>
                <a:cubicBezTo>
                  <a:pt x="846260" y="-62516"/>
                  <a:pt x="959257" y="28110"/>
                  <a:pt x="1074103" y="0"/>
                </a:cubicBezTo>
                <a:cubicBezTo>
                  <a:pt x="1188949" y="-28110"/>
                  <a:pt x="1362901" y="21940"/>
                  <a:pt x="1516696" y="0"/>
                </a:cubicBezTo>
                <a:cubicBezTo>
                  <a:pt x="1670491" y="-21940"/>
                  <a:pt x="1818961" y="1"/>
                  <a:pt x="2033054" y="0"/>
                </a:cubicBezTo>
                <a:cubicBezTo>
                  <a:pt x="2247147" y="-1"/>
                  <a:pt x="2362606" y="36886"/>
                  <a:pt x="2524823" y="0"/>
                </a:cubicBezTo>
                <a:cubicBezTo>
                  <a:pt x="2565741" y="-7290"/>
                  <a:pt x="2585351" y="34326"/>
                  <a:pt x="2590799" y="65976"/>
                </a:cubicBezTo>
                <a:cubicBezTo>
                  <a:pt x="2604052" y="159888"/>
                  <a:pt x="2580712" y="232506"/>
                  <a:pt x="2590799" y="329871"/>
                </a:cubicBezTo>
                <a:cubicBezTo>
                  <a:pt x="2594046" y="367090"/>
                  <a:pt x="2553490" y="394590"/>
                  <a:pt x="2524823" y="395847"/>
                </a:cubicBezTo>
                <a:cubicBezTo>
                  <a:pt x="2351938" y="446176"/>
                  <a:pt x="2169079" y="363796"/>
                  <a:pt x="2033054" y="395847"/>
                </a:cubicBezTo>
                <a:cubicBezTo>
                  <a:pt x="1897029" y="427898"/>
                  <a:pt x="1767791" y="345260"/>
                  <a:pt x="1565873" y="395847"/>
                </a:cubicBezTo>
                <a:cubicBezTo>
                  <a:pt x="1363955" y="446434"/>
                  <a:pt x="1186541" y="377106"/>
                  <a:pt x="1024926" y="395847"/>
                </a:cubicBezTo>
                <a:cubicBezTo>
                  <a:pt x="863311" y="414588"/>
                  <a:pt x="731767" y="354373"/>
                  <a:pt x="483980" y="395847"/>
                </a:cubicBezTo>
                <a:cubicBezTo>
                  <a:pt x="236193" y="437321"/>
                  <a:pt x="205130" y="351302"/>
                  <a:pt x="65976" y="395847"/>
                </a:cubicBezTo>
                <a:cubicBezTo>
                  <a:pt x="28456" y="394827"/>
                  <a:pt x="-3873" y="360520"/>
                  <a:pt x="0" y="329871"/>
                </a:cubicBezTo>
                <a:cubicBezTo>
                  <a:pt x="-26944" y="242149"/>
                  <a:pt x="13622" y="163906"/>
                  <a:pt x="0" y="65976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2" name="Rounded Rectangle 74">
            <a:extLst>
              <a:ext uri="{FF2B5EF4-FFF2-40B4-BE49-F238E27FC236}">
                <a16:creationId xmlns:a16="http://schemas.microsoft.com/office/drawing/2014/main" id="{AF47ECBE-BC40-46D7-9CB8-2753DFCF8004}"/>
              </a:ext>
            </a:extLst>
          </p:cNvPr>
          <p:cNvSpPr/>
          <p:nvPr/>
        </p:nvSpPr>
        <p:spPr>
          <a:xfrm>
            <a:off x="1981200" y="3458997"/>
            <a:ext cx="3200400" cy="378450"/>
          </a:xfrm>
          <a:custGeom>
            <a:avLst/>
            <a:gdLst>
              <a:gd name="csX0" fmla="*/ 0 w 3200400"/>
              <a:gd name="csY0" fmla="*/ 63076 h 378450"/>
              <a:gd name="csX1" fmla="*/ 63076 w 3200400"/>
              <a:gd name="csY1" fmla="*/ 0 h 378450"/>
              <a:gd name="csX2" fmla="*/ 636936 w 3200400"/>
              <a:gd name="csY2" fmla="*/ 0 h 378450"/>
              <a:gd name="csX3" fmla="*/ 1118568 w 3200400"/>
              <a:gd name="csY3" fmla="*/ 0 h 378450"/>
              <a:gd name="csX4" fmla="*/ 1569458 w 3200400"/>
              <a:gd name="csY4" fmla="*/ 0 h 378450"/>
              <a:gd name="csX5" fmla="*/ 2112575 w 3200400"/>
              <a:gd name="csY5" fmla="*/ 0 h 378450"/>
              <a:gd name="csX6" fmla="*/ 2594207 w 3200400"/>
              <a:gd name="csY6" fmla="*/ 0 h 378450"/>
              <a:gd name="csX7" fmla="*/ 3137324 w 3200400"/>
              <a:gd name="csY7" fmla="*/ 0 h 378450"/>
              <a:gd name="csX8" fmla="*/ 3200400 w 3200400"/>
              <a:gd name="csY8" fmla="*/ 63076 h 378450"/>
              <a:gd name="csX9" fmla="*/ 3200400 w 3200400"/>
              <a:gd name="csY9" fmla="*/ 315374 h 378450"/>
              <a:gd name="csX10" fmla="*/ 3137324 w 3200400"/>
              <a:gd name="csY10" fmla="*/ 378450 h 378450"/>
              <a:gd name="csX11" fmla="*/ 2594207 w 3200400"/>
              <a:gd name="csY11" fmla="*/ 378450 h 378450"/>
              <a:gd name="csX12" fmla="*/ 2020347 w 3200400"/>
              <a:gd name="csY12" fmla="*/ 378450 h 378450"/>
              <a:gd name="csX13" fmla="*/ 1446488 w 3200400"/>
              <a:gd name="csY13" fmla="*/ 378450 h 378450"/>
              <a:gd name="csX14" fmla="*/ 995598 w 3200400"/>
              <a:gd name="csY14" fmla="*/ 378450 h 378450"/>
              <a:gd name="csX15" fmla="*/ 63076 w 3200400"/>
              <a:gd name="csY15" fmla="*/ 378450 h 378450"/>
              <a:gd name="csX16" fmla="*/ 0 w 3200400"/>
              <a:gd name="csY16" fmla="*/ 315374 h 378450"/>
              <a:gd name="csX17" fmla="*/ 0 w 3200400"/>
              <a:gd name="csY17" fmla="*/ 63076 h 378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200400" h="378450" extrusionOk="0">
                <a:moveTo>
                  <a:pt x="0" y="63076"/>
                </a:moveTo>
                <a:cubicBezTo>
                  <a:pt x="-6938" y="23960"/>
                  <a:pt x="24715" y="1323"/>
                  <a:pt x="63076" y="0"/>
                </a:cubicBezTo>
                <a:cubicBezTo>
                  <a:pt x="227889" y="-35719"/>
                  <a:pt x="371135" y="53434"/>
                  <a:pt x="636936" y="0"/>
                </a:cubicBezTo>
                <a:cubicBezTo>
                  <a:pt x="902737" y="-53434"/>
                  <a:pt x="887035" y="4132"/>
                  <a:pt x="1118568" y="0"/>
                </a:cubicBezTo>
                <a:cubicBezTo>
                  <a:pt x="1350101" y="-4132"/>
                  <a:pt x="1347654" y="34502"/>
                  <a:pt x="1569458" y="0"/>
                </a:cubicBezTo>
                <a:cubicBezTo>
                  <a:pt x="1791262" y="-34502"/>
                  <a:pt x="1902343" y="2070"/>
                  <a:pt x="2112575" y="0"/>
                </a:cubicBezTo>
                <a:cubicBezTo>
                  <a:pt x="2322807" y="-2070"/>
                  <a:pt x="2384535" y="49220"/>
                  <a:pt x="2594207" y="0"/>
                </a:cubicBezTo>
                <a:cubicBezTo>
                  <a:pt x="2803879" y="-49220"/>
                  <a:pt x="2955063" y="4838"/>
                  <a:pt x="3137324" y="0"/>
                </a:cubicBezTo>
                <a:cubicBezTo>
                  <a:pt x="3171876" y="-2708"/>
                  <a:pt x="3195002" y="35741"/>
                  <a:pt x="3200400" y="63076"/>
                </a:cubicBezTo>
                <a:cubicBezTo>
                  <a:pt x="3213649" y="183766"/>
                  <a:pt x="3186763" y="228460"/>
                  <a:pt x="3200400" y="315374"/>
                </a:cubicBezTo>
                <a:cubicBezTo>
                  <a:pt x="3193453" y="349813"/>
                  <a:pt x="3174215" y="372814"/>
                  <a:pt x="3137324" y="378450"/>
                </a:cubicBezTo>
                <a:cubicBezTo>
                  <a:pt x="2995731" y="384051"/>
                  <a:pt x="2721189" y="357136"/>
                  <a:pt x="2594207" y="378450"/>
                </a:cubicBezTo>
                <a:cubicBezTo>
                  <a:pt x="2467225" y="399764"/>
                  <a:pt x="2270290" y="327284"/>
                  <a:pt x="2020347" y="378450"/>
                </a:cubicBezTo>
                <a:cubicBezTo>
                  <a:pt x="1770404" y="429616"/>
                  <a:pt x="1573548" y="352600"/>
                  <a:pt x="1446488" y="378450"/>
                </a:cubicBezTo>
                <a:cubicBezTo>
                  <a:pt x="1319428" y="404300"/>
                  <a:pt x="1199450" y="350024"/>
                  <a:pt x="995598" y="378450"/>
                </a:cubicBezTo>
                <a:cubicBezTo>
                  <a:pt x="791746" y="406876"/>
                  <a:pt x="359074" y="318837"/>
                  <a:pt x="63076" y="378450"/>
                </a:cubicBezTo>
                <a:cubicBezTo>
                  <a:pt x="27447" y="376834"/>
                  <a:pt x="180" y="347780"/>
                  <a:pt x="0" y="315374"/>
                </a:cubicBezTo>
                <a:cubicBezTo>
                  <a:pt x="-3174" y="231984"/>
                  <a:pt x="17006" y="139609"/>
                  <a:pt x="0" y="63076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3" name="Rounded Rectangle 75">
            <a:extLst>
              <a:ext uri="{FF2B5EF4-FFF2-40B4-BE49-F238E27FC236}">
                <a16:creationId xmlns:a16="http://schemas.microsoft.com/office/drawing/2014/main" id="{7E6C1501-4972-4E63-AA56-7F655642616A}"/>
              </a:ext>
            </a:extLst>
          </p:cNvPr>
          <p:cNvSpPr/>
          <p:nvPr/>
        </p:nvSpPr>
        <p:spPr>
          <a:xfrm>
            <a:off x="815071" y="4742306"/>
            <a:ext cx="5101218" cy="382489"/>
          </a:xfrm>
          <a:custGeom>
            <a:avLst/>
            <a:gdLst>
              <a:gd name="csX0" fmla="*/ 0 w 5101218"/>
              <a:gd name="csY0" fmla="*/ 63749 h 382489"/>
              <a:gd name="csX1" fmla="*/ 63749 w 5101218"/>
              <a:gd name="csY1" fmla="*/ 0 h 382489"/>
              <a:gd name="csX2" fmla="*/ 715859 w 5101218"/>
              <a:gd name="csY2" fmla="*/ 0 h 382489"/>
              <a:gd name="csX3" fmla="*/ 1218757 w 5101218"/>
              <a:gd name="csY3" fmla="*/ 0 h 382489"/>
              <a:gd name="csX4" fmla="*/ 1671918 w 5101218"/>
              <a:gd name="csY4" fmla="*/ 0 h 382489"/>
              <a:gd name="csX5" fmla="*/ 2274291 w 5101218"/>
              <a:gd name="csY5" fmla="*/ 0 h 382489"/>
              <a:gd name="csX6" fmla="*/ 2777190 w 5101218"/>
              <a:gd name="csY6" fmla="*/ 0 h 382489"/>
              <a:gd name="csX7" fmla="*/ 3429300 w 5101218"/>
              <a:gd name="csY7" fmla="*/ 0 h 382489"/>
              <a:gd name="csX8" fmla="*/ 3882461 w 5101218"/>
              <a:gd name="csY8" fmla="*/ 0 h 382489"/>
              <a:gd name="csX9" fmla="*/ 4534571 w 5101218"/>
              <a:gd name="csY9" fmla="*/ 0 h 382489"/>
              <a:gd name="csX10" fmla="*/ 5037469 w 5101218"/>
              <a:gd name="csY10" fmla="*/ 0 h 382489"/>
              <a:gd name="csX11" fmla="*/ 5101218 w 5101218"/>
              <a:gd name="csY11" fmla="*/ 63749 h 382489"/>
              <a:gd name="csX12" fmla="*/ 5101218 w 5101218"/>
              <a:gd name="csY12" fmla="*/ 318740 h 382489"/>
              <a:gd name="csX13" fmla="*/ 5037469 w 5101218"/>
              <a:gd name="csY13" fmla="*/ 382489 h 382489"/>
              <a:gd name="csX14" fmla="*/ 4484833 w 5101218"/>
              <a:gd name="csY14" fmla="*/ 382489 h 382489"/>
              <a:gd name="csX15" fmla="*/ 3932198 w 5101218"/>
              <a:gd name="csY15" fmla="*/ 382489 h 382489"/>
              <a:gd name="csX16" fmla="*/ 3280088 w 5101218"/>
              <a:gd name="csY16" fmla="*/ 382489 h 382489"/>
              <a:gd name="csX17" fmla="*/ 2727452 w 5101218"/>
              <a:gd name="csY17" fmla="*/ 382489 h 382489"/>
              <a:gd name="csX18" fmla="*/ 2324028 w 5101218"/>
              <a:gd name="csY18" fmla="*/ 382489 h 382489"/>
              <a:gd name="csX19" fmla="*/ 1870867 w 5101218"/>
              <a:gd name="csY19" fmla="*/ 382489 h 382489"/>
              <a:gd name="csX20" fmla="*/ 1218757 w 5101218"/>
              <a:gd name="csY20" fmla="*/ 382489 h 382489"/>
              <a:gd name="csX21" fmla="*/ 666122 w 5101218"/>
              <a:gd name="csY21" fmla="*/ 382489 h 382489"/>
              <a:gd name="csX22" fmla="*/ 63749 w 5101218"/>
              <a:gd name="csY22" fmla="*/ 382489 h 382489"/>
              <a:gd name="csX23" fmla="*/ 0 w 5101218"/>
              <a:gd name="csY23" fmla="*/ 318740 h 382489"/>
              <a:gd name="csX24" fmla="*/ 0 w 5101218"/>
              <a:gd name="csY24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101218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283887" y="-5350"/>
                  <a:pt x="507417" y="40195"/>
                  <a:pt x="715859" y="0"/>
                </a:cubicBezTo>
                <a:cubicBezTo>
                  <a:pt x="924301" y="-40195"/>
                  <a:pt x="1041988" y="56281"/>
                  <a:pt x="1218757" y="0"/>
                </a:cubicBezTo>
                <a:cubicBezTo>
                  <a:pt x="1395526" y="-56281"/>
                  <a:pt x="1531105" y="651"/>
                  <a:pt x="1671918" y="0"/>
                </a:cubicBezTo>
                <a:cubicBezTo>
                  <a:pt x="1812731" y="-651"/>
                  <a:pt x="2035419" y="60658"/>
                  <a:pt x="2274291" y="0"/>
                </a:cubicBezTo>
                <a:cubicBezTo>
                  <a:pt x="2513163" y="-60658"/>
                  <a:pt x="2585869" y="43733"/>
                  <a:pt x="2777190" y="0"/>
                </a:cubicBezTo>
                <a:cubicBezTo>
                  <a:pt x="2968511" y="-43733"/>
                  <a:pt x="3171352" y="77392"/>
                  <a:pt x="3429300" y="0"/>
                </a:cubicBezTo>
                <a:cubicBezTo>
                  <a:pt x="3687248" y="-77392"/>
                  <a:pt x="3684003" y="30522"/>
                  <a:pt x="3882461" y="0"/>
                </a:cubicBezTo>
                <a:cubicBezTo>
                  <a:pt x="4080919" y="-30522"/>
                  <a:pt x="4298857" y="72423"/>
                  <a:pt x="4534571" y="0"/>
                </a:cubicBezTo>
                <a:cubicBezTo>
                  <a:pt x="4770285" y="-72423"/>
                  <a:pt x="4808398" y="28347"/>
                  <a:pt x="5037469" y="0"/>
                </a:cubicBezTo>
                <a:cubicBezTo>
                  <a:pt x="5070939" y="-99"/>
                  <a:pt x="5102481" y="25077"/>
                  <a:pt x="5101218" y="63749"/>
                </a:cubicBezTo>
                <a:cubicBezTo>
                  <a:pt x="5127784" y="134326"/>
                  <a:pt x="5092742" y="253402"/>
                  <a:pt x="5101218" y="318740"/>
                </a:cubicBezTo>
                <a:cubicBezTo>
                  <a:pt x="5102862" y="355962"/>
                  <a:pt x="5074290" y="381076"/>
                  <a:pt x="5037469" y="382489"/>
                </a:cubicBezTo>
                <a:cubicBezTo>
                  <a:pt x="4916745" y="429510"/>
                  <a:pt x="4671420" y="380011"/>
                  <a:pt x="4484833" y="382489"/>
                </a:cubicBezTo>
                <a:cubicBezTo>
                  <a:pt x="4298246" y="384967"/>
                  <a:pt x="4151006" y="343377"/>
                  <a:pt x="3932198" y="382489"/>
                </a:cubicBezTo>
                <a:cubicBezTo>
                  <a:pt x="3713390" y="421601"/>
                  <a:pt x="3555843" y="369592"/>
                  <a:pt x="3280088" y="382489"/>
                </a:cubicBezTo>
                <a:cubicBezTo>
                  <a:pt x="3004333" y="395386"/>
                  <a:pt x="2867738" y="366179"/>
                  <a:pt x="2727452" y="382489"/>
                </a:cubicBezTo>
                <a:cubicBezTo>
                  <a:pt x="2587166" y="398799"/>
                  <a:pt x="2420377" y="357700"/>
                  <a:pt x="2324028" y="382489"/>
                </a:cubicBezTo>
                <a:cubicBezTo>
                  <a:pt x="2227679" y="407278"/>
                  <a:pt x="2052717" y="369577"/>
                  <a:pt x="1870867" y="382489"/>
                </a:cubicBezTo>
                <a:cubicBezTo>
                  <a:pt x="1689017" y="395401"/>
                  <a:pt x="1528002" y="362691"/>
                  <a:pt x="1218757" y="382489"/>
                </a:cubicBezTo>
                <a:cubicBezTo>
                  <a:pt x="909512" y="402287"/>
                  <a:pt x="787498" y="346788"/>
                  <a:pt x="666122" y="382489"/>
                </a:cubicBezTo>
                <a:cubicBezTo>
                  <a:pt x="544747" y="418190"/>
                  <a:pt x="310544" y="354301"/>
                  <a:pt x="63749" y="382489"/>
                </a:cubicBezTo>
                <a:cubicBezTo>
                  <a:pt x="28451" y="380073"/>
                  <a:pt x="4849" y="354959"/>
                  <a:pt x="0" y="318740"/>
                </a:cubicBezTo>
                <a:cubicBezTo>
                  <a:pt x="-7627" y="265020"/>
                  <a:pt x="9161" y="151082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5" name="Text Box 13">
            <a:extLst>
              <a:ext uri="{FF2B5EF4-FFF2-40B4-BE49-F238E27FC236}">
                <a16:creationId xmlns:a16="http://schemas.microsoft.com/office/drawing/2014/main" id="{FEE527F7-A61D-43B6-804E-586B70046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1" y="2423756"/>
            <a:ext cx="5486400" cy="830997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Tabulated for </a:t>
            </a:r>
            <a:r>
              <a:rPr lang="ja-JP" altLang="en-US" sz="1600" b="1" dirty="0">
                <a:solidFill>
                  <a:srgbClr val="FF0000"/>
                </a:solidFill>
              </a:rPr>
              <a:t>“</a:t>
            </a:r>
            <a:r>
              <a:rPr lang="en-US" altLang="ja-JP" sz="1600" b="1" dirty="0">
                <a:solidFill>
                  <a:srgbClr val="FF0000"/>
                </a:solidFill>
              </a:rPr>
              <a:t>known</a:t>
            </a:r>
            <a:r>
              <a:rPr lang="ja-JP" altLang="en-US" sz="1600" b="1" dirty="0">
                <a:solidFill>
                  <a:srgbClr val="FF0000"/>
                </a:solidFill>
              </a:rPr>
              <a:t>”</a:t>
            </a:r>
            <a:r>
              <a:rPr lang="en-US" altLang="ja-JP" sz="1600" b="1" dirty="0">
                <a:solidFill>
                  <a:srgbClr val="FF0000"/>
                </a:solidFill>
              </a:rPr>
              <a:t> bulk materials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 nm-scale properties change with geometry =&gt; theory</a:t>
            </a:r>
            <a:endParaRPr lang="en-US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Text Box 13">
            <a:extLst>
              <a:ext uri="{FF2B5EF4-FFF2-40B4-BE49-F238E27FC236}">
                <a16:creationId xmlns:a16="http://schemas.microsoft.com/office/drawing/2014/main" id="{DC845F3C-39C7-45E3-957E-1321843BF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758625"/>
            <a:ext cx="5486400" cy="5847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rgbClr val="FF0000"/>
                </a:solidFill>
              </a:rPr>
              <a:t>Occupation factors</a:t>
            </a:r>
            <a:endParaRPr lang="en-US" altLang="ja-JP" sz="1600" b="1" dirty="0">
              <a:solidFill>
                <a:srgbClr val="FF0000"/>
              </a:solidFill>
            </a:endParaRPr>
          </a:p>
        </p:txBody>
      </p:sp>
      <p:sp>
        <p:nvSpPr>
          <p:cNvPr id="47" name="Text Box 13">
            <a:extLst>
              <a:ext uri="{FF2B5EF4-FFF2-40B4-BE49-F238E27FC236}">
                <a16:creationId xmlns:a16="http://schemas.microsoft.com/office/drawing/2014/main" id="{4893474E-7681-4D71-8786-A91276628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21" y="3192959"/>
            <a:ext cx="5486400" cy="5847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Concepts of </a:t>
            </a:r>
            <a:r>
              <a:rPr lang="en-US" altLang="en-US" sz="16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C1E1E56C-0C55-447E-A280-8C1CB9876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F35C8AB-4709-460B-8267-29FAB4AAB0A1}"/>
              </a:ext>
            </a:extLst>
          </p:cNvPr>
          <p:cNvSpPr/>
          <p:nvPr/>
        </p:nvSpPr>
        <p:spPr>
          <a:xfrm>
            <a:off x="617094" y="2423756"/>
            <a:ext cx="5486400" cy="19958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74">
            <a:extLst>
              <a:ext uri="{FF2B5EF4-FFF2-40B4-BE49-F238E27FC236}">
                <a16:creationId xmlns:a16="http://schemas.microsoft.com/office/drawing/2014/main" id="{2CFFE494-5602-4972-B4F3-F435D2A568E3}"/>
              </a:ext>
            </a:extLst>
          </p:cNvPr>
          <p:cNvSpPr/>
          <p:nvPr/>
        </p:nvSpPr>
        <p:spPr>
          <a:xfrm>
            <a:off x="685800" y="3968785"/>
            <a:ext cx="2438400" cy="378450"/>
          </a:xfrm>
          <a:custGeom>
            <a:avLst/>
            <a:gdLst>
              <a:gd name="csX0" fmla="*/ 0 w 2438400"/>
              <a:gd name="csY0" fmla="*/ 63076 h 378450"/>
              <a:gd name="csX1" fmla="*/ 63076 w 2438400"/>
              <a:gd name="csY1" fmla="*/ 0 h 378450"/>
              <a:gd name="csX2" fmla="*/ 687383 w 2438400"/>
              <a:gd name="csY2" fmla="*/ 0 h 378450"/>
              <a:gd name="csX3" fmla="*/ 1242322 w 2438400"/>
              <a:gd name="csY3" fmla="*/ 0 h 378450"/>
              <a:gd name="csX4" fmla="*/ 1774140 w 2438400"/>
              <a:gd name="csY4" fmla="*/ 0 h 378450"/>
              <a:gd name="csX5" fmla="*/ 2375324 w 2438400"/>
              <a:gd name="csY5" fmla="*/ 0 h 378450"/>
              <a:gd name="csX6" fmla="*/ 2438400 w 2438400"/>
              <a:gd name="csY6" fmla="*/ 63076 h 378450"/>
              <a:gd name="csX7" fmla="*/ 2438400 w 2438400"/>
              <a:gd name="csY7" fmla="*/ 315374 h 378450"/>
              <a:gd name="csX8" fmla="*/ 2375324 w 2438400"/>
              <a:gd name="csY8" fmla="*/ 378450 h 378450"/>
              <a:gd name="csX9" fmla="*/ 1843507 w 2438400"/>
              <a:gd name="csY9" fmla="*/ 378450 h 378450"/>
              <a:gd name="csX10" fmla="*/ 1265445 w 2438400"/>
              <a:gd name="csY10" fmla="*/ 378450 h 378450"/>
              <a:gd name="csX11" fmla="*/ 710505 w 2438400"/>
              <a:gd name="csY11" fmla="*/ 378450 h 378450"/>
              <a:gd name="csX12" fmla="*/ 63076 w 2438400"/>
              <a:gd name="csY12" fmla="*/ 378450 h 378450"/>
              <a:gd name="csX13" fmla="*/ 0 w 2438400"/>
              <a:gd name="csY13" fmla="*/ 315374 h 378450"/>
              <a:gd name="csX14" fmla="*/ 0 w 2438400"/>
              <a:gd name="csY14" fmla="*/ 63076 h 378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438400" h="378450" extrusionOk="0">
                <a:moveTo>
                  <a:pt x="0" y="63076"/>
                </a:moveTo>
                <a:cubicBezTo>
                  <a:pt x="-6938" y="23960"/>
                  <a:pt x="24715" y="1323"/>
                  <a:pt x="63076" y="0"/>
                </a:cubicBezTo>
                <a:cubicBezTo>
                  <a:pt x="240850" y="-33363"/>
                  <a:pt x="400539" y="7268"/>
                  <a:pt x="687383" y="0"/>
                </a:cubicBezTo>
                <a:cubicBezTo>
                  <a:pt x="974227" y="-7268"/>
                  <a:pt x="1010055" y="54932"/>
                  <a:pt x="1242322" y="0"/>
                </a:cubicBezTo>
                <a:cubicBezTo>
                  <a:pt x="1474589" y="-54932"/>
                  <a:pt x="1508435" y="31435"/>
                  <a:pt x="1774140" y="0"/>
                </a:cubicBezTo>
                <a:cubicBezTo>
                  <a:pt x="2039845" y="-31435"/>
                  <a:pt x="2137722" y="60851"/>
                  <a:pt x="2375324" y="0"/>
                </a:cubicBezTo>
                <a:cubicBezTo>
                  <a:pt x="2411800" y="-3375"/>
                  <a:pt x="2429269" y="26842"/>
                  <a:pt x="2438400" y="63076"/>
                </a:cubicBezTo>
                <a:cubicBezTo>
                  <a:pt x="2449206" y="118355"/>
                  <a:pt x="2429219" y="227779"/>
                  <a:pt x="2438400" y="315374"/>
                </a:cubicBezTo>
                <a:cubicBezTo>
                  <a:pt x="2434154" y="357234"/>
                  <a:pt x="2405749" y="373333"/>
                  <a:pt x="2375324" y="378450"/>
                </a:cubicBezTo>
                <a:cubicBezTo>
                  <a:pt x="2190407" y="431485"/>
                  <a:pt x="2034632" y="375491"/>
                  <a:pt x="1843507" y="378450"/>
                </a:cubicBezTo>
                <a:cubicBezTo>
                  <a:pt x="1652382" y="381409"/>
                  <a:pt x="1487222" y="319414"/>
                  <a:pt x="1265445" y="378450"/>
                </a:cubicBezTo>
                <a:cubicBezTo>
                  <a:pt x="1043668" y="437486"/>
                  <a:pt x="909376" y="324370"/>
                  <a:pt x="710505" y="378450"/>
                </a:cubicBezTo>
                <a:cubicBezTo>
                  <a:pt x="511634" y="432530"/>
                  <a:pt x="368439" y="366167"/>
                  <a:pt x="63076" y="378450"/>
                </a:cubicBezTo>
                <a:cubicBezTo>
                  <a:pt x="29726" y="376605"/>
                  <a:pt x="-5255" y="348179"/>
                  <a:pt x="0" y="315374"/>
                </a:cubicBezTo>
                <a:cubicBezTo>
                  <a:pt x="-12041" y="238036"/>
                  <a:pt x="17727" y="158455"/>
                  <a:pt x="0" y="63076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EBABDA-E58C-47F6-84BE-128690D71EE2}"/>
              </a:ext>
            </a:extLst>
          </p:cNvPr>
          <p:cNvSpPr/>
          <p:nvPr/>
        </p:nvSpPr>
        <p:spPr>
          <a:xfrm>
            <a:off x="1564289" y="5524582"/>
            <a:ext cx="1503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dirty="0"/>
              <a:t>PN Diode</a:t>
            </a:r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AD26F79-2255-41AC-9E77-B106838D4361}"/>
              </a:ext>
            </a:extLst>
          </p:cNvPr>
          <p:cNvSpPr/>
          <p:nvPr/>
        </p:nvSpPr>
        <p:spPr>
          <a:xfrm>
            <a:off x="3124200" y="5523636"/>
            <a:ext cx="22557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dirty="0"/>
              <a:t>Schottky Diode</a:t>
            </a:r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E8E2299-8F66-4B61-8F39-D5B8B8517066}"/>
              </a:ext>
            </a:extLst>
          </p:cNvPr>
          <p:cNvSpPr/>
          <p:nvPr/>
        </p:nvSpPr>
        <p:spPr>
          <a:xfrm>
            <a:off x="1531238" y="5951724"/>
            <a:ext cx="15167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dirty="0"/>
              <a:t>BJT/ HBT</a:t>
            </a:r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ECD9B92-B051-46B9-A7FA-0E732F39D677}"/>
              </a:ext>
            </a:extLst>
          </p:cNvPr>
          <p:cNvSpPr/>
          <p:nvPr/>
        </p:nvSpPr>
        <p:spPr>
          <a:xfrm>
            <a:off x="3132306" y="5959924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dirty="0"/>
              <a:t>MOS</a:t>
            </a:r>
            <a:endParaRPr lang="en-US" dirty="0"/>
          </a:p>
        </p:txBody>
      </p:sp>
      <p:sp>
        <p:nvSpPr>
          <p:cNvPr id="54" name="Rounded Rectangle 75">
            <a:extLst>
              <a:ext uri="{FF2B5EF4-FFF2-40B4-BE49-F238E27FC236}">
                <a16:creationId xmlns:a16="http://schemas.microsoft.com/office/drawing/2014/main" id="{42F20190-4005-44E7-B8B8-0EF762812CE8}"/>
              </a:ext>
            </a:extLst>
          </p:cNvPr>
          <p:cNvSpPr/>
          <p:nvPr/>
        </p:nvSpPr>
        <p:spPr>
          <a:xfrm>
            <a:off x="1024285" y="5229331"/>
            <a:ext cx="5781493" cy="1323869"/>
          </a:xfrm>
          <a:custGeom>
            <a:avLst/>
            <a:gdLst>
              <a:gd name="csX0" fmla="*/ 0 w 5781493"/>
              <a:gd name="csY0" fmla="*/ 220649 h 1323869"/>
              <a:gd name="csX1" fmla="*/ 220649 w 5781493"/>
              <a:gd name="csY1" fmla="*/ 0 h 1323869"/>
              <a:gd name="csX2" fmla="*/ 920808 w 5781493"/>
              <a:gd name="csY2" fmla="*/ 0 h 1323869"/>
              <a:gd name="csX3" fmla="*/ 1460761 w 5781493"/>
              <a:gd name="csY3" fmla="*/ 0 h 1323869"/>
              <a:gd name="csX4" fmla="*/ 1947312 w 5781493"/>
              <a:gd name="csY4" fmla="*/ 0 h 1323869"/>
              <a:gd name="csX5" fmla="*/ 2594069 w 5781493"/>
              <a:gd name="csY5" fmla="*/ 0 h 1323869"/>
              <a:gd name="csX6" fmla="*/ 3134022 w 5781493"/>
              <a:gd name="csY6" fmla="*/ 0 h 1323869"/>
              <a:gd name="csX7" fmla="*/ 3834181 w 5781493"/>
              <a:gd name="csY7" fmla="*/ 0 h 1323869"/>
              <a:gd name="csX8" fmla="*/ 4320732 w 5781493"/>
              <a:gd name="csY8" fmla="*/ 0 h 1323869"/>
              <a:gd name="csX9" fmla="*/ 5020891 w 5781493"/>
              <a:gd name="csY9" fmla="*/ 0 h 1323869"/>
              <a:gd name="csX10" fmla="*/ 5560844 w 5781493"/>
              <a:gd name="csY10" fmla="*/ 0 h 1323869"/>
              <a:gd name="csX11" fmla="*/ 5781493 w 5781493"/>
              <a:gd name="csY11" fmla="*/ 220649 h 1323869"/>
              <a:gd name="csX12" fmla="*/ 5781493 w 5781493"/>
              <a:gd name="csY12" fmla="*/ 670760 h 1323869"/>
              <a:gd name="csX13" fmla="*/ 5781493 w 5781493"/>
              <a:gd name="csY13" fmla="*/ 1103220 h 1323869"/>
              <a:gd name="csX14" fmla="*/ 5560844 w 5781493"/>
              <a:gd name="csY14" fmla="*/ 1323869 h 1323869"/>
              <a:gd name="csX15" fmla="*/ 4967489 w 5781493"/>
              <a:gd name="csY15" fmla="*/ 1323869 h 1323869"/>
              <a:gd name="csX16" fmla="*/ 4267330 w 5781493"/>
              <a:gd name="csY16" fmla="*/ 1323869 h 1323869"/>
              <a:gd name="csX17" fmla="*/ 3673975 w 5781493"/>
              <a:gd name="csY17" fmla="*/ 1323869 h 1323869"/>
              <a:gd name="csX18" fmla="*/ 3240826 w 5781493"/>
              <a:gd name="csY18" fmla="*/ 1323869 h 1323869"/>
              <a:gd name="csX19" fmla="*/ 2754275 w 5781493"/>
              <a:gd name="csY19" fmla="*/ 1323869 h 1323869"/>
              <a:gd name="csX20" fmla="*/ 2054116 w 5781493"/>
              <a:gd name="csY20" fmla="*/ 1323869 h 1323869"/>
              <a:gd name="csX21" fmla="*/ 1460761 w 5781493"/>
              <a:gd name="csY21" fmla="*/ 1323869 h 1323869"/>
              <a:gd name="csX22" fmla="*/ 974210 w 5781493"/>
              <a:gd name="csY22" fmla="*/ 1323869 h 1323869"/>
              <a:gd name="csX23" fmla="*/ 220649 w 5781493"/>
              <a:gd name="csY23" fmla="*/ 1323869 h 1323869"/>
              <a:gd name="csX24" fmla="*/ 0 w 5781493"/>
              <a:gd name="csY24" fmla="*/ 1103220 h 1323869"/>
              <a:gd name="csX25" fmla="*/ 0 w 5781493"/>
              <a:gd name="csY25" fmla="*/ 661935 h 1323869"/>
              <a:gd name="csX26" fmla="*/ 0 w 5781493"/>
              <a:gd name="csY26" fmla="*/ 220649 h 13238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781493" h="1323869" extrusionOk="0">
                <a:moveTo>
                  <a:pt x="0" y="220649"/>
                </a:moveTo>
                <a:cubicBezTo>
                  <a:pt x="-14843" y="89632"/>
                  <a:pt x="65771" y="12392"/>
                  <a:pt x="220649" y="0"/>
                </a:cubicBezTo>
                <a:cubicBezTo>
                  <a:pt x="494894" y="-11348"/>
                  <a:pt x="612013" y="24086"/>
                  <a:pt x="920808" y="0"/>
                </a:cubicBezTo>
                <a:cubicBezTo>
                  <a:pt x="1229603" y="-24086"/>
                  <a:pt x="1229755" y="57460"/>
                  <a:pt x="1460761" y="0"/>
                </a:cubicBezTo>
                <a:cubicBezTo>
                  <a:pt x="1691767" y="-57460"/>
                  <a:pt x="1738310" y="33935"/>
                  <a:pt x="1947312" y="0"/>
                </a:cubicBezTo>
                <a:cubicBezTo>
                  <a:pt x="2156314" y="-33935"/>
                  <a:pt x="2451894" y="56909"/>
                  <a:pt x="2594069" y="0"/>
                </a:cubicBezTo>
                <a:cubicBezTo>
                  <a:pt x="2736244" y="-56909"/>
                  <a:pt x="2991980" y="50706"/>
                  <a:pt x="3134022" y="0"/>
                </a:cubicBezTo>
                <a:cubicBezTo>
                  <a:pt x="3276064" y="-50706"/>
                  <a:pt x="3501140" y="47903"/>
                  <a:pt x="3834181" y="0"/>
                </a:cubicBezTo>
                <a:cubicBezTo>
                  <a:pt x="4167222" y="-47903"/>
                  <a:pt x="4134281" y="8738"/>
                  <a:pt x="4320732" y="0"/>
                </a:cubicBezTo>
                <a:cubicBezTo>
                  <a:pt x="4507183" y="-8738"/>
                  <a:pt x="4808169" y="61209"/>
                  <a:pt x="5020891" y="0"/>
                </a:cubicBezTo>
                <a:cubicBezTo>
                  <a:pt x="5233613" y="-61209"/>
                  <a:pt x="5372824" y="1564"/>
                  <a:pt x="5560844" y="0"/>
                </a:cubicBezTo>
                <a:cubicBezTo>
                  <a:pt x="5649652" y="-1891"/>
                  <a:pt x="5788149" y="80534"/>
                  <a:pt x="5781493" y="220649"/>
                </a:cubicBezTo>
                <a:cubicBezTo>
                  <a:pt x="5810659" y="369460"/>
                  <a:pt x="5739015" y="473952"/>
                  <a:pt x="5781493" y="670760"/>
                </a:cubicBezTo>
                <a:cubicBezTo>
                  <a:pt x="5823971" y="867568"/>
                  <a:pt x="5781130" y="1007712"/>
                  <a:pt x="5781493" y="1103220"/>
                </a:cubicBezTo>
                <a:cubicBezTo>
                  <a:pt x="5785331" y="1220316"/>
                  <a:pt x="5667651" y="1318050"/>
                  <a:pt x="5560844" y="1323869"/>
                </a:cubicBezTo>
                <a:cubicBezTo>
                  <a:pt x="5423447" y="1393575"/>
                  <a:pt x="5134104" y="1264894"/>
                  <a:pt x="4967489" y="1323869"/>
                </a:cubicBezTo>
                <a:cubicBezTo>
                  <a:pt x="4800874" y="1382844"/>
                  <a:pt x="4593490" y="1317675"/>
                  <a:pt x="4267330" y="1323869"/>
                </a:cubicBezTo>
                <a:cubicBezTo>
                  <a:pt x="3941170" y="1330063"/>
                  <a:pt x="3945338" y="1286562"/>
                  <a:pt x="3673975" y="1323869"/>
                </a:cubicBezTo>
                <a:cubicBezTo>
                  <a:pt x="3402612" y="1361176"/>
                  <a:pt x="3355176" y="1283881"/>
                  <a:pt x="3240826" y="1323869"/>
                </a:cubicBezTo>
                <a:cubicBezTo>
                  <a:pt x="3126476" y="1363857"/>
                  <a:pt x="2877986" y="1271323"/>
                  <a:pt x="2754275" y="1323869"/>
                </a:cubicBezTo>
                <a:cubicBezTo>
                  <a:pt x="2630564" y="1376415"/>
                  <a:pt x="2220611" y="1315423"/>
                  <a:pt x="2054116" y="1323869"/>
                </a:cubicBezTo>
                <a:cubicBezTo>
                  <a:pt x="1887621" y="1332315"/>
                  <a:pt x="1682489" y="1287139"/>
                  <a:pt x="1460761" y="1323869"/>
                </a:cubicBezTo>
                <a:cubicBezTo>
                  <a:pt x="1239033" y="1360599"/>
                  <a:pt x="1180761" y="1309989"/>
                  <a:pt x="974210" y="1323869"/>
                </a:cubicBezTo>
                <a:cubicBezTo>
                  <a:pt x="767659" y="1337749"/>
                  <a:pt x="502323" y="1302458"/>
                  <a:pt x="220649" y="1323869"/>
                </a:cubicBezTo>
                <a:cubicBezTo>
                  <a:pt x="76577" y="1322612"/>
                  <a:pt x="23473" y="1245290"/>
                  <a:pt x="0" y="1103220"/>
                </a:cubicBezTo>
                <a:cubicBezTo>
                  <a:pt x="-37206" y="916716"/>
                  <a:pt x="21632" y="815998"/>
                  <a:pt x="0" y="661935"/>
                </a:cubicBezTo>
                <a:cubicBezTo>
                  <a:pt x="-21632" y="507873"/>
                  <a:pt x="50672" y="389779"/>
                  <a:pt x="0" y="220649"/>
                </a:cubicBezTo>
                <a:close/>
              </a:path>
            </a:pathLst>
          </a:custGeom>
          <a:noFill/>
          <a:ln w="571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5" name="Rectangle 8">
            <a:extLst>
              <a:ext uri="{FF2B5EF4-FFF2-40B4-BE49-F238E27FC236}">
                <a16:creationId xmlns:a16="http://schemas.microsoft.com/office/drawing/2014/main" id="{A34AE390-917F-45FA-8F45-04ECE90F0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0042" y="2408438"/>
            <a:ext cx="3436391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56" name="Object 3">
            <a:extLst>
              <a:ext uri="{FF2B5EF4-FFF2-40B4-BE49-F238E27FC236}">
                <a16:creationId xmlns:a16="http://schemas.microsoft.com/office/drawing/2014/main" id="{93C621D7-CA50-4E00-A169-FA7DC792DA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4519379"/>
              </p:ext>
            </p:extLst>
          </p:nvPr>
        </p:nvGraphicFramePr>
        <p:xfrm>
          <a:off x="8473983" y="4783337"/>
          <a:ext cx="283686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85418" imgH="418893" progId="Equation.DSMT4">
                  <p:embed/>
                </p:oleObj>
              </mc:Choice>
              <mc:Fallback>
                <p:oleObj name="Equation" r:id="rId4" imgW="1485418" imgH="418893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3983" y="4783337"/>
                        <a:ext cx="2836863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4">
            <a:extLst>
              <a:ext uri="{FF2B5EF4-FFF2-40B4-BE49-F238E27FC236}">
                <a16:creationId xmlns:a16="http://schemas.microsoft.com/office/drawing/2014/main" id="{507C9FD1-8866-47B0-B464-EA0431FCCF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828134"/>
              </p:ext>
            </p:extLst>
          </p:nvPr>
        </p:nvGraphicFramePr>
        <p:xfrm>
          <a:off x="8307295" y="2600525"/>
          <a:ext cx="3268662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39510" imgH="279446" progId="Equation.DSMT4">
                  <p:embed/>
                </p:oleObj>
              </mc:Choice>
              <mc:Fallback>
                <p:oleObj name="Equation" r:id="rId6" imgW="1739510" imgH="279446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7295" y="2600525"/>
                        <a:ext cx="3268662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">
            <a:extLst>
              <a:ext uri="{FF2B5EF4-FFF2-40B4-BE49-F238E27FC236}">
                <a16:creationId xmlns:a16="http://schemas.microsoft.com/office/drawing/2014/main" id="{24DC63E0-D961-46E7-B841-CE3296D82B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5756586"/>
              </p:ext>
            </p:extLst>
          </p:nvPr>
        </p:nvGraphicFramePr>
        <p:xfrm>
          <a:off x="8420008" y="5637412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45970" imgH="228738" progId="Equation.DSMT4">
                  <p:embed/>
                </p:oleObj>
              </mc:Choice>
              <mc:Fallback>
                <p:oleObj name="Equation" r:id="rId8" imgW="1345970" imgH="228738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0008" y="5637412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6">
            <a:extLst>
              <a:ext uri="{FF2B5EF4-FFF2-40B4-BE49-F238E27FC236}">
                <a16:creationId xmlns:a16="http://schemas.microsoft.com/office/drawing/2014/main" id="{DC3C5289-74C1-47B1-AD55-828428726A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605038"/>
              </p:ext>
            </p:extLst>
          </p:nvPr>
        </p:nvGraphicFramePr>
        <p:xfrm>
          <a:off x="8502558" y="3206951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60064" imgH="418893" progId="Equation.DSMT4">
                  <p:embed/>
                </p:oleObj>
              </mc:Choice>
              <mc:Fallback>
                <p:oleObj name="Equation" r:id="rId10" imgW="1460064" imgH="418893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2558" y="3206951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7">
            <a:extLst>
              <a:ext uri="{FF2B5EF4-FFF2-40B4-BE49-F238E27FC236}">
                <a16:creationId xmlns:a16="http://schemas.microsoft.com/office/drawing/2014/main" id="{69D5F3A0-C0B5-4119-867A-62A0DB1E97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100475"/>
              </p:ext>
            </p:extLst>
          </p:nvPr>
        </p:nvGraphicFramePr>
        <p:xfrm>
          <a:off x="8404132" y="4137226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6678" imgH="228738" progId="Equation.3">
                  <p:embed/>
                </p:oleObj>
              </mc:Choice>
              <mc:Fallback>
                <p:oleObj name="Equation" r:id="rId12" imgW="1396678" imgH="228738" progId="Equation.3">
                  <p:embed/>
                  <p:pic>
                    <p:nvPicPr>
                      <p:cNvPr id="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4132" y="4137226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3C606C3-61E1-469B-A1D9-BCAC54CC60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58632" y="762003"/>
            <a:ext cx="3170195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713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8" grpId="0" animBg="1"/>
      <p:bldP spid="36" grpId="0"/>
      <p:bldP spid="31" grpId="0" animBg="1"/>
      <p:bldP spid="32" grpId="0" animBg="1"/>
      <p:bldP spid="33" grpId="0" animBg="1"/>
      <p:bldP spid="49" grpId="0" animBg="1"/>
      <p:bldP spid="3" grpId="0"/>
      <p:bldP spid="51" grpId="0"/>
      <p:bldP spid="52" grpId="0"/>
      <p:bldP spid="53" grpId="0"/>
      <p:bldP spid="54" grpId="0" animBg="1"/>
      <p:bldP spid="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Map</a:t>
            </a:r>
          </a:p>
        </p:txBody>
      </p:sp>
      <p:graphicFrame>
        <p:nvGraphicFramePr>
          <p:cNvPr id="5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2909781"/>
              </p:ext>
            </p:extLst>
          </p:nvPr>
        </p:nvGraphicFramePr>
        <p:xfrm>
          <a:off x="609600" y="2514599"/>
          <a:ext cx="8348224" cy="4114801"/>
        </p:xfrm>
        <a:graphic>
          <a:graphicData uri="http://schemas.openxmlformats.org/drawingml/2006/table">
            <a:tbl>
              <a:tblPr/>
              <a:tblGrid>
                <a:gridCol w="145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Equilibrium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51C30F88-0FD7-4061-AFCD-90508BA8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2459" y="2128878"/>
            <a:ext cx="2812461" cy="314162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DD98A4E5-BDB3-4EF0-91F0-A3612458DA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469054"/>
              </p:ext>
            </p:extLst>
          </p:nvPr>
        </p:nvGraphicFramePr>
        <p:xfrm>
          <a:off x="9593952" y="4072577"/>
          <a:ext cx="2321787" cy="654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418" imgH="418893" progId="Equation.DSMT4">
                  <p:embed/>
                </p:oleObj>
              </mc:Choice>
              <mc:Fallback>
                <p:oleObj name="Equation" r:id="rId3" imgW="1485418" imgH="418893" progId="Equation.DSMT4">
                  <p:embed/>
                  <p:pic>
                    <p:nvPicPr>
                      <p:cNvPr id="56" name="Object 3">
                        <a:extLst>
                          <a:ext uri="{FF2B5EF4-FFF2-40B4-BE49-F238E27FC236}">
                            <a16:creationId xmlns:a16="http://schemas.microsoft.com/office/drawing/2014/main" id="{93C621D7-CA50-4E00-A169-FA7DC792DA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93952" y="4072577"/>
                        <a:ext cx="2321787" cy="6548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>
            <a:extLst>
              <a:ext uri="{FF2B5EF4-FFF2-40B4-BE49-F238E27FC236}">
                <a16:creationId xmlns:a16="http://schemas.microsoft.com/office/drawing/2014/main" id="{E37060FE-C85B-4E32-9D85-FAA5DED5F6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054355"/>
              </p:ext>
            </p:extLst>
          </p:nvPr>
        </p:nvGraphicFramePr>
        <p:xfrm>
          <a:off x="9457529" y="2286089"/>
          <a:ext cx="2675186" cy="430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510" imgH="279446" progId="Equation.DSMT4">
                  <p:embed/>
                </p:oleObj>
              </mc:Choice>
              <mc:Fallback>
                <p:oleObj name="Equation" r:id="rId5" imgW="1739510" imgH="279446" progId="Equation.DSMT4">
                  <p:embed/>
                  <p:pic>
                    <p:nvPicPr>
                      <p:cNvPr id="57" name="Object 4">
                        <a:extLst>
                          <a:ext uri="{FF2B5EF4-FFF2-40B4-BE49-F238E27FC236}">
                            <a16:creationId xmlns:a16="http://schemas.microsoft.com/office/drawing/2014/main" id="{507C9FD1-8866-47B0-B464-EA0431FCCF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7529" y="2286089"/>
                        <a:ext cx="2675186" cy="430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>
            <a:extLst>
              <a:ext uri="{FF2B5EF4-FFF2-40B4-BE49-F238E27FC236}">
                <a16:creationId xmlns:a16="http://schemas.microsoft.com/office/drawing/2014/main" id="{FE9EDC58-8514-4EDA-A4B1-C2C5D4FDCA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800973"/>
              </p:ext>
            </p:extLst>
          </p:nvPr>
        </p:nvGraphicFramePr>
        <p:xfrm>
          <a:off x="9549777" y="4771582"/>
          <a:ext cx="2352969" cy="400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5970" imgH="228738" progId="Equation.DSMT4">
                  <p:embed/>
                </p:oleObj>
              </mc:Choice>
              <mc:Fallback>
                <p:oleObj name="Equation" r:id="rId7" imgW="1345970" imgH="228738" progId="Equation.DSMT4">
                  <p:embed/>
                  <p:pic>
                    <p:nvPicPr>
                      <p:cNvPr id="58" name="Object 5">
                        <a:extLst>
                          <a:ext uri="{FF2B5EF4-FFF2-40B4-BE49-F238E27FC236}">
                            <a16:creationId xmlns:a16="http://schemas.microsoft.com/office/drawing/2014/main" id="{24DC63E0-D961-46E7-B841-CE3296D82B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9777" y="4771582"/>
                        <a:ext cx="2352969" cy="4001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>
            <a:extLst>
              <a:ext uri="{FF2B5EF4-FFF2-40B4-BE49-F238E27FC236}">
                <a16:creationId xmlns:a16="http://schemas.microsoft.com/office/drawing/2014/main" id="{FEEEB962-986B-4B4E-A032-36FC5C79F4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7089063"/>
              </p:ext>
            </p:extLst>
          </p:nvPr>
        </p:nvGraphicFramePr>
        <p:xfrm>
          <a:off x="9617339" y="2782409"/>
          <a:ext cx="2243831" cy="64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60064" imgH="418893" progId="Equation.DSMT4">
                  <p:embed/>
                </p:oleObj>
              </mc:Choice>
              <mc:Fallback>
                <p:oleObj name="Equation" r:id="rId9" imgW="1460064" imgH="418893" progId="Equation.DSMT4">
                  <p:embed/>
                  <p:pic>
                    <p:nvPicPr>
                      <p:cNvPr id="59" name="Object 6">
                        <a:extLst>
                          <a:ext uri="{FF2B5EF4-FFF2-40B4-BE49-F238E27FC236}">
                            <a16:creationId xmlns:a16="http://schemas.microsoft.com/office/drawing/2014/main" id="{DC3C5289-74C1-47B1-AD55-828428726A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17339" y="2782409"/>
                        <a:ext cx="2243831" cy="64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>
            <a:extLst>
              <a:ext uri="{FF2B5EF4-FFF2-40B4-BE49-F238E27FC236}">
                <a16:creationId xmlns:a16="http://schemas.microsoft.com/office/drawing/2014/main" id="{53D31EB9-DFF1-4F77-8B4F-2372ACC39A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5634180"/>
              </p:ext>
            </p:extLst>
          </p:nvPr>
        </p:nvGraphicFramePr>
        <p:xfrm>
          <a:off x="9536784" y="3543778"/>
          <a:ext cx="2417932" cy="39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6678" imgH="228738" progId="Equation.3">
                  <p:embed/>
                </p:oleObj>
              </mc:Choice>
              <mc:Fallback>
                <p:oleObj name="Equation" r:id="rId11" imgW="1396678" imgH="228738" progId="Equation.3">
                  <p:embed/>
                  <p:pic>
                    <p:nvPicPr>
                      <p:cNvPr id="60" name="Object 7">
                        <a:extLst>
                          <a:ext uri="{FF2B5EF4-FFF2-40B4-BE49-F238E27FC236}">
                            <a16:creationId xmlns:a16="http://schemas.microsoft.com/office/drawing/2014/main" id="{69D5F3A0-C0B5-4119-867A-62A0DB1E97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6784" y="3543778"/>
                        <a:ext cx="2417932" cy="39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1050741B-ECCD-40DA-9650-335B154706A0}"/>
              </a:ext>
            </a:extLst>
          </p:cNvPr>
          <p:cNvSpPr/>
          <p:nvPr/>
        </p:nvSpPr>
        <p:spPr>
          <a:xfrm>
            <a:off x="707378" y="3353830"/>
            <a:ext cx="121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PN Diode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4A95F7-B458-4FC5-BAB2-E3490E175BC0}"/>
              </a:ext>
            </a:extLst>
          </p:cNvPr>
          <p:cNvSpPr/>
          <p:nvPr/>
        </p:nvSpPr>
        <p:spPr>
          <a:xfrm>
            <a:off x="576556" y="4199060"/>
            <a:ext cx="14808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Schottky Diode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E56C34-A876-4B39-BEE4-423CA2C7F570}"/>
              </a:ext>
            </a:extLst>
          </p:cNvPr>
          <p:cNvSpPr/>
          <p:nvPr/>
        </p:nvSpPr>
        <p:spPr>
          <a:xfrm>
            <a:off x="745478" y="4999526"/>
            <a:ext cx="114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BJT/ HBT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D885BC-0FD7-44C9-89F2-989B34C47D20}"/>
              </a:ext>
            </a:extLst>
          </p:cNvPr>
          <p:cNvSpPr/>
          <p:nvPr/>
        </p:nvSpPr>
        <p:spPr>
          <a:xfrm>
            <a:off x="874389" y="5944019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MOS</a:t>
            </a:r>
            <a:endParaRPr lang="en-US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33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Map</a:t>
            </a:r>
          </a:p>
        </p:txBody>
      </p:sp>
      <p:graphicFrame>
        <p:nvGraphicFramePr>
          <p:cNvPr id="5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1175489"/>
              </p:ext>
            </p:extLst>
          </p:nvPr>
        </p:nvGraphicFramePr>
        <p:xfrm>
          <a:off x="609600" y="2514599"/>
          <a:ext cx="8348224" cy="4114801"/>
        </p:xfrm>
        <a:graphic>
          <a:graphicData uri="http://schemas.openxmlformats.org/drawingml/2006/table">
            <a:tbl>
              <a:tblPr/>
              <a:tblGrid>
                <a:gridCol w="145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Equilibrium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DC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51C30F88-0FD7-4061-AFCD-90508BA8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2459" y="2128878"/>
            <a:ext cx="2812461" cy="314162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DD98A4E5-BDB3-4EF0-91F0-A3612458DA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93952" y="4072577"/>
          <a:ext cx="2321787" cy="654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418" imgH="418893" progId="Equation.DSMT4">
                  <p:embed/>
                </p:oleObj>
              </mc:Choice>
              <mc:Fallback>
                <p:oleObj name="Equation" r:id="rId3" imgW="1485418" imgH="418893" progId="Equation.DSMT4">
                  <p:embed/>
                  <p:pic>
                    <p:nvPicPr>
                      <p:cNvPr id="10" name="Object 3">
                        <a:extLst>
                          <a:ext uri="{FF2B5EF4-FFF2-40B4-BE49-F238E27FC236}">
                            <a16:creationId xmlns:a16="http://schemas.microsoft.com/office/drawing/2014/main" id="{DD98A4E5-BDB3-4EF0-91F0-A3612458DA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93952" y="4072577"/>
                        <a:ext cx="2321787" cy="6548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>
            <a:extLst>
              <a:ext uri="{FF2B5EF4-FFF2-40B4-BE49-F238E27FC236}">
                <a16:creationId xmlns:a16="http://schemas.microsoft.com/office/drawing/2014/main" id="{E37060FE-C85B-4E32-9D85-FAA5DED5F6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57529" y="2286089"/>
          <a:ext cx="2675186" cy="430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510" imgH="279446" progId="Equation.DSMT4">
                  <p:embed/>
                </p:oleObj>
              </mc:Choice>
              <mc:Fallback>
                <p:oleObj name="Equation" r:id="rId5" imgW="1739510" imgH="279446" progId="Equation.DSMT4">
                  <p:embed/>
                  <p:pic>
                    <p:nvPicPr>
                      <p:cNvPr id="11" name="Object 4">
                        <a:extLst>
                          <a:ext uri="{FF2B5EF4-FFF2-40B4-BE49-F238E27FC236}">
                            <a16:creationId xmlns:a16="http://schemas.microsoft.com/office/drawing/2014/main" id="{E37060FE-C85B-4E32-9D85-FAA5DED5F6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7529" y="2286089"/>
                        <a:ext cx="2675186" cy="430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>
            <a:extLst>
              <a:ext uri="{FF2B5EF4-FFF2-40B4-BE49-F238E27FC236}">
                <a16:creationId xmlns:a16="http://schemas.microsoft.com/office/drawing/2014/main" id="{FE9EDC58-8514-4EDA-A4B1-C2C5D4FDCA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49777" y="4771582"/>
          <a:ext cx="2352969" cy="400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5970" imgH="228738" progId="Equation.DSMT4">
                  <p:embed/>
                </p:oleObj>
              </mc:Choice>
              <mc:Fallback>
                <p:oleObj name="Equation" r:id="rId7" imgW="1345970" imgH="228738" progId="Equation.DSMT4">
                  <p:embed/>
                  <p:pic>
                    <p:nvPicPr>
                      <p:cNvPr id="12" name="Object 5">
                        <a:extLst>
                          <a:ext uri="{FF2B5EF4-FFF2-40B4-BE49-F238E27FC236}">
                            <a16:creationId xmlns:a16="http://schemas.microsoft.com/office/drawing/2014/main" id="{FE9EDC58-8514-4EDA-A4B1-C2C5D4FDCA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9777" y="4771582"/>
                        <a:ext cx="2352969" cy="4001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>
            <a:extLst>
              <a:ext uri="{FF2B5EF4-FFF2-40B4-BE49-F238E27FC236}">
                <a16:creationId xmlns:a16="http://schemas.microsoft.com/office/drawing/2014/main" id="{FEEEB962-986B-4B4E-A032-36FC5C79F4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17339" y="2782409"/>
          <a:ext cx="2243831" cy="64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60064" imgH="418893" progId="Equation.DSMT4">
                  <p:embed/>
                </p:oleObj>
              </mc:Choice>
              <mc:Fallback>
                <p:oleObj name="Equation" r:id="rId9" imgW="1460064" imgH="418893" progId="Equation.DSMT4">
                  <p:embed/>
                  <p:pic>
                    <p:nvPicPr>
                      <p:cNvPr id="13" name="Object 6">
                        <a:extLst>
                          <a:ext uri="{FF2B5EF4-FFF2-40B4-BE49-F238E27FC236}">
                            <a16:creationId xmlns:a16="http://schemas.microsoft.com/office/drawing/2014/main" id="{FEEEB962-986B-4B4E-A032-36FC5C79F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17339" y="2782409"/>
                        <a:ext cx="2243831" cy="64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>
            <a:extLst>
              <a:ext uri="{FF2B5EF4-FFF2-40B4-BE49-F238E27FC236}">
                <a16:creationId xmlns:a16="http://schemas.microsoft.com/office/drawing/2014/main" id="{53D31EB9-DFF1-4F77-8B4F-2372ACC39A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36784" y="3543778"/>
          <a:ext cx="2417932" cy="39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6678" imgH="228738" progId="Equation.3">
                  <p:embed/>
                </p:oleObj>
              </mc:Choice>
              <mc:Fallback>
                <p:oleObj name="Equation" r:id="rId11" imgW="1396678" imgH="228738" progId="Equation.3">
                  <p:embed/>
                  <p:pic>
                    <p:nvPicPr>
                      <p:cNvPr id="14" name="Object 7">
                        <a:extLst>
                          <a:ext uri="{FF2B5EF4-FFF2-40B4-BE49-F238E27FC236}">
                            <a16:creationId xmlns:a16="http://schemas.microsoft.com/office/drawing/2014/main" id="{53D31EB9-DFF1-4F77-8B4F-2372ACC39A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6784" y="3543778"/>
                        <a:ext cx="2417932" cy="39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1050741B-ECCD-40DA-9650-335B154706A0}"/>
              </a:ext>
            </a:extLst>
          </p:cNvPr>
          <p:cNvSpPr/>
          <p:nvPr/>
        </p:nvSpPr>
        <p:spPr>
          <a:xfrm>
            <a:off x="707378" y="3353830"/>
            <a:ext cx="121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PN Diode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4A95F7-B458-4FC5-BAB2-E3490E175BC0}"/>
              </a:ext>
            </a:extLst>
          </p:cNvPr>
          <p:cNvSpPr/>
          <p:nvPr/>
        </p:nvSpPr>
        <p:spPr>
          <a:xfrm>
            <a:off x="576556" y="4199060"/>
            <a:ext cx="14808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Schottky Diode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E56C34-A876-4B39-BEE4-423CA2C7F570}"/>
              </a:ext>
            </a:extLst>
          </p:cNvPr>
          <p:cNvSpPr/>
          <p:nvPr/>
        </p:nvSpPr>
        <p:spPr>
          <a:xfrm>
            <a:off x="745478" y="4999526"/>
            <a:ext cx="114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BJT/ HBT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D885BC-0FD7-44C9-89F2-989B34C47D20}"/>
              </a:ext>
            </a:extLst>
          </p:cNvPr>
          <p:cNvSpPr/>
          <p:nvPr/>
        </p:nvSpPr>
        <p:spPr>
          <a:xfrm>
            <a:off x="874389" y="5944019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MOS</a:t>
            </a:r>
            <a:endParaRPr lang="en-US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76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Map</a:t>
            </a:r>
          </a:p>
        </p:txBody>
      </p:sp>
      <p:graphicFrame>
        <p:nvGraphicFramePr>
          <p:cNvPr id="5" name="Group 3"/>
          <p:cNvGraphicFramePr>
            <a:graphicFrameLocks/>
          </p:cNvGraphicFramePr>
          <p:nvPr/>
        </p:nvGraphicFramePr>
        <p:xfrm>
          <a:off x="609600" y="2514599"/>
          <a:ext cx="8348224" cy="4114801"/>
        </p:xfrm>
        <a:graphic>
          <a:graphicData uri="http://schemas.openxmlformats.org/drawingml/2006/table">
            <a:tbl>
              <a:tblPr/>
              <a:tblGrid>
                <a:gridCol w="145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Equilibrium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DC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Small signal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Large Signal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Circuits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51C30F88-0FD7-4061-AFCD-90508BA8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2459" y="2128878"/>
            <a:ext cx="2812461" cy="314162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DD98A4E5-BDB3-4EF0-91F0-A3612458DA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93952" y="4072577"/>
          <a:ext cx="2321787" cy="654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418" imgH="418893" progId="Equation.DSMT4">
                  <p:embed/>
                </p:oleObj>
              </mc:Choice>
              <mc:Fallback>
                <p:oleObj name="Equation" r:id="rId3" imgW="1485418" imgH="418893" progId="Equation.DSMT4">
                  <p:embed/>
                  <p:pic>
                    <p:nvPicPr>
                      <p:cNvPr id="10" name="Object 3">
                        <a:extLst>
                          <a:ext uri="{FF2B5EF4-FFF2-40B4-BE49-F238E27FC236}">
                            <a16:creationId xmlns:a16="http://schemas.microsoft.com/office/drawing/2014/main" id="{DD98A4E5-BDB3-4EF0-91F0-A3612458DA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93952" y="4072577"/>
                        <a:ext cx="2321787" cy="6548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>
            <a:extLst>
              <a:ext uri="{FF2B5EF4-FFF2-40B4-BE49-F238E27FC236}">
                <a16:creationId xmlns:a16="http://schemas.microsoft.com/office/drawing/2014/main" id="{E37060FE-C85B-4E32-9D85-FAA5DED5F6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57529" y="2286089"/>
          <a:ext cx="2675186" cy="430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510" imgH="279446" progId="Equation.DSMT4">
                  <p:embed/>
                </p:oleObj>
              </mc:Choice>
              <mc:Fallback>
                <p:oleObj name="Equation" r:id="rId5" imgW="1739510" imgH="279446" progId="Equation.DSMT4">
                  <p:embed/>
                  <p:pic>
                    <p:nvPicPr>
                      <p:cNvPr id="11" name="Object 4">
                        <a:extLst>
                          <a:ext uri="{FF2B5EF4-FFF2-40B4-BE49-F238E27FC236}">
                            <a16:creationId xmlns:a16="http://schemas.microsoft.com/office/drawing/2014/main" id="{E37060FE-C85B-4E32-9D85-FAA5DED5F6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7529" y="2286089"/>
                        <a:ext cx="2675186" cy="430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>
            <a:extLst>
              <a:ext uri="{FF2B5EF4-FFF2-40B4-BE49-F238E27FC236}">
                <a16:creationId xmlns:a16="http://schemas.microsoft.com/office/drawing/2014/main" id="{FE9EDC58-8514-4EDA-A4B1-C2C5D4FDCA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49777" y="4771582"/>
          <a:ext cx="2352969" cy="400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5970" imgH="228738" progId="Equation.DSMT4">
                  <p:embed/>
                </p:oleObj>
              </mc:Choice>
              <mc:Fallback>
                <p:oleObj name="Equation" r:id="rId7" imgW="1345970" imgH="228738" progId="Equation.DSMT4">
                  <p:embed/>
                  <p:pic>
                    <p:nvPicPr>
                      <p:cNvPr id="12" name="Object 5">
                        <a:extLst>
                          <a:ext uri="{FF2B5EF4-FFF2-40B4-BE49-F238E27FC236}">
                            <a16:creationId xmlns:a16="http://schemas.microsoft.com/office/drawing/2014/main" id="{FE9EDC58-8514-4EDA-A4B1-C2C5D4FDCA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9777" y="4771582"/>
                        <a:ext cx="2352969" cy="4001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>
            <a:extLst>
              <a:ext uri="{FF2B5EF4-FFF2-40B4-BE49-F238E27FC236}">
                <a16:creationId xmlns:a16="http://schemas.microsoft.com/office/drawing/2014/main" id="{FEEEB962-986B-4B4E-A032-36FC5C79F4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17339" y="2782409"/>
          <a:ext cx="2243831" cy="64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60064" imgH="418893" progId="Equation.DSMT4">
                  <p:embed/>
                </p:oleObj>
              </mc:Choice>
              <mc:Fallback>
                <p:oleObj name="Equation" r:id="rId9" imgW="1460064" imgH="418893" progId="Equation.DSMT4">
                  <p:embed/>
                  <p:pic>
                    <p:nvPicPr>
                      <p:cNvPr id="13" name="Object 6">
                        <a:extLst>
                          <a:ext uri="{FF2B5EF4-FFF2-40B4-BE49-F238E27FC236}">
                            <a16:creationId xmlns:a16="http://schemas.microsoft.com/office/drawing/2014/main" id="{FEEEB962-986B-4B4E-A032-36FC5C79F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17339" y="2782409"/>
                        <a:ext cx="2243831" cy="64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>
            <a:extLst>
              <a:ext uri="{FF2B5EF4-FFF2-40B4-BE49-F238E27FC236}">
                <a16:creationId xmlns:a16="http://schemas.microsoft.com/office/drawing/2014/main" id="{53D31EB9-DFF1-4F77-8B4F-2372ACC39A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36784" y="3543778"/>
          <a:ext cx="2417932" cy="39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6678" imgH="228738" progId="Equation.3">
                  <p:embed/>
                </p:oleObj>
              </mc:Choice>
              <mc:Fallback>
                <p:oleObj name="Equation" r:id="rId11" imgW="1396678" imgH="228738" progId="Equation.3">
                  <p:embed/>
                  <p:pic>
                    <p:nvPicPr>
                      <p:cNvPr id="14" name="Object 7">
                        <a:extLst>
                          <a:ext uri="{FF2B5EF4-FFF2-40B4-BE49-F238E27FC236}">
                            <a16:creationId xmlns:a16="http://schemas.microsoft.com/office/drawing/2014/main" id="{53D31EB9-DFF1-4F77-8B4F-2372ACC39A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6784" y="3543778"/>
                        <a:ext cx="2417932" cy="39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1050741B-ECCD-40DA-9650-335B154706A0}"/>
              </a:ext>
            </a:extLst>
          </p:cNvPr>
          <p:cNvSpPr/>
          <p:nvPr/>
        </p:nvSpPr>
        <p:spPr>
          <a:xfrm>
            <a:off x="707378" y="3353830"/>
            <a:ext cx="121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PN Diode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4A95F7-B458-4FC5-BAB2-E3490E175BC0}"/>
              </a:ext>
            </a:extLst>
          </p:cNvPr>
          <p:cNvSpPr/>
          <p:nvPr/>
        </p:nvSpPr>
        <p:spPr>
          <a:xfrm>
            <a:off x="576556" y="4199060"/>
            <a:ext cx="14808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Schottky Diode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E56C34-A876-4B39-BEE4-423CA2C7F570}"/>
              </a:ext>
            </a:extLst>
          </p:cNvPr>
          <p:cNvSpPr/>
          <p:nvPr/>
        </p:nvSpPr>
        <p:spPr>
          <a:xfrm>
            <a:off x="745478" y="4999526"/>
            <a:ext cx="114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BJT/ HBT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D885BC-0FD7-44C9-89F2-989B34C47D20}"/>
              </a:ext>
            </a:extLst>
          </p:cNvPr>
          <p:cNvSpPr/>
          <p:nvPr/>
        </p:nvSpPr>
        <p:spPr>
          <a:xfrm>
            <a:off x="874389" y="5944019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MOS</a:t>
            </a:r>
            <a:endParaRPr lang="en-US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96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19</a:t>
            </a:r>
            <a:br>
              <a:rPr lang="en-US" dirty="0"/>
            </a:br>
            <a:r>
              <a:rPr lang="en-US" dirty="0"/>
              <a:t>Introduction to PN Junctions</a:t>
            </a:r>
          </a:p>
        </p:txBody>
      </p:sp>
      <p:graphicFrame>
        <p:nvGraphicFramePr>
          <p:cNvPr id="5" name="Group 3"/>
          <p:cNvGraphicFramePr>
            <a:graphicFrameLocks/>
          </p:cNvGraphicFramePr>
          <p:nvPr/>
        </p:nvGraphicFramePr>
        <p:xfrm>
          <a:off x="609600" y="2514599"/>
          <a:ext cx="8348224" cy="4114801"/>
        </p:xfrm>
        <a:graphic>
          <a:graphicData uri="http://schemas.openxmlformats.org/drawingml/2006/table">
            <a:tbl>
              <a:tblPr/>
              <a:tblGrid>
                <a:gridCol w="145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Equilibrium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DC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Small signal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Large Signal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Circuits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51C30F88-0FD7-4061-AFCD-90508BA8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2459" y="2128878"/>
            <a:ext cx="2812461" cy="314162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DD98A4E5-BDB3-4EF0-91F0-A3612458DA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93952" y="4072577"/>
          <a:ext cx="2321787" cy="654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418" imgH="418893" progId="Equation.DSMT4">
                  <p:embed/>
                </p:oleObj>
              </mc:Choice>
              <mc:Fallback>
                <p:oleObj name="Equation" r:id="rId3" imgW="1485418" imgH="418893" progId="Equation.DSMT4">
                  <p:embed/>
                  <p:pic>
                    <p:nvPicPr>
                      <p:cNvPr id="10" name="Object 3">
                        <a:extLst>
                          <a:ext uri="{FF2B5EF4-FFF2-40B4-BE49-F238E27FC236}">
                            <a16:creationId xmlns:a16="http://schemas.microsoft.com/office/drawing/2014/main" id="{DD98A4E5-BDB3-4EF0-91F0-A3612458DA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93952" y="4072577"/>
                        <a:ext cx="2321787" cy="6548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>
            <a:extLst>
              <a:ext uri="{FF2B5EF4-FFF2-40B4-BE49-F238E27FC236}">
                <a16:creationId xmlns:a16="http://schemas.microsoft.com/office/drawing/2014/main" id="{E37060FE-C85B-4E32-9D85-FAA5DED5F6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57529" y="2286089"/>
          <a:ext cx="2675186" cy="430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510" imgH="279446" progId="Equation.DSMT4">
                  <p:embed/>
                </p:oleObj>
              </mc:Choice>
              <mc:Fallback>
                <p:oleObj name="Equation" r:id="rId5" imgW="1739510" imgH="279446" progId="Equation.DSMT4">
                  <p:embed/>
                  <p:pic>
                    <p:nvPicPr>
                      <p:cNvPr id="11" name="Object 4">
                        <a:extLst>
                          <a:ext uri="{FF2B5EF4-FFF2-40B4-BE49-F238E27FC236}">
                            <a16:creationId xmlns:a16="http://schemas.microsoft.com/office/drawing/2014/main" id="{E37060FE-C85B-4E32-9D85-FAA5DED5F6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7529" y="2286089"/>
                        <a:ext cx="2675186" cy="430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>
            <a:extLst>
              <a:ext uri="{FF2B5EF4-FFF2-40B4-BE49-F238E27FC236}">
                <a16:creationId xmlns:a16="http://schemas.microsoft.com/office/drawing/2014/main" id="{FE9EDC58-8514-4EDA-A4B1-C2C5D4FDCA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49777" y="4771582"/>
          <a:ext cx="2352969" cy="400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5970" imgH="228738" progId="Equation.DSMT4">
                  <p:embed/>
                </p:oleObj>
              </mc:Choice>
              <mc:Fallback>
                <p:oleObj name="Equation" r:id="rId7" imgW="1345970" imgH="228738" progId="Equation.DSMT4">
                  <p:embed/>
                  <p:pic>
                    <p:nvPicPr>
                      <p:cNvPr id="12" name="Object 5">
                        <a:extLst>
                          <a:ext uri="{FF2B5EF4-FFF2-40B4-BE49-F238E27FC236}">
                            <a16:creationId xmlns:a16="http://schemas.microsoft.com/office/drawing/2014/main" id="{FE9EDC58-8514-4EDA-A4B1-C2C5D4FDCA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9777" y="4771582"/>
                        <a:ext cx="2352969" cy="4001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>
            <a:extLst>
              <a:ext uri="{FF2B5EF4-FFF2-40B4-BE49-F238E27FC236}">
                <a16:creationId xmlns:a16="http://schemas.microsoft.com/office/drawing/2014/main" id="{FEEEB962-986B-4B4E-A032-36FC5C79F4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17339" y="2782409"/>
          <a:ext cx="2243831" cy="64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60064" imgH="418893" progId="Equation.DSMT4">
                  <p:embed/>
                </p:oleObj>
              </mc:Choice>
              <mc:Fallback>
                <p:oleObj name="Equation" r:id="rId9" imgW="1460064" imgH="418893" progId="Equation.DSMT4">
                  <p:embed/>
                  <p:pic>
                    <p:nvPicPr>
                      <p:cNvPr id="13" name="Object 6">
                        <a:extLst>
                          <a:ext uri="{FF2B5EF4-FFF2-40B4-BE49-F238E27FC236}">
                            <a16:creationId xmlns:a16="http://schemas.microsoft.com/office/drawing/2014/main" id="{FEEEB962-986B-4B4E-A032-36FC5C79F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17339" y="2782409"/>
                        <a:ext cx="2243831" cy="64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>
            <a:extLst>
              <a:ext uri="{FF2B5EF4-FFF2-40B4-BE49-F238E27FC236}">
                <a16:creationId xmlns:a16="http://schemas.microsoft.com/office/drawing/2014/main" id="{53D31EB9-DFF1-4F77-8B4F-2372ACC39A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36784" y="3543778"/>
          <a:ext cx="2417932" cy="39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6678" imgH="228738" progId="Equation.3">
                  <p:embed/>
                </p:oleObj>
              </mc:Choice>
              <mc:Fallback>
                <p:oleObj name="Equation" r:id="rId11" imgW="1396678" imgH="228738" progId="Equation.3">
                  <p:embed/>
                  <p:pic>
                    <p:nvPicPr>
                      <p:cNvPr id="14" name="Object 7">
                        <a:extLst>
                          <a:ext uri="{FF2B5EF4-FFF2-40B4-BE49-F238E27FC236}">
                            <a16:creationId xmlns:a16="http://schemas.microsoft.com/office/drawing/2014/main" id="{53D31EB9-DFF1-4F77-8B4F-2372ACC39A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6784" y="3543778"/>
                        <a:ext cx="2417932" cy="39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1050741B-ECCD-40DA-9650-335B154706A0}"/>
              </a:ext>
            </a:extLst>
          </p:cNvPr>
          <p:cNvSpPr/>
          <p:nvPr/>
        </p:nvSpPr>
        <p:spPr>
          <a:xfrm>
            <a:off x="707378" y="3353830"/>
            <a:ext cx="121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PN Diode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4A95F7-B458-4FC5-BAB2-E3490E175BC0}"/>
              </a:ext>
            </a:extLst>
          </p:cNvPr>
          <p:cNvSpPr/>
          <p:nvPr/>
        </p:nvSpPr>
        <p:spPr>
          <a:xfrm>
            <a:off x="576556" y="4199060"/>
            <a:ext cx="14808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Schottky Diode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E56C34-A876-4B39-BEE4-423CA2C7F570}"/>
              </a:ext>
            </a:extLst>
          </p:cNvPr>
          <p:cNvSpPr/>
          <p:nvPr/>
        </p:nvSpPr>
        <p:spPr>
          <a:xfrm>
            <a:off x="745478" y="4999526"/>
            <a:ext cx="114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BJT/ HBT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D885BC-0FD7-44C9-89F2-989B34C47D20}"/>
              </a:ext>
            </a:extLst>
          </p:cNvPr>
          <p:cNvSpPr/>
          <p:nvPr/>
        </p:nvSpPr>
        <p:spPr>
          <a:xfrm>
            <a:off x="874389" y="5944019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MOS</a:t>
            </a:r>
            <a:endParaRPr lang="en-US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19" name="Flowchart: Decision 18">
            <a:extLst>
              <a:ext uri="{FF2B5EF4-FFF2-40B4-BE49-F238E27FC236}">
                <a16:creationId xmlns:a16="http://schemas.microsoft.com/office/drawing/2014/main" id="{5AF93E70-3468-466A-87F1-65966477A0B6}"/>
              </a:ext>
            </a:extLst>
          </p:cNvPr>
          <p:cNvSpPr/>
          <p:nvPr/>
        </p:nvSpPr>
        <p:spPr>
          <a:xfrm>
            <a:off x="2607310" y="3441535"/>
            <a:ext cx="824459" cy="644577"/>
          </a:xfrm>
          <a:prstGeom prst="flowChartDecisi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746F2B-8364-4A80-99C5-7C61DDBAA07C}"/>
              </a:ext>
            </a:extLst>
          </p:cNvPr>
          <p:cNvSpPr txBox="1"/>
          <p:nvPr/>
        </p:nvSpPr>
        <p:spPr>
          <a:xfrm>
            <a:off x="3431768" y="3923166"/>
            <a:ext cx="268835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Diode in Equilibrium.</a:t>
            </a:r>
          </a:p>
          <a:p>
            <a:pPr algn="ctr"/>
            <a:r>
              <a:rPr lang="en-US" sz="1500" dirty="0"/>
              <a:t>(No external voltage applied)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251CFB0-CAA5-450E-A076-55D130C0BF84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2" name="Line 32">
              <a:extLst>
                <a:ext uri="{FF2B5EF4-FFF2-40B4-BE49-F238E27FC236}">
                  <a16:creationId xmlns:a16="http://schemas.microsoft.com/office/drawing/2014/main" id="{1D768B35-ED5A-44FF-8F71-E735FD53B0F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Freeform 30">
              <a:extLst>
                <a:ext uri="{FF2B5EF4-FFF2-40B4-BE49-F238E27FC236}">
                  <a16:creationId xmlns:a16="http://schemas.microsoft.com/office/drawing/2014/main" id="{1DCCC627-2D77-4ED1-A3FD-D9C77FDB22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31">
              <a:extLst>
                <a:ext uri="{FF2B5EF4-FFF2-40B4-BE49-F238E27FC236}">
                  <a16:creationId xmlns:a16="http://schemas.microsoft.com/office/drawing/2014/main" id="{9C9075FB-184F-43A7-A8DF-6241267ED4C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/>
              <p14:cNvContentPartPr/>
              <p14:nvPr/>
            </p14:nvContentPartPr>
            <p14:xfrm>
              <a:off x="9300960" y="716040"/>
              <a:ext cx="2458440" cy="1040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293400" y="707040"/>
                <a:ext cx="2474640" cy="105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72646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19</a:t>
            </a:r>
            <a:br>
              <a:rPr lang="en-US" dirty="0"/>
            </a:br>
            <a:r>
              <a:rPr lang="en-US" dirty="0"/>
              <a:t>Introduction to PN Junctions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C30F88-0FD7-4061-AFCD-90508BA8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2459" y="2128878"/>
            <a:ext cx="2812461" cy="314162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DD98A4E5-BDB3-4EF0-91F0-A3612458DA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93952" y="4072577"/>
          <a:ext cx="2321787" cy="654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418" imgH="418893" progId="Equation.DSMT4">
                  <p:embed/>
                </p:oleObj>
              </mc:Choice>
              <mc:Fallback>
                <p:oleObj name="Equation" r:id="rId3" imgW="1485418" imgH="418893" progId="Equation.DSMT4">
                  <p:embed/>
                  <p:pic>
                    <p:nvPicPr>
                      <p:cNvPr id="10" name="Object 3">
                        <a:extLst>
                          <a:ext uri="{FF2B5EF4-FFF2-40B4-BE49-F238E27FC236}">
                            <a16:creationId xmlns:a16="http://schemas.microsoft.com/office/drawing/2014/main" id="{DD98A4E5-BDB3-4EF0-91F0-A3612458DA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93952" y="4072577"/>
                        <a:ext cx="2321787" cy="6548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>
            <a:extLst>
              <a:ext uri="{FF2B5EF4-FFF2-40B4-BE49-F238E27FC236}">
                <a16:creationId xmlns:a16="http://schemas.microsoft.com/office/drawing/2014/main" id="{E37060FE-C85B-4E32-9D85-FAA5DED5F6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57529" y="2286089"/>
          <a:ext cx="2675186" cy="430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510" imgH="279446" progId="Equation.DSMT4">
                  <p:embed/>
                </p:oleObj>
              </mc:Choice>
              <mc:Fallback>
                <p:oleObj name="Equation" r:id="rId5" imgW="1739510" imgH="279446" progId="Equation.DSMT4">
                  <p:embed/>
                  <p:pic>
                    <p:nvPicPr>
                      <p:cNvPr id="11" name="Object 4">
                        <a:extLst>
                          <a:ext uri="{FF2B5EF4-FFF2-40B4-BE49-F238E27FC236}">
                            <a16:creationId xmlns:a16="http://schemas.microsoft.com/office/drawing/2014/main" id="{E37060FE-C85B-4E32-9D85-FAA5DED5F6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7529" y="2286089"/>
                        <a:ext cx="2675186" cy="430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>
            <a:extLst>
              <a:ext uri="{FF2B5EF4-FFF2-40B4-BE49-F238E27FC236}">
                <a16:creationId xmlns:a16="http://schemas.microsoft.com/office/drawing/2014/main" id="{FE9EDC58-8514-4EDA-A4B1-C2C5D4FDCA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49777" y="4771582"/>
          <a:ext cx="2352969" cy="400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5970" imgH="228738" progId="Equation.DSMT4">
                  <p:embed/>
                </p:oleObj>
              </mc:Choice>
              <mc:Fallback>
                <p:oleObj name="Equation" r:id="rId7" imgW="1345970" imgH="228738" progId="Equation.DSMT4">
                  <p:embed/>
                  <p:pic>
                    <p:nvPicPr>
                      <p:cNvPr id="12" name="Object 5">
                        <a:extLst>
                          <a:ext uri="{FF2B5EF4-FFF2-40B4-BE49-F238E27FC236}">
                            <a16:creationId xmlns:a16="http://schemas.microsoft.com/office/drawing/2014/main" id="{FE9EDC58-8514-4EDA-A4B1-C2C5D4FDCA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9777" y="4771582"/>
                        <a:ext cx="2352969" cy="4001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>
            <a:extLst>
              <a:ext uri="{FF2B5EF4-FFF2-40B4-BE49-F238E27FC236}">
                <a16:creationId xmlns:a16="http://schemas.microsoft.com/office/drawing/2014/main" id="{FEEEB962-986B-4B4E-A032-36FC5C79F4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17339" y="2782409"/>
          <a:ext cx="2243831" cy="64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60064" imgH="418893" progId="Equation.DSMT4">
                  <p:embed/>
                </p:oleObj>
              </mc:Choice>
              <mc:Fallback>
                <p:oleObj name="Equation" r:id="rId9" imgW="1460064" imgH="418893" progId="Equation.DSMT4">
                  <p:embed/>
                  <p:pic>
                    <p:nvPicPr>
                      <p:cNvPr id="13" name="Object 6">
                        <a:extLst>
                          <a:ext uri="{FF2B5EF4-FFF2-40B4-BE49-F238E27FC236}">
                            <a16:creationId xmlns:a16="http://schemas.microsoft.com/office/drawing/2014/main" id="{FEEEB962-986B-4B4E-A032-36FC5C79F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17339" y="2782409"/>
                        <a:ext cx="2243831" cy="64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>
            <a:extLst>
              <a:ext uri="{FF2B5EF4-FFF2-40B4-BE49-F238E27FC236}">
                <a16:creationId xmlns:a16="http://schemas.microsoft.com/office/drawing/2014/main" id="{53D31EB9-DFF1-4F77-8B4F-2372ACC39A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36784" y="3543778"/>
          <a:ext cx="2417932" cy="39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6678" imgH="228738" progId="Equation.3">
                  <p:embed/>
                </p:oleObj>
              </mc:Choice>
              <mc:Fallback>
                <p:oleObj name="Equation" r:id="rId11" imgW="1396678" imgH="228738" progId="Equation.3">
                  <p:embed/>
                  <p:pic>
                    <p:nvPicPr>
                      <p:cNvPr id="14" name="Object 7">
                        <a:extLst>
                          <a:ext uri="{FF2B5EF4-FFF2-40B4-BE49-F238E27FC236}">
                            <a16:creationId xmlns:a16="http://schemas.microsoft.com/office/drawing/2014/main" id="{53D31EB9-DFF1-4F77-8B4F-2372ACC39A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6784" y="3543778"/>
                        <a:ext cx="2417932" cy="39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19.1 Structure and Depletion Region</a:t>
            </a:r>
          </a:p>
          <a:p>
            <a:r>
              <a:rPr lang="en-US" sz="2400" dirty="0"/>
              <a:t>19.2 Drawing band-diagrams in equilibrium</a:t>
            </a:r>
          </a:p>
        </p:txBody>
      </p:sp>
      <p:sp>
        <p:nvSpPr>
          <p:cNvPr id="22" name="Rounded Rectangle 28">
            <a:extLst>
              <a:ext uri="{FF2B5EF4-FFF2-40B4-BE49-F238E27FC236}">
                <a16:creationId xmlns:a16="http://schemas.microsoft.com/office/drawing/2014/main" id="{283F9EAC-6322-404E-8041-E267EF730725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3" name="Rounded Rectangle 19">
            <a:extLst>
              <a:ext uri="{FF2B5EF4-FFF2-40B4-BE49-F238E27FC236}">
                <a16:creationId xmlns:a16="http://schemas.microsoft.com/office/drawing/2014/main" id="{AB05C70B-3838-41B0-A07A-C77ECB68DEF8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pic>
        <p:nvPicPr>
          <p:cNvPr id="16" name="Picture 5" descr="MSSolarCellDetail">
            <a:hlinkClick r:id="rId16"/>
            <a:extLst>
              <a:ext uri="{FF2B5EF4-FFF2-40B4-BE49-F238E27FC236}">
                <a16:creationId xmlns:a16="http://schemas.microsoft.com/office/drawing/2014/main" id="{D2638A27-64CC-4039-8DAF-DDA74795B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943600" y="3691913"/>
            <a:ext cx="2781300" cy="1854200"/>
          </a:xfrm>
          <a:prstGeom prst="rect">
            <a:avLst/>
          </a:prstGeom>
          <a:noFill/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33901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Diode good for ….</a:t>
            </a:r>
          </a:p>
        </p:txBody>
      </p:sp>
      <p:pic>
        <p:nvPicPr>
          <p:cNvPr id="5" name="Picture 5" descr="MSSolarCellDetai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1273330"/>
            <a:ext cx="2781300" cy="1854200"/>
          </a:xfrm>
          <a:prstGeom prst="rect">
            <a:avLst/>
          </a:prstGeom>
          <a:noFill/>
        </p:spPr>
      </p:pic>
      <p:pic>
        <p:nvPicPr>
          <p:cNvPr id="6" name="Picture 9" descr="a_photodiod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79600" y="3766016"/>
            <a:ext cx="2844800" cy="2155825"/>
          </a:xfrm>
          <a:prstGeom prst="rect">
            <a:avLst/>
          </a:prstGeom>
          <a:noFill/>
        </p:spPr>
      </p:pic>
      <p:pic>
        <p:nvPicPr>
          <p:cNvPr id="7" name="Picture 13" descr="ASMUSSpic3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80001" y="1184614"/>
            <a:ext cx="2608263" cy="2020887"/>
          </a:xfrm>
          <a:prstGeom prst="rect">
            <a:avLst/>
          </a:prstGeom>
          <a:noFill/>
        </p:spPr>
      </p:pic>
      <p:pic>
        <p:nvPicPr>
          <p:cNvPr id="8" name="Picture 15" descr="The photograph shows the far-field pattern of the worldacutes first gallium nitride (GaN) nonpolar blue-violet laser diodes. The bright spots illustrate clear lasing modes. Credit: UCSB Solid State Lighting and Display Cent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81600" y="3737440"/>
            <a:ext cx="2362200" cy="2266950"/>
          </a:xfrm>
          <a:prstGeom prst="rect">
            <a:avLst/>
          </a:prstGeom>
          <a:noFill/>
        </p:spPr>
      </p:pic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2654820" y="818083"/>
            <a:ext cx="155523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solar cells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5516590" y="762000"/>
            <a:ext cx="186140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>
                <a:latin typeface="+mn-lt"/>
              </a:rPr>
              <a:t>GaAs</a:t>
            </a:r>
            <a:r>
              <a:rPr lang="en-US" dirty="0">
                <a:latin typeface="+mn-lt"/>
              </a:rPr>
              <a:t> lasers</a:t>
            </a: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5692958" y="3355219"/>
            <a:ext cx="172515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>
                <a:latin typeface="+mn-lt"/>
              </a:rPr>
              <a:t>GaN</a:t>
            </a:r>
            <a:r>
              <a:rPr lang="en-US" dirty="0">
                <a:latin typeface="+mn-lt"/>
              </a:rPr>
              <a:t> lasers</a:t>
            </a: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1768475" y="3377079"/>
            <a:ext cx="326326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Avalanche Photodiode</a:t>
            </a:r>
          </a:p>
        </p:txBody>
      </p:sp>
      <p:pic>
        <p:nvPicPr>
          <p:cNvPr id="13" name="Picture 21" descr="oled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975601" y="2335679"/>
            <a:ext cx="2117725" cy="2192337"/>
          </a:xfrm>
          <a:prstGeom prst="rect">
            <a:avLst/>
          </a:prstGeom>
          <a:noFill/>
        </p:spPr>
      </p:pic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8153401" y="1900704"/>
            <a:ext cx="194796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Organic LED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E980438-5235-404D-B595-27B08F673399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0" name="Line 32">
              <a:extLst>
                <a:ext uri="{FF2B5EF4-FFF2-40B4-BE49-F238E27FC236}">
                  <a16:creationId xmlns:a16="http://schemas.microsoft.com/office/drawing/2014/main" id="{C138169E-A689-41B2-90BF-15411AF299A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Freeform 30">
              <a:extLst>
                <a:ext uri="{FF2B5EF4-FFF2-40B4-BE49-F238E27FC236}">
                  <a16:creationId xmlns:a16="http://schemas.microsoft.com/office/drawing/2014/main" id="{2E4B9505-8C1C-4707-8640-82D6AB4393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31">
              <a:extLst>
                <a:ext uri="{FF2B5EF4-FFF2-40B4-BE49-F238E27FC236}">
                  <a16:creationId xmlns:a16="http://schemas.microsoft.com/office/drawing/2014/main" id="{20B6229C-70D3-45E9-B8AD-C35C3563302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4425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1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1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p-n Junction Devices …</a:t>
            </a: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1769633" y="4274566"/>
            <a:ext cx="3314700" cy="88900"/>
          </a:xfrm>
          <a:prstGeom prst="rect">
            <a:avLst/>
          </a:prstGeom>
          <a:solidFill>
            <a:srgbClr val="FF33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1772995" y="4256533"/>
            <a:ext cx="3324149" cy="26125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1776890" y="2648966"/>
            <a:ext cx="3314700" cy="1676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3" name="Object 18"/>
          <p:cNvGraphicFramePr>
            <a:graphicFrameLocks noChangeAspect="1"/>
          </p:cNvGraphicFramePr>
          <p:nvPr/>
        </p:nvGraphicFramePr>
        <p:xfrm>
          <a:off x="3141687" y="3597839"/>
          <a:ext cx="579438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1269" imgH="228600" progId="Equation.DSMT4">
                  <p:embed/>
                </p:oleObj>
              </mc:Choice>
              <mc:Fallback>
                <p:oleObj name="Equation" r:id="rId3" imgW="241269" imgH="228600" progId="Equation.DSMT4">
                  <p:embed/>
                  <p:pic>
                    <p:nvPicPr>
                      <p:cNvPr id="33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1687" y="3597839"/>
                        <a:ext cx="579438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ounded Rectangle 34"/>
          <p:cNvSpPr/>
          <p:nvPr/>
        </p:nvSpPr>
        <p:spPr>
          <a:xfrm>
            <a:off x="2660447" y="2352309"/>
            <a:ext cx="1538514" cy="105954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7" name="Object 4"/>
          <p:cNvGraphicFramePr>
            <a:graphicFrameLocks noChangeAspect="1"/>
          </p:cNvGraphicFramePr>
          <p:nvPr/>
        </p:nvGraphicFramePr>
        <p:xfrm>
          <a:off x="3185457" y="2828354"/>
          <a:ext cx="584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228600" progId="Equation.3">
                  <p:embed/>
                </p:oleObj>
              </mc:Choice>
              <mc:Fallback>
                <p:oleObj name="Equation" r:id="rId5" imgW="228600" imgH="228600" progId="Equation.3">
                  <p:embed/>
                  <p:pic>
                    <p:nvPicPr>
                      <p:cNvPr id="3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5457" y="2828354"/>
                        <a:ext cx="58420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7"/>
          <p:cNvSpPr/>
          <p:nvPr/>
        </p:nvSpPr>
        <p:spPr>
          <a:xfrm>
            <a:off x="2508048" y="2218981"/>
            <a:ext cx="1770743" cy="420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1"/>
          <p:cNvSpPr>
            <a:spLocks noChangeArrowheads="1"/>
          </p:cNvSpPr>
          <p:nvPr/>
        </p:nvSpPr>
        <p:spPr bwMode="auto">
          <a:xfrm>
            <a:off x="2956175" y="1788995"/>
            <a:ext cx="1041400" cy="379730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17"/>
          <p:cNvSpPr>
            <a:spLocks noChangeArrowheads="1"/>
          </p:cNvSpPr>
          <p:nvPr/>
        </p:nvSpPr>
        <p:spPr bwMode="auto">
          <a:xfrm>
            <a:off x="3309735" y="2548953"/>
            <a:ext cx="393700" cy="88900"/>
          </a:xfrm>
          <a:prstGeom prst="rect">
            <a:avLst/>
          </a:prstGeom>
          <a:solidFill>
            <a:srgbClr val="FF33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680734" y="1096498"/>
            <a:ext cx="3725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Schematic of a p-n Diode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21068" y="2018925"/>
            <a:ext cx="115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Contact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21068" y="5186185"/>
            <a:ext cx="115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Contact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769658" y="2218981"/>
            <a:ext cx="751411" cy="3299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3874064" y="4627227"/>
            <a:ext cx="647004" cy="5589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424880" y="2543285"/>
            <a:ext cx="1152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</a:t>
            </a:r>
            <a:r>
              <a:rPr lang="en-US" sz="2000" dirty="0"/>
              <a:t>-doped pocket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24880" y="4147113"/>
            <a:ext cx="1305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</a:rPr>
              <a:t>N</a:t>
            </a:r>
            <a:r>
              <a:rPr lang="en-US" sz="2000" dirty="0"/>
              <a:t>-doped</a:t>
            </a:r>
          </a:p>
          <a:p>
            <a:r>
              <a:rPr lang="en-US" sz="2000" dirty="0"/>
              <a:t>substrate 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3874064" y="2828354"/>
            <a:ext cx="1550817" cy="1858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3874066" y="3961252"/>
            <a:ext cx="1550815" cy="4022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9" name="Group 40"/>
          <p:cNvGrpSpPr>
            <a:grpSpLocks/>
          </p:cNvGrpSpPr>
          <p:nvPr/>
        </p:nvGrpSpPr>
        <p:grpSpPr bwMode="auto">
          <a:xfrm>
            <a:off x="7017721" y="2490787"/>
            <a:ext cx="3277231" cy="1776413"/>
            <a:chOff x="3334" y="1061"/>
            <a:chExt cx="1498" cy="1119"/>
          </a:xfrm>
        </p:grpSpPr>
        <p:sp>
          <p:nvSpPr>
            <p:cNvPr id="50" name="Line 27"/>
            <p:cNvSpPr>
              <a:spLocks noChangeAspect="1" noChangeShapeType="1"/>
            </p:cNvSpPr>
            <p:nvPr/>
          </p:nvSpPr>
          <p:spPr bwMode="auto">
            <a:xfrm>
              <a:off x="3334" y="1936"/>
              <a:ext cx="1498" cy="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23"/>
            <p:cNvSpPr>
              <a:spLocks noChangeAspect="1" noChangeArrowheads="1"/>
            </p:cNvSpPr>
            <p:nvPr/>
          </p:nvSpPr>
          <p:spPr bwMode="auto">
            <a:xfrm>
              <a:off x="3715" y="1708"/>
              <a:ext cx="358" cy="47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400"/>
                <a:t>N</a:t>
              </a:r>
            </a:p>
          </p:txBody>
        </p:sp>
        <p:sp>
          <p:nvSpPr>
            <p:cNvPr id="52" name="Rectangle 24"/>
            <p:cNvSpPr>
              <a:spLocks noChangeAspect="1" noChangeArrowheads="1"/>
            </p:cNvSpPr>
            <p:nvPr/>
          </p:nvSpPr>
          <p:spPr bwMode="auto">
            <a:xfrm>
              <a:off x="4077" y="1708"/>
              <a:ext cx="358" cy="47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sz="1600" dirty="0"/>
                <a:t>P</a:t>
              </a:r>
            </a:p>
          </p:txBody>
        </p:sp>
        <p:sp>
          <p:nvSpPr>
            <p:cNvPr id="53" name="Line 25"/>
            <p:cNvSpPr>
              <a:spLocks noChangeAspect="1" noChangeShapeType="1"/>
            </p:cNvSpPr>
            <p:nvPr/>
          </p:nvSpPr>
          <p:spPr bwMode="auto">
            <a:xfrm>
              <a:off x="3701" y="1846"/>
              <a:ext cx="0" cy="196"/>
            </a:xfrm>
            <a:prstGeom prst="line">
              <a:avLst/>
            </a:prstGeom>
            <a:noFill/>
            <a:ln w="7620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26"/>
            <p:cNvSpPr>
              <a:spLocks noChangeAspect="1" noChangeShapeType="1"/>
            </p:cNvSpPr>
            <p:nvPr/>
          </p:nvSpPr>
          <p:spPr bwMode="auto">
            <a:xfrm>
              <a:off x="4451" y="1846"/>
              <a:ext cx="0" cy="196"/>
            </a:xfrm>
            <a:prstGeom prst="line">
              <a:avLst/>
            </a:prstGeom>
            <a:noFill/>
            <a:ln w="571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Text Box 37"/>
            <p:cNvSpPr txBox="1">
              <a:spLocks noChangeArrowheads="1"/>
            </p:cNvSpPr>
            <p:nvPr/>
          </p:nvSpPr>
          <p:spPr bwMode="auto">
            <a:xfrm>
              <a:off x="3709" y="1061"/>
              <a:ext cx="84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en-US" dirty="0">
                <a:latin typeface="Comic Sans MS" pitchFamily="66" charset="0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7934704" y="1127232"/>
            <a:ext cx="1399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Symbol</a:t>
            </a:r>
          </a:p>
        </p:txBody>
      </p:sp>
      <p:pic>
        <p:nvPicPr>
          <p:cNvPr id="60" name="Picture 24" descr="Image:CatWhisker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4200" y="5314883"/>
            <a:ext cx="2100013" cy="1351093"/>
          </a:xfrm>
          <a:prstGeom prst="rect">
            <a:avLst/>
          </a:prstGeom>
          <a:noFill/>
        </p:spPr>
      </p:pic>
      <p:sp>
        <p:nvSpPr>
          <p:cNvPr id="61" name="TextBox 60"/>
          <p:cNvSpPr txBox="1"/>
          <p:nvPr/>
        </p:nvSpPr>
        <p:spPr>
          <a:xfrm>
            <a:off x="7357402" y="4976328"/>
            <a:ext cx="2613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Point-contact diode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BB5CF56-6D1C-4757-927A-4C9DF4513D7E}"/>
              </a:ext>
            </a:extLst>
          </p:cNvPr>
          <p:cNvGrpSpPr/>
          <p:nvPr/>
        </p:nvGrpSpPr>
        <p:grpSpPr>
          <a:xfrm>
            <a:off x="7400787" y="1781659"/>
            <a:ext cx="2599650" cy="888284"/>
            <a:chOff x="8249884" y="4808420"/>
            <a:chExt cx="2883884" cy="957263"/>
          </a:xfrm>
        </p:grpSpPr>
        <p:sp>
          <p:nvSpPr>
            <p:cNvPr id="43" name="Line 32">
              <a:extLst>
                <a:ext uri="{FF2B5EF4-FFF2-40B4-BE49-F238E27FC236}">
                  <a16:creationId xmlns:a16="http://schemas.microsoft.com/office/drawing/2014/main" id="{D7F4A6DE-E43F-468B-BDBF-413B3CFBD41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F4E8BEF4-011B-4770-9B51-69976D7D7B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31">
              <a:extLst>
                <a:ext uri="{FF2B5EF4-FFF2-40B4-BE49-F238E27FC236}">
                  <a16:creationId xmlns:a16="http://schemas.microsoft.com/office/drawing/2014/main" id="{2387C455-3848-4562-A306-2465F3F73FD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E78DFFB-0DE5-471F-A698-8C19F4CCE8AF}"/>
              </a:ext>
            </a:extLst>
          </p:cNvPr>
          <p:cNvSpPr/>
          <p:nvPr/>
        </p:nvSpPr>
        <p:spPr>
          <a:xfrm>
            <a:off x="1371600" y="6369321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https://upload.wikimedia.org/wikipedia/commons/8/8c/CatWhisker.jpg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2571480" y="2480760"/>
              <a:ext cx="4247280" cy="1784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63560" y="2469600"/>
                <a:ext cx="4263840" cy="180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999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6" grpId="0"/>
      <p:bldP spid="27" grpId="0"/>
      <p:bldP spid="40" grpId="0"/>
      <p:bldP spid="41" grpId="0"/>
      <p:bldP spid="61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ound Same Side Corner Rectangle 79"/>
          <p:cNvSpPr/>
          <p:nvPr/>
        </p:nvSpPr>
        <p:spPr>
          <a:xfrm>
            <a:off x="2153587" y="2143594"/>
            <a:ext cx="1364106" cy="3747541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 and N doped Material Side by Side 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4666157" y="2518349"/>
            <a:ext cx="2000250" cy="1022297"/>
          </a:xfrm>
          <a:prstGeom prst="rect">
            <a:avLst/>
          </a:prstGeom>
          <a:solidFill>
            <a:srgbClr val="FFC000">
              <a:alpha val="54902"/>
            </a:srgb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75683" y="3569221"/>
            <a:ext cx="2009775" cy="409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656633" y="3978795"/>
            <a:ext cx="2085975" cy="4191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66158" y="4307404"/>
            <a:ext cx="2047875" cy="9525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7107" y="4521720"/>
            <a:ext cx="21717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637582" y="4931296"/>
            <a:ext cx="2152650" cy="435184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285157" y="2445270"/>
            <a:ext cx="438150" cy="3295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637832" y="2454795"/>
            <a:ext cx="438150" cy="3295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028357" y="2415290"/>
            <a:ext cx="438150" cy="3295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675683" y="913468"/>
            <a:ext cx="1994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+mn-lt"/>
              </a:rPr>
              <a:t>N-doped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61752" y="4042812"/>
            <a:ext cx="16374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latin typeface="+mn-lt"/>
              </a:rPr>
              <a:t>Conduction Band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75116" y="5006309"/>
            <a:ext cx="1637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n-lt"/>
              </a:rPr>
              <a:t>Valence Band</a:t>
            </a: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4642615" y="4494129"/>
            <a:ext cx="2061713" cy="8626"/>
          </a:xfrm>
          <a:prstGeom prst="line">
            <a:avLst/>
          </a:prstGeom>
          <a:ln w="285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030663" y="4197871"/>
            <a:ext cx="645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E</a:t>
            </a:r>
            <a:r>
              <a:rPr lang="en-US" sz="1400" dirty="0" err="1">
                <a:latin typeface="+mn-lt"/>
              </a:rPr>
              <a:t>c</a:t>
            </a:r>
            <a:endParaRPr lang="en-US" dirty="0">
              <a:latin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30663" y="4721746"/>
            <a:ext cx="683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E</a:t>
            </a:r>
            <a:r>
              <a:rPr lang="en-US" sz="1400" dirty="0">
                <a:latin typeface="+mn-lt"/>
              </a:rPr>
              <a:t>V</a:t>
            </a:r>
            <a:endParaRPr lang="en-US" dirty="0">
              <a:latin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72590" y="4222129"/>
            <a:ext cx="575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+mn-lt"/>
              </a:rPr>
              <a:t>E</a:t>
            </a:r>
            <a:r>
              <a:rPr lang="en-US" sz="1400" dirty="0">
                <a:solidFill>
                  <a:srgbClr val="00B050"/>
                </a:solidFill>
                <a:latin typeface="+mn-lt"/>
              </a:rPr>
              <a:t>F</a:t>
            </a:r>
            <a:endParaRPr lang="en-US" dirty="0">
              <a:solidFill>
                <a:srgbClr val="00B050"/>
              </a:solidFill>
              <a:latin typeface="+mn-lt"/>
            </a:endParaRPr>
          </a:p>
        </p:txBody>
      </p:sp>
      <p:grpSp>
        <p:nvGrpSpPr>
          <p:cNvPr id="3" name="Group 58"/>
          <p:cNvGrpSpPr/>
          <p:nvPr/>
        </p:nvGrpSpPr>
        <p:grpSpPr>
          <a:xfrm>
            <a:off x="1524000" y="1436688"/>
            <a:ext cx="2506662" cy="4968220"/>
            <a:chOff x="0" y="1436688"/>
            <a:chExt cx="2506662" cy="4968220"/>
          </a:xfrm>
        </p:grpSpPr>
        <p:sp>
          <p:nvSpPr>
            <p:cNvPr id="46" name="Line 11"/>
            <p:cNvSpPr>
              <a:spLocks noChangeAspect="1" noChangeShapeType="1"/>
            </p:cNvSpPr>
            <p:nvPr/>
          </p:nvSpPr>
          <p:spPr bwMode="auto">
            <a:xfrm rot="16200000" flipV="1">
              <a:off x="-810510" y="3813175"/>
              <a:ext cx="4195762" cy="206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auto">
            <a:xfrm>
              <a:off x="595312" y="4937125"/>
              <a:ext cx="1390650" cy="338138"/>
            </a:xfrm>
            <a:custGeom>
              <a:avLst/>
              <a:gdLst/>
              <a:ahLst/>
              <a:cxnLst>
                <a:cxn ang="0">
                  <a:pos x="0" y="213"/>
                </a:cxn>
                <a:cxn ang="0">
                  <a:pos x="276" y="49"/>
                </a:cxn>
                <a:cxn ang="0">
                  <a:pos x="436" y="1"/>
                </a:cxn>
                <a:cxn ang="0">
                  <a:pos x="588" y="53"/>
                </a:cxn>
                <a:cxn ang="0">
                  <a:pos x="876" y="213"/>
                </a:cxn>
              </a:cxnLst>
              <a:rect l="0" t="0" r="r" b="b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5"/>
            <p:cNvSpPr>
              <a:spLocks/>
            </p:cNvSpPr>
            <p:nvPr/>
          </p:nvSpPr>
          <p:spPr bwMode="auto">
            <a:xfrm>
              <a:off x="595312" y="3967163"/>
              <a:ext cx="1398380" cy="509587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268" y="172"/>
                </a:cxn>
                <a:cxn ang="0">
                  <a:pos x="432" y="320"/>
                </a:cxn>
                <a:cxn ang="0">
                  <a:pos x="576" y="180"/>
                </a:cxn>
                <a:cxn ang="0">
                  <a:pos x="860" y="0"/>
                </a:cxn>
              </a:cxnLst>
              <a:rect l="0" t="0" r="r" b="b"/>
              <a:pathLst>
                <a:path w="860" h="321">
                  <a:moveTo>
                    <a:pt x="0" y="4"/>
                  </a:moveTo>
                  <a:cubicBezTo>
                    <a:pt x="44" y="32"/>
                    <a:pt x="196" y="119"/>
                    <a:pt x="268" y="172"/>
                  </a:cubicBezTo>
                  <a:cubicBezTo>
                    <a:pt x="340" y="225"/>
                    <a:pt x="381" y="319"/>
                    <a:pt x="432" y="320"/>
                  </a:cubicBezTo>
                  <a:cubicBezTo>
                    <a:pt x="483" y="321"/>
                    <a:pt x="505" y="233"/>
                    <a:pt x="576" y="180"/>
                  </a:cubicBezTo>
                  <a:cubicBezTo>
                    <a:pt x="647" y="127"/>
                    <a:pt x="801" y="37"/>
                    <a:pt x="860" y="0"/>
                  </a:cubicBezTo>
                </a:path>
              </a:pathLst>
            </a:custGeom>
            <a:noFill/>
            <a:ln w="28575" cap="flat" cmpd="sng">
              <a:solidFill>
                <a:srgbClr val="0066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6"/>
            <p:cNvSpPr>
              <a:spLocks/>
            </p:cNvSpPr>
            <p:nvPr/>
          </p:nvSpPr>
          <p:spPr bwMode="auto">
            <a:xfrm>
              <a:off x="595312" y="2519363"/>
              <a:ext cx="1384300" cy="927100"/>
            </a:xfrm>
            <a:custGeom>
              <a:avLst/>
              <a:gdLst/>
              <a:ahLst/>
              <a:cxnLst>
                <a:cxn ang="0">
                  <a:pos x="0" y="580"/>
                </a:cxn>
                <a:cxn ang="0">
                  <a:pos x="280" y="200"/>
                </a:cxn>
                <a:cxn ang="0">
                  <a:pos x="424" y="4"/>
                </a:cxn>
                <a:cxn ang="0">
                  <a:pos x="584" y="224"/>
                </a:cxn>
                <a:cxn ang="0">
                  <a:pos x="872" y="584"/>
                </a:cxn>
              </a:cxnLst>
              <a:rect l="0" t="0" r="r" b="b"/>
              <a:pathLst>
                <a:path w="872" h="584">
                  <a:moveTo>
                    <a:pt x="0" y="580"/>
                  </a:moveTo>
                  <a:cubicBezTo>
                    <a:pt x="47" y="517"/>
                    <a:pt x="209" y="296"/>
                    <a:pt x="280" y="200"/>
                  </a:cubicBezTo>
                  <a:cubicBezTo>
                    <a:pt x="351" y="104"/>
                    <a:pt x="373" y="0"/>
                    <a:pt x="424" y="4"/>
                  </a:cubicBezTo>
                  <a:cubicBezTo>
                    <a:pt x="475" y="8"/>
                    <a:pt x="509" y="127"/>
                    <a:pt x="584" y="224"/>
                  </a:cubicBezTo>
                  <a:cubicBezTo>
                    <a:pt x="659" y="321"/>
                    <a:pt x="812" y="509"/>
                    <a:pt x="872" y="584"/>
                  </a:cubicBezTo>
                </a:path>
              </a:pathLst>
            </a:custGeom>
            <a:noFill/>
            <a:ln w="38100" cap="flat" cmpd="sng">
              <a:solidFill>
                <a:srgbClr val="FF66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 Box 17"/>
            <p:cNvSpPr txBox="1">
              <a:spLocks noChangeArrowheads="1"/>
            </p:cNvSpPr>
            <p:nvPr/>
          </p:nvSpPr>
          <p:spPr bwMode="auto">
            <a:xfrm>
              <a:off x="2144712" y="5880100"/>
              <a:ext cx="36195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800" dirty="0">
                  <a:latin typeface="+mn-lt"/>
                </a:rPr>
                <a:t>k</a:t>
              </a:r>
            </a:p>
          </p:txBody>
        </p:sp>
        <p:sp>
          <p:nvSpPr>
            <p:cNvPr id="53" name="Freeform 18"/>
            <p:cNvSpPr>
              <a:spLocks/>
            </p:cNvSpPr>
            <p:nvPr/>
          </p:nvSpPr>
          <p:spPr bwMode="auto">
            <a:xfrm>
              <a:off x="595312" y="5726113"/>
              <a:ext cx="1365250" cy="77787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76" y="32"/>
                </a:cxn>
                <a:cxn ang="0">
                  <a:pos x="436" y="48"/>
                </a:cxn>
                <a:cxn ang="0">
                  <a:pos x="580" y="36"/>
                </a:cxn>
                <a:cxn ang="0">
                  <a:pos x="860" y="0"/>
                </a:cxn>
              </a:cxnLst>
              <a:rect l="0" t="0" r="r" b="b"/>
              <a:pathLst>
                <a:path w="860" h="49">
                  <a:moveTo>
                    <a:pt x="0" y="8"/>
                  </a:moveTo>
                  <a:cubicBezTo>
                    <a:pt x="46" y="13"/>
                    <a:pt x="203" y="25"/>
                    <a:pt x="276" y="32"/>
                  </a:cubicBezTo>
                  <a:cubicBezTo>
                    <a:pt x="349" y="39"/>
                    <a:pt x="385" y="47"/>
                    <a:pt x="436" y="48"/>
                  </a:cubicBezTo>
                  <a:cubicBezTo>
                    <a:pt x="487" y="49"/>
                    <a:pt x="509" y="44"/>
                    <a:pt x="580" y="36"/>
                  </a:cubicBezTo>
                  <a:cubicBezTo>
                    <a:pt x="651" y="28"/>
                    <a:pt x="802" y="7"/>
                    <a:pt x="860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19"/>
            <p:cNvSpPr>
              <a:spLocks noChangeShapeType="1"/>
            </p:cNvSpPr>
            <p:nvPr/>
          </p:nvSpPr>
          <p:spPr bwMode="auto">
            <a:xfrm>
              <a:off x="176212" y="5924550"/>
              <a:ext cx="22669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Text Box 20"/>
            <p:cNvSpPr txBox="1">
              <a:spLocks noChangeArrowheads="1"/>
            </p:cNvSpPr>
            <p:nvPr/>
          </p:nvSpPr>
          <p:spPr bwMode="auto">
            <a:xfrm>
              <a:off x="0" y="5881688"/>
              <a:ext cx="48442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800">
                  <a:latin typeface="+mn-lt"/>
                </a:rPr>
                <a:t>-k</a:t>
              </a:r>
            </a:p>
          </p:txBody>
        </p:sp>
        <p:sp>
          <p:nvSpPr>
            <p:cNvPr id="56" name="Text Box 23"/>
            <p:cNvSpPr txBox="1">
              <a:spLocks noChangeArrowheads="1"/>
            </p:cNvSpPr>
            <p:nvPr/>
          </p:nvSpPr>
          <p:spPr bwMode="auto">
            <a:xfrm>
              <a:off x="1333500" y="1436688"/>
              <a:ext cx="42351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800" dirty="0">
                  <a:latin typeface="+mn-lt"/>
                </a:rPr>
                <a:t>E</a:t>
              </a:r>
            </a:p>
          </p:txBody>
        </p:sp>
        <p:sp>
          <p:nvSpPr>
            <p:cNvPr id="57" name="Oval 36"/>
            <p:cNvSpPr>
              <a:spLocks noChangeArrowheads="1"/>
            </p:cNvSpPr>
            <p:nvPr/>
          </p:nvSpPr>
          <p:spPr bwMode="auto">
            <a:xfrm>
              <a:off x="1071562" y="4292600"/>
              <a:ext cx="431800" cy="254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Oval 37"/>
            <p:cNvSpPr>
              <a:spLocks noChangeArrowheads="1"/>
            </p:cNvSpPr>
            <p:nvPr/>
          </p:nvSpPr>
          <p:spPr bwMode="auto">
            <a:xfrm>
              <a:off x="1060450" y="4814888"/>
              <a:ext cx="431800" cy="254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61" name="Straight Connector 60"/>
          <p:cNvCxnSpPr/>
          <p:nvPr/>
        </p:nvCxnSpPr>
        <p:spPr>
          <a:xfrm>
            <a:off x="4716906" y="2053652"/>
            <a:ext cx="1888761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7546767" y="2520847"/>
            <a:ext cx="2000250" cy="1022297"/>
          </a:xfrm>
          <a:prstGeom prst="rect">
            <a:avLst/>
          </a:prstGeom>
          <a:solidFill>
            <a:srgbClr val="FFC000">
              <a:alpha val="49020"/>
            </a:srgb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556293" y="3571719"/>
            <a:ext cx="2009775" cy="409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555391" y="3981292"/>
            <a:ext cx="2010677" cy="521378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518193" y="4933794"/>
            <a:ext cx="2073363" cy="435184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7597515" y="913468"/>
            <a:ext cx="1994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+mn-lt"/>
              </a:rPr>
              <a:t>P-doped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42362" y="4045310"/>
            <a:ext cx="16374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latin typeface="+mn-lt"/>
              </a:rPr>
              <a:t>Conduction Band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755726" y="5008807"/>
            <a:ext cx="1637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n-lt"/>
              </a:rPr>
              <a:t>Valence Band</a:t>
            </a:r>
          </a:p>
        </p:txBody>
      </p:sp>
      <p:cxnSp>
        <p:nvCxnSpPr>
          <p:cNvPr id="62" name="Straight Connector 61"/>
          <p:cNvCxnSpPr/>
          <p:nvPr/>
        </p:nvCxnSpPr>
        <p:spPr>
          <a:xfrm flipV="1">
            <a:off x="7583186" y="4820092"/>
            <a:ext cx="2061713" cy="8626"/>
          </a:xfrm>
          <a:prstGeom prst="line">
            <a:avLst/>
          </a:prstGeom>
          <a:ln w="285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9680679" y="4554355"/>
            <a:ext cx="72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E</a:t>
            </a:r>
            <a:r>
              <a:rPr lang="en-US" sz="1400" dirty="0">
                <a:solidFill>
                  <a:srgbClr val="FF0000"/>
                </a:solidFill>
                <a:latin typeface="+mn-lt"/>
              </a:rPr>
              <a:t>F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7597516" y="2056150"/>
            <a:ext cx="1888761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7516986" y="4934575"/>
            <a:ext cx="2074570" cy="71735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6244568" y="5542290"/>
            <a:ext cx="1497795" cy="52322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For P-doped 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E</a:t>
            </a:r>
            <a:r>
              <a:rPr lang="en-US" sz="1400" b="1" baseline="-25000" dirty="0">
                <a:solidFill>
                  <a:srgbClr val="FF0000"/>
                </a:solidFill>
              </a:rPr>
              <a:t>F</a:t>
            </a:r>
            <a:r>
              <a:rPr lang="en-US" sz="1400" b="1" dirty="0">
                <a:solidFill>
                  <a:srgbClr val="FF0000"/>
                </a:solidFill>
              </a:rPr>
              <a:t> close to E</a:t>
            </a:r>
            <a:r>
              <a:rPr lang="en-US" sz="1400" b="1" baseline="-25000" dirty="0">
                <a:solidFill>
                  <a:srgbClr val="FF0000"/>
                </a:solidFill>
              </a:rPr>
              <a:t>V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6818808" y="4828720"/>
            <a:ext cx="718435" cy="6741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5605090" y="1725614"/>
            <a:ext cx="33690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Vacuum level (determined by material)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209480" y="1678320"/>
              <a:ext cx="4664520" cy="2751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3720" y="1668240"/>
                <a:ext cx="4680360" cy="276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3649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 animBg="1"/>
      <p:bldP spid="22" grpId="0"/>
      <p:bldP spid="39" grpId="0"/>
      <p:bldP spid="40" grpId="0" animBg="1"/>
      <p:bldP spid="41" grpId="0" animBg="1"/>
      <p:bldP spid="42" grpId="0" animBg="1"/>
      <p:bldP spid="43" grpId="0" animBg="1"/>
      <p:bldP spid="45" grpId="0"/>
      <p:bldP spid="47" grpId="0"/>
      <p:bldP spid="59" grpId="0"/>
      <p:bldP spid="59" grpId="1"/>
      <p:bldP spid="63" grpId="0"/>
      <p:bldP spid="65" grpId="0" animBg="1"/>
      <p:bldP spid="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Forming a Junction</a:t>
            </a:r>
          </a:p>
        </p:txBody>
      </p:sp>
      <p:graphicFrame>
        <p:nvGraphicFramePr>
          <p:cNvPr id="200" name="Object 337"/>
          <p:cNvGraphicFramePr>
            <a:graphicFrameLocks noChangeAspect="1"/>
          </p:cNvGraphicFramePr>
          <p:nvPr/>
        </p:nvGraphicFramePr>
        <p:xfrm>
          <a:off x="1822950" y="1551224"/>
          <a:ext cx="57943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1269" imgH="228600" progId="Equation.DSMT4">
                  <p:embed/>
                </p:oleObj>
              </mc:Choice>
              <mc:Fallback>
                <p:oleObj name="Equation" r:id="rId3" imgW="241269" imgH="228600" progId="Equation.DSMT4">
                  <p:embed/>
                  <p:pic>
                    <p:nvPicPr>
                      <p:cNvPr id="200" name="Object 3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950" y="1551224"/>
                        <a:ext cx="579437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1" name="Object 338"/>
          <p:cNvGraphicFramePr>
            <a:graphicFrameLocks noChangeAspect="1"/>
          </p:cNvGraphicFramePr>
          <p:nvPr/>
        </p:nvGraphicFramePr>
        <p:xfrm>
          <a:off x="6934699" y="1525823"/>
          <a:ext cx="584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228600" progId="Equation.DSMT4">
                  <p:embed/>
                </p:oleObj>
              </mc:Choice>
              <mc:Fallback>
                <p:oleObj name="Equation" r:id="rId5" imgW="228600" imgH="228600" progId="Equation.DSMT4">
                  <p:embed/>
                  <p:pic>
                    <p:nvPicPr>
                      <p:cNvPr id="201" name="Object 3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699" y="1525823"/>
                        <a:ext cx="58420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2" name="Rectangle 2"/>
          <p:cNvSpPr>
            <a:spLocks noChangeArrowheads="1"/>
          </p:cNvSpPr>
          <p:nvPr/>
        </p:nvSpPr>
        <p:spPr bwMode="auto">
          <a:xfrm>
            <a:off x="4656636" y="1190860"/>
            <a:ext cx="2273300" cy="1270000"/>
          </a:xfrm>
          <a:prstGeom prst="rect">
            <a:avLst/>
          </a:prstGeom>
          <a:solidFill>
            <a:srgbClr val="B2B2B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73" name="Oval 3"/>
          <p:cNvSpPr>
            <a:spLocks noChangeArrowheads="1"/>
          </p:cNvSpPr>
          <p:nvPr/>
        </p:nvSpPr>
        <p:spPr bwMode="auto">
          <a:xfrm>
            <a:off x="4697795" y="1333119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74" name="Rectangle 39"/>
          <p:cNvSpPr>
            <a:spLocks noChangeArrowheads="1"/>
          </p:cNvSpPr>
          <p:nvPr/>
        </p:nvSpPr>
        <p:spPr bwMode="auto">
          <a:xfrm>
            <a:off x="4915399" y="1353084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5" name="Line 40"/>
          <p:cNvSpPr>
            <a:spLocks noChangeShapeType="1"/>
          </p:cNvSpPr>
          <p:nvPr/>
        </p:nvSpPr>
        <p:spPr bwMode="auto">
          <a:xfrm>
            <a:off x="4966199" y="1441984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6" name="Rectangle 41"/>
          <p:cNvSpPr>
            <a:spLocks noChangeArrowheads="1"/>
          </p:cNvSpPr>
          <p:nvPr/>
        </p:nvSpPr>
        <p:spPr bwMode="auto">
          <a:xfrm>
            <a:off x="4916986" y="1748371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7" name="Line 42"/>
          <p:cNvSpPr>
            <a:spLocks noChangeShapeType="1"/>
          </p:cNvSpPr>
          <p:nvPr/>
        </p:nvSpPr>
        <p:spPr bwMode="auto">
          <a:xfrm>
            <a:off x="4967786" y="1837271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8" name="Rectangle 43"/>
          <p:cNvSpPr>
            <a:spLocks noChangeArrowheads="1"/>
          </p:cNvSpPr>
          <p:nvPr/>
        </p:nvSpPr>
        <p:spPr bwMode="auto">
          <a:xfrm>
            <a:off x="4903338" y="2122512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9" name="Line 44"/>
          <p:cNvSpPr>
            <a:spLocks noChangeShapeType="1"/>
          </p:cNvSpPr>
          <p:nvPr/>
        </p:nvSpPr>
        <p:spPr bwMode="auto">
          <a:xfrm>
            <a:off x="4962763" y="2211412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0" name="Rectangle 63"/>
          <p:cNvSpPr>
            <a:spLocks noChangeArrowheads="1"/>
          </p:cNvSpPr>
          <p:nvPr/>
        </p:nvSpPr>
        <p:spPr bwMode="auto">
          <a:xfrm>
            <a:off x="2388099" y="1189273"/>
            <a:ext cx="2273300" cy="12700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1" name="Rectangle 64"/>
          <p:cNvSpPr>
            <a:spLocks noChangeArrowheads="1"/>
          </p:cNvSpPr>
          <p:nvPr/>
        </p:nvSpPr>
        <p:spPr bwMode="auto">
          <a:xfrm>
            <a:off x="2453186" y="1355960"/>
            <a:ext cx="177800" cy="189274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2" name="Rectangle 65"/>
          <p:cNvSpPr>
            <a:spLocks noChangeArrowheads="1"/>
          </p:cNvSpPr>
          <p:nvPr/>
        </p:nvSpPr>
        <p:spPr bwMode="auto">
          <a:xfrm>
            <a:off x="2453186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3" name="Rectangle 66"/>
          <p:cNvSpPr>
            <a:spLocks noChangeArrowheads="1"/>
          </p:cNvSpPr>
          <p:nvPr/>
        </p:nvSpPr>
        <p:spPr bwMode="auto">
          <a:xfrm>
            <a:off x="2453186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4" name="Rectangle 67"/>
          <p:cNvSpPr>
            <a:spLocks noChangeArrowheads="1"/>
          </p:cNvSpPr>
          <p:nvPr/>
        </p:nvSpPr>
        <p:spPr bwMode="auto">
          <a:xfrm>
            <a:off x="2884986" y="135596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5" name="Rectangle 68"/>
          <p:cNvSpPr>
            <a:spLocks noChangeArrowheads="1"/>
          </p:cNvSpPr>
          <p:nvPr/>
        </p:nvSpPr>
        <p:spPr bwMode="auto">
          <a:xfrm>
            <a:off x="2886574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6" name="Rectangle 69"/>
          <p:cNvSpPr>
            <a:spLocks noChangeArrowheads="1"/>
          </p:cNvSpPr>
          <p:nvPr/>
        </p:nvSpPr>
        <p:spPr bwMode="auto">
          <a:xfrm>
            <a:off x="2886574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7" name="Rectangle 70"/>
          <p:cNvSpPr>
            <a:spLocks noChangeArrowheads="1"/>
          </p:cNvSpPr>
          <p:nvPr/>
        </p:nvSpPr>
        <p:spPr bwMode="auto">
          <a:xfrm>
            <a:off x="3304086" y="135596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8" name="Rectangle 71"/>
          <p:cNvSpPr>
            <a:spLocks noChangeArrowheads="1"/>
          </p:cNvSpPr>
          <p:nvPr/>
        </p:nvSpPr>
        <p:spPr bwMode="auto">
          <a:xfrm>
            <a:off x="3305674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9" name="Rectangle 72"/>
          <p:cNvSpPr>
            <a:spLocks noChangeArrowheads="1"/>
          </p:cNvSpPr>
          <p:nvPr/>
        </p:nvSpPr>
        <p:spPr bwMode="auto">
          <a:xfrm>
            <a:off x="3305674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0" name="Rectangle 73"/>
          <p:cNvSpPr>
            <a:spLocks noChangeArrowheads="1"/>
          </p:cNvSpPr>
          <p:nvPr/>
        </p:nvSpPr>
        <p:spPr bwMode="auto">
          <a:xfrm>
            <a:off x="3761286" y="135596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1" name="Rectangle 74"/>
          <p:cNvSpPr>
            <a:spLocks noChangeArrowheads="1"/>
          </p:cNvSpPr>
          <p:nvPr/>
        </p:nvSpPr>
        <p:spPr bwMode="auto">
          <a:xfrm>
            <a:off x="3762874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2" name="Rectangle 75"/>
          <p:cNvSpPr>
            <a:spLocks noChangeArrowheads="1"/>
          </p:cNvSpPr>
          <p:nvPr/>
        </p:nvSpPr>
        <p:spPr bwMode="auto">
          <a:xfrm>
            <a:off x="3762874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3" name="Rectangle 76"/>
          <p:cNvSpPr>
            <a:spLocks noChangeArrowheads="1"/>
          </p:cNvSpPr>
          <p:nvPr/>
        </p:nvSpPr>
        <p:spPr bwMode="auto">
          <a:xfrm>
            <a:off x="4220074" y="135596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4" name="Rectangle 77"/>
          <p:cNvSpPr>
            <a:spLocks noChangeArrowheads="1"/>
          </p:cNvSpPr>
          <p:nvPr/>
        </p:nvSpPr>
        <p:spPr bwMode="auto">
          <a:xfrm>
            <a:off x="4221661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5" name="Rectangle 78"/>
          <p:cNvSpPr>
            <a:spLocks noChangeArrowheads="1"/>
          </p:cNvSpPr>
          <p:nvPr/>
        </p:nvSpPr>
        <p:spPr bwMode="auto">
          <a:xfrm>
            <a:off x="4221661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6" name="Oval 82"/>
          <p:cNvSpPr>
            <a:spLocks noChangeArrowheads="1"/>
          </p:cNvSpPr>
          <p:nvPr/>
        </p:nvSpPr>
        <p:spPr bwMode="auto">
          <a:xfrm>
            <a:off x="2656386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7" name="Oval 84"/>
          <p:cNvSpPr>
            <a:spLocks noChangeArrowheads="1"/>
          </p:cNvSpPr>
          <p:nvPr/>
        </p:nvSpPr>
        <p:spPr bwMode="auto">
          <a:xfrm>
            <a:off x="2656386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8" name="Oval 86"/>
          <p:cNvSpPr>
            <a:spLocks noChangeArrowheads="1"/>
          </p:cNvSpPr>
          <p:nvPr/>
        </p:nvSpPr>
        <p:spPr bwMode="auto">
          <a:xfrm>
            <a:off x="2656386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" name="Line 88"/>
          <p:cNvSpPr>
            <a:spLocks noChangeShapeType="1"/>
          </p:cNvSpPr>
          <p:nvPr/>
        </p:nvSpPr>
        <p:spPr bwMode="auto">
          <a:xfrm>
            <a:off x="2719886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" name="Line 89"/>
          <p:cNvSpPr>
            <a:spLocks noChangeShapeType="1"/>
          </p:cNvSpPr>
          <p:nvPr/>
        </p:nvSpPr>
        <p:spPr bwMode="auto">
          <a:xfrm>
            <a:off x="2721474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1" name="Line 90"/>
          <p:cNvSpPr>
            <a:spLocks noChangeShapeType="1"/>
          </p:cNvSpPr>
          <p:nvPr/>
        </p:nvSpPr>
        <p:spPr bwMode="auto">
          <a:xfrm>
            <a:off x="2721474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2" name="Oval 91"/>
          <p:cNvSpPr>
            <a:spLocks noChangeArrowheads="1"/>
          </p:cNvSpPr>
          <p:nvPr/>
        </p:nvSpPr>
        <p:spPr bwMode="auto">
          <a:xfrm>
            <a:off x="3077074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3" name="Oval 93"/>
          <p:cNvSpPr>
            <a:spLocks noChangeArrowheads="1"/>
          </p:cNvSpPr>
          <p:nvPr/>
        </p:nvSpPr>
        <p:spPr bwMode="auto">
          <a:xfrm>
            <a:off x="3077074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4" name="Oval 95"/>
          <p:cNvSpPr>
            <a:spLocks noChangeArrowheads="1"/>
          </p:cNvSpPr>
          <p:nvPr/>
        </p:nvSpPr>
        <p:spPr bwMode="auto">
          <a:xfrm>
            <a:off x="3077074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5" name="Line 97"/>
          <p:cNvSpPr>
            <a:spLocks noChangeShapeType="1"/>
          </p:cNvSpPr>
          <p:nvPr/>
        </p:nvSpPr>
        <p:spPr bwMode="auto">
          <a:xfrm>
            <a:off x="3140574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6" name="Line 98"/>
          <p:cNvSpPr>
            <a:spLocks noChangeShapeType="1"/>
          </p:cNvSpPr>
          <p:nvPr/>
        </p:nvSpPr>
        <p:spPr bwMode="auto">
          <a:xfrm>
            <a:off x="3142161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7" name="Line 99"/>
          <p:cNvSpPr>
            <a:spLocks noChangeShapeType="1"/>
          </p:cNvSpPr>
          <p:nvPr/>
        </p:nvSpPr>
        <p:spPr bwMode="auto">
          <a:xfrm>
            <a:off x="3142161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8" name="Oval 100"/>
          <p:cNvSpPr>
            <a:spLocks noChangeArrowheads="1"/>
          </p:cNvSpPr>
          <p:nvPr/>
        </p:nvSpPr>
        <p:spPr bwMode="auto">
          <a:xfrm>
            <a:off x="3521574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9" name="Oval 102"/>
          <p:cNvSpPr>
            <a:spLocks noChangeArrowheads="1"/>
          </p:cNvSpPr>
          <p:nvPr/>
        </p:nvSpPr>
        <p:spPr bwMode="auto">
          <a:xfrm>
            <a:off x="3521574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0" name="Oval 104"/>
          <p:cNvSpPr>
            <a:spLocks noChangeArrowheads="1"/>
          </p:cNvSpPr>
          <p:nvPr/>
        </p:nvSpPr>
        <p:spPr bwMode="auto">
          <a:xfrm>
            <a:off x="3521574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1" name="Line 106"/>
          <p:cNvSpPr>
            <a:spLocks noChangeShapeType="1"/>
          </p:cNvSpPr>
          <p:nvPr/>
        </p:nvSpPr>
        <p:spPr bwMode="auto">
          <a:xfrm>
            <a:off x="3585074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2" name="Line 107"/>
          <p:cNvSpPr>
            <a:spLocks noChangeShapeType="1"/>
          </p:cNvSpPr>
          <p:nvPr/>
        </p:nvSpPr>
        <p:spPr bwMode="auto">
          <a:xfrm>
            <a:off x="3586661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3" name="Line 108"/>
          <p:cNvSpPr>
            <a:spLocks noChangeShapeType="1"/>
          </p:cNvSpPr>
          <p:nvPr/>
        </p:nvSpPr>
        <p:spPr bwMode="auto">
          <a:xfrm>
            <a:off x="3586661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4" name="Oval 109"/>
          <p:cNvSpPr>
            <a:spLocks noChangeArrowheads="1"/>
          </p:cNvSpPr>
          <p:nvPr/>
        </p:nvSpPr>
        <p:spPr bwMode="auto">
          <a:xfrm>
            <a:off x="3991474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5" name="Oval 111"/>
          <p:cNvSpPr>
            <a:spLocks noChangeArrowheads="1"/>
          </p:cNvSpPr>
          <p:nvPr/>
        </p:nvSpPr>
        <p:spPr bwMode="auto">
          <a:xfrm>
            <a:off x="3991474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6" name="Oval 113"/>
          <p:cNvSpPr>
            <a:spLocks noChangeArrowheads="1"/>
          </p:cNvSpPr>
          <p:nvPr/>
        </p:nvSpPr>
        <p:spPr bwMode="auto">
          <a:xfrm>
            <a:off x="3991474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" name="Line 115"/>
          <p:cNvSpPr>
            <a:spLocks noChangeShapeType="1"/>
          </p:cNvSpPr>
          <p:nvPr/>
        </p:nvSpPr>
        <p:spPr bwMode="auto">
          <a:xfrm>
            <a:off x="4054974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" name="Line 116"/>
          <p:cNvSpPr>
            <a:spLocks noChangeShapeType="1"/>
          </p:cNvSpPr>
          <p:nvPr/>
        </p:nvSpPr>
        <p:spPr bwMode="auto">
          <a:xfrm>
            <a:off x="4056561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9" name="Line 117"/>
          <p:cNvSpPr>
            <a:spLocks noChangeShapeType="1"/>
          </p:cNvSpPr>
          <p:nvPr/>
        </p:nvSpPr>
        <p:spPr bwMode="auto">
          <a:xfrm>
            <a:off x="4056561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0" name="Oval 118"/>
          <p:cNvSpPr>
            <a:spLocks noChangeArrowheads="1"/>
          </p:cNvSpPr>
          <p:nvPr/>
        </p:nvSpPr>
        <p:spPr bwMode="auto">
          <a:xfrm>
            <a:off x="4412161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1" name="Oval 120"/>
          <p:cNvSpPr>
            <a:spLocks noChangeArrowheads="1"/>
          </p:cNvSpPr>
          <p:nvPr/>
        </p:nvSpPr>
        <p:spPr bwMode="auto">
          <a:xfrm>
            <a:off x="4412161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2" name="Oval 122"/>
          <p:cNvSpPr>
            <a:spLocks noChangeArrowheads="1"/>
          </p:cNvSpPr>
          <p:nvPr/>
        </p:nvSpPr>
        <p:spPr bwMode="auto">
          <a:xfrm>
            <a:off x="4412161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3" name="Line 124"/>
          <p:cNvSpPr>
            <a:spLocks noChangeShapeType="1"/>
          </p:cNvSpPr>
          <p:nvPr/>
        </p:nvSpPr>
        <p:spPr bwMode="auto">
          <a:xfrm>
            <a:off x="4475661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4" name="Line 125"/>
          <p:cNvSpPr>
            <a:spLocks noChangeShapeType="1"/>
          </p:cNvSpPr>
          <p:nvPr/>
        </p:nvSpPr>
        <p:spPr bwMode="auto">
          <a:xfrm>
            <a:off x="4477249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5" name="Line 126"/>
          <p:cNvSpPr>
            <a:spLocks noChangeShapeType="1"/>
          </p:cNvSpPr>
          <p:nvPr/>
        </p:nvSpPr>
        <p:spPr bwMode="auto">
          <a:xfrm>
            <a:off x="4477249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26" name="Straight Connector 725"/>
          <p:cNvCxnSpPr/>
          <p:nvPr/>
        </p:nvCxnSpPr>
        <p:spPr>
          <a:xfrm flipV="1">
            <a:off x="4753146" y="1435869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7" name="Straight Connector 726"/>
          <p:cNvCxnSpPr/>
          <p:nvPr/>
        </p:nvCxnSpPr>
        <p:spPr>
          <a:xfrm rot="5400000">
            <a:off x="4757472" y="1437310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8" name="Oval 3"/>
          <p:cNvSpPr>
            <a:spLocks noChangeArrowheads="1"/>
          </p:cNvSpPr>
          <p:nvPr/>
        </p:nvSpPr>
        <p:spPr bwMode="auto">
          <a:xfrm>
            <a:off x="4696287" y="1729963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29" name="Straight Connector 728"/>
          <p:cNvCxnSpPr/>
          <p:nvPr/>
        </p:nvCxnSpPr>
        <p:spPr>
          <a:xfrm flipV="1">
            <a:off x="4751638" y="1832713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0" name="Straight Connector 729"/>
          <p:cNvCxnSpPr/>
          <p:nvPr/>
        </p:nvCxnSpPr>
        <p:spPr>
          <a:xfrm rot="5400000">
            <a:off x="4755964" y="1834154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1" name="Oval 3"/>
          <p:cNvSpPr>
            <a:spLocks noChangeArrowheads="1"/>
          </p:cNvSpPr>
          <p:nvPr/>
        </p:nvSpPr>
        <p:spPr bwMode="auto">
          <a:xfrm>
            <a:off x="4687232" y="2104897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32" name="Straight Connector 731"/>
          <p:cNvCxnSpPr/>
          <p:nvPr/>
        </p:nvCxnSpPr>
        <p:spPr>
          <a:xfrm flipV="1">
            <a:off x="4742583" y="2207647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3" name="Straight Connector 732"/>
          <p:cNvCxnSpPr/>
          <p:nvPr/>
        </p:nvCxnSpPr>
        <p:spPr>
          <a:xfrm rot="5400000">
            <a:off x="4746909" y="2209088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4" name="Oval 3"/>
          <p:cNvSpPr>
            <a:spLocks noChangeArrowheads="1"/>
          </p:cNvSpPr>
          <p:nvPr/>
        </p:nvSpPr>
        <p:spPr bwMode="auto">
          <a:xfrm>
            <a:off x="5130329" y="1337524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35" name="Rectangle 39"/>
          <p:cNvSpPr>
            <a:spLocks noChangeArrowheads="1"/>
          </p:cNvSpPr>
          <p:nvPr/>
        </p:nvSpPr>
        <p:spPr bwMode="auto">
          <a:xfrm>
            <a:off x="5347933" y="1357489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6" name="Line 40"/>
          <p:cNvSpPr>
            <a:spLocks noChangeShapeType="1"/>
          </p:cNvSpPr>
          <p:nvPr/>
        </p:nvSpPr>
        <p:spPr bwMode="auto">
          <a:xfrm>
            <a:off x="5398733" y="1446389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" name="Rectangle 41"/>
          <p:cNvSpPr>
            <a:spLocks noChangeArrowheads="1"/>
          </p:cNvSpPr>
          <p:nvPr/>
        </p:nvSpPr>
        <p:spPr bwMode="auto">
          <a:xfrm>
            <a:off x="5349520" y="1752776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8" name="Line 42"/>
          <p:cNvSpPr>
            <a:spLocks noChangeShapeType="1"/>
          </p:cNvSpPr>
          <p:nvPr/>
        </p:nvSpPr>
        <p:spPr bwMode="auto">
          <a:xfrm>
            <a:off x="5400320" y="1841676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9" name="Rectangle 43"/>
          <p:cNvSpPr>
            <a:spLocks noChangeArrowheads="1"/>
          </p:cNvSpPr>
          <p:nvPr/>
        </p:nvSpPr>
        <p:spPr bwMode="auto">
          <a:xfrm>
            <a:off x="5335872" y="2126917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0" name="Line 44"/>
          <p:cNvSpPr>
            <a:spLocks noChangeShapeType="1"/>
          </p:cNvSpPr>
          <p:nvPr/>
        </p:nvSpPr>
        <p:spPr bwMode="auto">
          <a:xfrm>
            <a:off x="5395297" y="2215817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41" name="Straight Connector 740"/>
          <p:cNvCxnSpPr/>
          <p:nvPr/>
        </p:nvCxnSpPr>
        <p:spPr>
          <a:xfrm flipV="1">
            <a:off x="5185680" y="1440274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2" name="Straight Connector 741"/>
          <p:cNvCxnSpPr/>
          <p:nvPr/>
        </p:nvCxnSpPr>
        <p:spPr>
          <a:xfrm rot="5400000">
            <a:off x="5190006" y="1441715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3" name="Oval 3"/>
          <p:cNvSpPr>
            <a:spLocks noChangeArrowheads="1"/>
          </p:cNvSpPr>
          <p:nvPr/>
        </p:nvSpPr>
        <p:spPr bwMode="auto">
          <a:xfrm>
            <a:off x="5128821" y="1734368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44" name="Straight Connector 743"/>
          <p:cNvCxnSpPr/>
          <p:nvPr/>
        </p:nvCxnSpPr>
        <p:spPr>
          <a:xfrm flipV="1">
            <a:off x="5184172" y="1837118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5" name="Straight Connector 744"/>
          <p:cNvCxnSpPr/>
          <p:nvPr/>
        </p:nvCxnSpPr>
        <p:spPr>
          <a:xfrm rot="5400000">
            <a:off x="5188498" y="1838559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6" name="Oval 3"/>
          <p:cNvSpPr>
            <a:spLocks noChangeArrowheads="1"/>
          </p:cNvSpPr>
          <p:nvPr/>
        </p:nvSpPr>
        <p:spPr bwMode="auto">
          <a:xfrm>
            <a:off x="5119766" y="2109302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47" name="Straight Connector 746"/>
          <p:cNvCxnSpPr/>
          <p:nvPr/>
        </p:nvCxnSpPr>
        <p:spPr>
          <a:xfrm flipV="1">
            <a:off x="5175117" y="2212052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8" name="Straight Connector 747"/>
          <p:cNvCxnSpPr/>
          <p:nvPr/>
        </p:nvCxnSpPr>
        <p:spPr>
          <a:xfrm rot="5400000">
            <a:off x="5179443" y="2213493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9" name="Oval 3"/>
          <p:cNvSpPr>
            <a:spLocks noChangeArrowheads="1"/>
          </p:cNvSpPr>
          <p:nvPr/>
        </p:nvSpPr>
        <p:spPr bwMode="auto">
          <a:xfrm>
            <a:off x="5563744" y="1337524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50" name="Rectangle 39"/>
          <p:cNvSpPr>
            <a:spLocks noChangeArrowheads="1"/>
          </p:cNvSpPr>
          <p:nvPr/>
        </p:nvSpPr>
        <p:spPr bwMode="auto">
          <a:xfrm>
            <a:off x="5781348" y="1357489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1" name="Line 40"/>
          <p:cNvSpPr>
            <a:spLocks noChangeShapeType="1"/>
          </p:cNvSpPr>
          <p:nvPr/>
        </p:nvSpPr>
        <p:spPr bwMode="auto">
          <a:xfrm>
            <a:off x="5832148" y="1446389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2" name="Rectangle 41"/>
          <p:cNvSpPr>
            <a:spLocks noChangeArrowheads="1"/>
          </p:cNvSpPr>
          <p:nvPr/>
        </p:nvSpPr>
        <p:spPr bwMode="auto">
          <a:xfrm>
            <a:off x="5782935" y="1752776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3" name="Line 42"/>
          <p:cNvSpPr>
            <a:spLocks noChangeShapeType="1"/>
          </p:cNvSpPr>
          <p:nvPr/>
        </p:nvSpPr>
        <p:spPr bwMode="auto">
          <a:xfrm>
            <a:off x="5833735" y="1841676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4" name="Rectangle 43"/>
          <p:cNvSpPr>
            <a:spLocks noChangeArrowheads="1"/>
          </p:cNvSpPr>
          <p:nvPr/>
        </p:nvSpPr>
        <p:spPr bwMode="auto">
          <a:xfrm>
            <a:off x="5769287" y="2126917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5" name="Line 44"/>
          <p:cNvSpPr>
            <a:spLocks noChangeShapeType="1"/>
          </p:cNvSpPr>
          <p:nvPr/>
        </p:nvSpPr>
        <p:spPr bwMode="auto">
          <a:xfrm>
            <a:off x="5828712" y="2215817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56" name="Straight Connector 755"/>
          <p:cNvCxnSpPr/>
          <p:nvPr/>
        </p:nvCxnSpPr>
        <p:spPr>
          <a:xfrm flipV="1">
            <a:off x="5619095" y="1440274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7" name="Straight Connector 756"/>
          <p:cNvCxnSpPr/>
          <p:nvPr/>
        </p:nvCxnSpPr>
        <p:spPr>
          <a:xfrm rot="5400000">
            <a:off x="5623421" y="1441715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8" name="Oval 3"/>
          <p:cNvSpPr>
            <a:spLocks noChangeArrowheads="1"/>
          </p:cNvSpPr>
          <p:nvPr/>
        </p:nvSpPr>
        <p:spPr bwMode="auto">
          <a:xfrm>
            <a:off x="5562236" y="1734368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59" name="Straight Connector 758"/>
          <p:cNvCxnSpPr/>
          <p:nvPr/>
        </p:nvCxnSpPr>
        <p:spPr>
          <a:xfrm flipV="1">
            <a:off x="5617587" y="1837118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0" name="Straight Connector 759"/>
          <p:cNvCxnSpPr/>
          <p:nvPr/>
        </p:nvCxnSpPr>
        <p:spPr>
          <a:xfrm rot="5400000">
            <a:off x="5621913" y="1838559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1" name="Oval 3"/>
          <p:cNvSpPr>
            <a:spLocks noChangeArrowheads="1"/>
          </p:cNvSpPr>
          <p:nvPr/>
        </p:nvSpPr>
        <p:spPr bwMode="auto">
          <a:xfrm>
            <a:off x="5553181" y="2109302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62" name="Straight Connector 761"/>
          <p:cNvCxnSpPr/>
          <p:nvPr/>
        </p:nvCxnSpPr>
        <p:spPr>
          <a:xfrm flipV="1">
            <a:off x="5608532" y="2212052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3" name="Straight Connector 762"/>
          <p:cNvCxnSpPr/>
          <p:nvPr/>
        </p:nvCxnSpPr>
        <p:spPr>
          <a:xfrm rot="5400000">
            <a:off x="5612858" y="2213493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4" name="Oval 3"/>
          <p:cNvSpPr>
            <a:spLocks noChangeArrowheads="1"/>
          </p:cNvSpPr>
          <p:nvPr/>
        </p:nvSpPr>
        <p:spPr bwMode="auto">
          <a:xfrm>
            <a:off x="5991874" y="1342809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5" name="Rectangle 39"/>
          <p:cNvSpPr>
            <a:spLocks noChangeArrowheads="1"/>
          </p:cNvSpPr>
          <p:nvPr/>
        </p:nvSpPr>
        <p:spPr bwMode="auto">
          <a:xfrm>
            <a:off x="6209478" y="1362774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6" name="Line 40"/>
          <p:cNvSpPr>
            <a:spLocks noChangeShapeType="1"/>
          </p:cNvSpPr>
          <p:nvPr/>
        </p:nvSpPr>
        <p:spPr bwMode="auto">
          <a:xfrm>
            <a:off x="6260278" y="1451674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7" name="Rectangle 41"/>
          <p:cNvSpPr>
            <a:spLocks noChangeArrowheads="1"/>
          </p:cNvSpPr>
          <p:nvPr/>
        </p:nvSpPr>
        <p:spPr bwMode="auto">
          <a:xfrm>
            <a:off x="6211065" y="1758061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8" name="Line 42"/>
          <p:cNvSpPr>
            <a:spLocks noChangeShapeType="1"/>
          </p:cNvSpPr>
          <p:nvPr/>
        </p:nvSpPr>
        <p:spPr bwMode="auto">
          <a:xfrm>
            <a:off x="6261865" y="1846961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9" name="Rectangle 43"/>
          <p:cNvSpPr>
            <a:spLocks noChangeArrowheads="1"/>
          </p:cNvSpPr>
          <p:nvPr/>
        </p:nvSpPr>
        <p:spPr bwMode="auto">
          <a:xfrm>
            <a:off x="6197417" y="2132202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0" name="Line 44"/>
          <p:cNvSpPr>
            <a:spLocks noChangeShapeType="1"/>
          </p:cNvSpPr>
          <p:nvPr/>
        </p:nvSpPr>
        <p:spPr bwMode="auto">
          <a:xfrm>
            <a:off x="6256842" y="2221102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71" name="Straight Connector 770"/>
          <p:cNvCxnSpPr/>
          <p:nvPr/>
        </p:nvCxnSpPr>
        <p:spPr>
          <a:xfrm flipV="1">
            <a:off x="6047225" y="1445559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2" name="Straight Connector 771"/>
          <p:cNvCxnSpPr/>
          <p:nvPr/>
        </p:nvCxnSpPr>
        <p:spPr>
          <a:xfrm rot="5400000">
            <a:off x="6051551" y="1447000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3" name="Oval 3"/>
          <p:cNvSpPr>
            <a:spLocks noChangeArrowheads="1"/>
          </p:cNvSpPr>
          <p:nvPr/>
        </p:nvSpPr>
        <p:spPr bwMode="auto">
          <a:xfrm>
            <a:off x="5990366" y="1739653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74" name="Straight Connector 773"/>
          <p:cNvCxnSpPr/>
          <p:nvPr/>
        </p:nvCxnSpPr>
        <p:spPr>
          <a:xfrm flipV="1">
            <a:off x="6045717" y="1842403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5" name="Straight Connector 774"/>
          <p:cNvCxnSpPr/>
          <p:nvPr/>
        </p:nvCxnSpPr>
        <p:spPr>
          <a:xfrm rot="5400000">
            <a:off x="6050043" y="1843844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6" name="Oval 3"/>
          <p:cNvSpPr>
            <a:spLocks noChangeArrowheads="1"/>
          </p:cNvSpPr>
          <p:nvPr/>
        </p:nvSpPr>
        <p:spPr bwMode="auto">
          <a:xfrm>
            <a:off x="5981311" y="2114587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77" name="Straight Connector 776"/>
          <p:cNvCxnSpPr/>
          <p:nvPr/>
        </p:nvCxnSpPr>
        <p:spPr>
          <a:xfrm flipV="1">
            <a:off x="6036662" y="2217337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8" name="Straight Connector 777"/>
          <p:cNvCxnSpPr/>
          <p:nvPr/>
        </p:nvCxnSpPr>
        <p:spPr>
          <a:xfrm rot="5400000">
            <a:off x="6040988" y="2218778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9" name="Oval 3"/>
          <p:cNvSpPr>
            <a:spLocks noChangeArrowheads="1"/>
          </p:cNvSpPr>
          <p:nvPr/>
        </p:nvSpPr>
        <p:spPr bwMode="auto">
          <a:xfrm>
            <a:off x="6430575" y="1342809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80" name="Rectangle 39"/>
          <p:cNvSpPr>
            <a:spLocks noChangeArrowheads="1"/>
          </p:cNvSpPr>
          <p:nvPr/>
        </p:nvSpPr>
        <p:spPr bwMode="auto">
          <a:xfrm>
            <a:off x="6648179" y="1362774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1" name="Line 40"/>
          <p:cNvSpPr>
            <a:spLocks noChangeShapeType="1"/>
          </p:cNvSpPr>
          <p:nvPr/>
        </p:nvSpPr>
        <p:spPr bwMode="auto">
          <a:xfrm>
            <a:off x="6698979" y="1451674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2" name="Rectangle 41"/>
          <p:cNvSpPr>
            <a:spLocks noChangeArrowheads="1"/>
          </p:cNvSpPr>
          <p:nvPr/>
        </p:nvSpPr>
        <p:spPr bwMode="auto">
          <a:xfrm>
            <a:off x="6649766" y="1758061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3" name="Line 42"/>
          <p:cNvSpPr>
            <a:spLocks noChangeShapeType="1"/>
          </p:cNvSpPr>
          <p:nvPr/>
        </p:nvSpPr>
        <p:spPr bwMode="auto">
          <a:xfrm>
            <a:off x="6700566" y="1846961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4" name="Rectangle 43"/>
          <p:cNvSpPr>
            <a:spLocks noChangeArrowheads="1"/>
          </p:cNvSpPr>
          <p:nvPr/>
        </p:nvSpPr>
        <p:spPr bwMode="auto">
          <a:xfrm>
            <a:off x="6636118" y="2132202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5" name="Line 44"/>
          <p:cNvSpPr>
            <a:spLocks noChangeShapeType="1"/>
          </p:cNvSpPr>
          <p:nvPr/>
        </p:nvSpPr>
        <p:spPr bwMode="auto">
          <a:xfrm>
            <a:off x="6695543" y="2221102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86" name="Straight Connector 785"/>
          <p:cNvCxnSpPr/>
          <p:nvPr/>
        </p:nvCxnSpPr>
        <p:spPr>
          <a:xfrm flipV="1">
            <a:off x="6485926" y="1445559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7" name="Straight Connector 786"/>
          <p:cNvCxnSpPr/>
          <p:nvPr/>
        </p:nvCxnSpPr>
        <p:spPr>
          <a:xfrm rot="5400000">
            <a:off x="6490252" y="1447000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" name="Oval 3"/>
          <p:cNvSpPr>
            <a:spLocks noChangeArrowheads="1"/>
          </p:cNvSpPr>
          <p:nvPr/>
        </p:nvSpPr>
        <p:spPr bwMode="auto">
          <a:xfrm>
            <a:off x="6429067" y="1739653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89" name="Straight Connector 788"/>
          <p:cNvCxnSpPr/>
          <p:nvPr/>
        </p:nvCxnSpPr>
        <p:spPr>
          <a:xfrm flipV="1">
            <a:off x="6484418" y="1842403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0" name="Straight Connector 789"/>
          <p:cNvCxnSpPr/>
          <p:nvPr/>
        </p:nvCxnSpPr>
        <p:spPr>
          <a:xfrm rot="5400000">
            <a:off x="6488744" y="1843844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1" name="Oval 3"/>
          <p:cNvSpPr>
            <a:spLocks noChangeArrowheads="1"/>
          </p:cNvSpPr>
          <p:nvPr/>
        </p:nvSpPr>
        <p:spPr bwMode="auto">
          <a:xfrm>
            <a:off x="6420012" y="2114587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92" name="Straight Connector 791"/>
          <p:cNvCxnSpPr/>
          <p:nvPr/>
        </p:nvCxnSpPr>
        <p:spPr>
          <a:xfrm flipV="1">
            <a:off x="6475363" y="2217337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3" name="Straight Connector 792"/>
          <p:cNvCxnSpPr/>
          <p:nvPr/>
        </p:nvCxnSpPr>
        <p:spPr>
          <a:xfrm rot="5400000">
            <a:off x="6479689" y="2218778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4" name="Straight Connector 793"/>
          <p:cNvCxnSpPr/>
          <p:nvPr/>
        </p:nvCxnSpPr>
        <p:spPr>
          <a:xfrm flipV="1">
            <a:off x="2493280" y="144555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5" name="Straight Connector 794"/>
          <p:cNvCxnSpPr/>
          <p:nvPr/>
        </p:nvCxnSpPr>
        <p:spPr>
          <a:xfrm rot="5400000">
            <a:off x="2497606" y="144700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6" name="Straight Connector 795"/>
          <p:cNvCxnSpPr/>
          <p:nvPr/>
        </p:nvCxnSpPr>
        <p:spPr>
          <a:xfrm flipV="1">
            <a:off x="2932058" y="144220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7" name="Straight Connector 796"/>
          <p:cNvCxnSpPr/>
          <p:nvPr/>
        </p:nvCxnSpPr>
        <p:spPr>
          <a:xfrm rot="5400000">
            <a:off x="2936384" y="144365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8" name="Straight Connector 797"/>
          <p:cNvCxnSpPr/>
          <p:nvPr/>
        </p:nvCxnSpPr>
        <p:spPr>
          <a:xfrm flipV="1">
            <a:off x="3349065" y="144220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9" name="Straight Connector 798"/>
          <p:cNvCxnSpPr/>
          <p:nvPr/>
        </p:nvCxnSpPr>
        <p:spPr>
          <a:xfrm rot="5400000">
            <a:off x="3353391" y="144365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0" name="Straight Connector 799"/>
          <p:cNvCxnSpPr/>
          <p:nvPr/>
        </p:nvCxnSpPr>
        <p:spPr>
          <a:xfrm flipV="1">
            <a:off x="3806264" y="144220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1" name="Straight Connector 800"/>
          <p:cNvCxnSpPr/>
          <p:nvPr/>
        </p:nvCxnSpPr>
        <p:spPr>
          <a:xfrm rot="5400000">
            <a:off x="3810590" y="144365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2" name="Straight Connector 801"/>
          <p:cNvCxnSpPr/>
          <p:nvPr/>
        </p:nvCxnSpPr>
        <p:spPr>
          <a:xfrm flipV="1">
            <a:off x="2494955" y="1829071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3" name="Straight Connector 802"/>
          <p:cNvCxnSpPr/>
          <p:nvPr/>
        </p:nvCxnSpPr>
        <p:spPr>
          <a:xfrm rot="5400000">
            <a:off x="2499281" y="1830512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4" name="Straight Connector 803"/>
          <p:cNvCxnSpPr/>
          <p:nvPr/>
        </p:nvCxnSpPr>
        <p:spPr>
          <a:xfrm flipV="1">
            <a:off x="2499979" y="2185788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5" name="Straight Connector 804"/>
          <p:cNvCxnSpPr/>
          <p:nvPr/>
        </p:nvCxnSpPr>
        <p:spPr>
          <a:xfrm rot="5400000">
            <a:off x="2504305" y="2187229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6" name="Straight Connector 805"/>
          <p:cNvCxnSpPr/>
          <p:nvPr/>
        </p:nvCxnSpPr>
        <p:spPr>
          <a:xfrm flipV="1">
            <a:off x="2932058" y="1834096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7" name="Straight Connector 806"/>
          <p:cNvCxnSpPr/>
          <p:nvPr/>
        </p:nvCxnSpPr>
        <p:spPr>
          <a:xfrm rot="5400000">
            <a:off x="2936384" y="1835537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8" name="Straight Connector 807"/>
          <p:cNvCxnSpPr/>
          <p:nvPr/>
        </p:nvCxnSpPr>
        <p:spPr>
          <a:xfrm flipV="1">
            <a:off x="2927034" y="219081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9" name="Straight Connector 808"/>
          <p:cNvCxnSpPr/>
          <p:nvPr/>
        </p:nvCxnSpPr>
        <p:spPr>
          <a:xfrm rot="5400000">
            <a:off x="2931360" y="2192253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0" name="Straight Connector 809"/>
          <p:cNvCxnSpPr/>
          <p:nvPr/>
        </p:nvCxnSpPr>
        <p:spPr>
          <a:xfrm flipV="1">
            <a:off x="4263464" y="144220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1" name="Straight Connector 810"/>
          <p:cNvCxnSpPr/>
          <p:nvPr/>
        </p:nvCxnSpPr>
        <p:spPr>
          <a:xfrm rot="5400000">
            <a:off x="4267790" y="144365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2" name="Straight Connector 811"/>
          <p:cNvCxnSpPr/>
          <p:nvPr/>
        </p:nvCxnSpPr>
        <p:spPr>
          <a:xfrm flipV="1">
            <a:off x="3344041" y="1829071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3" name="Straight Connector 812"/>
          <p:cNvCxnSpPr/>
          <p:nvPr/>
        </p:nvCxnSpPr>
        <p:spPr>
          <a:xfrm rot="5400000">
            <a:off x="3348367" y="1830512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4" name="Straight Connector 813"/>
          <p:cNvCxnSpPr/>
          <p:nvPr/>
        </p:nvCxnSpPr>
        <p:spPr>
          <a:xfrm flipV="1">
            <a:off x="3349064" y="2180764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5" name="Straight Connector 814"/>
          <p:cNvCxnSpPr/>
          <p:nvPr/>
        </p:nvCxnSpPr>
        <p:spPr>
          <a:xfrm rot="5400000">
            <a:off x="3353390" y="2182205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6" name="Straight Connector 815"/>
          <p:cNvCxnSpPr/>
          <p:nvPr/>
        </p:nvCxnSpPr>
        <p:spPr>
          <a:xfrm flipV="1">
            <a:off x="3796217" y="2180763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7" name="Straight Connector 816"/>
          <p:cNvCxnSpPr/>
          <p:nvPr/>
        </p:nvCxnSpPr>
        <p:spPr>
          <a:xfrm rot="5400000">
            <a:off x="3800543" y="2182204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8" name="Straight Connector 817"/>
          <p:cNvCxnSpPr/>
          <p:nvPr/>
        </p:nvCxnSpPr>
        <p:spPr>
          <a:xfrm flipV="1">
            <a:off x="3801241" y="182907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" name="Straight Connector 818"/>
          <p:cNvCxnSpPr/>
          <p:nvPr/>
        </p:nvCxnSpPr>
        <p:spPr>
          <a:xfrm rot="5400000">
            <a:off x="3805567" y="1830513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" name="Straight Connector 819"/>
          <p:cNvCxnSpPr/>
          <p:nvPr/>
        </p:nvCxnSpPr>
        <p:spPr>
          <a:xfrm flipV="1">
            <a:off x="4258441" y="182907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1" name="Straight Connector 820"/>
          <p:cNvCxnSpPr/>
          <p:nvPr/>
        </p:nvCxnSpPr>
        <p:spPr>
          <a:xfrm rot="5400000">
            <a:off x="4262767" y="1830513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2" name="Straight Connector 821"/>
          <p:cNvCxnSpPr/>
          <p:nvPr/>
        </p:nvCxnSpPr>
        <p:spPr>
          <a:xfrm flipV="1">
            <a:off x="4263464" y="2180764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3" name="Straight Connector 822"/>
          <p:cNvCxnSpPr/>
          <p:nvPr/>
        </p:nvCxnSpPr>
        <p:spPr>
          <a:xfrm rot="5400000">
            <a:off x="4267790" y="2182205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Rectangle 39"/>
          <p:cNvSpPr>
            <a:spLocks noChangeArrowheads="1"/>
          </p:cNvSpPr>
          <p:nvPr/>
        </p:nvSpPr>
        <p:spPr bwMode="auto">
          <a:xfrm>
            <a:off x="7928251" y="1207508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8" name="TextBox 197"/>
          <p:cNvSpPr txBox="1"/>
          <p:nvPr/>
        </p:nvSpPr>
        <p:spPr>
          <a:xfrm>
            <a:off x="8142653" y="1128092"/>
            <a:ext cx="1897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Space charge (fixed)</a:t>
            </a:r>
          </a:p>
        </p:txBody>
      </p:sp>
      <p:sp>
        <p:nvSpPr>
          <p:cNvPr id="199" name="Oval 3"/>
          <p:cNvSpPr>
            <a:spLocks noChangeArrowheads="1"/>
          </p:cNvSpPr>
          <p:nvPr/>
        </p:nvSpPr>
        <p:spPr bwMode="auto">
          <a:xfrm>
            <a:off x="7928251" y="1454410"/>
            <a:ext cx="203200" cy="203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2" name="TextBox 201"/>
          <p:cNvSpPr txBox="1"/>
          <p:nvPr/>
        </p:nvSpPr>
        <p:spPr>
          <a:xfrm>
            <a:off x="8131452" y="1369895"/>
            <a:ext cx="1897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Mobile carriers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1822949" y="2852926"/>
            <a:ext cx="29058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50"/>
                </a:solidFill>
              </a:rPr>
              <a:t>Donor-side (N-side)</a:t>
            </a:r>
          </a:p>
          <a:p>
            <a:r>
              <a:rPr lang="en-US" sz="1400" b="1" dirty="0"/>
              <a:t>Squares</a:t>
            </a:r>
            <a:r>
              <a:rPr lang="en-US" sz="1400" dirty="0"/>
              <a:t> are fixed </a:t>
            </a:r>
            <a:r>
              <a:rPr lang="en-US" sz="1400" b="1" dirty="0"/>
              <a:t>donor atoms</a:t>
            </a:r>
            <a:r>
              <a:rPr lang="en-US" sz="1400" dirty="0"/>
              <a:t>.</a:t>
            </a:r>
          </a:p>
          <a:p>
            <a:r>
              <a:rPr lang="en-US" sz="1400" dirty="0"/>
              <a:t>Every donor atom has given away one </a:t>
            </a:r>
            <a:r>
              <a:rPr lang="en-US" sz="1400" b="1" dirty="0"/>
              <a:t>electron</a:t>
            </a:r>
            <a:r>
              <a:rPr lang="en-US" sz="1400" dirty="0"/>
              <a:t> (blue </a:t>
            </a:r>
            <a:r>
              <a:rPr lang="en-US" sz="1400" b="1" dirty="0"/>
              <a:t>circle</a:t>
            </a:r>
            <a:r>
              <a:rPr lang="en-US" sz="1400" dirty="0"/>
              <a:t>)</a:t>
            </a:r>
          </a:p>
        </p:txBody>
      </p:sp>
      <p:sp>
        <p:nvSpPr>
          <p:cNvPr id="211" name="TextBox 210"/>
          <p:cNvSpPr txBox="1"/>
          <p:nvPr/>
        </p:nvSpPr>
        <p:spPr>
          <a:xfrm>
            <a:off x="4815833" y="2852926"/>
            <a:ext cx="34456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Acceptor-side (P-side)</a:t>
            </a:r>
          </a:p>
          <a:p>
            <a:r>
              <a:rPr lang="en-US" sz="1400" b="1" dirty="0"/>
              <a:t>Squares</a:t>
            </a:r>
            <a:r>
              <a:rPr lang="en-US" sz="1400" dirty="0"/>
              <a:t> are fixed </a:t>
            </a:r>
            <a:r>
              <a:rPr lang="en-US" sz="1400" b="1" dirty="0"/>
              <a:t>acceptor atoms</a:t>
            </a:r>
            <a:r>
              <a:rPr lang="en-US" sz="1400" dirty="0"/>
              <a:t>.</a:t>
            </a:r>
          </a:p>
          <a:p>
            <a:r>
              <a:rPr lang="en-US" sz="1400" dirty="0"/>
              <a:t>Every acceptor atom has captured one </a:t>
            </a:r>
            <a:r>
              <a:rPr lang="en-US" sz="1400" b="1" dirty="0"/>
              <a:t>electron</a:t>
            </a:r>
            <a:r>
              <a:rPr lang="en-US" sz="1400" dirty="0"/>
              <a:t> (from the valence band). </a:t>
            </a:r>
          </a:p>
          <a:p>
            <a:r>
              <a:rPr lang="en-US" sz="1400" dirty="0"/>
              <a:t>Every acceptor atom leaves behind one </a:t>
            </a:r>
            <a:r>
              <a:rPr lang="en-US" sz="1400" b="1" dirty="0"/>
              <a:t>hole</a:t>
            </a:r>
            <a:r>
              <a:rPr lang="en-US" sz="1400" dirty="0"/>
              <a:t> in the valence band. (red </a:t>
            </a:r>
            <a:r>
              <a:rPr lang="en-US" sz="1400" b="1" dirty="0"/>
              <a:t>circle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86120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/>
      <p:bldP spid="2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Forming a Junction</a:t>
            </a:r>
          </a:p>
        </p:txBody>
      </p:sp>
      <p:graphicFrame>
        <p:nvGraphicFramePr>
          <p:cNvPr id="200" name="Object 337"/>
          <p:cNvGraphicFramePr>
            <a:graphicFrameLocks noChangeAspect="1"/>
          </p:cNvGraphicFramePr>
          <p:nvPr/>
        </p:nvGraphicFramePr>
        <p:xfrm>
          <a:off x="1822950" y="1551224"/>
          <a:ext cx="57943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1269" imgH="228600" progId="Equation.DSMT4">
                  <p:embed/>
                </p:oleObj>
              </mc:Choice>
              <mc:Fallback>
                <p:oleObj name="Equation" r:id="rId3" imgW="241269" imgH="228600" progId="Equation.DSMT4">
                  <p:embed/>
                  <p:pic>
                    <p:nvPicPr>
                      <p:cNvPr id="200" name="Object 3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950" y="1551224"/>
                        <a:ext cx="579437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1" name="Object 338"/>
          <p:cNvGraphicFramePr>
            <a:graphicFrameLocks noChangeAspect="1"/>
          </p:cNvGraphicFramePr>
          <p:nvPr/>
        </p:nvGraphicFramePr>
        <p:xfrm>
          <a:off x="6934699" y="1525823"/>
          <a:ext cx="584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228600" progId="Equation.DSMT4">
                  <p:embed/>
                </p:oleObj>
              </mc:Choice>
              <mc:Fallback>
                <p:oleObj name="Equation" r:id="rId5" imgW="228600" imgH="228600" progId="Equation.DSMT4">
                  <p:embed/>
                  <p:pic>
                    <p:nvPicPr>
                      <p:cNvPr id="201" name="Object 3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699" y="1525823"/>
                        <a:ext cx="58420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2" name="Rectangle 2"/>
          <p:cNvSpPr>
            <a:spLocks noChangeArrowheads="1"/>
          </p:cNvSpPr>
          <p:nvPr/>
        </p:nvSpPr>
        <p:spPr bwMode="auto">
          <a:xfrm>
            <a:off x="4656636" y="1190860"/>
            <a:ext cx="2273300" cy="1270000"/>
          </a:xfrm>
          <a:prstGeom prst="rect">
            <a:avLst/>
          </a:prstGeom>
          <a:solidFill>
            <a:srgbClr val="B2B2B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73" name="Oval 3"/>
          <p:cNvSpPr>
            <a:spLocks noChangeArrowheads="1"/>
          </p:cNvSpPr>
          <p:nvPr/>
        </p:nvSpPr>
        <p:spPr bwMode="auto">
          <a:xfrm>
            <a:off x="4697795" y="1333119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74" name="Rectangle 39"/>
          <p:cNvSpPr>
            <a:spLocks noChangeArrowheads="1"/>
          </p:cNvSpPr>
          <p:nvPr/>
        </p:nvSpPr>
        <p:spPr bwMode="auto">
          <a:xfrm>
            <a:off x="4915399" y="1353084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5" name="Line 40"/>
          <p:cNvSpPr>
            <a:spLocks noChangeShapeType="1"/>
          </p:cNvSpPr>
          <p:nvPr/>
        </p:nvSpPr>
        <p:spPr bwMode="auto">
          <a:xfrm>
            <a:off x="4966199" y="1441984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6" name="Rectangle 41"/>
          <p:cNvSpPr>
            <a:spLocks noChangeArrowheads="1"/>
          </p:cNvSpPr>
          <p:nvPr/>
        </p:nvSpPr>
        <p:spPr bwMode="auto">
          <a:xfrm>
            <a:off x="4916986" y="1748371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7" name="Line 42"/>
          <p:cNvSpPr>
            <a:spLocks noChangeShapeType="1"/>
          </p:cNvSpPr>
          <p:nvPr/>
        </p:nvSpPr>
        <p:spPr bwMode="auto">
          <a:xfrm>
            <a:off x="4967786" y="1837271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8" name="Rectangle 43"/>
          <p:cNvSpPr>
            <a:spLocks noChangeArrowheads="1"/>
          </p:cNvSpPr>
          <p:nvPr/>
        </p:nvSpPr>
        <p:spPr bwMode="auto">
          <a:xfrm>
            <a:off x="4903338" y="2122512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9" name="Line 44"/>
          <p:cNvSpPr>
            <a:spLocks noChangeShapeType="1"/>
          </p:cNvSpPr>
          <p:nvPr/>
        </p:nvSpPr>
        <p:spPr bwMode="auto">
          <a:xfrm>
            <a:off x="4962763" y="2211412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0" name="Rectangle 63"/>
          <p:cNvSpPr>
            <a:spLocks noChangeArrowheads="1"/>
          </p:cNvSpPr>
          <p:nvPr/>
        </p:nvSpPr>
        <p:spPr bwMode="auto">
          <a:xfrm>
            <a:off x="2388099" y="1189273"/>
            <a:ext cx="2273300" cy="12700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1" name="Rectangle 64"/>
          <p:cNvSpPr>
            <a:spLocks noChangeArrowheads="1"/>
          </p:cNvSpPr>
          <p:nvPr/>
        </p:nvSpPr>
        <p:spPr bwMode="auto">
          <a:xfrm>
            <a:off x="2453186" y="1355960"/>
            <a:ext cx="177800" cy="189274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2" name="Rectangle 65"/>
          <p:cNvSpPr>
            <a:spLocks noChangeArrowheads="1"/>
          </p:cNvSpPr>
          <p:nvPr/>
        </p:nvSpPr>
        <p:spPr bwMode="auto">
          <a:xfrm>
            <a:off x="2453186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3" name="Rectangle 66"/>
          <p:cNvSpPr>
            <a:spLocks noChangeArrowheads="1"/>
          </p:cNvSpPr>
          <p:nvPr/>
        </p:nvSpPr>
        <p:spPr bwMode="auto">
          <a:xfrm>
            <a:off x="2453186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4" name="Rectangle 67"/>
          <p:cNvSpPr>
            <a:spLocks noChangeArrowheads="1"/>
          </p:cNvSpPr>
          <p:nvPr/>
        </p:nvSpPr>
        <p:spPr bwMode="auto">
          <a:xfrm>
            <a:off x="2884986" y="135596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5" name="Rectangle 68"/>
          <p:cNvSpPr>
            <a:spLocks noChangeArrowheads="1"/>
          </p:cNvSpPr>
          <p:nvPr/>
        </p:nvSpPr>
        <p:spPr bwMode="auto">
          <a:xfrm>
            <a:off x="2886574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6" name="Rectangle 69"/>
          <p:cNvSpPr>
            <a:spLocks noChangeArrowheads="1"/>
          </p:cNvSpPr>
          <p:nvPr/>
        </p:nvSpPr>
        <p:spPr bwMode="auto">
          <a:xfrm>
            <a:off x="2886574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7" name="Rectangle 70"/>
          <p:cNvSpPr>
            <a:spLocks noChangeArrowheads="1"/>
          </p:cNvSpPr>
          <p:nvPr/>
        </p:nvSpPr>
        <p:spPr bwMode="auto">
          <a:xfrm>
            <a:off x="3304086" y="135596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8" name="Rectangle 71"/>
          <p:cNvSpPr>
            <a:spLocks noChangeArrowheads="1"/>
          </p:cNvSpPr>
          <p:nvPr/>
        </p:nvSpPr>
        <p:spPr bwMode="auto">
          <a:xfrm>
            <a:off x="3305674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9" name="Rectangle 72"/>
          <p:cNvSpPr>
            <a:spLocks noChangeArrowheads="1"/>
          </p:cNvSpPr>
          <p:nvPr/>
        </p:nvSpPr>
        <p:spPr bwMode="auto">
          <a:xfrm>
            <a:off x="3305674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0" name="Rectangle 73"/>
          <p:cNvSpPr>
            <a:spLocks noChangeArrowheads="1"/>
          </p:cNvSpPr>
          <p:nvPr/>
        </p:nvSpPr>
        <p:spPr bwMode="auto">
          <a:xfrm>
            <a:off x="3761286" y="135596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1" name="Rectangle 74"/>
          <p:cNvSpPr>
            <a:spLocks noChangeArrowheads="1"/>
          </p:cNvSpPr>
          <p:nvPr/>
        </p:nvSpPr>
        <p:spPr bwMode="auto">
          <a:xfrm>
            <a:off x="3762874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2" name="Rectangle 75"/>
          <p:cNvSpPr>
            <a:spLocks noChangeArrowheads="1"/>
          </p:cNvSpPr>
          <p:nvPr/>
        </p:nvSpPr>
        <p:spPr bwMode="auto">
          <a:xfrm>
            <a:off x="3762874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3" name="Rectangle 76"/>
          <p:cNvSpPr>
            <a:spLocks noChangeArrowheads="1"/>
          </p:cNvSpPr>
          <p:nvPr/>
        </p:nvSpPr>
        <p:spPr bwMode="auto">
          <a:xfrm>
            <a:off x="4220074" y="135596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4" name="Rectangle 77"/>
          <p:cNvSpPr>
            <a:spLocks noChangeArrowheads="1"/>
          </p:cNvSpPr>
          <p:nvPr/>
        </p:nvSpPr>
        <p:spPr bwMode="auto">
          <a:xfrm>
            <a:off x="4221661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5" name="Rectangle 78"/>
          <p:cNvSpPr>
            <a:spLocks noChangeArrowheads="1"/>
          </p:cNvSpPr>
          <p:nvPr/>
        </p:nvSpPr>
        <p:spPr bwMode="auto">
          <a:xfrm>
            <a:off x="4221661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6" name="Oval 82"/>
          <p:cNvSpPr>
            <a:spLocks noChangeArrowheads="1"/>
          </p:cNvSpPr>
          <p:nvPr/>
        </p:nvSpPr>
        <p:spPr bwMode="auto">
          <a:xfrm>
            <a:off x="2656386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7" name="Oval 84"/>
          <p:cNvSpPr>
            <a:spLocks noChangeArrowheads="1"/>
          </p:cNvSpPr>
          <p:nvPr/>
        </p:nvSpPr>
        <p:spPr bwMode="auto">
          <a:xfrm>
            <a:off x="2656386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8" name="Oval 86"/>
          <p:cNvSpPr>
            <a:spLocks noChangeArrowheads="1"/>
          </p:cNvSpPr>
          <p:nvPr/>
        </p:nvSpPr>
        <p:spPr bwMode="auto">
          <a:xfrm>
            <a:off x="2656386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9" name="Line 88"/>
          <p:cNvSpPr>
            <a:spLocks noChangeShapeType="1"/>
          </p:cNvSpPr>
          <p:nvPr/>
        </p:nvSpPr>
        <p:spPr bwMode="auto">
          <a:xfrm>
            <a:off x="2719886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" name="Line 89"/>
          <p:cNvSpPr>
            <a:spLocks noChangeShapeType="1"/>
          </p:cNvSpPr>
          <p:nvPr/>
        </p:nvSpPr>
        <p:spPr bwMode="auto">
          <a:xfrm>
            <a:off x="2721474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1" name="Line 90"/>
          <p:cNvSpPr>
            <a:spLocks noChangeShapeType="1"/>
          </p:cNvSpPr>
          <p:nvPr/>
        </p:nvSpPr>
        <p:spPr bwMode="auto">
          <a:xfrm>
            <a:off x="2721474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2" name="Oval 91"/>
          <p:cNvSpPr>
            <a:spLocks noChangeArrowheads="1"/>
          </p:cNvSpPr>
          <p:nvPr/>
        </p:nvSpPr>
        <p:spPr bwMode="auto">
          <a:xfrm>
            <a:off x="3077074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3" name="Oval 93"/>
          <p:cNvSpPr>
            <a:spLocks noChangeArrowheads="1"/>
          </p:cNvSpPr>
          <p:nvPr/>
        </p:nvSpPr>
        <p:spPr bwMode="auto">
          <a:xfrm>
            <a:off x="3077074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4" name="Oval 95"/>
          <p:cNvSpPr>
            <a:spLocks noChangeArrowheads="1"/>
          </p:cNvSpPr>
          <p:nvPr/>
        </p:nvSpPr>
        <p:spPr bwMode="auto">
          <a:xfrm>
            <a:off x="3077074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5" name="Line 97"/>
          <p:cNvSpPr>
            <a:spLocks noChangeShapeType="1"/>
          </p:cNvSpPr>
          <p:nvPr/>
        </p:nvSpPr>
        <p:spPr bwMode="auto">
          <a:xfrm>
            <a:off x="3140574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6" name="Line 98"/>
          <p:cNvSpPr>
            <a:spLocks noChangeShapeType="1"/>
          </p:cNvSpPr>
          <p:nvPr/>
        </p:nvSpPr>
        <p:spPr bwMode="auto">
          <a:xfrm>
            <a:off x="3142161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7" name="Line 99"/>
          <p:cNvSpPr>
            <a:spLocks noChangeShapeType="1"/>
          </p:cNvSpPr>
          <p:nvPr/>
        </p:nvSpPr>
        <p:spPr bwMode="auto">
          <a:xfrm>
            <a:off x="3142161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8" name="Oval 100"/>
          <p:cNvSpPr>
            <a:spLocks noChangeArrowheads="1"/>
          </p:cNvSpPr>
          <p:nvPr/>
        </p:nvSpPr>
        <p:spPr bwMode="auto">
          <a:xfrm>
            <a:off x="3521574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9" name="Oval 102"/>
          <p:cNvSpPr>
            <a:spLocks noChangeArrowheads="1"/>
          </p:cNvSpPr>
          <p:nvPr/>
        </p:nvSpPr>
        <p:spPr bwMode="auto">
          <a:xfrm>
            <a:off x="3521574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0" name="Oval 104"/>
          <p:cNvSpPr>
            <a:spLocks noChangeArrowheads="1"/>
          </p:cNvSpPr>
          <p:nvPr/>
        </p:nvSpPr>
        <p:spPr bwMode="auto">
          <a:xfrm>
            <a:off x="3521574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1" name="Line 106"/>
          <p:cNvSpPr>
            <a:spLocks noChangeShapeType="1"/>
          </p:cNvSpPr>
          <p:nvPr/>
        </p:nvSpPr>
        <p:spPr bwMode="auto">
          <a:xfrm>
            <a:off x="3585074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2" name="Line 107"/>
          <p:cNvSpPr>
            <a:spLocks noChangeShapeType="1"/>
          </p:cNvSpPr>
          <p:nvPr/>
        </p:nvSpPr>
        <p:spPr bwMode="auto">
          <a:xfrm>
            <a:off x="3586661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3" name="Line 108"/>
          <p:cNvSpPr>
            <a:spLocks noChangeShapeType="1"/>
          </p:cNvSpPr>
          <p:nvPr/>
        </p:nvSpPr>
        <p:spPr bwMode="auto">
          <a:xfrm>
            <a:off x="3586661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4" name="Oval 109"/>
          <p:cNvSpPr>
            <a:spLocks noChangeArrowheads="1"/>
          </p:cNvSpPr>
          <p:nvPr/>
        </p:nvSpPr>
        <p:spPr bwMode="auto">
          <a:xfrm>
            <a:off x="3991474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5" name="Oval 111"/>
          <p:cNvSpPr>
            <a:spLocks noChangeArrowheads="1"/>
          </p:cNvSpPr>
          <p:nvPr/>
        </p:nvSpPr>
        <p:spPr bwMode="auto">
          <a:xfrm>
            <a:off x="3991474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6" name="Oval 113"/>
          <p:cNvSpPr>
            <a:spLocks noChangeArrowheads="1"/>
          </p:cNvSpPr>
          <p:nvPr/>
        </p:nvSpPr>
        <p:spPr bwMode="auto">
          <a:xfrm>
            <a:off x="3991474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" name="Line 115"/>
          <p:cNvSpPr>
            <a:spLocks noChangeShapeType="1"/>
          </p:cNvSpPr>
          <p:nvPr/>
        </p:nvSpPr>
        <p:spPr bwMode="auto">
          <a:xfrm>
            <a:off x="4054974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" name="Line 116"/>
          <p:cNvSpPr>
            <a:spLocks noChangeShapeType="1"/>
          </p:cNvSpPr>
          <p:nvPr/>
        </p:nvSpPr>
        <p:spPr bwMode="auto">
          <a:xfrm>
            <a:off x="4056561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9" name="Line 117"/>
          <p:cNvSpPr>
            <a:spLocks noChangeShapeType="1"/>
          </p:cNvSpPr>
          <p:nvPr/>
        </p:nvSpPr>
        <p:spPr bwMode="auto">
          <a:xfrm>
            <a:off x="4056561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0" name="Oval 118"/>
          <p:cNvSpPr>
            <a:spLocks noChangeArrowheads="1"/>
          </p:cNvSpPr>
          <p:nvPr/>
        </p:nvSpPr>
        <p:spPr bwMode="auto">
          <a:xfrm>
            <a:off x="4412161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1" name="Oval 120"/>
          <p:cNvSpPr>
            <a:spLocks noChangeArrowheads="1"/>
          </p:cNvSpPr>
          <p:nvPr/>
        </p:nvSpPr>
        <p:spPr bwMode="auto">
          <a:xfrm>
            <a:off x="4412161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2" name="Oval 122"/>
          <p:cNvSpPr>
            <a:spLocks noChangeArrowheads="1"/>
          </p:cNvSpPr>
          <p:nvPr/>
        </p:nvSpPr>
        <p:spPr bwMode="auto">
          <a:xfrm>
            <a:off x="4412161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3" name="Line 124"/>
          <p:cNvSpPr>
            <a:spLocks noChangeShapeType="1"/>
          </p:cNvSpPr>
          <p:nvPr/>
        </p:nvSpPr>
        <p:spPr bwMode="auto">
          <a:xfrm>
            <a:off x="4475661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4" name="Line 125"/>
          <p:cNvSpPr>
            <a:spLocks noChangeShapeType="1"/>
          </p:cNvSpPr>
          <p:nvPr/>
        </p:nvSpPr>
        <p:spPr bwMode="auto">
          <a:xfrm>
            <a:off x="4477249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5" name="Line 126"/>
          <p:cNvSpPr>
            <a:spLocks noChangeShapeType="1"/>
          </p:cNvSpPr>
          <p:nvPr/>
        </p:nvSpPr>
        <p:spPr bwMode="auto">
          <a:xfrm>
            <a:off x="4477249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26" name="Straight Connector 725"/>
          <p:cNvCxnSpPr/>
          <p:nvPr/>
        </p:nvCxnSpPr>
        <p:spPr>
          <a:xfrm flipV="1">
            <a:off x="4753146" y="1435869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7" name="Straight Connector 726"/>
          <p:cNvCxnSpPr/>
          <p:nvPr/>
        </p:nvCxnSpPr>
        <p:spPr>
          <a:xfrm rot="5400000">
            <a:off x="4757472" y="1437310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8" name="Oval 3"/>
          <p:cNvSpPr>
            <a:spLocks noChangeArrowheads="1"/>
          </p:cNvSpPr>
          <p:nvPr/>
        </p:nvSpPr>
        <p:spPr bwMode="auto">
          <a:xfrm>
            <a:off x="4696287" y="1729963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29" name="Straight Connector 728"/>
          <p:cNvCxnSpPr/>
          <p:nvPr/>
        </p:nvCxnSpPr>
        <p:spPr>
          <a:xfrm flipV="1">
            <a:off x="4751638" y="1832713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0" name="Straight Connector 729"/>
          <p:cNvCxnSpPr/>
          <p:nvPr/>
        </p:nvCxnSpPr>
        <p:spPr>
          <a:xfrm rot="5400000">
            <a:off x="4755964" y="1834154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1" name="Oval 3"/>
          <p:cNvSpPr>
            <a:spLocks noChangeArrowheads="1"/>
          </p:cNvSpPr>
          <p:nvPr/>
        </p:nvSpPr>
        <p:spPr bwMode="auto">
          <a:xfrm>
            <a:off x="4687232" y="2104897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32" name="Straight Connector 731"/>
          <p:cNvCxnSpPr/>
          <p:nvPr/>
        </p:nvCxnSpPr>
        <p:spPr>
          <a:xfrm flipV="1">
            <a:off x="4742583" y="2207647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3" name="Straight Connector 732"/>
          <p:cNvCxnSpPr/>
          <p:nvPr/>
        </p:nvCxnSpPr>
        <p:spPr>
          <a:xfrm rot="5400000">
            <a:off x="4746909" y="2209088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4" name="Oval 3"/>
          <p:cNvSpPr>
            <a:spLocks noChangeArrowheads="1"/>
          </p:cNvSpPr>
          <p:nvPr/>
        </p:nvSpPr>
        <p:spPr bwMode="auto">
          <a:xfrm>
            <a:off x="5130329" y="1337524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35" name="Rectangle 39"/>
          <p:cNvSpPr>
            <a:spLocks noChangeArrowheads="1"/>
          </p:cNvSpPr>
          <p:nvPr/>
        </p:nvSpPr>
        <p:spPr bwMode="auto">
          <a:xfrm>
            <a:off x="5347933" y="1357489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6" name="Line 40"/>
          <p:cNvSpPr>
            <a:spLocks noChangeShapeType="1"/>
          </p:cNvSpPr>
          <p:nvPr/>
        </p:nvSpPr>
        <p:spPr bwMode="auto">
          <a:xfrm>
            <a:off x="5398733" y="1446389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" name="Rectangle 41"/>
          <p:cNvSpPr>
            <a:spLocks noChangeArrowheads="1"/>
          </p:cNvSpPr>
          <p:nvPr/>
        </p:nvSpPr>
        <p:spPr bwMode="auto">
          <a:xfrm>
            <a:off x="5349520" y="1752776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8" name="Line 42"/>
          <p:cNvSpPr>
            <a:spLocks noChangeShapeType="1"/>
          </p:cNvSpPr>
          <p:nvPr/>
        </p:nvSpPr>
        <p:spPr bwMode="auto">
          <a:xfrm>
            <a:off x="5400320" y="1841676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9" name="Rectangle 43"/>
          <p:cNvSpPr>
            <a:spLocks noChangeArrowheads="1"/>
          </p:cNvSpPr>
          <p:nvPr/>
        </p:nvSpPr>
        <p:spPr bwMode="auto">
          <a:xfrm>
            <a:off x="5335872" y="2126917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0" name="Line 44"/>
          <p:cNvSpPr>
            <a:spLocks noChangeShapeType="1"/>
          </p:cNvSpPr>
          <p:nvPr/>
        </p:nvSpPr>
        <p:spPr bwMode="auto">
          <a:xfrm>
            <a:off x="5395297" y="2215817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41" name="Straight Connector 740"/>
          <p:cNvCxnSpPr/>
          <p:nvPr/>
        </p:nvCxnSpPr>
        <p:spPr>
          <a:xfrm flipV="1">
            <a:off x="5185680" y="1440274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2" name="Straight Connector 741"/>
          <p:cNvCxnSpPr/>
          <p:nvPr/>
        </p:nvCxnSpPr>
        <p:spPr>
          <a:xfrm rot="5400000">
            <a:off x="5190006" y="1441715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3" name="Oval 3"/>
          <p:cNvSpPr>
            <a:spLocks noChangeArrowheads="1"/>
          </p:cNvSpPr>
          <p:nvPr/>
        </p:nvSpPr>
        <p:spPr bwMode="auto">
          <a:xfrm>
            <a:off x="5128821" y="1734368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44" name="Straight Connector 743"/>
          <p:cNvCxnSpPr/>
          <p:nvPr/>
        </p:nvCxnSpPr>
        <p:spPr>
          <a:xfrm flipV="1">
            <a:off x="5184172" y="1837118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5" name="Straight Connector 744"/>
          <p:cNvCxnSpPr/>
          <p:nvPr/>
        </p:nvCxnSpPr>
        <p:spPr>
          <a:xfrm rot="5400000">
            <a:off x="5188498" y="1838559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6" name="Oval 3"/>
          <p:cNvSpPr>
            <a:spLocks noChangeArrowheads="1"/>
          </p:cNvSpPr>
          <p:nvPr/>
        </p:nvSpPr>
        <p:spPr bwMode="auto">
          <a:xfrm>
            <a:off x="5119766" y="2109302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47" name="Straight Connector 746"/>
          <p:cNvCxnSpPr/>
          <p:nvPr/>
        </p:nvCxnSpPr>
        <p:spPr>
          <a:xfrm flipV="1">
            <a:off x="5175117" y="2212052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8" name="Straight Connector 747"/>
          <p:cNvCxnSpPr/>
          <p:nvPr/>
        </p:nvCxnSpPr>
        <p:spPr>
          <a:xfrm rot="5400000">
            <a:off x="5179443" y="2213493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9" name="Oval 3"/>
          <p:cNvSpPr>
            <a:spLocks noChangeArrowheads="1"/>
          </p:cNvSpPr>
          <p:nvPr/>
        </p:nvSpPr>
        <p:spPr bwMode="auto">
          <a:xfrm>
            <a:off x="5563744" y="1337524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50" name="Rectangle 39"/>
          <p:cNvSpPr>
            <a:spLocks noChangeArrowheads="1"/>
          </p:cNvSpPr>
          <p:nvPr/>
        </p:nvSpPr>
        <p:spPr bwMode="auto">
          <a:xfrm>
            <a:off x="5781348" y="1357489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1" name="Line 40"/>
          <p:cNvSpPr>
            <a:spLocks noChangeShapeType="1"/>
          </p:cNvSpPr>
          <p:nvPr/>
        </p:nvSpPr>
        <p:spPr bwMode="auto">
          <a:xfrm>
            <a:off x="5832148" y="1446389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2" name="Rectangle 41"/>
          <p:cNvSpPr>
            <a:spLocks noChangeArrowheads="1"/>
          </p:cNvSpPr>
          <p:nvPr/>
        </p:nvSpPr>
        <p:spPr bwMode="auto">
          <a:xfrm>
            <a:off x="5782935" y="1752776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3" name="Line 42"/>
          <p:cNvSpPr>
            <a:spLocks noChangeShapeType="1"/>
          </p:cNvSpPr>
          <p:nvPr/>
        </p:nvSpPr>
        <p:spPr bwMode="auto">
          <a:xfrm>
            <a:off x="5833735" y="1841676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4" name="Rectangle 43"/>
          <p:cNvSpPr>
            <a:spLocks noChangeArrowheads="1"/>
          </p:cNvSpPr>
          <p:nvPr/>
        </p:nvSpPr>
        <p:spPr bwMode="auto">
          <a:xfrm>
            <a:off x="5769287" y="2126917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5" name="Line 44"/>
          <p:cNvSpPr>
            <a:spLocks noChangeShapeType="1"/>
          </p:cNvSpPr>
          <p:nvPr/>
        </p:nvSpPr>
        <p:spPr bwMode="auto">
          <a:xfrm>
            <a:off x="5828712" y="2215817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56" name="Straight Connector 755"/>
          <p:cNvCxnSpPr/>
          <p:nvPr/>
        </p:nvCxnSpPr>
        <p:spPr>
          <a:xfrm flipV="1">
            <a:off x="5619095" y="1440274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7" name="Straight Connector 756"/>
          <p:cNvCxnSpPr/>
          <p:nvPr/>
        </p:nvCxnSpPr>
        <p:spPr>
          <a:xfrm rot="5400000">
            <a:off x="5623421" y="1441715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8" name="Oval 3"/>
          <p:cNvSpPr>
            <a:spLocks noChangeArrowheads="1"/>
          </p:cNvSpPr>
          <p:nvPr/>
        </p:nvSpPr>
        <p:spPr bwMode="auto">
          <a:xfrm>
            <a:off x="5562236" y="1734368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59" name="Straight Connector 758"/>
          <p:cNvCxnSpPr/>
          <p:nvPr/>
        </p:nvCxnSpPr>
        <p:spPr>
          <a:xfrm flipV="1">
            <a:off x="5617587" y="1837118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0" name="Straight Connector 759"/>
          <p:cNvCxnSpPr/>
          <p:nvPr/>
        </p:nvCxnSpPr>
        <p:spPr>
          <a:xfrm rot="5400000">
            <a:off x="5621913" y="1838559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1" name="Oval 3"/>
          <p:cNvSpPr>
            <a:spLocks noChangeArrowheads="1"/>
          </p:cNvSpPr>
          <p:nvPr/>
        </p:nvSpPr>
        <p:spPr bwMode="auto">
          <a:xfrm>
            <a:off x="5553181" y="2109302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62" name="Straight Connector 761"/>
          <p:cNvCxnSpPr/>
          <p:nvPr/>
        </p:nvCxnSpPr>
        <p:spPr>
          <a:xfrm flipV="1">
            <a:off x="5608532" y="2212052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3" name="Straight Connector 762"/>
          <p:cNvCxnSpPr/>
          <p:nvPr/>
        </p:nvCxnSpPr>
        <p:spPr>
          <a:xfrm rot="5400000">
            <a:off x="5612858" y="2213493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4" name="Oval 3"/>
          <p:cNvSpPr>
            <a:spLocks noChangeArrowheads="1"/>
          </p:cNvSpPr>
          <p:nvPr/>
        </p:nvSpPr>
        <p:spPr bwMode="auto">
          <a:xfrm>
            <a:off x="5991874" y="1342809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65" name="Rectangle 39"/>
          <p:cNvSpPr>
            <a:spLocks noChangeArrowheads="1"/>
          </p:cNvSpPr>
          <p:nvPr/>
        </p:nvSpPr>
        <p:spPr bwMode="auto">
          <a:xfrm>
            <a:off x="6209478" y="1362774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6" name="Line 40"/>
          <p:cNvSpPr>
            <a:spLocks noChangeShapeType="1"/>
          </p:cNvSpPr>
          <p:nvPr/>
        </p:nvSpPr>
        <p:spPr bwMode="auto">
          <a:xfrm>
            <a:off x="6260278" y="1451674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7" name="Rectangle 41"/>
          <p:cNvSpPr>
            <a:spLocks noChangeArrowheads="1"/>
          </p:cNvSpPr>
          <p:nvPr/>
        </p:nvSpPr>
        <p:spPr bwMode="auto">
          <a:xfrm>
            <a:off x="6211065" y="1758061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8" name="Line 42"/>
          <p:cNvSpPr>
            <a:spLocks noChangeShapeType="1"/>
          </p:cNvSpPr>
          <p:nvPr/>
        </p:nvSpPr>
        <p:spPr bwMode="auto">
          <a:xfrm>
            <a:off x="6261865" y="1846961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9" name="Rectangle 43"/>
          <p:cNvSpPr>
            <a:spLocks noChangeArrowheads="1"/>
          </p:cNvSpPr>
          <p:nvPr/>
        </p:nvSpPr>
        <p:spPr bwMode="auto">
          <a:xfrm>
            <a:off x="6197417" y="2132202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0" name="Line 44"/>
          <p:cNvSpPr>
            <a:spLocks noChangeShapeType="1"/>
          </p:cNvSpPr>
          <p:nvPr/>
        </p:nvSpPr>
        <p:spPr bwMode="auto">
          <a:xfrm>
            <a:off x="6256842" y="2221102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71" name="Straight Connector 770"/>
          <p:cNvCxnSpPr/>
          <p:nvPr/>
        </p:nvCxnSpPr>
        <p:spPr>
          <a:xfrm flipV="1">
            <a:off x="6047225" y="1445559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2" name="Straight Connector 771"/>
          <p:cNvCxnSpPr/>
          <p:nvPr/>
        </p:nvCxnSpPr>
        <p:spPr>
          <a:xfrm rot="5400000">
            <a:off x="6051551" y="1447000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3" name="Oval 3"/>
          <p:cNvSpPr>
            <a:spLocks noChangeArrowheads="1"/>
          </p:cNvSpPr>
          <p:nvPr/>
        </p:nvSpPr>
        <p:spPr bwMode="auto">
          <a:xfrm>
            <a:off x="5990366" y="1739653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74" name="Straight Connector 773"/>
          <p:cNvCxnSpPr/>
          <p:nvPr/>
        </p:nvCxnSpPr>
        <p:spPr>
          <a:xfrm flipV="1">
            <a:off x="6045717" y="1842403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5" name="Straight Connector 774"/>
          <p:cNvCxnSpPr/>
          <p:nvPr/>
        </p:nvCxnSpPr>
        <p:spPr>
          <a:xfrm rot="5400000">
            <a:off x="6050043" y="1843844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6" name="Oval 3"/>
          <p:cNvSpPr>
            <a:spLocks noChangeArrowheads="1"/>
          </p:cNvSpPr>
          <p:nvPr/>
        </p:nvSpPr>
        <p:spPr bwMode="auto">
          <a:xfrm>
            <a:off x="5981311" y="2114587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77" name="Straight Connector 776"/>
          <p:cNvCxnSpPr/>
          <p:nvPr/>
        </p:nvCxnSpPr>
        <p:spPr>
          <a:xfrm flipV="1">
            <a:off x="6036662" y="2217337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8" name="Straight Connector 777"/>
          <p:cNvCxnSpPr/>
          <p:nvPr/>
        </p:nvCxnSpPr>
        <p:spPr>
          <a:xfrm rot="5400000">
            <a:off x="6040988" y="2218778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9" name="Oval 3"/>
          <p:cNvSpPr>
            <a:spLocks noChangeArrowheads="1"/>
          </p:cNvSpPr>
          <p:nvPr/>
        </p:nvSpPr>
        <p:spPr bwMode="auto">
          <a:xfrm>
            <a:off x="6430575" y="1342809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80" name="Rectangle 39"/>
          <p:cNvSpPr>
            <a:spLocks noChangeArrowheads="1"/>
          </p:cNvSpPr>
          <p:nvPr/>
        </p:nvSpPr>
        <p:spPr bwMode="auto">
          <a:xfrm>
            <a:off x="6648179" y="1362774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1" name="Line 40"/>
          <p:cNvSpPr>
            <a:spLocks noChangeShapeType="1"/>
          </p:cNvSpPr>
          <p:nvPr/>
        </p:nvSpPr>
        <p:spPr bwMode="auto">
          <a:xfrm>
            <a:off x="6698979" y="1451674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2" name="Rectangle 41"/>
          <p:cNvSpPr>
            <a:spLocks noChangeArrowheads="1"/>
          </p:cNvSpPr>
          <p:nvPr/>
        </p:nvSpPr>
        <p:spPr bwMode="auto">
          <a:xfrm>
            <a:off x="6649766" y="1758061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3" name="Line 42"/>
          <p:cNvSpPr>
            <a:spLocks noChangeShapeType="1"/>
          </p:cNvSpPr>
          <p:nvPr/>
        </p:nvSpPr>
        <p:spPr bwMode="auto">
          <a:xfrm>
            <a:off x="6700566" y="1846961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4" name="Rectangle 43"/>
          <p:cNvSpPr>
            <a:spLocks noChangeArrowheads="1"/>
          </p:cNvSpPr>
          <p:nvPr/>
        </p:nvSpPr>
        <p:spPr bwMode="auto">
          <a:xfrm>
            <a:off x="6636118" y="2132202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5" name="Line 44"/>
          <p:cNvSpPr>
            <a:spLocks noChangeShapeType="1"/>
          </p:cNvSpPr>
          <p:nvPr/>
        </p:nvSpPr>
        <p:spPr bwMode="auto">
          <a:xfrm>
            <a:off x="6695543" y="2221102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86" name="Straight Connector 785"/>
          <p:cNvCxnSpPr/>
          <p:nvPr/>
        </p:nvCxnSpPr>
        <p:spPr>
          <a:xfrm flipV="1">
            <a:off x="6485926" y="1445559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7" name="Straight Connector 786"/>
          <p:cNvCxnSpPr/>
          <p:nvPr/>
        </p:nvCxnSpPr>
        <p:spPr>
          <a:xfrm rot="5400000">
            <a:off x="6490252" y="1447000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8" name="Oval 3"/>
          <p:cNvSpPr>
            <a:spLocks noChangeArrowheads="1"/>
          </p:cNvSpPr>
          <p:nvPr/>
        </p:nvSpPr>
        <p:spPr bwMode="auto">
          <a:xfrm>
            <a:off x="6429067" y="1739653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89" name="Straight Connector 788"/>
          <p:cNvCxnSpPr/>
          <p:nvPr/>
        </p:nvCxnSpPr>
        <p:spPr>
          <a:xfrm flipV="1">
            <a:off x="6484418" y="1842403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0" name="Straight Connector 789"/>
          <p:cNvCxnSpPr/>
          <p:nvPr/>
        </p:nvCxnSpPr>
        <p:spPr>
          <a:xfrm rot="5400000">
            <a:off x="6488744" y="1843844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1" name="Oval 3"/>
          <p:cNvSpPr>
            <a:spLocks noChangeArrowheads="1"/>
          </p:cNvSpPr>
          <p:nvPr/>
        </p:nvSpPr>
        <p:spPr bwMode="auto">
          <a:xfrm>
            <a:off x="6420012" y="2114587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92" name="Straight Connector 791"/>
          <p:cNvCxnSpPr/>
          <p:nvPr/>
        </p:nvCxnSpPr>
        <p:spPr>
          <a:xfrm flipV="1">
            <a:off x="6475363" y="2217337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3" name="Straight Connector 792"/>
          <p:cNvCxnSpPr/>
          <p:nvPr/>
        </p:nvCxnSpPr>
        <p:spPr>
          <a:xfrm rot="5400000">
            <a:off x="6479689" y="2218778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4" name="Straight Connector 793"/>
          <p:cNvCxnSpPr/>
          <p:nvPr/>
        </p:nvCxnSpPr>
        <p:spPr>
          <a:xfrm flipV="1">
            <a:off x="2493280" y="144555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5" name="Straight Connector 794"/>
          <p:cNvCxnSpPr/>
          <p:nvPr/>
        </p:nvCxnSpPr>
        <p:spPr>
          <a:xfrm rot="5400000">
            <a:off x="2497606" y="144700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6" name="Straight Connector 795"/>
          <p:cNvCxnSpPr/>
          <p:nvPr/>
        </p:nvCxnSpPr>
        <p:spPr>
          <a:xfrm flipV="1">
            <a:off x="2932058" y="144220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7" name="Straight Connector 796"/>
          <p:cNvCxnSpPr/>
          <p:nvPr/>
        </p:nvCxnSpPr>
        <p:spPr>
          <a:xfrm rot="5400000">
            <a:off x="2936384" y="144365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8" name="Straight Connector 797"/>
          <p:cNvCxnSpPr/>
          <p:nvPr/>
        </p:nvCxnSpPr>
        <p:spPr>
          <a:xfrm flipV="1">
            <a:off x="3349065" y="144220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9" name="Straight Connector 798"/>
          <p:cNvCxnSpPr/>
          <p:nvPr/>
        </p:nvCxnSpPr>
        <p:spPr>
          <a:xfrm rot="5400000">
            <a:off x="3353391" y="144365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0" name="Straight Connector 799"/>
          <p:cNvCxnSpPr/>
          <p:nvPr/>
        </p:nvCxnSpPr>
        <p:spPr>
          <a:xfrm flipV="1">
            <a:off x="3806264" y="144220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1" name="Straight Connector 800"/>
          <p:cNvCxnSpPr/>
          <p:nvPr/>
        </p:nvCxnSpPr>
        <p:spPr>
          <a:xfrm rot="5400000">
            <a:off x="3810590" y="144365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2" name="Straight Connector 801"/>
          <p:cNvCxnSpPr/>
          <p:nvPr/>
        </p:nvCxnSpPr>
        <p:spPr>
          <a:xfrm flipV="1">
            <a:off x="2494955" y="1829071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3" name="Straight Connector 802"/>
          <p:cNvCxnSpPr/>
          <p:nvPr/>
        </p:nvCxnSpPr>
        <p:spPr>
          <a:xfrm rot="5400000">
            <a:off x="2499281" y="1830512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4" name="Straight Connector 803"/>
          <p:cNvCxnSpPr/>
          <p:nvPr/>
        </p:nvCxnSpPr>
        <p:spPr>
          <a:xfrm flipV="1">
            <a:off x="2499979" y="2185788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5" name="Straight Connector 804"/>
          <p:cNvCxnSpPr/>
          <p:nvPr/>
        </p:nvCxnSpPr>
        <p:spPr>
          <a:xfrm rot="5400000">
            <a:off x="2504305" y="2187229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6" name="Straight Connector 805"/>
          <p:cNvCxnSpPr/>
          <p:nvPr/>
        </p:nvCxnSpPr>
        <p:spPr>
          <a:xfrm flipV="1">
            <a:off x="2932058" y="1834096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7" name="Straight Connector 806"/>
          <p:cNvCxnSpPr/>
          <p:nvPr/>
        </p:nvCxnSpPr>
        <p:spPr>
          <a:xfrm rot="5400000">
            <a:off x="2936384" y="1835537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8" name="Straight Connector 807"/>
          <p:cNvCxnSpPr/>
          <p:nvPr/>
        </p:nvCxnSpPr>
        <p:spPr>
          <a:xfrm flipV="1">
            <a:off x="2927034" y="219081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9" name="Straight Connector 808"/>
          <p:cNvCxnSpPr/>
          <p:nvPr/>
        </p:nvCxnSpPr>
        <p:spPr>
          <a:xfrm rot="5400000">
            <a:off x="2931360" y="2192253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0" name="Straight Connector 809"/>
          <p:cNvCxnSpPr/>
          <p:nvPr/>
        </p:nvCxnSpPr>
        <p:spPr>
          <a:xfrm flipV="1">
            <a:off x="4263464" y="144220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1" name="Straight Connector 810"/>
          <p:cNvCxnSpPr/>
          <p:nvPr/>
        </p:nvCxnSpPr>
        <p:spPr>
          <a:xfrm rot="5400000">
            <a:off x="4267790" y="144365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2" name="Straight Connector 811"/>
          <p:cNvCxnSpPr/>
          <p:nvPr/>
        </p:nvCxnSpPr>
        <p:spPr>
          <a:xfrm flipV="1">
            <a:off x="3344041" y="1829071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3" name="Straight Connector 812"/>
          <p:cNvCxnSpPr/>
          <p:nvPr/>
        </p:nvCxnSpPr>
        <p:spPr>
          <a:xfrm rot="5400000">
            <a:off x="3348367" y="1830512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4" name="Straight Connector 813"/>
          <p:cNvCxnSpPr/>
          <p:nvPr/>
        </p:nvCxnSpPr>
        <p:spPr>
          <a:xfrm flipV="1">
            <a:off x="3349064" y="2180764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5" name="Straight Connector 814"/>
          <p:cNvCxnSpPr/>
          <p:nvPr/>
        </p:nvCxnSpPr>
        <p:spPr>
          <a:xfrm rot="5400000">
            <a:off x="3353390" y="2182205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6" name="Straight Connector 815"/>
          <p:cNvCxnSpPr/>
          <p:nvPr/>
        </p:nvCxnSpPr>
        <p:spPr>
          <a:xfrm flipV="1">
            <a:off x="3796217" y="2180763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7" name="Straight Connector 816"/>
          <p:cNvCxnSpPr/>
          <p:nvPr/>
        </p:nvCxnSpPr>
        <p:spPr>
          <a:xfrm rot="5400000">
            <a:off x="3800543" y="2182204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8" name="Straight Connector 817"/>
          <p:cNvCxnSpPr/>
          <p:nvPr/>
        </p:nvCxnSpPr>
        <p:spPr>
          <a:xfrm flipV="1">
            <a:off x="3801241" y="182907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" name="Straight Connector 818"/>
          <p:cNvCxnSpPr/>
          <p:nvPr/>
        </p:nvCxnSpPr>
        <p:spPr>
          <a:xfrm rot="5400000">
            <a:off x="3805567" y="1830513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" name="Straight Connector 819"/>
          <p:cNvCxnSpPr/>
          <p:nvPr/>
        </p:nvCxnSpPr>
        <p:spPr>
          <a:xfrm flipV="1">
            <a:off x="4258441" y="182907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1" name="Straight Connector 820"/>
          <p:cNvCxnSpPr/>
          <p:nvPr/>
        </p:nvCxnSpPr>
        <p:spPr>
          <a:xfrm rot="5400000">
            <a:off x="4262767" y="1830513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2" name="Straight Connector 821"/>
          <p:cNvCxnSpPr/>
          <p:nvPr/>
        </p:nvCxnSpPr>
        <p:spPr>
          <a:xfrm flipV="1">
            <a:off x="4263464" y="2180764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3" name="Straight Connector 822"/>
          <p:cNvCxnSpPr/>
          <p:nvPr/>
        </p:nvCxnSpPr>
        <p:spPr>
          <a:xfrm rot="5400000">
            <a:off x="4267790" y="2182205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Rectangle 39"/>
          <p:cNvSpPr>
            <a:spLocks noChangeArrowheads="1"/>
          </p:cNvSpPr>
          <p:nvPr/>
        </p:nvSpPr>
        <p:spPr bwMode="auto">
          <a:xfrm>
            <a:off x="7928251" y="1207508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8" name="TextBox 197"/>
          <p:cNvSpPr txBox="1"/>
          <p:nvPr/>
        </p:nvSpPr>
        <p:spPr>
          <a:xfrm>
            <a:off x="8142653" y="1128092"/>
            <a:ext cx="1897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Space charge (fixed)</a:t>
            </a:r>
          </a:p>
        </p:txBody>
      </p:sp>
      <p:sp>
        <p:nvSpPr>
          <p:cNvPr id="199" name="Oval 3"/>
          <p:cNvSpPr>
            <a:spLocks noChangeArrowheads="1"/>
          </p:cNvSpPr>
          <p:nvPr/>
        </p:nvSpPr>
        <p:spPr bwMode="auto">
          <a:xfrm>
            <a:off x="7928251" y="1454410"/>
            <a:ext cx="203200" cy="203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2" name="TextBox 201"/>
          <p:cNvSpPr txBox="1"/>
          <p:nvPr/>
        </p:nvSpPr>
        <p:spPr>
          <a:xfrm>
            <a:off x="8131452" y="1369895"/>
            <a:ext cx="1897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Mobile carriers</a:t>
            </a:r>
          </a:p>
        </p:txBody>
      </p:sp>
      <p:graphicFrame>
        <p:nvGraphicFramePr>
          <p:cNvPr id="163" name="Object 81"/>
          <p:cNvGraphicFramePr>
            <a:graphicFrameLocks noChangeAspect="1"/>
          </p:cNvGraphicFramePr>
          <p:nvPr/>
        </p:nvGraphicFramePr>
        <p:xfrm>
          <a:off x="2605248" y="2657501"/>
          <a:ext cx="10398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05972" imgH="228600" progId="Equation.DSMT4">
                  <p:embed/>
                </p:oleObj>
              </mc:Choice>
              <mc:Fallback>
                <p:oleObj name="Equation" r:id="rId7" imgW="405972" imgH="228600" progId="Equation.DSMT4">
                  <p:embed/>
                  <p:pic>
                    <p:nvPicPr>
                      <p:cNvPr id="163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5248" y="2657501"/>
                        <a:ext cx="1039812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" name="TextBox 163"/>
          <p:cNvSpPr txBox="1"/>
          <p:nvPr/>
        </p:nvSpPr>
        <p:spPr>
          <a:xfrm>
            <a:off x="3914430" y="3499803"/>
            <a:ext cx="855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Junction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6912264" y="3386476"/>
            <a:ext cx="321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cxnSp>
        <p:nvCxnSpPr>
          <p:cNvPr id="166" name="Elbow Connector 165"/>
          <p:cNvCxnSpPr/>
          <p:nvPr/>
        </p:nvCxnSpPr>
        <p:spPr>
          <a:xfrm>
            <a:off x="2732221" y="2784207"/>
            <a:ext cx="3802609" cy="483648"/>
          </a:xfrm>
          <a:prstGeom prst="bentConnector3">
            <a:avLst>
              <a:gd name="adj1" fmla="val 50000"/>
            </a:avLst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Elbow Connector 166"/>
          <p:cNvCxnSpPr/>
          <p:nvPr/>
        </p:nvCxnSpPr>
        <p:spPr>
          <a:xfrm rot="10800000" flipV="1">
            <a:off x="2636912" y="2923081"/>
            <a:ext cx="4002851" cy="461850"/>
          </a:xfrm>
          <a:prstGeom prst="bentConnector3">
            <a:avLst>
              <a:gd name="adj1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/>
          <p:nvPr/>
        </p:nvCxnSpPr>
        <p:spPr>
          <a:xfrm rot="16200000" flipV="1">
            <a:off x="2027222" y="3128518"/>
            <a:ext cx="1016711" cy="62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 flipV="1">
            <a:off x="2538692" y="3507699"/>
            <a:ext cx="4370893" cy="6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0" name="Object 6"/>
          <p:cNvGraphicFramePr>
            <a:graphicFrameLocks noChangeAspect="1"/>
          </p:cNvGraphicFramePr>
          <p:nvPr/>
        </p:nvGraphicFramePr>
        <p:xfrm>
          <a:off x="6730640" y="2526962"/>
          <a:ext cx="1071563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18893" imgH="228738" progId="Equation.DSMT4">
                  <p:embed/>
                </p:oleObj>
              </mc:Choice>
              <mc:Fallback>
                <p:oleObj name="Equation" r:id="rId9" imgW="418893" imgH="228738" progId="Equation.DSMT4">
                  <p:embed/>
                  <p:pic>
                    <p:nvPicPr>
                      <p:cNvPr id="17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0640" y="2526962"/>
                        <a:ext cx="1071563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1" name="Straight Arrow Connector 170"/>
          <p:cNvCxnSpPr/>
          <p:nvPr/>
        </p:nvCxnSpPr>
        <p:spPr>
          <a:xfrm>
            <a:off x="6759683" y="3267856"/>
            <a:ext cx="41972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2" name="Object 6"/>
          <p:cNvGraphicFramePr>
            <a:graphicFrameLocks noChangeAspect="1"/>
          </p:cNvGraphicFramePr>
          <p:nvPr/>
        </p:nvGraphicFramePr>
        <p:xfrm>
          <a:off x="7206630" y="3007376"/>
          <a:ext cx="1383000" cy="46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11016" imgH="241415" progId="Equation.3">
                  <p:embed/>
                </p:oleObj>
              </mc:Choice>
              <mc:Fallback>
                <p:oleObj name="Equation" r:id="rId11" imgW="711016" imgH="241415" progId="Equation.3">
                  <p:embed/>
                  <p:pic>
                    <p:nvPicPr>
                      <p:cNvPr id="17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6630" y="3007376"/>
                        <a:ext cx="1383000" cy="46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3" name="TextBox 172"/>
          <p:cNvSpPr txBox="1"/>
          <p:nvPr/>
        </p:nvSpPr>
        <p:spPr>
          <a:xfrm>
            <a:off x="8589630" y="2866500"/>
            <a:ext cx="189194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b="1" dirty="0"/>
              <a:t>Before</a:t>
            </a:r>
            <a:r>
              <a:rPr lang="en-US" sz="1500" dirty="0"/>
              <a:t> joining the   p and the n side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7518899" y="3776802"/>
            <a:ext cx="1889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Valid only in equilibrium</a:t>
            </a:r>
          </a:p>
        </p:txBody>
      </p:sp>
      <p:cxnSp>
        <p:nvCxnSpPr>
          <p:cNvPr id="177" name="Straight Arrow Connector 176"/>
          <p:cNvCxnSpPr/>
          <p:nvPr/>
        </p:nvCxnSpPr>
        <p:spPr>
          <a:xfrm flipH="1" flipV="1">
            <a:off x="7670606" y="3420499"/>
            <a:ext cx="131596" cy="3563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/>
          <p:nvPr/>
        </p:nvCxnSpPr>
        <p:spPr>
          <a:xfrm>
            <a:off x="2732220" y="2317788"/>
            <a:ext cx="0" cy="5487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/>
          <p:nvPr/>
        </p:nvCxnSpPr>
        <p:spPr>
          <a:xfrm>
            <a:off x="6533592" y="2383145"/>
            <a:ext cx="293975" cy="4010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/>
              <p14:cNvContentPartPr/>
              <p14:nvPr/>
            </p14:nvContentPartPr>
            <p14:xfrm>
              <a:off x="1732680" y="2536560"/>
              <a:ext cx="6979320" cy="1027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24760" y="2528640"/>
                <a:ext cx="6995880" cy="104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1790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  <p:bldP spid="165" grpId="0"/>
      <p:bldP spid="173" grpId="0" animBg="1"/>
      <p:bldP spid="1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Forming a Junction</a:t>
            </a:r>
          </a:p>
        </p:txBody>
      </p:sp>
      <p:graphicFrame>
        <p:nvGraphicFramePr>
          <p:cNvPr id="83" name="Object 81"/>
          <p:cNvGraphicFramePr>
            <a:graphicFrameLocks noChangeAspect="1"/>
          </p:cNvGraphicFramePr>
          <p:nvPr/>
        </p:nvGraphicFramePr>
        <p:xfrm>
          <a:off x="2605248" y="2657501"/>
          <a:ext cx="10398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5972" imgH="228600" progId="Equation.DSMT4">
                  <p:embed/>
                </p:oleObj>
              </mc:Choice>
              <mc:Fallback>
                <p:oleObj name="Equation" r:id="rId3" imgW="405972" imgH="228600" progId="Equation.DSMT4">
                  <p:embed/>
                  <p:pic>
                    <p:nvPicPr>
                      <p:cNvPr id="83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5248" y="2657501"/>
                        <a:ext cx="1039812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23" name="Straight Connector 422"/>
          <p:cNvCxnSpPr/>
          <p:nvPr/>
        </p:nvCxnSpPr>
        <p:spPr>
          <a:xfrm flipV="1">
            <a:off x="5707013" y="5436232"/>
            <a:ext cx="1009498" cy="14631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4" name="Freeform 423"/>
          <p:cNvSpPr/>
          <p:nvPr/>
        </p:nvSpPr>
        <p:spPr>
          <a:xfrm>
            <a:off x="2554162" y="4499886"/>
            <a:ext cx="4147718" cy="929030"/>
          </a:xfrm>
          <a:custGeom>
            <a:avLst/>
            <a:gdLst>
              <a:gd name="connsiteX0" fmla="*/ 0 w 4147718"/>
              <a:gd name="connsiteY0" fmla="*/ 0 h 929030"/>
              <a:gd name="connsiteX1" fmla="*/ 1287475 w 4147718"/>
              <a:gd name="connsiteY1" fmla="*/ 0 h 929030"/>
              <a:gd name="connsiteX2" fmla="*/ 1287475 w 4147718"/>
              <a:gd name="connsiteY2" fmla="*/ 0 h 929030"/>
              <a:gd name="connsiteX3" fmla="*/ 1382572 w 4147718"/>
              <a:gd name="connsiteY3" fmla="*/ 36576 h 929030"/>
              <a:gd name="connsiteX4" fmla="*/ 1528876 w 4147718"/>
              <a:gd name="connsiteY4" fmla="*/ 117043 h 929030"/>
              <a:gd name="connsiteX5" fmla="*/ 1638604 w 4147718"/>
              <a:gd name="connsiteY5" fmla="*/ 219456 h 929030"/>
              <a:gd name="connsiteX6" fmla="*/ 1719072 w 4147718"/>
              <a:gd name="connsiteY6" fmla="*/ 351129 h 929030"/>
              <a:gd name="connsiteX7" fmla="*/ 1792224 w 4147718"/>
              <a:gd name="connsiteY7" fmla="*/ 475488 h 929030"/>
              <a:gd name="connsiteX8" fmla="*/ 1901952 w 4147718"/>
              <a:gd name="connsiteY8" fmla="*/ 585216 h 929030"/>
              <a:gd name="connsiteX9" fmla="*/ 2033625 w 4147718"/>
              <a:gd name="connsiteY9" fmla="*/ 680313 h 929030"/>
              <a:gd name="connsiteX10" fmla="*/ 2165299 w 4147718"/>
              <a:gd name="connsiteY10" fmla="*/ 760780 h 929030"/>
              <a:gd name="connsiteX11" fmla="*/ 2362809 w 4147718"/>
              <a:gd name="connsiteY11" fmla="*/ 833932 h 929030"/>
              <a:gd name="connsiteX12" fmla="*/ 2560320 w 4147718"/>
              <a:gd name="connsiteY12" fmla="*/ 899769 h 929030"/>
              <a:gd name="connsiteX13" fmla="*/ 2743200 w 4147718"/>
              <a:gd name="connsiteY13" fmla="*/ 929030 h 929030"/>
              <a:gd name="connsiteX14" fmla="*/ 4147718 w 4147718"/>
              <a:gd name="connsiteY14" fmla="*/ 921715 h 929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47718" h="929030">
                <a:moveTo>
                  <a:pt x="0" y="0"/>
                </a:moveTo>
                <a:lnTo>
                  <a:pt x="1287475" y="0"/>
                </a:lnTo>
                <a:lnTo>
                  <a:pt x="1287475" y="0"/>
                </a:lnTo>
                <a:cubicBezTo>
                  <a:pt x="1303324" y="6096"/>
                  <a:pt x="1342338" y="17069"/>
                  <a:pt x="1382572" y="36576"/>
                </a:cubicBezTo>
                <a:cubicBezTo>
                  <a:pt x="1422806" y="56083"/>
                  <a:pt x="1486204" y="86563"/>
                  <a:pt x="1528876" y="117043"/>
                </a:cubicBezTo>
                <a:cubicBezTo>
                  <a:pt x="1571548" y="147523"/>
                  <a:pt x="1606905" y="180442"/>
                  <a:pt x="1638604" y="219456"/>
                </a:cubicBezTo>
                <a:cubicBezTo>
                  <a:pt x="1670303" y="258470"/>
                  <a:pt x="1693469" y="308457"/>
                  <a:pt x="1719072" y="351129"/>
                </a:cubicBezTo>
                <a:cubicBezTo>
                  <a:pt x="1744675" y="393801"/>
                  <a:pt x="1761744" y="436474"/>
                  <a:pt x="1792224" y="475488"/>
                </a:cubicBezTo>
                <a:cubicBezTo>
                  <a:pt x="1822704" y="514502"/>
                  <a:pt x="1861719" y="551079"/>
                  <a:pt x="1901952" y="585216"/>
                </a:cubicBezTo>
                <a:cubicBezTo>
                  <a:pt x="1942185" y="619353"/>
                  <a:pt x="1989734" y="651052"/>
                  <a:pt x="2033625" y="680313"/>
                </a:cubicBezTo>
                <a:cubicBezTo>
                  <a:pt x="2077516" y="709574"/>
                  <a:pt x="2110435" y="735177"/>
                  <a:pt x="2165299" y="760780"/>
                </a:cubicBezTo>
                <a:cubicBezTo>
                  <a:pt x="2220163" y="786383"/>
                  <a:pt x="2296972" y="810767"/>
                  <a:pt x="2362809" y="833932"/>
                </a:cubicBezTo>
                <a:cubicBezTo>
                  <a:pt x="2428646" y="857097"/>
                  <a:pt x="2496922" y="883919"/>
                  <a:pt x="2560320" y="899769"/>
                </a:cubicBezTo>
                <a:cubicBezTo>
                  <a:pt x="2623718" y="915619"/>
                  <a:pt x="2743200" y="929030"/>
                  <a:pt x="2743200" y="929030"/>
                </a:cubicBezTo>
                <a:lnTo>
                  <a:pt x="4147718" y="921715"/>
                </a:lnTo>
              </a:path>
            </a:pathLst>
          </a:cu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5" name="Freeform 424"/>
          <p:cNvSpPr/>
          <p:nvPr/>
        </p:nvSpPr>
        <p:spPr>
          <a:xfrm>
            <a:off x="2613045" y="4609613"/>
            <a:ext cx="4876800" cy="1002182"/>
          </a:xfrm>
          <a:custGeom>
            <a:avLst/>
            <a:gdLst>
              <a:gd name="connsiteX0" fmla="*/ 0 w 4876800"/>
              <a:gd name="connsiteY0" fmla="*/ 1002182 h 1002182"/>
              <a:gd name="connsiteX1" fmla="*/ 1053388 w 4876800"/>
              <a:gd name="connsiteY1" fmla="*/ 994867 h 1002182"/>
              <a:gd name="connsiteX2" fmla="*/ 1207008 w 4876800"/>
              <a:gd name="connsiteY2" fmla="*/ 987552 h 1002182"/>
              <a:gd name="connsiteX3" fmla="*/ 1324051 w 4876800"/>
              <a:gd name="connsiteY3" fmla="*/ 958291 h 1002182"/>
              <a:gd name="connsiteX4" fmla="*/ 1470355 w 4876800"/>
              <a:gd name="connsiteY4" fmla="*/ 885139 h 1002182"/>
              <a:gd name="connsiteX5" fmla="*/ 1565452 w 4876800"/>
              <a:gd name="connsiteY5" fmla="*/ 768096 h 1002182"/>
              <a:gd name="connsiteX6" fmla="*/ 1645920 w 4876800"/>
              <a:gd name="connsiteY6" fmla="*/ 672998 h 1002182"/>
              <a:gd name="connsiteX7" fmla="*/ 1726387 w 4876800"/>
              <a:gd name="connsiteY7" fmla="*/ 555955 h 1002182"/>
              <a:gd name="connsiteX8" fmla="*/ 1799539 w 4876800"/>
              <a:gd name="connsiteY8" fmla="*/ 453542 h 1002182"/>
              <a:gd name="connsiteX9" fmla="*/ 1916582 w 4876800"/>
              <a:gd name="connsiteY9" fmla="*/ 358445 h 1002182"/>
              <a:gd name="connsiteX10" fmla="*/ 2048256 w 4876800"/>
              <a:gd name="connsiteY10" fmla="*/ 277977 h 1002182"/>
              <a:gd name="connsiteX11" fmla="*/ 2209190 w 4876800"/>
              <a:gd name="connsiteY11" fmla="*/ 204825 h 1002182"/>
              <a:gd name="connsiteX12" fmla="*/ 2377440 w 4876800"/>
              <a:gd name="connsiteY12" fmla="*/ 138989 h 1002182"/>
              <a:gd name="connsiteX13" fmla="*/ 2596896 w 4876800"/>
              <a:gd name="connsiteY13" fmla="*/ 80467 h 1002182"/>
              <a:gd name="connsiteX14" fmla="*/ 2794406 w 4876800"/>
              <a:gd name="connsiteY14" fmla="*/ 51206 h 1002182"/>
              <a:gd name="connsiteX15" fmla="*/ 2999232 w 4876800"/>
              <a:gd name="connsiteY15" fmla="*/ 21945 h 1002182"/>
              <a:gd name="connsiteX16" fmla="*/ 4608576 w 4876800"/>
              <a:gd name="connsiteY16" fmla="*/ 7315 h 1002182"/>
              <a:gd name="connsiteX17" fmla="*/ 4608576 w 4876800"/>
              <a:gd name="connsiteY17" fmla="*/ 0 h 1002182"/>
              <a:gd name="connsiteX0" fmla="*/ 0 w 4876800"/>
              <a:gd name="connsiteY0" fmla="*/ 1002182 h 1002182"/>
              <a:gd name="connsiteX1" fmla="*/ 1053388 w 4876800"/>
              <a:gd name="connsiteY1" fmla="*/ 994867 h 1002182"/>
              <a:gd name="connsiteX2" fmla="*/ 1207008 w 4876800"/>
              <a:gd name="connsiteY2" fmla="*/ 987552 h 1002182"/>
              <a:gd name="connsiteX3" fmla="*/ 1324051 w 4876800"/>
              <a:gd name="connsiteY3" fmla="*/ 958291 h 1002182"/>
              <a:gd name="connsiteX4" fmla="*/ 1470355 w 4876800"/>
              <a:gd name="connsiteY4" fmla="*/ 885139 h 1002182"/>
              <a:gd name="connsiteX5" fmla="*/ 1565452 w 4876800"/>
              <a:gd name="connsiteY5" fmla="*/ 768096 h 1002182"/>
              <a:gd name="connsiteX6" fmla="*/ 1645920 w 4876800"/>
              <a:gd name="connsiteY6" fmla="*/ 672998 h 1002182"/>
              <a:gd name="connsiteX7" fmla="*/ 1726387 w 4876800"/>
              <a:gd name="connsiteY7" fmla="*/ 555955 h 1002182"/>
              <a:gd name="connsiteX8" fmla="*/ 1799539 w 4876800"/>
              <a:gd name="connsiteY8" fmla="*/ 453542 h 1002182"/>
              <a:gd name="connsiteX9" fmla="*/ 1916582 w 4876800"/>
              <a:gd name="connsiteY9" fmla="*/ 358445 h 1002182"/>
              <a:gd name="connsiteX10" fmla="*/ 2048256 w 4876800"/>
              <a:gd name="connsiteY10" fmla="*/ 277977 h 1002182"/>
              <a:gd name="connsiteX11" fmla="*/ 2209190 w 4876800"/>
              <a:gd name="connsiteY11" fmla="*/ 204825 h 1002182"/>
              <a:gd name="connsiteX12" fmla="*/ 2377440 w 4876800"/>
              <a:gd name="connsiteY12" fmla="*/ 138989 h 1002182"/>
              <a:gd name="connsiteX13" fmla="*/ 2596896 w 4876800"/>
              <a:gd name="connsiteY13" fmla="*/ 80467 h 1002182"/>
              <a:gd name="connsiteX14" fmla="*/ 2794406 w 4876800"/>
              <a:gd name="connsiteY14" fmla="*/ 51206 h 1002182"/>
              <a:gd name="connsiteX15" fmla="*/ 2999232 w 4876800"/>
              <a:gd name="connsiteY15" fmla="*/ 21945 h 1002182"/>
              <a:gd name="connsiteX16" fmla="*/ 4608576 w 4876800"/>
              <a:gd name="connsiteY16" fmla="*/ 7315 h 1002182"/>
              <a:gd name="connsiteX17" fmla="*/ 4608576 w 4876800"/>
              <a:gd name="connsiteY17" fmla="*/ 0 h 100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876800" h="1002182">
                <a:moveTo>
                  <a:pt x="0" y="1002182"/>
                </a:moveTo>
                <a:lnTo>
                  <a:pt x="1053388" y="994867"/>
                </a:lnTo>
                <a:cubicBezTo>
                  <a:pt x="1254556" y="992429"/>
                  <a:pt x="1161898" y="993648"/>
                  <a:pt x="1207008" y="987552"/>
                </a:cubicBezTo>
                <a:cubicBezTo>
                  <a:pt x="1252118" y="981456"/>
                  <a:pt x="1280160" y="975360"/>
                  <a:pt x="1324051" y="958291"/>
                </a:cubicBezTo>
                <a:cubicBezTo>
                  <a:pt x="1367942" y="941222"/>
                  <a:pt x="1430122" y="916838"/>
                  <a:pt x="1470355" y="885139"/>
                </a:cubicBezTo>
                <a:cubicBezTo>
                  <a:pt x="1510588" y="853440"/>
                  <a:pt x="1536191" y="803453"/>
                  <a:pt x="1565452" y="768096"/>
                </a:cubicBezTo>
                <a:cubicBezTo>
                  <a:pt x="1594713" y="732739"/>
                  <a:pt x="1619097" y="708355"/>
                  <a:pt x="1645920" y="672998"/>
                </a:cubicBezTo>
                <a:cubicBezTo>
                  <a:pt x="1672743" y="637641"/>
                  <a:pt x="1700784" y="592531"/>
                  <a:pt x="1726387" y="555955"/>
                </a:cubicBezTo>
                <a:cubicBezTo>
                  <a:pt x="1751990" y="519379"/>
                  <a:pt x="1767840" y="486460"/>
                  <a:pt x="1799539" y="453542"/>
                </a:cubicBezTo>
                <a:cubicBezTo>
                  <a:pt x="1831238" y="420624"/>
                  <a:pt x="1875129" y="387706"/>
                  <a:pt x="1916582" y="358445"/>
                </a:cubicBezTo>
                <a:cubicBezTo>
                  <a:pt x="1958035" y="329184"/>
                  <a:pt x="1999488" y="303580"/>
                  <a:pt x="2048256" y="277977"/>
                </a:cubicBezTo>
                <a:cubicBezTo>
                  <a:pt x="2097024" y="252374"/>
                  <a:pt x="2154326" y="227990"/>
                  <a:pt x="2209190" y="204825"/>
                </a:cubicBezTo>
                <a:cubicBezTo>
                  <a:pt x="2264054" y="181660"/>
                  <a:pt x="2312822" y="159715"/>
                  <a:pt x="2377440" y="138989"/>
                </a:cubicBezTo>
                <a:cubicBezTo>
                  <a:pt x="2442058" y="118263"/>
                  <a:pt x="2527402" y="95098"/>
                  <a:pt x="2596896" y="80467"/>
                </a:cubicBezTo>
                <a:cubicBezTo>
                  <a:pt x="2666390" y="65837"/>
                  <a:pt x="2794406" y="51206"/>
                  <a:pt x="2794406" y="51206"/>
                </a:cubicBezTo>
                <a:cubicBezTo>
                  <a:pt x="2861462" y="41452"/>
                  <a:pt x="2696870" y="29260"/>
                  <a:pt x="2999232" y="21945"/>
                </a:cubicBezTo>
                <a:cubicBezTo>
                  <a:pt x="3301594" y="14630"/>
                  <a:pt x="4340352" y="10972"/>
                  <a:pt x="4608576" y="7315"/>
                </a:cubicBezTo>
                <a:cubicBezTo>
                  <a:pt x="4876800" y="3658"/>
                  <a:pt x="4742688" y="1829"/>
                  <a:pt x="4608576" y="0"/>
                </a:cubicBezTo>
              </a:path>
            </a:pathLst>
          </a:cu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6" name="Straight Connector 425"/>
          <p:cNvCxnSpPr/>
          <p:nvPr/>
        </p:nvCxnSpPr>
        <p:spPr>
          <a:xfrm rot="16200000" flipH="1">
            <a:off x="1793381" y="5107048"/>
            <a:ext cx="1572768" cy="219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traight Connector 426"/>
          <p:cNvCxnSpPr/>
          <p:nvPr/>
        </p:nvCxnSpPr>
        <p:spPr>
          <a:xfrm>
            <a:off x="2590738" y="5904405"/>
            <a:ext cx="4849978" cy="73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8" name="TextBox 427"/>
          <p:cNvSpPr txBox="1"/>
          <p:nvPr/>
        </p:nvSpPr>
        <p:spPr>
          <a:xfrm>
            <a:off x="3914430" y="3499803"/>
            <a:ext cx="855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Junction</a:t>
            </a:r>
          </a:p>
        </p:txBody>
      </p:sp>
      <p:sp>
        <p:nvSpPr>
          <p:cNvPr id="453" name="TextBox 452"/>
          <p:cNvSpPr txBox="1"/>
          <p:nvPr/>
        </p:nvSpPr>
        <p:spPr>
          <a:xfrm>
            <a:off x="4931602" y="4134127"/>
            <a:ext cx="1338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Actual</a:t>
            </a:r>
            <a:r>
              <a:rPr lang="en-US" sz="1200" dirty="0"/>
              <a:t> Carrier Concentrations</a:t>
            </a:r>
          </a:p>
        </p:txBody>
      </p:sp>
      <p:cxnSp>
        <p:nvCxnSpPr>
          <p:cNvPr id="454" name="Shape 453"/>
          <p:cNvCxnSpPr>
            <a:stCxn id="453" idx="1"/>
          </p:cNvCxnSpPr>
          <p:nvPr/>
        </p:nvCxnSpPr>
        <p:spPr>
          <a:xfrm rot="10800000" flipV="1">
            <a:off x="4726779" y="4364959"/>
            <a:ext cx="204825" cy="40558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5" name="Curved Connector 454"/>
          <p:cNvCxnSpPr>
            <a:stCxn id="453" idx="1"/>
          </p:cNvCxnSpPr>
          <p:nvPr/>
        </p:nvCxnSpPr>
        <p:spPr>
          <a:xfrm rot="10800000" flipV="1">
            <a:off x="4251291" y="4364959"/>
            <a:ext cx="680313" cy="332437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6" name="Straight Connector 455"/>
          <p:cNvCxnSpPr/>
          <p:nvPr/>
        </p:nvCxnSpPr>
        <p:spPr>
          <a:xfrm rot="5400000">
            <a:off x="3958681" y="5984871"/>
            <a:ext cx="38039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7" name="Straight Connector 456"/>
          <p:cNvCxnSpPr/>
          <p:nvPr/>
        </p:nvCxnSpPr>
        <p:spPr>
          <a:xfrm rot="5400000">
            <a:off x="4981590" y="5976337"/>
            <a:ext cx="38039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8" name="Straight Arrow Connector 457"/>
          <p:cNvCxnSpPr/>
          <p:nvPr/>
        </p:nvCxnSpPr>
        <p:spPr>
          <a:xfrm>
            <a:off x="4148876" y="6043393"/>
            <a:ext cx="1024128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9" name="Straight Arrow Connector 458"/>
          <p:cNvCxnSpPr/>
          <p:nvPr/>
        </p:nvCxnSpPr>
        <p:spPr>
          <a:xfrm rot="10800000">
            <a:off x="5173006" y="6050710"/>
            <a:ext cx="2275027" cy="731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Straight Arrow Connector 459"/>
          <p:cNvCxnSpPr/>
          <p:nvPr/>
        </p:nvCxnSpPr>
        <p:spPr>
          <a:xfrm>
            <a:off x="2590739" y="6043393"/>
            <a:ext cx="1565453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1" name="TextBox 460"/>
          <p:cNvSpPr txBox="1"/>
          <p:nvPr/>
        </p:nvSpPr>
        <p:spPr>
          <a:xfrm>
            <a:off x="2773619" y="6131176"/>
            <a:ext cx="1250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Bulk Region</a:t>
            </a:r>
          </a:p>
        </p:txBody>
      </p:sp>
      <p:sp>
        <p:nvSpPr>
          <p:cNvPr id="462" name="TextBox 461"/>
          <p:cNvSpPr txBox="1"/>
          <p:nvPr/>
        </p:nvSpPr>
        <p:spPr>
          <a:xfrm>
            <a:off x="5347350" y="6115326"/>
            <a:ext cx="1250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Bulk Region</a:t>
            </a:r>
          </a:p>
        </p:txBody>
      </p:sp>
      <p:sp>
        <p:nvSpPr>
          <p:cNvPr id="463" name="TextBox 462"/>
          <p:cNvSpPr txBox="1"/>
          <p:nvPr/>
        </p:nvSpPr>
        <p:spPr>
          <a:xfrm>
            <a:off x="3892197" y="6116546"/>
            <a:ext cx="1528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Depleted </a:t>
            </a:r>
          </a:p>
          <a:p>
            <a:pPr algn="ctr"/>
            <a:r>
              <a:rPr lang="en-US" sz="1200" dirty="0"/>
              <a:t>Region</a:t>
            </a:r>
          </a:p>
        </p:txBody>
      </p:sp>
      <p:sp>
        <p:nvSpPr>
          <p:cNvPr id="464" name="TextBox 463"/>
          <p:cNvSpPr txBox="1"/>
          <p:nvPr/>
        </p:nvSpPr>
        <p:spPr>
          <a:xfrm>
            <a:off x="2868717" y="4829071"/>
            <a:ext cx="863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n-side</a:t>
            </a:r>
          </a:p>
        </p:txBody>
      </p:sp>
      <p:sp>
        <p:nvSpPr>
          <p:cNvPr id="465" name="TextBox 464"/>
          <p:cNvSpPr txBox="1"/>
          <p:nvPr/>
        </p:nvSpPr>
        <p:spPr>
          <a:xfrm>
            <a:off x="5493654" y="4849797"/>
            <a:ext cx="863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p-side</a:t>
            </a:r>
          </a:p>
        </p:txBody>
      </p:sp>
      <p:sp>
        <p:nvSpPr>
          <p:cNvPr id="466" name="TextBox 465"/>
          <p:cNvSpPr txBox="1"/>
          <p:nvPr/>
        </p:nvSpPr>
        <p:spPr>
          <a:xfrm>
            <a:off x="3088173" y="4251170"/>
            <a:ext cx="285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</a:t>
            </a:r>
          </a:p>
        </p:txBody>
      </p:sp>
      <p:sp>
        <p:nvSpPr>
          <p:cNvPr id="467" name="TextBox 466"/>
          <p:cNvSpPr txBox="1"/>
          <p:nvPr/>
        </p:nvSpPr>
        <p:spPr>
          <a:xfrm>
            <a:off x="6444631" y="5120459"/>
            <a:ext cx="285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</a:t>
            </a:r>
          </a:p>
        </p:txBody>
      </p:sp>
      <p:sp>
        <p:nvSpPr>
          <p:cNvPr id="468" name="TextBox 467"/>
          <p:cNvSpPr txBox="1"/>
          <p:nvPr/>
        </p:nvSpPr>
        <p:spPr>
          <a:xfrm>
            <a:off x="3114996" y="5309435"/>
            <a:ext cx="285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</a:t>
            </a:r>
          </a:p>
        </p:txBody>
      </p:sp>
      <p:sp>
        <p:nvSpPr>
          <p:cNvPr id="469" name="TextBox 468"/>
          <p:cNvSpPr txBox="1"/>
          <p:nvPr/>
        </p:nvSpPr>
        <p:spPr>
          <a:xfrm>
            <a:off x="6456823" y="4320664"/>
            <a:ext cx="285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</a:t>
            </a:r>
          </a:p>
        </p:txBody>
      </p:sp>
      <p:sp>
        <p:nvSpPr>
          <p:cNvPr id="470" name="Rectangle 469"/>
          <p:cNvSpPr/>
          <p:nvPr/>
        </p:nvSpPr>
        <p:spPr>
          <a:xfrm>
            <a:off x="1815328" y="4799450"/>
            <a:ext cx="9473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/>
              <a:t>ln</a:t>
            </a:r>
            <a:r>
              <a:rPr lang="en-US" sz="1600" i="1" dirty="0"/>
              <a:t>(</a:t>
            </a:r>
            <a:r>
              <a:rPr lang="en-US" sz="1600" i="1" dirty="0">
                <a:solidFill>
                  <a:srgbClr val="0000FF"/>
                </a:solidFill>
              </a:rPr>
              <a:t>n</a:t>
            </a:r>
            <a:r>
              <a:rPr lang="en-US" sz="1600" i="1" dirty="0"/>
              <a:t>),</a:t>
            </a:r>
          </a:p>
          <a:p>
            <a:r>
              <a:rPr lang="en-US" sz="1600" i="1" dirty="0" err="1"/>
              <a:t>ln</a:t>
            </a:r>
            <a:r>
              <a:rPr lang="en-US" sz="1600" i="1" dirty="0"/>
              <a:t>(</a:t>
            </a:r>
            <a:r>
              <a:rPr lang="en-US" sz="1600" i="1" dirty="0">
                <a:solidFill>
                  <a:srgbClr val="FF3300"/>
                </a:solidFill>
              </a:rPr>
              <a:t>p</a:t>
            </a:r>
            <a:r>
              <a:rPr lang="en-US" sz="1600" i="1" dirty="0"/>
              <a:t>)</a:t>
            </a:r>
          </a:p>
        </p:txBody>
      </p:sp>
      <p:cxnSp>
        <p:nvCxnSpPr>
          <p:cNvPr id="471" name="Straight Arrow Connector 470"/>
          <p:cNvCxnSpPr/>
          <p:nvPr/>
        </p:nvCxnSpPr>
        <p:spPr>
          <a:xfrm rot="16200000" flipV="1">
            <a:off x="2034783" y="4521832"/>
            <a:ext cx="460858" cy="73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Arrow Connector 471"/>
          <p:cNvCxnSpPr/>
          <p:nvPr/>
        </p:nvCxnSpPr>
        <p:spPr>
          <a:xfrm>
            <a:off x="7031066" y="6284794"/>
            <a:ext cx="424281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3" name="TextBox 472"/>
          <p:cNvSpPr txBox="1"/>
          <p:nvPr/>
        </p:nvSpPr>
        <p:spPr>
          <a:xfrm>
            <a:off x="7148109" y="6240904"/>
            <a:ext cx="321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sp>
        <p:nvSpPr>
          <p:cNvPr id="568" name="TextBox 567"/>
          <p:cNvSpPr txBox="1"/>
          <p:nvPr/>
        </p:nvSpPr>
        <p:spPr>
          <a:xfrm>
            <a:off x="6912264" y="3386476"/>
            <a:ext cx="321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x</a:t>
            </a:r>
          </a:p>
        </p:txBody>
      </p:sp>
      <p:cxnSp>
        <p:nvCxnSpPr>
          <p:cNvPr id="569" name="Elbow Connector 568"/>
          <p:cNvCxnSpPr/>
          <p:nvPr/>
        </p:nvCxnSpPr>
        <p:spPr>
          <a:xfrm>
            <a:off x="2732221" y="2784207"/>
            <a:ext cx="3802609" cy="483648"/>
          </a:xfrm>
          <a:prstGeom prst="bentConnector3">
            <a:avLst>
              <a:gd name="adj1" fmla="val 50000"/>
            </a:avLst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0" name="Elbow Connector 569"/>
          <p:cNvCxnSpPr/>
          <p:nvPr/>
        </p:nvCxnSpPr>
        <p:spPr>
          <a:xfrm rot="10800000" flipV="1">
            <a:off x="2636912" y="2923081"/>
            <a:ext cx="4002851" cy="461850"/>
          </a:xfrm>
          <a:prstGeom prst="bentConnector3">
            <a:avLst>
              <a:gd name="adj1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1" name="Straight Arrow Connector 570"/>
          <p:cNvCxnSpPr/>
          <p:nvPr/>
        </p:nvCxnSpPr>
        <p:spPr>
          <a:xfrm rot="16200000" flipV="1">
            <a:off x="2027222" y="3128518"/>
            <a:ext cx="1016711" cy="62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2" name="Straight Arrow Connector 571"/>
          <p:cNvCxnSpPr/>
          <p:nvPr/>
        </p:nvCxnSpPr>
        <p:spPr>
          <a:xfrm flipV="1">
            <a:off x="2538692" y="3507699"/>
            <a:ext cx="4370893" cy="6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69574" name="Object 6"/>
          <p:cNvGraphicFramePr>
            <a:graphicFrameLocks noChangeAspect="1"/>
          </p:cNvGraphicFramePr>
          <p:nvPr/>
        </p:nvGraphicFramePr>
        <p:xfrm>
          <a:off x="6730640" y="2526962"/>
          <a:ext cx="1071563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18893" imgH="228738" progId="Equation.DSMT4">
                  <p:embed/>
                </p:oleObj>
              </mc:Choice>
              <mc:Fallback>
                <p:oleObj name="Equation" r:id="rId5" imgW="418893" imgH="228738" progId="Equation.DSMT4">
                  <p:embed/>
                  <p:pic>
                    <p:nvPicPr>
                      <p:cNvPr id="26695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0640" y="2526962"/>
                        <a:ext cx="1071563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2" name="Straight Arrow Connector 361"/>
          <p:cNvCxnSpPr/>
          <p:nvPr/>
        </p:nvCxnSpPr>
        <p:spPr>
          <a:xfrm>
            <a:off x="6759683" y="3267856"/>
            <a:ext cx="41972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3" name="Object 6"/>
          <p:cNvGraphicFramePr>
            <a:graphicFrameLocks noChangeAspect="1"/>
          </p:cNvGraphicFramePr>
          <p:nvPr/>
        </p:nvGraphicFramePr>
        <p:xfrm>
          <a:off x="7206630" y="3007376"/>
          <a:ext cx="1383000" cy="46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11016" imgH="241415" progId="Equation.3">
                  <p:embed/>
                </p:oleObj>
              </mc:Choice>
              <mc:Fallback>
                <p:oleObj name="Equation" r:id="rId7" imgW="711016" imgH="241415" progId="Equation.3">
                  <p:embed/>
                  <p:pic>
                    <p:nvPicPr>
                      <p:cNvPr id="36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6630" y="3007376"/>
                        <a:ext cx="1383000" cy="46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" name="Rectangle 39"/>
          <p:cNvSpPr>
            <a:spLocks noChangeArrowheads="1"/>
          </p:cNvSpPr>
          <p:nvPr/>
        </p:nvSpPr>
        <p:spPr bwMode="auto">
          <a:xfrm>
            <a:off x="7928251" y="1207508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8" name="TextBox 197"/>
          <p:cNvSpPr txBox="1"/>
          <p:nvPr/>
        </p:nvSpPr>
        <p:spPr>
          <a:xfrm>
            <a:off x="8142653" y="1128092"/>
            <a:ext cx="1897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Space charge (fixed)</a:t>
            </a:r>
          </a:p>
        </p:txBody>
      </p:sp>
      <p:sp>
        <p:nvSpPr>
          <p:cNvPr id="199" name="Oval 3"/>
          <p:cNvSpPr>
            <a:spLocks noChangeArrowheads="1"/>
          </p:cNvSpPr>
          <p:nvPr/>
        </p:nvSpPr>
        <p:spPr bwMode="auto">
          <a:xfrm>
            <a:off x="7928251" y="1454410"/>
            <a:ext cx="203200" cy="203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2" name="TextBox 201"/>
          <p:cNvSpPr txBox="1"/>
          <p:nvPr/>
        </p:nvSpPr>
        <p:spPr>
          <a:xfrm>
            <a:off x="8131452" y="1369895"/>
            <a:ext cx="1897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Mobile carriers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8589630" y="2866500"/>
            <a:ext cx="189194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b="1" dirty="0"/>
              <a:t>Before</a:t>
            </a:r>
            <a:r>
              <a:rPr lang="en-US" sz="1500" dirty="0"/>
              <a:t> joining the   p and the n side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8589630" y="3974170"/>
            <a:ext cx="189194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b="1" dirty="0"/>
              <a:t>After</a:t>
            </a:r>
            <a:r>
              <a:rPr lang="en-US" sz="1500" dirty="0"/>
              <a:t> joining the      p and the n side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2532460" y="3887905"/>
            <a:ext cx="23501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Depletion approximation</a:t>
            </a:r>
          </a:p>
          <a:p>
            <a:endParaRPr lang="en-US" sz="1400" b="1" dirty="0"/>
          </a:p>
        </p:txBody>
      </p:sp>
      <p:cxnSp>
        <p:nvCxnSpPr>
          <p:cNvPr id="207" name="Straight Arrow Connector 206"/>
          <p:cNvCxnSpPr/>
          <p:nvPr/>
        </p:nvCxnSpPr>
        <p:spPr>
          <a:xfrm>
            <a:off x="3521574" y="4134126"/>
            <a:ext cx="614480" cy="786752"/>
          </a:xfrm>
          <a:prstGeom prst="straightConnector1">
            <a:avLst/>
          </a:prstGeom>
          <a:ln w="15875">
            <a:solidFill>
              <a:srgbClr val="7030A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9" name="TextBox 208"/>
          <p:cNvSpPr txBox="1"/>
          <p:nvPr/>
        </p:nvSpPr>
        <p:spPr>
          <a:xfrm>
            <a:off x="5578133" y="5540715"/>
            <a:ext cx="23501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Depletion approximation</a:t>
            </a:r>
          </a:p>
          <a:p>
            <a:endParaRPr lang="en-US" sz="1400" b="1" dirty="0"/>
          </a:p>
        </p:txBody>
      </p:sp>
      <p:cxnSp>
        <p:nvCxnSpPr>
          <p:cNvPr id="210" name="Straight Arrow Connector 209"/>
          <p:cNvCxnSpPr/>
          <p:nvPr/>
        </p:nvCxnSpPr>
        <p:spPr>
          <a:xfrm flipH="1" flipV="1">
            <a:off x="5227833" y="5126795"/>
            <a:ext cx="699315" cy="459638"/>
          </a:xfrm>
          <a:prstGeom prst="straightConnector1">
            <a:avLst/>
          </a:prstGeom>
          <a:ln w="15875">
            <a:solidFill>
              <a:srgbClr val="7030A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3" name="Object 337"/>
          <p:cNvGraphicFramePr>
            <a:graphicFrameLocks noChangeAspect="1"/>
          </p:cNvGraphicFramePr>
          <p:nvPr/>
        </p:nvGraphicFramePr>
        <p:xfrm>
          <a:off x="1822950" y="1551224"/>
          <a:ext cx="57943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41269" imgH="228600" progId="Equation.DSMT4">
                  <p:embed/>
                </p:oleObj>
              </mc:Choice>
              <mc:Fallback>
                <p:oleObj name="Equation" r:id="rId9" imgW="241269" imgH="228600" progId="Equation.DSMT4">
                  <p:embed/>
                  <p:pic>
                    <p:nvPicPr>
                      <p:cNvPr id="333" name="Object 3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950" y="1551224"/>
                        <a:ext cx="579437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" name="Object 338"/>
          <p:cNvGraphicFramePr>
            <a:graphicFrameLocks noChangeAspect="1"/>
          </p:cNvGraphicFramePr>
          <p:nvPr/>
        </p:nvGraphicFramePr>
        <p:xfrm>
          <a:off x="6934699" y="1525823"/>
          <a:ext cx="584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28600" imgH="228600" progId="Equation.DSMT4">
                  <p:embed/>
                </p:oleObj>
              </mc:Choice>
              <mc:Fallback>
                <p:oleObj name="Equation" r:id="rId11" imgW="228600" imgH="228600" progId="Equation.DSMT4">
                  <p:embed/>
                  <p:pic>
                    <p:nvPicPr>
                      <p:cNvPr id="334" name="Object 3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699" y="1525823"/>
                        <a:ext cx="58420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5" name="Rectangle 2"/>
          <p:cNvSpPr>
            <a:spLocks noChangeArrowheads="1"/>
          </p:cNvSpPr>
          <p:nvPr/>
        </p:nvSpPr>
        <p:spPr bwMode="auto">
          <a:xfrm>
            <a:off x="4656636" y="1190860"/>
            <a:ext cx="2273300" cy="1270000"/>
          </a:xfrm>
          <a:prstGeom prst="rect">
            <a:avLst/>
          </a:prstGeom>
          <a:solidFill>
            <a:srgbClr val="B2B2B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7" name="Rectangle 39"/>
          <p:cNvSpPr>
            <a:spLocks noChangeArrowheads="1"/>
          </p:cNvSpPr>
          <p:nvPr/>
        </p:nvSpPr>
        <p:spPr bwMode="auto">
          <a:xfrm>
            <a:off x="4915399" y="1353084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8" name="Line 40"/>
          <p:cNvSpPr>
            <a:spLocks noChangeShapeType="1"/>
          </p:cNvSpPr>
          <p:nvPr/>
        </p:nvSpPr>
        <p:spPr bwMode="auto">
          <a:xfrm>
            <a:off x="4966199" y="1441984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9" name="Rectangle 41"/>
          <p:cNvSpPr>
            <a:spLocks noChangeArrowheads="1"/>
          </p:cNvSpPr>
          <p:nvPr/>
        </p:nvSpPr>
        <p:spPr bwMode="auto">
          <a:xfrm>
            <a:off x="4916986" y="1748371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0" name="Line 42"/>
          <p:cNvSpPr>
            <a:spLocks noChangeShapeType="1"/>
          </p:cNvSpPr>
          <p:nvPr/>
        </p:nvSpPr>
        <p:spPr bwMode="auto">
          <a:xfrm>
            <a:off x="4967786" y="1837271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1" name="Rectangle 43"/>
          <p:cNvSpPr>
            <a:spLocks noChangeArrowheads="1"/>
          </p:cNvSpPr>
          <p:nvPr/>
        </p:nvSpPr>
        <p:spPr bwMode="auto">
          <a:xfrm>
            <a:off x="4903338" y="2122512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2" name="Line 44"/>
          <p:cNvSpPr>
            <a:spLocks noChangeShapeType="1"/>
          </p:cNvSpPr>
          <p:nvPr/>
        </p:nvSpPr>
        <p:spPr bwMode="auto">
          <a:xfrm>
            <a:off x="4962763" y="2211412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3" name="Rectangle 63"/>
          <p:cNvSpPr>
            <a:spLocks noChangeArrowheads="1"/>
          </p:cNvSpPr>
          <p:nvPr/>
        </p:nvSpPr>
        <p:spPr bwMode="auto">
          <a:xfrm>
            <a:off x="2388099" y="1189273"/>
            <a:ext cx="2273300" cy="12700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4" name="Rectangle 64"/>
          <p:cNvSpPr>
            <a:spLocks noChangeArrowheads="1"/>
          </p:cNvSpPr>
          <p:nvPr/>
        </p:nvSpPr>
        <p:spPr bwMode="auto">
          <a:xfrm>
            <a:off x="2453186" y="1355960"/>
            <a:ext cx="177800" cy="189274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45" name="Rectangle 65"/>
          <p:cNvSpPr>
            <a:spLocks noChangeArrowheads="1"/>
          </p:cNvSpPr>
          <p:nvPr/>
        </p:nvSpPr>
        <p:spPr bwMode="auto">
          <a:xfrm>
            <a:off x="2453186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46" name="Rectangle 66"/>
          <p:cNvSpPr>
            <a:spLocks noChangeArrowheads="1"/>
          </p:cNvSpPr>
          <p:nvPr/>
        </p:nvSpPr>
        <p:spPr bwMode="auto">
          <a:xfrm>
            <a:off x="2453186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47" name="Rectangle 67"/>
          <p:cNvSpPr>
            <a:spLocks noChangeArrowheads="1"/>
          </p:cNvSpPr>
          <p:nvPr/>
        </p:nvSpPr>
        <p:spPr bwMode="auto">
          <a:xfrm>
            <a:off x="2884986" y="135596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48" name="Rectangle 68"/>
          <p:cNvSpPr>
            <a:spLocks noChangeArrowheads="1"/>
          </p:cNvSpPr>
          <p:nvPr/>
        </p:nvSpPr>
        <p:spPr bwMode="auto">
          <a:xfrm>
            <a:off x="2886574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49" name="Rectangle 69"/>
          <p:cNvSpPr>
            <a:spLocks noChangeArrowheads="1"/>
          </p:cNvSpPr>
          <p:nvPr/>
        </p:nvSpPr>
        <p:spPr bwMode="auto">
          <a:xfrm>
            <a:off x="2886574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0" name="Rectangle 70"/>
          <p:cNvSpPr>
            <a:spLocks noChangeArrowheads="1"/>
          </p:cNvSpPr>
          <p:nvPr/>
        </p:nvSpPr>
        <p:spPr bwMode="auto">
          <a:xfrm>
            <a:off x="3304086" y="135596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1" name="Rectangle 71"/>
          <p:cNvSpPr>
            <a:spLocks noChangeArrowheads="1"/>
          </p:cNvSpPr>
          <p:nvPr/>
        </p:nvSpPr>
        <p:spPr bwMode="auto">
          <a:xfrm>
            <a:off x="3305674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2" name="Rectangle 72"/>
          <p:cNvSpPr>
            <a:spLocks noChangeArrowheads="1"/>
          </p:cNvSpPr>
          <p:nvPr/>
        </p:nvSpPr>
        <p:spPr bwMode="auto">
          <a:xfrm>
            <a:off x="3305674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3" name="Rectangle 73"/>
          <p:cNvSpPr>
            <a:spLocks noChangeArrowheads="1"/>
          </p:cNvSpPr>
          <p:nvPr/>
        </p:nvSpPr>
        <p:spPr bwMode="auto">
          <a:xfrm>
            <a:off x="3761286" y="135596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4" name="Rectangle 74"/>
          <p:cNvSpPr>
            <a:spLocks noChangeArrowheads="1"/>
          </p:cNvSpPr>
          <p:nvPr/>
        </p:nvSpPr>
        <p:spPr bwMode="auto">
          <a:xfrm>
            <a:off x="3762874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5" name="Rectangle 75"/>
          <p:cNvSpPr>
            <a:spLocks noChangeArrowheads="1"/>
          </p:cNvSpPr>
          <p:nvPr/>
        </p:nvSpPr>
        <p:spPr bwMode="auto">
          <a:xfrm>
            <a:off x="3762874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6" name="Rectangle 76"/>
          <p:cNvSpPr>
            <a:spLocks noChangeArrowheads="1"/>
          </p:cNvSpPr>
          <p:nvPr/>
        </p:nvSpPr>
        <p:spPr bwMode="auto">
          <a:xfrm>
            <a:off x="4220074" y="135596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7" name="Rectangle 77"/>
          <p:cNvSpPr>
            <a:spLocks noChangeArrowheads="1"/>
          </p:cNvSpPr>
          <p:nvPr/>
        </p:nvSpPr>
        <p:spPr bwMode="auto">
          <a:xfrm>
            <a:off x="4221661" y="17512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8" name="Rectangle 78"/>
          <p:cNvSpPr>
            <a:spLocks noChangeArrowheads="1"/>
          </p:cNvSpPr>
          <p:nvPr/>
        </p:nvSpPr>
        <p:spPr bwMode="auto">
          <a:xfrm>
            <a:off x="4221661" y="2106848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9" name="Oval 82"/>
          <p:cNvSpPr>
            <a:spLocks noChangeArrowheads="1"/>
          </p:cNvSpPr>
          <p:nvPr/>
        </p:nvSpPr>
        <p:spPr bwMode="auto">
          <a:xfrm>
            <a:off x="2656386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0" name="Oval 84"/>
          <p:cNvSpPr>
            <a:spLocks noChangeArrowheads="1"/>
          </p:cNvSpPr>
          <p:nvPr/>
        </p:nvSpPr>
        <p:spPr bwMode="auto">
          <a:xfrm>
            <a:off x="2656386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1" name="Oval 86"/>
          <p:cNvSpPr>
            <a:spLocks noChangeArrowheads="1"/>
          </p:cNvSpPr>
          <p:nvPr/>
        </p:nvSpPr>
        <p:spPr bwMode="auto">
          <a:xfrm>
            <a:off x="2656386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4" name="Line 88"/>
          <p:cNvSpPr>
            <a:spLocks noChangeShapeType="1"/>
          </p:cNvSpPr>
          <p:nvPr/>
        </p:nvSpPr>
        <p:spPr bwMode="auto">
          <a:xfrm>
            <a:off x="2719886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5" name="Line 89"/>
          <p:cNvSpPr>
            <a:spLocks noChangeShapeType="1"/>
          </p:cNvSpPr>
          <p:nvPr/>
        </p:nvSpPr>
        <p:spPr bwMode="auto">
          <a:xfrm>
            <a:off x="2721474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6" name="Line 90"/>
          <p:cNvSpPr>
            <a:spLocks noChangeShapeType="1"/>
          </p:cNvSpPr>
          <p:nvPr/>
        </p:nvSpPr>
        <p:spPr bwMode="auto">
          <a:xfrm>
            <a:off x="2721474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7" name="Oval 91"/>
          <p:cNvSpPr>
            <a:spLocks noChangeArrowheads="1"/>
          </p:cNvSpPr>
          <p:nvPr/>
        </p:nvSpPr>
        <p:spPr bwMode="auto">
          <a:xfrm>
            <a:off x="3077074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" name="Oval 93"/>
          <p:cNvSpPr>
            <a:spLocks noChangeArrowheads="1"/>
          </p:cNvSpPr>
          <p:nvPr/>
        </p:nvSpPr>
        <p:spPr bwMode="auto">
          <a:xfrm>
            <a:off x="3077074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2" name="Oval 95"/>
          <p:cNvSpPr>
            <a:spLocks noChangeArrowheads="1"/>
          </p:cNvSpPr>
          <p:nvPr/>
        </p:nvSpPr>
        <p:spPr bwMode="auto">
          <a:xfrm>
            <a:off x="3077074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3" name="Line 97"/>
          <p:cNvSpPr>
            <a:spLocks noChangeShapeType="1"/>
          </p:cNvSpPr>
          <p:nvPr/>
        </p:nvSpPr>
        <p:spPr bwMode="auto">
          <a:xfrm>
            <a:off x="3140574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4" name="Line 98"/>
          <p:cNvSpPr>
            <a:spLocks noChangeShapeType="1"/>
          </p:cNvSpPr>
          <p:nvPr/>
        </p:nvSpPr>
        <p:spPr bwMode="auto">
          <a:xfrm>
            <a:off x="3142161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5" name="Line 99"/>
          <p:cNvSpPr>
            <a:spLocks noChangeShapeType="1"/>
          </p:cNvSpPr>
          <p:nvPr/>
        </p:nvSpPr>
        <p:spPr bwMode="auto">
          <a:xfrm>
            <a:off x="3142161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6" name="Oval 100"/>
          <p:cNvSpPr>
            <a:spLocks noChangeArrowheads="1"/>
          </p:cNvSpPr>
          <p:nvPr/>
        </p:nvSpPr>
        <p:spPr bwMode="auto">
          <a:xfrm>
            <a:off x="3521574" y="133691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7" name="Oval 102"/>
          <p:cNvSpPr>
            <a:spLocks noChangeArrowheads="1"/>
          </p:cNvSpPr>
          <p:nvPr/>
        </p:nvSpPr>
        <p:spPr bwMode="auto">
          <a:xfrm>
            <a:off x="3521574" y="17321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" name="Oval 104"/>
          <p:cNvSpPr>
            <a:spLocks noChangeArrowheads="1"/>
          </p:cNvSpPr>
          <p:nvPr/>
        </p:nvSpPr>
        <p:spPr bwMode="auto">
          <a:xfrm>
            <a:off x="3521574" y="2087798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" name="Line 106"/>
          <p:cNvSpPr>
            <a:spLocks noChangeShapeType="1"/>
          </p:cNvSpPr>
          <p:nvPr/>
        </p:nvSpPr>
        <p:spPr bwMode="auto">
          <a:xfrm>
            <a:off x="3585074" y="143851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0" name="Line 107"/>
          <p:cNvSpPr>
            <a:spLocks noChangeShapeType="1"/>
          </p:cNvSpPr>
          <p:nvPr/>
        </p:nvSpPr>
        <p:spPr bwMode="auto">
          <a:xfrm>
            <a:off x="3586661" y="18337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1" name="Line 108"/>
          <p:cNvSpPr>
            <a:spLocks noChangeShapeType="1"/>
          </p:cNvSpPr>
          <p:nvPr/>
        </p:nvSpPr>
        <p:spPr bwMode="auto">
          <a:xfrm>
            <a:off x="3586661" y="2189398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21" name="Group 520"/>
          <p:cNvGrpSpPr/>
          <p:nvPr/>
        </p:nvGrpSpPr>
        <p:grpSpPr>
          <a:xfrm>
            <a:off x="3991474" y="1336910"/>
            <a:ext cx="203200" cy="954088"/>
            <a:chOff x="2467474" y="1336910"/>
            <a:chExt cx="203200" cy="954088"/>
          </a:xfrm>
        </p:grpSpPr>
        <p:sp>
          <p:nvSpPr>
            <p:cNvPr id="382" name="Oval 109"/>
            <p:cNvSpPr>
              <a:spLocks noChangeArrowheads="1"/>
            </p:cNvSpPr>
            <p:nvPr/>
          </p:nvSpPr>
          <p:spPr bwMode="auto">
            <a:xfrm>
              <a:off x="2467474" y="1336910"/>
              <a:ext cx="203200" cy="203200"/>
            </a:xfrm>
            <a:prstGeom prst="ellips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3" name="Oval 111"/>
            <p:cNvSpPr>
              <a:spLocks noChangeArrowheads="1"/>
            </p:cNvSpPr>
            <p:nvPr/>
          </p:nvSpPr>
          <p:spPr bwMode="auto">
            <a:xfrm>
              <a:off x="2467474" y="1732198"/>
              <a:ext cx="203200" cy="203200"/>
            </a:xfrm>
            <a:prstGeom prst="ellips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4" name="Oval 113"/>
            <p:cNvSpPr>
              <a:spLocks noChangeArrowheads="1"/>
            </p:cNvSpPr>
            <p:nvPr/>
          </p:nvSpPr>
          <p:spPr bwMode="auto">
            <a:xfrm>
              <a:off x="2467474" y="2087798"/>
              <a:ext cx="203200" cy="203200"/>
            </a:xfrm>
            <a:prstGeom prst="ellips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5" name="Line 115"/>
            <p:cNvSpPr>
              <a:spLocks noChangeShapeType="1"/>
            </p:cNvSpPr>
            <p:nvPr/>
          </p:nvSpPr>
          <p:spPr bwMode="auto">
            <a:xfrm>
              <a:off x="2530974" y="1438510"/>
              <a:ext cx="76200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6" name="Line 116"/>
            <p:cNvSpPr>
              <a:spLocks noChangeShapeType="1"/>
            </p:cNvSpPr>
            <p:nvPr/>
          </p:nvSpPr>
          <p:spPr bwMode="auto">
            <a:xfrm>
              <a:off x="2532561" y="1833798"/>
              <a:ext cx="76200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7" name="Line 117"/>
            <p:cNvSpPr>
              <a:spLocks noChangeShapeType="1"/>
            </p:cNvSpPr>
            <p:nvPr/>
          </p:nvSpPr>
          <p:spPr bwMode="auto">
            <a:xfrm>
              <a:off x="2532561" y="2189398"/>
              <a:ext cx="76200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9" name="Group 518"/>
          <p:cNvGrpSpPr/>
          <p:nvPr/>
        </p:nvGrpSpPr>
        <p:grpSpPr>
          <a:xfrm>
            <a:off x="4412161" y="1343956"/>
            <a:ext cx="203200" cy="947043"/>
            <a:chOff x="2888161" y="1343955"/>
            <a:chExt cx="203200" cy="947043"/>
          </a:xfrm>
        </p:grpSpPr>
        <p:sp>
          <p:nvSpPr>
            <p:cNvPr id="388" name="Oval 118"/>
            <p:cNvSpPr>
              <a:spLocks noChangeArrowheads="1"/>
            </p:cNvSpPr>
            <p:nvPr/>
          </p:nvSpPr>
          <p:spPr bwMode="auto">
            <a:xfrm>
              <a:off x="2888161" y="1343955"/>
              <a:ext cx="203200" cy="203200"/>
            </a:xfrm>
            <a:prstGeom prst="ellips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" name="Oval 120"/>
            <p:cNvSpPr>
              <a:spLocks noChangeArrowheads="1"/>
            </p:cNvSpPr>
            <p:nvPr/>
          </p:nvSpPr>
          <p:spPr bwMode="auto">
            <a:xfrm>
              <a:off x="2888161" y="1732198"/>
              <a:ext cx="203200" cy="203200"/>
            </a:xfrm>
            <a:prstGeom prst="ellips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0" name="Oval 122"/>
            <p:cNvSpPr>
              <a:spLocks noChangeArrowheads="1"/>
            </p:cNvSpPr>
            <p:nvPr/>
          </p:nvSpPr>
          <p:spPr bwMode="auto">
            <a:xfrm>
              <a:off x="2888161" y="2087798"/>
              <a:ext cx="203200" cy="203200"/>
            </a:xfrm>
            <a:prstGeom prst="ellips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1" name="Line 124"/>
            <p:cNvSpPr>
              <a:spLocks noChangeShapeType="1"/>
            </p:cNvSpPr>
            <p:nvPr/>
          </p:nvSpPr>
          <p:spPr bwMode="auto">
            <a:xfrm>
              <a:off x="2951661" y="1438510"/>
              <a:ext cx="76200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2" name="Line 125"/>
            <p:cNvSpPr>
              <a:spLocks noChangeShapeType="1"/>
            </p:cNvSpPr>
            <p:nvPr/>
          </p:nvSpPr>
          <p:spPr bwMode="auto">
            <a:xfrm>
              <a:off x="2953249" y="1833798"/>
              <a:ext cx="76200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3" name="Line 126"/>
            <p:cNvSpPr>
              <a:spLocks noChangeShapeType="1"/>
            </p:cNvSpPr>
            <p:nvPr/>
          </p:nvSpPr>
          <p:spPr bwMode="auto">
            <a:xfrm>
              <a:off x="2953249" y="2189398"/>
              <a:ext cx="76200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23" name="Group 522"/>
          <p:cNvGrpSpPr/>
          <p:nvPr/>
        </p:nvGrpSpPr>
        <p:grpSpPr>
          <a:xfrm>
            <a:off x="4687233" y="1333119"/>
            <a:ext cx="213763" cy="974978"/>
            <a:chOff x="3163232" y="1333119"/>
            <a:chExt cx="213763" cy="974978"/>
          </a:xfrm>
        </p:grpSpPr>
        <p:sp>
          <p:nvSpPr>
            <p:cNvPr id="336" name="Oval 3"/>
            <p:cNvSpPr>
              <a:spLocks noChangeArrowheads="1"/>
            </p:cNvSpPr>
            <p:nvPr/>
          </p:nvSpPr>
          <p:spPr bwMode="auto">
            <a:xfrm>
              <a:off x="3173795" y="1333119"/>
              <a:ext cx="203200" cy="203200"/>
            </a:xfrm>
            <a:prstGeom prst="ellips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cxnSp>
          <p:nvCxnSpPr>
            <p:cNvPr id="394" name="Straight Connector 393"/>
            <p:cNvCxnSpPr/>
            <p:nvPr/>
          </p:nvCxnSpPr>
          <p:spPr>
            <a:xfrm flipV="1">
              <a:off x="3229145" y="1435868"/>
              <a:ext cx="100959" cy="288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/>
            <p:cNvCxnSpPr/>
            <p:nvPr/>
          </p:nvCxnSpPr>
          <p:spPr>
            <a:xfrm rot="5400000">
              <a:off x="3233472" y="1437310"/>
              <a:ext cx="9519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Oval 3"/>
            <p:cNvSpPr>
              <a:spLocks noChangeArrowheads="1"/>
            </p:cNvSpPr>
            <p:nvPr/>
          </p:nvSpPr>
          <p:spPr bwMode="auto">
            <a:xfrm>
              <a:off x="3172287" y="1729963"/>
              <a:ext cx="203200" cy="203200"/>
            </a:xfrm>
            <a:prstGeom prst="ellips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cxnSp>
          <p:nvCxnSpPr>
            <p:cNvPr id="397" name="Straight Connector 396"/>
            <p:cNvCxnSpPr/>
            <p:nvPr/>
          </p:nvCxnSpPr>
          <p:spPr>
            <a:xfrm flipV="1">
              <a:off x="3227637" y="1832712"/>
              <a:ext cx="100959" cy="288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/>
            <p:cNvCxnSpPr/>
            <p:nvPr/>
          </p:nvCxnSpPr>
          <p:spPr>
            <a:xfrm rot="5400000">
              <a:off x="3231964" y="1834154"/>
              <a:ext cx="9519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9" name="Oval 3"/>
            <p:cNvSpPr>
              <a:spLocks noChangeArrowheads="1"/>
            </p:cNvSpPr>
            <p:nvPr/>
          </p:nvSpPr>
          <p:spPr bwMode="auto">
            <a:xfrm>
              <a:off x="3163232" y="2104897"/>
              <a:ext cx="203200" cy="203200"/>
            </a:xfrm>
            <a:prstGeom prst="ellips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cxnSp>
          <p:nvCxnSpPr>
            <p:cNvPr id="400" name="Straight Connector 399"/>
            <p:cNvCxnSpPr/>
            <p:nvPr/>
          </p:nvCxnSpPr>
          <p:spPr>
            <a:xfrm flipV="1">
              <a:off x="3218582" y="2207646"/>
              <a:ext cx="100959" cy="288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/>
            <p:cNvCxnSpPr/>
            <p:nvPr/>
          </p:nvCxnSpPr>
          <p:spPr>
            <a:xfrm rot="5400000">
              <a:off x="3222909" y="2209088"/>
              <a:ext cx="9519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3" name="Rectangle 39"/>
          <p:cNvSpPr>
            <a:spLocks noChangeArrowheads="1"/>
          </p:cNvSpPr>
          <p:nvPr/>
        </p:nvSpPr>
        <p:spPr bwMode="auto">
          <a:xfrm>
            <a:off x="5347933" y="1357489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4" name="Line 40"/>
          <p:cNvSpPr>
            <a:spLocks noChangeShapeType="1"/>
          </p:cNvSpPr>
          <p:nvPr/>
        </p:nvSpPr>
        <p:spPr bwMode="auto">
          <a:xfrm>
            <a:off x="5398733" y="1446389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5" name="Rectangle 41"/>
          <p:cNvSpPr>
            <a:spLocks noChangeArrowheads="1"/>
          </p:cNvSpPr>
          <p:nvPr/>
        </p:nvSpPr>
        <p:spPr bwMode="auto">
          <a:xfrm>
            <a:off x="5349520" y="1752776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6" name="Line 42"/>
          <p:cNvSpPr>
            <a:spLocks noChangeShapeType="1"/>
          </p:cNvSpPr>
          <p:nvPr/>
        </p:nvSpPr>
        <p:spPr bwMode="auto">
          <a:xfrm>
            <a:off x="5400320" y="1841676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7" name="Rectangle 43"/>
          <p:cNvSpPr>
            <a:spLocks noChangeArrowheads="1"/>
          </p:cNvSpPr>
          <p:nvPr/>
        </p:nvSpPr>
        <p:spPr bwMode="auto">
          <a:xfrm>
            <a:off x="5335872" y="2126917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8" name="Line 44"/>
          <p:cNvSpPr>
            <a:spLocks noChangeShapeType="1"/>
          </p:cNvSpPr>
          <p:nvPr/>
        </p:nvSpPr>
        <p:spPr bwMode="auto">
          <a:xfrm>
            <a:off x="5395297" y="2215817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24" name="Group 523"/>
          <p:cNvGrpSpPr/>
          <p:nvPr/>
        </p:nvGrpSpPr>
        <p:grpSpPr>
          <a:xfrm>
            <a:off x="5119767" y="1337524"/>
            <a:ext cx="213763" cy="974978"/>
            <a:chOff x="3595766" y="1337524"/>
            <a:chExt cx="213763" cy="974978"/>
          </a:xfrm>
        </p:grpSpPr>
        <p:sp>
          <p:nvSpPr>
            <p:cNvPr id="402" name="Oval 3"/>
            <p:cNvSpPr>
              <a:spLocks noChangeArrowheads="1"/>
            </p:cNvSpPr>
            <p:nvPr/>
          </p:nvSpPr>
          <p:spPr bwMode="auto">
            <a:xfrm>
              <a:off x="3606329" y="1337524"/>
              <a:ext cx="203200" cy="203200"/>
            </a:xfrm>
            <a:prstGeom prst="ellips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cxnSp>
          <p:nvCxnSpPr>
            <p:cNvPr id="409" name="Straight Connector 408"/>
            <p:cNvCxnSpPr/>
            <p:nvPr/>
          </p:nvCxnSpPr>
          <p:spPr>
            <a:xfrm flipV="1">
              <a:off x="3661679" y="1440273"/>
              <a:ext cx="100959" cy="288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/>
            <p:cNvCxnSpPr/>
            <p:nvPr/>
          </p:nvCxnSpPr>
          <p:spPr>
            <a:xfrm rot="5400000">
              <a:off x="3666006" y="1441715"/>
              <a:ext cx="9519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Oval 3"/>
            <p:cNvSpPr>
              <a:spLocks noChangeArrowheads="1"/>
            </p:cNvSpPr>
            <p:nvPr/>
          </p:nvSpPr>
          <p:spPr bwMode="auto">
            <a:xfrm>
              <a:off x="3604821" y="1734368"/>
              <a:ext cx="203200" cy="203200"/>
            </a:xfrm>
            <a:prstGeom prst="ellips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cxnSp>
          <p:nvCxnSpPr>
            <p:cNvPr id="412" name="Straight Connector 411"/>
            <p:cNvCxnSpPr/>
            <p:nvPr/>
          </p:nvCxnSpPr>
          <p:spPr>
            <a:xfrm flipV="1">
              <a:off x="3660171" y="1837117"/>
              <a:ext cx="100959" cy="288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/>
            <p:cNvCxnSpPr/>
            <p:nvPr/>
          </p:nvCxnSpPr>
          <p:spPr>
            <a:xfrm rot="5400000">
              <a:off x="3664498" y="1838559"/>
              <a:ext cx="9519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4" name="Oval 3"/>
            <p:cNvSpPr>
              <a:spLocks noChangeArrowheads="1"/>
            </p:cNvSpPr>
            <p:nvPr/>
          </p:nvSpPr>
          <p:spPr bwMode="auto">
            <a:xfrm>
              <a:off x="3595766" y="2109302"/>
              <a:ext cx="203200" cy="203200"/>
            </a:xfrm>
            <a:prstGeom prst="ellips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cxnSp>
          <p:nvCxnSpPr>
            <p:cNvPr id="415" name="Straight Connector 414"/>
            <p:cNvCxnSpPr/>
            <p:nvPr/>
          </p:nvCxnSpPr>
          <p:spPr>
            <a:xfrm flipV="1">
              <a:off x="3651116" y="2212051"/>
              <a:ext cx="100959" cy="288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/>
            <p:cNvCxnSpPr/>
            <p:nvPr/>
          </p:nvCxnSpPr>
          <p:spPr>
            <a:xfrm rot="5400000">
              <a:off x="3655443" y="2213493"/>
              <a:ext cx="9519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7" name="Oval 3"/>
          <p:cNvSpPr>
            <a:spLocks noChangeArrowheads="1"/>
          </p:cNvSpPr>
          <p:nvPr/>
        </p:nvSpPr>
        <p:spPr bwMode="auto">
          <a:xfrm>
            <a:off x="5563744" y="1337524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8" name="Rectangle 39"/>
          <p:cNvSpPr>
            <a:spLocks noChangeArrowheads="1"/>
          </p:cNvSpPr>
          <p:nvPr/>
        </p:nvSpPr>
        <p:spPr bwMode="auto">
          <a:xfrm>
            <a:off x="5781348" y="1357489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" name="Line 40"/>
          <p:cNvSpPr>
            <a:spLocks noChangeShapeType="1"/>
          </p:cNvSpPr>
          <p:nvPr/>
        </p:nvSpPr>
        <p:spPr bwMode="auto">
          <a:xfrm>
            <a:off x="5832148" y="1446389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" name="Rectangle 41"/>
          <p:cNvSpPr>
            <a:spLocks noChangeArrowheads="1"/>
          </p:cNvSpPr>
          <p:nvPr/>
        </p:nvSpPr>
        <p:spPr bwMode="auto">
          <a:xfrm>
            <a:off x="5782935" y="1752776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1" name="Line 42"/>
          <p:cNvSpPr>
            <a:spLocks noChangeShapeType="1"/>
          </p:cNvSpPr>
          <p:nvPr/>
        </p:nvSpPr>
        <p:spPr bwMode="auto">
          <a:xfrm>
            <a:off x="5833735" y="1841676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2" name="Rectangle 43"/>
          <p:cNvSpPr>
            <a:spLocks noChangeArrowheads="1"/>
          </p:cNvSpPr>
          <p:nvPr/>
        </p:nvSpPr>
        <p:spPr bwMode="auto">
          <a:xfrm>
            <a:off x="5769287" y="2126917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9" name="Line 44"/>
          <p:cNvSpPr>
            <a:spLocks noChangeShapeType="1"/>
          </p:cNvSpPr>
          <p:nvPr/>
        </p:nvSpPr>
        <p:spPr bwMode="auto">
          <a:xfrm>
            <a:off x="5828712" y="2215817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30" name="Straight Connector 429"/>
          <p:cNvCxnSpPr/>
          <p:nvPr/>
        </p:nvCxnSpPr>
        <p:spPr>
          <a:xfrm flipV="1">
            <a:off x="5619095" y="1440274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1" name="Straight Connector 430"/>
          <p:cNvCxnSpPr/>
          <p:nvPr/>
        </p:nvCxnSpPr>
        <p:spPr>
          <a:xfrm rot="5400000">
            <a:off x="5623421" y="1441715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2" name="Oval 3"/>
          <p:cNvSpPr>
            <a:spLocks noChangeArrowheads="1"/>
          </p:cNvSpPr>
          <p:nvPr/>
        </p:nvSpPr>
        <p:spPr bwMode="auto">
          <a:xfrm>
            <a:off x="5562236" y="1734368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433" name="Straight Connector 432"/>
          <p:cNvCxnSpPr/>
          <p:nvPr/>
        </p:nvCxnSpPr>
        <p:spPr>
          <a:xfrm flipV="1">
            <a:off x="5617587" y="1837118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4" name="Straight Connector 433"/>
          <p:cNvCxnSpPr/>
          <p:nvPr/>
        </p:nvCxnSpPr>
        <p:spPr>
          <a:xfrm rot="5400000">
            <a:off x="5621913" y="1838559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5" name="Oval 3"/>
          <p:cNvSpPr>
            <a:spLocks noChangeArrowheads="1"/>
          </p:cNvSpPr>
          <p:nvPr/>
        </p:nvSpPr>
        <p:spPr bwMode="auto">
          <a:xfrm>
            <a:off x="5553181" y="2109302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436" name="Straight Connector 435"/>
          <p:cNvCxnSpPr/>
          <p:nvPr/>
        </p:nvCxnSpPr>
        <p:spPr>
          <a:xfrm flipV="1">
            <a:off x="5608532" y="2212052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Straight Connector 436"/>
          <p:cNvCxnSpPr/>
          <p:nvPr/>
        </p:nvCxnSpPr>
        <p:spPr>
          <a:xfrm rot="5400000">
            <a:off x="5612858" y="2213493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8" name="Oval 3"/>
          <p:cNvSpPr>
            <a:spLocks noChangeArrowheads="1"/>
          </p:cNvSpPr>
          <p:nvPr/>
        </p:nvSpPr>
        <p:spPr bwMode="auto">
          <a:xfrm>
            <a:off x="5991874" y="1342809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9" name="Rectangle 39"/>
          <p:cNvSpPr>
            <a:spLocks noChangeArrowheads="1"/>
          </p:cNvSpPr>
          <p:nvPr/>
        </p:nvSpPr>
        <p:spPr bwMode="auto">
          <a:xfrm>
            <a:off x="6209478" y="1362774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" name="Line 40"/>
          <p:cNvSpPr>
            <a:spLocks noChangeShapeType="1"/>
          </p:cNvSpPr>
          <p:nvPr/>
        </p:nvSpPr>
        <p:spPr bwMode="auto">
          <a:xfrm>
            <a:off x="6260278" y="1451674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1" name="Rectangle 41"/>
          <p:cNvSpPr>
            <a:spLocks noChangeArrowheads="1"/>
          </p:cNvSpPr>
          <p:nvPr/>
        </p:nvSpPr>
        <p:spPr bwMode="auto">
          <a:xfrm>
            <a:off x="6211065" y="1758061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2" name="Line 42"/>
          <p:cNvSpPr>
            <a:spLocks noChangeShapeType="1"/>
          </p:cNvSpPr>
          <p:nvPr/>
        </p:nvSpPr>
        <p:spPr bwMode="auto">
          <a:xfrm>
            <a:off x="6261865" y="1846961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3" name="Rectangle 43"/>
          <p:cNvSpPr>
            <a:spLocks noChangeArrowheads="1"/>
          </p:cNvSpPr>
          <p:nvPr/>
        </p:nvSpPr>
        <p:spPr bwMode="auto">
          <a:xfrm>
            <a:off x="6197417" y="2132202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4" name="Line 44"/>
          <p:cNvSpPr>
            <a:spLocks noChangeShapeType="1"/>
          </p:cNvSpPr>
          <p:nvPr/>
        </p:nvSpPr>
        <p:spPr bwMode="auto">
          <a:xfrm>
            <a:off x="6256842" y="2221102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45" name="Straight Connector 444"/>
          <p:cNvCxnSpPr/>
          <p:nvPr/>
        </p:nvCxnSpPr>
        <p:spPr>
          <a:xfrm flipV="1">
            <a:off x="6047225" y="1445559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Straight Connector 445"/>
          <p:cNvCxnSpPr/>
          <p:nvPr/>
        </p:nvCxnSpPr>
        <p:spPr>
          <a:xfrm rot="5400000">
            <a:off x="6051551" y="1447000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7" name="Oval 3"/>
          <p:cNvSpPr>
            <a:spLocks noChangeArrowheads="1"/>
          </p:cNvSpPr>
          <p:nvPr/>
        </p:nvSpPr>
        <p:spPr bwMode="auto">
          <a:xfrm>
            <a:off x="5990366" y="1739653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448" name="Straight Connector 447"/>
          <p:cNvCxnSpPr/>
          <p:nvPr/>
        </p:nvCxnSpPr>
        <p:spPr>
          <a:xfrm flipV="1">
            <a:off x="6045717" y="1842403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" name="Straight Connector 448"/>
          <p:cNvCxnSpPr/>
          <p:nvPr/>
        </p:nvCxnSpPr>
        <p:spPr>
          <a:xfrm rot="5400000">
            <a:off x="6050043" y="1843844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" name="Oval 3"/>
          <p:cNvSpPr>
            <a:spLocks noChangeArrowheads="1"/>
          </p:cNvSpPr>
          <p:nvPr/>
        </p:nvSpPr>
        <p:spPr bwMode="auto">
          <a:xfrm>
            <a:off x="5981311" y="2114587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451" name="Straight Connector 450"/>
          <p:cNvCxnSpPr/>
          <p:nvPr/>
        </p:nvCxnSpPr>
        <p:spPr>
          <a:xfrm flipV="1">
            <a:off x="6036662" y="2217337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Straight Connector 451"/>
          <p:cNvCxnSpPr/>
          <p:nvPr/>
        </p:nvCxnSpPr>
        <p:spPr>
          <a:xfrm rot="5400000">
            <a:off x="6040988" y="2218778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4" name="Oval 3"/>
          <p:cNvSpPr>
            <a:spLocks noChangeArrowheads="1"/>
          </p:cNvSpPr>
          <p:nvPr/>
        </p:nvSpPr>
        <p:spPr bwMode="auto">
          <a:xfrm>
            <a:off x="6430575" y="1342809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75" name="Rectangle 39"/>
          <p:cNvSpPr>
            <a:spLocks noChangeArrowheads="1"/>
          </p:cNvSpPr>
          <p:nvPr/>
        </p:nvSpPr>
        <p:spPr bwMode="auto">
          <a:xfrm>
            <a:off x="6648179" y="1362774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6" name="Line 40"/>
          <p:cNvSpPr>
            <a:spLocks noChangeShapeType="1"/>
          </p:cNvSpPr>
          <p:nvPr/>
        </p:nvSpPr>
        <p:spPr bwMode="auto">
          <a:xfrm>
            <a:off x="6698979" y="1451674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7" name="Rectangle 41"/>
          <p:cNvSpPr>
            <a:spLocks noChangeArrowheads="1"/>
          </p:cNvSpPr>
          <p:nvPr/>
        </p:nvSpPr>
        <p:spPr bwMode="auto">
          <a:xfrm>
            <a:off x="6649766" y="1758061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8" name="Line 42"/>
          <p:cNvSpPr>
            <a:spLocks noChangeShapeType="1"/>
          </p:cNvSpPr>
          <p:nvPr/>
        </p:nvSpPr>
        <p:spPr bwMode="auto">
          <a:xfrm>
            <a:off x="6700566" y="1846961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9" name="Rectangle 43"/>
          <p:cNvSpPr>
            <a:spLocks noChangeArrowheads="1"/>
          </p:cNvSpPr>
          <p:nvPr/>
        </p:nvSpPr>
        <p:spPr bwMode="auto">
          <a:xfrm>
            <a:off x="6636118" y="2132202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0" name="Line 44"/>
          <p:cNvSpPr>
            <a:spLocks noChangeShapeType="1"/>
          </p:cNvSpPr>
          <p:nvPr/>
        </p:nvSpPr>
        <p:spPr bwMode="auto">
          <a:xfrm>
            <a:off x="6695543" y="2221102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81" name="Straight Connector 480"/>
          <p:cNvCxnSpPr/>
          <p:nvPr/>
        </p:nvCxnSpPr>
        <p:spPr>
          <a:xfrm flipV="1">
            <a:off x="6485926" y="1445559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Straight Connector 481"/>
          <p:cNvCxnSpPr/>
          <p:nvPr/>
        </p:nvCxnSpPr>
        <p:spPr>
          <a:xfrm rot="5400000">
            <a:off x="6490252" y="1447000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3" name="Oval 3"/>
          <p:cNvSpPr>
            <a:spLocks noChangeArrowheads="1"/>
          </p:cNvSpPr>
          <p:nvPr/>
        </p:nvSpPr>
        <p:spPr bwMode="auto">
          <a:xfrm>
            <a:off x="6429067" y="1739653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484" name="Straight Connector 483"/>
          <p:cNvCxnSpPr/>
          <p:nvPr/>
        </p:nvCxnSpPr>
        <p:spPr>
          <a:xfrm flipV="1">
            <a:off x="6484418" y="1842403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5" name="Straight Connector 484"/>
          <p:cNvCxnSpPr/>
          <p:nvPr/>
        </p:nvCxnSpPr>
        <p:spPr>
          <a:xfrm rot="5400000">
            <a:off x="6488744" y="1843844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6" name="Oval 3"/>
          <p:cNvSpPr>
            <a:spLocks noChangeArrowheads="1"/>
          </p:cNvSpPr>
          <p:nvPr/>
        </p:nvSpPr>
        <p:spPr bwMode="auto">
          <a:xfrm>
            <a:off x="6420012" y="2114587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487" name="Straight Connector 486"/>
          <p:cNvCxnSpPr/>
          <p:nvPr/>
        </p:nvCxnSpPr>
        <p:spPr>
          <a:xfrm flipV="1">
            <a:off x="6475363" y="2217337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8" name="Straight Connector 487"/>
          <p:cNvCxnSpPr/>
          <p:nvPr/>
        </p:nvCxnSpPr>
        <p:spPr>
          <a:xfrm rot="5400000">
            <a:off x="6479689" y="2218778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9" name="Straight Connector 488"/>
          <p:cNvCxnSpPr/>
          <p:nvPr/>
        </p:nvCxnSpPr>
        <p:spPr>
          <a:xfrm flipV="1">
            <a:off x="2493280" y="144555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0" name="Straight Connector 489"/>
          <p:cNvCxnSpPr/>
          <p:nvPr/>
        </p:nvCxnSpPr>
        <p:spPr>
          <a:xfrm rot="5400000">
            <a:off x="2497606" y="144700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1" name="Straight Connector 490"/>
          <p:cNvCxnSpPr/>
          <p:nvPr/>
        </p:nvCxnSpPr>
        <p:spPr>
          <a:xfrm flipV="1">
            <a:off x="2932058" y="144220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Connector 491"/>
          <p:cNvCxnSpPr/>
          <p:nvPr/>
        </p:nvCxnSpPr>
        <p:spPr>
          <a:xfrm rot="5400000">
            <a:off x="2936384" y="144365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3" name="Straight Connector 492"/>
          <p:cNvCxnSpPr/>
          <p:nvPr/>
        </p:nvCxnSpPr>
        <p:spPr>
          <a:xfrm flipV="1">
            <a:off x="3349065" y="144220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4" name="Straight Connector 493"/>
          <p:cNvCxnSpPr/>
          <p:nvPr/>
        </p:nvCxnSpPr>
        <p:spPr>
          <a:xfrm rot="5400000">
            <a:off x="3353391" y="144365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5" name="Straight Connector 494"/>
          <p:cNvCxnSpPr/>
          <p:nvPr/>
        </p:nvCxnSpPr>
        <p:spPr>
          <a:xfrm flipV="1">
            <a:off x="3806264" y="144220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6" name="Straight Connector 495"/>
          <p:cNvCxnSpPr/>
          <p:nvPr/>
        </p:nvCxnSpPr>
        <p:spPr>
          <a:xfrm rot="5400000">
            <a:off x="3810590" y="144365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7" name="Straight Connector 496"/>
          <p:cNvCxnSpPr/>
          <p:nvPr/>
        </p:nvCxnSpPr>
        <p:spPr>
          <a:xfrm flipV="1">
            <a:off x="2494955" y="1829071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8" name="Straight Connector 497"/>
          <p:cNvCxnSpPr/>
          <p:nvPr/>
        </p:nvCxnSpPr>
        <p:spPr>
          <a:xfrm rot="5400000">
            <a:off x="2499281" y="1830512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9" name="Straight Connector 498"/>
          <p:cNvCxnSpPr/>
          <p:nvPr/>
        </p:nvCxnSpPr>
        <p:spPr>
          <a:xfrm flipV="1">
            <a:off x="2499979" y="2185788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0" name="Straight Connector 499"/>
          <p:cNvCxnSpPr/>
          <p:nvPr/>
        </p:nvCxnSpPr>
        <p:spPr>
          <a:xfrm rot="5400000">
            <a:off x="2504305" y="2187229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Straight Connector 500"/>
          <p:cNvCxnSpPr/>
          <p:nvPr/>
        </p:nvCxnSpPr>
        <p:spPr>
          <a:xfrm flipV="1">
            <a:off x="2932058" y="1834096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Straight Connector 501"/>
          <p:cNvCxnSpPr/>
          <p:nvPr/>
        </p:nvCxnSpPr>
        <p:spPr>
          <a:xfrm rot="5400000">
            <a:off x="2936384" y="1835537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3" name="Straight Connector 502"/>
          <p:cNvCxnSpPr/>
          <p:nvPr/>
        </p:nvCxnSpPr>
        <p:spPr>
          <a:xfrm flipV="1">
            <a:off x="2927034" y="219081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Straight Connector 503"/>
          <p:cNvCxnSpPr/>
          <p:nvPr/>
        </p:nvCxnSpPr>
        <p:spPr>
          <a:xfrm rot="5400000">
            <a:off x="2931360" y="2192253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5" name="Straight Connector 504"/>
          <p:cNvCxnSpPr/>
          <p:nvPr/>
        </p:nvCxnSpPr>
        <p:spPr>
          <a:xfrm flipV="1">
            <a:off x="4263464" y="144220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6" name="Straight Connector 505"/>
          <p:cNvCxnSpPr/>
          <p:nvPr/>
        </p:nvCxnSpPr>
        <p:spPr>
          <a:xfrm rot="5400000">
            <a:off x="4267790" y="1443650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7" name="Straight Connector 506"/>
          <p:cNvCxnSpPr/>
          <p:nvPr/>
        </p:nvCxnSpPr>
        <p:spPr>
          <a:xfrm flipV="1">
            <a:off x="3344041" y="1829071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8" name="Straight Connector 507"/>
          <p:cNvCxnSpPr/>
          <p:nvPr/>
        </p:nvCxnSpPr>
        <p:spPr>
          <a:xfrm rot="5400000">
            <a:off x="3348367" y="1830512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9" name="Straight Connector 508"/>
          <p:cNvCxnSpPr/>
          <p:nvPr/>
        </p:nvCxnSpPr>
        <p:spPr>
          <a:xfrm flipV="1">
            <a:off x="3349064" y="2180764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0" name="Straight Connector 509"/>
          <p:cNvCxnSpPr/>
          <p:nvPr/>
        </p:nvCxnSpPr>
        <p:spPr>
          <a:xfrm rot="5400000">
            <a:off x="3353390" y="2182205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Straight Connector 510"/>
          <p:cNvCxnSpPr/>
          <p:nvPr/>
        </p:nvCxnSpPr>
        <p:spPr>
          <a:xfrm flipV="1">
            <a:off x="3796217" y="2180763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Straight Connector 511"/>
          <p:cNvCxnSpPr/>
          <p:nvPr/>
        </p:nvCxnSpPr>
        <p:spPr>
          <a:xfrm rot="5400000">
            <a:off x="3800543" y="2182204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Straight Connector 512"/>
          <p:cNvCxnSpPr/>
          <p:nvPr/>
        </p:nvCxnSpPr>
        <p:spPr>
          <a:xfrm flipV="1">
            <a:off x="3801241" y="182907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" name="Straight Connector 513"/>
          <p:cNvCxnSpPr/>
          <p:nvPr/>
        </p:nvCxnSpPr>
        <p:spPr>
          <a:xfrm rot="5400000">
            <a:off x="3805567" y="1830513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Straight Connector 514"/>
          <p:cNvCxnSpPr/>
          <p:nvPr/>
        </p:nvCxnSpPr>
        <p:spPr>
          <a:xfrm flipV="1">
            <a:off x="4258441" y="182907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6" name="Straight Connector 515"/>
          <p:cNvCxnSpPr/>
          <p:nvPr/>
        </p:nvCxnSpPr>
        <p:spPr>
          <a:xfrm rot="5400000">
            <a:off x="4262767" y="1830513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7" name="Straight Connector 516"/>
          <p:cNvCxnSpPr/>
          <p:nvPr/>
        </p:nvCxnSpPr>
        <p:spPr>
          <a:xfrm flipV="1">
            <a:off x="4263464" y="2180764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8" name="Straight Connector 517"/>
          <p:cNvCxnSpPr/>
          <p:nvPr/>
        </p:nvCxnSpPr>
        <p:spPr>
          <a:xfrm rot="5400000">
            <a:off x="4267790" y="2182205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9" name="Elbow Connector 528"/>
          <p:cNvCxnSpPr/>
          <p:nvPr/>
        </p:nvCxnSpPr>
        <p:spPr>
          <a:xfrm>
            <a:off x="3044567" y="4499886"/>
            <a:ext cx="3152851" cy="950976"/>
          </a:xfrm>
          <a:prstGeom prst="bentConnector3">
            <a:avLst>
              <a:gd name="adj1" fmla="val 50000"/>
            </a:avLst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0" name="Elbow Connector 529"/>
          <p:cNvCxnSpPr/>
          <p:nvPr/>
        </p:nvCxnSpPr>
        <p:spPr>
          <a:xfrm rot="10800000" flipV="1">
            <a:off x="2594239" y="4618518"/>
            <a:ext cx="4067251" cy="994867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1" name="Right Arrow 540"/>
          <p:cNvSpPr/>
          <p:nvPr/>
        </p:nvSpPr>
        <p:spPr>
          <a:xfrm>
            <a:off x="4220074" y="779056"/>
            <a:ext cx="416536" cy="307777"/>
          </a:xfrm>
          <a:prstGeom prst="rightArrow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3" name="Right Arrow 542"/>
          <p:cNvSpPr/>
          <p:nvPr/>
        </p:nvSpPr>
        <p:spPr>
          <a:xfrm flipH="1">
            <a:off x="4751826" y="855865"/>
            <a:ext cx="294831" cy="200992"/>
          </a:xfrm>
          <a:prstGeom prst="rightArrow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4" name="TextBox 543"/>
          <p:cNvSpPr txBox="1"/>
          <p:nvPr/>
        </p:nvSpPr>
        <p:spPr>
          <a:xfrm>
            <a:off x="3100411" y="773211"/>
            <a:ext cx="1052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Diffusion</a:t>
            </a:r>
          </a:p>
        </p:txBody>
      </p:sp>
      <p:sp>
        <p:nvSpPr>
          <p:cNvPr id="545" name="TextBox 544"/>
          <p:cNvSpPr txBox="1"/>
          <p:nvPr/>
        </p:nvSpPr>
        <p:spPr>
          <a:xfrm>
            <a:off x="5251091" y="779056"/>
            <a:ext cx="720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E-field</a:t>
            </a:r>
          </a:p>
        </p:txBody>
      </p:sp>
      <p:sp>
        <p:nvSpPr>
          <p:cNvPr id="214" name="Rectangle 213"/>
          <p:cNvSpPr/>
          <p:nvPr/>
        </p:nvSpPr>
        <p:spPr>
          <a:xfrm>
            <a:off x="4723883" y="849937"/>
            <a:ext cx="1203264" cy="2781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/>
              <p14:cNvContentPartPr/>
              <p14:nvPr/>
            </p14:nvContentPartPr>
            <p14:xfrm>
              <a:off x="4089960" y="1245960"/>
              <a:ext cx="7743960" cy="5382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83120" y="1237320"/>
                <a:ext cx="7761240" cy="540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5972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7037E-6 L 0.03021 3.7037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L 0.12257 -1.85185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3000" fill="hold"/>
                                        <p:tgtEl>
                                          <p:spTgt spid="5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96296E-6 L -0.04844 -2.96296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33333E-6 L 0.05642 -3.33333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" grpId="0" animBg="1"/>
      <p:bldP spid="425" grpId="0" animBg="1"/>
      <p:bldP spid="453" grpId="0"/>
      <p:bldP spid="461" grpId="0"/>
      <p:bldP spid="462" grpId="0"/>
      <p:bldP spid="463" grpId="0"/>
      <p:bldP spid="204" grpId="0" animBg="1"/>
      <p:bldP spid="205" grpId="0"/>
      <p:bldP spid="209" grpId="0"/>
      <p:bldP spid="543" grpId="0" animBg="1"/>
      <p:bldP spid="2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Formation of a Junction </a:t>
            </a:r>
          </a:p>
        </p:txBody>
      </p:sp>
      <p:graphicFrame>
        <p:nvGraphicFramePr>
          <p:cNvPr id="5" name="Object 337"/>
          <p:cNvGraphicFramePr>
            <a:graphicFrameLocks noChangeAspect="1"/>
          </p:cNvGraphicFramePr>
          <p:nvPr/>
        </p:nvGraphicFramePr>
        <p:xfrm>
          <a:off x="1910953" y="1350965"/>
          <a:ext cx="57943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1269" imgH="228600" progId="Equation.DSMT4">
                  <p:embed/>
                </p:oleObj>
              </mc:Choice>
              <mc:Fallback>
                <p:oleObj name="Equation" r:id="rId3" imgW="241269" imgH="228600" progId="Equation.DSMT4">
                  <p:embed/>
                  <p:pic>
                    <p:nvPicPr>
                      <p:cNvPr id="5" name="Object 3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0953" y="1350965"/>
                        <a:ext cx="579437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38"/>
          <p:cNvGraphicFramePr>
            <a:graphicFrameLocks noChangeAspect="1"/>
          </p:cNvGraphicFramePr>
          <p:nvPr/>
        </p:nvGraphicFramePr>
        <p:xfrm>
          <a:off x="7022702" y="1325564"/>
          <a:ext cx="584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228600" progId="Equation.3">
                  <p:embed/>
                </p:oleObj>
              </mc:Choice>
              <mc:Fallback>
                <p:oleObj name="Equation" r:id="rId5" imgW="228600" imgH="228600" progId="Equation.3">
                  <p:embed/>
                  <p:pic>
                    <p:nvPicPr>
                      <p:cNvPr id="6" name="Object 3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2702" y="1325564"/>
                        <a:ext cx="58420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744639" y="990601"/>
            <a:ext cx="2273300" cy="1270000"/>
          </a:xfrm>
          <a:prstGeom prst="rect">
            <a:avLst/>
          </a:prstGeom>
          <a:solidFill>
            <a:srgbClr val="B2B2B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Rectangle 39"/>
          <p:cNvSpPr>
            <a:spLocks noChangeArrowheads="1"/>
          </p:cNvSpPr>
          <p:nvPr/>
        </p:nvSpPr>
        <p:spPr bwMode="auto">
          <a:xfrm>
            <a:off x="4998165" y="1158650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40"/>
          <p:cNvSpPr>
            <a:spLocks noChangeShapeType="1"/>
          </p:cNvSpPr>
          <p:nvPr/>
        </p:nvSpPr>
        <p:spPr bwMode="auto">
          <a:xfrm>
            <a:off x="5048965" y="1241200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41"/>
          <p:cNvSpPr>
            <a:spLocks noChangeArrowheads="1"/>
          </p:cNvSpPr>
          <p:nvPr/>
        </p:nvSpPr>
        <p:spPr bwMode="auto">
          <a:xfrm>
            <a:off x="4998165" y="1554716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42"/>
          <p:cNvSpPr>
            <a:spLocks noChangeShapeType="1"/>
          </p:cNvSpPr>
          <p:nvPr/>
        </p:nvSpPr>
        <p:spPr bwMode="auto">
          <a:xfrm>
            <a:off x="5048965" y="1637266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43"/>
          <p:cNvSpPr>
            <a:spLocks noChangeArrowheads="1"/>
          </p:cNvSpPr>
          <p:nvPr/>
        </p:nvSpPr>
        <p:spPr bwMode="auto">
          <a:xfrm>
            <a:off x="4998165" y="1919983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44"/>
          <p:cNvSpPr>
            <a:spLocks noChangeShapeType="1"/>
          </p:cNvSpPr>
          <p:nvPr/>
        </p:nvSpPr>
        <p:spPr bwMode="auto">
          <a:xfrm>
            <a:off x="5048965" y="2002533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63"/>
          <p:cNvSpPr>
            <a:spLocks noChangeArrowheads="1"/>
          </p:cNvSpPr>
          <p:nvPr/>
        </p:nvSpPr>
        <p:spPr bwMode="auto">
          <a:xfrm>
            <a:off x="2476102" y="989014"/>
            <a:ext cx="2273300" cy="12700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64"/>
          <p:cNvSpPr>
            <a:spLocks noChangeArrowheads="1"/>
          </p:cNvSpPr>
          <p:nvPr/>
        </p:nvSpPr>
        <p:spPr bwMode="auto">
          <a:xfrm>
            <a:off x="2541189" y="1146563"/>
            <a:ext cx="177800" cy="189274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" name="Rectangle 65"/>
          <p:cNvSpPr>
            <a:spLocks noChangeArrowheads="1"/>
          </p:cNvSpPr>
          <p:nvPr/>
        </p:nvSpPr>
        <p:spPr bwMode="auto">
          <a:xfrm>
            <a:off x="2541189" y="1554716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" name="Rectangle 66"/>
          <p:cNvSpPr>
            <a:spLocks noChangeArrowheads="1"/>
          </p:cNvSpPr>
          <p:nvPr/>
        </p:nvSpPr>
        <p:spPr bwMode="auto">
          <a:xfrm>
            <a:off x="2541189" y="1919983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" name="Rectangle 67"/>
          <p:cNvSpPr>
            <a:spLocks noChangeArrowheads="1"/>
          </p:cNvSpPr>
          <p:nvPr/>
        </p:nvSpPr>
        <p:spPr bwMode="auto">
          <a:xfrm>
            <a:off x="2972989" y="115865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" name="Rectangle 68"/>
          <p:cNvSpPr>
            <a:spLocks noChangeArrowheads="1"/>
          </p:cNvSpPr>
          <p:nvPr/>
        </p:nvSpPr>
        <p:spPr bwMode="auto">
          <a:xfrm>
            <a:off x="2974577" y="1554716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" name="Rectangle 69"/>
          <p:cNvSpPr>
            <a:spLocks noChangeArrowheads="1"/>
          </p:cNvSpPr>
          <p:nvPr/>
        </p:nvSpPr>
        <p:spPr bwMode="auto">
          <a:xfrm>
            <a:off x="2974577" y="1919983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" name="Rectangle 70"/>
          <p:cNvSpPr>
            <a:spLocks noChangeArrowheads="1"/>
          </p:cNvSpPr>
          <p:nvPr/>
        </p:nvSpPr>
        <p:spPr bwMode="auto">
          <a:xfrm>
            <a:off x="3392089" y="115865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" name="Rectangle 71"/>
          <p:cNvSpPr>
            <a:spLocks noChangeArrowheads="1"/>
          </p:cNvSpPr>
          <p:nvPr/>
        </p:nvSpPr>
        <p:spPr bwMode="auto">
          <a:xfrm>
            <a:off x="3393677" y="1554716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" name="Rectangle 72"/>
          <p:cNvSpPr>
            <a:spLocks noChangeArrowheads="1"/>
          </p:cNvSpPr>
          <p:nvPr/>
        </p:nvSpPr>
        <p:spPr bwMode="auto">
          <a:xfrm>
            <a:off x="3393677" y="1919983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" name="Rectangle 73"/>
          <p:cNvSpPr>
            <a:spLocks noChangeArrowheads="1"/>
          </p:cNvSpPr>
          <p:nvPr/>
        </p:nvSpPr>
        <p:spPr bwMode="auto">
          <a:xfrm>
            <a:off x="3849289" y="115865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" name="Rectangle 74"/>
          <p:cNvSpPr>
            <a:spLocks noChangeArrowheads="1"/>
          </p:cNvSpPr>
          <p:nvPr/>
        </p:nvSpPr>
        <p:spPr bwMode="auto">
          <a:xfrm>
            <a:off x="3850877" y="1554716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" name="Rectangle 75"/>
          <p:cNvSpPr>
            <a:spLocks noChangeArrowheads="1"/>
          </p:cNvSpPr>
          <p:nvPr/>
        </p:nvSpPr>
        <p:spPr bwMode="auto">
          <a:xfrm>
            <a:off x="3850877" y="1919983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8" name="Rectangle 76"/>
          <p:cNvSpPr>
            <a:spLocks noChangeArrowheads="1"/>
          </p:cNvSpPr>
          <p:nvPr/>
        </p:nvSpPr>
        <p:spPr bwMode="auto">
          <a:xfrm>
            <a:off x="4308077" y="1158650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Rectangle 77"/>
          <p:cNvSpPr>
            <a:spLocks noChangeArrowheads="1"/>
          </p:cNvSpPr>
          <p:nvPr/>
        </p:nvSpPr>
        <p:spPr bwMode="auto">
          <a:xfrm>
            <a:off x="4309664" y="1554716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" name="Rectangle 78"/>
          <p:cNvSpPr>
            <a:spLocks noChangeArrowheads="1"/>
          </p:cNvSpPr>
          <p:nvPr/>
        </p:nvSpPr>
        <p:spPr bwMode="auto">
          <a:xfrm>
            <a:off x="4309664" y="1919983"/>
            <a:ext cx="177800" cy="1651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1" name="Oval 82"/>
          <p:cNvSpPr>
            <a:spLocks noChangeArrowheads="1"/>
          </p:cNvSpPr>
          <p:nvPr/>
        </p:nvSpPr>
        <p:spPr bwMode="auto">
          <a:xfrm>
            <a:off x="2744389" y="113960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Oval 84"/>
          <p:cNvSpPr>
            <a:spLocks noChangeArrowheads="1"/>
          </p:cNvSpPr>
          <p:nvPr/>
        </p:nvSpPr>
        <p:spPr bwMode="auto">
          <a:xfrm>
            <a:off x="2744389" y="1535666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Oval 86"/>
          <p:cNvSpPr>
            <a:spLocks noChangeArrowheads="1"/>
          </p:cNvSpPr>
          <p:nvPr/>
        </p:nvSpPr>
        <p:spPr bwMode="auto">
          <a:xfrm>
            <a:off x="2744389" y="1900933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88"/>
          <p:cNvSpPr>
            <a:spLocks noChangeShapeType="1"/>
          </p:cNvSpPr>
          <p:nvPr/>
        </p:nvSpPr>
        <p:spPr bwMode="auto">
          <a:xfrm>
            <a:off x="2807889" y="124120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89"/>
          <p:cNvSpPr>
            <a:spLocks noChangeShapeType="1"/>
          </p:cNvSpPr>
          <p:nvPr/>
        </p:nvSpPr>
        <p:spPr bwMode="auto">
          <a:xfrm>
            <a:off x="2809477" y="1637266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90"/>
          <p:cNvSpPr>
            <a:spLocks noChangeShapeType="1"/>
          </p:cNvSpPr>
          <p:nvPr/>
        </p:nvSpPr>
        <p:spPr bwMode="auto">
          <a:xfrm>
            <a:off x="2809477" y="2002533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Oval 91"/>
          <p:cNvSpPr>
            <a:spLocks noChangeArrowheads="1"/>
          </p:cNvSpPr>
          <p:nvPr/>
        </p:nvSpPr>
        <p:spPr bwMode="auto">
          <a:xfrm>
            <a:off x="3165077" y="113960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Oval 93"/>
          <p:cNvSpPr>
            <a:spLocks noChangeArrowheads="1"/>
          </p:cNvSpPr>
          <p:nvPr/>
        </p:nvSpPr>
        <p:spPr bwMode="auto">
          <a:xfrm>
            <a:off x="3165077" y="1535666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Oval 95"/>
          <p:cNvSpPr>
            <a:spLocks noChangeArrowheads="1"/>
          </p:cNvSpPr>
          <p:nvPr/>
        </p:nvSpPr>
        <p:spPr bwMode="auto">
          <a:xfrm>
            <a:off x="3165077" y="1900933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97"/>
          <p:cNvSpPr>
            <a:spLocks noChangeShapeType="1"/>
          </p:cNvSpPr>
          <p:nvPr/>
        </p:nvSpPr>
        <p:spPr bwMode="auto">
          <a:xfrm>
            <a:off x="3228577" y="124120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98"/>
          <p:cNvSpPr>
            <a:spLocks noChangeShapeType="1"/>
          </p:cNvSpPr>
          <p:nvPr/>
        </p:nvSpPr>
        <p:spPr bwMode="auto">
          <a:xfrm>
            <a:off x="3230164" y="1637266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99"/>
          <p:cNvSpPr>
            <a:spLocks noChangeShapeType="1"/>
          </p:cNvSpPr>
          <p:nvPr/>
        </p:nvSpPr>
        <p:spPr bwMode="auto">
          <a:xfrm>
            <a:off x="3230164" y="2002533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Oval 100"/>
          <p:cNvSpPr>
            <a:spLocks noChangeArrowheads="1"/>
          </p:cNvSpPr>
          <p:nvPr/>
        </p:nvSpPr>
        <p:spPr bwMode="auto">
          <a:xfrm>
            <a:off x="3609577" y="1139600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Oval 102"/>
          <p:cNvSpPr>
            <a:spLocks noChangeArrowheads="1"/>
          </p:cNvSpPr>
          <p:nvPr/>
        </p:nvSpPr>
        <p:spPr bwMode="auto">
          <a:xfrm>
            <a:off x="3609577" y="1535666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Oval 104"/>
          <p:cNvSpPr>
            <a:spLocks noChangeArrowheads="1"/>
          </p:cNvSpPr>
          <p:nvPr/>
        </p:nvSpPr>
        <p:spPr bwMode="auto">
          <a:xfrm>
            <a:off x="3609577" y="1900933"/>
            <a:ext cx="203200" cy="203200"/>
          </a:xfrm>
          <a:prstGeom prst="ellips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06"/>
          <p:cNvSpPr>
            <a:spLocks noChangeShapeType="1"/>
          </p:cNvSpPr>
          <p:nvPr/>
        </p:nvSpPr>
        <p:spPr bwMode="auto">
          <a:xfrm>
            <a:off x="3673077" y="1241200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07"/>
          <p:cNvSpPr>
            <a:spLocks noChangeShapeType="1"/>
          </p:cNvSpPr>
          <p:nvPr/>
        </p:nvSpPr>
        <p:spPr bwMode="auto">
          <a:xfrm>
            <a:off x="3674664" y="1637266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08"/>
          <p:cNvSpPr>
            <a:spLocks noChangeShapeType="1"/>
          </p:cNvSpPr>
          <p:nvPr/>
        </p:nvSpPr>
        <p:spPr bwMode="auto">
          <a:xfrm>
            <a:off x="3674664" y="2002533"/>
            <a:ext cx="76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Rectangle 39"/>
          <p:cNvSpPr>
            <a:spLocks noChangeArrowheads="1"/>
          </p:cNvSpPr>
          <p:nvPr/>
        </p:nvSpPr>
        <p:spPr bwMode="auto">
          <a:xfrm>
            <a:off x="5430699" y="1158650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40"/>
          <p:cNvSpPr>
            <a:spLocks noChangeShapeType="1"/>
          </p:cNvSpPr>
          <p:nvPr/>
        </p:nvSpPr>
        <p:spPr bwMode="auto">
          <a:xfrm>
            <a:off x="5481499" y="1241200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Rectangle 41"/>
          <p:cNvSpPr>
            <a:spLocks noChangeArrowheads="1"/>
          </p:cNvSpPr>
          <p:nvPr/>
        </p:nvSpPr>
        <p:spPr bwMode="auto">
          <a:xfrm>
            <a:off x="5430699" y="1554716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Line 42"/>
          <p:cNvSpPr>
            <a:spLocks noChangeShapeType="1"/>
          </p:cNvSpPr>
          <p:nvPr/>
        </p:nvSpPr>
        <p:spPr bwMode="auto">
          <a:xfrm>
            <a:off x="5481499" y="1637266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Rectangle 43"/>
          <p:cNvSpPr>
            <a:spLocks noChangeArrowheads="1"/>
          </p:cNvSpPr>
          <p:nvPr/>
        </p:nvSpPr>
        <p:spPr bwMode="auto">
          <a:xfrm>
            <a:off x="5430699" y="1919983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44"/>
          <p:cNvSpPr>
            <a:spLocks noChangeShapeType="1"/>
          </p:cNvSpPr>
          <p:nvPr/>
        </p:nvSpPr>
        <p:spPr bwMode="auto">
          <a:xfrm>
            <a:off x="5481499" y="2002533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Oval 3"/>
          <p:cNvSpPr>
            <a:spLocks noChangeArrowheads="1"/>
          </p:cNvSpPr>
          <p:nvPr/>
        </p:nvSpPr>
        <p:spPr bwMode="auto">
          <a:xfrm>
            <a:off x="5651747" y="1139600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5" name="Rectangle 39"/>
          <p:cNvSpPr>
            <a:spLocks noChangeArrowheads="1"/>
          </p:cNvSpPr>
          <p:nvPr/>
        </p:nvSpPr>
        <p:spPr bwMode="auto">
          <a:xfrm>
            <a:off x="5869351" y="1158650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Line 40"/>
          <p:cNvSpPr>
            <a:spLocks noChangeShapeType="1"/>
          </p:cNvSpPr>
          <p:nvPr/>
        </p:nvSpPr>
        <p:spPr bwMode="auto">
          <a:xfrm>
            <a:off x="5920151" y="1241200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Rectangle 41"/>
          <p:cNvSpPr>
            <a:spLocks noChangeArrowheads="1"/>
          </p:cNvSpPr>
          <p:nvPr/>
        </p:nvSpPr>
        <p:spPr bwMode="auto">
          <a:xfrm>
            <a:off x="5870938" y="1554716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Line 42"/>
          <p:cNvSpPr>
            <a:spLocks noChangeShapeType="1"/>
          </p:cNvSpPr>
          <p:nvPr/>
        </p:nvSpPr>
        <p:spPr bwMode="auto">
          <a:xfrm>
            <a:off x="5921738" y="1637266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Rectangle 43"/>
          <p:cNvSpPr>
            <a:spLocks noChangeArrowheads="1"/>
          </p:cNvSpPr>
          <p:nvPr/>
        </p:nvSpPr>
        <p:spPr bwMode="auto">
          <a:xfrm>
            <a:off x="5857290" y="1919983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Line 44"/>
          <p:cNvSpPr>
            <a:spLocks noChangeShapeType="1"/>
          </p:cNvSpPr>
          <p:nvPr/>
        </p:nvSpPr>
        <p:spPr bwMode="auto">
          <a:xfrm>
            <a:off x="5916715" y="2002533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1" name="Straight Connector 90"/>
          <p:cNvCxnSpPr/>
          <p:nvPr/>
        </p:nvCxnSpPr>
        <p:spPr>
          <a:xfrm flipV="1">
            <a:off x="5707098" y="1239759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rot="5400000">
            <a:off x="5711424" y="1240406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al 3"/>
          <p:cNvSpPr>
            <a:spLocks noChangeArrowheads="1"/>
          </p:cNvSpPr>
          <p:nvPr/>
        </p:nvSpPr>
        <p:spPr bwMode="auto">
          <a:xfrm>
            <a:off x="5650239" y="1535666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94" name="Straight Connector 93"/>
          <p:cNvCxnSpPr/>
          <p:nvPr/>
        </p:nvCxnSpPr>
        <p:spPr>
          <a:xfrm flipV="1">
            <a:off x="5705590" y="1635825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5400000">
            <a:off x="5709916" y="1636472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val 3"/>
          <p:cNvSpPr>
            <a:spLocks noChangeArrowheads="1"/>
          </p:cNvSpPr>
          <p:nvPr/>
        </p:nvSpPr>
        <p:spPr bwMode="auto">
          <a:xfrm>
            <a:off x="5641184" y="1900933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97" name="Straight Connector 96"/>
          <p:cNvCxnSpPr/>
          <p:nvPr/>
        </p:nvCxnSpPr>
        <p:spPr>
          <a:xfrm flipV="1">
            <a:off x="5696535" y="2001092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rot="5400000">
            <a:off x="5700861" y="2001739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Oval 3"/>
          <p:cNvSpPr>
            <a:spLocks noChangeArrowheads="1"/>
          </p:cNvSpPr>
          <p:nvPr/>
        </p:nvSpPr>
        <p:spPr bwMode="auto">
          <a:xfrm>
            <a:off x="6079877" y="1139600"/>
            <a:ext cx="203200" cy="2032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00" name="Rectangle 39"/>
          <p:cNvSpPr>
            <a:spLocks noChangeArrowheads="1"/>
          </p:cNvSpPr>
          <p:nvPr/>
        </p:nvSpPr>
        <p:spPr bwMode="auto">
          <a:xfrm>
            <a:off x="6312318" y="1158650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Line 40"/>
          <p:cNvSpPr>
            <a:spLocks noChangeShapeType="1"/>
          </p:cNvSpPr>
          <p:nvPr/>
        </p:nvSpPr>
        <p:spPr bwMode="auto">
          <a:xfrm>
            <a:off x="6363118" y="1241200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Rectangle 41"/>
          <p:cNvSpPr>
            <a:spLocks noChangeArrowheads="1"/>
          </p:cNvSpPr>
          <p:nvPr/>
        </p:nvSpPr>
        <p:spPr bwMode="auto">
          <a:xfrm>
            <a:off x="6312318" y="1554716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" name="Line 42"/>
          <p:cNvSpPr>
            <a:spLocks noChangeShapeType="1"/>
          </p:cNvSpPr>
          <p:nvPr/>
        </p:nvSpPr>
        <p:spPr bwMode="auto">
          <a:xfrm>
            <a:off x="6363118" y="1637266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Rectangle 43"/>
          <p:cNvSpPr>
            <a:spLocks noChangeArrowheads="1"/>
          </p:cNvSpPr>
          <p:nvPr/>
        </p:nvSpPr>
        <p:spPr bwMode="auto">
          <a:xfrm>
            <a:off x="6312318" y="1919983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" name="Line 44"/>
          <p:cNvSpPr>
            <a:spLocks noChangeShapeType="1"/>
          </p:cNvSpPr>
          <p:nvPr/>
        </p:nvSpPr>
        <p:spPr bwMode="auto">
          <a:xfrm>
            <a:off x="6363118" y="2002533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07" name="Straight Connector 106"/>
          <p:cNvCxnSpPr/>
          <p:nvPr/>
        </p:nvCxnSpPr>
        <p:spPr>
          <a:xfrm rot="5400000">
            <a:off x="6353623" y="1240406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3"/>
          <p:cNvSpPr>
            <a:spLocks noChangeArrowheads="1"/>
          </p:cNvSpPr>
          <p:nvPr/>
        </p:nvSpPr>
        <p:spPr bwMode="auto">
          <a:xfrm>
            <a:off x="6078369" y="1535666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109" name="Straight Connector 108"/>
          <p:cNvCxnSpPr/>
          <p:nvPr/>
        </p:nvCxnSpPr>
        <p:spPr>
          <a:xfrm flipV="1">
            <a:off x="6133720" y="1635825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rot="5400000">
            <a:off x="6138046" y="1636472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3"/>
          <p:cNvSpPr>
            <a:spLocks noChangeArrowheads="1"/>
          </p:cNvSpPr>
          <p:nvPr/>
        </p:nvSpPr>
        <p:spPr bwMode="auto">
          <a:xfrm>
            <a:off x="6069314" y="1900933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112" name="Straight Connector 111"/>
          <p:cNvCxnSpPr/>
          <p:nvPr/>
        </p:nvCxnSpPr>
        <p:spPr>
          <a:xfrm flipV="1">
            <a:off x="6124665" y="2001092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>
            <a:off x="6128991" y="2001739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Oval 3"/>
          <p:cNvSpPr>
            <a:spLocks noChangeArrowheads="1"/>
          </p:cNvSpPr>
          <p:nvPr/>
        </p:nvSpPr>
        <p:spPr bwMode="auto">
          <a:xfrm>
            <a:off x="6518578" y="1139600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5" name="Rectangle 39"/>
          <p:cNvSpPr>
            <a:spLocks noChangeArrowheads="1"/>
          </p:cNvSpPr>
          <p:nvPr/>
        </p:nvSpPr>
        <p:spPr bwMode="auto">
          <a:xfrm>
            <a:off x="6736182" y="1158650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" name="Line 40"/>
          <p:cNvSpPr>
            <a:spLocks noChangeShapeType="1"/>
          </p:cNvSpPr>
          <p:nvPr/>
        </p:nvSpPr>
        <p:spPr bwMode="auto">
          <a:xfrm>
            <a:off x="6786982" y="1241200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Rectangle 41"/>
          <p:cNvSpPr>
            <a:spLocks noChangeArrowheads="1"/>
          </p:cNvSpPr>
          <p:nvPr/>
        </p:nvSpPr>
        <p:spPr bwMode="auto">
          <a:xfrm>
            <a:off x="6737769" y="1554716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Line 42"/>
          <p:cNvSpPr>
            <a:spLocks noChangeShapeType="1"/>
          </p:cNvSpPr>
          <p:nvPr/>
        </p:nvSpPr>
        <p:spPr bwMode="auto">
          <a:xfrm>
            <a:off x="6788569" y="1637266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" name="Rectangle 43"/>
          <p:cNvSpPr>
            <a:spLocks noChangeArrowheads="1"/>
          </p:cNvSpPr>
          <p:nvPr/>
        </p:nvSpPr>
        <p:spPr bwMode="auto">
          <a:xfrm>
            <a:off x="6724121" y="1919983"/>
            <a:ext cx="177800" cy="165100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" name="Line 44"/>
          <p:cNvSpPr>
            <a:spLocks noChangeShapeType="1"/>
          </p:cNvSpPr>
          <p:nvPr/>
        </p:nvSpPr>
        <p:spPr bwMode="auto">
          <a:xfrm>
            <a:off x="6783546" y="2002533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1" name="Straight Connector 120"/>
          <p:cNvCxnSpPr/>
          <p:nvPr/>
        </p:nvCxnSpPr>
        <p:spPr>
          <a:xfrm flipV="1">
            <a:off x="6573929" y="1239759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rot="5400000">
            <a:off x="6578255" y="1240406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3"/>
          <p:cNvSpPr>
            <a:spLocks noChangeArrowheads="1"/>
          </p:cNvSpPr>
          <p:nvPr/>
        </p:nvSpPr>
        <p:spPr bwMode="auto">
          <a:xfrm>
            <a:off x="6517070" y="1535666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124" name="Straight Connector 123"/>
          <p:cNvCxnSpPr/>
          <p:nvPr/>
        </p:nvCxnSpPr>
        <p:spPr>
          <a:xfrm flipV="1">
            <a:off x="6572421" y="1635825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rot="5400000">
            <a:off x="6576747" y="1636472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Oval 3"/>
          <p:cNvSpPr>
            <a:spLocks noChangeArrowheads="1"/>
          </p:cNvSpPr>
          <p:nvPr/>
        </p:nvSpPr>
        <p:spPr bwMode="auto">
          <a:xfrm>
            <a:off x="6508015" y="1900933"/>
            <a:ext cx="203200" cy="20320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127" name="Straight Connector 126"/>
          <p:cNvCxnSpPr/>
          <p:nvPr/>
        </p:nvCxnSpPr>
        <p:spPr>
          <a:xfrm flipV="1">
            <a:off x="6563366" y="2001092"/>
            <a:ext cx="100959" cy="28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rot="5400000">
            <a:off x="6353623" y="2001739"/>
            <a:ext cx="9519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V="1">
            <a:off x="2581283" y="123975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rot="5400000">
            <a:off x="2585609" y="1240406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flipV="1">
            <a:off x="3020061" y="123975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rot="5400000">
            <a:off x="3024387" y="1240406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V="1">
            <a:off x="3437068" y="123975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441394" y="1240406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3894267" y="123975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898593" y="1240406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V="1">
            <a:off x="2582958" y="1635825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rot="5400000">
            <a:off x="2587284" y="1636472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flipV="1">
            <a:off x="2587982" y="200109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rot="5400000">
            <a:off x="2592308" y="2001739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V="1">
            <a:off x="3020061" y="1635825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rot="5400000">
            <a:off x="3024387" y="1636472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V="1">
            <a:off x="3015037" y="200109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5400000">
            <a:off x="3019363" y="2001739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V="1">
            <a:off x="4351467" y="1239759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>
            <a:off x="4355793" y="1240406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V="1">
            <a:off x="3432044" y="1635825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5400000">
            <a:off x="3436370" y="1636472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3437067" y="200109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5400000">
            <a:off x="3441393" y="2001739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flipV="1">
            <a:off x="3884220" y="200109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5400000">
            <a:off x="3888546" y="2001739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flipV="1">
            <a:off x="3889244" y="1635825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 rot="5400000">
            <a:off x="3893570" y="1636472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4346444" y="1635825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5400000">
            <a:off x="4350770" y="1636472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351467" y="2001092"/>
            <a:ext cx="100959" cy="2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rot="5400000">
            <a:off x="4355793" y="2001739"/>
            <a:ext cx="9519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Elbow Connector 162"/>
          <p:cNvCxnSpPr/>
          <p:nvPr/>
        </p:nvCxnSpPr>
        <p:spPr>
          <a:xfrm>
            <a:off x="2482122" y="2735472"/>
            <a:ext cx="4438407" cy="892148"/>
          </a:xfrm>
          <a:prstGeom prst="bentConnector3">
            <a:avLst>
              <a:gd name="adj1" fmla="val 30411"/>
            </a:avLst>
          </a:prstGeom>
          <a:ln w="28575">
            <a:solidFill>
              <a:srgbClr val="0058DE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Elbow Connector 163"/>
          <p:cNvCxnSpPr/>
          <p:nvPr/>
        </p:nvCxnSpPr>
        <p:spPr>
          <a:xfrm rot="10800000" flipV="1">
            <a:off x="2528412" y="2878110"/>
            <a:ext cx="4497049" cy="959372"/>
          </a:xfrm>
          <a:prstGeom prst="bentConnector3">
            <a:avLst>
              <a:gd name="adj1" fmla="val 30333"/>
            </a:avLst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 rot="16200000" flipH="1">
            <a:off x="1687521" y="3164507"/>
            <a:ext cx="1572768" cy="219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>
            <a:off x="2491812" y="3942607"/>
            <a:ext cx="4762005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/>
          <p:nvPr/>
        </p:nvCxnSpPr>
        <p:spPr>
          <a:xfrm rot="5400000" flipH="1" flipV="1">
            <a:off x="2272117" y="2518609"/>
            <a:ext cx="391886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/>
          <p:nvPr/>
        </p:nvCxnSpPr>
        <p:spPr>
          <a:xfrm>
            <a:off x="7028186" y="3942607"/>
            <a:ext cx="344385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/>
          <p:nvPr/>
        </p:nvSpPr>
        <p:spPr>
          <a:xfrm>
            <a:off x="1541485" y="2518325"/>
            <a:ext cx="7954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 err="1"/>
              <a:t>ln</a:t>
            </a:r>
            <a:r>
              <a:rPr lang="en-US" sz="1800" i="1" dirty="0"/>
              <a:t>(</a:t>
            </a:r>
            <a:r>
              <a:rPr lang="en-US" sz="1800" i="1" dirty="0">
                <a:solidFill>
                  <a:srgbClr val="00B050"/>
                </a:solidFill>
              </a:rPr>
              <a:t>N</a:t>
            </a:r>
            <a:r>
              <a:rPr lang="en-US" sz="1800" i="1" baseline="-25000" dirty="0">
                <a:solidFill>
                  <a:srgbClr val="00B050"/>
                </a:solidFill>
              </a:rPr>
              <a:t>D</a:t>
            </a:r>
            <a:r>
              <a:rPr lang="en-US" sz="1800" i="1" dirty="0"/>
              <a:t>)</a:t>
            </a:r>
          </a:p>
        </p:txBody>
      </p:sp>
      <p:sp>
        <p:nvSpPr>
          <p:cNvPr id="203" name="Rectangle 202"/>
          <p:cNvSpPr/>
          <p:nvPr/>
        </p:nvSpPr>
        <p:spPr>
          <a:xfrm>
            <a:off x="1517901" y="2890250"/>
            <a:ext cx="818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 err="1"/>
              <a:t>ln</a:t>
            </a:r>
            <a:r>
              <a:rPr lang="en-US" sz="1800" i="1" dirty="0"/>
              <a:t>(</a:t>
            </a:r>
            <a:r>
              <a:rPr lang="en-US" sz="1800" i="1" dirty="0">
                <a:solidFill>
                  <a:srgbClr val="0000FF"/>
                </a:solidFill>
              </a:rPr>
              <a:t>n)</a:t>
            </a:r>
            <a:endParaRPr lang="en-US" sz="1800" i="1" dirty="0"/>
          </a:p>
        </p:txBody>
      </p:sp>
      <p:cxnSp>
        <p:nvCxnSpPr>
          <p:cNvPr id="213" name="Straight Arrow Connector 212"/>
          <p:cNvCxnSpPr/>
          <p:nvPr/>
        </p:nvCxnSpPr>
        <p:spPr>
          <a:xfrm rot="5400000" flipH="1" flipV="1">
            <a:off x="1945546" y="5005392"/>
            <a:ext cx="114003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Arrow Connector 215"/>
          <p:cNvCxnSpPr/>
          <p:nvPr/>
        </p:nvCxnSpPr>
        <p:spPr>
          <a:xfrm>
            <a:off x="2515562" y="5575408"/>
            <a:ext cx="4880758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Rectangle 218"/>
          <p:cNvSpPr/>
          <p:nvPr/>
        </p:nvSpPr>
        <p:spPr>
          <a:xfrm>
            <a:off x="3802575" y="4947977"/>
            <a:ext cx="929391" cy="624168"/>
          </a:xfrm>
          <a:prstGeom prst="rect">
            <a:avLst/>
          </a:prstGeom>
          <a:solidFill>
            <a:srgbClr val="0058D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0" name="Rectangle 219"/>
          <p:cNvSpPr/>
          <p:nvPr/>
        </p:nvSpPr>
        <p:spPr>
          <a:xfrm>
            <a:off x="4728385" y="5567790"/>
            <a:ext cx="977940" cy="49859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TextBox 220"/>
          <p:cNvSpPr txBox="1"/>
          <p:nvPr/>
        </p:nvSpPr>
        <p:spPr>
          <a:xfrm>
            <a:off x="2169897" y="4066838"/>
            <a:ext cx="1858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Q=</a:t>
            </a:r>
            <a:r>
              <a:rPr lang="en-US" sz="1800" dirty="0">
                <a:solidFill>
                  <a:srgbClr val="FF0000"/>
                </a:solidFill>
                <a:latin typeface="+mn-lt"/>
              </a:rPr>
              <a:t>p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-</a:t>
            </a:r>
            <a:r>
              <a:rPr lang="en-US" sz="1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n</a:t>
            </a:r>
            <a:r>
              <a:rPr lang="en-US" sz="1800" dirty="0" err="1">
                <a:latin typeface="+mn-lt"/>
              </a:rPr>
              <a:t>+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N</a:t>
            </a:r>
            <a:r>
              <a:rPr lang="en-US" sz="1800" baseline="-25000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D</a:t>
            </a:r>
            <a:r>
              <a:rPr lang="en-US" sz="1800" dirty="0">
                <a:latin typeface="+mn-lt"/>
              </a:rPr>
              <a:t>-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N</a:t>
            </a:r>
            <a:r>
              <a:rPr lang="en-US" sz="1800" baseline="-250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A</a:t>
            </a:r>
          </a:p>
        </p:txBody>
      </p:sp>
      <p:cxnSp>
        <p:nvCxnSpPr>
          <p:cNvPr id="225" name="Straight Connector 224"/>
          <p:cNvCxnSpPr/>
          <p:nvPr/>
        </p:nvCxnSpPr>
        <p:spPr>
          <a:xfrm rot="16200000" flipH="1">
            <a:off x="3284755" y="6073221"/>
            <a:ext cx="1001438" cy="42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rot="5400000">
            <a:off x="4561648" y="6297758"/>
            <a:ext cx="32754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 rot="5400000">
            <a:off x="5538041" y="5748224"/>
            <a:ext cx="32754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/>
          <p:cNvSpPr txBox="1"/>
          <p:nvPr/>
        </p:nvSpPr>
        <p:spPr>
          <a:xfrm>
            <a:off x="2093696" y="5802203"/>
            <a:ext cx="1668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Bulk Region</a:t>
            </a:r>
          </a:p>
        </p:txBody>
      </p:sp>
      <p:cxnSp>
        <p:nvCxnSpPr>
          <p:cNvPr id="240" name="Straight Arrow Connector 239"/>
          <p:cNvCxnSpPr/>
          <p:nvPr/>
        </p:nvCxnSpPr>
        <p:spPr>
          <a:xfrm flipV="1">
            <a:off x="2528411" y="5766581"/>
            <a:ext cx="1274164" cy="1499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/>
          <p:cNvCxnSpPr/>
          <p:nvPr/>
        </p:nvCxnSpPr>
        <p:spPr>
          <a:xfrm>
            <a:off x="3802575" y="6276246"/>
            <a:ext cx="929391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/>
          <p:nvPr/>
        </p:nvCxnSpPr>
        <p:spPr>
          <a:xfrm rot="10800000">
            <a:off x="5721317" y="5811547"/>
            <a:ext cx="1618936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TextBox 244"/>
          <p:cNvSpPr txBox="1"/>
          <p:nvPr/>
        </p:nvSpPr>
        <p:spPr>
          <a:xfrm>
            <a:off x="3870591" y="4513895"/>
            <a:ext cx="681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qN</a:t>
            </a:r>
            <a:r>
              <a:rPr lang="en-US" sz="1800" i="1" baseline="-25000" dirty="0"/>
              <a:t>D</a:t>
            </a:r>
          </a:p>
        </p:txBody>
      </p:sp>
      <p:sp>
        <p:nvSpPr>
          <p:cNvPr id="246" name="TextBox 245"/>
          <p:cNvSpPr txBox="1"/>
          <p:nvPr/>
        </p:nvSpPr>
        <p:spPr>
          <a:xfrm>
            <a:off x="6313316" y="6219861"/>
            <a:ext cx="81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-</a:t>
            </a:r>
            <a:r>
              <a:rPr lang="en-US" sz="1800" i="1" dirty="0"/>
              <a:t>qN</a:t>
            </a:r>
            <a:r>
              <a:rPr lang="en-US" sz="1800" i="1" baseline="-25000" dirty="0"/>
              <a:t>A</a:t>
            </a:r>
          </a:p>
        </p:txBody>
      </p:sp>
      <p:cxnSp>
        <p:nvCxnSpPr>
          <p:cNvPr id="248" name="Curved Connector 247"/>
          <p:cNvCxnSpPr/>
          <p:nvPr/>
        </p:nvCxnSpPr>
        <p:spPr>
          <a:xfrm rot="10800000">
            <a:off x="5697044" y="6051390"/>
            <a:ext cx="601283" cy="308566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TextBox 250"/>
          <p:cNvSpPr txBox="1"/>
          <p:nvPr/>
        </p:nvSpPr>
        <p:spPr>
          <a:xfrm>
            <a:off x="5942143" y="5830604"/>
            <a:ext cx="1577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Bulk Region</a:t>
            </a:r>
          </a:p>
        </p:txBody>
      </p:sp>
      <p:sp>
        <p:nvSpPr>
          <p:cNvPr id="259" name="TextBox 258"/>
          <p:cNvSpPr txBox="1"/>
          <p:nvPr/>
        </p:nvSpPr>
        <p:spPr>
          <a:xfrm>
            <a:off x="3883761" y="6212683"/>
            <a:ext cx="608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x</a:t>
            </a:r>
            <a:r>
              <a:rPr lang="en-US" sz="1800" baseline="-25000" dirty="0">
                <a:latin typeface="+mn-lt"/>
              </a:rPr>
              <a:t>n</a:t>
            </a:r>
          </a:p>
        </p:txBody>
      </p:sp>
      <p:sp>
        <p:nvSpPr>
          <p:cNvPr id="268" name="TextBox 267"/>
          <p:cNvSpPr txBox="1"/>
          <p:nvPr/>
        </p:nvSpPr>
        <p:spPr>
          <a:xfrm>
            <a:off x="5118832" y="4510663"/>
            <a:ext cx="2491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Depleted Region</a:t>
            </a:r>
          </a:p>
        </p:txBody>
      </p:sp>
      <p:cxnSp>
        <p:nvCxnSpPr>
          <p:cNvPr id="270" name="Straight Arrow Connector 269"/>
          <p:cNvCxnSpPr/>
          <p:nvPr/>
        </p:nvCxnSpPr>
        <p:spPr>
          <a:xfrm rot="10800000" flipV="1">
            <a:off x="4941829" y="4927131"/>
            <a:ext cx="839449" cy="3297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Elbow Connector 187"/>
          <p:cNvCxnSpPr/>
          <p:nvPr/>
        </p:nvCxnSpPr>
        <p:spPr>
          <a:xfrm>
            <a:off x="2469630" y="2707991"/>
            <a:ext cx="4555831" cy="1234423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Elbow Connector 190"/>
          <p:cNvCxnSpPr/>
          <p:nvPr/>
        </p:nvCxnSpPr>
        <p:spPr>
          <a:xfrm rot="10800000" flipV="1">
            <a:off x="2558393" y="2863121"/>
            <a:ext cx="4392116" cy="107929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Rectangle 199"/>
          <p:cNvSpPr/>
          <p:nvPr/>
        </p:nvSpPr>
        <p:spPr>
          <a:xfrm>
            <a:off x="4731966" y="5571709"/>
            <a:ext cx="2413417" cy="104931"/>
          </a:xfrm>
          <a:prstGeom prst="rect">
            <a:avLst/>
          </a:prstGeom>
          <a:solidFill>
            <a:srgbClr val="0058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TextBox 207"/>
          <p:cNvSpPr txBox="1"/>
          <p:nvPr/>
        </p:nvSpPr>
        <p:spPr>
          <a:xfrm>
            <a:off x="5030440" y="6181841"/>
            <a:ext cx="608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x</a:t>
            </a:r>
            <a:r>
              <a:rPr lang="en-US" sz="1800" baseline="-25000" dirty="0">
                <a:latin typeface="+mn-lt"/>
              </a:rPr>
              <a:t>p</a:t>
            </a:r>
          </a:p>
        </p:txBody>
      </p:sp>
      <p:sp>
        <p:nvSpPr>
          <p:cNvPr id="212" name="Rectangle 211"/>
          <p:cNvSpPr/>
          <p:nvPr/>
        </p:nvSpPr>
        <p:spPr>
          <a:xfrm>
            <a:off x="6772373" y="2843115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dirty="0" err="1"/>
              <a:t>ln</a:t>
            </a:r>
            <a:r>
              <a:rPr lang="en-US" sz="1800" i="1" dirty="0"/>
              <a:t>(</a:t>
            </a:r>
            <a:r>
              <a:rPr lang="en-US" sz="1800" i="1" dirty="0">
                <a:solidFill>
                  <a:srgbClr val="CA8E01"/>
                </a:solidFill>
              </a:rPr>
              <a:t>N</a:t>
            </a:r>
            <a:r>
              <a:rPr lang="en-US" sz="1800" i="1" baseline="-25000" dirty="0">
                <a:solidFill>
                  <a:srgbClr val="CA8E01"/>
                </a:solidFill>
              </a:rPr>
              <a:t>A</a:t>
            </a:r>
            <a:r>
              <a:rPr lang="en-US" sz="1800" i="1" dirty="0"/>
              <a:t>)</a:t>
            </a:r>
          </a:p>
        </p:txBody>
      </p:sp>
      <p:sp>
        <p:nvSpPr>
          <p:cNvPr id="214" name="Rectangle 213"/>
          <p:cNvSpPr/>
          <p:nvPr/>
        </p:nvSpPr>
        <p:spPr>
          <a:xfrm>
            <a:off x="5768786" y="2980688"/>
            <a:ext cx="10168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err="1"/>
              <a:t>ln</a:t>
            </a:r>
            <a:r>
              <a:rPr lang="en-US" i="1" dirty="0"/>
              <a:t>(</a:t>
            </a:r>
            <a:r>
              <a:rPr lang="en-US" i="1" dirty="0">
                <a:solidFill>
                  <a:srgbClr val="FF3300"/>
                </a:solidFill>
              </a:rPr>
              <a:t>p</a:t>
            </a:r>
            <a:r>
              <a:rPr lang="en-US" i="1" dirty="0"/>
              <a:t>)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7736264" y="1919984"/>
            <a:ext cx="2666624" cy="418576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Net charge on </a:t>
            </a:r>
            <a:r>
              <a:rPr lang="en-US" sz="1400" b="1" dirty="0"/>
              <a:t>N-side</a:t>
            </a:r>
            <a:r>
              <a:rPr lang="en-US" sz="1400" dirty="0"/>
              <a:t>: qN</a:t>
            </a:r>
            <a:r>
              <a:rPr lang="en-US" sz="1400" baseline="-25000" dirty="0"/>
              <a:t>D </a:t>
            </a:r>
          </a:p>
          <a:p>
            <a:r>
              <a:rPr lang="en-US" sz="1400" dirty="0"/>
              <a:t>(subtract green from blue line)</a:t>
            </a:r>
          </a:p>
          <a:p>
            <a:r>
              <a:rPr lang="en-US" sz="1400" dirty="0"/>
              <a:t>Space charge region: fixed donor atoms</a:t>
            </a:r>
          </a:p>
          <a:p>
            <a:r>
              <a:rPr lang="en-US" sz="1400" dirty="0"/>
              <a:t>Neglect electrons in p-side </a:t>
            </a:r>
          </a:p>
          <a:p>
            <a:r>
              <a:rPr lang="en-US" sz="1400" dirty="0"/>
              <a:t>X</a:t>
            </a:r>
            <a:r>
              <a:rPr lang="en-US" sz="1400" baseline="-25000" dirty="0"/>
              <a:t>n</a:t>
            </a:r>
            <a:r>
              <a:rPr lang="en-US" sz="1400" dirty="0"/>
              <a:t>: depletion region in N-side</a:t>
            </a:r>
          </a:p>
          <a:p>
            <a:endParaRPr lang="en-US" sz="1400" dirty="0"/>
          </a:p>
          <a:p>
            <a:r>
              <a:rPr lang="en-US" sz="1400" dirty="0"/>
              <a:t>Net charge on </a:t>
            </a:r>
            <a:r>
              <a:rPr lang="en-US" sz="1400" b="1" dirty="0"/>
              <a:t>P-side</a:t>
            </a:r>
            <a:r>
              <a:rPr lang="en-US" sz="1400" dirty="0"/>
              <a:t>: -qN</a:t>
            </a:r>
            <a:r>
              <a:rPr lang="en-US" sz="1400" baseline="-25000" dirty="0"/>
              <a:t>A</a:t>
            </a:r>
          </a:p>
          <a:p>
            <a:r>
              <a:rPr lang="en-US" sz="1400" dirty="0"/>
              <a:t>(subtract brown from red line)</a:t>
            </a:r>
          </a:p>
          <a:p>
            <a:r>
              <a:rPr lang="en-US" sz="1400" dirty="0"/>
              <a:t>Space charge region: fixed acceptor atoms</a:t>
            </a:r>
          </a:p>
          <a:p>
            <a:r>
              <a:rPr lang="en-US" sz="1400" dirty="0"/>
              <a:t>X</a:t>
            </a:r>
            <a:r>
              <a:rPr lang="en-US" sz="1400" baseline="-25000" dirty="0"/>
              <a:t>p</a:t>
            </a:r>
            <a:r>
              <a:rPr lang="en-US" sz="1400" dirty="0"/>
              <a:t>: depletion region in P-side</a:t>
            </a:r>
          </a:p>
          <a:p>
            <a:endParaRPr lang="en-US" sz="1400" dirty="0"/>
          </a:p>
          <a:p>
            <a:r>
              <a:rPr lang="en-US" sz="1400" dirty="0"/>
              <a:t>red and blue are of equal size </a:t>
            </a:r>
            <a:r>
              <a:rPr lang="en-US" sz="1400" dirty="0">
                <a:sym typeface="Wingdings" pitchFamily="2" charset="2"/>
              </a:rPr>
              <a:t> </a:t>
            </a:r>
            <a:r>
              <a:rPr lang="en-US" sz="1400" b="1" dirty="0">
                <a:sym typeface="Wingdings" pitchFamily="2" charset="2"/>
              </a:rPr>
              <a:t>charge balance</a:t>
            </a:r>
          </a:p>
          <a:p>
            <a:endParaRPr lang="en-US" sz="1400" dirty="0">
              <a:sym typeface="Wingdings" pitchFamily="2" charset="2"/>
            </a:endParaRPr>
          </a:p>
          <a:p>
            <a:r>
              <a:rPr lang="en-US" sz="1400" b="1" dirty="0">
                <a:sym typeface="Wingdings" pitchFamily="2" charset="2"/>
              </a:rPr>
              <a:t>Depletion Region</a:t>
            </a:r>
            <a:r>
              <a:rPr lang="en-US" sz="1400" dirty="0">
                <a:sym typeface="Wingdings" pitchFamily="2" charset="2"/>
              </a:rPr>
              <a:t> means depleted of “mobile” charges</a:t>
            </a:r>
            <a:endParaRPr lang="en-US" sz="1400" dirty="0"/>
          </a:p>
          <a:p>
            <a:endParaRPr lang="en-US" sz="1400" dirty="0"/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D8B25227-CBDF-437D-933F-3F802E7B9259}"/>
              </a:ext>
            </a:extLst>
          </p:cNvPr>
          <p:cNvCxnSpPr/>
          <p:nvPr/>
        </p:nvCxnSpPr>
        <p:spPr>
          <a:xfrm>
            <a:off x="4760157" y="6285069"/>
            <a:ext cx="929391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3766680" y="889560"/>
              <a:ext cx="6570720" cy="5196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58760" y="878040"/>
                <a:ext cx="6588000" cy="521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381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0" animBg="1"/>
      <p:bldP spid="220" grpId="0" animBg="1"/>
      <p:bldP spid="230" grpId="0"/>
      <p:bldP spid="245" grpId="0"/>
      <p:bldP spid="246" grpId="0"/>
      <p:bldP spid="251" grpId="0"/>
      <p:bldP spid="259" grpId="0"/>
      <p:bldP spid="268" grpId="0"/>
      <p:bldP spid="200" grpId="0" animBg="1"/>
      <p:bldP spid="200" grpId="1" animBg="1"/>
      <p:bldP spid="208" grpId="0"/>
      <p:bldP spid="212" grpId="0"/>
      <p:bldP spid="2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25F39-BA01-D541-9449-5A7301B63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749" y="-22063"/>
            <a:ext cx="11108964" cy="723331"/>
          </a:xfrm>
        </p:spPr>
        <p:txBody>
          <a:bodyPr/>
          <a:lstStyle/>
          <a:p>
            <a:r>
              <a:rPr lang="en-US" dirty="0"/>
              <a:t>Potential, Field and Charge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0D52D73D-729E-2146-B232-73324017D0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31DFAE-A434-4444-90B7-91FDAE6B1F2C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15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14338" name="Object 5">
            <a:extLst>
              <a:ext uri="{FF2B5EF4-FFF2-40B4-BE49-F238E27FC236}">
                <a16:creationId xmlns:a16="http://schemas.microsoft.com/office/drawing/2014/main" id="{11B7E95D-E694-2A40-AFC0-A4C9CB4EA7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39126" y="1085851"/>
          <a:ext cx="24288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529800" imgH="5562600" progId="Equation.DSMT4">
                  <p:embed/>
                </p:oleObj>
              </mc:Choice>
              <mc:Fallback>
                <p:oleObj name="Equation" r:id="rId2" imgW="22529800" imgH="5562600" progId="Equation.DSMT4">
                  <p:embed/>
                  <p:pic>
                    <p:nvPicPr>
                      <p:cNvPr id="14338" name="Object 5">
                        <a:extLst>
                          <a:ext uri="{FF2B5EF4-FFF2-40B4-BE49-F238E27FC236}">
                            <a16:creationId xmlns:a16="http://schemas.microsoft.com/office/drawing/2014/main" id="{11B7E95D-E694-2A40-AFC0-A4C9CB4EA7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26" y="1085851"/>
                        <a:ext cx="242887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Line 18">
            <a:extLst>
              <a:ext uri="{FF2B5EF4-FFF2-40B4-BE49-F238E27FC236}">
                <a16:creationId xmlns:a16="http://schemas.microsoft.com/office/drawing/2014/main" id="{6CD3DF50-876B-3442-AA86-0C6071CE6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5688" y="1360489"/>
            <a:ext cx="754062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Line 19">
            <a:extLst>
              <a:ext uri="{FF2B5EF4-FFF2-40B4-BE49-F238E27FC236}">
                <a16:creationId xmlns:a16="http://schemas.microsoft.com/office/drawing/2014/main" id="{D06003ED-3B90-CD43-94A7-C922F127DF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1250" y="1760538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Line 20">
            <a:extLst>
              <a:ext uri="{FF2B5EF4-FFF2-40B4-BE49-F238E27FC236}">
                <a16:creationId xmlns:a16="http://schemas.microsoft.com/office/drawing/2014/main" id="{D31F2B3B-6DF0-9147-9EB3-334D04A00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4737" y="1384300"/>
            <a:ext cx="754063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Line 21">
            <a:extLst>
              <a:ext uri="{FF2B5EF4-FFF2-40B4-BE49-F238E27FC236}">
                <a16:creationId xmlns:a16="http://schemas.microsoft.com/office/drawing/2014/main" id="{2C1F5508-4562-514E-9EC3-309290C77F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0450" y="178435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Line 22">
            <a:extLst>
              <a:ext uri="{FF2B5EF4-FFF2-40B4-BE49-F238E27FC236}">
                <a16:creationId xmlns:a16="http://schemas.microsoft.com/office/drawing/2014/main" id="{713BA994-43C8-BD47-8C37-E8CB582D4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7737" y="1122364"/>
            <a:ext cx="754063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Line 23">
            <a:extLst>
              <a:ext uri="{FF2B5EF4-FFF2-40B4-BE49-F238E27FC236}">
                <a16:creationId xmlns:a16="http://schemas.microsoft.com/office/drawing/2014/main" id="{AAD9CF1E-3872-B044-9F76-485032BB9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1522413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Line 24">
            <a:extLst>
              <a:ext uri="{FF2B5EF4-FFF2-40B4-BE49-F238E27FC236}">
                <a16:creationId xmlns:a16="http://schemas.microsoft.com/office/drawing/2014/main" id="{A833A15A-8543-9342-910C-653348A13B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6338" y="1581150"/>
            <a:ext cx="754062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Line 25">
            <a:extLst>
              <a:ext uri="{FF2B5EF4-FFF2-40B4-BE49-F238E27FC236}">
                <a16:creationId xmlns:a16="http://schemas.microsoft.com/office/drawing/2014/main" id="{3256EF9E-DD52-D440-A53E-A6B70CF5C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2050" y="198120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2" name="Line 26">
            <a:extLst>
              <a:ext uri="{FF2B5EF4-FFF2-40B4-BE49-F238E27FC236}">
                <a16:creationId xmlns:a16="http://schemas.microsoft.com/office/drawing/2014/main" id="{DDC956AB-56F6-734C-9CFE-43011CC5D4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5051" y="1581150"/>
            <a:ext cx="754063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3" name="Line 27">
            <a:extLst>
              <a:ext uri="{FF2B5EF4-FFF2-40B4-BE49-F238E27FC236}">
                <a16:creationId xmlns:a16="http://schemas.microsoft.com/office/drawing/2014/main" id="{93DEB882-DD51-BD42-92C2-7AEC31A63B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07275" y="198120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4" name="Line 28">
            <a:extLst>
              <a:ext uri="{FF2B5EF4-FFF2-40B4-BE49-F238E27FC236}">
                <a16:creationId xmlns:a16="http://schemas.microsoft.com/office/drawing/2014/main" id="{5574C4C9-9FE8-7C49-AB91-53B9AF37D3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9564" y="1135064"/>
            <a:ext cx="738023" cy="23335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5" name="Line 29">
            <a:extLst>
              <a:ext uri="{FF2B5EF4-FFF2-40B4-BE49-F238E27FC236}">
                <a16:creationId xmlns:a16="http://schemas.microsoft.com/office/drawing/2014/main" id="{9FF72E18-58F7-A541-BC0B-C0B5FDCA53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9" y="1535114"/>
            <a:ext cx="704687" cy="21907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6" name="Line 30">
            <a:extLst>
              <a:ext uri="{FF2B5EF4-FFF2-40B4-BE49-F238E27FC236}">
                <a16:creationId xmlns:a16="http://schemas.microsoft.com/office/drawing/2014/main" id="{12DD2CA0-017F-BA45-8864-A0FFDED2F6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46900" y="1405493"/>
            <a:ext cx="595149" cy="158194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7" name="Line 31">
            <a:extLst>
              <a:ext uri="{FF2B5EF4-FFF2-40B4-BE49-F238E27FC236}">
                <a16:creationId xmlns:a16="http://schemas.microsoft.com/office/drawing/2014/main" id="{1C81EC11-4E87-CC4E-8909-33BDCF78C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1791255"/>
            <a:ext cx="623888" cy="18200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8" name="Line 32">
            <a:extLst>
              <a:ext uri="{FF2B5EF4-FFF2-40B4-BE49-F238E27FC236}">
                <a16:creationId xmlns:a16="http://schemas.microsoft.com/office/drawing/2014/main" id="{E34B832F-194E-7A45-B360-2516F4D749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368425"/>
            <a:ext cx="5222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9" name="Line 33">
            <a:extLst>
              <a:ext uri="{FF2B5EF4-FFF2-40B4-BE49-F238E27FC236}">
                <a16:creationId xmlns:a16="http://schemas.microsoft.com/office/drawing/2014/main" id="{1ABCA867-7518-1541-939C-1240EEB4FC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4513" y="1765300"/>
            <a:ext cx="5222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0" name="Line 34">
            <a:extLst>
              <a:ext uri="{FF2B5EF4-FFF2-40B4-BE49-F238E27FC236}">
                <a16:creationId xmlns:a16="http://schemas.microsoft.com/office/drawing/2014/main" id="{859D545C-2DA8-5B4E-9696-D2E225993C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4189" y="1565275"/>
            <a:ext cx="5222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1" name="Line 35">
            <a:extLst>
              <a:ext uri="{FF2B5EF4-FFF2-40B4-BE49-F238E27FC236}">
                <a16:creationId xmlns:a16="http://schemas.microsoft.com/office/drawing/2014/main" id="{910E41A8-2641-D94B-84C6-7943EAA541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5300" y="1962150"/>
            <a:ext cx="5222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39" name="Object 24">
            <a:extLst>
              <a:ext uri="{FF2B5EF4-FFF2-40B4-BE49-F238E27FC236}">
                <a16:creationId xmlns:a16="http://schemas.microsoft.com/office/drawing/2014/main" id="{5584EA57-A4AC-8B40-A866-C96004CE42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15289" y="2625726"/>
          <a:ext cx="236378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114000" imgH="5562600" progId="Equation.DSMT4">
                  <p:embed/>
                </p:oleObj>
              </mc:Choice>
              <mc:Fallback>
                <p:oleObj name="Equation" r:id="rId4" imgW="23114000" imgH="5562600" progId="Equation.DSMT4">
                  <p:embed/>
                  <p:pic>
                    <p:nvPicPr>
                      <p:cNvPr id="14339" name="Object 24">
                        <a:extLst>
                          <a:ext uri="{FF2B5EF4-FFF2-40B4-BE49-F238E27FC236}">
                            <a16:creationId xmlns:a16="http://schemas.microsoft.com/office/drawing/2014/main" id="{5584EA57-A4AC-8B40-A866-C96004CE42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5289" y="2625726"/>
                        <a:ext cx="2363787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25">
            <a:extLst>
              <a:ext uri="{FF2B5EF4-FFF2-40B4-BE49-F238E27FC236}">
                <a16:creationId xmlns:a16="http://schemas.microsoft.com/office/drawing/2014/main" id="{DACCDDAF-877E-F748-B61A-616BE7EA9C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93100" y="1616076"/>
          <a:ext cx="72548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146800" imgH="5562600" progId="Equation.DSMT4">
                  <p:embed/>
                </p:oleObj>
              </mc:Choice>
              <mc:Fallback>
                <p:oleObj name="Equation" r:id="rId6" imgW="6146800" imgH="5562600" progId="Equation.DSMT4">
                  <p:embed/>
                  <p:pic>
                    <p:nvPicPr>
                      <p:cNvPr id="14340" name="Object 25">
                        <a:extLst>
                          <a:ext uri="{FF2B5EF4-FFF2-40B4-BE49-F238E27FC236}">
                            <a16:creationId xmlns:a16="http://schemas.microsoft.com/office/drawing/2014/main" id="{DACCDDAF-877E-F748-B61A-616BE7EA9C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3100" y="1616076"/>
                        <a:ext cx="725488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2" name="Line 40">
            <a:extLst>
              <a:ext uri="{FF2B5EF4-FFF2-40B4-BE49-F238E27FC236}">
                <a16:creationId xmlns:a16="http://schemas.microsoft.com/office/drawing/2014/main" id="{2132EA81-6D92-2848-A5A6-A3E119645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5176" y="2470151"/>
            <a:ext cx="647541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3" name="Freeform 41">
            <a:extLst>
              <a:ext uri="{FF2B5EF4-FFF2-40B4-BE49-F238E27FC236}">
                <a16:creationId xmlns:a16="http://schemas.microsoft.com/office/drawing/2014/main" id="{31019B5B-D9D5-E541-999C-7E1275CBBE78}"/>
              </a:ext>
            </a:extLst>
          </p:cNvPr>
          <p:cNvSpPr>
            <a:spLocks/>
          </p:cNvSpPr>
          <p:nvPr/>
        </p:nvSpPr>
        <p:spPr bwMode="auto">
          <a:xfrm>
            <a:off x="2103438" y="2579689"/>
            <a:ext cx="5776912" cy="668337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43">
            <a:extLst>
              <a:ext uri="{FF2B5EF4-FFF2-40B4-BE49-F238E27FC236}">
                <a16:creationId xmlns:a16="http://schemas.microsoft.com/office/drawing/2014/main" id="{640B2692-ECDF-3B43-889C-4C44FBBFBB58}"/>
              </a:ext>
            </a:extLst>
          </p:cNvPr>
          <p:cNvSpPr>
            <a:spLocks/>
          </p:cNvSpPr>
          <p:nvPr/>
        </p:nvSpPr>
        <p:spPr bwMode="auto">
          <a:xfrm>
            <a:off x="2111376" y="4524375"/>
            <a:ext cx="5776913" cy="769938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5" name="Freeform 44">
            <a:extLst>
              <a:ext uri="{FF2B5EF4-FFF2-40B4-BE49-F238E27FC236}">
                <a16:creationId xmlns:a16="http://schemas.microsoft.com/office/drawing/2014/main" id="{C91C9F99-2981-DB4A-9A45-038E8712CAA9}"/>
              </a:ext>
            </a:extLst>
          </p:cNvPr>
          <p:cNvSpPr>
            <a:spLocks/>
          </p:cNvSpPr>
          <p:nvPr/>
        </p:nvSpPr>
        <p:spPr bwMode="auto">
          <a:xfrm>
            <a:off x="2089150" y="2681288"/>
            <a:ext cx="5727700" cy="349250"/>
          </a:xfrm>
          <a:custGeom>
            <a:avLst/>
            <a:gdLst>
              <a:gd name="T0" fmla="*/ 0 w 3608"/>
              <a:gd name="T1" fmla="*/ 2147483647 h 220"/>
              <a:gd name="T2" fmla="*/ 2147483647 w 3608"/>
              <a:gd name="T3" fmla="*/ 2147483647 h 220"/>
              <a:gd name="T4" fmla="*/ 2147483647 w 3608"/>
              <a:gd name="T5" fmla="*/ 2147483647 h 220"/>
              <a:gd name="T6" fmla="*/ 2147483647 w 3608"/>
              <a:gd name="T7" fmla="*/ 2147483647 h 220"/>
              <a:gd name="T8" fmla="*/ 2147483647 w 3608"/>
              <a:gd name="T9" fmla="*/ 0 h 220"/>
              <a:gd name="T10" fmla="*/ 2147483647 w 3608"/>
              <a:gd name="T11" fmla="*/ 2147483647 h 2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08"/>
              <a:gd name="T19" fmla="*/ 0 h 220"/>
              <a:gd name="T20" fmla="*/ 3608 w 3608"/>
              <a:gd name="T21" fmla="*/ 220 h 2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08" h="220">
                <a:moveTo>
                  <a:pt x="0" y="220"/>
                </a:moveTo>
                <a:lnTo>
                  <a:pt x="543" y="213"/>
                </a:lnTo>
                <a:lnTo>
                  <a:pt x="941" y="127"/>
                </a:lnTo>
                <a:lnTo>
                  <a:pt x="2232" y="129"/>
                </a:lnTo>
                <a:lnTo>
                  <a:pt x="2637" y="0"/>
                </a:lnTo>
                <a:lnTo>
                  <a:pt x="3608" y="8"/>
                </a:lnTo>
              </a:path>
            </a:pathLst>
          </a:custGeom>
          <a:noFill/>
          <a:ln w="28575" cap="flat" cmpd="sng">
            <a:solidFill>
              <a:srgbClr val="00C18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46">
            <a:extLst>
              <a:ext uri="{FF2B5EF4-FFF2-40B4-BE49-F238E27FC236}">
                <a16:creationId xmlns:a16="http://schemas.microsoft.com/office/drawing/2014/main" id="{84A64190-F750-A94A-A668-19DCEF3A74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5450" y="5284788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47">
            <a:extLst>
              <a:ext uri="{FF2B5EF4-FFF2-40B4-BE49-F238E27FC236}">
                <a16:creationId xmlns:a16="http://schemas.microsoft.com/office/drawing/2014/main" id="{371020FC-A68D-1B4B-B618-B535E674FBE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7538" y="5280026"/>
            <a:ext cx="0" cy="347663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48">
            <a:extLst>
              <a:ext uri="{FF2B5EF4-FFF2-40B4-BE49-F238E27FC236}">
                <a16:creationId xmlns:a16="http://schemas.microsoft.com/office/drawing/2014/main" id="{2090D4B2-38AC-A74D-9F09-31296B2222B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6800" y="4945063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49">
            <a:extLst>
              <a:ext uri="{FF2B5EF4-FFF2-40B4-BE49-F238E27FC236}">
                <a16:creationId xmlns:a16="http://schemas.microsoft.com/office/drawing/2014/main" id="{134F9F7A-7753-3346-8BAF-9FAB7487D8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1100" y="4938713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42">
            <a:extLst>
              <a:ext uri="{FF2B5EF4-FFF2-40B4-BE49-F238E27FC236}">
                <a16:creationId xmlns:a16="http://schemas.microsoft.com/office/drawing/2014/main" id="{EDACE426-38EF-7D4A-B365-E1233D184F16}"/>
              </a:ext>
            </a:extLst>
          </p:cNvPr>
          <p:cNvSpPr>
            <a:spLocks/>
          </p:cNvSpPr>
          <p:nvPr/>
        </p:nvSpPr>
        <p:spPr bwMode="auto">
          <a:xfrm>
            <a:off x="2089151" y="3359151"/>
            <a:ext cx="5776913" cy="798513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Freeform 45">
            <a:extLst>
              <a:ext uri="{FF2B5EF4-FFF2-40B4-BE49-F238E27FC236}">
                <a16:creationId xmlns:a16="http://schemas.microsoft.com/office/drawing/2014/main" id="{C4A43D1E-4EAF-6740-8864-BD40870770ED}"/>
              </a:ext>
            </a:extLst>
          </p:cNvPr>
          <p:cNvSpPr>
            <a:spLocks/>
          </p:cNvSpPr>
          <p:nvPr/>
        </p:nvSpPr>
        <p:spPr bwMode="auto">
          <a:xfrm>
            <a:off x="2114551" y="4148364"/>
            <a:ext cx="5757863" cy="382588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549" y="3"/>
              </a:cxn>
              <a:cxn ang="0">
                <a:pos x="549" y="234"/>
              </a:cxn>
              <a:cxn ang="0">
                <a:pos x="945" y="237"/>
              </a:cxn>
              <a:cxn ang="0">
                <a:pos x="944" y="3"/>
              </a:cxn>
              <a:cxn ang="0">
                <a:pos x="2244" y="3"/>
              </a:cxn>
              <a:cxn ang="0">
                <a:pos x="2243" y="241"/>
              </a:cxn>
              <a:cxn ang="0">
                <a:pos x="2616" y="240"/>
              </a:cxn>
              <a:cxn ang="0">
                <a:pos x="2617" y="3"/>
              </a:cxn>
              <a:cxn ang="0">
                <a:pos x="3627" y="0"/>
              </a:cxn>
            </a:cxnLst>
            <a:rect l="0" t="0" r="r" b="b"/>
            <a:pathLst>
              <a:path w="3627" h="241">
                <a:moveTo>
                  <a:pt x="0" y="6"/>
                </a:moveTo>
                <a:lnTo>
                  <a:pt x="549" y="3"/>
                </a:lnTo>
                <a:lnTo>
                  <a:pt x="549" y="234"/>
                </a:lnTo>
                <a:lnTo>
                  <a:pt x="945" y="237"/>
                </a:lnTo>
                <a:lnTo>
                  <a:pt x="944" y="3"/>
                </a:lnTo>
                <a:lnTo>
                  <a:pt x="2244" y="3"/>
                </a:lnTo>
                <a:lnTo>
                  <a:pt x="2243" y="241"/>
                </a:lnTo>
                <a:lnTo>
                  <a:pt x="2616" y="240"/>
                </a:lnTo>
                <a:lnTo>
                  <a:pt x="2617" y="3"/>
                </a:lnTo>
                <a:lnTo>
                  <a:pt x="3627" y="0"/>
                </a:lnTo>
              </a:path>
            </a:pathLst>
          </a:custGeom>
          <a:pattFill prst="upDiag"/>
          <a:ln w="38100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687016" name="Rectangle 40">
            <a:extLst>
              <a:ext uri="{FF2B5EF4-FFF2-40B4-BE49-F238E27FC236}">
                <a16:creationId xmlns:a16="http://schemas.microsoft.com/office/drawing/2014/main" id="{6D76FC9A-3B0C-B041-8B6F-8EAB0FB09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26" y="6078539"/>
            <a:ext cx="7231063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In most practical cases start from charge and derive potentials!</a:t>
            </a:r>
          </a:p>
          <a:p>
            <a:pPr eaLnBrk="1" hangingPunct="1"/>
            <a:r>
              <a:rPr lang="en-US" altLang="en-US" sz="2000"/>
              <a:t>=&gt; Useful to learn “graphical” 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BCCB9E8-7BF8-C945-9B26-9987474D2E20}"/>
                  </a:ext>
                </a:extLst>
              </p:cNvPr>
              <p:cNvSpPr txBox="1"/>
              <p:nvPr/>
            </p:nvSpPr>
            <p:spPr>
              <a:xfrm>
                <a:off x="7962102" y="3700996"/>
                <a:ext cx="2695481" cy="855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⃑"/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ℇ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FF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BCCB9E8-7BF8-C945-9B26-9987474D2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2102" y="3700996"/>
                <a:ext cx="2695481" cy="855812"/>
              </a:xfrm>
              <a:prstGeom prst="rect">
                <a:avLst/>
              </a:prstGeom>
              <a:blipFill>
                <a:blip r:embed="rId9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F9B4F4-55A4-C94B-99D3-5137EB0A9FD4}"/>
                  </a:ext>
                </a:extLst>
              </p:cNvPr>
              <p:cNvSpPr txBox="1"/>
              <p:nvPr/>
            </p:nvSpPr>
            <p:spPr>
              <a:xfrm>
                <a:off x="8013747" y="4843674"/>
                <a:ext cx="2695481" cy="796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⃑"/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ℇ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8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F9B4F4-55A4-C94B-99D3-5137EB0A9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3747" y="4843674"/>
                <a:ext cx="2695481" cy="796500"/>
              </a:xfrm>
              <a:prstGeom prst="rect">
                <a:avLst/>
              </a:prstGeom>
              <a:blipFill>
                <a:blip r:embed="rId10"/>
                <a:stretch>
                  <a:fillRect l="-939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Up Arrow 41">
            <a:extLst>
              <a:ext uri="{FF2B5EF4-FFF2-40B4-BE49-F238E27FC236}">
                <a16:creationId xmlns:a16="http://schemas.microsoft.com/office/drawing/2014/main" id="{C4160531-9846-3141-A0DA-BE96576383E7}"/>
              </a:ext>
            </a:extLst>
          </p:cNvPr>
          <p:cNvSpPr/>
          <p:nvPr/>
        </p:nvSpPr>
        <p:spPr>
          <a:xfrm>
            <a:off x="10968085" y="1330791"/>
            <a:ext cx="733424" cy="4343400"/>
          </a:xfrm>
          <a:prstGeom prst="upArrow">
            <a:avLst>
              <a:gd name="adj1" fmla="val 50000"/>
              <a:gd name="adj2" fmla="val 133117"/>
            </a:avLst>
          </a:prstGeom>
          <a:gradFill flip="none" rotWithShape="1">
            <a:gsLst>
              <a:gs pos="0">
                <a:srgbClr val="0000FF"/>
              </a:gs>
              <a:gs pos="65008">
                <a:srgbClr val="99FF66"/>
              </a:gs>
              <a:gs pos="28000">
                <a:srgbClr val="FF00FF"/>
              </a:gs>
              <a:gs pos="100000">
                <a:schemeClr val="tx1"/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Line 63">
            <a:extLst>
              <a:ext uri="{FF2B5EF4-FFF2-40B4-BE49-F238E27FC236}">
                <a16:creationId xmlns:a16="http://schemas.microsoft.com/office/drawing/2014/main" id="{A7CBA0AC-C0CA-1F4D-9973-33048601B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4338" y="862200"/>
            <a:ext cx="3446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63">
            <a:extLst>
              <a:ext uri="{FF2B5EF4-FFF2-40B4-BE49-F238E27FC236}">
                <a16:creationId xmlns:a16="http://schemas.microsoft.com/office/drawing/2014/main" id="{348297D8-27F1-4941-824E-5366AE45F2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98699" y="862199"/>
            <a:ext cx="810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63">
            <a:extLst>
              <a:ext uri="{FF2B5EF4-FFF2-40B4-BE49-F238E27FC236}">
                <a16:creationId xmlns:a16="http://schemas.microsoft.com/office/drawing/2014/main" id="{CDF0228E-7A2C-714F-A773-376AD73CDB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7265" y="919522"/>
            <a:ext cx="12417" cy="228087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63">
            <a:extLst>
              <a:ext uri="{FF2B5EF4-FFF2-40B4-BE49-F238E27FC236}">
                <a16:creationId xmlns:a16="http://schemas.microsoft.com/office/drawing/2014/main" id="{F2F63DA2-7971-4D4D-9D11-84E1D8BD10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2050" y="933812"/>
            <a:ext cx="34764" cy="227258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98BD74B9-F90E-DD4C-B730-02C48D1C75A8}"/>
              </a:ext>
            </a:extLst>
          </p:cNvPr>
          <p:cNvSpPr/>
          <p:nvPr/>
        </p:nvSpPr>
        <p:spPr>
          <a:xfrm>
            <a:off x="-4845" y="466612"/>
            <a:ext cx="4885996" cy="486116"/>
          </a:xfrm>
          <a:custGeom>
            <a:avLst/>
            <a:gdLst>
              <a:gd name="csX0" fmla="*/ 0 w 4885996"/>
              <a:gd name="csY0" fmla="*/ 81021 h 486116"/>
              <a:gd name="csX1" fmla="*/ 81021 w 4885996"/>
              <a:gd name="csY1" fmla="*/ 0 h 486116"/>
              <a:gd name="csX2" fmla="*/ 671515 w 4885996"/>
              <a:gd name="csY2" fmla="*/ 0 h 486116"/>
              <a:gd name="csX3" fmla="*/ 1167530 w 4885996"/>
              <a:gd name="csY3" fmla="*/ 0 h 486116"/>
              <a:gd name="csX4" fmla="*/ 1805264 w 4885996"/>
              <a:gd name="csY4" fmla="*/ 0 h 486116"/>
              <a:gd name="csX5" fmla="*/ 2301279 w 4885996"/>
              <a:gd name="csY5" fmla="*/ 0 h 486116"/>
              <a:gd name="csX6" fmla="*/ 2939013 w 4885996"/>
              <a:gd name="csY6" fmla="*/ 0 h 486116"/>
              <a:gd name="csX7" fmla="*/ 3387789 w 4885996"/>
              <a:gd name="csY7" fmla="*/ 0 h 486116"/>
              <a:gd name="csX8" fmla="*/ 4025523 w 4885996"/>
              <a:gd name="csY8" fmla="*/ 0 h 486116"/>
              <a:gd name="csX9" fmla="*/ 4804975 w 4885996"/>
              <a:gd name="csY9" fmla="*/ 0 h 486116"/>
              <a:gd name="csX10" fmla="*/ 4885996 w 4885996"/>
              <a:gd name="csY10" fmla="*/ 81021 h 486116"/>
              <a:gd name="csX11" fmla="*/ 4885996 w 4885996"/>
              <a:gd name="csY11" fmla="*/ 405095 h 486116"/>
              <a:gd name="csX12" fmla="*/ 4804975 w 4885996"/>
              <a:gd name="csY12" fmla="*/ 486116 h 486116"/>
              <a:gd name="csX13" fmla="*/ 4308960 w 4885996"/>
              <a:gd name="csY13" fmla="*/ 486116 h 486116"/>
              <a:gd name="csX14" fmla="*/ 3765705 w 4885996"/>
              <a:gd name="csY14" fmla="*/ 486116 h 486116"/>
              <a:gd name="csX15" fmla="*/ 3175211 w 4885996"/>
              <a:gd name="csY15" fmla="*/ 486116 h 486116"/>
              <a:gd name="csX16" fmla="*/ 2679196 w 4885996"/>
              <a:gd name="csY16" fmla="*/ 486116 h 486116"/>
              <a:gd name="csX17" fmla="*/ 1994222 w 4885996"/>
              <a:gd name="csY17" fmla="*/ 486116 h 486116"/>
              <a:gd name="csX18" fmla="*/ 1403728 w 4885996"/>
              <a:gd name="csY18" fmla="*/ 486116 h 486116"/>
              <a:gd name="csX19" fmla="*/ 718755 w 4885996"/>
              <a:gd name="csY19" fmla="*/ 486116 h 486116"/>
              <a:gd name="csX20" fmla="*/ 81021 w 4885996"/>
              <a:gd name="csY20" fmla="*/ 486116 h 486116"/>
              <a:gd name="csX21" fmla="*/ 0 w 4885996"/>
              <a:gd name="csY21" fmla="*/ 405095 h 486116"/>
              <a:gd name="csX22" fmla="*/ 0 w 4885996"/>
              <a:gd name="csY22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885996" h="486116" fill="none" extrusionOk="0">
                <a:moveTo>
                  <a:pt x="0" y="81021"/>
                </a:moveTo>
                <a:cubicBezTo>
                  <a:pt x="-6709" y="35894"/>
                  <a:pt x="45273" y="7748"/>
                  <a:pt x="81021" y="0"/>
                </a:cubicBezTo>
                <a:cubicBezTo>
                  <a:pt x="262217" y="-54073"/>
                  <a:pt x="487339" y="62495"/>
                  <a:pt x="671515" y="0"/>
                </a:cubicBezTo>
                <a:cubicBezTo>
                  <a:pt x="855691" y="-62495"/>
                  <a:pt x="1051646" y="39953"/>
                  <a:pt x="1167530" y="0"/>
                </a:cubicBezTo>
                <a:cubicBezTo>
                  <a:pt x="1283415" y="-39953"/>
                  <a:pt x="1654433" y="33354"/>
                  <a:pt x="1805264" y="0"/>
                </a:cubicBezTo>
                <a:cubicBezTo>
                  <a:pt x="1956095" y="-33354"/>
                  <a:pt x="2193978" y="10441"/>
                  <a:pt x="2301279" y="0"/>
                </a:cubicBezTo>
                <a:cubicBezTo>
                  <a:pt x="2408581" y="-10441"/>
                  <a:pt x="2635635" y="58691"/>
                  <a:pt x="2939013" y="0"/>
                </a:cubicBezTo>
                <a:cubicBezTo>
                  <a:pt x="3242391" y="-58691"/>
                  <a:pt x="3170851" y="21358"/>
                  <a:pt x="3387789" y="0"/>
                </a:cubicBezTo>
                <a:cubicBezTo>
                  <a:pt x="3604727" y="-21358"/>
                  <a:pt x="3714254" y="75589"/>
                  <a:pt x="4025523" y="0"/>
                </a:cubicBezTo>
                <a:cubicBezTo>
                  <a:pt x="4336792" y="-75589"/>
                  <a:pt x="4582984" y="43797"/>
                  <a:pt x="4804975" y="0"/>
                </a:cubicBezTo>
                <a:cubicBezTo>
                  <a:pt x="4843530" y="3472"/>
                  <a:pt x="4889111" y="44714"/>
                  <a:pt x="4885996" y="81021"/>
                </a:cubicBezTo>
                <a:cubicBezTo>
                  <a:pt x="4916780" y="241456"/>
                  <a:pt x="4877899" y="337646"/>
                  <a:pt x="4885996" y="405095"/>
                </a:cubicBezTo>
                <a:cubicBezTo>
                  <a:pt x="4889570" y="448896"/>
                  <a:pt x="4848138" y="497085"/>
                  <a:pt x="4804975" y="486116"/>
                </a:cubicBezTo>
                <a:cubicBezTo>
                  <a:pt x="4611063" y="502848"/>
                  <a:pt x="4486070" y="483284"/>
                  <a:pt x="4308960" y="486116"/>
                </a:cubicBezTo>
                <a:cubicBezTo>
                  <a:pt x="4131851" y="488948"/>
                  <a:pt x="4009262" y="455004"/>
                  <a:pt x="3765705" y="486116"/>
                </a:cubicBezTo>
                <a:cubicBezTo>
                  <a:pt x="3522149" y="517228"/>
                  <a:pt x="3407742" y="485232"/>
                  <a:pt x="3175211" y="486116"/>
                </a:cubicBezTo>
                <a:cubicBezTo>
                  <a:pt x="2942680" y="487000"/>
                  <a:pt x="2825214" y="441170"/>
                  <a:pt x="2679196" y="486116"/>
                </a:cubicBezTo>
                <a:cubicBezTo>
                  <a:pt x="2533178" y="531062"/>
                  <a:pt x="2182084" y="484140"/>
                  <a:pt x="1994222" y="486116"/>
                </a:cubicBezTo>
                <a:cubicBezTo>
                  <a:pt x="1806360" y="488092"/>
                  <a:pt x="1543094" y="435656"/>
                  <a:pt x="1403728" y="486116"/>
                </a:cubicBezTo>
                <a:cubicBezTo>
                  <a:pt x="1264362" y="536576"/>
                  <a:pt x="1024811" y="412043"/>
                  <a:pt x="718755" y="486116"/>
                </a:cubicBezTo>
                <a:cubicBezTo>
                  <a:pt x="412699" y="560189"/>
                  <a:pt x="329964" y="413594"/>
                  <a:pt x="81021" y="486116"/>
                </a:cubicBezTo>
                <a:cubicBezTo>
                  <a:pt x="33267" y="497130"/>
                  <a:pt x="3074" y="444666"/>
                  <a:pt x="0" y="405095"/>
                </a:cubicBezTo>
                <a:cubicBezTo>
                  <a:pt x="-28268" y="309483"/>
                  <a:pt x="1294" y="166276"/>
                  <a:pt x="0" y="81021"/>
                </a:cubicBezTo>
                <a:close/>
              </a:path>
              <a:path w="4885996" h="486116" stroke="0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57116" y="-42685"/>
                  <a:pt x="613458" y="66179"/>
                  <a:pt x="765994" y="0"/>
                </a:cubicBezTo>
                <a:cubicBezTo>
                  <a:pt x="918530" y="-66179"/>
                  <a:pt x="1176718" y="59695"/>
                  <a:pt x="1309249" y="0"/>
                </a:cubicBezTo>
                <a:cubicBezTo>
                  <a:pt x="1441781" y="-59695"/>
                  <a:pt x="1681879" y="21889"/>
                  <a:pt x="1805264" y="0"/>
                </a:cubicBezTo>
                <a:cubicBezTo>
                  <a:pt x="1928649" y="-21889"/>
                  <a:pt x="2159862" y="49609"/>
                  <a:pt x="2442998" y="0"/>
                </a:cubicBezTo>
                <a:cubicBezTo>
                  <a:pt x="2726134" y="-49609"/>
                  <a:pt x="2867962" y="28157"/>
                  <a:pt x="2986253" y="0"/>
                </a:cubicBezTo>
                <a:cubicBezTo>
                  <a:pt x="3104545" y="-28157"/>
                  <a:pt x="3458661" y="82108"/>
                  <a:pt x="3671226" y="0"/>
                </a:cubicBezTo>
                <a:cubicBezTo>
                  <a:pt x="3883791" y="-82108"/>
                  <a:pt x="3996090" y="37069"/>
                  <a:pt x="4167241" y="0"/>
                </a:cubicBezTo>
                <a:cubicBezTo>
                  <a:pt x="4338393" y="-37069"/>
                  <a:pt x="4549197" y="37206"/>
                  <a:pt x="4804975" y="0"/>
                </a:cubicBezTo>
                <a:cubicBezTo>
                  <a:pt x="4861289" y="2781"/>
                  <a:pt x="4879411" y="35209"/>
                  <a:pt x="4885996" y="81021"/>
                </a:cubicBezTo>
                <a:cubicBezTo>
                  <a:pt x="4913279" y="178359"/>
                  <a:pt x="4852659" y="321122"/>
                  <a:pt x="4885996" y="405095"/>
                </a:cubicBezTo>
                <a:cubicBezTo>
                  <a:pt x="4893612" y="442316"/>
                  <a:pt x="4855223" y="482569"/>
                  <a:pt x="4804975" y="486116"/>
                </a:cubicBezTo>
                <a:cubicBezTo>
                  <a:pt x="4671310" y="522270"/>
                  <a:pt x="4493626" y="472624"/>
                  <a:pt x="4214481" y="486116"/>
                </a:cubicBezTo>
                <a:cubicBezTo>
                  <a:pt x="3935336" y="499608"/>
                  <a:pt x="3874926" y="470476"/>
                  <a:pt x="3718466" y="486116"/>
                </a:cubicBezTo>
                <a:cubicBezTo>
                  <a:pt x="3562006" y="501756"/>
                  <a:pt x="3327702" y="430812"/>
                  <a:pt x="3127971" y="486116"/>
                </a:cubicBezTo>
                <a:cubicBezTo>
                  <a:pt x="2928241" y="541420"/>
                  <a:pt x="2698314" y="406838"/>
                  <a:pt x="2442998" y="486116"/>
                </a:cubicBezTo>
                <a:cubicBezTo>
                  <a:pt x="2187682" y="565394"/>
                  <a:pt x="2006631" y="428614"/>
                  <a:pt x="1852504" y="486116"/>
                </a:cubicBezTo>
                <a:cubicBezTo>
                  <a:pt x="1698377" y="543618"/>
                  <a:pt x="1559788" y="460203"/>
                  <a:pt x="1403728" y="486116"/>
                </a:cubicBezTo>
                <a:cubicBezTo>
                  <a:pt x="1247668" y="512029"/>
                  <a:pt x="1105352" y="452512"/>
                  <a:pt x="907713" y="486116"/>
                </a:cubicBezTo>
                <a:cubicBezTo>
                  <a:pt x="710074" y="519720"/>
                  <a:pt x="423810" y="411651"/>
                  <a:pt x="81021" y="486116"/>
                </a:cubicBezTo>
                <a:cubicBezTo>
                  <a:pt x="44055" y="484470"/>
                  <a:pt x="355" y="453216"/>
                  <a:pt x="0" y="405095"/>
                </a:cubicBezTo>
                <a:cubicBezTo>
                  <a:pt x="-27568" y="334046"/>
                  <a:pt x="20869" y="206041"/>
                  <a:pt x="0" y="81021"/>
                </a:cubicBezTo>
                <a:close/>
              </a:path>
            </a:pathLst>
          </a:custGeom>
          <a:solidFill>
            <a:srgbClr val="A6A6A6">
              <a:alpha val="69804"/>
            </a:srgbClr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6E581BE-522C-9745-8B18-7FF66F7716B4}"/>
              </a:ext>
            </a:extLst>
          </p:cNvPr>
          <p:cNvSpPr/>
          <p:nvPr/>
        </p:nvSpPr>
        <p:spPr>
          <a:xfrm>
            <a:off x="3474" y="521536"/>
            <a:ext cx="4877677" cy="3464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From Section 13 – Band Diagrams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22512074-9EED-FC49-9D0F-71967A39FD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4648200" y="7010400"/>
            <a:ext cx="4516472" cy="2540515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50800" dist="38100" dir="13500000" sx="102000" sy="102000" algn="b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2895840" y="2798640"/>
              <a:ext cx="5642280" cy="2998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887560" y="2791440"/>
                <a:ext cx="5658120" cy="301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0163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7016" grpId="0" animBg="1"/>
      <p:bldP spid="40" grpId="0"/>
      <p:bldP spid="41" grpId="0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0D52D73D-729E-2146-B232-73324017D0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31DFAE-A434-4444-90B7-91FDAE6B1F2C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16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14338" name="Object 5">
            <a:extLst>
              <a:ext uri="{FF2B5EF4-FFF2-40B4-BE49-F238E27FC236}">
                <a16:creationId xmlns:a16="http://schemas.microsoft.com/office/drawing/2014/main" id="{11B7E95D-E694-2A40-AFC0-A4C9CB4EA7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39126" y="1085851"/>
          <a:ext cx="24288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529800" imgH="5562600" progId="Equation.DSMT4">
                  <p:embed/>
                </p:oleObj>
              </mc:Choice>
              <mc:Fallback>
                <p:oleObj name="Equation" r:id="rId2" imgW="22529800" imgH="5562600" progId="Equation.DSMT4">
                  <p:embed/>
                  <p:pic>
                    <p:nvPicPr>
                      <p:cNvPr id="14338" name="Object 5">
                        <a:extLst>
                          <a:ext uri="{FF2B5EF4-FFF2-40B4-BE49-F238E27FC236}">
                            <a16:creationId xmlns:a16="http://schemas.microsoft.com/office/drawing/2014/main" id="{11B7E95D-E694-2A40-AFC0-A4C9CB4EA7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26" y="1085851"/>
                        <a:ext cx="242887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Line 18">
            <a:extLst>
              <a:ext uri="{FF2B5EF4-FFF2-40B4-BE49-F238E27FC236}">
                <a16:creationId xmlns:a16="http://schemas.microsoft.com/office/drawing/2014/main" id="{6CD3DF50-876B-3442-AA86-0C6071CE6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5688" y="1360489"/>
            <a:ext cx="754062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Line 19">
            <a:extLst>
              <a:ext uri="{FF2B5EF4-FFF2-40B4-BE49-F238E27FC236}">
                <a16:creationId xmlns:a16="http://schemas.microsoft.com/office/drawing/2014/main" id="{D06003ED-3B90-CD43-94A7-C922F127DF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1250" y="1760538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Line 20">
            <a:extLst>
              <a:ext uri="{FF2B5EF4-FFF2-40B4-BE49-F238E27FC236}">
                <a16:creationId xmlns:a16="http://schemas.microsoft.com/office/drawing/2014/main" id="{D31F2B3B-6DF0-9147-9EB3-334D04A00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4737" y="1384300"/>
            <a:ext cx="754063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Line 21">
            <a:extLst>
              <a:ext uri="{FF2B5EF4-FFF2-40B4-BE49-F238E27FC236}">
                <a16:creationId xmlns:a16="http://schemas.microsoft.com/office/drawing/2014/main" id="{2C1F5508-4562-514E-9EC3-309290C77F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0450" y="178435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Line 22">
            <a:extLst>
              <a:ext uri="{FF2B5EF4-FFF2-40B4-BE49-F238E27FC236}">
                <a16:creationId xmlns:a16="http://schemas.microsoft.com/office/drawing/2014/main" id="{713BA994-43C8-BD47-8C37-E8CB582D4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7737" y="1122364"/>
            <a:ext cx="754063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Line 23">
            <a:extLst>
              <a:ext uri="{FF2B5EF4-FFF2-40B4-BE49-F238E27FC236}">
                <a16:creationId xmlns:a16="http://schemas.microsoft.com/office/drawing/2014/main" id="{AAD9CF1E-3872-B044-9F76-485032BB9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1522413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Line 24">
            <a:extLst>
              <a:ext uri="{FF2B5EF4-FFF2-40B4-BE49-F238E27FC236}">
                <a16:creationId xmlns:a16="http://schemas.microsoft.com/office/drawing/2014/main" id="{A833A15A-8543-9342-910C-653348A13B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6338" y="1581150"/>
            <a:ext cx="754062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Line 25">
            <a:extLst>
              <a:ext uri="{FF2B5EF4-FFF2-40B4-BE49-F238E27FC236}">
                <a16:creationId xmlns:a16="http://schemas.microsoft.com/office/drawing/2014/main" id="{3256EF9E-DD52-D440-A53E-A6B70CF5C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2050" y="198120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2" name="Line 26">
            <a:extLst>
              <a:ext uri="{FF2B5EF4-FFF2-40B4-BE49-F238E27FC236}">
                <a16:creationId xmlns:a16="http://schemas.microsoft.com/office/drawing/2014/main" id="{DDC956AB-56F6-734C-9CFE-43011CC5D4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5051" y="1581150"/>
            <a:ext cx="754063" cy="142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3" name="Line 27">
            <a:extLst>
              <a:ext uri="{FF2B5EF4-FFF2-40B4-BE49-F238E27FC236}">
                <a16:creationId xmlns:a16="http://schemas.microsoft.com/office/drawing/2014/main" id="{93DEB882-DD51-BD42-92C2-7AEC31A63B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07275" y="1981200"/>
            <a:ext cx="76835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4" name="Line 28">
            <a:extLst>
              <a:ext uri="{FF2B5EF4-FFF2-40B4-BE49-F238E27FC236}">
                <a16:creationId xmlns:a16="http://schemas.microsoft.com/office/drawing/2014/main" id="{5574C4C9-9FE8-7C49-AB91-53B9AF37D3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9564" y="1135064"/>
            <a:ext cx="738023" cy="23335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5" name="Line 29">
            <a:extLst>
              <a:ext uri="{FF2B5EF4-FFF2-40B4-BE49-F238E27FC236}">
                <a16:creationId xmlns:a16="http://schemas.microsoft.com/office/drawing/2014/main" id="{9FF72E18-58F7-A541-BC0B-C0B5FDCA53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9" y="1535114"/>
            <a:ext cx="704687" cy="21907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6" name="Line 30">
            <a:extLst>
              <a:ext uri="{FF2B5EF4-FFF2-40B4-BE49-F238E27FC236}">
                <a16:creationId xmlns:a16="http://schemas.microsoft.com/office/drawing/2014/main" id="{12DD2CA0-017F-BA45-8864-A0FFDED2F6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46900" y="1405493"/>
            <a:ext cx="595149" cy="158194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7" name="Line 31">
            <a:extLst>
              <a:ext uri="{FF2B5EF4-FFF2-40B4-BE49-F238E27FC236}">
                <a16:creationId xmlns:a16="http://schemas.microsoft.com/office/drawing/2014/main" id="{1C81EC11-4E87-CC4E-8909-33BDCF78C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1791255"/>
            <a:ext cx="623888" cy="18200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8" name="Line 32">
            <a:extLst>
              <a:ext uri="{FF2B5EF4-FFF2-40B4-BE49-F238E27FC236}">
                <a16:creationId xmlns:a16="http://schemas.microsoft.com/office/drawing/2014/main" id="{E34B832F-194E-7A45-B360-2516F4D749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368425"/>
            <a:ext cx="5222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9" name="Line 33">
            <a:extLst>
              <a:ext uri="{FF2B5EF4-FFF2-40B4-BE49-F238E27FC236}">
                <a16:creationId xmlns:a16="http://schemas.microsoft.com/office/drawing/2014/main" id="{1ABCA867-7518-1541-939C-1240EEB4FC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4513" y="1765300"/>
            <a:ext cx="5222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0" name="Line 34">
            <a:extLst>
              <a:ext uri="{FF2B5EF4-FFF2-40B4-BE49-F238E27FC236}">
                <a16:creationId xmlns:a16="http://schemas.microsoft.com/office/drawing/2014/main" id="{859D545C-2DA8-5B4E-9696-D2E225993C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4189" y="1565275"/>
            <a:ext cx="5222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1" name="Line 35">
            <a:extLst>
              <a:ext uri="{FF2B5EF4-FFF2-40B4-BE49-F238E27FC236}">
                <a16:creationId xmlns:a16="http://schemas.microsoft.com/office/drawing/2014/main" id="{910E41A8-2641-D94B-84C6-7943EAA541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5300" y="1962150"/>
            <a:ext cx="5222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39" name="Object 24">
            <a:extLst>
              <a:ext uri="{FF2B5EF4-FFF2-40B4-BE49-F238E27FC236}">
                <a16:creationId xmlns:a16="http://schemas.microsoft.com/office/drawing/2014/main" id="{5584EA57-A4AC-8B40-A866-C96004CE42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15289" y="2625726"/>
          <a:ext cx="236378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114000" imgH="5562600" progId="Equation.DSMT4">
                  <p:embed/>
                </p:oleObj>
              </mc:Choice>
              <mc:Fallback>
                <p:oleObj name="Equation" r:id="rId4" imgW="23114000" imgH="5562600" progId="Equation.DSMT4">
                  <p:embed/>
                  <p:pic>
                    <p:nvPicPr>
                      <p:cNvPr id="14339" name="Object 24">
                        <a:extLst>
                          <a:ext uri="{FF2B5EF4-FFF2-40B4-BE49-F238E27FC236}">
                            <a16:creationId xmlns:a16="http://schemas.microsoft.com/office/drawing/2014/main" id="{5584EA57-A4AC-8B40-A866-C96004CE42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5289" y="2625726"/>
                        <a:ext cx="2363787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25">
            <a:extLst>
              <a:ext uri="{FF2B5EF4-FFF2-40B4-BE49-F238E27FC236}">
                <a16:creationId xmlns:a16="http://schemas.microsoft.com/office/drawing/2014/main" id="{DACCDDAF-877E-F748-B61A-616BE7EA9C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93100" y="1616076"/>
          <a:ext cx="72548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146800" imgH="5562600" progId="Equation.DSMT4">
                  <p:embed/>
                </p:oleObj>
              </mc:Choice>
              <mc:Fallback>
                <p:oleObj name="Equation" r:id="rId6" imgW="6146800" imgH="5562600" progId="Equation.DSMT4">
                  <p:embed/>
                  <p:pic>
                    <p:nvPicPr>
                      <p:cNvPr id="14340" name="Object 25">
                        <a:extLst>
                          <a:ext uri="{FF2B5EF4-FFF2-40B4-BE49-F238E27FC236}">
                            <a16:creationId xmlns:a16="http://schemas.microsoft.com/office/drawing/2014/main" id="{DACCDDAF-877E-F748-B61A-616BE7EA9C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3100" y="1616076"/>
                        <a:ext cx="725488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2" name="Line 40">
            <a:extLst>
              <a:ext uri="{FF2B5EF4-FFF2-40B4-BE49-F238E27FC236}">
                <a16:creationId xmlns:a16="http://schemas.microsoft.com/office/drawing/2014/main" id="{2132EA81-6D92-2848-A5A6-A3E119645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5176" y="2470151"/>
            <a:ext cx="647541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3" name="Freeform 41">
            <a:extLst>
              <a:ext uri="{FF2B5EF4-FFF2-40B4-BE49-F238E27FC236}">
                <a16:creationId xmlns:a16="http://schemas.microsoft.com/office/drawing/2014/main" id="{31019B5B-D9D5-E541-999C-7E1275CBBE78}"/>
              </a:ext>
            </a:extLst>
          </p:cNvPr>
          <p:cNvSpPr>
            <a:spLocks/>
          </p:cNvSpPr>
          <p:nvPr/>
        </p:nvSpPr>
        <p:spPr bwMode="auto">
          <a:xfrm>
            <a:off x="2103438" y="2579689"/>
            <a:ext cx="5776912" cy="668337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43">
            <a:extLst>
              <a:ext uri="{FF2B5EF4-FFF2-40B4-BE49-F238E27FC236}">
                <a16:creationId xmlns:a16="http://schemas.microsoft.com/office/drawing/2014/main" id="{640B2692-ECDF-3B43-889C-4C44FBBFBB58}"/>
              </a:ext>
            </a:extLst>
          </p:cNvPr>
          <p:cNvSpPr>
            <a:spLocks/>
          </p:cNvSpPr>
          <p:nvPr/>
        </p:nvSpPr>
        <p:spPr bwMode="auto">
          <a:xfrm>
            <a:off x="2111376" y="4524375"/>
            <a:ext cx="5776913" cy="769938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65" name="Freeform 44">
            <a:extLst>
              <a:ext uri="{FF2B5EF4-FFF2-40B4-BE49-F238E27FC236}">
                <a16:creationId xmlns:a16="http://schemas.microsoft.com/office/drawing/2014/main" id="{C91C9F99-2981-DB4A-9A45-038E8712CAA9}"/>
              </a:ext>
            </a:extLst>
          </p:cNvPr>
          <p:cNvSpPr>
            <a:spLocks/>
          </p:cNvSpPr>
          <p:nvPr/>
        </p:nvSpPr>
        <p:spPr bwMode="auto">
          <a:xfrm>
            <a:off x="2089150" y="2681288"/>
            <a:ext cx="5727700" cy="349250"/>
          </a:xfrm>
          <a:custGeom>
            <a:avLst/>
            <a:gdLst>
              <a:gd name="T0" fmla="*/ 0 w 3608"/>
              <a:gd name="T1" fmla="*/ 2147483647 h 220"/>
              <a:gd name="T2" fmla="*/ 2147483647 w 3608"/>
              <a:gd name="T3" fmla="*/ 2147483647 h 220"/>
              <a:gd name="T4" fmla="*/ 2147483647 w 3608"/>
              <a:gd name="T5" fmla="*/ 2147483647 h 220"/>
              <a:gd name="T6" fmla="*/ 2147483647 w 3608"/>
              <a:gd name="T7" fmla="*/ 2147483647 h 220"/>
              <a:gd name="T8" fmla="*/ 2147483647 w 3608"/>
              <a:gd name="T9" fmla="*/ 0 h 220"/>
              <a:gd name="T10" fmla="*/ 2147483647 w 3608"/>
              <a:gd name="T11" fmla="*/ 2147483647 h 2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08"/>
              <a:gd name="T19" fmla="*/ 0 h 220"/>
              <a:gd name="T20" fmla="*/ 3608 w 3608"/>
              <a:gd name="T21" fmla="*/ 220 h 2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08" h="220">
                <a:moveTo>
                  <a:pt x="0" y="220"/>
                </a:moveTo>
                <a:lnTo>
                  <a:pt x="543" y="213"/>
                </a:lnTo>
                <a:lnTo>
                  <a:pt x="941" y="127"/>
                </a:lnTo>
                <a:lnTo>
                  <a:pt x="2232" y="129"/>
                </a:lnTo>
                <a:lnTo>
                  <a:pt x="2637" y="0"/>
                </a:lnTo>
                <a:lnTo>
                  <a:pt x="3608" y="8"/>
                </a:lnTo>
              </a:path>
            </a:pathLst>
          </a:custGeom>
          <a:noFill/>
          <a:ln w="28575" cap="flat" cmpd="sng">
            <a:solidFill>
              <a:srgbClr val="00C18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46">
            <a:extLst>
              <a:ext uri="{FF2B5EF4-FFF2-40B4-BE49-F238E27FC236}">
                <a16:creationId xmlns:a16="http://schemas.microsoft.com/office/drawing/2014/main" id="{84A64190-F750-A94A-A668-19DCEF3A74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5450" y="5284788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47">
            <a:extLst>
              <a:ext uri="{FF2B5EF4-FFF2-40B4-BE49-F238E27FC236}">
                <a16:creationId xmlns:a16="http://schemas.microsoft.com/office/drawing/2014/main" id="{371020FC-A68D-1B4B-B618-B535E674FBE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7538" y="5280026"/>
            <a:ext cx="0" cy="347663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48">
            <a:extLst>
              <a:ext uri="{FF2B5EF4-FFF2-40B4-BE49-F238E27FC236}">
                <a16:creationId xmlns:a16="http://schemas.microsoft.com/office/drawing/2014/main" id="{2090D4B2-38AC-A74D-9F09-31296B2222B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6800" y="4945063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49">
            <a:extLst>
              <a:ext uri="{FF2B5EF4-FFF2-40B4-BE49-F238E27FC236}">
                <a16:creationId xmlns:a16="http://schemas.microsoft.com/office/drawing/2014/main" id="{134F9F7A-7753-3346-8BAF-9FAB7487D8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1100" y="4938713"/>
            <a:ext cx="0" cy="347662"/>
          </a:xfrm>
          <a:prstGeom prst="line">
            <a:avLst/>
          </a:prstGeom>
          <a:noFill/>
          <a:ln w="28575">
            <a:solidFill>
              <a:srgbClr val="0058DE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42">
            <a:extLst>
              <a:ext uri="{FF2B5EF4-FFF2-40B4-BE49-F238E27FC236}">
                <a16:creationId xmlns:a16="http://schemas.microsoft.com/office/drawing/2014/main" id="{EDACE426-38EF-7D4A-B365-E1233D184F16}"/>
              </a:ext>
            </a:extLst>
          </p:cNvPr>
          <p:cNvSpPr>
            <a:spLocks/>
          </p:cNvSpPr>
          <p:nvPr/>
        </p:nvSpPr>
        <p:spPr bwMode="auto">
          <a:xfrm>
            <a:off x="2089151" y="3359151"/>
            <a:ext cx="5776913" cy="798513"/>
          </a:xfrm>
          <a:custGeom>
            <a:avLst/>
            <a:gdLst>
              <a:gd name="T0" fmla="*/ 0 w 3639"/>
              <a:gd name="T1" fmla="*/ 0 h 695"/>
              <a:gd name="T2" fmla="*/ 0 w 3639"/>
              <a:gd name="T3" fmla="*/ 2147483647 h 695"/>
              <a:gd name="T4" fmla="*/ 2147483647 w 3639"/>
              <a:gd name="T5" fmla="*/ 2147483647 h 695"/>
              <a:gd name="T6" fmla="*/ 0 60000 65536"/>
              <a:gd name="T7" fmla="*/ 0 60000 65536"/>
              <a:gd name="T8" fmla="*/ 0 60000 65536"/>
              <a:gd name="T9" fmla="*/ 0 w 3639"/>
              <a:gd name="T10" fmla="*/ 0 h 695"/>
              <a:gd name="T11" fmla="*/ 3639 w 3639"/>
              <a:gd name="T12" fmla="*/ 695 h 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9" h="695">
                <a:moveTo>
                  <a:pt x="0" y="0"/>
                </a:moveTo>
                <a:lnTo>
                  <a:pt x="0" y="686"/>
                </a:lnTo>
                <a:lnTo>
                  <a:pt x="3639" y="69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Freeform 45">
            <a:extLst>
              <a:ext uri="{FF2B5EF4-FFF2-40B4-BE49-F238E27FC236}">
                <a16:creationId xmlns:a16="http://schemas.microsoft.com/office/drawing/2014/main" id="{C4A43D1E-4EAF-6740-8864-BD40870770ED}"/>
              </a:ext>
            </a:extLst>
          </p:cNvPr>
          <p:cNvSpPr>
            <a:spLocks/>
          </p:cNvSpPr>
          <p:nvPr/>
        </p:nvSpPr>
        <p:spPr bwMode="auto">
          <a:xfrm>
            <a:off x="2114551" y="4148364"/>
            <a:ext cx="5757863" cy="382588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549" y="3"/>
              </a:cxn>
              <a:cxn ang="0">
                <a:pos x="549" y="234"/>
              </a:cxn>
              <a:cxn ang="0">
                <a:pos x="945" y="237"/>
              </a:cxn>
              <a:cxn ang="0">
                <a:pos x="944" y="3"/>
              </a:cxn>
              <a:cxn ang="0">
                <a:pos x="2244" y="3"/>
              </a:cxn>
              <a:cxn ang="0">
                <a:pos x="2243" y="241"/>
              </a:cxn>
              <a:cxn ang="0">
                <a:pos x="2616" y="240"/>
              </a:cxn>
              <a:cxn ang="0">
                <a:pos x="2617" y="3"/>
              </a:cxn>
              <a:cxn ang="0">
                <a:pos x="3627" y="0"/>
              </a:cxn>
            </a:cxnLst>
            <a:rect l="0" t="0" r="r" b="b"/>
            <a:pathLst>
              <a:path w="3627" h="241">
                <a:moveTo>
                  <a:pt x="0" y="6"/>
                </a:moveTo>
                <a:lnTo>
                  <a:pt x="549" y="3"/>
                </a:lnTo>
                <a:lnTo>
                  <a:pt x="549" y="234"/>
                </a:lnTo>
                <a:lnTo>
                  <a:pt x="945" y="237"/>
                </a:lnTo>
                <a:lnTo>
                  <a:pt x="944" y="3"/>
                </a:lnTo>
                <a:lnTo>
                  <a:pt x="2244" y="3"/>
                </a:lnTo>
                <a:lnTo>
                  <a:pt x="2243" y="241"/>
                </a:lnTo>
                <a:lnTo>
                  <a:pt x="2616" y="240"/>
                </a:lnTo>
                <a:lnTo>
                  <a:pt x="2617" y="3"/>
                </a:lnTo>
                <a:lnTo>
                  <a:pt x="3627" y="0"/>
                </a:lnTo>
              </a:path>
            </a:pathLst>
          </a:custGeom>
          <a:pattFill prst="upDiag"/>
          <a:ln w="38100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687016" name="Rectangle 40">
            <a:extLst>
              <a:ext uri="{FF2B5EF4-FFF2-40B4-BE49-F238E27FC236}">
                <a16:creationId xmlns:a16="http://schemas.microsoft.com/office/drawing/2014/main" id="{6D76FC9A-3B0C-B041-8B6F-8EAB0FB09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26" y="6078539"/>
            <a:ext cx="7231063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In most practical cases start from charge and derive potentials!</a:t>
            </a:r>
          </a:p>
          <a:p>
            <a:pPr eaLnBrk="1" hangingPunct="1"/>
            <a:r>
              <a:rPr lang="en-US" altLang="en-US" sz="2000"/>
              <a:t>=&gt; Useful to learn “graphical” 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BCCB9E8-7BF8-C945-9B26-9987474D2E20}"/>
                  </a:ext>
                </a:extLst>
              </p:cNvPr>
              <p:cNvSpPr txBox="1"/>
              <p:nvPr/>
            </p:nvSpPr>
            <p:spPr>
              <a:xfrm>
                <a:off x="7962102" y="3700996"/>
                <a:ext cx="2695481" cy="855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⃑"/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ℇ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FF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BCCB9E8-7BF8-C945-9B26-9987474D2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2102" y="3700996"/>
                <a:ext cx="2695481" cy="855812"/>
              </a:xfrm>
              <a:prstGeom prst="rect">
                <a:avLst/>
              </a:prstGeom>
              <a:blipFill>
                <a:blip r:embed="rId9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F9B4F4-55A4-C94B-99D3-5137EB0A9FD4}"/>
                  </a:ext>
                </a:extLst>
              </p:cNvPr>
              <p:cNvSpPr txBox="1"/>
              <p:nvPr/>
            </p:nvSpPr>
            <p:spPr>
              <a:xfrm>
                <a:off x="8013747" y="4843674"/>
                <a:ext cx="2695481" cy="796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⃑"/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ℇ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8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F9B4F4-55A4-C94B-99D3-5137EB0A9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3747" y="4843674"/>
                <a:ext cx="2695481" cy="796500"/>
              </a:xfrm>
              <a:prstGeom prst="rect">
                <a:avLst/>
              </a:prstGeom>
              <a:blipFill>
                <a:blip r:embed="rId10"/>
                <a:stretch>
                  <a:fillRect l="-939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Up Arrow 41">
            <a:extLst>
              <a:ext uri="{FF2B5EF4-FFF2-40B4-BE49-F238E27FC236}">
                <a16:creationId xmlns:a16="http://schemas.microsoft.com/office/drawing/2014/main" id="{C4160531-9846-3141-A0DA-BE96576383E7}"/>
              </a:ext>
            </a:extLst>
          </p:cNvPr>
          <p:cNvSpPr/>
          <p:nvPr/>
        </p:nvSpPr>
        <p:spPr>
          <a:xfrm>
            <a:off x="10968085" y="1330791"/>
            <a:ext cx="733424" cy="4343400"/>
          </a:xfrm>
          <a:prstGeom prst="upArrow">
            <a:avLst>
              <a:gd name="adj1" fmla="val 50000"/>
              <a:gd name="adj2" fmla="val 133117"/>
            </a:avLst>
          </a:prstGeom>
          <a:gradFill flip="none" rotWithShape="1">
            <a:gsLst>
              <a:gs pos="0">
                <a:srgbClr val="0000FF"/>
              </a:gs>
              <a:gs pos="65008">
                <a:srgbClr val="99FF66"/>
              </a:gs>
              <a:gs pos="28000">
                <a:srgbClr val="FF00FF"/>
              </a:gs>
              <a:gs pos="100000">
                <a:schemeClr val="tx1"/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Line 63">
            <a:extLst>
              <a:ext uri="{FF2B5EF4-FFF2-40B4-BE49-F238E27FC236}">
                <a16:creationId xmlns:a16="http://schemas.microsoft.com/office/drawing/2014/main" id="{A7CBA0AC-C0CA-1F4D-9973-33048601B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4338" y="862200"/>
            <a:ext cx="3446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63">
            <a:extLst>
              <a:ext uri="{FF2B5EF4-FFF2-40B4-BE49-F238E27FC236}">
                <a16:creationId xmlns:a16="http://schemas.microsoft.com/office/drawing/2014/main" id="{348297D8-27F1-4941-824E-5366AE45F2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98699" y="862199"/>
            <a:ext cx="8101" cy="2338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63">
            <a:extLst>
              <a:ext uri="{FF2B5EF4-FFF2-40B4-BE49-F238E27FC236}">
                <a16:creationId xmlns:a16="http://schemas.microsoft.com/office/drawing/2014/main" id="{CDF0228E-7A2C-714F-A773-376AD73CDB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7265" y="919522"/>
            <a:ext cx="12417" cy="228087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63">
            <a:extLst>
              <a:ext uri="{FF2B5EF4-FFF2-40B4-BE49-F238E27FC236}">
                <a16:creationId xmlns:a16="http://schemas.microsoft.com/office/drawing/2014/main" id="{F2F63DA2-7971-4D4D-9D11-84E1D8BD10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2050" y="933812"/>
            <a:ext cx="34764" cy="227258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E824F3F1-3198-C040-9EC7-33B531BA58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505" y="2206628"/>
            <a:ext cx="7204425" cy="4052489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50800" dist="38100" dir="13500000" sx="102000" sy="102000" algn="b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0976330-4EEA-C34D-8A38-728D8EB9E4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09228" y="7162800"/>
            <a:ext cx="3816095" cy="2146553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444B67-F965-4AB5-8A4C-4D4683BD7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3441B4F1-969B-4694-BF54-FE931B3A86A2}"/>
              </a:ext>
            </a:extLst>
          </p:cNvPr>
          <p:cNvSpPr txBox="1">
            <a:spLocks/>
          </p:cNvSpPr>
          <p:nvPr/>
        </p:nvSpPr>
        <p:spPr bwMode="auto">
          <a:xfrm>
            <a:off x="2100749" y="-22063"/>
            <a:ext cx="1110896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kern="0"/>
              <a:t>Potential, Field and Charge</a:t>
            </a:r>
            <a:endParaRPr lang="en-US" kern="0" dirty="0"/>
          </a:p>
        </p:txBody>
      </p:sp>
      <p:sp>
        <p:nvSpPr>
          <p:cNvPr id="49" name="Rounded Rectangle 47">
            <a:extLst>
              <a:ext uri="{FF2B5EF4-FFF2-40B4-BE49-F238E27FC236}">
                <a16:creationId xmlns:a16="http://schemas.microsoft.com/office/drawing/2014/main" id="{A0237F50-EDA1-4B95-8996-4B3595AE62FF}"/>
              </a:ext>
            </a:extLst>
          </p:cNvPr>
          <p:cNvSpPr/>
          <p:nvPr/>
        </p:nvSpPr>
        <p:spPr>
          <a:xfrm>
            <a:off x="-4845" y="466612"/>
            <a:ext cx="4885996" cy="486116"/>
          </a:xfrm>
          <a:custGeom>
            <a:avLst/>
            <a:gdLst>
              <a:gd name="csX0" fmla="*/ 0 w 4885996"/>
              <a:gd name="csY0" fmla="*/ 81021 h 486116"/>
              <a:gd name="csX1" fmla="*/ 81021 w 4885996"/>
              <a:gd name="csY1" fmla="*/ 0 h 486116"/>
              <a:gd name="csX2" fmla="*/ 671515 w 4885996"/>
              <a:gd name="csY2" fmla="*/ 0 h 486116"/>
              <a:gd name="csX3" fmla="*/ 1167530 w 4885996"/>
              <a:gd name="csY3" fmla="*/ 0 h 486116"/>
              <a:gd name="csX4" fmla="*/ 1805264 w 4885996"/>
              <a:gd name="csY4" fmla="*/ 0 h 486116"/>
              <a:gd name="csX5" fmla="*/ 2301279 w 4885996"/>
              <a:gd name="csY5" fmla="*/ 0 h 486116"/>
              <a:gd name="csX6" fmla="*/ 2939013 w 4885996"/>
              <a:gd name="csY6" fmla="*/ 0 h 486116"/>
              <a:gd name="csX7" fmla="*/ 3387789 w 4885996"/>
              <a:gd name="csY7" fmla="*/ 0 h 486116"/>
              <a:gd name="csX8" fmla="*/ 4025523 w 4885996"/>
              <a:gd name="csY8" fmla="*/ 0 h 486116"/>
              <a:gd name="csX9" fmla="*/ 4804975 w 4885996"/>
              <a:gd name="csY9" fmla="*/ 0 h 486116"/>
              <a:gd name="csX10" fmla="*/ 4885996 w 4885996"/>
              <a:gd name="csY10" fmla="*/ 81021 h 486116"/>
              <a:gd name="csX11" fmla="*/ 4885996 w 4885996"/>
              <a:gd name="csY11" fmla="*/ 405095 h 486116"/>
              <a:gd name="csX12" fmla="*/ 4804975 w 4885996"/>
              <a:gd name="csY12" fmla="*/ 486116 h 486116"/>
              <a:gd name="csX13" fmla="*/ 4308960 w 4885996"/>
              <a:gd name="csY13" fmla="*/ 486116 h 486116"/>
              <a:gd name="csX14" fmla="*/ 3765705 w 4885996"/>
              <a:gd name="csY14" fmla="*/ 486116 h 486116"/>
              <a:gd name="csX15" fmla="*/ 3175211 w 4885996"/>
              <a:gd name="csY15" fmla="*/ 486116 h 486116"/>
              <a:gd name="csX16" fmla="*/ 2679196 w 4885996"/>
              <a:gd name="csY16" fmla="*/ 486116 h 486116"/>
              <a:gd name="csX17" fmla="*/ 1994222 w 4885996"/>
              <a:gd name="csY17" fmla="*/ 486116 h 486116"/>
              <a:gd name="csX18" fmla="*/ 1403728 w 4885996"/>
              <a:gd name="csY18" fmla="*/ 486116 h 486116"/>
              <a:gd name="csX19" fmla="*/ 718755 w 4885996"/>
              <a:gd name="csY19" fmla="*/ 486116 h 486116"/>
              <a:gd name="csX20" fmla="*/ 81021 w 4885996"/>
              <a:gd name="csY20" fmla="*/ 486116 h 486116"/>
              <a:gd name="csX21" fmla="*/ 0 w 4885996"/>
              <a:gd name="csY21" fmla="*/ 405095 h 486116"/>
              <a:gd name="csX22" fmla="*/ 0 w 4885996"/>
              <a:gd name="csY22" fmla="*/ 81021 h 486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885996" h="486116" fill="none" extrusionOk="0">
                <a:moveTo>
                  <a:pt x="0" y="81021"/>
                </a:moveTo>
                <a:cubicBezTo>
                  <a:pt x="-6709" y="35894"/>
                  <a:pt x="45273" y="7748"/>
                  <a:pt x="81021" y="0"/>
                </a:cubicBezTo>
                <a:cubicBezTo>
                  <a:pt x="262217" y="-54073"/>
                  <a:pt x="487339" y="62495"/>
                  <a:pt x="671515" y="0"/>
                </a:cubicBezTo>
                <a:cubicBezTo>
                  <a:pt x="855691" y="-62495"/>
                  <a:pt x="1051646" y="39953"/>
                  <a:pt x="1167530" y="0"/>
                </a:cubicBezTo>
                <a:cubicBezTo>
                  <a:pt x="1283415" y="-39953"/>
                  <a:pt x="1654433" y="33354"/>
                  <a:pt x="1805264" y="0"/>
                </a:cubicBezTo>
                <a:cubicBezTo>
                  <a:pt x="1956095" y="-33354"/>
                  <a:pt x="2193978" y="10441"/>
                  <a:pt x="2301279" y="0"/>
                </a:cubicBezTo>
                <a:cubicBezTo>
                  <a:pt x="2408581" y="-10441"/>
                  <a:pt x="2635635" y="58691"/>
                  <a:pt x="2939013" y="0"/>
                </a:cubicBezTo>
                <a:cubicBezTo>
                  <a:pt x="3242391" y="-58691"/>
                  <a:pt x="3170851" y="21358"/>
                  <a:pt x="3387789" y="0"/>
                </a:cubicBezTo>
                <a:cubicBezTo>
                  <a:pt x="3604727" y="-21358"/>
                  <a:pt x="3714254" y="75589"/>
                  <a:pt x="4025523" y="0"/>
                </a:cubicBezTo>
                <a:cubicBezTo>
                  <a:pt x="4336792" y="-75589"/>
                  <a:pt x="4582984" y="43797"/>
                  <a:pt x="4804975" y="0"/>
                </a:cubicBezTo>
                <a:cubicBezTo>
                  <a:pt x="4843530" y="3472"/>
                  <a:pt x="4889111" y="44714"/>
                  <a:pt x="4885996" y="81021"/>
                </a:cubicBezTo>
                <a:cubicBezTo>
                  <a:pt x="4916780" y="241456"/>
                  <a:pt x="4877899" y="337646"/>
                  <a:pt x="4885996" y="405095"/>
                </a:cubicBezTo>
                <a:cubicBezTo>
                  <a:pt x="4889570" y="448896"/>
                  <a:pt x="4848138" y="497085"/>
                  <a:pt x="4804975" y="486116"/>
                </a:cubicBezTo>
                <a:cubicBezTo>
                  <a:pt x="4611063" y="502848"/>
                  <a:pt x="4486070" y="483284"/>
                  <a:pt x="4308960" y="486116"/>
                </a:cubicBezTo>
                <a:cubicBezTo>
                  <a:pt x="4131851" y="488948"/>
                  <a:pt x="4009262" y="455004"/>
                  <a:pt x="3765705" y="486116"/>
                </a:cubicBezTo>
                <a:cubicBezTo>
                  <a:pt x="3522149" y="517228"/>
                  <a:pt x="3407742" y="485232"/>
                  <a:pt x="3175211" y="486116"/>
                </a:cubicBezTo>
                <a:cubicBezTo>
                  <a:pt x="2942680" y="487000"/>
                  <a:pt x="2825214" y="441170"/>
                  <a:pt x="2679196" y="486116"/>
                </a:cubicBezTo>
                <a:cubicBezTo>
                  <a:pt x="2533178" y="531062"/>
                  <a:pt x="2182084" y="484140"/>
                  <a:pt x="1994222" y="486116"/>
                </a:cubicBezTo>
                <a:cubicBezTo>
                  <a:pt x="1806360" y="488092"/>
                  <a:pt x="1543094" y="435656"/>
                  <a:pt x="1403728" y="486116"/>
                </a:cubicBezTo>
                <a:cubicBezTo>
                  <a:pt x="1264362" y="536576"/>
                  <a:pt x="1024811" y="412043"/>
                  <a:pt x="718755" y="486116"/>
                </a:cubicBezTo>
                <a:cubicBezTo>
                  <a:pt x="412699" y="560189"/>
                  <a:pt x="329964" y="413594"/>
                  <a:pt x="81021" y="486116"/>
                </a:cubicBezTo>
                <a:cubicBezTo>
                  <a:pt x="33267" y="497130"/>
                  <a:pt x="3074" y="444666"/>
                  <a:pt x="0" y="405095"/>
                </a:cubicBezTo>
                <a:cubicBezTo>
                  <a:pt x="-28268" y="309483"/>
                  <a:pt x="1294" y="166276"/>
                  <a:pt x="0" y="81021"/>
                </a:cubicBezTo>
                <a:close/>
              </a:path>
              <a:path w="4885996" h="486116" stroke="0" extrusionOk="0">
                <a:moveTo>
                  <a:pt x="0" y="81021"/>
                </a:moveTo>
                <a:cubicBezTo>
                  <a:pt x="-8850" y="30815"/>
                  <a:pt x="30451" y="2185"/>
                  <a:pt x="81021" y="0"/>
                </a:cubicBezTo>
                <a:cubicBezTo>
                  <a:pt x="257116" y="-42685"/>
                  <a:pt x="613458" y="66179"/>
                  <a:pt x="765994" y="0"/>
                </a:cubicBezTo>
                <a:cubicBezTo>
                  <a:pt x="918530" y="-66179"/>
                  <a:pt x="1176718" y="59695"/>
                  <a:pt x="1309249" y="0"/>
                </a:cubicBezTo>
                <a:cubicBezTo>
                  <a:pt x="1441781" y="-59695"/>
                  <a:pt x="1681879" y="21889"/>
                  <a:pt x="1805264" y="0"/>
                </a:cubicBezTo>
                <a:cubicBezTo>
                  <a:pt x="1928649" y="-21889"/>
                  <a:pt x="2159862" y="49609"/>
                  <a:pt x="2442998" y="0"/>
                </a:cubicBezTo>
                <a:cubicBezTo>
                  <a:pt x="2726134" y="-49609"/>
                  <a:pt x="2867962" y="28157"/>
                  <a:pt x="2986253" y="0"/>
                </a:cubicBezTo>
                <a:cubicBezTo>
                  <a:pt x="3104545" y="-28157"/>
                  <a:pt x="3458661" y="82108"/>
                  <a:pt x="3671226" y="0"/>
                </a:cubicBezTo>
                <a:cubicBezTo>
                  <a:pt x="3883791" y="-82108"/>
                  <a:pt x="3996090" y="37069"/>
                  <a:pt x="4167241" y="0"/>
                </a:cubicBezTo>
                <a:cubicBezTo>
                  <a:pt x="4338393" y="-37069"/>
                  <a:pt x="4549197" y="37206"/>
                  <a:pt x="4804975" y="0"/>
                </a:cubicBezTo>
                <a:cubicBezTo>
                  <a:pt x="4861289" y="2781"/>
                  <a:pt x="4879411" y="35209"/>
                  <a:pt x="4885996" y="81021"/>
                </a:cubicBezTo>
                <a:cubicBezTo>
                  <a:pt x="4913279" y="178359"/>
                  <a:pt x="4852659" y="321122"/>
                  <a:pt x="4885996" y="405095"/>
                </a:cubicBezTo>
                <a:cubicBezTo>
                  <a:pt x="4893612" y="442316"/>
                  <a:pt x="4855223" y="482569"/>
                  <a:pt x="4804975" y="486116"/>
                </a:cubicBezTo>
                <a:cubicBezTo>
                  <a:pt x="4671310" y="522270"/>
                  <a:pt x="4493626" y="472624"/>
                  <a:pt x="4214481" y="486116"/>
                </a:cubicBezTo>
                <a:cubicBezTo>
                  <a:pt x="3935336" y="499608"/>
                  <a:pt x="3874926" y="470476"/>
                  <a:pt x="3718466" y="486116"/>
                </a:cubicBezTo>
                <a:cubicBezTo>
                  <a:pt x="3562006" y="501756"/>
                  <a:pt x="3327702" y="430812"/>
                  <a:pt x="3127971" y="486116"/>
                </a:cubicBezTo>
                <a:cubicBezTo>
                  <a:pt x="2928241" y="541420"/>
                  <a:pt x="2698314" y="406838"/>
                  <a:pt x="2442998" y="486116"/>
                </a:cubicBezTo>
                <a:cubicBezTo>
                  <a:pt x="2187682" y="565394"/>
                  <a:pt x="2006631" y="428614"/>
                  <a:pt x="1852504" y="486116"/>
                </a:cubicBezTo>
                <a:cubicBezTo>
                  <a:pt x="1698377" y="543618"/>
                  <a:pt x="1559788" y="460203"/>
                  <a:pt x="1403728" y="486116"/>
                </a:cubicBezTo>
                <a:cubicBezTo>
                  <a:pt x="1247668" y="512029"/>
                  <a:pt x="1105352" y="452512"/>
                  <a:pt x="907713" y="486116"/>
                </a:cubicBezTo>
                <a:cubicBezTo>
                  <a:pt x="710074" y="519720"/>
                  <a:pt x="423810" y="411651"/>
                  <a:pt x="81021" y="486116"/>
                </a:cubicBezTo>
                <a:cubicBezTo>
                  <a:pt x="44055" y="484470"/>
                  <a:pt x="355" y="453216"/>
                  <a:pt x="0" y="405095"/>
                </a:cubicBezTo>
                <a:cubicBezTo>
                  <a:pt x="-27568" y="334046"/>
                  <a:pt x="20869" y="206041"/>
                  <a:pt x="0" y="81021"/>
                </a:cubicBezTo>
                <a:close/>
              </a:path>
            </a:pathLst>
          </a:custGeom>
          <a:solidFill>
            <a:srgbClr val="A6A6A6">
              <a:alpha val="69804"/>
            </a:srgbClr>
          </a:solidFill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6E9E4BA-E4EA-47FA-8AE9-ABA43E08DB95}"/>
              </a:ext>
            </a:extLst>
          </p:cNvPr>
          <p:cNvSpPr/>
          <p:nvPr/>
        </p:nvSpPr>
        <p:spPr>
          <a:xfrm>
            <a:off x="3474" y="521536"/>
            <a:ext cx="4877677" cy="3464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From Section 13 – Band Diagrams</a:t>
            </a:r>
          </a:p>
        </p:txBody>
      </p:sp>
    </p:spTree>
    <p:extLst>
      <p:ext uri="{BB962C8B-B14F-4D97-AF65-F5344CB8AC3E}">
        <p14:creationId xmlns:p14="http://schemas.microsoft.com/office/powerpoint/2010/main" val="218941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Sketch of Electrostatics</a:t>
            </a: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7492365" y="2446338"/>
            <a:ext cx="106952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position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999491" y="2033588"/>
            <a:ext cx="118333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Potential</a:t>
            </a: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7424103" y="4089400"/>
            <a:ext cx="106952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position</a:t>
            </a:r>
          </a:p>
        </p:txBody>
      </p:sp>
      <p:sp>
        <p:nvSpPr>
          <p:cNvPr id="28" name="Text Box 22"/>
          <p:cNvSpPr txBox="1">
            <a:spLocks noChangeArrowheads="1"/>
          </p:cNvSpPr>
          <p:nvPr/>
        </p:nvSpPr>
        <p:spPr bwMode="auto">
          <a:xfrm>
            <a:off x="1115379" y="3644900"/>
            <a:ext cx="912429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E-field</a:t>
            </a:r>
          </a:p>
        </p:txBody>
      </p:sp>
      <p:sp>
        <p:nvSpPr>
          <p:cNvPr id="30" name="Freeform 29"/>
          <p:cNvSpPr/>
          <p:nvPr/>
        </p:nvSpPr>
        <p:spPr>
          <a:xfrm>
            <a:off x="2926716" y="2380343"/>
            <a:ext cx="4702628" cy="667657"/>
          </a:xfrm>
          <a:custGeom>
            <a:avLst/>
            <a:gdLst>
              <a:gd name="connsiteX0" fmla="*/ 0 w 4702628"/>
              <a:gd name="connsiteY0" fmla="*/ 0 h 667657"/>
              <a:gd name="connsiteX1" fmla="*/ 1190171 w 4702628"/>
              <a:gd name="connsiteY1" fmla="*/ 14514 h 667657"/>
              <a:gd name="connsiteX2" fmla="*/ 1190171 w 4702628"/>
              <a:gd name="connsiteY2" fmla="*/ 14514 h 667657"/>
              <a:gd name="connsiteX3" fmla="*/ 1364342 w 4702628"/>
              <a:gd name="connsiteY3" fmla="*/ 87086 h 667657"/>
              <a:gd name="connsiteX4" fmla="*/ 1451428 w 4702628"/>
              <a:gd name="connsiteY4" fmla="*/ 145143 h 667657"/>
              <a:gd name="connsiteX5" fmla="*/ 1524000 w 4702628"/>
              <a:gd name="connsiteY5" fmla="*/ 188686 h 667657"/>
              <a:gd name="connsiteX6" fmla="*/ 1582057 w 4702628"/>
              <a:gd name="connsiteY6" fmla="*/ 232229 h 667657"/>
              <a:gd name="connsiteX7" fmla="*/ 1625600 w 4702628"/>
              <a:gd name="connsiteY7" fmla="*/ 261257 h 667657"/>
              <a:gd name="connsiteX8" fmla="*/ 1698171 w 4702628"/>
              <a:gd name="connsiteY8" fmla="*/ 290286 h 667657"/>
              <a:gd name="connsiteX9" fmla="*/ 1756228 w 4702628"/>
              <a:gd name="connsiteY9" fmla="*/ 333829 h 667657"/>
              <a:gd name="connsiteX10" fmla="*/ 1843314 w 4702628"/>
              <a:gd name="connsiteY10" fmla="*/ 377371 h 667657"/>
              <a:gd name="connsiteX11" fmla="*/ 1901371 w 4702628"/>
              <a:gd name="connsiteY11" fmla="*/ 406400 h 667657"/>
              <a:gd name="connsiteX12" fmla="*/ 1959428 w 4702628"/>
              <a:gd name="connsiteY12" fmla="*/ 435429 h 667657"/>
              <a:gd name="connsiteX13" fmla="*/ 2002971 w 4702628"/>
              <a:gd name="connsiteY13" fmla="*/ 449943 h 667657"/>
              <a:gd name="connsiteX14" fmla="*/ 2061028 w 4702628"/>
              <a:gd name="connsiteY14" fmla="*/ 478971 h 667657"/>
              <a:gd name="connsiteX15" fmla="*/ 2148114 w 4702628"/>
              <a:gd name="connsiteY15" fmla="*/ 508000 h 667657"/>
              <a:gd name="connsiteX16" fmla="*/ 2264228 w 4702628"/>
              <a:gd name="connsiteY16" fmla="*/ 537029 h 667657"/>
              <a:gd name="connsiteX17" fmla="*/ 2322285 w 4702628"/>
              <a:gd name="connsiteY17" fmla="*/ 551543 h 667657"/>
              <a:gd name="connsiteX18" fmla="*/ 2365828 w 4702628"/>
              <a:gd name="connsiteY18" fmla="*/ 566057 h 667657"/>
              <a:gd name="connsiteX19" fmla="*/ 2481942 w 4702628"/>
              <a:gd name="connsiteY19" fmla="*/ 580571 h 667657"/>
              <a:gd name="connsiteX20" fmla="*/ 2598057 w 4702628"/>
              <a:gd name="connsiteY20" fmla="*/ 609600 h 667657"/>
              <a:gd name="connsiteX21" fmla="*/ 2670628 w 4702628"/>
              <a:gd name="connsiteY21" fmla="*/ 624114 h 667657"/>
              <a:gd name="connsiteX22" fmla="*/ 2714171 w 4702628"/>
              <a:gd name="connsiteY22" fmla="*/ 624114 h 667657"/>
              <a:gd name="connsiteX23" fmla="*/ 2757714 w 4702628"/>
              <a:gd name="connsiteY23" fmla="*/ 638629 h 667657"/>
              <a:gd name="connsiteX24" fmla="*/ 2815771 w 4702628"/>
              <a:gd name="connsiteY24" fmla="*/ 638629 h 667657"/>
              <a:gd name="connsiteX25" fmla="*/ 2902857 w 4702628"/>
              <a:gd name="connsiteY25" fmla="*/ 638629 h 667657"/>
              <a:gd name="connsiteX26" fmla="*/ 4702628 w 4702628"/>
              <a:gd name="connsiteY26" fmla="*/ 667657 h 667657"/>
              <a:gd name="connsiteX27" fmla="*/ 4702628 w 4702628"/>
              <a:gd name="connsiteY27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2628" h="667657">
                <a:moveTo>
                  <a:pt x="0" y="0"/>
                </a:moveTo>
                <a:lnTo>
                  <a:pt x="1190171" y="14514"/>
                </a:lnTo>
                <a:lnTo>
                  <a:pt x="1190171" y="14514"/>
                </a:lnTo>
                <a:cubicBezTo>
                  <a:pt x="1219200" y="26609"/>
                  <a:pt x="1320799" y="65315"/>
                  <a:pt x="1364342" y="87086"/>
                </a:cubicBezTo>
                <a:cubicBezTo>
                  <a:pt x="1407885" y="108857"/>
                  <a:pt x="1424818" y="128210"/>
                  <a:pt x="1451428" y="145143"/>
                </a:cubicBezTo>
                <a:cubicBezTo>
                  <a:pt x="1478038" y="162076"/>
                  <a:pt x="1502229" y="174172"/>
                  <a:pt x="1524000" y="188686"/>
                </a:cubicBezTo>
                <a:cubicBezTo>
                  <a:pt x="1545772" y="203200"/>
                  <a:pt x="1565124" y="220134"/>
                  <a:pt x="1582057" y="232229"/>
                </a:cubicBezTo>
                <a:cubicBezTo>
                  <a:pt x="1598990" y="244324"/>
                  <a:pt x="1606248" y="251581"/>
                  <a:pt x="1625600" y="261257"/>
                </a:cubicBezTo>
                <a:cubicBezTo>
                  <a:pt x="1644952" y="270933"/>
                  <a:pt x="1676400" y="278191"/>
                  <a:pt x="1698171" y="290286"/>
                </a:cubicBezTo>
                <a:cubicBezTo>
                  <a:pt x="1719942" y="302381"/>
                  <a:pt x="1732038" y="319315"/>
                  <a:pt x="1756228" y="333829"/>
                </a:cubicBezTo>
                <a:cubicBezTo>
                  <a:pt x="1780418" y="348343"/>
                  <a:pt x="1843314" y="377371"/>
                  <a:pt x="1843314" y="377371"/>
                </a:cubicBezTo>
                <a:lnTo>
                  <a:pt x="1901371" y="406400"/>
                </a:lnTo>
                <a:cubicBezTo>
                  <a:pt x="1920723" y="416076"/>
                  <a:pt x="1942495" y="428172"/>
                  <a:pt x="1959428" y="435429"/>
                </a:cubicBezTo>
                <a:cubicBezTo>
                  <a:pt x="1976361" y="442686"/>
                  <a:pt x="1986038" y="442686"/>
                  <a:pt x="2002971" y="449943"/>
                </a:cubicBezTo>
                <a:cubicBezTo>
                  <a:pt x="2019904" y="457200"/>
                  <a:pt x="2036838" y="469295"/>
                  <a:pt x="2061028" y="478971"/>
                </a:cubicBezTo>
                <a:cubicBezTo>
                  <a:pt x="2085218" y="488647"/>
                  <a:pt x="2114247" y="498324"/>
                  <a:pt x="2148114" y="508000"/>
                </a:cubicBezTo>
                <a:cubicBezTo>
                  <a:pt x="2181981" y="517676"/>
                  <a:pt x="2264228" y="537029"/>
                  <a:pt x="2264228" y="537029"/>
                </a:cubicBezTo>
                <a:cubicBezTo>
                  <a:pt x="2293256" y="544286"/>
                  <a:pt x="2305352" y="546705"/>
                  <a:pt x="2322285" y="551543"/>
                </a:cubicBezTo>
                <a:cubicBezTo>
                  <a:pt x="2339218" y="556381"/>
                  <a:pt x="2339219" y="561219"/>
                  <a:pt x="2365828" y="566057"/>
                </a:cubicBezTo>
                <a:cubicBezTo>
                  <a:pt x="2392438" y="570895"/>
                  <a:pt x="2443237" y="573314"/>
                  <a:pt x="2481942" y="580571"/>
                </a:cubicBezTo>
                <a:cubicBezTo>
                  <a:pt x="2520647" y="587828"/>
                  <a:pt x="2566609" y="602343"/>
                  <a:pt x="2598057" y="609600"/>
                </a:cubicBezTo>
                <a:cubicBezTo>
                  <a:pt x="2629505" y="616857"/>
                  <a:pt x="2651276" y="621695"/>
                  <a:pt x="2670628" y="624114"/>
                </a:cubicBezTo>
                <a:cubicBezTo>
                  <a:pt x="2689980" y="626533"/>
                  <a:pt x="2699657" y="621695"/>
                  <a:pt x="2714171" y="624114"/>
                </a:cubicBezTo>
                <a:cubicBezTo>
                  <a:pt x="2728685" y="626533"/>
                  <a:pt x="2740781" y="636210"/>
                  <a:pt x="2757714" y="638629"/>
                </a:cubicBezTo>
                <a:cubicBezTo>
                  <a:pt x="2774647" y="641048"/>
                  <a:pt x="2815771" y="638629"/>
                  <a:pt x="2815771" y="638629"/>
                </a:cubicBezTo>
                <a:lnTo>
                  <a:pt x="2902857" y="638629"/>
                </a:lnTo>
                <a:lnTo>
                  <a:pt x="4702628" y="667657"/>
                </a:lnTo>
                <a:lnTo>
                  <a:pt x="4702628" y="667657"/>
                </a:lnTo>
              </a:path>
            </a:pathLst>
          </a:custGeom>
          <a:ln w="19050">
            <a:solidFill>
              <a:srgbClr val="0000F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30" idx="0"/>
          </p:cNvCxnSpPr>
          <p:nvPr/>
        </p:nvCxnSpPr>
        <p:spPr>
          <a:xfrm flipH="1">
            <a:off x="2563858" y="2380343"/>
            <a:ext cx="362858" cy="1"/>
          </a:xfrm>
          <a:prstGeom prst="line">
            <a:avLst/>
          </a:prstGeom>
          <a:ln w="19050">
            <a:solidFill>
              <a:srgbClr val="0000F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16200000" flipH="1">
            <a:off x="1841033" y="4201888"/>
            <a:ext cx="4557486" cy="14515"/>
          </a:xfrm>
          <a:prstGeom prst="line">
            <a:avLst/>
          </a:prstGeom>
          <a:ln w="1270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3441974" y="4172858"/>
            <a:ext cx="4615543" cy="43543"/>
          </a:xfrm>
          <a:prstGeom prst="line">
            <a:avLst/>
          </a:prstGeom>
          <a:ln w="1270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008357" y="5295076"/>
            <a:ext cx="114003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2578373" y="5865092"/>
            <a:ext cx="4880758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4132716" y="5250008"/>
            <a:ext cx="207823" cy="624168"/>
          </a:xfrm>
          <a:prstGeom prst="rect">
            <a:avLst/>
          </a:prstGeom>
          <a:solidFill>
            <a:srgbClr val="0058D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4346957" y="5874314"/>
            <a:ext cx="1382995" cy="1501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1203848" y="4994647"/>
            <a:ext cx="1282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p-</a:t>
            </a:r>
            <a:r>
              <a:rPr lang="en-US" sz="1600" i="1" dirty="0" err="1"/>
              <a:t>n+N</a:t>
            </a:r>
            <a:r>
              <a:rPr lang="en-US" sz="1200" i="1" dirty="0" err="1"/>
              <a:t>D</a:t>
            </a:r>
            <a:r>
              <a:rPr lang="en-US" sz="1600" i="1" dirty="0"/>
              <a:t>-N</a:t>
            </a:r>
            <a:r>
              <a:rPr lang="en-US" sz="1200" i="1" dirty="0"/>
              <a:t>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933402" y="4803579"/>
            <a:ext cx="586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qN</a:t>
            </a:r>
            <a:r>
              <a:rPr lang="en-US" sz="1200" i="1" baseline="-25000" dirty="0"/>
              <a:t>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32332" y="5280033"/>
            <a:ext cx="1528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Depleted </a:t>
            </a:r>
          </a:p>
          <a:p>
            <a:r>
              <a:rPr lang="en-US" sz="1200" dirty="0"/>
              <a:t>Region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rot="5400000" flipH="1" flipV="1">
            <a:off x="2010632" y="1824332"/>
            <a:ext cx="114003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595638" y="2379357"/>
            <a:ext cx="4880758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H="1">
            <a:off x="2061672" y="4176869"/>
            <a:ext cx="4557486" cy="14515"/>
          </a:xfrm>
          <a:prstGeom prst="line">
            <a:avLst/>
          </a:prstGeom>
          <a:ln w="1270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 flipH="1" flipV="1">
            <a:off x="1996984" y="3741505"/>
            <a:ext cx="114003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567000" y="4311521"/>
            <a:ext cx="4880758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 flipH="1" flipV="1">
            <a:off x="3738000" y="3725839"/>
            <a:ext cx="982639" cy="218364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352149" y="3357349"/>
            <a:ext cx="1419367" cy="95947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7"/>
          <p:cNvSpPr txBox="1">
            <a:spLocks noChangeArrowheads="1"/>
          </p:cNvSpPr>
          <p:nvPr/>
        </p:nvSpPr>
        <p:spPr bwMode="auto">
          <a:xfrm>
            <a:off x="7480969" y="5620224"/>
            <a:ext cx="106952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position</a:t>
            </a:r>
          </a:p>
        </p:txBody>
      </p:sp>
      <p:cxnSp>
        <p:nvCxnSpPr>
          <p:cNvPr id="50" name="Straight Connector 49"/>
          <p:cNvCxnSpPr/>
          <p:nvPr/>
        </p:nvCxnSpPr>
        <p:spPr>
          <a:xfrm rot="5400000">
            <a:off x="3951126" y="6037172"/>
            <a:ext cx="32754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4181044" y="6057697"/>
            <a:ext cx="32754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5564343" y="6065058"/>
            <a:ext cx="32754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723261" y="6161749"/>
            <a:ext cx="1250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Bulk Region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2523982" y="6105728"/>
            <a:ext cx="1605516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221891" y="6342025"/>
            <a:ext cx="818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-</a:t>
            </a:r>
            <a:r>
              <a:rPr lang="en-US" sz="1600" i="1" dirty="0"/>
              <a:t>qN</a:t>
            </a:r>
            <a:r>
              <a:rPr lang="en-US" sz="1200" i="1" baseline="-25000" dirty="0"/>
              <a:t>A</a:t>
            </a:r>
            <a:endParaRPr lang="en-US" sz="1200" baseline="-25000" dirty="0"/>
          </a:p>
        </p:txBody>
      </p:sp>
      <p:cxnSp>
        <p:nvCxnSpPr>
          <p:cNvPr id="56" name="Curved Connector 247"/>
          <p:cNvCxnSpPr/>
          <p:nvPr/>
        </p:nvCxnSpPr>
        <p:spPr>
          <a:xfrm rot="10800000">
            <a:off x="5664581" y="6003850"/>
            <a:ext cx="748378" cy="652075"/>
          </a:xfrm>
          <a:prstGeom prst="curvedConnector2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779795" y="6175160"/>
            <a:ext cx="1250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Bulk Region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926119" y="6216902"/>
            <a:ext cx="18288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>
            <a:off x="4335770" y="6209587"/>
            <a:ext cx="160934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422334" y="6091326"/>
            <a:ext cx="351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x</a:t>
            </a:r>
            <a:r>
              <a:rPr lang="en-US" sz="1200" i="1" baseline="-25000" dirty="0"/>
              <a:t>p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23871" y="6116128"/>
            <a:ext cx="1604513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10800000">
            <a:off x="5711130" y="6116129"/>
            <a:ext cx="1699404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61" idx="3"/>
          </p:cNvCxnSpPr>
          <p:nvPr/>
        </p:nvCxnSpPr>
        <p:spPr>
          <a:xfrm flipV="1">
            <a:off x="4773465" y="6228273"/>
            <a:ext cx="946293" cy="155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3088467"/>
              </p:ext>
            </p:extLst>
          </p:nvPr>
        </p:nvGraphicFramePr>
        <p:xfrm>
          <a:off x="6023929" y="3279776"/>
          <a:ext cx="3043237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80924" imgH="431570" progId="Equation.3">
                  <p:embed/>
                </p:oleObj>
              </mc:Choice>
              <mc:Fallback>
                <p:oleObj name="Equation" r:id="rId3" imgW="1980924" imgH="431570" progId="Equation.3">
                  <p:embed/>
                  <p:pic>
                    <p:nvPicPr>
                      <p:cNvPr id="6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3929" y="3279776"/>
                        <a:ext cx="3043237" cy="6635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Curved Connector 65"/>
          <p:cNvCxnSpPr/>
          <p:nvPr/>
        </p:nvCxnSpPr>
        <p:spPr>
          <a:xfrm rot="10800000">
            <a:off x="4336855" y="3342290"/>
            <a:ext cx="1592317" cy="37837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5400000" flipH="1" flipV="1">
            <a:off x="6423588" y="2705726"/>
            <a:ext cx="629587" cy="149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506035" y="1858781"/>
            <a:ext cx="548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bi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079434" y="6062751"/>
            <a:ext cx="351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x</a:t>
            </a:r>
            <a:r>
              <a:rPr lang="en-US" sz="1200" i="1" baseline="-25000" dirty="0"/>
              <a:t>n</a:t>
            </a:r>
          </a:p>
        </p:txBody>
      </p:sp>
      <p:sp>
        <p:nvSpPr>
          <p:cNvPr id="60" name="Down Arrow 59"/>
          <p:cNvSpPr/>
          <p:nvPr/>
        </p:nvSpPr>
        <p:spPr>
          <a:xfrm rot="10800000">
            <a:off x="1515881" y="4176722"/>
            <a:ext cx="290115" cy="62557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Down Arrow 66"/>
          <p:cNvSpPr/>
          <p:nvPr/>
        </p:nvSpPr>
        <p:spPr>
          <a:xfrm rot="10800000">
            <a:off x="1515880" y="2654199"/>
            <a:ext cx="290115" cy="62557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767331" y="2846449"/>
            <a:ext cx="994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Integrate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62000" y="4350721"/>
            <a:ext cx="994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Integrate</a:t>
            </a:r>
          </a:p>
        </p:txBody>
      </p:sp>
      <p:graphicFrame>
        <p:nvGraphicFramePr>
          <p:cNvPr id="73" name="Object 24">
            <a:extLst>
              <a:ext uri="{FF2B5EF4-FFF2-40B4-BE49-F238E27FC236}">
                <a16:creationId xmlns:a16="http://schemas.microsoft.com/office/drawing/2014/main" id="{55D647EC-F62B-48C4-9267-22AFEB5DA7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5004587"/>
              </p:ext>
            </p:extLst>
          </p:nvPr>
        </p:nvGraphicFramePr>
        <p:xfrm>
          <a:off x="9322577" y="1898964"/>
          <a:ext cx="236378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114000" imgH="5562600" progId="Equation.DSMT4">
                  <p:embed/>
                </p:oleObj>
              </mc:Choice>
              <mc:Fallback>
                <p:oleObj name="Equation" r:id="rId5" imgW="23114000" imgH="5562600" progId="Equation.DSMT4">
                  <p:embed/>
                  <p:pic>
                    <p:nvPicPr>
                      <p:cNvPr id="14339" name="Object 24">
                        <a:extLst>
                          <a:ext uri="{FF2B5EF4-FFF2-40B4-BE49-F238E27FC236}">
                            <a16:creationId xmlns:a16="http://schemas.microsoft.com/office/drawing/2014/main" id="{5584EA57-A4AC-8B40-A866-C96004CE42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22577" y="1898964"/>
                        <a:ext cx="2363787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542D752-FBBC-405B-8FA7-CEDFD6362954}"/>
                  </a:ext>
                </a:extLst>
              </p:cNvPr>
              <p:cNvSpPr txBox="1"/>
              <p:nvPr/>
            </p:nvSpPr>
            <p:spPr>
              <a:xfrm>
                <a:off x="9125067" y="3748816"/>
                <a:ext cx="2695481" cy="855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⃑"/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ℇ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FF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542D752-FBBC-405B-8FA7-CEDFD6362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067" y="3748816"/>
                <a:ext cx="2695481" cy="85581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FF73B68-5910-4A50-9453-2AD0864056D8}"/>
                  </a:ext>
                </a:extLst>
              </p:cNvPr>
              <p:cNvSpPr txBox="1"/>
              <p:nvPr/>
            </p:nvSpPr>
            <p:spPr>
              <a:xfrm>
                <a:off x="9119986" y="5412898"/>
                <a:ext cx="2695481" cy="796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⃑"/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ℇ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8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FF73B68-5910-4A50-9453-2AD086405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9986" y="5412898"/>
                <a:ext cx="2695481" cy="7965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2545920" y="1561320"/>
              <a:ext cx="9276840" cy="4878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38720" y="1557360"/>
                <a:ext cx="9294480" cy="489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0137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 animBg="1"/>
      <p:bldP spid="37" grpId="0" animBg="1"/>
      <p:bldP spid="38" grpId="0" animBg="1"/>
      <p:bldP spid="39" grpId="0"/>
      <p:bldP spid="40" grpId="0"/>
      <p:bldP spid="41" grpId="0"/>
      <p:bldP spid="49" grpId="0"/>
      <p:bldP spid="53" grpId="0"/>
      <p:bldP spid="55" grpId="0"/>
      <p:bldP spid="57" grpId="0"/>
      <p:bldP spid="61" grpId="0"/>
      <p:bldP spid="69" grpId="0"/>
      <p:bldP spid="70" grpId="0"/>
      <p:bldP spid="60" grpId="0" animBg="1"/>
      <p:bldP spid="71" grpId="0"/>
      <p:bldP spid="7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Sketch of Electrostatics </a:t>
            </a: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4171" y="4269065"/>
            <a:ext cx="4816496" cy="135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ext Box 4"/>
          <p:cNvSpPr txBox="1">
            <a:spLocks noChangeArrowheads="1"/>
          </p:cNvSpPr>
          <p:nvPr/>
        </p:nvSpPr>
        <p:spPr bwMode="auto">
          <a:xfrm>
            <a:off x="8870002" y="2257544"/>
            <a:ext cx="106952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position</a:t>
            </a:r>
          </a:p>
        </p:txBody>
      </p:sp>
      <p:sp>
        <p:nvSpPr>
          <p:cNvPr id="45" name="Text Box 5"/>
          <p:cNvSpPr txBox="1">
            <a:spLocks noChangeArrowheads="1"/>
          </p:cNvSpPr>
          <p:nvPr/>
        </p:nvSpPr>
        <p:spPr bwMode="auto">
          <a:xfrm>
            <a:off x="2708204" y="1434891"/>
            <a:ext cx="118333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Potential</a:t>
            </a:r>
          </a:p>
        </p:txBody>
      </p:sp>
      <p:sp>
        <p:nvSpPr>
          <p:cNvPr id="46" name="Freeform 45"/>
          <p:cNvSpPr/>
          <p:nvPr/>
        </p:nvSpPr>
        <p:spPr>
          <a:xfrm>
            <a:off x="4304353" y="2431391"/>
            <a:ext cx="4429916" cy="667657"/>
          </a:xfrm>
          <a:custGeom>
            <a:avLst/>
            <a:gdLst>
              <a:gd name="connsiteX0" fmla="*/ 0 w 4702628"/>
              <a:gd name="connsiteY0" fmla="*/ 0 h 667657"/>
              <a:gd name="connsiteX1" fmla="*/ 1190171 w 4702628"/>
              <a:gd name="connsiteY1" fmla="*/ 14514 h 667657"/>
              <a:gd name="connsiteX2" fmla="*/ 1190171 w 4702628"/>
              <a:gd name="connsiteY2" fmla="*/ 14514 h 667657"/>
              <a:gd name="connsiteX3" fmla="*/ 1364342 w 4702628"/>
              <a:gd name="connsiteY3" fmla="*/ 87086 h 667657"/>
              <a:gd name="connsiteX4" fmla="*/ 1451428 w 4702628"/>
              <a:gd name="connsiteY4" fmla="*/ 145143 h 667657"/>
              <a:gd name="connsiteX5" fmla="*/ 1524000 w 4702628"/>
              <a:gd name="connsiteY5" fmla="*/ 188686 h 667657"/>
              <a:gd name="connsiteX6" fmla="*/ 1582057 w 4702628"/>
              <a:gd name="connsiteY6" fmla="*/ 232229 h 667657"/>
              <a:gd name="connsiteX7" fmla="*/ 1625600 w 4702628"/>
              <a:gd name="connsiteY7" fmla="*/ 261257 h 667657"/>
              <a:gd name="connsiteX8" fmla="*/ 1698171 w 4702628"/>
              <a:gd name="connsiteY8" fmla="*/ 290286 h 667657"/>
              <a:gd name="connsiteX9" fmla="*/ 1756228 w 4702628"/>
              <a:gd name="connsiteY9" fmla="*/ 333829 h 667657"/>
              <a:gd name="connsiteX10" fmla="*/ 1843314 w 4702628"/>
              <a:gd name="connsiteY10" fmla="*/ 377371 h 667657"/>
              <a:gd name="connsiteX11" fmla="*/ 1901371 w 4702628"/>
              <a:gd name="connsiteY11" fmla="*/ 406400 h 667657"/>
              <a:gd name="connsiteX12" fmla="*/ 1959428 w 4702628"/>
              <a:gd name="connsiteY12" fmla="*/ 435429 h 667657"/>
              <a:gd name="connsiteX13" fmla="*/ 2002971 w 4702628"/>
              <a:gd name="connsiteY13" fmla="*/ 449943 h 667657"/>
              <a:gd name="connsiteX14" fmla="*/ 2061028 w 4702628"/>
              <a:gd name="connsiteY14" fmla="*/ 478971 h 667657"/>
              <a:gd name="connsiteX15" fmla="*/ 2148114 w 4702628"/>
              <a:gd name="connsiteY15" fmla="*/ 508000 h 667657"/>
              <a:gd name="connsiteX16" fmla="*/ 2264228 w 4702628"/>
              <a:gd name="connsiteY16" fmla="*/ 537029 h 667657"/>
              <a:gd name="connsiteX17" fmla="*/ 2322285 w 4702628"/>
              <a:gd name="connsiteY17" fmla="*/ 551543 h 667657"/>
              <a:gd name="connsiteX18" fmla="*/ 2365828 w 4702628"/>
              <a:gd name="connsiteY18" fmla="*/ 566057 h 667657"/>
              <a:gd name="connsiteX19" fmla="*/ 2481942 w 4702628"/>
              <a:gd name="connsiteY19" fmla="*/ 580571 h 667657"/>
              <a:gd name="connsiteX20" fmla="*/ 2598057 w 4702628"/>
              <a:gd name="connsiteY20" fmla="*/ 609600 h 667657"/>
              <a:gd name="connsiteX21" fmla="*/ 2670628 w 4702628"/>
              <a:gd name="connsiteY21" fmla="*/ 624114 h 667657"/>
              <a:gd name="connsiteX22" fmla="*/ 2714171 w 4702628"/>
              <a:gd name="connsiteY22" fmla="*/ 624114 h 667657"/>
              <a:gd name="connsiteX23" fmla="*/ 2757714 w 4702628"/>
              <a:gd name="connsiteY23" fmla="*/ 638629 h 667657"/>
              <a:gd name="connsiteX24" fmla="*/ 2815771 w 4702628"/>
              <a:gd name="connsiteY24" fmla="*/ 638629 h 667657"/>
              <a:gd name="connsiteX25" fmla="*/ 2902857 w 4702628"/>
              <a:gd name="connsiteY25" fmla="*/ 638629 h 667657"/>
              <a:gd name="connsiteX26" fmla="*/ 4702628 w 4702628"/>
              <a:gd name="connsiteY26" fmla="*/ 667657 h 667657"/>
              <a:gd name="connsiteX27" fmla="*/ 4702628 w 4702628"/>
              <a:gd name="connsiteY27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2628" h="667657">
                <a:moveTo>
                  <a:pt x="0" y="0"/>
                </a:moveTo>
                <a:lnTo>
                  <a:pt x="1190171" y="14514"/>
                </a:lnTo>
                <a:lnTo>
                  <a:pt x="1190171" y="14514"/>
                </a:lnTo>
                <a:cubicBezTo>
                  <a:pt x="1219200" y="26609"/>
                  <a:pt x="1320799" y="65315"/>
                  <a:pt x="1364342" y="87086"/>
                </a:cubicBezTo>
                <a:cubicBezTo>
                  <a:pt x="1407885" y="108857"/>
                  <a:pt x="1424818" y="128210"/>
                  <a:pt x="1451428" y="145143"/>
                </a:cubicBezTo>
                <a:cubicBezTo>
                  <a:pt x="1478038" y="162076"/>
                  <a:pt x="1502229" y="174172"/>
                  <a:pt x="1524000" y="188686"/>
                </a:cubicBezTo>
                <a:cubicBezTo>
                  <a:pt x="1545772" y="203200"/>
                  <a:pt x="1565124" y="220134"/>
                  <a:pt x="1582057" y="232229"/>
                </a:cubicBezTo>
                <a:cubicBezTo>
                  <a:pt x="1598990" y="244324"/>
                  <a:pt x="1606248" y="251581"/>
                  <a:pt x="1625600" y="261257"/>
                </a:cubicBezTo>
                <a:cubicBezTo>
                  <a:pt x="1644952" y="270933"/>
                  <a:pt x="1676400" y="278191"/>
                  <a:pt x="1698171" y="290286"/>
                </a:cubicBezTo>
                <a:cubicBezTo>
                  <a:pt x="1719942" y="302381"/>
                  <a:pt x="1732038" y="319315"/>
                  <a:pt x="1756228" y="333829"/>
                </a:cubicBezTo>
                <a:cubicBezTo>
                  <a:pt x="1780418" y="348343"/>
                  <a:pt x="1843314" y="377371"/>
                  <a:pt x="1843314" y="377371"/>
                </a:cubicBezTo>
                <a:lnTo>
                  <a:pt x="1901371" y="406400"/>
                </a:lnTo>
                <a:cubicBezTo>
                  <a:pt x="1920723" y="416076"/>
                  <a:pt x="1942495" y="428172"/>
                  <a:pt x="1959428" y="435429"/>
                </a:cubicBezTo>
                <a:cubicBezTo>
                  <a:pt x="1976361" y="442686"/>
                  <a:pt x="1986038" y="442686"/>
                  <a:pt x="2002971" y="449943"/>
                </a:cubicBezTo>
                <a:cubicBezTo>
                  <a:pt x="2019904" y="457200"/>
                  <a:pt x="2036838" y="469295"/>
                  <a:pt x="2061028" y="478971"/>
                </a:cubicBezTo>
                <a:cubicBezTo>
                  <a:pt x="2085218" y="488647"/>
                  <a:pt x="2114247" y="498324"/>
                  <a:pt x="2148114" y="508000"/>
                </a:cubicBezTo>
                <a:cubicBezTo>
                  <a:pt x="2181981" y="517676"/>
                  <a:pt x="2264228" y="537029"/>
                  <a:pt x="2264228" y="537029"/>
                </a:cubicBezTo>
                <a:cubicBezTo>
                  <a:pt x="2293256" y="544286"/>
                  <a:pt x="2305352" y="546705"/>
                  <a:pt x="2322285" y="551543"/>
                </a:cubicBezTo>
                <a:cubicBezTo>
                  <a:pt x="2339218" y="556381"/>
                  <a:pt x="2339219" y="561219"/>
                  <a:pt x="2365828" y="566057"/>
                </a:cubicBezTo>
                <a:cubicBezTo>
                  <a:pt x="2392438" y="570895"/>
                  <a:pt x="2443237" y="573314"/>
                  <a:pt x="2481942" y="580571"/>
                </a:cubicBezTo>
                <a:cubicBezTo>
                  <a:pt x="2520647" y="587828"/>
                  <a:pt x="2566609" y="602343"/>
                  <a:pt x="2598057" y="609600"/>
                </a:cubicBezTo>
                <a:cubicBezTo>
                  <a:pt x="2629505" y="616857"/>
                  <a:pt x="2651276" y="621695"/>
                  <a:pt x="2670628" y="624114"/>
                </a:cubicBezTo>
                <a:cubicBezTo>
                  <a:pt x="2689980" y="626533"/>
                  <a:pt x="2699657" y="621695"/>
                  <a:pt x="2714171" y="624114"/>
                </a:cubicBezTo>
                <a:cubicBezTo>
                  <a:pt x="2728685" y="626533"/>
                  <a:pt x="2740781" y="636210"/>
                  <a:pt x="2757714" y="638629"/>
                </a:cubicBezTo>
                <a:cubicBezTo>
                  <a:pt x="2774647" y="641048"/>
                  <a:pt x="2815771" y="638629"/>
                  <a:pt x="2815771" y="638629"/>
                </a:cubicBezTo>
                <a:lnTo>
                  <a:pt x="2902857" y="638629"/>
                </a:lnTo>
                <a:lnTo>
                  <a:pt x="4702628" y="667657"/>
                </a:lnTo>
                <a:lnTo>
                  <a:pt x="4702628" y="667657"/>
                </a:lnTo>
              </a:path>
            </a:pathLst>
          </a:custGeom>
          <a:ln w="28575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5400000" flipH="1" flipV="1">
            <a:off x="3388269" y="1860390"/>
            <a:ext cx="114003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958285" y="2430406"/>
            <a:ext cx="4880758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16200000" flipH="1">
            <a:off x="3218670" y="4013094"/>
            <a:ext cx="4557486" cy="14515"/>
          </a:xfrm>
          <a:prstGeom prst="line">
            <a:avLst/>
          </a:prstGeom>
          <a:ln w="1270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4819611" y="3984064"/>
            <a:ext cx="4615543" cy="43543"/>
          </a:xfrm>
          <a:prstGeom prst="line">
            <a:avLst/>
          </a:prstGeom>
          <a:ln w="1270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16200000" flipH="1">
            <a:off x="3439309" y="3988075"/>
            <a:ext cx="4557486" cy="14515"/>
          </a:xfrm>
          <a:prstGeom prst="line">
            <a:avLst/>
          </a:prstGeom>
          <a:ln w="1270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4283333" y="3668252"/>
            <a:ext cx="4702628" cy="667657"/>
          </a:xfrm>
          <a:custGeom>
            <a:avLst/>
            <a:gdLst>
              <a:gd name="connsiteX0" fmla="*/ 0 w 4702628"/>
              <a:gd name="connsiteY0" fmla="*/ 0 h 667657"/>
              <a:gd name="connsiteX1" fmla="*/ 1190171 w 4702628"/>
              <a:gd name="connsiteY1" fmla="*/ 14514 h 667657"/>
              <a:gd name="connsiteX2" fmla="*/ 1190171 w 4702628"/>
              <a:gd name="connsiteY2" fmla="*/ 14514 h 667657"/>
              <a:gd name="connsiteX3" fmla="*/ 1364342 w 4702628"/>
              <a:gd name="connsiteY3" fmla="*/ 87086 h 667657"/>
              <a:gd name="connsiteX4" fmla="*/ 1451428 w 4702628"/>
              <a:gd name="connsiteY4" fmla="*/ 145143 h 667657"/>
              <a:gd name="connsiteX5" fmla="*/ 1524000 w 4702628"/>
              <a:gd name="connsiteY5" fmla="*/ 188686 h 667657"/>
              <a:gd name="connsiteX6" fmla="*/ 1582057 w 4702628"/>
              <a:gd name="connsiteY6" fmla="*/ 232229 h 667657"/>
              <a:gd name="connsiteX7" fmla="*/ 1625600 w 4702628"/>
              <a:gd name="connsiteY7" fmla="*/ 261257 h 667657"/>
              <a:gd name="connsiteX8" fmla="*/ 1698171 w 4702628"/>
              <a:gd name="connsiteY8" fmla="*/ 290286 h 667657"/>
              <a:gd name="connsiteX9" fmla="*/ 1756228 w 4702628"/>
              <a:gd name="connsiteY9" fmla="*/ 333829 h 667657"/>
              <a:gd name="connsiteX10" fmla="*/ 1843314 w 4702628"/>
              <a:gd name="connsiteY10" fmla="*/ 377371 h 667657"/>
              <a:gd name="connsiteX11" fmla="*/ 1901371 w 4702628"/>
              <a:gd name="connsiteY11" fmla="*/ 406400 h 667657"/>
              <a:gd name="connsiteX12" fmla="*/ 1959428 w 4702628"/>
              <a:gd name="connsiteY12" fmla="*/ 435429 h 667657"/>
              <a:gd name="connsiteX13" fmla="*/ 2002971 w 4702628"/>
              <a:gd name="connsiteY13" fmla="*/ 449943 h 667657"/>
              <a:gd name="connsiteX14" fmla="*/ 2061028 w 4702628"/>
              <a:gd name="connsiteY14" fmla="*/ 478971 h 667657"/>
              <a:gd name="connsiteX15" fmla="*/ 2148114 w 4702628"/>
              <a:gd name="connsiteY15" fmla="*/ 508000 h 667657"/>
              <a:gd name="connsiteX16" fmla="*/ 2264228 w 4702628"/>
              <a:gd name="connsiteY16" fmla="*/ 537029 h 667657"/>
              <a:gd name="connsiteX17" fmla="*/ 2322285 w 4702628"/>
              <a:gd name="connsiteY17" fmla="*/ 551543 h 667657"/>
              <a:gd name="connsiteX18" fmla="*/ 2365828 w 4702628"/>
              <a:gd name="connsiteY18" fmla="*/ 566057 h 667657"/>
              <a:gd name="connsiteX19" fmla="*/ 2481942 w 4702628"/>
              <a:gd name="connsiteY19" fmla="*/ 580571 h 667657"/>
              <a:gd name="connsiteX20" fmla="*/ 2598057 w 4702628"/>
              <a:gd name="connsiteY20" fmla="*/ 609600 h 667657"/>
              <a:gd name="connsiteX21" fmla="*/ 2670628 w 4702628"/>
              <a:gd name="connsiteY21" fmla="*/ 624114 h 667657"/>
              <a:gd name="connsiteX22" fmla="*/ 2714171 w 4702628"/>
              <a:gd name="connsiteY22" fmla="*/ 624114 h 667657"/>
              <a:gd name="connsiteX23" fmla="*/ 2757714 w 4702628"/>
              <a:gd name="connsiteY23" fmla="*/ 638629 h 667657"/>
              <a:gd name="connsiteX24" fmla="*/ 2815771 w 4702628"/>
              <a:gd name="connsiteY24" fmla="*/ 638629 h 667657"/>
              <a:gd name="connsiteX25" fmla="*/ 2902857 w 4702628"/>
              <a:gd name="connsiteY25" fmla="*/ 638629 h 667657"/>
              <a:gd name="connsiteX26" fmla="*/ 4702628 w 4702628"/>
              <a:gd name="connsiteY26" fmla="*/ 667657 h 667657"/>
              <a:gd name="connsiteX27" fmla="*/ 4702628 w 4702628"/>
              <a:gd name="connsiteY27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2628" h="667657">
                <a:moveTo>
                  <a:pt x="0" y="0"/>
                </a:moveTo>
                <a:lnTo>
                  <a:pt x="1190171" y="14514"/>
                </a:lnTo>
                <a:lnTo>
                  <a:pt x="1190171" y="14514"/>
                </a:lnTo>
                <a:cubicBezTo>
                  <a:pt x="1219200" y="26609"/>
                  <a:pt x="1320799" y="65315"/>
                  <a:pt x="1364342" y="87086"/>
                </a:cubicBezTo>
                <a:cubicBezTo>
                  <a:pt x="1407885" y="108857"/>
                  <a:pt x="1424818" y="128210"/>
                  <a:pt x="1451428" y="145143"/>
                </a:cubicBezTo>
                <a:cubicBezTo>
                  <a:pt x="1478038" y="162076"/>
                  <a:pt x="1502229" y="174172"/>
                  <a:pt x="1524000" y="188686"/>
                </a:cubicBezTo>
                <a:cubicBezTo>
                  <a:pt x="1545772" y="203200"/>
                  <a:pt x="1565124" y="220134"/>
                  <a:pt x="1582057" y="232229"/>
                </a:cubicBezTo>
                <a:cubicBezTo>
                  <a:pt x="1598990" y="244324"/>
                  <a:pt x="1606248" y="251581"/>
                  <a:pt x="1625600" y="261257"/>
                </a:cubicBezTo>
                <a:cubicBezTo>
                  <a:pt x="1644952" y="270933"/>
                  <a:pt x="1676400" y="278191"/>
                  <a:pt x="1698171" y="290286"/>
                </a:cubicBezTo>
                <a:cubicBezTo>
                  <a:pt x="1719942" y="302381"/>
                  <a:pt x="1732038" y="319315"/>
                  <a:pt x="1756228" y="333829"/>
                </a:cubicBezTo>
                <a:cubicBezTo>
                  <a:pt x="1780418" y="348343"/>
                  <a:pt x="1843314" y="377371"/>
                  <a:pt x="1843314" y="377371"/>
                </a:cubicBezTo>
                <a:lnTo>
                  <a:pt x="1901371" y="406400"/>
                </a:lnTo>
                <a:cubicBezTo>
                  <a:pt x="1920723" y="416076"/>
                  <a:pt x="1942495" y="428172"/>
                  <a:pt x="1959428" y="435429"/>
                </a:cubicBezTo>
                <a:cubicBezTo>
                  <a:pt x="1976361" y="442686"/>
                  <a:pt x="1986038" y="442686"/>
                  <a:pt x="2002971" y="449943"/>
                </a:cubicBezTo>
                <a:cubicBezTo>
                  <a:pt x="2019904" y="457200"/>
                  <a:pt x="2036838" y="469295"/>
                  <a:pt x="2061028" y="478971"/>
                </a:cubicBezTo>
                <a:cubicBezTo>
                  <a:pt x="2085218" y="488647"/>
                  <a:pt x="2114247" y="498324"/>
                  <a:pt x="2148114" y="508000"/>
                </a:cubicBezTo>
                <a:cubicBezTo>
                  <a:pt x="2181981" y="517676"/>
                  <a:pt x="2264228" y="537029"/>
                  <a:pt x="2264228" y="537029"/>
                </a:cubicBezTo>
                <a:cubicBezTo>
                  <a:pt x="2293256" y="544286"/>
                  <a:pt x="2305352" y="546705"/>
                  <a:pt x="2322285" y="551543"/>
                </a:cubicBezTo>
                <a:cubicBezTo>
                  <a:pt x="2339218" y="556381"/>
                  <a:pt x="2339219" y="561219"/>
                  <a:pt x="2365828" y="566057"/>
                </a:cubicBezTo>
                <a:cubicBezTo>
                  <a:pt x="2392438" y="570895"/>
                  <a:pt x="2443237" y="573314"/>
                  <a:pt x="2481942" y="580571"/>
                </a:cubicBezTo>
                <a:cubicBezTo>
                  <a:pt x="2520647" y="587828"/>
                  <a:pt x="2566609" y="602343"/>
                  <a:pt x="2598057" y="609600"/>
                </a:cubicBezTo>
                <a:cubicBezTo>
                  <a:pt x="2629505" y="616857"/>
                  <a:pt x="2651276" y="621695"/>
                  <a:pt x="2670628" y="624114"/>
                </a:cubicBezTo>
                <a:cubicBezTo>
                  <a:pt x="2689980" y="626533"/>
                  <a:pt x="2699657" y="621695"/>
                  <a:pt x="2714171" y="624114"/>
                </a:cubicBezTo>
                <a:cubicBezTo>
                  <a:pt x="2728685" y="626533"/>
                  <a:pt x="2740781" y="636210"/>
                  <a:pt x="2757714" y="638629"/>
                </a:cubicBezTo>
                <a:cubicBezTo>
                  <a:pt x="2774647" y="641048"/>
                  <a:pt x="2815771" y="638629"/>
                  <a:pt x="2815771" y="638629"/>
                </a:cubicBezTo>
                <a:lnTo>
                  <a:pt x="2902857" y="638629"/>
                </a:lnTo>
                <a:lnTo>
                  <a:pt x="4702628" y="667657"/>
                </a:lnTo>
                <a:lnTo>
                  <a:pt x="4702628" y="667657"/>
                </a:lnTo>
              </a:path>
            </a:pathLst>
          </a:custGeom>
          <a:ln w="34925">
            <a:solidFill>
              <a:srgbClr val="FF0000"/>
            </a:solidFill>
            <a:prstDash val="solid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4262312" y="4057136"/>
            <a:ext cx="4702628" cy="667657"/>
          </a:xfrm>
          <a:custGeom>
            <a:avLst/>
            <a:gdLst>
              <a:gd name="connsiteX0" fmla="*/ 0 w 4702628"/>
              <a:gd name="connsiteY0" fmla="*/ 0 h 667657"/>
              <a:gd name="connsiteX1" fmla="*/ 1190171 w 4702628"/>
              <a:gd name="connsiteY1" fmla="*/ 14514 h 667657"/>
              <a:gd name="connsiteX2" fmla="*/ 1190171 w 4702628"/>
              <a:gd name="connsiteY2" fmla="*/ 14514 h 667657"/>
              <a:gd name="connsiteX3" fmla="*/ 1364342 w 4702628"/>
              <a:gd name="connsiteY3" fmla="*/ 87086 h 667657"/>
              <a:gd name="connsiteX4" fmla="*/ 1451428 w 4702628"/>
              <a:gd name="connsiteY4" fmla="*/ 145143 h 667657"/>
              <a:gd name="connsiteX5" fmla="*/ 1524000 w 4702628"/>
              <a:gd name="connsiteY5" fmla="*/ 188686 h 667657"/>
              <a:gd name="connsiteX6" fmla="*/ 1582057 w 4702628"/>
              <a:gd name="connsiteY6" fmla="*/ 232229 h 667657"/>
              <a:gd name="connsiteX7" fmla="*/ 1625600 w 4702628"/>
              <a:gd name="connsiteY7" fmla="*/ 261257 h 667657"/>
              <a:gd name="connsiteX8" fmla="*/ 1698171 w 4702628"/>
              <a:gd name="connsiteY8" fmla="*/ 290286 h 667657"/>
              <a:gd name="connsiteX9" fmla="*/ 1756228 w 4702628"/>
              <a:gd name="connsiteY9" fmla="*/ 333829 h 667657"/>
              <a:gd name="connsiteX10" fmla="*/ 1843314 w 4702628"/>
              <a:gd name="connsiteY10" fmla="*/ 377371 h 667657"/>
              <a:gd name="connsiteX11" fmla="*/ 1901371 w 4702628"/>
              <a:gd name="connsiteY11" fmla="*/ 406400 h 667657"/>
              <a:gd name="connsiteX12" fmla="*/ 1959428 w 4702628"/>
              <a:gd name="connsiteY12" fmla="*/ 435429 h 667657"/>
              <a:gd name="connsiteX13" fmla="*/ 2002971 w 4702628"/>
              <a:gd name="connsiteY13" fmla="*/ 449943 h 667657"/>
              <a:gd name="connsiteX14" fmla="*/ 2061028 w 4702628"/>
              <a:gd name="connsiteY14" fmla="*/ 478971 h 667657"/>
              <a:gd name="connsiteX15" fmla="*/ 2148114 w 4702628"/>
              <a:gd name="connsiteY15" fmla="*/ 508000 h 667657"/>
              <a:gd name="connsiteX16" fmla="*/ 2264228 w 4702628"/>
              <a:gd name="connsiteY16" fmla="*/ 537029 h 667657"/>
              <a:gd name="connsiteX17" fmla="*/ 2322285 w 4702628"/>
              <a:gd name="connsiteY17" fmla="*/ 551543 h 667657"/>
              <a:gd name="connsiteX18" fmla="*/ 2365828 w 4702628"/>
              <a:gd name="connsiteY18" fmla="*/ 566057 h 667657"/>
              <a:gd name="connsiteX19" fmla="*/ 2481942 w 4702628"/>
              <a:gd name="connsiteY19" fmla="*/ 580571 h 667657"/>
              <a:gd name="connsiteX20" fmla="*/ 2598057 w 4702628"/>
              <a:gd name="connsiteY20" fmla="*/ 609600 h 667657"/>
              <a:gd name="connsiteX21" fmla="*/ 2670628 w 4702628"/>
              <a:gd name="connsiteY21" fmla="*/ 624114 h 667657"/>
              <a:gd name="connsiteX22" fmla="*/ 2714171 w 4702628"/>
              <a:gd name="connsiteY22" fmla="*/ 624114 h 667657"/>
              <a:gd name="connsiteX23" fmla="*/ 2757714 w 4702628"/>
              <a:gd name="connsiteY23" fmla="*/ 638629 h 667657"/>
              <a:gd name="connsiteX24" fmla="*/ 2815771 w 4702628"/>
              <a:gd name="connsiteY24" fmla="*/ 638629 h 667657"/>
              <a:gd name="connsiteX25" fmla="*/ 2902857 w 4702628"/>
              <a:gd name="connsiteY25" fmla="*/ 638629 h 667657"/>
              <a:gd name="connsiteX26" fmla="*/ 4702628 w 4702628"/>
              <a:gd name="connsiteY26" fmla="*/ 667657 h 667657"/>
              <a:gd name="connsiteX27" fmla="*/ 4702628 w 4702628"/>
              <a:gd name="connsiteY27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2628" h="667657">
                <a:moveTo>
                  <a:pt x="0" y="0"/>
                </a:moveTo>
                <a:lnTo>
                  <a:pt x="1190171" y="14514"/>
                </a:lnTo>
                <a:lnTo>
                  <a:pt x="1190171" y="14514"/>
                </a:lnTo>
                <a:cubicBezTo>
                  <a:pt x="1219200" y="26609"/>
                  <a:pt x="1320799" y="65315"/>
                  <a:pt x="1364342" y="87086"/>
                </a:cubicBezTo>
                <a:cubicBezTo>
                  <a:pt x="1407885" y="108857"/>
                  <a:pt x="1424818" y="128210"/>
                  <a:pt x="1451428" y="145143"/>
                </a:cubicBezTo>
                <a:cubicBezTo>
                  <a:pt x="1478038" y="162076"/>
                  <a:pt x="1502229" y="174172"/>
                  <a:pt x="1524000" y="188686"/>
                </a:cubicBezTo>
                <a:cubicBezTo>
                  <a:pt x="1545772" y="203200"/>
                  <a:pt x="1565124" y="220134"/>
                  <a:pt x="1582057" y="232229"/>
                </a:cubicBezTo>
                <a:cubicBezTo>
                  <a:pt x="1598990" y="244324"/>
                  <a:pt x="1606248" y="251581"/>
                  <a:pt x="1625600" y="261257"/>
                </a:cubicBezTo>
                <a:cubicBezTo>
                  <a:pt x="1644952" y="270933"/>
                  <a:pt x="1676400" y="278191"/>
                  <a:pt x="1698171" y="290286"/>
                </a:cubicBezTo>
                <a:cubicBezTo>
                  <a:pt x="1719942" y="302381"/>
                  <a:pt x="1732038" y="319315"/>
                  <a:pt x="1756228" y="333829"/>
                </a:cubicBezTo>
                <a:cubicBezTo>
                  <a:pt x="1780418" y="348343"/>
                  <a:pt x="1843314" y="377371"/>
                  <a:pt x="1843314" y="377371"/>
                </a:cubicBezTo>
                <a:lnTo>
                  <a:pt x="1901371" y="406400"/>
                </a:lnTo>
                <a:cubicBezTo>
                  <a:pt x="1920723" y="416076"/>
                  <a:pt x="1942495" y="428172"/>
                  <a:pt x="1959428" y="435429"/>
                </a:cubicBezTo>
                <a:cubicBezTo>
                  <a:pt x="1976361" y="442686"/>
                  <a:pt x="1986038" y="442686"/>
                  <a:pt x="2002971" y="449943"/>
                </a:cubicBezTo>
                <a:cubicBezTo>
                  <a:pt x="2019904" y="457200"/>
                  <a:pt x="2036838" y="469295"/>
                  <a:pt x="2061028" y="478971"/>
                </a:cubicBezTo>
                <a:cubicBezTo>
                  <a:pt x="2085218" y="488647"/>
                  <a:pt x="2114247" y="498324"/>
                  <a:pt x="2148114" y="508000"/>
                </a:cubicBezTo>
                <a:cubicBezTo>
                  <a:pt x="2181981" y="517676"/>
                  <a:pt x="2264228" y="537029"/>
                  <a:pt x="2264228" y="537029"/>
                </a:cubicBezTo>
                <a:cubicBezTo>
                  <a:pt x="2293256" y="544286"/>
                  <a:pt x="2305352" y="546705"/>
                  <a:pt x="2322285" y="551543"/>
                </a:cubicBezTo>
                <a:cubicBezTo>
                  <a:pt x="2339218" y="556381"/>
                  <a:pt x="2339219" y="561219"/>
                  <a:pt x="2365828" y="566057"/>
                </a:cubicBezTo>
                <a:cubicBezTo>
                  <a:pt x="2392438" y="570895"/>
                  <a:pt x="2443237" y="573314"/>
                  <a:pt x="2481942" y="580571"/>
                </a:cubicBezTo>
                <a:cubicBezTo>
                  <a:pt x="2520647" y="587828"/>
                  <a:pt x="2566609" y="602343"/>
                  <a:pt x="2598057" y="609600"/>
                </a:cubicBezTo>
                <a:cubicBezTo>
                  <a:pt x="2629505" y="616857"/>
                  <a:pt x="2651276" y="621695"/>
                  <a:pt x="2670628" y="624114"/>
                </a:cubicBezTo>
                <a:cubicBezTo>
                  <a:pt x="2689980" y="626533"/>
                  <a:pt x="2699657" y="621695"/>
                  <a:pt x="2714171" y="624114"/>
                </a:cubicBezTo>
                <a:cubicBezTo>
                  <a:pt x="2728685" y="626533"/>
                  <a:pt x="2740781" y="636210"/>
                  <a:pt x="2757714" y="638629"/>
                </a:cubicBezTo>
                <a:cubicBezTo>
                  <a:pt x="2774647" y="641048"/>
                  <a:pt x="2815771" y="638629"/>
                  <a:pt x="2815771" y="638629"/>
                </a:cubicBezTo>
                <a:lnTo>
                  <a:pt x="2902857" y="638629"/>
                </a:lnTo>
                <a:lnTo>
                  <a:pt x="4702628" y="667657"/>
                </a:lnTo>
                <a:lnTo>
                  <a:pt x="4702628" y="667657"/>
                </a:lnTo>
              </a:path>
            </a:pathLst>
          </a:custGeom>
          <a:ln w="19050">
            <a:solidFill>
              <a:srgbClr val="FF0000"/>
            </a:solidFill>
            <a:prstDash val="lgDash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>
            <a:off x="4225525" y="4524847"/>
            <a:ext cx="4702628" cy="667657"/>
          </a:xfrm>
          <a:custGeom>
            <a:avLst/>
            <a:gdLst>
              <a:gd name="connsiteX0" fmla="*/ 0 w 4702628"/>
              <a:gd name="connsiteY0" fmla="*/ 0 h 667657"/>
              <a:gd name="connsiteX1" fmla="*/ 1190171 w 4702628"/>
              <a:gd name="connsiteY1" fmla="*/ 14514 h 667657"/>
              <a:gd name="connsiteX2" fmla="*/ 1190171 w 4702628"/>
              <a:gd name="connsiteY2" fmla="*/ 14514 h 667657"/>
              <a:gd name="connsiteX3" fmla="*/ 1364342 w 4702628"/>
              <a:gd name="connsiteY3" fmla="*/ 87086 h 667657"/>
              <a:gd name="connsiteX4" fmla="*/ 1451428 w 4702628"/>
              <a:gd name="connsiteY4" fmla="*/ 145143 h 667657"/>
              <a:gd name="connsiteX5" fmla="*/ 1524000 w 4702628"/>
              <a:gd name="connsiteY5" fmla="*/ 188686 h 667657"/>
              <a:gd name="connsiteX6" fmla="*/ 1582057 w 4702628"/>
              <a:gd name="connsiteY6" fmla="*/ 232229 h 667657"/>
              <a:gd name="connsiteX7" fmla="*/ 1625600 w 4702628"/>
              <a:gd name="connsiteY7" fmla="*/ 261257 h 667657"/>
              <a:gd name="connsiteX8" fmla="*/ 1698171 w 4702628"/>
              <a:gd name="connsiteY8" fmla="*/ 290286 h 667657"/>
              <a:gd name="connsiteX9" fmla="*/ 1756228 w 4702628"/>
              <a:gd name="connsiteY9" fmla="*/ 333829 h 667657"/>
              <a:gd name="connsiteX10" fmla="*/ 1843314 w 4702628"/>
              <a:gd name="connsiteY10" fmla="*/ 377371 h 667657"/>
              <a:gd name="connsiteX11" fmla="*/ 1901371 w 4702628"/>
              <a:gd name="connsiteY11" fmla="*/ 406400 h 667657"/>
              <a:gd name="connsiteX12" fmla="*/ 1959428 w 4702628"/>
              <a:gd name="connsiteY12" fmla="*/ 435429 h 667657"/>
              <a:gd name="connsiteX13" fmla="*/ 2002971 w 4702628"/>
              <a:gd name="connsiteY13" fmla="*/ 449943 h 667657"/>
              <a:gd name="connsiteX14" fmla="*/ 2061028 w 4702628"/>
              <a:gd name="connsiteY14" fmla="*/ 478971 h 667657"/>
              <a:gd name="connsiteX15" fmla="*/ 2148114 w 4702628"/>
              <a:gd name="connsiteY15" fmla="*/ 508000 h 667657"/>
              <a:gd name="connsiteX16" fmla="*/ 2264228 w 4702628"/>
              <a:gd name="connsiteY16" fmla="*/ 537029 h 667657"/>
              <a:gd name="connsiteX17" fmla="*/ 2322285 w 4702628"/>
              <a:gd name="connsiteY17" fmla="*/ 551543 h 667657"/>
              <a:gd name="connsiteX18" fmla="*/ 2365828 w 4702628"/>
              <a:gd name="connsiteY18" fmla="*/ 566057 h 667657"/>
              <a:gd name="connsiteX19" fmla="*/ 2481942 w 4702628"/>
              <a:gd name="connsiteY19" fmla="*/ 580571 h 667657"/>
              <a:gd name="connsiteX20" fmla="*/ 2598057 w 4702628"/>
              <a:gd name="connsiteY20" fmla="*/ 609600 h 667657"/>
              <a:gd name="connsiteX21" fmla="*/ 2670628 w 4702628"/>
              <a:gd name="connsiteY21" fmla="*/ 624114 h 667657"/>
              <a:gd name="connsiteX22" fmla="*/ 2714171 w 4702628"/>
              <a:gd name="connsiteY22" fmla="*/ 624114 h 667657"/>
              <a:gd name="connsiteX23" fmla="*/ 2757714 w 4702628"/>
              <a:gd name="connsiteY23" fmla="*/ 638629 h 667657"/>
              <a:gd name="connsiteX24" fmla="*/ 2815771 w 4702628"/>
              <a:gd name="connsiteY24" fmla="*/ 638629 h 667657"/>
              <a:gd name="connsiteX25" fmla="*/ 2902857 w 4702628"/>
              <a:gd name="connsiteY25" fmla="*/ 638629 h 667657"/>
              <a:gd name="connsiteX26" fmla="*/ 4702628 w 4702628"/>
              <a:gd name="connsiteY26" fmla="*/ 667657 h 667657"/>
              <a:gd name="connsiteX27" fmla="*/ 4702628 w 4702628"/>
              <a:gd name="connsiteY27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2628" h="667657">
                <a:moveTo>
                  <a:pt x="0" y="0"/>
                </a:moveTo>
                <a:lnTo>
                  <a:pt x="1190171" y="14514"/>
                </a:lnTo>
                <a:lnTo>
                  <a:pt x="1190171" y="14514"/>
                </a:lnTo>
                <a:cubicBezTo>
                  <a:pt x="1219200" y="26609"/>
                  <a:pt x="1320799" y="65315"/>
                  <a:pt x="1364342" y="87086"/>
                </a:cubicBezTo>
                <a:cubicBezTo>
                  <a:pt x="1407885" y="108857"/>
                  <a:pt x="1424818" y="128210"/>
                  <a:pt x="1451428" y="145143"/>
                </a:cubicBezTo>
                <a:cubicBezTo>
                  <a:pt x="1478038" y="162076"/>
                  <a:pt x="1502229" y="174172"/>
                  <a:pt x="1524000" y="188686"/>
                </a:cubicBezTo>
                <a:cubicBezTo>
                  <a:pt x="1545772" y="203200"/>
                  <a:pt x="1565124" y="220134"/>
                  <a:pt x="1582057" y="232229"/>
                </a:cubicBezTo>
                <a:cubicBezTo>
                  <a:pt x="1598990" y="244324"/>
                  <a:pt x="1606248" y="251581"/>
                  <a:pt x="1625600" y="261257"/>
                </a:cubicBezTo>
                <a:cubicBezTo>
                  <a:pt x="1644952" y="270933"/>
                  <a:pt x="1676400" y="278191"/>
                  <a:pt x="1698171" y="290286"/>
                </a:cubicBezTo>
                <a:cubicBezTo>
                  <a:pt x="1719942" y="302381"/>
                  <a:pt x="1732038" y="319315"/>
                  <a:pt x="1756228" y="333829"/>
                </a:cubicBezTo>
                <a:cubicBezTo>
                  <a:pt x="1780418" y="348343"/>
                  <a:pt x="1843314" y="377371"/>
                  <a:pt x="1843314" y="377371"/>
                </a:cubicBezTo>
                <a:lnTo>
                  <a:pt x="1901371" y="406400"/>
                </a:lnTo>
                <a:cubicBezTo>
                  <a:pt x="1920723" y="416076"/>
                  <a:pt x="1942495" y="428172"/>
                  <a:pt x="1959428" y="435429"/>
                </a:cubicBezTo>
                <a:cubicBezTo>
                  <a:pt x="1976361" y="442686"/>
                  <a:pt x="1986038" y="442686"/>
                  <a:pt x="2002971" y="449943"/>
                </a:cubicBezTo>
                <a:cubicBezTo>
                  <a:pt x="2019904" y="457200"/>
                  <a:pt x="2036838" y="469295"/>
                  <a:pt x="2061028" y="478971"/>
                </a:cubicBezTo>
                <a:cubicBezTo>
                  <a:pt x="2085218" y="488647"/>
                  <a:pt x="2114247" y="498324"/>
                  <a:pt x="2148114" y="508000"/>
                </a:cubicBezTo>
                <a:cubicBezTo>
                  <a:pt x="2181981" y="517676"/>
                  <a:pt x="2264228" y="537029"/>
                  <a:pt x="2264228" y="537029"/>
                </a:cubicBezTo>
                <a:cubicBezTo>
                  <a:pt x="2293256" y="544286"/>
                  <a:pt x="2305352" y="546705"/>
                  <a:pt x="2322285" y="551543"/>
                </a:cubicBezTo>
                <a:cubicBezTo>
                  <a:pt x="2339218" y="556381"/>
                  <a:pt x="2339219" y="561219"/>
                  <a:pt x="2365828" y="566057"/>
                </a:cubicBezTo>
                <a:cubicBezTo>
                  <a:pt x="2392438" y="570895"/>
                  <a:pt x="2443237" y="573314"/>
                  <a:pt x="2481942" y="580571"/>
                </a:cubicBezTo>
                <a:cubicBezTo>
                  <a:pt x="2520647" y="587828"/>
                  <a:pt x="2566609" y="602343"/>
                  <a:pt x="2598057" y="609600"/>
                </a:cubicBezTo>
                <a:cubicBezTo>
                  <a:pt x="2629505" y="616857"/>
                  <a:pt x="2651276" y="621695"/>
                  <a:pt x="2670628" y="624114"/>
                </a:cubicBezTo>
                <a:cubicBezTo>
                  <a:pt x="2689980" y="626533"/>
                  <a:pt x="2699657" y="621695"/>
                  <a:pt x="2714171" y="624114"/>
                </a:cubicBezTo>
                <a:cubicBezTo>
                  <a:pt x="2728685" y="626533"/>
                  <a:pt x="2740781" y="636210"/>
                  <a:pt x="2757714" y="638629"/>
                </a:cubicBezTo>
                <a:cubicBezTo>
                  <a:pt x="2774647" y="641048"/>
                  <a:pt x="2815771" y="638629"/>
                  <a:pt x="2815771" y="638629"/>
                </a:cubicBezTo>
                <a:lnTo>
                  <a:pt x="2902857" y="638629"/>
                </a:lnTo>
                <a:lnTo>
                  <a:pt x="4702628" y="667657"/>
                </a:lnTo>
                <a:lnTo>
                  <a:pt x="4702628" y="667657"/>
                </a:lnTo>
              </a:path>
            </a:pathLst>
          </a:custGeom>
          <a:ln w="19050">
            <a:solidFill>
              <a:srgbClr val="FF0000"/>
            </a:solidFill>
            <a:prstDash val="solid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 Box 4"/>
          <p:cNvSpPr txBox="1">
            <a:spLocks noChangeArrowheads="1"/>
          </p:cNvSpPr>
          <p:nvPr/>
        </p:nvSpPr>
        <p:spPr bwMode="auto">
          <a:xfrm>
            <a:off x="9101228" y="4254509"/>
            <a:ext cx="106952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position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rot="5400000" flipH="1" flipV="1">
            <a:off x="3430310" y="3841591"/>
            <a:ext cx="114003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996050" y="4414737"/>
            <a:ext cx="5060731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 Box 5"/>
          <p:cNvSpPr txBox="1">
            <a:spLocks noChangeArrowheads="1"/>
          </p:cNvSpPr>
          <p:nvPr/>
        </p:nvSpPr>
        <p:spPr bwMode="auto">
          <a:xfrm>
            <a:off x="2151155" y="3463387"/>
            <a:ext cx="182453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Band Diagram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257291" y="1308932"/>
            <a:ext cx="488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x</a:t>
            </a:r>
            <a:r>
              <a:rPr lang="en-US" baseline="-25000" dirty="0">
                <a:latin typeface="+mn-lt"/>
              </a:rPr>
              <a:t>n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923181" y="1240613"/>
            <a:ext cx="488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x</a:t>
            </a:r>
            <a:r>
              <a:rPr lang="en-US" baseline="-25000" dirty="0">
                <a:latin typeface="+mn-lt"/>
              </a:rPr>
              <a:t>p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3135679" y="2074796"/>
            <a:ext cx="422455" cy="101482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660572" y="2046514"/>
            <a:ext cx="1416889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Invert</a:t>
            </a:r>
            <a:r>
              <a:rPr lang="en-US" sz="1400" dirty="0"/>
              <a:t> to go from potential to energy scale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23949" y="4930893"/>
            <a:ext cx="2205873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In equilibrium Fermi-level </a:t>
            </a:r>
            <a:r>
              <a:rPr lang="en-US" sz="1400" b="1" dirty="0"/>
              <a:t>must</a:t>
            </a:r>
            <a:r>
              <a:rPr lang="en-US" sz="1400" dirty="0"/>
              <a:t> be flat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879360" y="4111920"/>
              <a:ext cx="5116680" cy="13431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68560" y="4103640"/>
                <a:ext cx="5135400" cy="136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6387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/>
      <p:bldP spid="59" grpId="0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19</a:t>
            </a:r>
            <a:br>
              <a:rPr lang="en-US" dirty="0"/>
            </a:br>
            <a:r>
              <a:rPr lang="en-US" dirty="0"/>
              <a:t>Introduction to PN Junctions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C30F88-0FD7-4061-AFCD-90508BA8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2459" y="2128878"/>
            <a:ext cx="2812461" cy="314162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DD98A4E5-BDB3-4EF0-91F0-A3612458DA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93952" y="4072577"/>
          <a:ext cx="2321787" cy="654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418" imgH="418893" progId="Equation.DSMT4">
                  <p:embed/>
                </p:oleObj>
              </mc:Choice>
              <mc:Fallback>
                <p:oleObj name="Equation" r:id="rId3" imgW="1485418" imgH="418893" progId="Equation.DSMT4">
                  <p:embed/>
                  <p:pic>
                    <p:nvPicPr>
                      <p:cNvPr id="10" name="Object 3">
                        <a:extLst>
                          <a:ext uri="{FF2B5EF4-FFF2-40B4-BE49-F238E27FC236}">
                            <a16:creationId xmlns:a16="http://schemas.microsoft.com/office/drawing/2014/main" id="{DD98A4E5-BDB3-4EF0-91F0-A3612458DA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93952" y="4072577"/>
                        <a:ext cx="2321787" cy="6548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>
            <a:extLst>
              <a:ext uri="{FF2B5EF4-FFF2-40B4-BE49-F238E27FC236}">
                <a16:creationId xmlns:a16="http://schemas.microsoft.com/office/drawing/2014/main" id="{E37060FE-C85B-4E32-9D85-FAA5DED5F6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57529" y="2286089"/>
          <a:ext cx="2675186" cy="430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510" imgH="279446" progId="Equation.DSMT4">
                  <p:embed/>
                </p:oleObj>
              </mc:Choice>
              <mc:Fallback>
                <p:oleObj name="Equation" r:id="rId5" imgW="1739510" imgH="279446" progId="Equation.DSMT4">
                  <p:embed/>
                  <p:pic>
                    <p:nvPicPr>
                      <p:cNvPr id="11" name="Object 4">
                        <a:extLst>
                          <a:ext uri="{FF2B5EF4-FFF2-40B4-BE49-F238E27FC236}">
                            <a16:creationId xmlns:a16="http://schemas.microsoft.com/office/drawing/2014/main" id="{E37060FE-C85B-4E32-9D85-FAA5DED5F6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7529" y="2286089"/>
                        <a:ext cx="2675186" cy="430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>
            <a:extLst>
              <a:ext uri="{FF2B5EF4-FFF2-40B4-BE49-F238E27FC236}">
                <a16:creationId xmlns:a16="http://schemas.microsoft.com/office/drawing/2014/main" id="{FE9EDC58-8514-4EDA-A4B1-C2C5D4FDCA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49777" y="4771582"/>
          <a:ext cx="2352969" cy="400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5970" imgH="228738" progId="Equation.DSMT4">
                  <p:embed/>
                </p:oleObj>
              </mc:Choice>
              <mc:Fallback>
                <p:oleObj name="Equation" r:id="rId7" imgW="1345970" imgH="228738" progId="Equation.DSMT4">
                  <p:embed/>
                  <p:pic>
                    <p:nvPicPr>
                      <p:cNvPr id="12" name="Object 5">
                        <a:extLst>
                          <a:ext uri="{FF2B5EF4-FFF2-40B4-BE49-F238E27FC236}">
                            <a16:creationId xmlns:a16="http://schemas.microsoft.com/office/drawing/2014/main" id="{FE9EDC58-8514-4EDA-A4B1-C2C5D4FDCA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9777" y="4771582"/>
                        <a:ext cx="2352969" cy="4001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>
            <a:extLst>
              <a:ext uri="{FF2B5EF4-FFF2-40B4-BE49-F238E27FC236}">
                <a16:creationId xmlns:a16="http://schemas.microsoft.com/office/drawing/2014/main" id="{FEEEB962-986B-4B4E-A032-36FC5C79F4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17339" y="2782409"/>
          <a:ext cx="2243831" cy="64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60064" imgH="418893" progId="Equation.DSMT4">
                  <p:embed/>
                </p:oleObj>
              </mc:Choice>
              <mc:Fallback>
                <p:oleObj name="Equation" r:id="rId9" imgW="1460064" imgH="418893" progId="Equation.DSMT4">
                  <p:embed/>
                  <p:pic>
                    <p:nvPicPr>
                      <p:cNvPr id="13" name="Object 6">
                        <a:extLst>
                          <a:ext uri="{FF2B5EF4-FFF2-40B4-BE49-F238E27FC236}">
                            <a16:creationId xmlns:a16="http://schemas.microsoft.com/office/drawing/2014/main" id="{FEEEB962-986B-4B4E-A032-36FC5C79F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17339" y="2782409"/>
                        <a:ext cx="2243831" cy="64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>
            <a:extLst>
              <a:ext uri="{FF2B5EF4-FFF2-40B4-BE49-F238E27FC236}">
                <a16:creationId xmlns:a16="http://schemas.microsoft.com/office/drawing/2014/main" id="{53D31EB9-DFF1-4F77-8B4F-2372ACC39A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36784" y="3543778"/>
          <a:ext cx="2417932" cy="39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6678" imgH="228738" progId="Equation.3">
                  <p:embed/>
                </p:oleObj>
              </mc:Choice>
              <mc:Fallback>
                <p:oleObj name="Equation" r:id="rId11" imgW="1396678" imgH="228738" progId="Equation.3">
                  <p:embed/>
                  <p:pic>
                    <p:nvPicPr>
                      <p:cNvPr id="14" name="Object 7">
                        <a:extLst>
                          <a:ext uri="{FF2B5EF4-FFF2-40B4-BE49-F238E27FC236}">
                            <a16:creationId xmlns:a16="http://schemas.microsoft.com/office/drawing/2014/main" id="{53D31EB9-DFF1-4F77-8B4F-2372ACC39A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6784" y="3543778"/>
                        <a:ext cx="2417932" cy="39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19.1 Structure and Depletion Region</a:t>
            </a:r>
          </a:p>
          <a:p>
            <a:r>
              <a:rPr lang="en-US" sz="2400" dirty="0"/>
              <a:t>19.2 Drawing band-diagrams in equilibrium</a:t>
            </a:r>
          </a:p>
        </p:txBody>
      </p:sp>
      <p:sp>
        <p:nvSpPr>
          <p:cNvPr id="22" name="Rounded Rectangle 28">
            <a:extLst>
              <a:ext uri="{FF2B5EF4-FFF2-40B4-BE49-F238E27FC236}">
                <a16:creationId xmlns:a16="http://schemas.microsoft.com/office/drawing/2014/main" id="{283F9EAC-6322-404E-8041-E267EF730725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</a:t>
            </a:r>
          </a:p>
        </p:txBody>
      </p:sp>
      <p:sp>
        <p:nvSpPr>
          <p:cNvPr id="23" name="Rounded Rectangle 19">
            <a:extLst>
              <a:ext uri="{FF2B5EF4-FFF2-40B4-BE49-F238E27FC236}">
                <a16:creationId xmlns:a16="http://schemas.microsoft.com/office/drawing/2014/main" id="{AB05C70B-3838-41B0-A07A-C77ECB68DEF8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pic>
        <p:nvPicPr>
          <p:cNvPr id="16" name="Picture 5" descr="MSSolarCellDetail">
            <a:hlinkClick r:id="rId16"/>
            <a:extLst>
              <a:ext uri="{FF2B5EF4-FFF2-40B4-BE49-F238E27FC236}">
                <a16:creationId xmlns:a16="http://schemas.microsoft.com/office/drawing/2014/main" id="{D2638A27-64CC-4039-8DAF-DDA74795B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20824" y="935178"/>
            <a:ext cx="1885984" cy="1257323"/>
          </a:xfrm>
          <a:prstGeom prst="rect">
            <a:avLst/>
          </a:prstGeom>
          <a:noFill/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8" name="Picture 2">
            <a:extLst>
              <a:ext uri="{FF2B5EF4-FFF2-40B4-BE49-F238E27FC236}">
                <a16:creationId xmlns:a16="http://schemas.microsoft.com/office/drawing/2014/main" id="{92B0E098-07B7-455B-B1E2-20EE8877D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174171" y="4269065"/>
            <a:ext cx="4816496" cy="135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Freeform 52">
            <a:extLst>
              <a:ext uri="{FF2B5EF4-FFF2-40B4-BE49-F238E27FC236}">
                <a16:creationId xmlns:a16="http://schemas.microsoft.com/office/drawing/2014/main" id="{5C54300D-E5F0-4E05-9025-8EBCDD1A04DD}"/>
              </a:ext>
            </a:extLst>
          </p:cNvPr>
          <p:cNvSpPr/>
          <p:nvPr/>
        </p:nvSpPr>
        <p:spPr>
          <a:xfrm>
            <a:off x="4283333" y="3668252"/>
            <a:ext cx="4702628" cy="667657"/>
          </a:xfrm>
          <a:custGeom>
            <a:avLst/>
            <a:gdLst>
              <a:gd name="connsiteX0" fmla="*/ 0 w 4702628"/>
              <a:gd name="connsiteY0" fmla="*/ 0 h 667657"/>
              <a:gd name="connsiteX1" fmla="*/ 1190171 w 4702628"/>
              <a:gd name="connsiteY1" fmla="*/ 14514 h 667657"/>
              <a:gd name="connsiteX2" fmla="*/ 1190171 w 4702628"/>
              <a:gd name="connsiteY2" fmla="*/ 14514 h 667657"/>
              <a:gd name="connsiteX3" fmla="*/ 1364342 w 4702628"/>
              <a:gd name="connsiteY3" fmla="*/ 87086 h 667657"/>
              <a:gd name="connsiteX4" fmla="*/ 1451428 w 4702628"/>
              <a:gd name="connsiteY4" fmla="*/ 145143 h 667657"/>
              <a:gd name="connsiteX5" fmla="*/ 1524000 w 4702628"/>
              <a:gd name="connsiteY5" fmla="*/ 188686 h 667657"/>
              <a:gd name="connsiteX6" fmla="*/ 1582057 w 4702628"/>
              <a:gd name="connsiteY6" fmla="*/ 232229 h 667657"/>
              <a:gd name="connsiteX7" fmla="*/ 1625600 w 4702628"/>
              <a:gd name="connsiteY7" fmla="*/ 261257 h 667657"/>
              <a:gd name="connsiteX8" fmla="*/ 1698171 w 4702628"/>
              <a:gd name="connsiteY8" fmla="*/ 290286 h 667657"/>
              <a:gd name="connsiteX9" fmla="*/ 1756228 w 4702628"/>
              <a:gd name="connsiteY9" fmla="*/ 333829 h 667657"/>
              <a:gd name="connsiteX10" fmla="*/ 1843314 w 4702628"/>
              <a:gd name="connsiteY10" fmla="*/ 377371 h 667657"/>
              <a:gd name="connsiteX11" fmla="*/ 1901371 w 4702628"/>
              <a:gd name="connsiteY11" fmla="*/ 406400 h 667657"/>
              <a:gd name="connsiteX12" fmla="*/ 1959428 w 4702628"/>
              <a:gd name="connsiteY12" fmla="*/ 435429 h 667657"/>
              <a:gd name="connsiteX13" fmla="*/ 2002971 w 4702628"/>
              <a:gd name="connsiteY13" fmla="*/ 449943 h 667657"/>
              <a:gd name="connsiteX14" fmla="*/ 2061028 w 4702628"/>
              <a:gd name="connsiteY14" fmla="*/ 478971 h 667657"/>
              <a:gd name="connsiteX15" fmla="*/ 2148114 w 4702628"/>
              <a:gd name="connsiteY15" fmla="*/ 508000 h 667657"/>
              <a:gd name="connsiteX16" fmla="*/ 2264228 w 4702628"/>
              <a:gd name="connsiteY16" fmla="*/ 537029 h 667657"/>
              <a:gd name="connsiteX17" fmla="*/ 2322285 w 4702628"/>
              <a:gd name="connsiteY17" fmla="*/ 551543 h 667657"/>
              <a:gd name="connsiteX18" fmla="*/ 2365828 w 4702628"/>
              <a:gd name="connsiteY18" fmla="*/ 566057 h 667657"/>
              <a:gd name="connsiteX19" fmla="*/ 2481942 w 4702628"/>
              <a:gd name="connsiteY19" fmla="*/ 580571 h 667657"/>
              <a:gd name="connsiteX20" fmla="*/ 2598057 w 4702628"/>
              <a:gd name="connsiteY20" fmla="*/ 609600 h 667657"/>
              <a:gd name="connsiteX21" fmla="*/ 2670628 w 4702628"/>
              <a:gd name="connsiteY21" fmla="*/ 624114 h 667657"/>
              <a:gd name="connsiteX22" fmla="*/ 2714171 w 4702628"/>
              <a:gd name="connsiteY22" fmla="*/ 624114 h 667657"/>
              <a:gd name="connsiteX23" fmla="*/ 2757714 w 4702628"/>
              <a:gd name="connsiteY23" fmla="*/ 638629 h 667657"/>
              <a:gd name="connsiteX24" fmla="*/ 2815771 w 4702628"/>
              <a:gd name="connsiteY24" fmla="*/ 638629 h 667657"/>
              <a:gd name="connsiteX25" fmla="*/ 2902857 w 4702628"/>
              <a:gd name="connsiteY25" fmla="*/ 638629 h 667657"/>
              <a:gd name="connsiteX26" fmla="*/ 4702628 w 4702628"/>
              <a:gd name="connsiteY26" fmla="*/ 667657 h 667657"/>
              <a:gd name="connsiteX27" fmla="*/ 4702628 w 4702628"/>
              <a:gd name="connsiteY27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2628" h="667657">
                <a:moveTo>
                  <a:pt x="0" y="0"/>
                </a:moveTo>
                <a:lnTo>
                  <a:pt x="1190171" y="14514"/>
                </a:lnTo>
                <a:lnTo>
                  <a:pt x="1190171" y="14514"/>
                </a:lnTo>
                <a:cubicBezTo>
                  <a:pt x="1219200" y="26609"/>
                  <a:pt x="1320799" y="65315"/>
                  <a:pt x="1364342" y="87086"/>
                </a:cubicBezTo>
                <a:cubicBezTo>
                  <a:pt x="1407885" y="108857"/>
                  <a:pt x="1424818" y="128210"/>
                  <a:pt x="1451428" y="145143"/>
                </a:cubicBezTo>
                <a:cubicBezTo>
                  <a:pt x="1478038" y="162076"/>
                  <a:pt x="1502229" y="174172"/>
                  <a:pt x="1524000" y="188686"/>
                </a:cubicBezTo>
                <a:cubicBezTo>
                  <a:pt x="1545772" y="203200"/>
                  <a:pt x="1565124" y="220134"/>
                  <a:pt x="1582057" y="232229"/>
                </a:cubicBezTo>
                <a:cubicBezTo>
                  <a:pt x="1598990" y="244324"/>
                  <a:pt x="1606248" y="251581"/>
                  <a:pt x="1625600" y="261257"/>
                </a:cubicBezTo>
                <a:cubicBezTo>
                  <a:pt x="1644952" y="270933"/>
                  <a:pt x="1676400" y="278191"/>
                  <a:pt x="1698171" y="290286"/>
                </a:cubicBezTo>
                <a:cubicBezTo>
                  <a:pt x="1719942" y="302381"/>
                  <a:pt x="1732038" y="319315"/>
                  <a:pt x="1756228" y="333829"/>
                </a:cubicBezTo>
                <a:cubicBezTo>
                  <a:pt x="1780418" y="348343"/>
                  <a:pt x="1843314" y="377371"/>
                  <a:pt x="1843314" y="377371"/>
                </a:cubicBezTo>
                <a:lnTo>
                  <a:pt x="1901371" y="406400"/>
                </a:lnTo>
                <a:cubicBezTo>
                  <a:pt x="1920723" y="416076"/>
                  <a:pt x="1942495" y="428172"/>
                  <a:pt x="1959428" y="435429"/>
                </a:cubicBezTo>
                <a:cubicBezTo>
                  <a:pt x="1976361" y="442686"/>
                  <a:pt x="1986038" y="442686"/>
                  <a:pt x="2002971" y="449943"/>
                </a:cubicBezTo>
                <a:cubicBezTo>
                  <a:pt x="2019904" y="457200"/>
                  <a:pt x="2036838" y="469295"/>
                  <a:pt x="2061028" y="478971"/>
                </a:cubicBezTo>
                <a:cubicBezTo>
                  <a:pt x="2085218" y="488647"/>
                  <a:pt x="2114247" y="498324"/>
                  <a:pt x="2148114" y="508000"/>
                </a:cubicBezTo>
                <a:cubicBezTo>
                  <a:pt x="2181981" y="517676"/>
                  <a:pt x="2264228" y="537029"/>
                  <a:pt x="2264228" y="537029"/>
                </a:cubicBezTo>
                <a:cubicBezTo>
                  <a:pt x="2293256" y="544286"/>
                  <a:pt x="2305352" y="546705"/>
                  <a:pt x="2322285" y="551543"/>
                </a:cubicBezTo>
                <a:cubicBezTo>
                  <a:pt x="2339218" y="556381"/>
                  <a:pt x="2339219" y="561219"/>
                  <a:pt x="2365828" y="566057"/>
                </a:cubicBezTo>
                <a:cubicBezTo>
                  <a:pt x="2392438" y="570895"/>
                  <a:pt x="2443237" y="573314"/>
                  <a:pt x="2481942" y="580571"/>
                </a:cubicBezTo>
                <a:cubicBezTo>
                  <a:pt x="2520647" y="587828"/>
                  <a:pt x="2566609" y="602343"/>
                  <a:pt x="2598057" y="609600"/>
                </a:cubicBezTo>
                <a:cubicBezTo>
                  <a:pt x="2629505" y="616857"/>
                  <a:pt x="2651276" y="621695"/>
                  <a:pt x="2670628" y="624114"/>
                </a:cubicBezTo>
                <a:cubicBezTo>
                  <a:pt x="2689980" y="626533"/>
                  <a:pt x="2699657" y="621695"/>
                  <a:pt x="2714171" y="624114"/>
                </a:cubicBezTo>
                <a:cubicBezTo>
                  <a:pt x="2728685" y="626533"/>
                  <a:pt x="2740781" y="636210"/>
                  <a:pt x="2757714" y="638629"/>
                </a:cubicBezTo>
                <a:cubicBezTo>
                  <a:pt x="2774647" y="641048"/>
                  <a:pt x="2815771" y="638629"/>
                  <a:pt x="2815771" y="638629"/>
                </a:cubicBezTo>
                <a:lnTo>
                  <a:pt x="2902857" y="638629"/>
                </a:lnTo>
                <a:lnTo>
                  <a:pt x="4702628" y="667657"/>
                </a:lnTo>
                <a:lnTo>
                  <a:pt x="4702628" y="667657"/>
                </a:lnTo>
              </a:path>
            </a:pathLst>
          </a:custGeom>
          <a:ln w="34925">
            <a:solidFill>
              <a:srgbClr val="FF0000"/>
            </a:solidFill>
            <a:prstDash val="solid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53">
            <a:extLst>
              <a:ext uri="{FF2B5EF4-FFF2-40B4-BE49-F238E27FC236}">
                <a16:creationId xmlns:a16="http://schemas.microsoft.com/office/drawing/2014/main" id="{099EF8D1-29DB-48AD-9598-068EFE31AF98}"/>
              </a:ext>
            </a:extLst>
          </p:cNvPr>
          <p:cNvSpPr/>
          <p:nvPr/>
        </p:nvSpPr>
        <p:spPr>
          <a:xfrm>
            <a:off x="4262312" y="4057136"/>
            <a:ext cx="4702628" cy="667657"/>
          </a:xfrm>
          <a:custGeom>
            <a:avLst/>
            <a:gdLst>
              <a:gd name="connsiteX0" fmla="*/ 0 w 4702628"/>
              <a:gd name="connsiteY0" fmla="*/ 0 h 667657"/>
              <a:gd name="connsiteX1" fmla="*/ 1190171 w 4702628"/>
              <a:gd name="connsiteY1" fmla="*/ 14514 h 667657"/>
              <a:gd name="connsiteX2" fmla="*/ 1190171 w 4702628"/>
              <a:gd name="connsiteY2" fmla="*/ 14514 h 667657"/>
              <a:gd name="connsiteX3" fmla="*/ 1364342 w 4702628"/>
              <a:gd name="connsiteY3" fmla="*/ 87086 h 667657"/>
              <a:gd name="connsiteX4" fmla="*/ 1451428 w 4702628"/>
              <a:gd name="connsiteY4" fmla="*/ 145143 h 667657"/>
              <a:gd name="connsiteX5" fmla="*/ 1524000 w 4702628"/>
              <a:gd name="connsiteY5" fmla="*/ 188686 h 667657"/>
              <a:gd name="connsiteX6" fmla="*/ 1582057 w 4702628"/>
              <a:gd name="connsiteY6" fmla="*/ 232229 h 667657"/>
              <a:gd name="connsiteX7" fmla="*/ 1625600 w 4702628"/>
              <a:gd name="connsiteY7" fmla="*/ 261257 h 667657"/>
              <a:gd name="connsiteX8" fmla="*/ 1698171 w 4702628"/>
              <a:gd name="connsiteY8" fmla="*/ 290286 h 667657"/>
              <a:gd name="connsiteX9" fmla="*/ 1756228 w 4702628"/>
              <a:gd name="connsiteY9" fmla="*/ 333829 h 667657"/>
              <a:gd name="connsiteX10" fmla="*/ 1843314 w 4702628"/>
              <a:gd name="connsiteY10" fmla="*/ 377371 h 667657"/>
              <a:gd name="connsiteX11" fmla="*/ 1901371 w 4702628"/>
              <a:gd name="connsiteY11" fmla="*/ 406400 h 667657"/>
              <a:gd name="connsiteX12" fmla="*/ 1959428 w 4702628"/>
              <a:gd name="connsiteY12" fmla="*/ 435429 h 667657"/>
              <a:gd name="connsiteX13" fmla="*/ 2002971 w 4702628"/>
              <a:gd name="connsiteY13" fmla="*/ 449943 h 667657"/>
              <a:gd name="connsiteX14" fmla="*/ 2061028 w 4702628"/>
              <a:gd name="connsiteY14" fmla="*/ 478971 h 667657"/>
              <a:gd name="connsiteX15" fmla="*/ 2148114 w 4702628"/>
              <a:gd name="connsiteY15" fmla="*/ 508000 h 667657"/>
              <a:gd name="connsiteX16" fmla="*/ 2264228 w 4702628"/>
              <a:gd name="connsiteY16" fmla="*/ 537029 h 667657"/>
              <a:gd name="connsiteX17" fmla="*/ 2322285 w 4702628"/>
              <a:gd name="connsiteY17" fmla="*/ 551543 h 667657"/>
              <a:gd name="connsiteX18" fmla="*/ 2365828 w 4702628"/>
              <a:gd name="connsiteY18" fmla="*/ 566057 h 667657"/>
              <a:gd name="connsiteX19" fmla="*/ 2481942 w 4702628"/>
              <a:gd name="connsiteY19" fmla="*/ 580571 h 667657"/>
              <a:gd name="connsiteX20" fmla="*/ 2598057 w 4702628"/>
              <a:gd name="connsiteY20" fmla="*/ 609600 h 667657"/>
              <a:gd name="connsiteX21" fmla="*/ 2670628 w 4702628"/>
              <a:gd name="connsiteY21" fmla="*/ 624114 h 667657"/>
              <a:gd name="connsiteX22" fmla="*/ 2714171 w 4702628"/>
              <a:gd name="connsiteY22" fmla="*/ 624114 h 667657"/>
              <a:gd name="connsiteX23" fmla="*/ 2757714 w 4702628"/>
              <a:gd name="connsiteY23" fmla="*/ 638629 h 667657"/>
              <a:gd name="connsiteX24" fmla="*/ 2815771 w 4702628"/>
              <a:gd name="connsiteY24" fmla="*/ 638629 h 667657"/>
              <a:gd name="connsiteX25" fmla="*/ 2902857 w 4702628"/>
              <a:gd name="connsiteY25" fmla="*/ 638629 h 667657"/>
              <a:gd name="connsiteX26" fmla="*/ 4702628 w 4702628"/>
              <a:gd name="connsiteY26" fmla="*/ 667657 h 667657"/>
              <a:gd name="connsiteX27" fmla="*/ 4702628 w 4702628"/>
              <a:gd name="connsiteY27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2628" h="667657">
                <a:moveTo>
                  <a:pt x="0" y="0"/>
                </a:moveTo>
                <a:lnTo>
                  <a:pt x="1190171" y="14514"/>
                </a:lnTo>
                <a:lnTo>
                  <a:pt x="1190171" y="14514"/>
                </a:lnTo>
                <a:cubicBezTo>
                  <a:pt x="1219200" y="26609"/>
                  <a:pt x="1320799" y="65315"/>
                  <a:pt x="1364342" y="87086"/>
                </a:cubicBezTo>
                <a:cubicBezTo>
                  <a:pt x="1407885" y="108857"/>
                  <a:pt x="1424818" y="128210"/>
                  <a:pt x="1451428" y="145143"/>
                </a:cubicBezTo>
                <a:cubicBezTo>
                  <a:pt x="1478038" y="162076"/>
                  <a:pt x="1502229" y="174172"/>
                  <a:pt x="1524000" y="188686"/>
                </a:cubicBezTo>
                <a:cubicBezTo>
                  <a:pt x="1545772" y="203200"/>
                  <a:pt x="1565124" y="220134"/>
                  <a:pt x="1582057" y="232229"/>
                </a:cubicBezTo>
                <a:cubicBezTo>
                  <a:pt x="1598990" y="244324"/>
                  <a:pt x="1606248" y="251581"/>
                  <a:pt x="1625600" y="261257"/>
                </a:cubicBezTo>
                <a:cubicBezTo>
                  <a:pt x="1644952" y="270933"/>
                  <a:pt x="1676400" y="278191"/>
                  <a:pt x="1698171" y="290286"/>
                </a:cubicBezTo>
                <a:cubicBezTo>
                  <a:pt x="1719942" y="302381"/>
                  <a:pt x="1732038" y="319315"/>
                  <a:pt x="1756228" y="333829"/>
                </a:cubicBezTo>
                <a:cubicBezTo>
                  <a:pt x="1780418" y="348343"/>
                  <a:pt x="1843314" y="377371"/>
                  <a:pt x="1843314" y="377371"/>
                </a:cubicBezTo>
                <a:lnTo>
                  <a:pt x="1901371" y="406400"/>
                </a:lnTo>
                <a:cubicBezTo>
                  <a:pt x="1920723" y="416076"/>
                  <a:pt x="1942495" y="428172"/>
                  <a:pt x="1959428" y="435429"/>
                </a:cubicBezTo>
                <a:cubicBezTo>
                  <a:pt x="1976361" y="442686"/>
                  <a:pt x="1986038" y="442686"/>
                  <a:pt x="2002971" y="449943"/>
                </a:cubicBezTo>
                <a:cubicBezTo>
                  <a:pt x="2019904" y="457200"/>
                  <a:pt x="2036838" y="469295"/>
                  <a:pt x="2061028" y="478971"/>
                </a:cubicBezTo>
                <a:cubicBezTo>
                  <a:pt x="2085218" y="488647"/>
                  <a:pt x="2114247" y="498324"/>
                  <a:pt x="2148114" y="508000"/>
                </a:cubicBezTo>
                <a:cubicBezTo>
                  <a:pt x="2181981" y="517676"/>
                  <a:pt x="2264228" y="537029"/>
                  <a:pt x="2264228" y="537029"/>
                </a:cubicBezTo>
                <a:cubicBezTo>
                  <a:pt x="2293256" y="544286"/>
                  <a:pt x="2305352" y="546705"/>
                  <a:pt x="2322285" y="551543"/>
                </a:cubicBezTo>
                <a:cubicBezTo>
                  <a:pt x="2339218" y="556381"/>
                  <a:pt x="2339219" y="561219"/>
                  <a:pt x="2365828" y="566057"/>
                </a:cubicBezTo>
                <a:cubicBezTo>
                  <a:pt x="2392438" y="570895"/>
                  <a:pt x="2443237" y="573314"/>
                  <a:pt x="2481942" y="580571"/>
                </a:cubicBezTo>
                <a:cubicBezTo>
                  <a:pt x="2520647" y="587828"/>
                  <a:pt x="2566609" y="602343"/>
                  <a:pt x="2598057" y="609600"/>
                </a:cubicBezTo>
                <a:cubicBezTo>
                  <a:pt x="2629505" y="616857"/>
                  <a:pt x="2651276" y="621695"/>
                  <a:pt x="2670628" y="624114"/>
                </a:cubicBezTo>
                <a:cubicBezTo>
                  <a:pt x="2689980" y="626533"/>
                  <a:pt x="2699657" y="621695"/>
                  <a:pt x="2714171" y="624114"/>
                </a:cubicBezTo>
                <a:cubicBezTo>
                  <a:pt x="2728685" y="626533"/>
                  <a:pt x="2740781" y="636210"/>
                  <a:pt x="2757714" y="638629"/>
                </a:cubicBezTo>
                <a:cubicBezTo>
                  <a:pt x="2774647" y="641048"/>
                  <a:pt x="2815771" y="638629"/>
                  <a:pt x="2815771" y="638629"/>
                </a:cubicBezTo>
                <a:lnTo>
                  <a:pt x="2902857" y="638629"/>
                </a:lnTo>
                <a:lnTo>
                  <a:pt x="4702628" y="667657"/>
                </a:lnTo>
                <a:lnTo>
                  <a:pt x="4702628" y="667657"/>
                </a:lnTo>
              </a:path>
            </a:pathLst>
          </a:custGeom>
          <a:ln w="19050">
            <a:solidFill>
              <a:srgbClr val="FF0000"/>
            </a:solidFill>
            <a:prstDash val="lgDash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utoShape 5">
            <a:extLst>
              <a:ext uri="{FF2B5EF4-FFF2-40B4-BE49-F238E27FC236}">
                <a16:creationId xmlns:a16="http://schemas.microsoft.com/office/drawing/2014/main" id="{625A6C36-C5ED-4FC5-9A8E-E550A75E9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7905" y="2187583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2284631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19</a:t>
            </a:r>
            <a:br>
              <a:rPr lang="en-US" dirty="0"/>
            </a:br>
            <a:r>
              <a:rPr lang="en-US" dirty="0"/>
              <a:t>Introduction to PN Junctions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C30F88-0FD7-4061-AFCD-90508BA8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2459" y="2128878"/>
            <a:ext cx="2812461" cy="314162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DD98A4E5-BDB3-4EF0-91F0-A3612458DA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93952" y="4072577"/>
          <a:ext cx="2321787" cy="654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418" imgH="418893" progId="Equation.DSMT4">
                  <p:embed/>
                </p:oleObj>
              </mc:Choice>
              <mc:Fallback>
                <p:oleObj name="Equation" r:id="rId3" imgW="1485418" imgH="418893" progId="Equation.DSMT4">
                  <p:embed/>
                  <p:pic>
                    <p:nvPicPr>
                      <p:cNvPr id="10" name="Object 3">
                        <a:extLst>
                          <a:ext uri="{FF2B5EF4-FFF2-40B4-BE49-F238E27FC236}">
                            <a16:creationId xmlns:a16="http://schemas.microsoft.com/office/drawing/2014/main" id="{DD98A4E5-BDB3-4EF0-91F0-A3612458DA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93952" y="4072577"/>
                        <a:ext cx="2321787" cy="6548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>
            <a:extLst>
              <a:ext uri="{FF2B5EF4-FFF2-40B4-BE49-F238E27FC236}">
                <a16:creationId xmlns:a16="http://schemas.microsoft.com/office/drawing/2014/main" id="{E37060FE-C85B-4E32-9D85-FAA5DED5F6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57529" y="2286089"/>
          <a:ext cx="2675186" cy="430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510" imgH="279446" progId="Equation.DSMT4">
                  <p:embed/>
                </p:oleObj>
              </mc:Choice>
              <mc:Fallback>
                <p:oleObj name="Equation" r:id="rId5" imgW="1739510" imgH="279446" progId="Equation.DSMT4">
                  <p:embed/>
                  <p:pic>
                    <p:nvPicPr>
                      <p:cNvPr id="11" name="Object 4">
                        <a:extLst>
                          <a:ext uri="{FF2B5EF4-FFF2-40B4-BE49-F238E27FC236}">
                            <a16:creationId xmlns:a16="http://schemas.microsoft.com/office/drawing/2014/main" id="{E37060FE-C85B-4E32-9D85-FAA5DED5F6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7529" y="2286089"/>
                        <a:ext cx="2675186" cy="430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>
            <a:extLst>
              <a:ext uri="{FF2B5EF4-FFF2-40B4-BE49-F238E27FC236}">
                <a16:creationId xmlns:a16="http://schemas.microsoft.com/office/drawing/2014/main" id="{FE9EDC58-8514-4EDA-A4B1-C2C5D4FDCA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49777" y="4771582"/>
          <a:ext cx="2352969" cy="400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5970" imgH="228738" progId="Equation.DSMT4">
                  <p:embed/>
                </p:oleObj>
              </mc:Choice>
              <mc:Fallback>
                <p:oleObj name="Equation" r:id="rId7" imgW="1345970" imgH="228738" progId="Equation.DSMT4">
                  <p:embed/>
                  <p:pic>
                    <p:nvPicPr>
                      <p:cNvPr id="12" name="Object 5">
                        <a:extLst>
                          <a:ext uri="{FF2B5EF4-FFF2-40B4-BE49-F238E27FC236}">
                            <a16:creationId xmlns:a16="http://schemas.microsoft.com/office/drawing/2014/main" id="{FE9EDC58-8514-4EDA-A4B1-C2C5D4FDCA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9777" y="4771582"/>
                        <a:ext cx="2352969" cy="4001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>
            <a:extLst>
              <a:ext uri="{FF2B5EF4-FFF2-40B4-BE49-F238E27FC236}">
                <a16:creationId xmlns:a16="http://schemas.microsoft.com/office/drawing/2014/main" id="{FEEEB962-986B-4B4E-A032-36FC5C79F4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17339" y="2782409"/>
          <a:ext cx="2243831" cy="64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60064" imgH="418893" progId="Equation.DSMT4">
                  <p:embed/>
                </p:oleObj>
              </mc:Choice>
              <mc:Fallback>
                <p:oleObj name="Equation" r:id="rId9" imgW="1460064" imgH="418893" progId="Equation.DSMT4">
                  <p:embed/>
                  <p:pic>
                    <p:nvPicPr>
                      <p:cNvPr id="13" name="Object 6">
                        <a:extLst>
                          <a:ext uri="{FF2B5EF4-FFF2-40B4-BE49-F238E27FC236}">
                            <a16:creationId xmlns:a16="http://schemas.microsoft.com/office/drawing/2014/main" id="{FEEEB962-986B-4B4E-A032-36FC5C79F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17339" y="2782409"/>
                        <a:ext cx="2243831" cy="64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>
            <a:extLst>
              <a:ext uri="{FF2B5EF4-FFF2-40B4-BE49-F238E27FC236}">
                <a16:creationId xmlns:a16="http://schemas.microsoft.com/office/drawing/2014/main" id="{53D31EB9-DFF1-4F77-8B4F-2372ACC39A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36784" y="3543778"/>
          <a:ext cx="2417932" cy="39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6678" imgH="228738" progId="Equation.3">
                  <p:embed/>
                </p:oleObj>
              </mc:Choice>
              <mc:Fallback>
                <p:oleObj name="Equation" r:id="rId11" imgW="1396678" imgH="228738" progId="Equation.3">
                  <p:embed/>
                  <p:pic>
                    <p:nvPicPr>
                      <p:cNvPr id="14" name="Object 7">
                        <a:extLst>
                          <a:ext uri="{FF2B5EF4-FFF2-40B4-BE49-F238E27FC236}">
                            <a16:creationId xmlns:a16="http://schemas.microsoft.com/office/drawing/2014/main" id="{53D31EB9-DFF1-4F77-8B4F-2372ACC39A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6784" y="3543778"/>
                        <a:ext cx="2417932" cy="39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19.1 Structure and Depletion Region</a:t>
            </a:r>
          </a:p>
          <a:p>
            <a:r>
              <a:rPr lang="en-US" sz="2400" dirty="0"/>
              <a:t>19.2 Drawing band-diagrams in equilibrium</a:t>
            </a:r>
          </a:p>
        </p:txBody>
      </p:sp>
      <p:sp>
        <p:nvSpPr>
          <p:cNvPr id="22" name="Rounded Rectangle 28">
            <a:extLst>
              <a:ext uri="{FF2B5EF4-FFF2-40B4-BE49-F238E27FC236}">
                <a16:creationId xmlns:a16="http://schemas.microsoft.com/office/drawing/2014/main" id="{283F9EAC-6322-404E-8041-E267EF730725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</a:t>
            </a:r>
          </a:p>
        </p:txBody>
      </p:sp>
      <p:sp>
        <p:nvSpPr>
          <p:cNvPr id="23" name="Rounded Rectangle 19">
            <a:extLst>
              <a:ext uri="{FF2B5EF4-FFF2-40B4-BE49-F238E27FC236}">
                <a16:creationId xmlns:a16="http://schemas.microsoft.com/office/drawing/2014/main" id="{AB05C70B-3838-41B0-A07A-C77ECB68DEF8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pic>
        <p:nvPicPr>
          <p:cNvPr id="16" name="Picture 5" descr="MSSolarCellDetail">
            <a:hlinkClick r:id="rId16"/>
            <a:extLst>
              <a:ext uri="{FF2B5EF4-FFF2-40B4-BE49-F238E27FC236}">
                <a16:creationId xmlns:a16="http://schemas.microsoft.com/office/drawing/2014/main" id="{D2638A27-64CC-4039-8DAF-DDA74795B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20824" y="935178"/>
            <a:ext cx="1885984" cy="1257323"/>
          </a:xfrm>
          <a:prstGeom prst="rect">
            <a:avLst/>
          </a:prstGeom>
          <a:noFill/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8" name="Picture 2">
            <a:extLst>
              <a:ext uri="{FF2B5EF4-FFF2-40B4-BE49-F238E27FC236}">
                <a16:creationId xmlns:a16="http://schemas.microsoft.com/office/drawing/2014/main" id="{92B0E098-07B7-455B-B1E2-20EE8877D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174171" y="4269065"/>
            <a:ext cx="4816496" cy="135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Freeform 52">
            <a:extLst>
              <a:ext uri="{FF2B5EF4-FFF2-40B4-BE49-F238E27FC236}">
                <a16:creationId xmlns:a16="http://schemas.microsoft.com/office/drawing/2014/main" id="{5C54300D-E5F0-4E05-9025-8EBCDD1A04DD}"/>
              </a:ext>
            </a:extLst>
          </p:cNvPr>
          <p:cNvSpPr/>
          <p:nvPr/>
        </p:nvSpPr>
        <p:spPr>
          <a:xfrm>
            <a:off x="4283333" y="3668252"/>
            <a:ext cx="4702628" cy="667657"/>
          </a:xfrm>
          <a:custGeom>
            <a:avLst/>
            <a:gdLst>
              <a:gd name="connsiteX0" fmla="*/ 0 w 4702628"/>
              <a:gd name="connsiteY0" fmla="*/ 0 h 667657"/>
              <a:gd name="connsiteX1" fmla="*/ 1190171 w 4702628"/>
              <a:gd name="connsiteY1" fmla="*/ 14514 h 667657"/>
              <a:gd name="connsiteX2" fmla="*/ 1190171 w 4702628"/>
              <a:gd name="connsiteY2" fmla="*/ 14514 h 667657"/>
              <a:gd name="connsiteX3" fmla="*/ 1364342 w 4702628"/>
              <a:gd name="connsiteY3" fmla="*/ 87086 h 667657"/>
              <a:gd name="connsiteX4" fmla="*/ 1451428 w 4702628"/>
              <a:gd name="connsiteY4" fmla="*/ 145143 h 667657"/>
              <a:gd name="connsiteX5" fmla="*/ 1524000 w 4702628"/>
              <a:gd name="connsiteY5" fmla="*/ 188686 h 667657"/>
              <a:gd name="connsiteX6" fmla="*/ 1582057 w 4702628"/>
              <a:gd name="connsiteY6" fmla="*/ 232229 h 667657"/>
              <a:gd name="connsiteX7" fmla="*/ 1625600 w 4702628"/>
              <a:gd name="connsiteY7" fmla="*/ 261257 h 667657"/>
              <a:gd name="connsiteX8" fmla="*/ 1698171 w 4702628"/>
              <a:gd name="connsiteY8" fmla="*/ 290286 h 667657"/>
              <a:gd name="connsiteX9" fmla="*/ 1756228 w 4702628"/>
              <a:gd name="connsiteY9" fmla="*/ 333829 h 667657"/>
              <a:gd name="connsiteX10" fmla="*/ 1843314 w 4702628"/>
              <a:gd name="connsiteY10" fmla="*/ 377371 h 667657"/>
              <a:gd name="connsiteX11" fmla="*/ 1901371 w 4702628"/>
              <a:gd name="connsiteY11" fmla="*/ 406400 h 667657"/>
              <a:gd name="connsiteX12" fmla="*/ 1959428 w 4702628"/>
              <a:gd name="connsiteY12" fmla="*/ 435429 h 667657"/>
              <a:gd name="connsiteX13" fmla="*/ 2002971 w 4702628"/>
              <a:gd name="connsiteY13" fmla="*/ 449943 h 667657"/>
              <a:gd name="connsiteX14" fmla="*/ 2061028 w 4702628"/>
              <a:gd name="connsiteY14" fmla="*/ 478971 h 667657"/>
              <a:gd name="connsiteX15" fmla="*/ 2148114 w 4702628"/>
              <a:gd name="connsiteY15" fmla="*/ 508000 h 667657"/>
              <a:gd name="connsiteX16" fmla="*/ 2264228 w 4702628"/>
              <a:gd name="connsiteY16" fmla="*/ 537029 h 667657"/>
              <a:gd name="connsiteX17" fmla="*/ 2322285 w 4702628"/>
              <a:gd name="connsiteY17" fmla="*/ 551543 h 667657"/>
              <a:gd name="connsiteX18" fmla="*/ 2365828 w 4702628"/>
              <a:gd name="connsiteY18" fmla="*/ 566057 h 667657"/>
              <a:gd name="connsiteX19" fmla="*/ 2481942 w 4702628"/>
              <a:gd name="connsiteY19" fmla="*/ 580571 h 667657"/>
              <a:gd name="connsiteX20" fmla="*/ 2598057 w 4702628"/>
              <a:gd name="connsiteY20" fmla="*/ 609600 h 667657"/>
              <a:gd name="connsiteX21" fmla="*/ 2670628 w 4702628"/>
              <a:gd name="connsiteY21" fmla="*/ 624114 h 667657"/>
              <a:gd name="connsiteX22" fmla="*/ 2714171 w 4702628"/>
              <a:gd name="connsiteY22" fmla="*/ 624114 h 667657"/>
              <a:gd name="connsiteX23" fmla="*/ 2757714 w 4702628"/>
              <a:gd name="connsiteY23" fmla="*/ 638629 h 667657"/>
              <a:gd name="connsiteX24" fmla="*/ 2815771 w 4702628"/>
              <a:gd name="connsiteY24" fmla="*/ 638629 h 667657"/>
              <a:gd name="connsiteX25" fmla="*/ 2902857 w 4702628"/>
              <a:gd name="connsiteY25" fmla="*/ 638629 h 667657"/>
              <a:gd name="connsiteX26" fmla="*/ 4702628 w 4702628"/>
              <a:gd name="connsiteY26" fmla="*/ 667657 h 667657"/>
              <a:gd name="connsiteX27" fmla="*/ 4702628 w 4702628"/>
              <a:gd name="connsiteY27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2628" h="667657">
                <a:moveTo>
                  <a:pt x="0" y="0"/>
                </a:moveTo>
                <a:lnTo>
                  <a:pt x="1190171" y="14514"/>
                </a:lnTo>
                <a:lnTo>
                  <a:pt x="1190171" y="14514"/>
                </a:lnTo>
                <a:cubicBezTo>
                  <a:pt x="1219200" y="26609"/>
                  <a:pt x="1320799" y="65315"/>
                  <a:pt x="1364342" y="87086"/>
                </a:cubicBezTo>
                <a:cubicBezTo>
                  <a:pt x="1407885" y="108857"/>
                  <a:pt x="1424818" y="128210"/>
                  <a:pt x="1451428" y="145143"/>
                </a:cubicBezTo>
                <a:cubicBezTo>
                  <a:pt x="1478038" y="162076"/>
                  <a:pt x="1502229" y="174172"/>
                  <a:pt x="1524000" y="188686"/>
                </a:cubicBezTo>
                <a:cubicBezTo>
                  <a:pt x="1545772" y="203200"/>
                  <a:pt x="1565124" y="220134"/>
                  <a:pt x="1582057" y="232229"/>
                </a:cubicBezTo>
                <a:cubicBezTo>
                  <a:pt x="1598990" y="244324"/>
                  <a:pt x="1606248" y="251581"/>
                  <a:pt x="1625600" y="261257"/>
                </a:cubicBezTo>
                <a:cubicBezTo>
                  <a:pt x="1644952" y="270933"/>
                  <a:pt x="1676400" y="278191"/>
                  <a:pt x="1698171" y="290286"/>
                </a:cubicBezTo>
                <a:cubicBezTo>
                  <a:pt x="1719942" y="302381"/>
                  <a:pt x="1732038" y="319315"/>
                  <a:pt x="1756228" y="333829"/>
                </a:cubicBezTo>
                <a:cubicBezTo>
                  <a:pt x="1780418" y="348343"/>
                  <a:pt x="1843314" y="377371"/>
                  <a:pt x="1843314" y="377371"/>
                </a:cubicBezTo>
                <a:lnTo>
                  <a:pt x="1901371" y="406400"/>
                </a:lnTo>
                <a:cubicBezTo>
                  <a:pt x="1920723" y="416076"/>
                  <a:pt x="1942495" y="428172"/>
                  <a:pt x="1959428" y="435429"/>
                </a:cubicBezTo>
                <a:cubicBezTo>
                  <a:pt x="1976361" y="442686"/>
                  <a:pt x="1986038" y="442686"/>
                  <a:pt x="2002971" y="449943"/>
                </a:cubicBezTo>
                <a:cubicBezTo>
                  <a:pt x="2019904" y="457200"/>
                  <a:pt x="2036838" y="469295"/>
                  <a:pt x="2061028" y="478971"/>
                </a:cubicBezTo>
                <a:cubicBezTo>
                  <a:pt x="2085218" y="488647"/>
                  <a:pt x="2114247" y="498324"/>
                  <a:pt x="2148114" y="508000"/>
                </a:cubicBezTo>
                <a:cubicBezTo>
                  <a:pt x="2181981" y="517676"/>
                  <a:pt x="2264228" y="537029"/>
                  <a:pt x="2264228" y="537029"/>
                </a:cubicBezTo>
                <a:cubicBezTo>
                  <a:pt x="2293256" y="544286"/>
                  <a:pt x="2305352" y="546705"/>
                  <a:pt x="2322285" y="551543"/>
                </a:cubicBezTo>
                <a:cubicBezTo>
                  <a:pt x="2339218" y="556381"/>
                  <a:pt x="2339219" y="561219"/>
                  <a:pt x="2365828" y="566057"/>
                </a:cubicBezTo>
                <a:cubicBezTo>
                  <a:pt x="2392438" y="570895"/>
                  <a:pt x="2443237" y="573314"/>
                  <a:pt x="2481942" y="580571"/>
                </a:cubicBezTo>
                <a:cubicBezTo>
                  <a:pt x="2520647" y="587828"/>
                  <a:pt x="2566609" y="602343"/>
                  <a:pt x="2598057" y="609600"/>
                </a:cubicBezTo>
                <a:cubicBezTo>
                  <a:pt x="2629505" y="616857"/>
                  <a:pt x="2651276" y="621695"/>
                  <a:pt x="2670628" y="624114"/>
                </a:cubicBezTo>
                <a:cubicBezTo>
                  <a:pt x="2689980" y="626533"/>
                  <a:pt x="2699657" y="621695"/>
                  <a:pt x="2714171" y="624114"/>
                </a:cubicBezTo>
                <a:cubicBezTo>
                  <a:pt x="2728685" y="626533"/>
                  <a:pt x="2740781" y="636210"/>
                  <a:pt x="2757714" y="638629"/>
                </a:cubicBezTo>
                <a:cubicBezTo>
                  <a:pt x="2774647" y="641048"/>
                  <a:pt x="2815771" y="638629"/>
                  <a:pt x="2815771" y="638629"/>
                </a:cubicBezTo>
                <a:lnTo>
                  <a:pt x="2902857" y="638629"/>
                </a:lnTo>
                <a:lnTo>
                  <a:pt x="4702628" y="667657"/>
                </a:lnTo>
                <a:lnTo>
                  <a:pt x="4702628" y="667657"/>
                </a:lnTo>
              </a:path>
            </a:pathLst>
          </a:custGeom>
          <a:ln w="34925">
            <a:solidFill>
              <a:srgbClr val="FF0000"/>
            </a:solidFill>
            <a:prstDash val="solid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53">
            <a:extLst>
              <a:ext uri="{FF2B5EF4-FFF2-40B4-BE49-F238E27FC236}">
                <a16:creationId xmlns:a16="http://schemas.microsoft.com/office/drawing/2014/main" id="{099EF8D1-29DB-48AD-9598-068EFE31AF98}"/>
              </a:ext>
            </a:extLst>
          </p:cNvPr>
          <p:cNvSpPr/>
          <p:nvPr/>
        </p:nvSpPr>
        <p:spPr>
          <a:xfrm>
            <a:off x="4262312" y="4057136"/>
            <a:ext cx="4702628" cy="667657"/>
          </a:xfrm>
          <a:custGeom>
            <a:avLst/>
            <a:gdLst>
              <a:gd name="connsiteX0" fmla="*/ 0 w 4702628"/>
              <a:gd name="connsiteY0" fmla="*/ 0 h 667657"/>
              <a:gd name="connsiteX1" fmla="*/ 1190171 w 4702628"/>
              <a:gd name="connsiteY1" fmla="*/ 14514 h 667657"/>
              <a:gd name="connsiteX2" fmla="*/ 1190171 w 4702628"/>
              <a:gd name="connsiteY2" fmla="*/ 14514 h 667657"/>
              <a:gd name="connsiteX3" fmla="*/ 1364342 w 4702628"/>
              <a:gd name="connsiteY3" fmla="*/ 87086 h 667657"/>
              <a:gd name="connsiteX4" fmla="*/ 1451428 w 4702628"/>
              <a:gd name="connsiteY4" fmla="*/ 145143 h 667657"/>
              <a:gd name="connsiteX5" fmla="*/ 1524000 w 4702628"/>
              <a:gd name="connsiteY5" fmla="*/ 188686 h 667657"/>
              <a:gd name="connsiteX6" fmla="*/ 1582057 w 4702628"/>
              <a:gd name="connsiteY6" fmla="*/ 232229 h 667657"/>
              <a:gd name="connsiteX7" fmla="*/ 1625600 w 4702628"/>
              <a:gd name="connsiteY7" fmla="*/ 261257 h 667657"/>
              <a:gd name="connsiteX8" fmla="*/ 1698171 w 4702628"/>
              <a:gd name="connsiteY8" fmla="*/ 290286 h 667657"/>
              <a:gd name="connsiteX9" fmla="*/ 1756228 w 4702628"/>
              <a:gd name="connsiteY9" fmla="*/ 333829 h 667657"/>
              <a:gd name="connsiteX10" fmla="*/ 1843314 w 4702628"/>
              <a:gd name="connsiteY10" fmla="*/ 377371 h 667657"/>
              <a:gd name="connsiteX11" fmla="*/ 1901371 w 4702628"/>
              <a:gd name="connsiteY11" fmla="*/ 406400 h 667657"/>
              <a:gd name="connsiteX12" fmla="*/ 1959428 w 4702628"/>
              <a:gd name="connsiteY12" fmla="*/ 435429 h 667657"/>
              <a:gd name="connsiteX13" fmla="*/ 2002971 w 4702628"/>
              <a:gd name="connsiteY13" fmla="*/ 449943 h 667657"/>
              <a:gd name="connsiteX14" fmla="*/ 2061028 w 4702628"/>
              <a:gd name="connsiteY14" fmla="*/ 478971 h 667657"/>
              <a:gd name="connsiteX15" fmla="*/ 2148114 w 4702628"/>
              <a:gd name="connsiteY15" fmla="*/ 508000 h 667657"/>
              <a:gd name="connsiteX16" fmla="*/ 2264228 w 4702628"/>
              <a:gd name="connsiteY16" fmla="*/ 537029 h 667657"/>
              <a:gd name="connsiteX17" fmla="*/ 2322285 w 4702628"/>
              <a:gd name="connsiteY17" fmla="*/ 551543 h 667657"/>
              <a:gd name="connsiteX18" fmla="*/ 2365828 w 4702628"/>
              <a:gd name="connsiteY18" fmla="*/ 566057 h 667657"/>
              <a:gd name="connsiteX19" fmla="*/ 2481942 w 4702628"/>
              <a:gd name="connsiteY19" fmla="*/ 580571 h 667657"/>
              <a:gd name="connsiteX20" fmla="*/ 2598057 w 4702628"/>
              <a:gd name="connsiteY20" fmla="*/ 609600 h 667657"/>
              <a:gd name="connsiteX21" fmla="*/ 2670628 w 4702628"/>
              <a:gd name="connsiteY21" fmla="*/ 624114 h 667657"/>
              <a:gd name="connsiteX22" fmla="*/ 2714171 w 4702628"/>
              <a:gd name="connsiteY22" fmla="*/ 624114 h 667657"/>
              <a:gd name="connsiteX23" fmla="*/ 2757714 w 4702628"/>
              <a:gd name="connsiteY23" fmla="*/ 638629 h 667657"/>
              <a:gd name="connsiteX24" fmla="*/ 2815771 w 4702628"/>
              <a:gd name="connsiteY24" fmla="*/ 638629 h 667657"/>
              <a:gd name="connsiteX25" fmla="*/ 2902857 w 4702628"/>
              <a:gd name="connsiteY25" fmla="*/ 638629 h 667657"/>
              <a:gd name="connsiteX26" fmla="*/ 4702628 w 4702628"/>
              <a:gd name="connsiteY26" fmla="*/ 667657 h 667657"/>
              <a:gd name="connsiteX27" fmla="*/ 4702628 w 4702628"/>
              <a:gd name="connsiteY27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2628" h="667657">
                <a:moveTo>
                  <a:pt x="0" y="0"/>
                </a:moveTo>
                <a:lnTo>
                  <a:pt x="1190171" y="14514"/>
                </a:lnTo>
                <a:lnTo>
                  <a:pt x="1190171" y="14514"/>
                </a:lnTo>
                <a:cubicBezTo>
                  <a:pt x="1219200" y="26609"/>
                  <a:pt x="1320799" y="65315"/>
                  <a:pt x="1364342" y="87086"/>
                </a:cubicBezTo>
                <a:cubicBezTo>
                  <a:pt x="1407885" y="108857"/>
                  <a:pt x="1424818" y="128210"/>
                  <a:pt x="1451428" y="145143"/>
                </a:cubicBezTo>
                <a:cubicBezTo>
                  <a:pt x="1478038" y="162076"/>
                  <a:pt x="1502229" y="174172"/>
                  <a:pt x="1524000" y="188686"/>
                </a:cubicBezTo>
                <a:cubicBezTo>
                  <a:pt x="1545772" y="203200"/>
                  <a:pt x="1565124" y="220134"/>
                  <a:pt x="1582057" y="232229"/>
                </a:cubicBezTo>
                <a:cubicBezTo>
                  <a:pt x="1598990" y="244324"/>
                  <a:pt x="1606248" y="251581"/>
                  <a:pt x="1625600" y="261257"/>
                </a:cubicBezTo>
                <a:cubicBezTo>
                  <a:pt x="1644952" y="270933"/>
                  <a:pt x="1676400" y="278191"/>
                  <a:pt x="1698171" y="290286"/>
                </a:cubicBezTo>
                <a:cubicBezTo>
                  <a:pt x="1719942" y="302381"/>
                  <a:pt x="1732038" y="319315"/>
                  <a:pt x="1756228" y="333829"/>
                </a:cubicBezTo>
                <a:cubicBezTo>
                  <a:pt x="1780418" y="348343"/>
                  <a:pt x="1843314" y="377371"/>
                  <a:pt x="1843314" y="377371"/>
                </a:cubicBezTo>
                <a:lnTo>
                  <a:pt x="1901371" y="406400"/>
                </a:lnTo>
                <a:cubicBezTo>
                  <a:pt x="1920723" y="416076"/>
                  <a:pt x="1942495" y="428172"/>
                  <a:pt x="1959428" y="435429"/>
                </a:cubicBezTo>
                <a:cubicBezTo>
                  <a:pt x="1976361" y="442686"/>
                  <a:pt x="1986038" y="442686"/>
                  <a:pt x="2002971" y="449943"/>
                </a:cubicBezTo>
                <a:cubicBezTo>
                  <a:pt x="2019904" y="457200"/>
                  <a:pt x="2036838" y="469295"/>
                  <a:pt x="2061028" y="478971"/>
                </a:cubicBezTo>
                <a:cubicBezTo>
                  <a:pt x="2085218" y="488647"/>
                  <a:pt x="2114247" y="498324"/>
                  <a:pt x="2148114" y="508000"/>
                </a:cubicBezTo>
                <a:cubicBezTo>
                  <a:pt x="2181981" y="517676"/>
                  <a:pt x="2264228" y="537029"/>
                  <a:pt x="2264228" y="537029"/>
                </a:cubicBezTo>
                <a:cubicBezTo>
                  <a:pt x="2293256" y="544286"/>
                  <a:pt x="2305352" y="546705"/>
                  <a:pt x="2322285" y="551543"/>
                </a:cubicBezTo>
                <a:cubicBezTo>
                  <a:pt x="2339218" y="556381"/>
                  <a:pt x="2339219" y="561219"/>
                  <a:pt x="2365828" y="566057"/>
                </a:cubicBezTo>
                <a:cubicBezTo>
                  <a:pt x="2392438" y="570895"/>
                  <a:pt x="2443237" y="573314"/>
                  <a:pt x="2481942" y="580571"/>
                </a:cubicBezTo>
                <a:cubicBezTo>
                  <a:pt x="2520647" y="587828"/>
                  <a:pt x="2566609" y="602343"/>
                  <a:pt x="2598057" y="609600"/>
                </a:cubicBezTo>
                <a:cubicBezTo>
                  <a:pt x="2629505" y="616857"/>
                  <a:pt x="2651276" y="621695"/>
                  <a:pt x="2670628" y="624114"/>
                </a:cubicBezTo>
                <a:cubicBezTo>
                  <a:pt x="2689980" y="626533"/>
                  <a:pt x="2699657" y="621695"/>
                  <a:pt x="2714171" y="624114"/>
                </a:cubicBezTo>
                <a:cubicBezTo>
                  <a:pt x="2728685" y="626533"/>
                  <a:pt x="2740781" y="636210"/>
                  <a:pt x="2757714" y="638629"/>
                </a:cubicBezTo>
                <a:cubicBezTo>
                  <a:pt x="2774647" y="641048"/>
                  <a:pt x="2815771" y="638629"/>
                  <a:pt x="2815771" y="638629"/>
                </a:cubicBezTo>
                <a:lnTo>
                  <a:pt x="2902857" y="638629"/>
                </a:lnTo>
                <a:lnTo>
                  <a:pt x="4702628" y="667657"/>
                </a:lnTo>
                <a:lnTo>
                  <a:pt x="4702628" y="667657"/>
                </a:lnTo>
              </a:path>
            </a:pathLst>
          </a:custGeom>
          <a:ln w="19050">
            <a:solidFill>
              <a:srgbClr val="FF0000"/>
            </a:solidFill>
            <a:prstDash val="lgDash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utoShape 5">
            <a:extLst>
              <a:ext uri="{FF2B5EF4-FFF2-40B4-BE49-F238E27FC236}">
                <a16:creationId xmlns:a16="http://schemas.microsoft.com/office/drawing/2014/main" id="{7EA66F39-305E-4ADA-A1AA-EFE8C40EC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61133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2958871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19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Introduction to PN Junctions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2470178" y="2753380"/>
            <a:ext cx="7100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19.2 Drawing band-diagrams in equilibrium</a:t>
            </a:r>
            <a:endParaRPr lang="en-US" sz="2800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621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19</a:t>
            </a:r>
            <a:br>
              <a:rPr lang="en-US" dirty="0"/>
            </a:br>
            <a:r>
              <a:rPr lang="en-US" dirty="0"/>
              <a:t>Introduction to PN Junctions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C30F88-0FD7-4061-AFCD-90508BA8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2459" y="2128878"/>
            <a:ext cx="2812461" cy="314162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DD98A4E5-BDB3-4EF0-91F0-A3612458DA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93952" y="4072577"/>
          <a:ext cx="2321787" cy="654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418" imgH="418893" progId="Equation.DSMT4">
                  <p:embed/>
                </p:oleObj>
              </mc:Choice>
              <mc:Fallback>
                <p:oleObj name="Equation" r:id="rId3" imgW="1485418" imgH="418893" progId="Equation.DSMT4">
                  <p:embed/>
                  <p:pic>
                    <p:nvPicPr>
                      <p:cNvPr id="10" name="Object 3">
                        <a:extLst>
                          <a:ext uri="{FF2B5EF4-FFF2-40B4-BE49-F238E27FC236}">
                            <a16:creationId xmlns:a16="http://schemas.microsoft.com/office/drawing/2014/main" id="{DD98A4E5-BDB3-4EF0-91F0-A3612458DA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93952" y="4072577"/>
                        <a:ext cx="2321787" cy="6548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>
            <a:extLst>
              <a:ext uri="{FF2B5EF4-FFF2-40B4-BE49-F238E27FC236}">
                <a16:creationId xmlns:a16="http://schemas.microsoft.com/office/drawing/2014/main" id="{E37060FE-C85B-4E32-9D85-FAA5DED5F6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57529" y="2286089"/>
          <a:ext cx="2675186" cy="430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510" imgH="279446" progId="Equation.DSMT4">
                  <p:embed/>
                </p:oleObj>
              </mc:Choice>
              <mc:Fallback>
                <p:oleObj name="Equation" r:id="rId5" imgW="1739510" imgH="279446" progId="Equation.DSMT4">
                  <p:embed/>
                  <p:pic>
                    <p:nvPicPr>
                      <p:cNvPr id="11" name="Object 4">
                        <a:extLst>
                          <a:ext uri="{FF2B5EF4-FFF2-40B4-BE49-F238E27FC236}">
                            <a16:creationId xmlns:a16="http://schemas.microsoft.com/office/drawing/2014/main" id="{E37060FE-C85B-4E32-9D85-FAA5DED5F6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7529" y="2286089"/>
                        <a:ext cx="2675186" cy="430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>
            <a:extLst>
              <a:ext uri="{FF2B5EF4-FFF2-40B4-BE49-F238E27FC236}">
                <a16:creationId xmlns:a16="http://schemas.microsoft.com/office/drawing/2014/main" id="{FE9EDC58-8514-4EDA-A4B1-C2C5D4FDCA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49777" y="4771582"/>
          <a:ext cx="2352969" cy="400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5970" imgH="228738" progId="Equation.DSMT4">
                  <p:embed/>
                </p:oleObj>
              </mc:Choice>
              <mc:Fallback>
                <p:oleObj name="Equation" r:id="rId7" imgW="1345970" imgH="228738" progId="Equation.DSMT4">
                  <p:embed/>
                  <p:pic>
                    <p:nvPicPr>
                      <p:cNvPr id="12" name="Object 5">
                        <a:extLst>
                          <a:ext uri="{FF2B5EF4-FFF2-40B4-BE49-F238E27FC236}">
                            <a16:creationId xmlns:a16="http://schemas.microsoft.com/office/drawing/2014/main" id="{FE9EDC58-8514-4EDA-A4B1-C2C5D4FDCA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9777" y="4771582"/>
                        <a:ext cx="2352969" cy="4001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>
            <a:extLst>
              <a:ext uri="{FF2B5EF4-FFF2-40B4-BE49-F238E27FC236}">
                <a16:creationId xmlns:a16="http://schemas.microsoft.com/office/drawing/2014/main" id="{FEEEB962-986B-4B4E-A032-36FC5C79F4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17339" y="2782409"/>
          <a:ext cx="2243831" cy="64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60064" imgH="418893" progId="Equation.DSMT4">
                  <p:embed/>
                </p:oleObj>
              </mc:Choice>
              <mc:Fallback>
                <p:oleObj name="Equation" r:id="rId9" imgW="1460064" imgH="418893" progId="Equation.DSMT4">
                  <p:embed/>
                  <p:pic>
                    <p:nvPicPr>
                      <p:cNvPr id="13" name="Object 6">
                        <a:extLst>
                          <a:ext uri="{FF2B5EF4-FFF2-40B4-BE49-F238E27FC236}">
                            <a16:creationId xmlns:a16="http://schemas.microsoft.com/office/drawing/2014/main" id="{FEEEB962-986B-4B4E-A032-36FC5C79F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17339" y="2782409"/>
                        <a:ext cx="2243831" cy="64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>
            <a:extLst>
              <a:ext uri="{FF2B5EF4-FFF2-40B4-BE49-F238E27FC236}">
                <a16:creationId xmlns:a16="http://schemas.microsoft.com/office/drawing/2014/main" id="{53D31EB9-DFF1-4F77-8B4F-2372ACC39A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36784" y="3543778"/>
          <a:ext cx="2417932" cy="39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6678" imgH="228738" progId="Equation.3">
                  <p:embed/>
                </p:oleObj>
              </mc:Choice>
              <mc:Fallback>
                <p:oleObj name="Equation" r:id="rId11" imgW="1396678" imgH="228738" progId="Equation.3">
                  <p:embed/>
                  <p:pic>
                    <p:nvPicPr>
                      <p:cNvPr id="14" name="Object 7">
                        <a:extLst>
                          <a:ext uri="{FF2B5EF4-FFF2-40B4-BE49-F238E27FC236}">
                            <a16:creationId xmlns:a16="http://schemas.microsoft.com/office/drawing/2014/main" id="{53D31EB9-DFF1-4F77-8B4F-2372ACC39A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6784" y="3543778"/>
                        <a:ext cx="2417932" cy="39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19.1 Structure and Depletion Region</a:t>
            </a:r>
          </a:p>
          <a:p>
            <a:r>
              <a:rPr lang="en-US" sz="2400" dirty="0"/>
              <a:t>19.2 Drawing band-diagrams in equilibrium</a:t>
            </a:r>
          </a:p>
        </p:txBody>
      </p:sp>
      <p:sp>
        <p:nvSpPr>
          <p:cNvPr id="22" name="Rounded Rectangle 28">
            <a:extLst>
              <a:ext uri="{FF2B5EF4-FFF2-40B4-BE49-F238E27FC236}">
                <a16:creationId xmlns:a16="http://schemas.microsoft.com/office/drawing/2014/main" id="{283F9EAC-6322-404E-8041-E267EF730725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3" name="Rounded Rectangle 19">
            <a:extLst>
              <a:ext uri="{FF2B5EF4-FFF2-40B4-BE49-F238E27FC236}">
                <a16:creationId xmlns:a16="http://schemas.microsoft.com/office/drawing/2014/main" id="{AB05C70B-3838-41B0-A07A-C77ECB68DEF8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pic>
        <p:nvPicPr>
          <p:cNvPr id="16" name="Picture 5" descr="MSSolarCellDetail">
            <a:hlinkClick r:id="rId16"/>
            <a:extLst>
              <a:ext uri="{FF2B5EF4-FFF2-40B4-BE49-F238E27FC236}">
                <a16:creationId xmlns:a16="http://schemas.microsoft.com/office/drawing/2014/main" id="{D2638A27-64CC-4039-8DAF-DDA74795B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20824" y="935178"/>
            <a:ext cx="1885984" cy="1257323"/>
          </a:xfrm>
          <a:prstGeom prst="rect">
            <a:avLst/>
          </a:prstGeom>
          <a:noFill/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8" name="Picture 2">
            <a:extLst>
              <a:ext uri="{FF2B5EF4-FFF2-40B4-BE49-F238E27FC236}">
                <a16:creationId xmlns:a16="http://schemas.microsoft.com/office/drawing/2014/main" id="{92B0E098-07B7-455B-B1E2-20EE8877D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174171" y="4269065"/>
            <a:ext cx="4816496" cy="135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Freeform 52">
            <a:extLst>
              <a:ext uri="{FF2B5EF4-FFF2-40B4-BE49-F238E27FC236}">
                <a16:creationId xmlns:a16="http://schemas.microsoft.com/office/drawing/2014/main" id="{5C54300D-E5F0-4E05-9025-8EBCDD1A04DD}"/>
              </a:ext>
            </a:extLst>
          </p:cNvPr>
          <p:cNvSpPr/>
          <p:nvPr/>
        </p:nvSpPr>
        <p:spPr>
          <a:xfrm>
            <a:off x="4283333" y="3668252"/>
            <a:ext cx="4702628" cy="667657"/>
          </a:xfrm>
          <a:custGeom>
            <a:avLst/>
            <a:gdLst>
              <a:gd name="connsiteX0" fmla="*/ 0 w 4702628"/>
              <a:gd name="connsiteY0" fmla="*/ 0 h 667657"/>
              <a:gd name="connsiteX1" fmla="*/ 1190171 w 4702628"/>
              <a:gd name="connsiteY1" fmla="*/ 14514 h 667657"/>
              <a:gd name="connsiteX2" fmla="*/ 1190171 w 4702628"/>
              <a:gd name="connsiteY2" fmla="*/ 14514 h 667657"/>
              <a:gd name="connsiteX3" fmla="*/ 1364342 w 4702628"/>
              <a:gd name="connsiteY3" fmla="*/ 87086 h 667657"/>
              <a:gd name="connsiteX4" fmla="*/ 1451428 w 4702628"/>
              <a:gd name="connsiteY4" fmla="*/ 145143 h 667657"/>
              <a:gd name="connsiteX5" fmla="*/ 1524000 w 4702628"/>
              <a:gd name="connsiteY5" fmla="*/ 188686 h 667657"/>
              <a:gd name="connsiteX6" fmla="*/ 1582057 w 4702628"/>
              <a:gd name="connsiteY6" fmla="*/ 232229 h 667657"/>
              <a:gd name="connsiteX7" fmla="*/ 1625600 w 4702628"/>
              <a:gd name="connsiteY7" fmla="*/ 261257 h 667657"/>
              <a:gd name="connsiteX8" fmla="*/ 1698171 w 4702628"/>
              <a:gd name="connsiteY8" fmla="*/ 290286 h 667657"/>
              <a:gd name="connsiteX9" fmla="*/ 1756228 w 4702628"/>
              <a:gd name="connsiteY9" fmla="*/ 333829 h 667657"/>
              <a:gd name="connsiteX10" fmla="*/ 1843314 w 4702628"/>
              <a:gd name="connsiteY10" fmla="*/ 377371 h 667657"/>
              <a:gd name="connsiteX11" fmla="*/ 1901371 w 4702628"/>
              <a:gd name="connsiteY11" fmla="*/ 406400 h 667657"/>
              <a:gd name="connsiteX12" fmla="*/ 1959428 w 4702628"/>
              <a:gd name="connsiteY12" fmla="*/ 435429 h 667657"/>
              <a:gd name="connsiteX13" fmla="*/ 2002971 w 4702628"/>
              <a:gd name="connsiteY13" fmla="*/ 449943 h 667657"/>
              <a:gd name="connsiteX14" fmla="*/ 2061028 w 4702628"/>
              <a:gd name="connsiteY14" fmla="*/ 478971 h 667657"/>
              <a:gd name="connsiteX15" fmla="*/ 2148114 w 4702628"/>
              <a:gd name="connsiteY15" fmla="*/ 508000 h 667657"/>
              <a:gd name="connsiteX16" fmla="*/ 2264228 w 4702628"/>
              <a:gd name="connsiteY16" fmla="*/ 537029 h 667657"/>
              <a:gd name="connsiteX17" fmla="*/ 2322285 w 4702628"/>
              <a:gd name="connsiteY17" fmla="*/ 551543 h 667657"/>
              <a:gd name="connsiteX18" fmla="*/ 2365828 w 4702628"/>
              <a:gd name="connsiteY18" fmla="*/ 566057 h 667657"/>
              <a:gd name="connsiteX19" fmla="*/ 2481942 w 4702628"/>
              <a:gd name="connsiteY19" fmla="*/ 580571 h 667657"/>
              <a:gd name="connsiteX20" fmla="*/ 2598057 w 4702628"/>
              <a:gd name="connsiteY20" fmla="*/ 609600 h 667657"/>
              <a:gd name="connsiteX21" fmla="*/ 2670628 w 4702628"/>
              <a:gd name="connsiteY21" fmla="*/ 624114 h 667657"/>
              <a:gd name="connsiteX22" fmla="*/ 2714171 w 4702628"/>
              <a:gd name="connsiteY22" fmla="*/ 624114 h 667657"/>
              <a:gd name="connsiteX23" fmla="*/ 2757714 w 4702628"/>
              <a:gd name="connsiteY23" fmla="*/ 638629 h 667657"/>
              <a:gd name="connsiteX24" fmla="*/ 2815771 w 4702628"/>
              <a:gd name="connsiteY24" fmla="*/ 638629 h 667657"/>
              <a:gd name="connsiteX25" fmla="*/ 2902857 w 4702628"/>
              <a:gd name="connsiteY25" fmla="*/ 638629 h 667657"/>
              <a:gd name="connsiteX26" fmla="*/ 4702628 w 4702628"/>
              <a:gd name="connsiteY26" fmla="*/ 667657 h 667657"/>
              <a:gd name="connsiteX27" fmla="*/ 4702628 w 4702628"/>
              <a:gd name="connsiteY27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2628" h="667657">
                <a:moveTo>
                  <a:pt x="0" y="0"/>
                </a:moveTo>
                <a:lnTo>
                  <a:pt x="1190171" y="14514"/>
                </a:lnTo>
                <a:lnTo>
                  <a:pt x="1190171" y="14514"/>
                </a:lnTo>
                <a:cubicBezTo>
                  <a:pt x="1219200" y="26609"/>
                  <a:pt x="1320799" y="65315"/>
                  <a:pt x="1364342" y="87086"/>
                </a:cubicBezTo>
                <a:cubicBezTo>
                  <a:pt x="1407885" y="108857"/>
                  <a:pt x="1424818" y="128210"/>
                  <a:pt x="1451428" y="145143"/>
                </a:cubicBezTo>
                <a:cubicBezTo>
                  <a:pt x="1478038" y="162076"/>
                  <a:pt x="1502229" y="174172"/>
                  <a:pt x="1524000" y="188686"/>
                </a:cubicBezTo>
                <a:cubicBezTo>
                  <a:pt x="1545772" y="203200"/>
                  <a:pt x="1565124" y="220134"/>
                  <a:pt x="1582057" y="232229"/>
                </a:cubicBezTo>
                <a:cubicBezTo>
                  <a:pt x="1598990" y="244324"/>
                  <a:pt x="1606248" y="251581"/>
                  <a:pt x="1625600" y="261257"/>
                </a:cubicBezTo>
                <a:cubicBezTo>
                  <a:pt x="1644952" y="270933"/>
                  <a:pt x="1676400" y="278191"/>
                  <a:pt x="1698171" y="290286"/>
                </a:cubicBezTo>
                <a:cubicBezTo>
                  <a:pt x="1719942" y="302381"/>
                  <a:pt x="1732038" y="319315"/>
                  <a:pt x="1756228" y="333829"/>
                </a:cubicBezTo>
                <a:cubicBezTo>
                  <a:pt x="1780418" y="348343"/>
                  <a:pt x="1843314" y="377371"/>
                  <a:pt x="1843314" y="377371"/>
                </a:cubicBezTo>
                <a:lnTo>
                  <a:pt x="1901371" y="406400"/>
                </a:lnTo>
                <a:cubicBezTo>
                  <a:pt x="1920723" y="416076"/>
                  <a:pt x="1942495" y="428172"/>
                  <a:pt x="1959428" y="435429"/>
                </a:cubicBezTo>
                <a:cubicBezTo>
                  <a:pt x="1976361" y="442686"/>
                  <a:pt x="1986038" y="442686"/>
                  <a:pt x="2002971" y="449943"/>
                </a:cubicBezTo>
                <a:cubicBezTo>
                  <a:pt x="2019904" y="457200"/>
                  <a:pt x="2036838" y="469295"/>
                  <a:pt x="2061028" y="478971"/>
                </a:cubicBezTo>
                <a:cubicBezTo>
                  <a:pt x="2085218" y="488647"/>
                  <a:pt x="2114247" y="498324"/>
                  <a:pt x="2148114" y="508000"/>
                </a:cubicBezTo>
                <a:cubicBezTo>
                  <a:pt x="2181981" y="517676"/>
                  <a:pt x="2264228" y="537029"/>
                  <a:pt x="2264228" y="537029"/>
                </a:cubicBezTo>
                <a:cubicBezTo>
                  <a:pt x="2293256" y="544286"/>
                  <a:pt x="2305352" y="546705"/>
                  <a:pt x="2322285" y="551543"/>
                </a:cubicBezTo>
                <a:cubicBezTo>
                  <a:pt x="2339218" y="556381"/>
                  <a:pt x="2339219" y="561219"/>
                  <a:pt x="2365828" y="566057"/>
                </a:cubicBezTo>
                <a:cubicBezTo>
                  <a:pt x="2392438" y="570895"/>
                  <a:pt x="2443237" y="573314"/>
                  <a:pt x="2481942" y="580571"/>
                </a:cubicBezTo>
                <a:cubicBezTo>
                  <a:pt x="2520647" y="587828"/>
                  <a:pt x="2566609" y="602343"/>
                  <a:pt x="2598057" y="609600"/>
                </a:cubicBezTo>
                <a:cubicBezTo>
                  <a:pt x="2629505" y="616857"/>
                  <a:pt x="2651276" y="621695"/>
                  <a:pt x="2670628" y="624114"/>
                </a:cubicBezTo>
                <a:cubicBezTo>
                  <a:pt x="2689980" y="626533"/>
                  <a:pt x="2699657" y="621695"/>
                  <a:pt x="2714171" y="624114"/>
                </a:cubicBezTo>
                <a:cubicBezTo>
                  <a:pt x="2728685" y="626533"/>
                  <a:pt x="2740781" y="636210"/>
                  <a:pt x="2757714" y="638629"/>
                </a:cubicBezTo>
                <a:cubicBezTo>
                  <a:pt x="2774647" y="641048"/>
                  <a:pt x="2815771" y="638629"/>
                  <a:pt x="2815771" y="638629"/>
                </a:cubicBezTo>
                <a:lnTo>
                  <a:pt x="2902857" y="638629"/>
                </a:lnTo>
                <a:lnTo>
                  <a:pt x="4702628" y="667657"/>
                </a:lnTo>
                <a:lnTo>
                  <a:pt x="4702628" y="667657"/>
                </a:lnTo>
              </a:path>
            </a:pathLst>
          </a:custGeom>
          <a:ln w="34925">
            <a:solidFill>
              <a:srgbClr val="FF0000"/>
            </a:solidFill>
            <a:prstDash val="solid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53">
            <a:extLst>
              <a:ext uri="{FF2B5EF4-FFF2-40B4-BE49-F238E27FC236}">
                <a16:creationId xmlns:a16="http://schemas.microsoft.com/office/drawing/2014/main" id="{099EF8D1-29DB-48AD-9598-068EFE31AF98}"/>
              </a:ext>
            </a:extLst>
          </p:cNvPr>
          <p:cNvSpPr/>
          <p:nvPr/>
        </p:nvSpPr>
        <p:spPr>
          <a:xfrm>
            <a:off x="4262312" y="4057136"/>
            <a:ext cx="4702628" cy="667657"/>
          </a:xfrm>
          <a:custGeom>
            <a:avLst/>
            <a:gdLst>
              <a:gd name="connsiteX0" fmla="*/ 0 w 4702628"/>
              <a:gd name="connsiteY0" fmla="*/ 0 h 667657"/>
              <a:gd name="connsiteX1" fmla="*/ 1190171 w 4702628"/>
              <a:gd name="connsiteY1" fmla="*/ 14514 h 667657"/>
              <a:gd name="connsiteX2" fmla="*/ 1190171 w 4702628"/>
              <a:gd name="connsiteY2" fmla="*/ 14514 h 667657"/>
              <a:gd name="connsiteX3" fmla="*/ 1364342 w 4702628"/>
              <a:gd name="connsiteY3" fmla="*/ 87086 h 667657"/>
              <a:gd name="connsiteX4" fmla="*/ 1451428 w 4702628"/>
              <a:gd name="connsiteY4" fmla="*/ 145143 h 667657"/>
              <a:gd name="connsiteX5" fmla="*/ 1524000 w 4702628"/>
              <a:gd name="connsiteY5" fmla="*/ 188686 h 667657"/>
              <a:gd name="connsiteX6" fmla="*/ 1582057 w 4702628"/>
              <a:gd name="connsiteY6" fmla="*/ 232229 h 667657"/>
              <a:gd name="connsiteX7" fmla="*/ 1625600 w 4702628"/>
              <a:gd name="connsiteY7" fmla="*/ 261257 h 667657"/>
              <a:gd name="connsiteX8" fmla="*/ 1698171 w 4702628"/>
              <a:gd name="connsiteY8" fmla="*/ 290286 h 667657"/>
              <a:gd name="connsiteX9" fmla="*/ 1756228 w 4702628"/>
              <a:gd name="connsiteY9" fmla="*/ 333829 h 667657"/>
              <a:gd name="connsiteX10" fmla="*/ 1843314 w 4702628"/>
              <a:gd name="connsiteY10" fmla="*/ 377371 h 667657"/>
              <a:gd name="connsiteX11" fmla="*/ 1901371 w 4702628"/>
              <a:gd name="connsiteY11" fmla="*/ 406400 h 667657"/>
              <a:gd name="connsiteX12" fmla="*/ 1959428 w 4702628"/>
              <a:gd name="connsiteY12" fmla="*/ 435429 h 667657"/>
              <a:gd name="connsiteX13" fmla="*/ 2002971 w 4702628"/>
              <a:gd name="connsiteY13" fmla="*/ 449943 h 667657"/>
              <a:gd name="connsiteX14" fmla="*/ 2061028 w 4702628"/>
              <a:gd name="connsiteY14" fmla="*/ 478971 h 667657"/>
              <a:gd name="connsiteX15" fmla="*/ 2148114 w 4702628"/>
              <a:gd name="connsiteY15" fmla="*/ 508000 h 667657"/>
              <a:gd name="connsiteX16" fmla="*/ 2264228 w 4702628"/>
              <a:gd name="connsiteY16" fmla="*/ 537029 h 667657"/>
              <a:gd name="connsiteX17" fmla="*/ 2322285 w 4702628"/>
              <a:gd name="connsiteY17" fmla="*/ 551543 h 667657"/>
              <a:gd name="connsiteX18" fmla="*/ 2365828 w 4702628"/>
              <a:gd name="connsiteY18" fmla="*/ 566057 h 667657"/>
              <a:gd name="connsiteX19" fmla="*/ 2481942 w 4702628"/>
              <a:gd name="connsiteY19" fmla="*/ 580571 h 667657"/>
              <a:gd name="connsiteX20" fmla="*/ 2598057 w 4702628"/>
              <a:gd name="connsiteY20" fmla="*/ 609600 h 667657"/>
              <a:gd name="connsiteX21" fmla="*/ 2670628 w 4702628"/>
              <a:gd name="connsiteY21" fmla="*/ 624114 h 667657"/>
              <a:gd name="connsiteX22" fmla="*/ 2714171 w 4702628"/>
              <a:gd name="connsiteY22" fmla="*/ 624114 h 667657"/>
              <a:gd name="connsiteX23" fmla="*/ 2757714 w 4702628"/>
              <a:gd name="connsiteY23" fmla="*/ 638629 h 667657"/>
              <a:gd name="connsiteX24" fmla="*/ 2815771 w 4702628"/>
              <a:gd name="connsiteY24" fmla="*/ 638629 h 667657"/>
              <a:gd name="connsiteX25" fmla="*/ 2902857 w 4702628"/>
              <a:gd name="connsiteY25" fmla="*/ 638629 h 667657"/>
              <a:gd name="connsiteX26" fmla="*/ 4702628 w 4702628"/>
              <a:gd name="connsiteY26" fmla="*/ 667657 h 667657"/>
              <a:gd name="connsiteX27" fmla="*/ 4702628 w 4702628"/>
              <a:gd name="connsiteY27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2628" h="667657">
                <a:moveTo>
                  <a:pt x="0" y="0"/>
                </a:moveTo>
                <a:lnTo>
                  <a:pt x="1190171" y="14514"/>
                </a:lnTo>
                <a:lnTo>
                  <a:pt x="1190171" y="14514"/>
                </a:lnTo>
                <a:cubicBezTo>
                  <a:pt x="1219200" y="26609"/>
                  <a:pt x="1320799" y="65315"/>
                  <a:pt x="1364342" y="87086"/>
                </a:cubicBezTo>
                <a:cubicBezTo>
                  <a:pt x="1407885" y="108857"/>
                  <a:pt x="1424818" y="128210"/>
                  <a:pt x="1451428" y="145143"/>
                </a:cubicBezTo>
                <a:cubicBezTo>
                  <a:pt x="1478038" y="162076"/>
                  <a:pt x="1502229" y="174172"/>
                  <a:pt x="1524000" y="188686"/>
                </a:cubicBezTo>
                <a:cubicBezTo>
                  <a:pt x="1545772" y="203200"/>
                  <a:pt x="1565124" y="220134"/>
                  <a:pt x="1582057" y="232229"/>
                </a:cubicBezTo>
                <a:cubicBezTo>
                  <a:pt x="1598990" y="244324"/>
                  <a:pt x="1606248" y="251581"/>
                  <a:pt x="1625600" y="261257"/>
                </a:cubicBezTo>
                <a:cubicBezTo>
                  <a:pt x="1644952" y="270933"/>
                  <a:pt x="1676400" y="278191"/>
                  <a:pt x="1698171" y="290286"/>
                </a:cubicBezTo>
                <a:cubicBezTo>
                  <a:pt x="1719942" y="302381"/>
                  <a:pt x="1732038" y="319315"/>
                  <a:pt x="1756228" y="333829"/>
                </a:cubicBezTo>
                <a:cubicBezTo>
                  <a:pt x="1780418" y="348343"/>
                  <a:pt x="1843314" y="377371"/>
                  <a:pt x="1843314" y="377371"/>
                </a:cubicBezTo>
                <a:lnTo>
                  <a:pt x="1901371" y="406400"/>
                </a:lnTo>
                <a:cubicBezTo>
                  <a:pt x="1920723" y="416076"/>
                  <a:pt x="1942495" y="428172"/>
                  <a:pt x="1959428" y="435429"/>
                </a:cubicBezTo>
                <a:cubicBezTo>
                  <a:pt x="1976361" y="442686"/>
                  <a:pt x="1986038" y="442686"/>
                  <a:pt x="2002971" y="449943"/>
                </a:cubicBezTo>
                <a:cubicBezTo>
                  <a:pt x="2019904" y="457200"/>
                  <a:pt x="2036838" y="469295"/>
                  <a:pt x="2061028" y="478971"/>
                </a:cubicBezTo>
                <a:cubicBezTo>
                  <a:pt x="2085218" y="488647"/>
                  <a:pt x="2114247" y="498324"/>
                  <a:pt x="2148114" y="508000"/>
                </a:cubicBezTo>
                <a:cubicBezTo>
                  <a:pt x="2181981" y="517676"/>
                  <a:pt x="2264228" y="537029"/>
                  <a:pt x="2264228" y="537029"/>
                </a:cubicBezTo>
                <a:cubicBezTo>
                  <a:pt x="2293256" y="544286"/>
                  <a:pt x="2305352" y="546705"/>
                  <a:pt x="2322285" y="551543"/>
                </a:cubicBezTo>
                <a:cubicBezTo>
                  <a:pt x="2339218" y="556381"/>
                  <a:pt x="2339219" y="561219"/>
                  <a:pt x="2365828" y="566057"/>
                </a:cubicBezTo>
                <a:cubicBezTo>
                  <a:pt x="2392438" y="570895"/>
                  <a:pt x="2443237" y="573314"/>
                  <a:pt x="2481942" y="580571"/>
                </a:cubicBezTo>
                <a:cubicBezTo>
                  <a:pt x="2520647" y="587828"/>
                  <a:pt x="2566609" y="602343"/>
                  <a:pt x="2598057" y="609600"/>
                </a:cubicBezTo>
                <a:cubicBezTo>
                  <a:pt x="2629505" y="616857"/>
                  <a:pt x="2651276" y="621695"/>
                  <a:pt x="2670628" y="624114"/>
                </a:cubicBezTo>
                <a:cubicBezTo>
                  <a:pt x="2689980" y="626533"/>
                  <a:pt x="2699657" y="621695"/>
                  <a:pt x="2714171" y="624114"/>
                </a:cubicBezTo>
                <a:cubicBezTo>
                  <a:pt x="2728685" y="626533"/>
                  <a:pt x="2740781" y="636210"/>
                  <a:pt x="2757714" y="638629"/>
                </a:cubicBezTo>
                <a:cubicBezTo>
                  <a:pt x="2774647" y="641048"/>
                  <a:pt x="2815771" y="638629"/>
                  <a:pt x="2815771" y="638629"/>
                </a:cubicBezTo>
                <a:lnTo>
                  <a:pt x="2902857" y="638629"/>
                </a:lnTo>
                <a:lnTo>
                  <a:pt x="4702628" y="667657"/>
                </a:lnTo>
                <a:lnTo>
                  <a:pt x="4702628" y="667657"/>
                </a:lnTo>
              </a:path>
            </a:pathLst>
          </a:custGeom>
          <a:ln w="19050">
            <a:solidFill>
              <a:srgbClr val="FF0000"/>
            </a:solidFill>
            <a:prstDash val="lgDash"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utoShape 5">
            <a:extLst>
              <a:ext uri="{FF2B5EF4-FFF2-40B4-BE49-F238E27FC236}">
                <a16:creationId xmlns:a16="http://schemas.microsoft.com/office/drawing/2014/main" id="{83EF9443-82B9-49EB-8AA8-3EC581131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61133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3756277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348460" y="1898651"/>
            <a:ext cx="3436391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Drawing Band Diagram in Equilibrium…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692401" y="4273550"/>
          <a:ext cx="2836863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418" imgH="418893" progId="Equation.DSMT4">
                  <p:embed/>
                </p:oleObj>
              </mc:Choice>
              <mc:Fallback>
                <p:oleObj name="Equation" r:id="rId3" imgW="1485418" imgH="418893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401" y="4273550"/>
                        <a:ext cx="2836863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525713" y="2090738"/>
          <a:ext cx="3268662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510" imgH="279446" progId="Equation.DSMT4">
                  <p:embed/>
                </p:oleObj>
              </mc:Choice>
              <mc:Fallback>
                <p:oleObj name="Equation" r:id="rId5" imgW="1739510" imgH="279446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5713" y="2090738"/>
                        <a:ext cx="3268662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2638426" y="5127625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5970" imgH="228738" progId="Equation.DSMT4">
                  <p:embed/>
                </p:oleObj>
              </mc:Choice>
              <mc:Fallback>
                <p:oleObj name="Equation" r:id="rId7" imgW="1345970" imgH="228738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8426" y="5127625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2720976" y="2697164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60064" imgH="418893" progId="Equation.DSMT4">
                  <p:embed/>
                </p:oleObj>
              </mc:Choice>
              <mc:Fallback>
                <p:oleObj name="Equation" r:id="rId9" imgW="1460064" imgH="418893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976" y="2697164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2622550" y="3627439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6678" imgH="228738" progId="Equation.3">
                  <p:embed/>
                </p:oleObj>
              </mc:Choice>
              <mc:Fallback>
                <p:oleObj name="Equation" r:id="rId11" imgW="1396678" imgH="228738" progId="Equation.3">
                  <p:embed/>
                  <p:pic>
                    <p:nvPicPr>
                      <p:cNvPr id="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2550" y="3627439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Line 9"/>
          <p:cNvSpPr>
            <a:spLocks noChangeShapeType="1"/>
          </p:cNvSpPr>
          <p:nvPr/>
        </p:nvSpPr>
        <p:spPr bwMode="auto">
          <a:xfrm flipH="1">
            <a:off x="5981700" y="2321602"/>
            <a:ext cx="1104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184662" y="2070960"/>
            <a:ext cx="1874231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+mn-lt"/>
              </a:rPr>
              <a:t>Equilibrium</a:t>
            </a:r>
          </a:p>
          <a:p>
            <a:r>
              <a:rPr lang="en-US" b="1" dirty="0">
                <a:solidFill>
                  <a:srgbClr val="00B050"/>
                </a:solidFill>
                <a:latin typeface="+mn-lt"/>
              </a:rPr>
              <a:t>(Start here)</a:t>
            </a:r>
          </a:p>
        </p:txBody>
      </p:sp>
      <p:sp>
        <p:nvSpPr>
          <p:cNvPr id="13" name="AutoShape 11"/>
          <p:cNvSpPr>
            <a:spLocks/>
          </p:cNvSpPr>
          <p:nvPr/>
        </p:nvSpPr>
        <p:spPr bwMode="auto">
          <a:xfrm>
            <a:off x="5867400" y="2833141"/>
            <a:ext cx="482600" cy="2792959"/>
          </a:xfrm>
          <a:prstGeom prst="rightBrace">
            <a:avLst>
              <a:gd name="adj1" fmla="val 58553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6363975" y="4021784"/>
            <a:ext cx="4283545" cy="19389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 b="1" dirty="0">
                <a:solidFill>
                  <a:srgbClr val="FF0000"/>
                </a:solidFill>
                <a:latin typeface="+mn-lt"/>
              </a:rPr>
              <a:t>Non-Equilibrium (refine later)</a:t>
            </a:r>
          </a:p>
          <a:p>
            <a:pPr algn="l"/>
            <a:r>
              <a:rPr lang="en-US" dirty="0">
                <a:latin typeface="+mn-lt"/>
              </a:rPr>
              <a:t>DC  </a:t>
            </a:r>
            <a:r>
              <a:rPr lang="en-US" dirty="0" err="1">
                <a:latin typeface="+mn-lt"/>
              </a:rPr>
              <a:t>dn</a:t>
            </a:r>
            <a:r>
              <a:rPr lang="en-US" dirty="0">
                <a:latin typeface="+mn-lt"/>
              </a:rPr>
              <a:t>/</a:t>
            </a:r>
            <a:r>
              <a:rPr lang="en-US" dirty="0" err="1">
                <a:latin typeface="+mn-lt"/>
              </a:rPr>
              <a:t>dt</a:t>
            </a:r>
            <a:r>
              <a:rPr lang="en-US" dirty="0">
                <a:latin typeface="+mn-lt"/>
              </a:rPr>
              <a:t>=0</a:t>
            </a:r>
          </a:p>
          <a:p>
            <a:pPr algn="l"/>
            <a:r>
              <a:rPr lang="en-US" dirty="0">
                <a:latin typeface="+mn-lt"/>
              </a:rPr>
              <a:t>   Small signal </a:t>
            </a:r>
            <a:r>
              <a:rPr lang="en-US" dirty="0" err="1">
                <a:latin typeface="+mn-lt"/>
              </a:rPr>
              <a:t>dn</a:t>
            </a:r>
            <a:r>
              <a:rPr lang="en-US" dirty="0">
                <a:latin typeface="+mn-lt"/>
              </a:rPr>
              <a:t>/</a:t>
            </a:r>
            <a:r>
              <a:rPr lang="en-US" dirty="0" err="1">
                <a:latin typeface="+mn-lt"/>
              </a:rPr>
              <a:t>dt</a:t>
            </a:r>
            <a:r>
              <a:rPr lang="en-US" dirty="0">
                <a:latin typeface="+mn-lt"/>
              </a:rPr>
              <a:t> ~ </a:t>
            </a:r>
            <a:r>
              <a:rPr lang="en-US" dirty="0" err="1">
                <a:latin typeface="+mn-lt"/>
              </a:rPr>
              <a:t>j</a:t>
            </a:r>
            <a:r>
              <a:rPr lang="en-US" dirty="0" err="1">
                <a:latin typeface="Symbol" pitchFamily="18" charset="2"/>
              </a:rPr>
              <a:t>w</a:t>
            </a:r>
            <a:r>
              <a:rPr lang="en-US" dirty="0" err="1">
                <a:latin typeface="+mn-lt"/>
              </a:rPr>
              <a:t>t</a:t>
            </a:r>
            <a:r>
              <a:rPr lang="en-US" dirty="0">
                <a:latin typeface="+mn-lt"/>
              </a:rPr>
              <a:t> x n </a:t>
            </a:r>
          </a:p>
          <a:p>
            <a:pPr algn="l"/>
            <a:r>
              <a:rPr lang="en-US" dirty="0">
                <a:latin typeface="+mn-lt"/>
              </a:rPr>
              <a:t>         Transient --- full solution</a:t>
            </a:r>
          </a:p>
          <a:p>
            <a:pPr algn="l"/>
            <a:endParaRPr lang="en-US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27900" y="1086295"/>
            <a:ext cx="3456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Previously constant in homogeneous semiconductors. But for </a:t>
            </a:r>
            <a:r>
              <a:rPr lang="en-US" sz="1400" dirty="0" err="1"/>
              <a:t>pn</a:t>
            </a:r>
            <a:r>
              <a:rPr lang="en-US" sz="1400" dirty="0"/>
              <a:t> diode: f(x) !!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4943850" y="1609516"/>
            <a:ext cx="518738" cy="4812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529263" y="1609516"/>
            <a:ext cx="514956" cy="4812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471083" y="2925863"/>
            <a:ext cx="3961243" cy="7848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/>
              <a:t>In equilibrium J=0 (no current flow).</a:t>
            </a:r>
          </a:p>
          <a:p>
            <a:r>
              <a:rPr lang="en-US" sz="1500" dirty="0"/>
              <a:t>But, Electric fields or diffusion might still be present. </a:t>
            </a:r>
            <a:r>
              <a:rPr lang="en-US" sz="1500" dirty="0">
                <a:sym typeface="Wingdings" pitchFamily="2" charset="2"/>
              </a:rPr>
              <a:t> Detailed balance </a:t>
            </a:r>
            <a:endParaRPr lang="en-US" sz="15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/>
              <p14:cNvContentPartPr/>
              <p14:nvPr/>
            </p14:nvContentPartPr>
            <p14:xfrm>
              <a:off x="7986600" y="1279440"/>
              <a:ext cx="676080" cy="486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976880" y="1269720"/>
                <a:ext cx="695520" cy="50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7556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Short-cut to Band-diagram </a:t>
            </a:r>
          </a:p>
        </p:txBody>
      </p:sp>
      <p:graphicFrame>
        <p:nvGraphicFramePr>
          <p:cNvPr id="40" name="Object 3"/>
          <p:cNvGraphicFramePr>
            <a:graphicFrameLocks noChangeAspect="1"/>
          </p:cNvGraphicFramePr>
          <p:nvPr/>
        </p:nvGraphicFramePr>
        <p:xfrm>
          <a:off x="3914059" y="1957261"/>
          <a:ext cx="579438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269" imgH="228600" progId="Equation.DSMT4">
                  <p:embed/>
                </p:oleObj>
              </mc:Choice>
              <mc:Fallback>
                <p:oleObj name="Equation" r:id="rId2" imgW="241269" imgH="228600" progId="Equation.DSMT4">
                  <p:embed/>
                  <p:pic>
                    <p:nvPicPr>
                      <p:cNvPr id="4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4059" y="1957261"/>
                        <a:ext cx="579438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2313859" y="1973135"/>
            <a:ext cx="1473200" cy="5334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5367238" y="1973135"/>
            <a:ext cx="1606550" cy="533400"/>
          </a:xfrm>
          <a:prstGeom prst="rect">
            <a:avLst/>
          </a:prstGeom>
          <a:solidFill>
            <a:srgbClr val="CC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" name="Object 6"/>
          <p:cNvGraphicFramePr>
            <a:graphicFrameLocks noChangeAspect="1"/>
          </p:cNvGraphicFramePr>
          <p:nvPr/>
        </p:nvGraphicFramePr>
        <p:xfrm>
          <a:off x="4693523" y="1984249"/>
          <a:ext cx="522287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228600" progId="Equation.3">
                  <p:embed/>
                </p:oleObj>
              </mc:Choice>
              <mc:Fallback>
                <p:oleObj name="Equation" r:id="rId4" imgW="228600" imgH="228600" progId="Equation.3">
                  <p:embed/>
                  <p:pic>
                    <p:nvPicPr>
                      <p:cNvPr id="4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3523" y="1984249"/>
                        <a:ext cx="522287" cy="522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Line 37"/>
          <p:cNvSpPr>
            <a:spLocks noChangeShapeType="1"/>
          </p:cNvSpPr>
          <p:nvPr/>
        </p:nvSpPr>
        <p:spPr bwMode="auto">
          <a:xfrm>
            <a:off x="2377359" y="4436935"/>
            <a:ext cx="46101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38"/>
          <p:cNvSpPr>
            <a:spLocks noChangeShapeType="1"/>
          </p:cNvSpPr>
          <p:nvPr/>
        </p:nvSpPr>
        <p:spPr bwMode="auto">
          <a:xfrm>
            <a:off x="2637709" y="4242481"/>
            <a:ext cx="1270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39"/>
          <p:cNvSpPr>
            <a:spLocks noChangeShapeType="1"/>
          </p:cNvSpPr>
          <p:nvPr/>
        </p:nvSpPr>
        <p:spPr bwMode="auto">
          <a:xfrm>
            <a:off x="2637709" y="5154485"/>
            <a:ext cx="1270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40"/>
          <p:cNvSpPr>
            <a:spLocks noChangeShapeType="1"/>
          </p:cNvSpPr>
          <p:nvPr/>
        </p:nvSpPr>
        <p:spPr bwMode="auto">
          <a:xfrm>
            <a:off x="5316524" y="3773855"/>
            <a:ext cx="12700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41"/>
          <p:cNvSpPr>
            <a:spLocks noChangeShapeType="1"/>
          </p:cNvSpPr>
          <p:nvPr/>
        </p:nvSpPr>
        <p:spPr bwMode="auto">
          <a:xfrm>
            <a:off x="5304709" y="4678235"/>
            <a:ext cx="12700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42"/>
          <p:cNvSpPr>
            <a:spLocks noChangeShapeType="1"/>
          </p:cNvSpPr>
          <p:nvPr/>
        </p:nvSpPr>
        <p:spPr bwMode="auto">
          <a:xfrm>
            <a:off x="2631359" y="3582860"/>
            <a:ext cx="12573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43"/>
          <p:cNvSpPr>
            <a:spLocks noChangeShapeType="1"/>
          </p:cNvSpPr>
          <p:nvPr/>
        </p:nvSpPr>
        <p:spPr bwMode="auto">
          <a:xfrm>
            <a:off x="5459645" y="2733883"/>
            <a:ext cx="12573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47"/>
          <p:cNvSpPr>
            <a:spLocks noChangeShapeType="1"/>
          </p:cNvSpPr>
          <p:nvPr/>
        </p:nvSpPr>
        <p:spPr bwMode="auto">
          <a:xfrm>
            <a:off x="4574459" y="2595435"/>
            <a:ext cx="0" cy="3162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Text Box 63"/>
          <p:cNvSpPr txBox="1">
            <a:spLocks noChangeArrowheads="1"/>
          </p:cNvSpPr>
          <p:nvPr/>
        </p:nvSpPr>
        <p:spPr bwMode="auto">
          <a:xfrm>
            <a:off x="1610787" y="5916894"/>
            <a:ext cx="6165470" cy="430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 dirty="0">
                <a:latin typeface="Comic Sans MS" pitchFamily="66" charset="0"/>
              </a:rPr>
              <a:t>… is equivalent to solving the Poisson equation</a:t>
            </a:r>
          </a:p>
        </p:txBody>
      </p:sp>
      <p:sp>
        <p:nvSpPr>
          <p:cNvPr id="53" name="Text Box 72"/>
          <p:cNvSpPr txBox="1">
            <a:spLocks noChangeArrowheads="1"/>
          </p:cNvSpPr>
          <p:nvPr/>
        </p:nvSpPr>
        <p:spPr bwMode="auto">
          <a:xfrm>
            <a:off x="6197518" y="2724637"/>
            <a:ext cx="1552541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Vacuum level</a:t>
            </a:r>
          </a:p>
        </p:txBody>
      </p:sp>
      <p:sp>
        <p:nvSpPr>
          <p:cNvPr id="54" name="Text Box 73"/>
          <p:cNvSpPr txBox="1">
            <a:spLocks noChangeArrowheads="1"/>
          </p:cNvSpPr>
          <p:nvPr/>
        </p:nvSpPr>
        <p:spPr bwMode="auto">
          <a:xfrm>
            <a:off x="6630455" y="3504944"/>
            <a:ext cx="53732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E</a:t>
            </a:r>
            <a:r>
              <a:rPr lang="en-US" baseline="-25000" dirty="0">
                <a:latin typeface="+mn-lt"/>
              </a:rPr>
              <a:t>C</a:t>
            </a:r>
          </a:p>
        </p:txBody>
      </p:sp>
      <p:sp>
        <p:nvSpPr>
          <p:cNvPr id="55" name="Text Box 74"/>
          <p:cNvSpPr txBox="1">
            <a:spLocks noChangeArrowheads="1"/>
          </p:cNvSpPr>
          <p:nvPr/>
        </p:nvSpPr>
        <p:spPr bwMode="auto">
          <a:xfrm>
            <a:off x="6609634" y="4517899"/>
            <a:ext cx="52610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E</a:t>
            </a:r>
            <a:r>
              <a:rPr lang="en-US" baseline="-25000">
                <a:latin typeface="+mn-lt"/>
              </a:rPr>
              <a:t>V</a:t>
            </a:r>
          </a:p>
        </p:txBody>
      </p:sp>
      <p:sp>
        <p:nvSpPr>
          <p:cNvPr id="56" name="Text Box 75"/>
          <p:cNvSpPr txBox="1">
            <a:spLocks noChangeArrowheads="1"/>
          </p:cNvSpPr>
          <p:nvPr/>
        </p:nvSpPr>
        <p:spPr bwMode="auto">
          <a:xfrm>
            <a:off x="7004923" y="4194049"/>
            <a:ext cx="51488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E</a:t>
            </a:r>
            <a:r>
              <a:rPr lang="en-US" baseline="-25000">
                <a:latin typeface="+mn-lt"/>
              </a:rPr>
              <a:t>F</a:t>
            </a:r>
          </a:p>
        </p:txBody>
      </p:sp>
      <p:sp>
        <p:nvSpPr>
          <p:cNvPr id="57" name="Text Box 76"/>
          <p:cNvSpPr txBox="1">
            <a:spLocks noChangeArrowheads="1"/>
          </p:cNvSpPr>
          <p:nvPr/>
        </p:nvSpPr>
        <p:spPr bwMode="auto">
          <a:xfrm>
            <a:off x="5942884" y="3190748"/>
            <a:ext cx="4524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  <a:latin typeface="Symbol" pitchFamily="18" charset="2"/>
              </a:rPr>
              <a:t>c</a:t>
            </a:r>
            <a:r>
              <a:rPr lang="en-US" baseline="-25000">
                <a:solidFill>
                  <a:srgbClr val="FF3300"/>
                </a:solidFill>
                <a:latin typeface="Symbol" pitchFamily="18" charset="2"/>
              </a:rPr>
              <a:t>2</a:t>
            </a:r>
          </a:p>
        </p:txBody>
      </p:sp>
      <p:sp>
        <p:nvSpPr>
          <p:cNvPr id="58" name="Text Box 77"/>
          <p:cNvSpPr txBox="1">
            <a:spLocks noChangeArrowheads="1"/>
          </p:cNvSpPr>
          <p:nvPr/>
        </p:nvSpPr>
        <p:spPr bwMode="auto">
          <a:xfrm>
            <a:off x="2771059" y="3638423"/>
            <a:ext cx="4524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FF"/>
                </a:solidFill>
                <a:latin typeface="Symbol" pitchFamily="18" charset="2"/>
              </a:rPr>
              <a:t>c</a:t>
            </a:r>
            <a:r>
              <a:rPr lang="en-US" baseline="-25000">
                <a:solidFill>
                  <a:srgbClr val="0000FF"/>
                </a:solidFill>
                <a:latin typeface="Symbol" pitchFamily="18" charset="2"/>
              </a:rPr>
              <a:t>1</a:t>
            </a:r>
          </a:p>
        </p:txBody>
      </p:sp>
      <p:sp>
        <p:nvSpPr>
          <p:cNvPr id="59" name="Freeform 58"/>
          <p:cNvSpPr/>
          <p:nvPr/>
        </p:nvSpPr>
        <p:spPr>
          <a:xfrm>
            <a:off x="3879436" y="3224181"/>
            <a:ext cx="696036" cy="359391"/>
          </a:xfrm>
          <a:custGeom>
            <a:avLst/>
            <a:gdLst>
              <a:gd name="connsiteX0" fmla="*/ 0 w 696036"/>
              <a:gd name="connsiteY0" fmla="*/ 354842 h 359391"/>
              <a:gd name="connsiteX1" fmla="*/ 150126 w 696036"/>
              <a:gd name="connsiteY1" fmla="*/ 354842 h 359391"/>
              <a:gd name="connsiteX2" fmla="*/ 368490 w 696036"/>
              <a:gd name="connsiteY2" fmla="*/ 327546 h 359391"/>
              <a:gd name="connsiteX3" fmla="*/ 559559 w 696036"/>
              <a:gd name="connsiteY3" fmla="*/ 177421 h 359391"/>
              <a:gd name="connsiteX4" fmla="*/ 696036 w 696036"/>
              <a:gd name="connsiteY4" fmla="*/ 0 h 359391"/>
              <a:gd name="connsiteX5" fmla="*/ 696036 w 696036"/>
              <a:gd name="connsiteY5" fmla="*/ 0 h 35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6036" h="359391">
                <a:moveTo>
                  <a:pt x="0" y="354842"/>
                </a:moveTo>
                <a:cubicBezTo>
                  <a:pt x="44355" y="357116"/>
                  <a:pt x="88711" y="359391"/>
                  <a:pt x="150126" y="354842"/>
                </a:cubicBezTo>
                <a:cubicBezTo>
                  <a:pt x="211541" y="350293"/>
                  <a:pt x="300251" y="357116"/>
                  <a:pt x="368490" y="327546"/>
                </a:cubicBezTo>
                <a:cubicBezTo>
                  <a:pt x="436729" y="297976"/>
                  <a:pt x="504968" y="232012"/>
                  <a:pt x="559559" y="177421"/>
                </a:cubicBezTo>
                <a:cubicBezTo>
                  <a:pt x="614150" y="122830"/>
                  <a:pt x="696036" y="0"/>
                  <a:pt x="696036" y="0"/>
                </a:cubicBezTo>
                <a:lnTo>
                  <a:pt x="696036" y="0"/>
                </a:lnTo>
              </a:path>
            </a:pathLst>
          </a:cu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4575472" y="2720233"/>
            <a:ext cx="805218" cy="500417"/>
          </a:xfrm>
          <a:custGeom>
            <a:avLst/>
            <a:gdLst>
              <a:gd name="connsiteX0" fmla="*/ 0 w 805218"/>
              <a:gd name="connsiteY0" fmla="*/ 500417 h 500417"/>
              <a:gd name="connsiteX1" fmla="*/ 232012 w 805218"/>
              <a:gd name="connsiteY1" fmla="*/ 159223 h 500417"/>
              <a:gd name="connsiteX2" fmla="*/ 232012 w 805218"/>
              <a:gd name="connsiteY2" fmla="*/ 159223 h 500417"/>
              <a:gd name="connsiteX3" fmla="*/ 327546 w 805218"/>
              <a:gd name="connsiteY3" fmla="*/ 63689 h 500417"/>
              <a:gd name="connsiteX4" fmla="*/ 491320 w 805218"/>
              <a:gd name="connsiteY4" fmla="*/ 9098 h 500417"/>
              <a:gd name="connsiteX5" fmla="*/ 805218 w 805218"/>
              <a:gd name="connsiteY5" fmla="*/ 9098 h 500417"/>
              <a:gd name="connsiteX6" fmla="*/ 805218 w 805218"/>
              <a:gd name="connsiteY6" fmla="*/ 9098 h 50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5218" h="500417">
                <a:moveTo>
                  <a:pt x="0" y="500417"/>
                </a:moveTo>
                <a:lnTo>
                  <a:pt x="232012" y="159223"/>
                </a:lnTo>
                <a:lnTo>
                  <a:pt x="232012" y="159223"/>
                </a:lnTo>
                <a:cubicBezTo>
                  <a:pt x="247934" y="143301"/>
                  <a:pt x="284328" y="88710"/>
                  <a:pt x="327546" y="63689"/>
                </a:cubicBezTo>
                <a:cubicBezTo>
                  <a:pt x="370764" y="38668"/>
                  <a:pt x="411708" y="18196"/>
                  <a:pt x="491320" y="9098"/>
                </a:cubicBezTo>
                <a:cubicBezTo>
                  <a:pt x="570932" y="0"/>
                  <a:pt x="805218" y="9098"/>
                  <a:pt x="805218" y="9098"/>
                </a:cubicBezTo>
                <a:lnTo>
                  <a:pt x="805218" y="9098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3874859" y="3225767"/>
            <a:ext cx="696036" cy="359391"/>
          </a:xfrm>
          <a:custGeom>
            <a:avLst/>
            <a:gdLst>
              <a:gd name="connsiteX0" fmla="*/ 0 w 696036"/>
              <a:gd name="connsiteY0" fmla="*/ 354842 h 359391"/>
              <a:gd name="connsiteX1" fmla="*/ 150126 w 696036"/>
              <a:gd name="connsiteY1" fmla="*/ 354842 h 359391"/>
              <a:gd name="connsiteX2" fmla="*/ 368490 w 696036"/>
              <a:gd name="connsiteY2" fmla="*/ 327546 h 359391"/>
              <a:gd name="connsiteX3" fmla="*/ 559559 w 696036"/>
              <a:gd name="connsiteY3" fmla="*/ 177421 h 359391"/>
              <a:gd name="connsiteX4" fmla="*/ 696036 w 696036"/>
              <a:gd name="connsiteY4" fmla="*/ 0 h 359391"/>
              <a:gd name="connsiteX5" fmla="*/ 696036 w 696036"/>
              <a:gd name="connsiteY5" fmla="*/ 0 h 35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6036" h="359391">
                <a:moveTo>
                  <a:pt x="0" y="354842"/>
                </a:moveTo>
                <a:cubicBezTo>
                  <a:pt x="44355" y="357116"/>
                  <a:pt x="88711" y="359391"/>
                  <a:pt x="150126" y="354842"/>
                </a:cubicBezTo>
                <a:cubicBezTo>
                  <a:pt x="211541" y="350293"/>
                  <a:pt x="300251" y="357116"/>
                  <a:pt x="368490" y="327546"/>
                </a:cubicBezTo>
                <a:cubicBezTo>
                  <a:pt x="436729" y="297976"/>
                  <a:pt x="504968" y="232012"/>
                  <a:pt x="559559" y="177421"/>
                </a:cubicBezTo>
                <a:cubicBezTo>
                  <a:pt x="614150" y="122830"/>
                  <a:pt x="696036" y="0"/>
                  <a:pt x="696036" y="0"/>
                </a:cubicBezTo>
                <a:lnTo>
                  <a:pt x="696036" y="0"/>
                </a:lnTo>
              </a:path>
            </a:pathLst>
          </a:cu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/>
          <p:cNvSpPr/>
          <p:nvPr/>
        </p:nvSpPr>
        <p:spPr>
          <a:xfrm>
            <a:off x="3873132" y="3233678"/>
            <a:ext cx="696036" cy="359391"/>
          </a:xfrm>
          <a:custGeom>
            <a:avLst/>
            <a:gdLst>
              <a:gd name="connsiteX0" fmla="*/ 0 w 696036"/>
              <a:gd name="connsiteY0" fmla="*/ 354842 h 359391"/>
              <a:gd name="connsiteX1" fmla="*/ 150126 w 696036"/>
              <a:gd name="connsiteY1" fmla="*/ 354842 h 359391"/>
              <a:gd name="connsiteX2" fmla="*/ 368490 w 696036"/>
              <a:gd name="connsiteY2" fmla="*/ 327546 h 359391"/>
              <a:gd name="connsiteX3" fmla="*/ 559559 w 696036"/>
              <a:gd name="connsiteY3" fmla="*/ 177421 h 359391"/>
              <a:gd name="connsiteX4" fmla="*/ 696036 w 696036"/>
              <a:gd name="connsiteY4" fmla="*/ 0 h 359391"/>
              <a:gd name="connsiteX5" fmla="*/ 696036 w 696036"/>
              <a:gd name="connsiteY5" fmla="*/ 0 h 35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6036" h="359391">
                <a:moveTo>
                  <a:pt x="0" y="354842"/>
                </a:moveTo>
                <a:cubicBezTo>
                  <a:pt x="44355" y="357116"/>
                  <a:pt x="88711" y="359391"/>
                  <a:pt x="150126" y="354842"/>
                </a:cubicBezTo>
                <a:cubicBezTo>
                  <a:pt x="211541" y="350293"/>
                  <a:pt x="300251" y="357116"/>
                  <a:pt x="368490" y="327546"/>
                </a:cubicBezTo>
                <a:cubicBezTo>
                  <a:pt x="436729" y="297976"/>
                  <a:pt x="504968" y="232012"/>
                  <a:pt x="559559" y="177421"/>
                </a:cubicBezTo>
                <a:cubicBezTo>
                  <a:pt x="614150" y="122830"/>
                  <a:pt x="696036" y="0"/>
                  <a:pt x="696036" y="0"/>
                </a:cubicBezTo>
                <a:lnTo>
                  <a:pt x="696036" y="0"/>
                </a:lnTo>
              </a:path>
            </a:pathLst>
          </a:cu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/>
          <p:cNvSpPr/>
          <p:nvPr/>
        </p:nvSpPr>
        <p:spPr>
          <a:xfrm>
            <a:off x="4551198" y="2718734"/>
            <a:ext cx="805218" cy="500417"/>
          </a:xfrm>
          <a:custGeom>
            <a:avLst/>
            <a:gdLst>
              <a:gd name="connsiteX0" fmla="*/ 0 w 805218"/>
              <a:gd name="connsiteY0" fmla="*/ 500417 h 500417"/>
              <a:gd name="connsiteX1" fmla="*/ 232012 w 805218"/>
              <a:gd name="connsiteY1" fmla="*/ 159223 h 500417"/>
              <a:gd name="connsiteX2" fmla="*/ 232012 w 805218"/>
              <a:gd name="connsiteY2" fmla="*/ 159223 h 500417"/>
              <a:gd name="connsiteX3" fmla="*/ 327546 w 805218"/>
              <a:gd name="connsiteY3" fmla="*/ 63689 h 500417"/>
              <a:gd name="connsiteX4" fmla="*/ 491320 w 805218"/>
              <a:gd name="connsiteY4" fmla="*/ 9098 h 500417"/>
              <a:gd name="connsiteX5" fmla="*/ 805218 w 805218"/>
              <a:gd name="connsiteY5" fmla="*/ 9098 h 500417"/>
              <a:gd name="connsiteX6" fmla="*/ 805218 w 805218"/>
              <a:gd name="connsiteY6" fmla="*/ 9098 h 50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5218" h="500417">
                <a:moveTo>
                  <a:pt x="0" y="500417"/>
                </a:moveTo>
                <a:lnTo>
                  <a:pt x="232012" y="159223"/>
                </a:lnTo>
                <a:lnTo>
                  <a:pt x="232012" y="159223"/>
                </a:lnTo>
                <a:cubicBezTo>
                  <a:pt x="247934" y="143301"/>
                  <a:pt x="284328" y="88710"/>
                  <a:pt x="327546" y="63689"/>
                </a:cubicBezTo>
                <a:cubicBezTo>
                  <a:pt x="370764" y="38668"/>
                  <a:pt x="411708" y="18196"/>
                  <a:pt x="491320" y="9098"/>
                </a:cubicBezTo>
                <a:cubicBezTo>
                  <a:pt x="570932" y="0"/>
                  <a:pt x="805218" y="9098"/>
                  <a:pt x="805218" y="9098"/>
                </a:cubicBezTo>
                <a:lnTo>
                  <a:pt x="805218" y="9098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3"/>
          <p:cNvSpPr/>
          <p:nvPr/>
        </p:nvSpPr>
        <p:spPr>
          <a:xfrm>
            <a:off x="4564530" y="2724638"/>
            <a:ext cx="785299" cy="500417"/>
          </a:xfrm>
          <a:custGeom>
            <a:avLst/>
            <a:gdLst>
              <a:gd name="connsiteX0" fmla="*/ 0 w 805218"/>
              <a:gd name="connsiteY0" fmla="*/ 500417 h 500417"/>
              <a:gd name="connsiteX1" fmla="*/ 232012 w 805218"/>
              <a:gd name="connsiteY1" fmla="*/ 159223 h 500417"/>
              <a:gd name="connsiteX2" fmla="*/ 232012 w 805218"/>
              <a:gd name="connsiteY2" fmla="*/ 159223 h 500417"/>
              <a:gd name="connsiteX3" fmla="*/ 327546 w 805218"/>
              <a:gd name="connsiteY3" fmla="*/ 63689 h 500417"/>
              <a:gd name="connsiteX4" fmla="*/ 491320 w 805218"/>
              <a:gd name="connsiteY4" fmla="*/ 9098 h 500417"/>
              <a:gd name="connsiteX5" fmla="*/ 805218 w 805218"/>
              <a:gd name="connsiteY5" fmla="*/ 9098 h 500417"/>
              <a:gd name="connsiteX6" fmla="*/ 805218 w 805218"/>
              <a:gd name="connsiteY6" fmla="*/ 9098 h 50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5218" h="500417">
                <a:moveTo>
                  <a:pt x="0" y="500417"/>
                </a:moveTo>
                <a:lnTo>
                  <a:pt x="232012" y="159223"/>
                </a:lnTo>
                <a:lnTo>
                  <a:pt x="232012" y="159223"/>
                </a:lnTo>
                <a:cubicBezTo>
                  <a:pt x="247934" y="143301"/>
                  <a:pt x="284328" y="88710"/>
                  <a:pt x="327546" y="63689"/>
                </a:cubicBezTo>
                <a:cubicBezTo>
                  <a:pt x="370764" y="38668"/>
                  <a:pt x="411708" y="18196"/>
                  <a:pt x="491320" y="9098"/>
                </a:cubicBezTo>
                <a:cubicBezTo>
                  <a:pt x="570932" y="0"/>
                  <a:pt x="805218" y="9098"/>
                  <a:pt x="805218" y="9098"/>
                </a:cubicBezTo>
                <a:lnTo>
                  <a:pt x="805218" y="9098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3799759" y="1987921"/>
            <a:ext cx="764274" cy="518615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4593604" y="1987921"/>
            <a:ext cx="764274" cy="518615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2312153" y="1859404"/>
            <a:ext cx="148760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5369253" y="1859405"/>
            <a:ext cx="1624083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3799759" y="1859404"/>
            <a:ext cx="158314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2312153" y="1436323"/>
            <a:ext cx="1269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Neutral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535300" y="1424950"/>
            <a:ext cx="1269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Neutral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952159" y="1124701"/>
            <a:ext cx="1269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Space Charge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307836" y="4684491"/>
            <a:ext cx="1269242" cy="10918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2646523" y="5166079"/>
            <a:ext cx="1255594" cy="6277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/>
          <p:cNvCxnSpPr/>
          <p:nvPr/>
        </p:nvCxnSpPr>
        <p:spPr>
          <a:xfrm rot="5400000" flipH="1" flipV="1">
            <a:off x="4373436" y="4064924"/>
            <a:ext cx="404999" cy="794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5400000" flipH="1" flipV="1">
            <a:off x="4365910" y="4953890"/>
            <a:ext cx="404999" cy="794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8054656" y="1239916"/>
            <a:ext cx="2348233" cy="2246769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Drawing Recipe</a:t>
            </a:r>
          </a:p>
          <a:p>
            <a:pPr marL="342900" indent="-342900">
              <a:buAutoNum type="arabicParenR"/>
            </a:pPr>
            <a:r>
              <a:rPr lang="en-US" sz="1500" dirty="0"/>
              <a:t>Start with EF</a:t>
            </a:r>
          </a:p>
          <a:p>
            <a:pPr marL="342900" indent="-342900">
              <a:buAutoNum type="arabicParenR"/>
            </a:pPr>
            <a:r>
              <a:rPr lang="en-US" sz="1500" dirty="0"/>
              <a:t>Ec/</a:t>
            </a:r>
            <a:r>
              <a:rPr lang="en-US" sz="1500" dirty="0" err="1"/>
              <a:t>Ev</a:t>
            </a:r>
            <a:r>
              <a:rPr lang="en-US" sz="1500" dirty="0"/>
              <a:t> in bulk n-side</a:t>
            </a:r>
          </a:p>
          <a:p>
            <a:pPr marL="342900" indent="-342900">
              <a:buAutoNum type="arabicParenR"/>
            </a:pPr>
            <a:r>
              <a:rPr lang="en-US" sz="1500" dirty="0"/>
              <a:t>Ec/</a:t>
            </a:r>
            <a:r>
              <a:rPr lang="en-US" sz="1500" dirty="0" err="1"/>
              <a:t>Ev</a:t>
            </a:r>
            <a:r>
              <a:rPr lang="en-US" sz="1500" dirty="0"/>
              <a:t> in bulk p-side</a:t>
            </a:r>
          </a:p>
          <a:p>
            <a:pPr marL="342900" indent="-342900">
              <a:buAutoNum type="arabicParenR"/>
            </a:pPr>
            <a:r>
              <a:rPr lang="en-US" sz="1500" dirty="0"/>
              <a:t>Vacuum level in N</a:t>
            </a:r>
          </a:p>
          <a:p>
            <a:pPr marL="342900" indent="-342900">
              <a:buAutoNum type="arabicParenR"/>
            </a:pPr>
            <a:r>
              <a:rPr lang="en-US" sz="1500" dirty="0"/>
              <a:t>Vacuum level in P</a:t>
            </a:r>
          </a:p>
          <a:p>
            <a:pPr marL="342900" indent="-342900">
              <a:buAutoNum type="arabicParenR"/>
            </a:pPr>
            <a:r>
              <a:rPr lang="en-US" sz="1500" dirty="0"/>
              <a:t>Join vacuum levels</a:t>
            </a:r>
          </a:p>
          <a:p>
            <a:pPr marL="342900" indent="-342900">
              <a:buAutoNum type="arabicParenR"/>
            </a:pPr>
            <a:r>
              <a:rPr lang="en-US" sz="1500" dirty="0"/>
              <a:t>“Transfer” vacuum slopes to join </a:t>
            </a:r>
            <a:r>
              <a:rPr lang="en-US" sz="1500" dirty="0" err="1"/>
              <a:t>Ec</a:t>
            </a:r>
            <a:r>
              <a:rPr lang="en-US" sz="1500" dirty="0"/>
              <a:t>/</a:t>
            </a:r>
            <a:r>
              <a:rPr lang="en-US" sz="1500" dirty="0" err="1"/>
              <a:t>Ev</a:t>
            </a:r>
            <a:endParaRPr lang="en-US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2248200" y="1519920"/>
              <a:ext cx="7554240" cy="3628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37760" y="1511280"/>
                <a:ext cx="7575120" cy="364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004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81481E-6 L -0.00052 0.0953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59259E-6 L -5.55556E-7 0.2291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5.55112E-17 L 0.00156 0.28565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1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4.36835E-6 L 0.0026 0.15271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7" grpId="0"/>
      <p:bldP spid="58" grpId="0"/>
      <p:bldP spid="59" grpId="0" animBg="1"/>
      <p:bldP spid="60" grpId="0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7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Built-in Potential: boundary conditions @infinity</a:t>
            </a:r>
          </a:p>
        </p:txBody>
      </p:sp>
      <p:graphicFrame>
        <p:nvGraphicFramePr>
          <p:cNvPr id="5" name="Object 14"/>
          <p:cNvGraphicFramePr>
            <a:graphicFrameLocks noChangeAspect="1"/>
          </p:cNvGraphicFramePr>
          <p:nvPr/>
        </p:nvGraphicFramePr>
        <p:xfrm>
          <a:off x="6843882" y="1543916"/>
          <a:ext cx="3138488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28249" imgH="241415" progId="Equation.DSMT4">
                  <p:embed/>
                </p:oleObj>
              </mc:Choice>
              <mc:Fallback>
                <p:oleObj name="Equation" r:id="rId2" imgW="1828249" imgH="241415" progId="Equation.DSMT4">
                  <p:embed/>
                  <p:pic>
                    <p:nvPicPr>
                      <p:cNvPr id="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3882" y="1543916"/>
                        <a:ext cx="3138488" cy="4143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6"/>
          <p:cNvGraphicFramePr>
            <a:graphicFrameLocks noChangeAspect="1"/>
          </p:cNvGraphicFramePr>
          <p:nvPr/>
        </p:nvGraphicFramePr>
        <p:xfrm>
          <a:off x="3352603" y="4140802"/>
          <a:ext cx="32305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15572" imgH="241415" progId="Equation.DSMT4">
                  <p:embed/>
                </p:oleObj>
              </mc:Choice>
              <mc:Fallback>
                <p:oleObj name="Equation" r:id="rId4" imgW="1815572" imgH="241415" progId="Equation.DSMT4">
                  <p:embed/>
                  <p:pic>
                    <p:nvPicPr>
                      <p:cNvPr id="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603" y="4140802"/>
                        <a:ext cx="3230562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ne 23"/>
          <p:cNvSpPr>
            <a:spLocks noChangeShapeType="1"/>
          </p:cNvSpPr>
          <p:nvPr/>
        </p:nvSpPr>
        <p:spPr bwMode="auto">
          <a:xfrm>
            <a:off x="2646540" y="1233311"/>
            <a:ext cx="0" cy="850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24"/>
          <p:cNvSpPr txBox="1">
            <a:spLocks noChangeArrowheads="1"/>
          </p:cNvSpPr>
          <p:nvPr/>
        </p:nvSpPr>
        <p:spPr bwMode="auto">
          <a:xfrm>
            <a:off x="1703565" y="1409524"/>
            <a:ext cx="63190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 err="1">
                <a:latin typeface="+mn-lt"/>
              </a:rPr>
              <a:t>qV</a:t>
            </a:r>
            <a:r>
              <a:rPr lang="en-US" sz="2000" baseline="-25000" dirty="0" err="1">
                <a:latin typeface="+mn-lt"/>
              </a:rPr>
              <a:t>bi</a:t>
            </a:r>
            <a:endParaRPr lang="en-US" sz="2000" baseline="-25000" dirty="0">
              <a:latin typeface="+mn-lt"/>
            </a:endParaRPr>
          </a:p>
        </p:txBody>
      </p:sp>
      <p:sp>
        <p:nvSpPr>
          <p:cNvPr id="9" name="Text Box 25"/>
          <p:cNvSpPr txBox="1">
            <a:spLocks noChangeArrowheads="1"/>
          </p:cNvSpPr>
          <p:nvPr/>
        </p:nvSpPr>
        <p:spPr bwMode="auto">
          <a:xfrm>
            <a:off x="1767065" y="2492199"/>
            <a:ext cx="426720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Symbol" pitchFamily="18" charset="2"/>
              </a:rPr>
              <a:t>D</a:t>
            </a:r>
            <a:r>
              <a:rPr lang="en-US" sz="2000" baseline="-25000" dirty="0">
                <a:solidFill>
                  <a:srgbClr val="0000FF"/>
                </a:solidFill>
                <a:latin typeface="Symbol" pitchFamily="18" charset="2"/>
              </a:rPr>
              <a:t>1</a:t>
            </a:r>
          </a:p>
        </p:txBody>
      </p:sp>
      <p:sp>
        <p:nvSpPr>
          <p:cNvPr id="10" name="Line 29"/>
          <p:cNvSpPr>
            <a:spLocks noChangeShapeType="1"/>
          </p:cNvSpPr>
          <p:nvPr/>
        </p:nvSpPr>
        <p:spPr bwMode="auto">
          <a:xfrm flipH="1">
            <a:off x="2060754" y="1231022"/>
            <a:ext cx="2693987" cy="47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1"/>
          <p:cNvSpPr>
            <a:spLocks noChangeShapeType="1"/>
          </p:cNvSpPr>
          <p:nvPr/>
        </p:nvSpPr>
        <p:spPr bwMode="auto">
          <a:xfrm flipV="1">
            <a:off x="2075040" y="2909711"/>
            <a:ext cx="4267200" cy="127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36"/>
          <p:cNvSpPr>
            <a:spLocks noChangeShapeType="1"/>
          </p:cNvSpPr>
          <p:nvPr/>
        </p:nvSpPr>
        <p:spPr bwMode="auto">
          <a:xfrm>
            <a:off x="2019478" y="2068336"/>
            <a:ext cx="1566862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37"/>
          <p:cNvSpPr>
            <a:spLocks noChangeShapeType="1"/>
          </p:cNvSpPr>
          <p:nvPr/>
        </p:nvSpPr>
        <p:spPr bwMode="auto">
          <a:xfrm>
            <a:off x="5053737" y="1208979"/>
            <a:ext cx="12573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 39"/>
          <p:cNvSpPr>
            <a:spLocks/>
          </p:cNvSpPr>
          <p:nvPr/>
        </p:nvSpPr>
        <p:spPr bwMode="auto">
          <a:xfrm>
            <a:off x="4273728" y="1241608"/>
            <a:ext cx="723900" cy="368300"/>
          </a:xfrm>
          <a:custGeom>
            <a:avLst/>
            <a:gdLst/>
            <a:ahLst/>
            <a:cxnLst>
              <a:cxn ang="0">
                <a:pos x="456" y="0"/>
              </a:cxn>
              <a:cxn ang="0">
                <a:pos x="349" y="6"/>
              </a:cxn>
              <a:cxn ang="0">
                <a:pos x="264" y="32"/>
              </a:cxn>
              <a:cxn ang="0">
                <a:pos x="128" y="128"/>
              </a:cxn>
              <a:cxn ang="0">
                <a:pos x="0" y="232"/>
              </a:cxn>
            </a:cxnLst>
            <a:rect l="0" t="0" r="r" b="b"/>
            <a:pathLst>
              <a:path w="456" h="232">
                <a:moveTo>
                  <a:pt x="456" y="0"/>
                </a:moveTo>
                <a:lnTo>
                  <a:pt x="349" y="6"/>
                </a:lnTo>
                <a:lnTo>
                  <a:pt x="264" y="32"/>
                </a:lnTo>
                <a:lnTo>
                  <a:pt x="128" y="128"/>
                </a:lnTo>
                <a:lnTo>
                  <a:pt x="0" y="232"/>
                </a:ln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Freeform 40"/>
          <p:cNvSpPr>
            <a:spLocks/>
          </p:cNvSpPr>
          <p:nvPr/>
        </p:nvSpPr>
        <p:spPr bwMode="auto">
          <a:xfrm>
            <a:off x="3611740" y="1612725"/>
            <a:ext cx="674688" cy="460375"/>
          </a:xfrm>
          <a:custGeom>
            <a:avLst/>
            <a:gdLst/>
            <a:ahLst/>
            <a:cxnLst>
              <a:cxn ang="0">
                <a:pos x="0" y="290"/>
              </a:cxn>
              <a:cxn ang="0">
                <a:pos x="84" y="278"/>
              </a:cxn>
              <a:cxn ang="0">
                <a:pos x="150" y="245"/>
              </a:cxn>
              <a:cxn ang="0">
                <a:pos x="201" y="212"/>
              </a:cxn>
              <a:cxn ang="0">
                <a:pos x="243" y="176"/>
              </a:cxn>
              <a:cxn ang="0">
                <a:pos x="294" y="134"/>
              </a:cxn>
              <a:cxn ang="0">
                <a:pos x="348" y="80"/>
              </a:cxn>
              <a:cxn ang="0">
                <a:pos x="387" y="44"/>
              </a:cxn>
              <a:cxn ang="0">
                <a:pos x="425" y="0"/>
              </a:cxn>
            </a:cxnLst>
            <a:rect l="0" t="0" r="r" b="b"/>
            <a:pathLst>
              <a:path w="425" h="290">
                <a:moveTo>
                  <a:pt x="0" y="290"/>
                </a:moveTo>
                <a:lnTo>
                  <a:pt x="84" y="278"/>
                </a:lnTo>
                <a:lnTo>
                  <a:pt x="150" y="245"/>
                </a:lnTo>
                <a:lnTo>
                  <a:pt x="201" y="212"/>
                </a:lnTo>
                <a:lnTo>
                  <a:pt x="243" y="176"/>
                </a:lnTo>
                <a:lnTo>
                  <a:pt x="294" y="134"/>
                </a:lnTo>
                <a:lnTo>
                  <a:pt x="348" y="80"/>
                </a:lnTo>
                <a:lnTo>
                  <a:pt x="387" y="44"/>
                </a:lnTo>
                <a:lnTo>
                  <a:pt x="425" y="0"/>
                </a:ln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Freeform 41"/>
          <p:cNvSpPr>
            <a:spLocks/>
          </p:cNvSpPr>
          <p:nvPr/>
        </p:nvSpPr>
        <p:spPr bwMode="auto">
          <a:xfrm>
            <a:off x="4243984" y="3162940"/>
            <a:ext cx="723900" cy="368300"/>
          </a:xfrm>
          <a:custGeom>
            <a:avLst/>
            <a:gdLst/>
            <a:ahLst/>
            <a:cxnLst>
              <a:cxn ang="0">
                <a:pos x="456" y="0"/>
              </a:cxn>
              <a:cxn ang="0">
                <a:pos x="361" y="5"/>
              </a:cxn>
              <a:cxn ang="0">
                <a:pos x="264" y="32"/>
              </a:cxn>
              <a:cxn ang="0">
                <a:pos x="196" y="74"/>
              </a:cxn>
              <a:cxn ang="0">
                <a:pos x="128" y="128"/>
              </a:cxn>
              <a:cxn ang="0">
                <a:pos x="0" y="232"/>
              </a:cxn>
            </a:cxnLst>
            <a:rect l="0" t="0" r="r" b="b"/>
            <a:pathLst>
              <a:path w="456" h="232">
                <a:moveTo>
                  <a:pt x="456" y="0"/>
                </a:moveTo>
                <a:lnTo>
                  <a:pt x="361" y="5"/>
                </a:lnTo>
                <a:lnTo>
                  <a:pt x="264" y="32"/>
                </a:lnTo>
                <a:lnTo>
                  <a:pt x="196" y="74"/>
                </a:lnTo>
                <a:lnTo>
                  <a:pt x="128" y="128"/>
                </a:lnTo>
                <a:lnTo>
                  <a:pt x="0" y="232"/>
                </a:ln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" name="Group 64"/>
          <p:cNvGrpSpPr>
            <a:grpSpLocks/>
          </p:cNvGrpSpPr>
          <p:nvPr/>
        </p:nvGrpSpPr>
        <p:grpSpPr bwMode="auto">
          <a:xfrm>
            <a:off x="2314577" y="2284237"/>
            <a:ext cx="3933825" cy="1366838"/>
            <a:chOff x="1580" y="1702"/>
            <a:chExt cx="2478" cy="861"/>
          </a:xfrm>
        </p:grpSpPr>
        <p:sp>
          <p:nvSpPr>
            <p:cNvPr id="18" name="Line 32"/>
            <p:cNvSpPr>
              <a:spLocks noChangeShapeType="1"/>
            </p:cNvSpPr>
            <p:nvPr/>
          </p:nvSpPr>
          <p:spPr bwMode="auto">
            <a:xfrm>
              <a:off x="1580" y="1985"/>
              <a:ext cx="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33"/>
            <p:cNvSpPr>
              <a:spLocks noChangeShapeType="1"/>
            </p:cNvSpPr>
            <p:nvPr/>
          </p:nvSpPr>
          <p:spPr bwMode="auto">
            <a:xfrm>
              <a:off x="1580" y="2563"/>
              <a:ext cx="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4"/>
            <p:cNvSpPr>
              <a:spLocks noChangeShapeType="1"/>
            </p:cNvSpPr>
            <p:nvPr/>
          </p:nvSpPr>
          <p:spPr bwMode="auto">
            <a:xfrm>
              <a:off x="3258" y="1822"/>
              <a:ext cx="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35"/>
            <p:cNvSpPr>
              <a:spLocks noChangeShapeType="1"/>
            </p:cNvSpPr>
            <p:nvPr/>
          </p:nvSpPr>
          <p:spPr bwMode="auto">
            <a:xfrm>
              <a:off x="3246" y="2256"/>
              <a:ext cx="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Freeform 42"/>
            <p:cNvSpPr>
              <a:spLocks/>
            </p:cNvSpPr>
            <p:nvPr/>
          </p:nvSpPr>
          <p:spPr bwMode="auto">
            <a:xfrm>
              <a:off x="2378" y="2271"/>
              <a:ext cx="421" cy="288"/>
            </a:xfrm>
            <a:custGeom>
              <a:avLst/>
              <a:gdLst/>
              <a:ahLst/>
              <a:cxnLst>
                <a:cxn ang="0">
                  <a:pos x="0" y="281"/>
                </a:cxn>
                <a:cxn ang="0">
                  <a:pos x="1" y="288"/>
                </a:cxn>
                <a:cxn ang="0">
                  <a:pos x="85" y="276"/>
                </a:cxn>
                <a:cxn ang="0">
                  <a:pos x="157" y="246"/>
                </a:cxn>
                <a:cxn ang="0">
                  <a:pos x="220" y="198"/>
                </a:cxn>
                <a:cxn ang="0">
                  <a:pos x="277" y="156"/>
                </a:cxn>
                <a:cxn ang="0">
                  <a:pos x="340" y="96"/>
                </a:cxn>
                <a:cxn ang="0">
                  <a:pos x="385" y="45"/>
                </a:cxn>
                <a:cxn ang="0">
                  <a:pos x="421" y="0"/>
                </a:cxn>
              </a:cxnLst>
              <a:rect l="0" t="0" r="r" b="b"/>
              <a:pathLst>
                <a:path w="421" h="288">
                  <a:moveTo>
                    <a:pt x="0" y="281"/>
                  </a:moveTo>
                  <a:lnTo>
                    <a:pt x="1" y="288"/>
                  </a:lnTo>
                  <a:lnTo>
                    <a:pt x="85" y="276"/>
                  </a:lnTo>
                  <a:lnTo>
                    <a:pt x="157" y="246"/>
                  </a:lnTo>
                  <a:lnTo>
                    <a:pt x="220" y="198"/>
                  </a:lnTo>
                  <a:lnTo>
                    <a:pt x="277" y="156"/>
                  </a:lnTo>
                  <a:lnTo>
                    <a:pt x="340" y="96"/>
                  </a:lnTo>
                  <a:lnTo>
                    <a:pt x="385" y="45"/>
                  </a:lnTo>
                  <a:lnTo>
                    <a:pt x="421" y="0"/>
                  </a:lnTo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44"/>
            <p:cNvSpPr>
              <a:spLocks noChangeShapeType="1"/>
            </p:cNvSpPr>
            <p:nvPr/>
          </p:nvSpPr>
          <p:spPr bwMode="auto">
            <a:xfrm flipH="1">
              <a:off x="2796" y="2269"/>
              <a:ext cx="3" cy="22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45"/>
            <p:cNvSpPr>
              <a:spLocks/>
            </p:cNvSpPr>
            <p:nvPr/>
          </p:nvSpPr>
          <p:spPr bwMode="auto">
            <a:xfrm>
              <a:off x="2810" y="1820"/>
              <a:ext cx="456" cy="232"/>
            </a:xfrm>
            <a:custGeom>
              <a:avLst/>
              <a:gdLst/>
              <a:ahLst/>
              <a:cxnLst>
                <a:cxn ang="0">
                  <a:pos x="456" y="0"/>
                </a:cxn>
                <a:cxn ang="0">
                  <a:pos x="349" y="6"/>
                </a:cxn>
                <a:cxn ang="0">
                  <a:pos x="264" y="32"/>
                </a:cxn>
                <a:cxn ang="0">
                  <a:pos x="128" y="128"/>
                </a:cxn>
                <a:cxn ang="0">
                  <a:pos x="0" y="232"/>
                </a:cxn>
              </a:cxnLst>
              <a:rect l="0" t="0" r="r" b="b"/>
              <a:pathLst>
                <a:path w="456" h="232">
                  <a:moveTo>
                    <a:pt x="456" y="0"/>
                  </a:moveTo>
                  <a:lnTo>
                    <a:pt x="349" y="6"/>
                  </a:lnTo>
                  <a:lnTo>
                    <a:pt x="264" y="32"/>
                  </a:lnTo>
                  <a:lnTo>
                    <a:pt x="128" y="128"/>
                  </a:lnTo>
                  <a:lnTo>
                    <a:pt x="0" y="232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Freeform 46"/>
            <p:cNvSpPr>
              <a:spLocks/>
            </p:cNvSpPr>
            <p:nvPr/>
          </p:nvSpPr>
          <p:spPr bwMode="auto">
            <a:xfrm>
              <a:off x="2379" y="1702"/>
              <a:ext cx="432" cy="280"/>
            </a:xfrm>
            <a:custGeom>
              <a:avLst/>
              <a:gdLst/>
              <a:ahLst/>
              <a:cxnLst>
                <a:cxn ang="0">
                  <a:pos x="0" y="280"/>
                </a:cxn>
                <a:cxn ang="0">
                  <a:pos x="89" y="265"/>
                </a:cxn>
                <a:cxn ang="0">
                  <a:pos x="157" y="234"/>
                </a:cxn>
                <a:cxn ang="0">
                  <a:pos x="218" y="196"/>
                </a:cxn>
                <a:cxn ang="0">
                  <a:pos x="287" y="151"/>
                </a:cxn>
                <a:cxn ang="0">
                  <a:pos x="332" y="106"/>
                </a:cxn>
                <a:cxn ang="0">
                  <a:pos x="380" y="64"/>
                </a:cxn>
                <a:cxn ang="0">
                  <a:pos x="432" y="0"/>
                </a:cxn>
              </a:cxnLst>
              <a:rect l="0" t="0" r="r" b="b"/>
              <a:pathLst>
                <a:path w="432" h="280">
                  <a:moveTo>
                    <a:pt x="0" y="280"/>
                  </a:moveTo>
                  <a:lnTo>
                    <a:pt x="89" y="265"/>
                  </a:lnTo>
                  <a:lnTo>
                    <a:pt x="157" y="234"/>
                  </a:lnTo>
                  <a:lnTo>
                    <a:pt x="218" y="196"/>
                  </a:lnTo>
                  <a:lnTo>
                    <a:pt x="287" y="151"/>
                  </a:lnTo>
                  <a:lnTo>
                    <a:pt x="332" y="106"/>
                  </a:lnTo>
                  <a:lnTo>
                    <a:pt x="380" y="64"/>
                  </a:lnTo>
                  <a:lnTo>
                    <a:pt x="432" y="0"/>
                  </a:lnTo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43"/>
            <p:cNvSpPr>
              <a:spLocks noChangeShapeType="1"/>
            </p:cNvSpPr>
            <p:nvPr/>
          </p:nvSpPr>
          <p:spPr bwMode="auto">
            <a:xfrm flipH="1">
              <a:off x="2802" y="1702"/>
              <a:ext cx="0" cy="3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" name="Text Box 47"/>
          <p:cNvSpPr txBox="1">
            <a:spLocks noChangeArrowheads="1"/>
          </p:cNvSpPr>
          <p:nvPr/>
        </p:nvSpPr>
        <p:spPr bwMode="auto">
          <a:xfrm>
            <a:off x="5291315" y="3033536"/>
            <a:ext cx="426720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3300"/>
                </a:solidFill>
                <a:latin typeface="Symbol" pitchFamily="18" charset="2"/>
              </a:rPr>
              <a:t>D</a:t>
            </a:r>
            <a:r>
              <a:rPr lang="en-US" sz="2000" baseline="-25000" dirty="0">
                <a:solidFill>
                  <a:srgbClr val="FF3300"/>
                </a:solidFill>
                <a:latin typeface="Symbol" pitchFamily="18" charset="2"/>
              </a:rPr>
              <a:t>2</a:t>
            </a:r>
          </a:p>
        </p:txBody>
      </p:sp>
      <p:sp>
        <p:nvSpPr>
          <p:cNvPr id="28" name="Line 48"/>
          <p:cNvSpPr>
            <a:spLocks noChangeShapeType="1"/>
          </p:cNvSpPr>
          <p:nvPr/>
        </p:nvSpPr>
        <p:spPr bwMode="auto">
          <a:xfrm flipH="1">
            <a:off x="5608815" y="2928761"/>
            <a:ext cx="635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49"/>
          <p:cNvSpPr>
            <a:spLocks noChangeShapeType="1"/>
          </p:cNvSpPr>
          <p:nvPr/>
        </p:nvSpPr>
        <p:spPr bwMode="auto">
          <a:xfrm flipH="1">
            <a:off x="2644953" y="2068337"/>
            <a:ext cx="4762" cy="6524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2644953" y="2720799"/>
            <a:ext cx="0" cy="190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1787703" y="2036586"/>
            <a:ext cx="410690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Symbol" pitchFamily="18" charset="2"/>
              </a:rPr>
              <a:t>c</a:t>
            </a:r>
            <a:r>
              <a:rPr lang="en-US" sz="2000" baseline="-25000" dirty="0">
                <a:solidFill>
                  <a:srgbClr val="0000FF"/>
                </a:solidFill>
                <a:latin typeface="Symbol" pitchFamily="18" charset="2"/>
              </a:rPr>
              <a:t>1</a:t>
            </a:r>
          </a:p>
        </p:txBody>
      </p:sp>
      <p:sp>
        <p:nvSpPr>
          <p:cNvPr id="32" name="Text Box 51"/>
          <p:cNvSpPr txBox="1">
            <a:spLocks noChangeArrowheads="1"/>
          </p:cNvSpPr>
          <p:nvPr/>
        </p:nvSpPr>
        <p:spPr bwMode="auto">
          <a:xfrm>
            <a:off x="5580240" y="1571449"/>
            <a:ext cx="410690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3300"/>
                </a:solidFill>
                <a:latin typeface="Symbol" pitchFamily="18" charset="2"/>
              </a:rPr>
              <a:t>c</a:t>
            </a:r>
            <a:r>
              <a:rPr lang="en-US" sz="2000" baseline="-25000" dirty="0">
                <a:solidFill>
                  <a:srgbClr val="FF3300"/>
                </a:solidFill>
                <a:latin typeface="Symbol" pitchFamily="18" charset="2"/>
              </a:rPr>
              <a:t>2</a:t>
            </a:r>
          </a:p>
        </p:txBody>
      </p:sp>
      <p:sp>
        <p:nvSpPr>
          <p:cNvPr id="33" name="Line 52"/>
          <p:cNvSpPr>
            <a:spLocks noChangeShapeType="1"/>
          </p:cNvSpPr>
          <p:nvPr/>
        </p:nvSpPr>
        <p:spPr bwMode="auto">
          <a:xfrm>
            <a:off x="5600879" y="1253949"/>
            <a:ext cx="9525" cy="1212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53"/>
          <p:cNvSpPr>
            <a:spLocks noChangeShapeType="1"/>
          </p:cNvSpPr>
          <p:nvPr/>
        </p:nvSpPr>
        <p:spPr bwMode="auto">
          <a:xfrm flipH="1">
            <a:off x="5989816" y="2498549"/>
            <a:ext cx="4763" cy="652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Object 57"/>
          <p:cNvGraphicFramePr>
            <a:graphicFrameLocks noChangeAspect="1"/>
          </p:cNvGraphicFramePr>
          <p:nvPr/>
        </p:nvGraphicFramePr>
        <p:xfrm>
          <a:off x="3824090" y="4638219"/>
          <a:ext cx="5062538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44065" imgH="507633" progId="Equation.DSMT4">
                  <p:embed/>
                </p:oleObj>
              </mc:Choice>
              <mc:Fallback>
                <p:oleObj name="Equation" r:id="rId6" imgW="2844065" imgH="507633" progId="Equation.DSMT4">
                  <p:embed/>
                  <p:pic>
                    <p:nvPicPr>
                      <p:cNvPr id="35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4090" y="4638219"/>
                        <a:ext cx="5062538" cy="912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60"/>
          <p:cNvGraphicFramePr>
            <a:graphicFrameLocks noChangeAspect="1"/>
          </p:cNvGraphicFramePr>
          <p:nvPr/>
        </p:nvGraphicFramePr>
        <p:xfrm>
          <a:off x="3827265" y="5592660"/>
          <a:ext cx="4021138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60370" imgH="456924" progId="Equation.3">
                  <p:embed/>
                </p:oleObj>
              </mc:Choice>
              <mc:Fallback>
                <p:oleObj name="Equation" r:id="rId8" imgW="2260370" imgH="456924" progId="Equation.3">
                  <p:embed/>
                  <p:pic>
                    <p:nvPicPr>
                      <p:cNvPr id="36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7265" y="5592660"/>
                        <a:ext cx="4021138" cy="820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 Box 63"/>
          <p:cNvSpPr txBox="1">
            <a:spLocks noChangeArrowheads="1"/>
          </p:cNvSpPr>
          <p:nvPr/>
        </p:nvSpPr>
        <p:spPr bwMode="auto">
          <a:xfrm>
            <a:off x="6407328" y="2417586"/>
            <a:ext cx="593432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3300"/>
                </a:solidFill>
                <a:latin typeface="+mn-lt"/>
              </a:rPr>
              <a:t>E</a:t>
            </a:r>
            <a:r>
              <a:rPr lang="en-US" sz="2000" baseline="-25000" dirty="0">
                <a:solidFill>
                  <a:srgbClr val="FF3300"/>
                </a:solidFill>
                <a:latin typeface="+mn-lt"/>
              </a:rPr>
              <a:t>g,2</a:t>
            </a:r>
          </a:p>
        </p:txBody>
      </p:sp>
      <p:sp>
        <p:nvSpPr>
          <p:cNvPr id="38" name="Oval 37"/>
          <p:cNvSpPr/>
          <p:nvPr/>
        </p:nvSpPr>
        <p:spPr>
          <a:xfrm>
            <a:off x="2604207" y="2889955"/>
            <a:ext cx="101600" cy="12417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7278317" y="1101748"/>
            <a:ext cx="244748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Always true in equilibrium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01764" y="3232283"/>
            <a:ext cx="1615003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Built-in potential V</a:t>
            </a:r>
            <a:r>
              <a:rPr lang="en-US" sz="1400" baseline="-25000" dirty="0"/>
              <a:t>bi</a:t>
            </a:r>
            <a:r>
              <a:rPr lang="en-US" sz="1400" dirty="0"/>
              <a:t> unknown!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97222" y="2133405"/>
            <a:ext cx="2319545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Symbol" panose="05050102010706020507" pitchFamily="18" charset="2"/>
              </a:rPr>
              <a:t>D</a:t>
            </a:r>
            <a:r>
              <a:rPr lang="en-US" sz="1400" baseline="-25000" dirty="0"/>
              <a:t>1,2</a:t>
            </a:r>
            <a:r>
              <a:rPr lang="en-US" sz="1400" dirty="0"/>
              <a:t> determined via doping concentrations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97222" y="2809026"/>
            <a:ext cx="231954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400" baseline="-25000" dirty="0"/>
              <a:t>1,2</a:t>
            </a:r>
            <a:r>
              <a:rPr lang="en-US" sz="1400" dirty="0"/>
              <a:t> material parameters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843883" y="1474143"/>
            <a:ext cx="3176265" cy="497416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1639080" y="2390040"/>
              <a:ext cx="7292880" cy="3337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632600" y="2381040"/>
                <a:ext cx="7309440" cy="335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6255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0.00809 L 0.00382 -0.02475 L 0.00382 -0.12003 L 0.00382 -0.24352 L 0.32726 -0.24352 L 0.32726 -0.06267 L 0.36806 -0.06082 L 0.36806 0.03446 L 0.32726 0.03446 L 0.32726 0.00162 L 2.77778E-7 5.55042E-7 " pathEditMode="relative" ptsTypes="AAAAAAAAAAA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3" grpId="0" animBg="1"/>
      <p:bldP spid="4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Boundary Conditions</a:t>
            </a:r>
          </a:p>
        </p:txBody>
      </p:sp>
      <p:sp>
        <p:nvSpPr>
          <p:cNvPr id="6" name="Freeform 20"/>
          <p:cNvSpPr>
            <a:spLocks/>
          </p:cNvSpPr>
          <p:nvPr/>
        </p:nvSpPr>
        <p:spPr bwMode="auto">
          <a:xfrm>
            <a:off x="3697288" y="2201863"/>
            <a:ext cx="4953000" cy="863600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0" y="528"/>
              </a:cxn>
              <a:cxn ang="0">
                <a:pos x="3120" y="544"/>
              </a:cxn>
            </a:cxnLst>
            <a:rect l="0" t="0" r="r" b="b"/>
            <a:pathLst>
              <a:path w="3120" h="544">
                <a:moveTo>
                  <a:pt x="8" y="0"/>
                </a:moveTo>
                <a:lnTo>
                  <a:pt x="0" y="528"/>
                </a:lnTo>
                <a:lnTo>
                  <a:pt x="3120" y="544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8691564" y="2822576"/>
            <a:ext cx="124745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position</a:t>
            </a:r>
          </a:p>
        </p:txBody>
      </p:sp>
      <p:sp>
        <p:nvSpPr>
          <p:cNvPr id="8" name="Line 23"/>
          <p:cNvSpPr>
            <a:spLocks noChangeShapeType="1"/>
          </p:cNvSpPr>
          <p:nvPr/>
        </p:nvSpPr>
        <p:spPr bwMode="auto">
          <a:xfrm flipV="1">
            <a:off x="6067425" y="2219325"/>
            <a:ext cx="0" cy="825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Text Box 25"/>
          <p:cNvSpPr txBox="1">
            <a:spLocks noChangeArrowheads="1"/>
          </p:cNvSpPr>
          <p:nvPr/>
        </p:nvSpPr>
        <p:spPr bwMode="auto">
          <a:xfrm>
            <a:off x="3810000" y="2338319"/>
            <a:ext cx="162897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E = (D/k</a:t>
            </a:r>
            <a:r>
              <a:rPr lang="el-GR" dirty="0">
                <a:latin typeface="+mn-lt"/>
              </a:rPr>
              <a:t>ε</a:t>
            </a:r>
            <a:r>
              <a:rPr lang="en-US" sz="1200" dirty="0">
                <a:latin typeface="+mn-lt"/>
              </a:rPr>
              <a:t>o</a:t>
            </a:r>
            <a:r>
              <a:rPr lang="en-US" dirty="0">
                <a:latin typeface="+mn-lt"/>
              </a:rPr>
              <a:t>)</a:t>
            </a: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 flipV="1">
            <a:off x="5448300" y="2238376"/>
            <a:ext cx="628650" cy="8096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Line 29"/>
          <p:cNvSpPr>
            <a:spLocks noChangeShapeType="1"/>
          </p:cNvSpPr>
          <p:nvPr/>
        </p:nvSpPr>
        <p:spPr bwMode="auto">
          <a:xfrm>
            <a:off x="6067426" y="2419350"/>
            <a:ext cx="1266825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Text Box 30"/>
          <p:cNvSpPr txBox="1">
            <a:spLocks noChangeArrowheads="1"/>
          </p:cNvSpPr>
          <p:nvPr/>
        </p:nvSpPr>
        <p:spPr bwMode="auto">
          <a:xfrm>
            <a:off x="5218113" y="3009901"/>
            <a:ext cx="45236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x</a:t>
            </a:r>
            <a:r>
              <a:rPr lang="en-US" baseline="-25000" dirty="0">
                <a:latin typeface="+mn-lt"/>
              </a:rPr>
              <a:t>n</a:t>
            </a:r>
          </a:p>
        </p:txBody>
      </p:sp>
      <p:sp>
        <p:nvSpPr>
          <p:cNvPr id="13" name="Text Box 31"/>
          <p:cNvSpPr txBox="1">
            <a:spLocks noChangeArrowheads="1"/>
          </p:cNvSpPr>
          <p:nvPr/>
        </p:nvSpPr>
        <p:spPr bwMode="auto">
          <a:xfrm>
            <a:off x="7089775" y="3011489"/>
            <a:ext cx="45236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x</a:t>
            </a:r>
            <a:r>
              <a:rPr lang="en-US" baseline="-25000" dirty="0">
                <a:latin typeface="+mn-lt"/>
              </a:rPr>
              <a:t>p</a:t>
            </a:r>
          </a:p>
        </p:txBody>
      </p:sp>
      <p:sp>
        <p:nvSpPr>
          <p:cNvPr id="31" name="Freeform 20"/>
          <p:cNvSpPr>
            <a:spLocks/>
          </p:cNvSpPr>
          <p:nvPr/>
        </p:nvSpPr>
        <p:spPr bwMode="auto">
          <a:xfrm>
            <a:off x="3699562" y="1166907"/>
            <a:ext cx="4953000" cy="863600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0" y="528"/>
              </a:cxn>
              <a:cxn ang="0">
                <a:pos x="3120" y="544"/>
              </a:cxn>
            </a:cxnLst>
            <a:rect l="0" t="0" r="r" b="b"/>
            <a:pathLst>
              <a:path w="3120" h="544">
                <a:moveTo>
                  <a:pt x="8" y="0"/>
                </a:moveTo>
                <a:lnTo>
                  <a:pt x="0" y="528"/>
                </a:lnTo>
                <a:lnTo>
                  <a:pt x="3120" y="544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2" name="Text Box 21"/>
          <p:cNvSpPr txBox="1">
            <a:spLocks noChangeArrowheads="1"/>
          </p:cNvSpPr>
          <p:nvPr/>
        </p:nvSpPr>
        <p:spPr bwMode="auto">
          <a:xfrm>
            <a:off x="8693838" y="1787620"/>
            <a:ext cx="124745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position</a:t>
            </a:r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>
            <a:off x="3796468" y="1104581"/>
            <a:ext cx="40748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D</a:t>
            </a:r>
          </a:p>
        </p:txBody>
      </p:sp>
      <p:sp>
        <p:nvSpPr>
          <p:cNvPr id="36" name="Line 29"/>
          <p:cNvSpPr>
            <a:spLocks noChangeShapeType="1"/>
          </p:cNvSpPr>
          <p:nvPr/>
        </p:nvSpPr>
        <p:spPr bwMode="auto">
          <a:xfrm>
            <a:off x="6069700" y="1384394"/>
            <a:ext cx="1266825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7" name="Text Box 30"/>
          <p:cNvSpPr txBox="1">
            <a:spLocks noChangeArrowheads="1"/>
          </p:cNvSpPr>
          <p:nvPr/>
        </p:nvSpPr>
        <p:spPr bwMode="auto">
          <a:xfrm>
            <a:off x="5220387" y="1974945"/>
            <a:ext cx="45236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x</a:t>
            </a:r>
            <a:r>
              <a:rPr lang="en-US" baseline="-25000" dirty="0">
                <a:latin typeface="+mn-lt"/>
              </a:rPr>
              <a:t>n</a:t>
            </a:r>
          </a:p>
        </p:txBody>
      </p:sp>
      <p:sp>
        <p:nvSpPr>
          <p:cNvPr id="38" name="Text Box 31"/>
          <p:cNvSpPr txBox="1">
            <a:spLocks noChangeArrowheads="1"/>
          </p:cNvSpPr>
          <p:nvPr/>
        </p:nvSpPr>
        <p:spPr bwMode="auto">
          <a:xfrm>
            <a:off x="7092049" y="1976533"/>
            <a:ext cx="45236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x</a:t>
            </a:r>
            <a:r>
              <a:rPr lang="en-US" baseline="-25000" dirty="0">
                <a:latin typeface="+mn-lt"/>
              </a:rPr>
              <a:t>p</a:t>
            </a:r>
          </a:p>
        </p:txBody>
      </p:sp>
      <p:cxnSp>
        <p:nvCxnSpPr>
          <p:cNvPr id="40" name="Straight Connector 39"/>
          <p:cNvCxnSpPr>
            <a:stCxn id="36" idx="0"/>
          </p:cNvCxnSpPr>
          <p:nvPr/>
        </p:nvCxnSpPr>
        <p:spPr>
          <a:xfrm rot="5400000">
            <a:off x="5758290" y="1694811"/>
            <a:ext cx="621827" cy="9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 flipH="1" flipV="1">
            <a:off x="5517098" y="1453616"/>
            <a:ext cx="635475" cy="49231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98245" name="Object 5"/>
          <p:cNvGraphicFramePr>
            <a:graphicFrameLocks noChangeAspect="1"/>
          </p:cNvGraphicFramePr>
          <p:nvPr/>
        </p:nvGraphicFramePr>
        <p:xfrm>
          <a:off x="3398308" y="3827078"/>
          <a:ext cx="5644092" cy="649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95018" imgH="241415" progId="Equation.DSMT4">
                  <p:embed/>
                </p:oleObj>
              </mc:Choice>
              <mc:Fallback>
                <p:oleObj name="Equation" r:id="rId2" imgW="2095018" imgH="241415" progId="Equation.DSMT4">
                  <p:embed/>
                  <p:pic>
                    <p:nvPicPr>
                      <p:cNvPr id="26982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8308" y="3827078"/>
                        <a:ext cx="5644092" cy="64949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98247" name="Object 7"/>
          <p:cNvGraphicFramePr>
            <a:graphicFrameLocks noChangeAspect="1"/>
          </p:cNvGraphicFramePr>
          <p:nvPr/>
        </p:nvGraphicFramePr>
        <p:xfrm>
          <a:off x="4997097" y="4760209"/>
          <a:ext cx="2487436" cy="949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29910" imgH="431570" progId="Equation.3">
                  <p:embed/>
                </p:oleObj>
              </mc:Choice>
              <mc:Fallback>
                <p:oleObj name="Equation" r:id="rId4" imgW="1129910" imgH="431570" progId="Equation.3">
                  <p:embed/>
                  <p:pic>
                    <p:nvPicPr>
                      <p:cNvPr id="269824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7097" y="4760209"/>
                        <a:ext cx="2487436" cy="94967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965247" y="5832674"/>
            <a:ext cx="7859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Displacement is continuous across the interface, field need not be ..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71450" y="1264400"/>
            <a:ext cx="1526858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Homo </a:t>
            </a:r>
            <a:r>
              <a:rPr lang="en-US" sz="1400" dirty="0"/>
              <a:t>- Junction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71450" y="2419351"/>
            <a:ext cx="165141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Hetero </a:t>
            </a:r>
            <a:r>
              <a:rPr lang="en-US" sz="1400" dirty="0"/>
              <a:t>- Junction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91870" y="2805440"/>
            <a:ext cx="1830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Field not continuous across junction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3258000" y="3706920"/>
              <a:ext cx="5989320" cy="19886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51880" y="3697920"/>
                <a:ext cx="6005880" cy="200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5847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69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269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 animBg="1"/>
      <p:bldP spid="12" grpId="0"/>
      <p:bldP spid="13" grpId="0"/>
      <p:bldP spid="31" grpId="0" animBg="1"/>
      <p:bldP spid="32" grpId="0"/>
      <p:bldP spid="34" grpId="0"/>
      <p:bldP spid="36" grpId="0" animBg="1"/>
      <p:bldP spid="37" grpId="0"/>
      <p:bldP spid="38" grpId="0"/>
      <p:bldP spid="24" grpId="0"/>
      <p:bldP spid="23" grpId="0" animBg="1"/>
      <p:bldP spid="25" grpId="0" animBg="1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Built-in voltage for </a:t>
            </a:r>
            <a:r>
              <a:rPr lang="en-US" b="1" dirty="0">
                <a:solidFill>
                  <a:schemeClr val="bg1"/>
                </a:solidFill>
              </a:rPr>
              <a:t>Homo-</a:t>
            </a:r>
            <a:r>
              <a:rPr lang="en-US" dirty="0"/>
              <a:t>junctions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5936936" y="1662878"/>
          <a:ext cx="579438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269" imgH="228600" progId="Equation.DSMT4">
                  <p:embed/>
                </p:oleObj>
              </mc:Choice>
              <mc:Fallback>
                <p:oleObj name="Equation" r:id="rId2" imgW="241269" imgH="22860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6936" y="1662878"/>
                        <a:ext cx="579438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6736" y="1672402"/>
            <a:ext cx="1473200" cy="5334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367537" y="1672402"/>
            <a:ext cx="1606550" cy="533400"/>
          </a:xfrm>
          <a:prstGeom prst="rect">
            <a:avLst/>
          </a:prstGeom>
          <a:solidFill>
            <a:srgbClr val="CC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6716400" y="1672403"/>
          <a:ext cx="522287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228600" progId="Equation.DSMT4">
                  <p:embed/>
                </p:oleObj>
              </mc:Choice>
              <mc:Fallback>
                <p:oleObj name="Equation" r:id="rId4" imgW="228600" imgH="228600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6400" y="1672403"/>
                        <a:ext cx="522287" cy="522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5822636" y="1683692"/>
            <a:ext cx="764274" cy="525638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605192" y="1683692"/>
            <a:ext cx="764274" cy="525639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335030" y="1565021"/>
            <a:ext cx="148760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392130" y="1565022"/>
            <a:ext cx="1624083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822636" y="1565021"/>
            <a:ext cx="158314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335030" y="1141940"/>
            <a:ext cx="1269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Neutral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8177" y="1130567"/>
            <a:ext cx="1269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Neutral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75036" y="830318"/>
            <a:ext cx="1269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Space Charge</a:t>
            </a:r>
          </a:p>
        </p:txBody>
      </p:sp>
      <p:sp>
        <p:nvSpPr>
          <p:cNvPr id="18" name="Line 7"/>
          <p:cNvSpPr>
            <a:spLocks noChangeShapeType="1"/>
          </p:cNvSpPr>
          <p:nvPr/>
        </p:nvSpPr>
        <p:spPr bwMode="auto">
          <a:xfrm>
            <a:off x="4400236" y="4142552"/>
            <a:ext cx="46101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8"/>
          <p:cNvSpPr>
            <a:spLocks noChangeShapeType="1"/>
          </p:cNvSpPr>
          <p:nvPr/>
        </p:nvSpPr>
        <p:spPr bwMode="auto">
          <a:xfrm>
            <a:off x="4670111" y="3972690"/>
            <a:ext cx="1270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9"/>
          <p:cNvSpPr>
            <a:spLocks noChangeShapeType="1"/>
          </p:cNvSpPr>
          <p:nvPr/>
        </p:nvSpPr>
        <p:spPr bwMode="auto">
          <a:xfrm>
            <a:off x="4670111" y="4879152"/>
            <a:ext cx="1270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0"/>
          <p:cNvSpPr>
            <a:spLocks noChangeShapeType="1"/>
          </p:cNvSpPr>
          <p:nvPr/>
        </p:nvSpPr>
        <p:spPr bwMode="auto">
          <a:xfrm>
            <a:off x="7276786" y="3647252"/>
            <a:ext cx="12700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11"/>
          <p:cNvSpPr>
            <a:spLocks noChangeShapeType="1"/>
          </p:cNvSpPr>
          <p:nvPr/>
        </p:nvSpPr>
        <p:spPr bwMode="auto">
          <a:xfrm>
            <a:off x="7299011" y="4564827"/>
            <a:ext cx="12700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12"/>
          <p:cNvSpPr>
            <a:spLocks noChangeShapeType="1"/>
          </p:cNvSpPr>
          <p:nvPr/>
        </p:nvSpPr>
        <p:spPr bwMode="auto">
          <a:xfrm>
            <a:off x="4654236" y="3317052"/>
            <a:ext cx="12573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13"/>
          <p:cNvSpPr>
            <a:spLocks noChangeShapeType="1"/>
          </p:cNvSpPr>
          <p:nvPr/>
        </p:nvSpPr>
        <p:spPr bwMode="auto">
          <a:xfrm>
            <a:off x="7487924" y="2988440"/>
            <a:ext cx="12573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14"/>
          <p:cNvSpPr>
            <a:spLocks noChangeShapeType="1"/>
          </p:cNvSpPr>
          <p:nvPr/>
        </p:nvSpPr>
        <p:spPr bwMode="auto">
          <a:xfrm>
            <a:off x="6597336" y="2301052"/>
            <a:ext cx="0" cy="3162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Freeform 15"/>
          <p:cNvSpPr>
            <a:spLocks/>
          </p:cNvSpPr>
          <p:nvPr/>
        </p:nvSpPr>
        <p:spPr bwMode="auto">
          <a:xfrm>
            <a:off x="6579874" y="2994791"/>
            <a:ext cx="723900" cy="225425"/>
          </a:xfrm>
          <a:custGeom>
            <a:avLst/>
            <a:gdLst/>
            <a:ahLst/>
            <a:cxnLst>
              <a:cxn ang="0">
                <a:pos x="456" y="0"/>
              </a:cxn>
              <a:cxn ang="0">
                <a:pos x="349" y="6"/>
              </a:cxn>
              <a:cxn ang="0">
                <a:pos x="264" y="32"/>
              </a:cxn>
              <a:cxn ang="0">
                <a:pos x="128" y="128"/>
              </a:cxn>
              <a:cxn ang="0">
                <a:pos x="0" y="232"/>
              </a:cxn>
            </a:cxnLst>
            <a:rect l="0" t="0" r="r" b="b"/>
            <a:pathLst>
              <a:path w="456" h="232">
                <a:moveTo>
                  <a:pt x="456" y="0"/>
                </a:moveTo>
                <a:lnTo>
                  <a:pt x="349" y="6"/>
                </a:lnTo>
                <a:lnTo>
                  <a:pt x="264" y="32"/>
                </a:lnTo>
                <a:lnTo>
                  <a:pt x="128" y="128"/>
                </a:lnTo>
                <a:lnTo>
                  <a:pt x="0" y="232"/>
                </a:ln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Freeform 16"/>
          <p:cNvSpPr>
            <a:spLocks/>
          </p:cNvSpPr>
          <p:nvPr/>
        </p:nvSpPr>
        <p:spPr bwMode="auto">
          <a:xfrm>
            <a:off x="5936936" y="3175765"/>
            <a:ext cx="674688" cy="146050"/>
          </a:xfrm>
          <a:custGeom>
            <a:avLst/>
            <a:gdLst/>
            <a:ahLst/>
            <a:cxnLst>
              <a:cxn ang="0">
                <a:pos x="0" y="290"/>
              </a:cxn>
              <a:cxn ang="0">
                <a:pos x="84" y="278"/>
              </a:cxn>
              <a:cxn ang="0">
                <a:pos x="150" y="245"/>
              </a:cxn>
              <a:cxn ang="0">
                <a:pos x="201" y="212"/>
              </a:cxn>
              <a:cxn ang="0">
                <a:pos x="243" y="176"/>
              </a:cxn>
              <a:cxn ang="0">
                <a:pos x="294" y="134"/>
              </a:cxn>
              <a:cxn ang="0">
                <a:pos x="348" y="80"/>
              </a:cxn>
              <a:cxn ang="0">
                <a:pos x="387" y="44"/>
              </a:cxn>
              <a:cxn ang="0">
                <a:pos x="425" y="0"/>
              </a:cxn>
            </a:cxnLst>
            <a:rect l="0" t="0" r="r" b="b"/>
            <a:pathLst>
              <a:path w="425" h="290">
                <a:moveTo>
                  <a:pt x="0" y="290"/>
                </a:moveTo>
                <a:lnTo>
                  <a:pt x="84" y="278"/>
                </a:lnTo>
                <a:lnTo>
                  <a:pt x="150" y="245"/>
                </a:lnTo>
                <a:lnTo>
                  <a:pt x="201" y="212"/>
                </a:lnTo>
                <a:lnTo>
                  <a:pt x="243" y="176"/>
                </a:lnTo>
                <a:lnTo>
                  <a:pt x="294" y="134"/>
                </a:lnTo>
                <a:lnTo>
                  <a:pt x="348" y="80"/>
                </a:lnTo>
                <a:lnTo>
                  <a:pt x="387" y="44"/>
                </a:lnTo>
                <a:lnTo>
                  <a:pt x="425" y="0"/>
                </a:ln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17"/>
          <p:cNvSpPr>
            <a:spLocks/>
          </p:cNvSpPr>
          <p:nvPr/>
        </p:nvSpPr>
        <p:spPr bwMode="auto">
          <a:xfrm>
            <a:off x="6589399" y="2994790"/>
            <a:ext cx="723900" cy="215900"/>
          </a:xfrm>
          <a:custGeom>
            <a:avLst/>
            <a:gdLst/>
            <a:ahLst/>
            <a:cxnLst>
              <a:cxn ang="0">
                <a:pos x="456" y="0"/>
              </a:cxn>
              <a:cxn ang="0">
                <a:pos x="361" y="5"/>
              </a:cxn>
              <a:cxn ang="0">
                <a:pos x="264" y="32"/>
              </a:cxn>
              <a:cxn ang="0">
                <a:pos x="196" y="74"/>
              </a:cxn>
              <a:cxn ang="0">
                <a:pos x="128" y="128"/>
              </a:cxn>
              <a:cxn ang="0">
                <a:pos x="0" y="232"/>
              </a:cxn>
            </a:cxnLst>
            <a:rect l="0" t="0" r="r" b="b"/>
            <a:pathLst>
              <a:path w="456" h="232">
                <a:moveTo>
                  <a:pt x="456" y="0"/>
                </a:moveTo>
                <a:lnTo>
                  <a:pt x="361" y="5"/>
                </a:lnTo>
                <a:lnTo>
                  <a:pt x="264" y="32"/>
                </a:lnTo>
                <a:lnTo>
                  <a:pt x="196" y="74"/>
                </a:lnTo>
                <a:lnTo>
                  <a:pt x="128" y="128"/>
                </a:lnTo>
                <a:lnTo>
                  <a:pt x="0" y="232"/>
                </a:ln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18"/>
          <p:cNvSpPr>
            <a:spLocks/>
          </p:cNvSpPr>
          <p:nvPr/>
        </p:nvSpPr>
        <p:spPr bwMode="auto">
          <a:xfrm>
            <a:off x="5940111" y="3183703"/>
            <a:ext cx="668338" cy="123825"/>
          </a:xfrm>
          <a:custGeom>
            <a:avLst/>
            <a:gdLst/>
            <a:ahLst/>
            <a:cxnLst>
              <a:cxn ang="0">
                <a:pos x="0" y="281"/>
              </a:cxn>
              <a:cxn ang="0">
                <a:pos x="1" y="288"/>
              </a:cxn>
              <a:cxn ang="0">
                <a:pos x="85" y="276"/>
              </a:cxn>
              <a:cxn ang="0">
                <a:pos x="157" y="246"/>
              </a:cxn>
              <a:cxn ang="0">
                <a:pos x="220" y="198"/>
              </a:cxn>
              <a:cxn ang="0">
                <a:pos x="277" y="156"/>
              </a:cxn>
              <a:cxn ang="0">
                <a:pos x="340" y="96"/>
              </a:cxn>
              <a:cxn ang="0">
                <a:pos x="385" y="45"/>
              </a:cxn>
              <a:cxn ang="0">
                <a:pos x="421" y="0"/>
              </a:cxn>
            </a:cxnLst>
            <a:rect l="0" t="0" r="r" b="b"/>
            <a:pathLst>
              <a:path w="421" h="288">
                <a:moveTo>
                  <a:pt x="0" y="281"/>
                </a:moveTo>
                <a:lnTo>
                  <a:pt x="1" y="288"/>
                </a:lnTo>
                <a:lnTo>
                  <a:pt x="85" y="276"/>
                </a:lnTo>
                <a:lnTo>
                  <a:pt x="157" y="246"/>
                </a:lnTo>
                <a:lnTo>
                  <a:pt x="220" y="198"/>
                </a:lnTo>
                <a:lnTo>
                  <a:pt x="277" y="156"/>
                </a:lnTo>
                <a:lnTo>
                  <a:pt x="340" y="96"/>
                </a:lnTo>
                <a:lnTo>
                  <a:pt x="385" y="45"/>
                </a:lnTo>
                <a:lnTo>
                  <a:pt x="421" y="0"/>
                </a:ln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Freeform 21"/>
          <p:cNvSpPr>
            <a:spLocks/>
          </p:cNvSpPr>
          <p:nvPr/>
        </p:nvSpPr>
        <p:spPr bwMode="auto">
          <a:xfrm>
            <a:off x="6594161" y="2986853"/>
            <a:ext cx="781050" cy="206375"/>
          </a:xfrm>
          <a:custGeom>
            <a:avLst/>
            <a:gdLst/>
            <a:ahLst/>
            <a:cxnLst>
              <a:cxn ang="0">
                <a:pos x="456" y="0"/>
              </a:cxn>
              <a:cxn ang="0">
                <a:pos x="349" y="6"/>
              </a:cxn>
              <a:cxn ang="0">
                <a:pos x="264" y="32"/>
              </a:cxn>
              <a:cxn ang="0">
                <a:pos x="128" y="128"/>
              </a:cxn>
              <a:cxn ang="0">
                <a:pos x="0" y="232"/>
              </a:cxn>
            </a:cxnLst>
            <a:rect l="0" t="0" r="r" b="b"/>
            <a:pathLst>
              <a:path w="456" h="232">
                <a:moveTo>
                  <a:pt x="456" y="0"/>
                </a:moveTo>
                <a:lnTo>
                  <a:pt x="349" y="6"/>
                </a:lnTo>
                <a:lnTo>
                  <a:pt x="264" y="32"/>
                </a:lnTo>
                <a:lnTo>
                  <a:pt x="128" y="128"/>
                </a:lnTo>
                <a:lnTo>
                  <a:pt x="0" y="232"/>
                </a:ln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Freeform 22"/>
          <p:cNvSpPr>
            <a:spLocks/>
          </p:cNvSpPr>
          <p:nvPr/>
        </p:nvSpPr>
        <p:spPr bwMode="auto">
          <a:xfrm>
            <a:off x="5928999" y="3210690"/>
            <a:ext cx="685800" cy="101600"/>
          </a:xfrm>
          <a:custGeom>
            <a:avLst/>
            <a:gdLst/>
            <a:ahLst/>
            <a:cxnLst>
              <a:cxn ang="0">
                <a:pos x="0" y="280"/>
              </a:cxn>
              <a:cxn ang="0">
                <a:pos x="89" y="265"/>
              </a:cxn>
              <a:cxn ang="0">
                <a:pos x="157" y="234"/>
              </a:cxn>
              <a:cxn ang="0">
                <a:pos x="218" y="196"/>
              </a:cxn>
              <a:cxn ang="0">
                <a:pos x="287" y="151"/>
              </a:cxn>
              <a:cxn ang="0">
                <a:pos x="332" y="106"/>
              </a:cxn>
              <a:cxn ang="0">
                <a:pos x="380" y="64"/>
              </a:cxn>
              <a:cxn ang="0">
                <a:pos x="432" y="0"/>
              </a:cxn>
            </a:cxnLst>
            <a:rect l="0" t="0" r="r" b="b"/>
            <a:pathLst>
              <a:path w="432" h="280">
                <a:moveTo>
                  <a:pt x="0" y="280"/>
                </a:moveTo>
                <a:lnTo>
                  <a:pt x="89" y="265"/>
                </a:lnTo>
                <a:lnTo>
                  <a:pt x="157" y="234"/>
                </a:lnTo>
                <a:lnTo>
                  <a:pt x="218" y="196"/>
                </a:lnTo>
                <a:lnTo>
                  <a:pt x="287" y="151"/>
                </a:lnTo>
                <a:lnTo>
                  <a:pt x="332" y="106"/>
                </a:lnTo>
                <a:lnTo>
                  <a:pt x="380" y="64"/>
                </a:lnTo>
                <a:lnTo>
                  <a:pt x="432" y="0"/>
                </a:ln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 Box 26"/>
          <p:cNvSpPr txBox="1">
            <a:spLocks noChangeArrowheads="1"/>
          </p:cNvSpPr>
          <p:nvPr/>
        </p:nvSpPr>
        <p:spPr bwMode="auto">
          <a:xfrm>
            <a:off x="8837300" y="2785240"/>
            <a:ext cx="1552541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Vacuum level</a:t>
            </a:r>
          </a:p>
        </p:txBody>
      </p:sp>
      <p:sp>
        <p:nvSpPr>
          <p:cNvPr id="33" name="Text Box 27"/>
          <p:cNvSpPr txBox="1">
            <a:spLocks noChangeArrowheads="1"/>
          </p:cNvSpPr>
          <p:nvPr/>
        </p:nvSpPr>
        <p:spPr bwMode="auto">
          <a:xfrm>
            <a:off x="8683311" y="3450403"/>
            <a:ext cx="391454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latin typeface="+mn-lt"/>
              </a:rPr>
              <a:t>E</a:t>
            </a:r>
            <a:r>
              <a:rPr lang="en-US" sz="1400" baseline="-25000" dirty="0">
                <a:latin typeface="+mn-lt"/>
              </a:rPr>
              <a:t>C</a:t>
            </a:r>
          </a:p>
        </p:txBody>
      </p:sp>
      <p:sp>
        <p:nvSpPr>
          <p:cNvPr id="34" name="Text Box 28"/>
          <p:cNvSpPr txBox="1">
            <a:spLocks noChangeArrowheads="1"/>
          </p:cNvSpPr>
          <p:nvPr/>
        </p:nvSpPr>
        <p:spPr bwMode="auto">
          <a:xfrm>
            <a:off x="8632511" y="4223516"/>
            <a:ext cx="385042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latin typeface="+mn-lt"/>
              </a:rPr>
              <a:t>E</a:t>
            </a:r>
            <a:r>
              <a:rPr lang="en-US" sz="1400" baseline="-25000" dirty="0">
                <a:latin typeface="+mn-lt"/>
              </a:rPr>
              <a:t>V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9027799" y="3899666"/>
            <a:ext cx="378630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latin typeface="+mn-lt"/>
              </a:rPr>
              <a:t>E</a:t>
            </a:r>
            <a:r>
              <a:rPr lang="en-US" sz="1400" baseline="-25000" dirty="0">
                <a:latin typeface="+mn-lt"/>
              </a:rPr>
              <a:t>F</a:t>
            </a:r>
          </a:p>
        </p:txBody>
      </p:sp>
      <p:sp>
        <p:nvSpPr>
          <p:cNvPr id="36" name="Text Box 30"/>
          <p:cNvSpPr txBox="1">
            <a:spLocks noChangeArrowheads="1"/>
          </p:cNvSpPr>
          <p:nvPr/>
        </p:nvSpPr>
        <p:spPr bwMode="auto">
          <a:xfrm>
            <a:off x="7965761" y="2896366"/>
            <a:ext cx="45557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3300"/>
                </a:solidFill>
                <a:latin typeface="Symbol" pitchFamily="18" charset="2"/>
              </a:rPr>
              <a:t>c</a:t>
            </a:r>
            <a:r>
              <a:rPr lang="en-US" baseline="-25000" dirty="0">
                <a:solidFill>
                  <a:srgbClr val="FF3300"/>
                </a:solidFill>
                <a:latin typeface="Symbol" pitchFamily="18" charset="2"/>
              </a:rPr>
              <a:t>1</a:t>
            </a:r>
          </a:p>
        </p:txBody>
      </p:sp>
      <p:sp>
        <p:nvSpPr>
          <p:cNvPr id="37" name="Text Box 31"/>
          <p:cNvSpPr txBox="1">
            <a:spLocks noChangeArrowheads="1"/>
          </p:cNvSpPr>
          <p:nvPr/>
        </p:nvSpPr>
        <p:spPr bwMode="auto">
          <a:xfrm>
            <a:off x="4793936" y="3344040"/>
            <a:ext cx="4524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FF"/>
                </a:solidFill>
                <a:latin typeface="Symbol" pitchFamily="18" charset="2"/>
              </a:rPr>
              <a:t>c</a:t>
            </a:r>
            <a:r>
              <a:rPr lang="en-US" baseline="-25000">
                <a:solidFill>
                  <a:srgbClr val="0000FF"/>
                </a:solidFill>
                <a:latin typeface="Symbol" pitchFamily="18" charset="2"/>
              </a:rPr>
              <a:t>1</a:t>
            </a:r>
          </a:p>
        </p:txBody>
      </p:sp>
      <p:graphicFrame>
        <p:nvGraphicFramePr>
          <p:cNvPr id="2707460" name="Object 4"/>
          <p:cNvGraphicFramePr>
            <a:graphicFrameLocks noChangeAspect="1"/>
          </p:cNvGraphicFramePr>
          <p:nvPr/>
        </p:nvGraphicFramePr>
        <p:xfrm>
          <a:off x="2551290" y="5923667"/>
          <a:ext cx="3612445" cy="656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39265" imgH="456924" progId="Equation.DSMT4">
                  <p:embed/>
                </p:oleObj>
              </mc:Choice>
              <mc:Fallback>
                <p:oleObj name="Equation" r:id="rId6" imgW="2539265" imgH="456924" progId="Equation.DSMT4">
                  <p:embed/>
                  <p:pic>
                    <p:nvPicPr>
                      <p:cNvPr id="27074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1290" y="5923667"/>
                        <a:ext cx="3612445" cy="6562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7461" name="Object 5"/>
          <p:cNvGraphicFramePr>
            <a:graphicFrameLocks noChangeAspect="1"/>
          </p:cNvGraphicFramePr>
          <p:nvPr/>
        </p:nvGraphicFramePr>
        <p:xfrm>
          <a:off x="6237463" y="5892801"/>
          <a:ext cx="3714526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49110" imgH="444247" progId="Equation.3">
                  <p:embed/>
                </p:oleObj>
              </mc:Choice>
              <mc:Fallback>
                <p:oleObj name="Equation" r:id="rId8" imgW="2349110" imgH="444247" progId="Equation.3">
                  <p:embed/>
                  <p:pic>
                    <p:nvPicPr>
                      <p:cNvPr id="270746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7463" y="5892801"/>
                        <a:ext cx="3714526" cy="709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Straight Arrow Connector 40"/>
          <p:cNvCxnSpPr/>
          <p:nvPr/>
        </p:nvCxnSpPr>
        <p:spPr>
          <a:xfrm rot="5400000" flipH="1" flipV="1">
            <a:off x="4868725" y="3163241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693749" y="2480263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+mn-lt"/>
              </a:rPr>
              <a:t>qV</a:t>
            </a:r>
            <a:r>
              <a:rPr lang="en-US" sz="1800" baseline="-25000" dirty="0" err="1">
                <a:latin typeface="+mn-lt"/>
              </a:rPr>
              <a:t>bi</a:t>
            </a:r>
            <a:endParaRPr lang="en-US" sz="1800" baseline="-25000" dirty="0">
              <a:latin typeface="+mn-lt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rot="10800000">
            <a:off x="4546994" y="2988263"/>
            <a:ext cx="1546577" cy="158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673639" y="2523868"/>
            <a:ext cx="2348233" cy="2246769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Drawing Recipe</a:t>
            </a:r>
          </a:p>
          <a:p>
            <a:pPr marL="342900" indent="-342900">
              <a:buAutoNum type="arabicParenR"/>
            </a:pPr>
            <a:r>
              <a:rPr lang="en-US" sz="1500" dirty="0"/>
              <a:t>Start with EF</a:t>
            </a:r>
          </a:p>
          <a:p>
            <a:pPr marL="342900" indent="-342900">
              <a:buAutoNum type="arabicParenR"/>
            </a:pPr>
            <a:r>
              <a:rPr lang="en-US" sz="1500" dirty="0"/>
              <a:t>Ec/</a:t>
            </a:r>
            <a:r>
              <a:rPr lang="en-US" sz="1500" dirty="0" err="1"/>
              <a:t>Ev</a:t>
            </a:r>
            <a:r>
              <a:rPr lang="en-US" sz="1500" dirty="0"/>
              <a:t> in bulk n-side</a:t>
            </a:r>
          </a:p>
          <a:p>
            <a:pPr marL="342900" indent="-342900">
              <a:buAutoNum type="arabicParenR"/>
            </a:pPr>
            <a:r>
              <a:rPr lang="en-US" sz="1500" dirty="0"/>
              <a:t>Ec/</a:t>
            </a:r>
            <a:r>
              <a:rPr lang="en-US" sz="1500" dirty="0" err="1"/>
              <a:t>Ev</a:t>
            </a:r>
            <a:r>
              <a:rPr lang="en-US" sz="1500" dirty="0"/>
              <a:t> in bulk p-side</a:t>
            </a:r>
          </a:p>
          <a:p>
            <a:pPr marL="342900" indent="-342900">
              <a:buAutoNum type="arabicParenR"/>
            </a:pPr>
            <a:r>
              <a:rPr lang="en-US" sz="1500" dirty="0"/>
              <a:t>Vacuum level in N</a:t>
            </a:r>
          </a:p>
          <a:p>
            <a:pPr marL="342900" indent="-342900">
              <a:buAutoNum type="arabicParenR"/>
            </a:pPr>
            <a:r>
              <a:rPr lang="en-US" sz="1500" dirty="0"/>
              <a:t>Vacuum level in P</a:t>
            </a:r>
          </a:p>
          <a:p>
            <a:pPr marL="342900" indent="-342900">
              <a:buAutoNum type="arabicParenR"/>
            </a:pPr>
            <a:r>
              <a:rPr lang="en-US" sz="1500" dirty="0"/>
              <a:t>Join vacuum levels</a:t>
            </a:r>
          </a:p>
          <a:p>
            <a:pPr marL="342900" indent="-342900">
              <a:buAutoNum type="arabicParenR"/>
            </a:pPr>
            <a:r>
              <a:rPr lang="en-US" sz="1500" dirty="0"/>
              <a:t>“Transfer” vacuum slopes to join </a:t>
            </a:r>
            <a:r>
              <a:rPr lang="en-US" sz="1500" dirty="0" err="1"/>
              <a:t>Ec</a:t>
            </a:r>
            <a:r>
              <a:rPr lang="en-US" sz="1500" dirty="0"/>
              <a:t>/</a:t>
            </a:r>
            <a:r>
              <a:rPr lang="en-US" sz="1500" dirty="0" err="1"/>
              <a:t>Ev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503013" y="5463353"/>
            <a:ext cx="2425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Zero for homo-junctions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246374" y="5771129"/>
            <a:ext cx="494470" cy="3060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5432760" y="5830560"/>
              <a:ext cx="2728080" cy="819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23760" y="5820840"/>
                <a:ext cx="2746080" cy="83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47676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-0.00052 0.0974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7 L 0.00052 0.23009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-0.00035 0.09514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-0.00162 L -0.00035 0.22919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70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70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6" grpId="1" animBg="1"/>
      <p:bldP spid="27" grpId="0" animBg="1"/>
      <p:bldP spid="28" grpId="0" animBg="1"/>
      <p:bldP spid="28" grpId="1" animBg="1"/>
      <p:bldP spid="29" grpId="0" animBg="1"/>
      <p:bldP spid="29" grpId="1" animBg="1"/>
      <p:bldP spid="30" grpId="0" animBg="1"/>
      <p:bldP spid="31" grpId="0" animBg="1"/>
      <p:bldP spid="31" grpId="1" animBg="1"/>
      <p:bldP spid="36" grpId="0"/>
      <p:bldP spid="37" grpId="0"/>
      <p:bldP spid="42" grpId="0"/>
      <p:bldP spid="43" grpId="0" animBg="1"/>
      <p:bldP spid="4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Analytical Solution of Poisson Equation</a:t>
            </a:r>
          </a:p>
        </p:txBody>
      </p:sp>
      <p:graphicFrame>
        <p:nvGraphicFramePr>
          <p:cNvPr id="12" name="Object 144"/>
          <p:cNvGraphicFramePr>
            <a:graphicFrameLocks noChangeAspect="1"/>
          </p:cNvGraphicFramePr>
          <p:nvPr/>
        </p:nvGraphicFramePr>
        <p:xfrm>
          <a:off x="3637929" y="4352995"/>
          <a:ext cx="4705350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07695" imgH="418893" progId="Equation.3">
                  <p:embed/>
                </p:oleObj>
              </mc:Choice>
              <mc:Fallback>
                <p:oleObj name="Equation" r:id="rId2" imgW="2107695" imgH="418893" progId="Equation.3">
                  <p:embed/>
                  <p:pic>
                    <p:nvPicPr>
                      <p:cNvPr id="12" name="Object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7929" y="4352995"/>
                        <a:ext cx="4705350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/>
          <p:cNvCxnSpPr/>
          <p:nvPr/>
        </p:nvCxnSpPr>
        <p:spPr>
          <a:xfrm rot="5400000" flipH="1" flipV="1">
            <a:off x="3199945" y="2536110"/>
            <a:ext cx="114003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769961" y="3106126"/>
            <a:ext cx="4880758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324304" y="2491042"/>
            <a:ext cx="207823" cy="62416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538545" y="3115348"/>
            <a:ext cx="1382995" cy="1501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679426" y="2235681"/>
            <a:ext cx="1998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Q= p-</a:t>
            </a:r>
            <a:r>
              <a:rPr lang="en-US" sz="2000" dirty="0" err="1">
                <a:latin typeface="+mn-lt"/>
              </a:rPr>
              <a:t>n+N</a:t>
            </a:r>
            <a:r>
              <a:rPr lang="en-US" sz="2000" baseline="-25000" dirty="0" err="1">
                <a:latin typeface="+mn-lt"/>
              </a:rPr>
              <a:t>D</a:t>
            </a:r>
            <a:r>
              <a:rPr lang="en-US" sz="2000" dirty="0">
                <a:latin typeface="+mn-lt"/>
              </a:rPr>
              <a:t>-N</a:t>
            </a:r>
            <a:r>
              <a:rPr lang="en-US" sz="2000" baseline="-25000" dirty="0">
                <a:latin typeface="+mn-lt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26208" y="1786195"/>
            <a:ext cx="871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qN</a:t>
            </a:r>
            <a:r>
              <a:rPr lang="en-US" sz="2800" baseline="-25000" dirty="0">
                <a:latin typeface="+mn-lt"/>
              </a:rPr>
              <a:t>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40754" y="1407884"/>
            <a:ext cx="2660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Depleted  Region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8672558" y="2861259"/>
            <a:ext cx="124745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>
                <a:latin typeface="+mn-lt"/>
              </a:rPr>
              <a:t>position</a:t>
            </a:r>
          </a:p>
        </p:txBody>
      </p:sp>
      <p:cxnSp>
        <p:nvCxnSpPr>
          <p:cNvPr id="21" name="Straight Connector 20"/>
          <p:cNvCxnSpPr/>
          <p:nvPr/>
        </p:nvCxnSpPr>
        <p:spPr>
          <a:xfrm rot="5400000">
            <a:off x="5142714" y="3278206"/>
            <a:ext cx="32754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5372632" y="3298731"/>
            <a:ext cx="32754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6755931" y="3306092"/>
            <a:ext cx="32754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002121" y="2430120"/>
            <a:ext cx="948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-qN</a:t>
            </a:r>
            <a:r>
              <a:rPr lang="en-US" sz="2800" baseline="-25000" dirty="0">
                <a:latin typeface="+mn-lt"/>
              </a:rPr>
              <a:t>A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5117707" y="3457936"/>
            <a:ext cx="18288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83426" y="3333579"/>
            <a:ext cx="71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xn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49416" y="3332360"/>
            <a:ext cx="561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xp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5315459" y="3357162"/>
            <a:ext cx="1604513" cy="1588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547800" y="4223520"/>
              <a:ext cx="4968720" cy="1111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39520" y="4212000"/>
                <a:ext cx="4988160" cy="113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8417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Analytical Solution for Homojunctions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2504292" y="1580327"/>
            <a:ext cx="114003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942851" y="1535259"/>
            <a:ext cx="207823" cy="62416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171380" y="2159566"/>
            <a:ext cx="1382995" cy="1501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699783" y="1279899"/>
            <a:ext cx="1282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(Charge)</a:t>
            </a:r>
          </a:p>
          <a:p>
            <a:r>
              <a:rPr lang="en-US" sz="1600" i="1" dirty="0"/>
              <a:t>p-</a:t>
            </a:r>
            <a:r>
              <a:rPr lang="en-US" sz="1600" i="1" dirty="0" err="1"/>
              <a:t>n+N</a:t>
            </a:r>
            <a:r>
              <a:rPr lang="en-US" sz="1200" i="1" dirty="0" err="1"/>
              <a:t>D</a:t>
            </a:r>
            <a:r>
              <a:rPr lang="en-US" sz="1600" i="1" dirty="0"/>
              <a:t>-N</a:t>
            </a:r>
            <a:r>
              <a:rPr lang="en-US" sz="1200" i="1" dirty="0"/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3648" y="1145275"/>
            <a:ext cx="586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qN</a:t>
            </a:r>
            <a:r>
              <a:rPr lang="en-US" sz="1200" i="1" dirty="0"/>
              <a:t>D</a:t>
            </a: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3789836" y="2422436"/>
            <a:ext cx="32754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4005466" y="2428674"/>
            <a:ext cx="32754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5388766" y="2464610"/>
            <a:ext cx="327546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92328" y="1233452"/>
            <a:ext cx="818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-</a:t>
            </a:r>
            <a:r>
              <a:rPr lang="en-US" sz="1600" i="1" dirty="0"/>
              <a:t>qN</a:t>
            </a:r>
            <a:r>
              <a:rPr lang="en-US" sz="1200" i="1" dirty="0"/>
              <a:t>A</a:t>
            </a:r>
            <a:endParaRPr lang="en-US" sz="1200" dirty="0"/>
          </a:p>
        </p:txBody>
      </p:sp>
      <p:cxnSp>
        <p:nvCxnSpPr>
          <p:cNvPr id="18" name="Curved Connector 247"/>
          <p:cNvCxnSpPr/>
          <p:nvPr/>
        </p:nvCxnSpPr>
        <p:spPr>
          <a:xfrm rot="16200000" flipH="1">
            <a:off x="4547586" y="1864503"/>
            <a:ext cx="613054" cy="270714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>
            <a:off x="4174480" y="2600143"/>
            <a:ext cx="160934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865857" y="2406372"/>
            <a:ext cx="351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x</a:t>
            </a:r>
            <a:r>
              <a:rPr lang="en-US" sz="1200" i="1" baseline="-25000" dirty="0"/>
              <a:t>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1044" y="2448015"/>
            <a:ext cx="351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x</a:t>
            </a:r>
            <a:r>
              <a:rPr lang="en-US" sz="1200" i="1" baseline="-25000" dirty="0"/>
              <a:t>p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934005" y="2415666"/>
            <a:ext cx="242884" cy="156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612175" y="2562385"/>
            <a:ext cx="946293" cy="155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6007740" y="1952745"/>
            <a:ext cx="106952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position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067050" y="2157414"/>
            <a:ext cx="2928938" cy="142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 flipH="1" flipV="1">
            <a:off x="2528104" y="3355682"/>
            <a:ext cx="1140032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090862" y="3932769"/>
            <a:ext cx="2928938" cy="142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 flipH="1" flipV="1">
            <a:off x="3731735" y="3478314"/>
            <a:ext cx="683559" cy="229335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176890" y="3262490"/>
            <a:ext cx="1365955" cy="67733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6200000" flipH="1">
            <a:off x="2102646" y="3136107"/>
            <a:ext cx="4143375" cy="7143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22"/>
          <p:cNvSpPr txBox="1">
            <a:spLocks noChangeArrowheads="1"/>
          </p:cNvSpPr>
          <p:nvPr/>
        </p:nvSpPr>
        <p:spPr bwMode="auto">
          <a:xfrm>
            <a:off x="1882776" y="2777851"/>
            <a:ext cx="912429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E-field</a:t>
            </a:r>
          </a:p>
        </p:txBody>
      </p: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6017265" y="3856687"/>
            <a:ext cx="106952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position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rot="5400000" flipH="1" flipV="1">
            <a:off x="2664875" y="4455815"/>
            <a:ext cx="883135" cy="399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3325220" y="4900881"/>
            <a:ext cx="2677472" cy="667657"/>
          </a:xfrm>
          <a:custGeom>
            <a:avLst/>
            <a:gdLst>
              <a:gd name="connsiteX0" fmla="*/ 0 w 4702628"/>
              <a:gd name="connsiteY0" fmla="*/ 0 h 667657"/>
              <a:gd name="connsiteX1" fmla="*/ 1190171 w 4702628"/>
              <a:gd name="connsiteY1" fmla="*/ 14514 h 667657"/>
              <a:gd name="connsiteX2" fmla="*/ 1190171 w 4702628"/>
              <a:gd name="connsiteY2" fmla="*/ 14514 h 667657"/>
              <a:gd name="connsiteX3" fmla="*/ 1364342 w 4702628"/>
              <a:gd name="connsiteY3" fmla="*/ 87086 h 667657"/>
              <a:gd name="connsiteX4" fmla="*/ 1451428 w 4702628"/>
              <a:gd name="connsiteY4" fmla="*/ 145143 h 667657"/>
              <a:gd name="connsiteX5" fmla="*/ 1524000 w 4702628"/>
              <a:gd name="connsiteY5" fmla="*/ 188686 h 667657"/>
              <a:gd name="connsiteX6" fmla="*/ 1582057 w 4702628"/>
              <a:gd name="connsiteY6" fmla="*/ 232229 h 667657"/>
              <a:gd name="connsiteX7" fmla="*/ 1625600 w 4702628"/>
              <a:gd name="connsiteY7" fmla="*/ 261257 h 667657"/>
              <a:gd name="connsiteX8" fmla="*/ 1698171 w 4702628"/>
              <a:gd name="connsiteY8" fmla="*/ 290286 h 667657"/>
              <a:gd name="connsiteX9" fmla="*/ 1756228 w 4702628"/>
              <a:gd name="connsiteY9" fmla="*/ 333829 h 667657"/>
              <a:gd name="connsiteX10" fmla="*/ 1843314 w 4702628"/>
              <a:gd name="connsiteY10" fmla="*/ 377371 h 667657"/>
              <a:gd name="connsiteX11" fmla="*/ 1901371 w 4702628"/>
              <a:gd name="connsiteY11" fmla="*/ 406400 h 667657"/>
              <a:gd name="connsiteX12" fmla="*/ 1959428 w 4702628"/>
              <a:gd name="connsiteY12" fmla="*/ 435429 h 667657"/>
              <a:gd name="connsiteX13" fmla="*/ 2002971 w 4702628"/>
              <a:gd name="connsiteY13" fmla="*/ 449943 h 667657"/>
              <a:gd name="connsiteX14" fmla="*/ 2061028 w 4702628"/>
              <a:gd name="connsiteY14" fmla="*/ 478971 h 667657"/>
              <a:gd name="connsiteX15" fmla="*/ 2148114 w 4702628"/>
              <a:gd name="connsiteY15" fmla="*/ 508000 h 667657"/>
              <a:gd name="connsiteX16" fmla="*/ 2264228 w 4702628"/>
              <a:gd name="connsiteY16" fmla="*/ 537029 h 667657"/>
              <a:gd name="connsiteX17" fmla="*/ 2322285 w 4702628"/>
              <a:gd name="connsiteY17" fmla="*/ 551543 h 667657"/>
              <a:gd name="connsiteX18" fmla="*/ 2365828 w 4702628"/>
              <a:gd name="connsiteY18" fmla="*/ 566057 h 667657"/>
              <a:gd name="connsiteX19" fmla="*/ 2481942 w 4702628"/>
              <a:gd name="connsiteY19" fmla="*/ 580571 h 667657"/>
              <a:gd name="connsiteX20" fmla="*/ 2598057 w 4702628"/>
              <a:gd name="connsiteY20" fmla="*/ 609600 h 667657"/>
              <a:gd name="connsiteX21" fmla="*/ 2670628 w 4702628"/>
              <a:gd name="connsiteY21" fmla="*/ 624114 h 667657"/>
              <a:gd name="connsiteX22" fmla="*/ 2714171 w 4702628"/>
              <a:gd name="connsiteY22" fmla="*/ 624114 h 667657"/>
              <a:gd name="connsiteX23" fmla="*/ 2757714 w 4702628"/>
              <a:gd name="connsiteY23" fmla="*/ 638629 h 667657"/>
              <a:gd name="connsiteX24" fmla="*/ 2815771 w 4702628"/>
              <a:gd name="connsiteY24" fmla="*/ 638629 h 667657"/>
              <a:gd name="connsiteX25" fmla="*/ 2902857 w 4702628"/>
              <a:gd name="connsiteY25" fmla="*/ 638629 h 667657"/>
              <a:gd name="connsiteX26" fmla="*/ 4702628 w 4702628"/>
              <a:gd name="connsiteY26" fmla="*/ 667657 h 667657"/>
              <a:gd name="connsiteX27" fmla="*/ 4702628 w 4702628"/>
              <a:gd name="connsiteY27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2628" h="667657">
                <a:moveTo>
                  <a:pt x="0" y="0"/>
                </a:moveTo>
                <a:lnTo>
                  <a:pt x="1190171" y="14514"/>
                </a:lnTo>
                <a:lnTo>
                  <a:pt x="1190171" y="14514"/>
                </a:lnTo>
                <a:cubicBezTo>
                  <a:pt x="1219200" y="26609"/>
                  <a:pt x="1320799" y="65315"/>
                  <a:pt x="1364342" y="87086"/>
                </a:cubicBezTo>
                <a:cubicBezTo>
                  <a:pt x="1407885" y="108857"/>
                  <a:pt x="1424818" y="128210"/>
                  <a:pt x="1451428" y="145143"/>
                </a:cubicBezTo>
                <a:cubicBezTo>
                  <a:pt x="1478038" y="162076"/>
                  <a:pt x="1502229" y="174172"/>
                  <a:pt x="1524000" y="188686"/>
                </a:cubicBezTo>
                <a:cubicBezTo>
                  <a:pt x="1545772" y="203200"/>
                  <a:pt x="1565124" y="220134"/>
                  <a:pt x="1582057" y="232229"/>
                </a:cubicBezTo>
                <a:cubicBezTo>
                  <a:pt x="1598990" y="244324"/>
                  <a:pt x="1606248" y="251581"/>
                  <a:pt x="1625600" y="261257"/>
                </a:cubicBezTo>
                <a:cubicBezTo>
                  <a:pt x="1644952" y="270933"/>
                  <a:pt x="1676400" y="278191"/>
                  <a:pt x="1698171" y="290286"/>
                </a:cubicBezTo>
                <a:cubicBezTo>
                  <a:pt x="1719942" y="302381"/>
                  <a:pt x="1732038" y="319315"/>
                  <a:pt x="1756228" y="333829"/>
                </a:cubicBezTo>
                <a:cubicBezTo>
                  <a:pt x="1780418" y="348343"/>
                  <a:pt x="1843314" y="377371"/>
                  <a:pt x="1843314" y="377371"/>
                </a:cubicBezTo>
                <a:lnTo>
                  <a:pt x="1901371" y="406400"/>
                </a:lnTo>
                <a:cubicBezTo>
                  <a:pt x="1920723" y="416076"/>
                  <a:pt x="1942495" y="428172"/>
                  <a:pt x="1959428" y="435429"/>
                </a:cubicBezTo>
                <a:cubicBezTo>
                  <a:pt x="1976361" y="442686"/>
                  <a:pt x="1986038" y="442686"/>
                  <a:pt x="2002971" y="449943"/>
                </a:cubicBezTo>
                <a:cubicBezTo>
                  <a:pt x="2019904" y="457200"/>
                  <a:pt x="2036838" y="469295"/>
                  <a:pt x="2061028" y="478971"/>
                </a:cubicBezTo>
                <a:cubicBezTo>
                  <a:pt x="2085218" y="488647"/>
                  <a:pt x="2114247" y="498324"/>
                  <a:pt x="2148114" y="508000"/>
                </a:cubicBezTo>
                <a:cubicBezTo>
                  <a:pt x="2181981" y="517676"/>
                  <a:pt x="2264228" y="537029"/>
                  <a:pt x="2264228" y="537029"/>
                </a:cubicBezTo>
                <a:cubicBezTo>
                  <a:pt x="2293256" y="544286"/>
                  <a:pt x="2305352" y="546705"/>
                  <a:pt x="2322285" y="551543"/>
                </a:cubicBezTo>
                <a:cubicBezTo>
                  <a:pt x="2339218" y="556381"/>
                  <a:pt x="2339219" y="561219"/>
                  <a:pt x="2365828" y="566057"/>
                </a:cubicBezTo>
                <a:cubicBezTo>
                  <a:pt x="2392438" y="570895"/>
                  <a:pt x="2443237" y="573314"/>
                  <a:pt x="2481942" y="580571"/>
                </a:cubicBezTo>
                <a:cubicBezTo>
                  <a:pt x="2520647" y="587828"/>
                  <a:pt x="2566609" y="602343"/>
                  <a:pt x="2598057" y="609600"/>
                </a:cubicBezTo>
                <a:cubicBezTo>
                  <a:pt x="2629505" y="616857"/>
                  <a:pt x="2651276" y="621695"/>
                  <a:pt x="2670628" y="624114"/>
                </a:cubicBezTo>
                <a:cubicBezTo>
                  <a:pt x="2689980" y="626533"/>
                  <a:pt x="2699657" y="621695"/>
                  <a:pt x="2714171" y="624114"/>
                </a:cubicBezTo>
                <a:cubicBezTo>
                  <a:pt x="2728685" y="626533"/>
                  <a:pt x="2740781" y="636210"/>
                  <a:pt x="2757714" y="638629"/>
                </a:cubicBezTo>
                <a:cubicBezTo>
                  <a:pt x="2774647" y="641048"/>
                  <a:pt x="2815771" y="638629"/>
                  <a:pt x="2815771" y="638629"/>
                </a:cubicBezTo>
                <a:lnTo>
                  <a:pt x="2902857" y="638629"/>
                </a:lnTo>
                <a:lnTo>
                  <a:pt x="4702628" y="667657"/>
                </a:lnTo>
                <a:lnTo>
                  <a:pt x="4702628" y="667657"/>
                </a:lnTo>
              </a:path>
            </a:pathLst>
          </a:custGeom>
          <a:ln w="25400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6026790" y="4986458"/>
            <a:ext cx="106952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position</a:t>
            </a:r>
          </a:p>
        </p:txBody>
      </p:sp>
      <p:sp>
        <p:nvSpPr>
          <p:cNvPr id="55" name="Text Box 5"/>
          <p:cNvSpPr txBox="1">
            <a:spLocks noChangeArrowheads="1"/>
          </p:cNvSpPr>
          <p:nvPr/>
        </p:nvSpPr>
        <p:spPr bwMode="auto">
          <a:xfrm>
            <a:off x="1728109" y="4077785"/>
            <a:ext cx="118333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Potential</a:t>
            </a:r>
          </a:p>
        </p:txBody>
      </p:sp>
      <p:graphicFrame>
        <p:nvGraphicFramePr>
          <p:cNvPr id="2704387" name="Object 3"/>
          <p:cNvGraphicFramePr>
            <a:graphicFrameLocks noChangeAspect="1"/>
          </p:cNvGraphicFramePr>
          <p:nvPr/>
        </p:nvGraphicFramePr>
        <p:xfrm>
          <a:off x="7593167" y="4722707"/>
          <a:ext cx="2583858" cy="1405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26833" imgH="939754" progId="Equation.DSMT4">
                  <p:embed/>
                </p:oleObj>
              </mc:Choice>
              <mc:Fallback>
                <p:oleObj name="Equation" r:id="rId2" imgW="1726833" imgH="939754" progId="Equation.DSMT4">
                  <p:embed/>
                  <p:pic>
                    <p:nvPicPr>
                      <p:cNvPr id="27043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3167" y="4722707"/>
                        <a:ext cx="2583858" cy="140598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4388" name="Object 4"/>
          <p:cNvGraphicFramePr>
            <a:graphicFrameLocks noChangeAspect="1"/>
          </p:cNvGraphicFramePr>
          <p:nvPr/>
        </p:nvGraphicFramePr>
        <p:xfrm>
          <a:off x="8004978" y="1952745"/>
          <a:ext cx="1824037" cy="182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55264" imgH="1155264" progId="Equation.3">
                  <p:embed/>
                </p:oleObj>
              </mc:Choice>
              <mc:Fallback>
                <p:oleObj name="Equation" r:id="rId4" imgW="1155264" imgH="1155264" progId="Equation.3">
                  <p:embed/>
                  <p:pic>
                    <p:nvPicPr>
                      <p:cNvPr id="27043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4978" y="1952745"/>
                        <a:ext cx="1824037" cy="1824038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9" name="Straight Arrow Connector 58"/>
          <p:cNvCxnSpPr/>
          <p:nvPr/>
        </p:nvCxnSpPr>
        <p:spPr>
          <a:xfrm rot="5400000" flipH="1" flipV="1">
            <a:off x="5336962" y="5234438"/>
            <a:ext cx="629587" cy="149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419409" y="4387493"/>
            <a:ext cx="548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bi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3100387" y="4902907"/>
            <a:ext cx="2928938" cy="142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53" idx="3"/>
          </p:cNvCxnSpPr>
          <p:nvPr/>
        </p:nvCxnSpPr>
        <p:spPr>
          <a:xfrm flipH="1">
            <a:off x="3296357" y="4987966"/>
            <a:ext cx="805661" cy="645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991556" y="5667023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Small !</a:t>
            </a:r>
          </a:p>
        </p:txBody>
      </p:sp>
      <p:sp>
        <p:nvSpPr>
          <p:cNvPr id="39" name="Down Arrow 38"/>
          <p:cNvSpPr/>
          <p:nvPr/>
        </p:nvSpPr>
        <p:spPr>
          <a:xfrm rot="10800000" flipV="1">
            <a:off x="2440969" y="1975700"/>
            <a:ext cx="290115" cy="68881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1658808" y="2110807"/>
            <a:ext cx="994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Integrate</a:t>
            </a:r>
          </a:p>
        </p:txBody>
      </p:sp>
      <p:sp>
        <p:nvSpPr>
          <p:cNvPr id="42" name="Down Arrow 41"/>
          <p:cNvSpPr/>
          <p:nvPr/>
        </p:nvSpPr>
        <p:spPr>
          <a:xfrm rot="10800000" flipV="1">
            <a:off x="2448310" y="3262490"/>
            <a:ext cx="290115" cy="68881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666149" y="3397597"/>
            <a:ext cx="994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Integrate</a:t>
            </a:r>
          </a:p>
        </p:txBody>
      </p:sp>
      <p:sp>
        <p:nvSpPr>
          <p:cNvPr id="44" name="Text Box 22"/>
          <p:cNvSpPr txBox="1">
            <a:spLocks noChangeArrowheads="1"/>
          </p:cNvSpPr>
          <p:nvPr/>
        </p:nvSpPr>
        <p:spPr bwMode="auto">
          <a:xfrm>
            <a:off x="8980706" y="1552635"/>
            <a:ext cx="912429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E-field</a:t>
            </a:r>
          </a:p>
        </p:txBody>
      </p:sp>
      <p:sp>
        <p:nvSpPr>
          <p:cNvPr id="46" name="Text Box 5"/>
          <p:cNvSpPr txBox="1">
            <a:spLocks noChangeArrowheads="1"/>
          </p:cNvSpPr>
          <p:nvPr/>
        </p:nvSpPr>
        <p:spPr bwMode="auto">
          <a:xfrm>
            <a:off x="9061784" y="4322596"/>
            <a:ext cx="118333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>
                <a:latin typeface="+mn-lt"/>
              </a:rPr>
              <a:t>Potential</a:t>
            </a:r>
          </a:p>
        </p:txBody>
      </p:sp>
      <p:sp>
        <p:nvSpPr>
          <p:cNvPr id="47" name="Down Arrow 46"/>
          <p:cNvSpPr/>
          <p:nvPr/>
        </p:nvSpPr>
        <p:spPr>
          <a:xfrm rot="10800000" flipV="1">
            <a:off x="8576852" y="3932769"/>
            <a:ext cx="290115" cy="68881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7794691" y="4067876"/>
            <a:ext cx="994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Integrate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3934800" y="1954080"/>
              <a:ext cx="6051960" cy="4404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26880" y="1947600"/>
                <a:ext cx="6069960" cy="442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6748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0" dur="500"/>
                                        <p:tgtEl>
                                          <p:spTgt spid="2704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270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7" grpId="0"/>
      <p:bldP spid="22" grpId="0"/>
      <p:bldP spid="23" grpId="0"/>
      <p:bldP spid="27" grpId="0"/>
      <p:bldP spid="49" grpId="0"/>
      <p:bldP spid="50" grpId="0"/>
      <p:bldP spid="53" grpId="0" animBg="1"/>
      <p:bldP spid="54" grpId="0"/>
      <p:bldP spid="55" grpId="0"/>
      <p:bldP spid="60" grpId="0"/>
      <p:bldP spid="63" grpId="0"/>
      <p:bldP spid="39" grpId="0" animBg="1"/>
      <p:bldP spid="40" grpId="0"/>
      <p:bldP spid="42" grpId="0" animBg="1"/>
      <p:bldP spid="43" grpId="0"/>
      <p:bldP spid="44" grpId="0"/>
      <p:bldP spid="46" grpId="0"/>
      <p:bldP spid="47" grpId="0" animBg="1"/>
      <p:bldP spid="4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Depletion Regions in Homojunctions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136775" y="4497978"/>
          <a:ext cx="3074988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88801" imgH="469601" progId="Equation.DSMT4">
                  <p:embed/>
                </p:oleObj>
              </mc:Choice>
              <mc:Fallback>
                <p:oleObj name="Equation" r:id="rId2" imgW="1688801" imgH="469601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6775" y="4497978"/>
                        <a:ext cx="3074988" cy="855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0"/>
          <p:cNvGraphicFramePr>
            <a:graphicFrameLocks noChangeAspect="1"/>
          </p:cNvGraphicFramePr>
          <p:nvPr/>
        </p:nvGraphicFramePr>
        <p:xfrm>
          <a:off x="2546350" y="3599453"/>
          <a:ext cx="181768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50464" imgH="241415" progId="Equation.DSMT4">
                  <p:embed/>
                </p:oleObj>
              </mc:Choice>
              <mc:Fallback>
                <p:oleObj name="Equation" r:id="rId4" imgW="850464" imgH="241415" progId="Equation.DSMT4">
                  <p:embed/>
                  <p:pic>
                    <p:nvPicPr>
                      <p:cNvPr id="6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350" y="3599453"/>
                        <a:ext cx="1817688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3"/>
          <p:cNvGraphicFramePr>
            <a:graphicFrameLocks noChangeAspect="1"/>
          </p:cNvGraphicFramePr>
          <p:nvPr/>
        </p:nvGraphicFramePr>
        <p:xfrm>
          <a:off x="5942014" y="3534365"/>
          <a:ext cx="3444875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92185" imgH="494956" progId="Equation.DSMT4">
                  <p:embed/>
                </p:oleObj>
              </mc:Choice>
              <mc:Fallback>
                <p:oleObj name="Equation" r:id="rId6" imgW="1892185" imgH="494956" progId="Equation.DSMT4">
                  <p:embed/>
                  <p:pic>
                    <p:nvPicPr>
                      <p:cNvPr id="7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2014" y="3534365"/>
                        <a:ext cx="3444875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6"/>
          <p:cNvGraphicFramePr>
            <a:graphicFrameLocks noChangeAspect="1"/>
          </p:cNvGraphicFramePr>
          <p:nvPr/>
        </p:nvGraphicFramePr>
        <p:xfrm>
          <a:off x="5943601" y="4624978"/>
          <a:ext cx="3444875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92185" imgH="494956" progId="Equation.DSMT4">
                  <p:embed/>
                </p:oleObj>
              </mc:Choice>
              <mc:Fallback>
                <p:oleObj name="Equation" r:id="rId8" imgW="1892185" imgH="494956" progId="Equation.DSMT4">
                  <p:embed/>
                  <p:pic>
                    <p:nvPicPr>
                      <p:cNvPr id="8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1" y="4624978"/>
                        <a:ext cx="3444875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AutoShape 88"/>
          <p:cNvSpPr>
            <a:spLocks/>
          </p:cNvSpPr>
          <p:nvPr/>
        </p:nvSpPr>
        <p:spPr bwMode="auto">
          <a:xfrm>
            <a:off x="5130800" y="3518490"/>
            <a:ext cx="406400" cy="2070100"/>
          </a:xfrm>
          <a:prstGeom prst="rightBrace">
            <a:avLst>
              <a:gd name="adj1" fmla="val 42448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89"/>
          <p:cNvSpPr>
            <a:spLocks noChangeShapeType="1"/>
          </p:cNvSpPr>
          <p:nvPr/>
        </p:nvSpPr>
        <p:spPr bwMode="auto">
          <a:xfrm flipV="1">
            <a:off x="5173664" y="2445341"/>
            <a:ext cx="803275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90"/>
          <p:cNvSpPr>
            <a:spLocks noChangeShapeType="1"/>
          </p:cNvSpPr>
          <p:nvPr/>
        </p:nvSpPr>
        <p:spPr bwMode="auto">
          <a:xfrm>
            <a:off x="5940427" y="2437403"/>
            <a:ext cx="7651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91"/>
          <p:cNvSpPr txBox="1">
            <a:spLocks noChangeArrowheads="1"/>
          </p:cNvSpPr>
          <p:nvPr/>
        </p:nvSpPr>
        <p:spPr bwMode="auto">
          <a:xfrm>
            <a:off x="5389562" y="2375491"/>
            <a:ext cx="45236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x</a:t>
            </a:r>
            <a:r>
              <a:rPr lang="en-US" baseline="-25000" dirty="0">
                <a:latin typeface="+mn-lt"/>
              </a:rPr>
              <a:t>n</a:t>
            </a:r>
          </a:p>
        </p:txBody>
      </p:sp>
      <p:sp>
        <p:nvSpPr>
          <p:cNvPr id="13" name="Text Box 92"/>
          <p:cNvSpPr txBox="1">
            <a:spLocks noChangeArrowheads="1"/>
          </p:cNvSpPr>
          <p:nvPr/>
        </p:nvSpPr>
        <p:spPr bwMode="auto">
          <a:xfrm>
            <a:off x="6119813" y="2365967"/>
            <a:ext cx="45236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x</a:t>
            </a:r>
            <a:r>
              <a:rPr lang="en-US" baseline="-25000" dirty="0">
                <a:latin typeface="+mn-lt"/>
              </a:rPr>
              <a:t>p</a:t>
            </a:r>
          </a:p>
        </p:txBody>
      </p:sp>
      <p:sp>
        <p:nvSpPr>
          <p:cNvPr id="20" name="Text Box 101"/>
          <p:cNvSpPr txBox="1">
            <a:spLocks noChangeArrowheads="1"/>
          </p:cNvSpPr>
          <p:nvPr/>
        </p:nvSpPr>
        <p:spPr bwMode="auto">
          <a:xfrm>
            <a:off x="1693132" y="5903914"/>
            <a:ext cx="886011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Small Project: Solve the same problem for a </a:t>
            </a:r>
            <a:r>
              <a:rPr lang="en-US" dirty="0">
                <a:solidFill>
                  <a:srgbClr val="C00000"/>
                </a:solidFill>
                <a:latin typeface="Comic Sans MS" pitchFamily="66" charset="0"/>
              </a:rPr>
              <a:t>hetero</a:t>
            </a:r>
            <a:r>
              <a:rPr lang="en-US" dirty="0">
                <a:latin typeface="Comic Sans MS" pitchFamily="66" charset="0"/>
              </a:rPr>
              <a:t>-junction</a:t>
            </a:r>
          </a:p>
        </p:txBody>
      </p:sp>
      <p:graphicFrame>
        <p:nvGraphicFramePr>
          <p:cNvPr id="21" name="Object 3"/>
          <p:cNvGraphicFramePr>
            <a:graphicFrameLocks noChangeAspect="1"/>
          </p:cNvGraphicFramePr>
          <p:nvPr/>
        </p:nvGraphicFramePr>
        <p:xfrm>
          <a:off x="5310187" y="1816691"/>
          <a:ext cx="579438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41269" imgH="228600" progId="Equation.DSMT4">
                  <p:embed/>
                </p:oleObj>
              </mc:Choice>
              <mc:Fallback>
                <p:oleObj name="Equation" r:id="rId10" imgW="241269" imgH="228600" progId="Equation.DSMT4">
                  <p:embed/>
                  <p:pic>
                    <p:nvPicPr>
                      <p:cNvPr id="2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0187" y="1816691"/>
                        <a:ext cx="579438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3709987" y="1826215"/>
            <a:ext cx="1473200" cy="5334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6720503" y="1826215"/>
            <a:ext cx="1606550" cy="533400"/>
          </a:xfrm>
          <a:prstGeom prst="rect">
            <a:avLst/>
          </a:prstGeom>
          <a:solidFill>
            <a:srgbClr val="CC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" name="Object 6"/>
          <p:cNvGraphicFramePr>
            <a:graphicFrameLocks noChangeAspect="1"/>
          </p:cNvGraphicFramePr>
          <p:nvPr/>
        </p:nvGraphicFramePr>
        <p:xfrm>
          <a:off x="6089651" y="1830979"/>
          <a:ext cx="522287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28600" imgH="228600" progId="Equation.3">
                  <p:embed/>
                </p:oleObj>
              </mc:Choice>
              <mc:Fallback>
                <p:oleObj name="Equation" r:id="rId12" imgW="228600" imgH="228600" progId="Equation.3">
                  <p:embed/>
                  <p:pic>
                    <p:nvPicPr>
                      <p:cNvPr id="2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9651" y="1830979"/>
                        <a:ext cx="522287" cy="522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5195887" y="1841664"/>
            <a:ext cx="764274" cy="518615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961157" y="1843939"/>
            <a:ext cx="764274" cy="518615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3708281" y="1718834"/>
            <a:ext cx="148760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765381" y="1718835"/>
            <a:ext cx="1624083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195887" y="1718834"/>
            <a:ext cx="158314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708281" y="1295753"/>
            <a:ext cx="1269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Neutral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31428" y="1284380"/>
            <a:ext cx="1269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Neutral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48287" y="984131"/>
            <a:ext cx="1269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Space Charge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03670" y="3065398"/>
            <a:ext cx="1885361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Solve for x</a:t>
            </a:r>
            <a:r>
              <a:rPr lang="en-US" sz="1800" baseline="-25000" dirty="0"/>
              <a:t>n</a:t>
            </a:r>
            <a:r>
              <a:rPr lang="en-US" sz="1800" dirty="0"/>
              <a:t>, x</a:t>
            </a:r>
            <a:r>
              <a:rPr lang="en-US" sz="1800" baseline="-25000" dirty="0"/>
              <a:t>p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/>
              <p14:cNvContentPartPr/>
              <p14:nvPr/>
            </p14:nvContentPartPr>
            <p14:xfrm>
              <a:off x="1903680" y="3603960"/>
              <a:ext cx="7525800" cy="1955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895400" y="3594240"/>
                <a:ext cx="7542720" cy="197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0695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/>
      <p:bldP spid="3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Connector 50"/>
          <p:cNvCxnSpPr/>
          <p:nvPr/>
        </p:nvCxnSpPr>
        <p:spPr>
          <a:xfrm rot="5400000" flipH="1" flipV="1">
            <a:off x="5753565" y="3341483"/>
            <a:ext cx="666750" cy="6572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 Analytical Solution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981701" y="28552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753101" y="44046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899401" y="23853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8686801" y="29695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826501" y="34013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5003801" y="39728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5308601" y="48618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197601" y="58524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6210301" y="18519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8128001" y="20551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4368801" y="23980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4965701" y="42649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5600701" y="52555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1524001" y="2050407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1524001" y="3509319"/>
            <a:ext cx="6463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457200"/>
            <a:endParaRPr lang="en-US">
              <a:latin typeface="Times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41336" y="1339192"/>
            <a:ext cx="804672" cy="387706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735598" y="1337972"/>
            <a:ext cx="804672" cy="387706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539051" y="1336752"/>
            <a:ext cx="602286" cy="3877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963590" y="1353822"/>
            <a:ext cx="285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0780" y="1352603"/>
            <a:ext cx="285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P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5439078" y="1909777"/>
            <a:ext cx="892455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5453709" y="1902462"/>
            <a:ext cx="190195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6037706" y="1908559"/>
            <a:ext cx="190195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5810935" y="1908560"/>
            <a:ext cx="190195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322035" y="2034137"/>
            <a:ext cx="416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-x</a:t>
            </a:r>
            <a:r>
              <a:rPr lang="en-US" sz="1050" dirty="0"/>
              <a:t>p</a:t>
            </a:r>
            <a:endParaRPr 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5708521" y="2032918"/>
            <a:ext cx="416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79184" y="2018287"/>
            <a:ext cx="416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</a:t>
            </a:r>
            <a:r>
              <a:rPr lang="en-US" sz="1050" dirty="0"/>
              <a:t>n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251065" y="1748845"/>
            <a:ext cx="380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</a:t>
            </a:r>
          </a:p>
        </p:txBody>
      </p:sp>
      <p:graphicFrame>
        <p:nvGraphicFramePr>
          <p:cNvPr id="2701314" name="Object 2"/>
          <p:cNvGraphicFramePr>
            <a:graphicFrameLocks noChangeAspect="1"/>
          </p:cNvGraphicFramePr>
          <p:nvPr/>
        </p:nvGraphicFramePr>
        <p:xfrm>
          <a:off x="5008674" y="772511"/>
          <a:ext cx="1812138" cy="390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39188" imgH="203261" progId="Equation.3">
                  <p:embed/>
                </p:oleObj>
              </mc:Choice>
              <mc:Fallback>
                <p:oleObj name="Equation" r:id="rId2" imgW="939188" imgH="203261" progId="Equation.3">
                  <p:embed/>
                  <p:pic>
                    <p:nvPicPr>
                      <p:cNvPr id="27013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8674" y="772511"/>
                        <a:ext cx="1812138" cy="39063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Straight Arrow Connector 40"/>
          <p:cNvCxnSpPr/>
          <p:nvPr/>
        </p:nvCxnSpPr>
        <p:spPr>
          <a:xfrm rot="5400000">
            <a:off x="5781675" y="1343025"/>
            <a:ext cx="2667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01315" name="Object 3"/>
          <p:cNvGraphicFramePr>
            <a:graphicFrameLocks noChangeAspect="1"/>
          </p:cNvGraphicFramePr>
          <p:nvPr/>
        </p:nvGraphicFramePr>
        <p:xfrm>
          <a:off x="7243763" y="1146176"/>
          <a:ext cx="735012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0633" imgH="203261" progId="Equation.3">
                  <p:embed/>
                </p:oleObj>
              </mc:Choice>
              <mc:Fallback>
                <p:oleObj name="Equation" r:id="rId4" imgW="380633" imgH="203261" progId="Equation.3">
                  <p:embed/>
                  <p:pic>
                    <p:nvPicPr>
                      <p:cNvPr id="27013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1146176"/>
                        <a:ext cx="735012" cy="3905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1316" name="Object 4"/>
          <p:cNvGraphicFramePr>
            <a:graphicFrameLocks noChangeAspect="1"/>
          </p:cNvGraphicFramePr>
          <p:nvPr/>
        </p:nvGraphicFramePr>
        <p:xfrm>
          <a:off x="3825876" y="1166814"/>
          <a:ext cx="73501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0633" imgH="203261" progId="Equation.3">
                  <p:embed/>
                </p:oleObj>
              </mc:Choice>
              <mc:Fallback>
                <p:oleObj name="Equation" r:id="rId4" imgW="380633" imgH="203261" progId="Equation.3">
                  <p:embed/>
                  <p:pic>
                    <p:nvPicPr>
                      <p:cNvPr id="27013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76" y="1166814"/>
                        <a:ext cx="735013" cy="3905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5" name="Straight Arrow Connector 44"/>
          <p:cNvCxnSpPr/>
          <p:nvPr/>
        </p:nvCxnSpPr>
        <p:spPr>
          <a:xfrm>
            <a:off x="4562475" y="1371601"/>
            <a:ext cx="323850" cy="1619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 flipV="1">
            <a:off x="6924675" y="1352550"/>
            <a:ext cx="381000" cy="1047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924175" y="3044456"/>
            <a:ext cx="723900" cy="2667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2686050" y="3311156"/>
            <a:ext cx="228600" cy="70485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 rot="16200000" flipH="1">
            <a:off x="5312837" y="3570546"/>
            <a:ext cx="666750" cy="2095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 51"/>
          <p:cNvSpPr/>
          <p:nvPr/>
        </p:nvSpPr>
        <p:spPr>
          <a:xfrm>
            <a:off x="7839075" y="2471370"/>
            <a:ext cx="1619250" cy="877887"/>
          </a:xfrm>
          <a:custGeom>
            <a:avLst/>
            <a:gdLst>
              <a:gd name="connsiteX0" fmla="*/ 0 w 1619250"/>
              <a:gd name="connsiteY0" fmla="*/ 877887 h 877887"/>
              <a:gd name="connsiteX1" fmla="*/ 419100 w 1619250"/>
              <a:gd name="connsiteY1" fmla="*/ 868362 h 877887"/>
              <a:gd name="connsiteX2" fmla="*/ 419100 w 1619250"/>
              <a:gd name="connsiteY2" fmla="*/ 868362 h 877887"/>
              <a:gd name="connsiteX3" fmla="*/ 495300 w 1619250"/>
              <a:gd name="connsiteY3" fmla="*/ 858837 h 877887"/>
              <a:gd name="connsiteX4" fmla="*/ 495300 w 1619250"/>
              <a:gd name="connsiteY4" fmla="*/ 858837 h 877887"/>
              <a:gd name="connsiteX5" fmla="*/ 542925 w 1619250"/>
              <a:gd name="connsiteY5" fmla="*/ 830262 h 877887"/>
              <a:gd name="connsiteX6" fmla="*/ 571500 w 1619250"/>
              <a:gd name="connsiteY6" fmla="*/ 801687 h 877887"/>
              <a:gd name="connsiteX7" fmla="*/ 600075 w 1619250"/>
              <a:gd name="connsiteY7" fmla="*/ 773112 h 877887"/>
              <a:gd name="connsiteX8" fmla="*/ 638175 w 1619250"/>
              <a:gd name="connsiteY8" fmla="*/ 706437 h 877887"/>
              <a:gd name="connsiteX9" fmla="*/ 676275 w 1619250"/>
              <a:gd name="connsiteY9" fmla="*/ 649287 h 877887"/>
              <a:gd name="connsiteX10" fmla="*/ 723900 w 1619250"/>
              <a:gd name="connsiteY10" fmla="*/ 534987 h 877887"/>
              <a:gd name="connsiteX11" fmla="*/ 762000 w 1619250"/>
              <a:gd name="connsiteY11" fmla="*/ 477837 h 877887"/>
              <a:gd name="connsiteX12" fmla="*/ 809625 w 1619250"/>
              <a:gd name="connsiteY12" fmla="*/ 411162 h 877887"/>
              <a:gd name="connsiteX13" fmla="*/ 857250 w 1619250"/>
              <a:gd name="connsiteY13" fmla="*/ 354012 h 877887"/>
              <a:gd name="connsiteX14" fmla="*/ 904875 w 1619250"/>
              <a:gd name="connsiteY14" fmla="*/ 306387 h 877887"/>
              <a:gd name="connsiteX15" fmla="*/ 962025 w 1619250"/>
              <a:gd name="connsiteY15" fmla="*/ 239712 h 877887"/>
              <a:gd name="connsiteX16" fmla="*/ 1019175 w 1619250"/>
              <a:gd name="connsiteY16" fmla="*/ 201612 h 877887"/>
              <a:gd name="connsiteX17" fmla="*/ 1066800 w 1619250"/>
              <a:gd name="connsiteY17" fmla="*/ 153987 h 877887"/>
              <a:gd name="connsiteX18" fmla="*/ 1143000 w 1619250"/>
              <a:gd name="connsiteY18" fmla="*/ 115887 h 877887"/>
              <a:gd name="connsiteX19" fmla="*/ 1190625 w 1619250"/>
              <a:gd name="connsiteY19" fmla="*/ 87312 h 877887"/>
              <a:gd name="connsiteX20" fmla="*/ 1257300 w 1619250"/>
              <a:gd name="connsiteY20" fmla="*/ 58737 h 877887"/>
              <a:gd name="connsiteX21" fmla="*/ 1323975 w 1619250"/>
              <a:gd name="connsiteY21" fmla="*/ 30162 h 877887"/>
              <a:gd name="connsiteX22" fmla="*/ 1409700 w 1619250"/>
              <a:gd name="connsiteY22" fmla="*/ 11112 h 877887"/>
              <a:gd name="connsiteX23" fmla="*/ 1485900 w 1619250"/>
              <a:gd name="connsiteY23" fmla="*/ 11112 h 877887"/>
              <a:gd name="connsiteX24" fmla="*/ 1543050 w 1619250"/>
              <a:gd name="connsiteY24" fmla="*/ 1587 h 877887"/>
              <a:gd name="connsiteX25" fmla="*/ 1619250 w 1619250"/>
              <a:gd name="connsiteY25" fmla="*/ 1587 h 877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619250" h="877887">
                <a:moveTo>
                  <a:pt x="0" y="877887"/>
                </a:moveTo>
                <a:lnTo>
                  <a:pt x="419100" y="868362"/>
                </a:lnTo>
                <a:lnTo>
                  <a:pt x="419100" y="868362"/>
                </a:lnTo>
                <a:lnTo>
                  <a:pt x="495300" y="858837"/>
                </a:lnTo>
                <a:lnTo>
                  <a:pt x="495300" y="858837"/>
                </a:lnTo>
                <a:cubicBezTo>
                  <a:pt x="503238" y="854075"/>
                  <a:pt x="530225" y="839787"/>
                  <a:pt x="542925" y="830262"/>
                </a:cubicBezTo>
                <a:cubicBezTo>
                  <a:pt x="555625" y="820737"/>
                  <a:pt x="571500" y="801687"/>
                  <a:pt x="571500" y="801687"/>
                </a:cubicBezTo>
                <a:cubicBezTo>
                  <a:pt x="581025" y="792162"/>
                  <a:pt x="588963" y="788987"/>
                  <a:pt x="600075" y="773112"/>
                </a:cubicBezTo>
                <a:cubicBezTo>
                  <a:pt x="611188" y="757237"/>
                  <a:pt x="625475" y="727074"/>
                  <a:pt x="638175" y="706437"/>
                </a:cubicBezTo>
                <a:cubicBezTo>
                  <a:pt x="650875" y="685800"/>
                  <a:pt x="661988" y="677862"/>
                  <a:pt x="676275" y="649287"/>
                </a:cubicBezTo>
                <a:cubicBezTo>
                  <a:pt x="690562" y="620712"/>
                  <a:pt x="709613" y="563562"/>
                  <a:pt x="723900" y="534987"/>
                </a:cubicBezTo>
                <a:cubicBezTo>
                  <a:pt x="738187" y="506412"/>
                  <a:pt x="747713" y="498474"/>
                  <a:pt x="762000" y="477837"/>
                </a:cubicBezTo>
                <a:cubicBezTo>
                  <a:pt x="776287" y="457200"/>
                  <a:pt x="793750" y="431800"/>
                  <a:pt x="809625" y="411162"/>
                </a:cubicBezTo>
                <a:cubicBezTo>
                  <a:pt x="825500" y="390525"/>
                  <a:pt x="841375" y="371474"/>
                  <a:pt x="857250" y="354012"/>
                </a:cubicBezTo>
                <a:cubicBezTo>
                  <a:pt x="873125" y="336550"/>
                  <a:pt x="887413" y="325437"/>
                  <a:pt x="904875" y="306387"/>
                </a:cubicBezTo>
                <a:cubicBezTo>
                  <a:pt x="922337" y="287337"/>
                  <a:pt x="942975" y="257174"/>
                  <a:pt x="962025" y="239712"/>
                </a:cubicBezTo>
                <a:cubicBezTo>
                  <a:pt x="981075" y="222250"/>
                  <a:pt x="1001713" y="215899"/>
                  <a:pt x="1019175" y="201612"/>
                </a:cubicBezTo>
                <a:cubicBezTo>
                  <a:pt x="1036637" y="187325"/>
                  <a:pt x="1046163" y="168274"/>
                  <a:pt x="1066800" y="153987"/>
                </a:cubicBezTo>
                <a:cubicBezTo>
                  <a:pt x="1087437" y="139700"/>
                  <a:pt x="1122363" y="126999"/>
                  <a:pt x="1143000" y="115887"/>
                </a:cubicBezTo>
                <a:cubicBezTo>
                  <a:pt x="1163637" y="104775"/>
                  <a:pt x="1171575" y="96837"/>
                  <a:pt x="1190625" y="87312"/>
                </a:cubicBezTo>
                <a:cubicBezTo>
                  <a:pt x="1209675" y="77787"/>
                  <a:pt x="1257300" y="58737"/>
                  <a:pt x="1257300" y="58737"/>
                </a:cubicBezTo>
                <a:cubicBezTo>
                  <a:pt x="1279525" y="49212"/>
                  <a:pt x="1298575" y="38099"/>
                  <a:pt x="1323975" y="30162"/>
                </a:cubicBezTo>
                <a:cubicBezTo>
                  <a:pt x="1349375" y="22225"/>
                  <a:pt x="1382712" y="14287"/>
                  <a:pt x="1409700" y="11112"/>
                </a:cubicBezTo>
                <a:cubicBezTo>
                  <a:pt x="1436688" y="7937"/>
                  <a:pt x="1463675" y="12699"/>
                  <a:pt x="1485900" y="11112"/>
                </a:cubicBezTo>
                <a:cubicBezTo>
                  <a:pt x="1508125" y="9525"/>
                  <a:pt x="1520825" y="3174"/>
                  <a:pt x="1543050" y="1587"/>
                </a:cubicBezTo>
                <a:cubicBezTo>
                  <a:pt x="1565275" y="0"/>
                  <a:pt x="1592262" y="793"/>
                  <a:pt x="1619250" y="1587"/>
                </a:cubicBezTo>
              </a:path>
            </a:pathLst>
          </a:cu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/>
          <p:cNvCxnSpPr/>
          <p:nvPr/>
        </p:nvCxnSpPr>
        <p:spPr>
          <a:xfrm rot="5400000" flipH="1" flipV="1">
            <a:off x="2100262" y="3325445"/>
            <a:ext cx="1638300" cy="9525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1895475" y="3311156"/>
            <a:ext cx="2228850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9511489" y="2462322"/>
            <a:ext cx="419100" cy="0"/>
          </a:xfrm>
          <a:custGeom>
            <a:avLst/>
            <a:gdLst>
              <a:gd name="connsiteX0" fmla="*/ 0 w 419100"/>
              <a:gd name="connsiteY0" fmla="*/ 0 h 0"/>
              <a:gd name="connsiteX1" fmla="*/ 419100 w 419100"/>
              <a:gd name="connsiteY1" fmla="*/ 0 h 0"/>
              <a:gd name="connsiteX2" fmla="*/ 419100 w 41910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9100">
                <a:moveTo>
                  <a:pt x="0" y="0"/>
                </a:moveTo>
                <a:lnTo>
                  <a:pt x="419100" y="0"/>
                </a:lnTo>
                <a:lnTo>
                  <a:pt x="419100" y="0"/>
                </a:lnTo>
              </a:path>
            </a:pathLst>
          </a:cu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2943226" y="2730131"/>
            <a:ext cx="590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qN</a:t>
            </a:r>
            <a:r>
              <a:rPr lang="en-US" sz="1200" dirty="0"/>
              <a:t>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875277" y="3835227"/>
            <a:ext cx="819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-qN</a:t>
            </a:r>
            <a:r>
              <a:rPr lang="en-US" sz="1200" dirty="0"/>
              <a:t>A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rot="5400000" flipH="1" flipV="1">
            <a:off x="4938713" y="3354020"/>
            <a:ext cx="1638300" cy="9525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4733926" y="3339731"/>
            <a:ext cx="2228850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 flipH="1" flipV="1">
            <a:off x="7720013" y="2868245"/>
            <a:ext cx="1638300" cy="9525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7515225" y="3349256"/>
            <a:ext cx="2228850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2886076" y="2358656"/>
            <a:ext cx="352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ρ</a:t>
            </a:r>
            <a:endParaRPr lang="en-US" sz="1600" dirty="0"/>
          </a:p>
        </p:txBody>
      </p:sp>
      <p:sp>
        <p:nvSpPr>
          <p:cNvPr id="63" name="TextBox 62"/>
          <p:cNvSpPr txBox="1"/>
          <p:nvPr/>
        </p:nvSpPr>
        <p:spPr>
          <a:xfrm>
            <a:off x="3429001" y="3320681"/>
            <a:ext cx="46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x</a:t>
            </a:r>
            <a:r>
              <a:rPr lang="en-US" sz="1200" dirty="0"/>
              <a:t>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419351" y="2949206"/>
            <a:ext cx="46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-x</a:t>
            </a:r>
            <a:r>
              <a:rPr lang="en-US" sz="1200" dirty="0"/>
              <a:t>p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734051" y="2434856"/>
            <a:ext cx="352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Kunstler Script" pitchFamily="66" charset="0"/>
              </a:rPr>
              <a:t>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244466" y="3023501"/>
            <a:ext cx="46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-x</a:t>
            </a:r>
            <a:r>
              <a:rPr lang="en-US" sz="1200" baseline="-25000" dirty="0"/>
              <a:t>p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76011" y="3017786"/>
            <a:ext cx="46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x</a:t>
            </a:r>
            <a:r>
              <a:rPr lang="en-US" sz="1200" baseline="-25000" dirty="0"/>
              <a:t>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619751" y="2968256"/>
            <a:ext cx="46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0</a:t>
            </a:r>
            <a:endParaRPr lang="en-US" sz="1200" dirty="0"/>
          </a:p>
        </p:txBody>
      </p:sp>
      <p:sp>
        <p:nvSpPr>
          <p:cNvPr id="69" name="TextBox 68"/>
          <p:cNvSpPr txBox="1"/>
          <p:nvPr/>
        </p:nvSpPr>
        <p:spPr>
          <a:xfrm>
            <a:off x="3971926" y="3101606"/>
            <a:ext cx="46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x</a:t>
            </a:r>
            <a:endParaRPr lang="en-US" sz="1200" dirty="0"/>
          </a:p>
        </p:txBody>
      </p:sp>
      <p:sp>
        <p:nvSpPr>
          <p:cNvPr id="70" name="TextBox 69"/>
          <p:cNvSpPr txBox="1"/>
          <p:nvPr/>
        </p:nvSpPr>
        <p:spPr>
          <a:xfrm>
            <a:off x="6829426" y="3111131"/>
            <a:ext cx="46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x</a:t>
            </a:r>
            <a:endParaRPr lang="en-US" sz="1200" dirty="0"/>
          </a:p>
        </p:txBody>
      </p:sp>
      <p:sp>
        <p:nvSpPr>
          <p:cNvPr id="71" name="TextBox 70"/>
          <p:cNvSpPr txBox="1"/>
          <p:nvPr/>
        </p:nvSpPr>
        <p:spPr>
          <a:xfrm>
            <a:off x="9601201" y="3149231"/>
            <a:ext cx="46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x</a:t>
            </a:r>
            <a:endParaRPr lang="en-US" sz="1200" dirty="0"/>
          </a:p>
        </p:txBody>
      </p:sp>
      <p:sp>
        <p:nvSpPr>
          <p:cNvPr id="72" name="TextBox 71"/>
          <p:cNvSpPr txBox="1"/>
          <p:nvPr/>
        </p:nvSpPr>
        <p:spPr>
          <a:xfrm>
            <a:off x="8448676" y="2053856"/>
            <a:ext cx="46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V</a:t>
            </a:r>
            <a:endParaRPr lang="en-US" sz="1200" dirty="0"/>
          </a:p>
        </p:txBody>
      </p:sp>
      <p:sp>
        <p:nvSpPr>
          <p:cNvPr id="73" name="TextBox 72"/>
          <p:cNvSpPr txBox="1"/>
          <p:nvPr/>
        </p:nvSpPr>
        <p:spPr>
          <a:xfrm>
            <a:off x="7858126" y="3368306"/>
            <a:ext cx="46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-x</a:t>
            </a:r>
            <a:r>
              <a:rPr lang="en-US" sz="1200" dirty="0"/>
              <a:t>p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067801" y="3377831"/>
            <a:ext cx="466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x</a:t>
            </a:r>
            <a:r>
              <a:rPr lang="en-US" sz="1200" dirty="0"/>
              <a:t>n</a:t>
            </a:r>
          </a:p>
        </p:txBody>
      </p:sp>
      <p:cxnSp>
        <p:nvCxnSpPr>
          <p:cNvPr id="75" name="Straight Connector 74"/>
          <p:cNvCxnSpPr/>
          <p:nvPr/>
        </p:nvCxnSpPr>
        <p:spPr>
          <a:xfrm rot="5400000">
            <a:off x="8105775" y="3339731"/>
            <a:ext cx="171450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5400000">
            <a:off x="9229725" y="3339731"/>
            <a:ext cx="171450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01317" name="Object 5"/>
          <p:cNvGraphicFramePr>
            <a:graphicFrameLocks noChangeAspect="1"/>
          </p:cNvGraphicFramePr>
          <p:nvPr/>
        </p:nvGraphicFramePr>
        <p:xfrm>
          <a:off x="4851474" y="4035390"/>
          <a:ext cx="2909862" cy="1490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76124" imgH="863692" progId="Equation.DSMT4">
                  <p:embed/>
                </p:oleObj>
              </mc:Choice>
              <mc:Fallback>
                <p:oleObj name="Equation" r:id="rId6" imgW="1676124" imgH="863692" progId="Equation.DSMT4">
                  <p:embed/>
                  <p:pic>
                    <p:nvPicPr>
                      <p:cNvPr id="27013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1474" y="4035390"/>
                        <a:ext cx="2909862" cy="149076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1318" name="Object 6"/>
          <p:cNvGraphicFramePr>
            <a:graphicFrameLocks noChangeAspect="1"/>
          </p:cNvGraphicFramePr>
          <p:nvPr/>
        </p:nvGraphicFramePr>
        <p:xfrm>
          <a:off x="1910167" y="5288309"/>
          <a:ext cx="2439780" cy="703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85418" imgH="431570" progId="Equation.DSMT4">
                  <p:embed/>
                </p:oleObj>
              </mc:Choice>
              <mc:Fallback>
                <p:oleObj name="Equation" r:id="rId8" imgW="1485418" imgH="431570" progId="Equation.DSMT4">
                  <p:embed/>
                  <p:pic>
                    <p:nvPicPr>
                      <p:cNvPr id="27013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0167" y="5288309"/>
                        <a:ext cx="2439780" cy="70398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1319" name="Object 7"/>
          <p:cNvGraphicFramePr>
            <a:graphicFrameLocks noChangeAspect="1"/>
          </p:cNvGraphicFramePr>
          <p:nvPr/>
        </p:nvGraphicFramePr>
        <p:xfrm>
          <a:off x="1929020" y="5940496"/>
          <a:ext cx="344805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323756" imgH="431570" progId="Equation.DSMT4">
                  <p:embed/>
                </p:oleObj>
              </mc:Choice>
              <mc:Fallback>
                <p:oleObj name="Equation" r:id="rId10" imgW="2323756" imgH="431570" progId="Equation.DSMT4">
                  <p:embed/>
                  <p:pic>
                    <p:nvPicPr>
                      <p:cNvPr id="270131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9020" y="5940496"/>
                        <a:ext cx="3448050" cy="6381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1320" name="Object 8"/>
          <p:cNvGraphicFramePr>
            <a:graphicFrameLocks noChangeAspect="1"/>
          </p:cNvGraphicFramePr>
          <p:nvPr/>
        </p:nvGraphicFramePr>
        <p:xfrm>
          <a:off x="7978776" y="5100785"/>
          <a:ext cx="2410975" cy="771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45970" imgH="431570" progId="Equation.DSMT4">
                  <p:embed/>
                </p:oleObj>
              </mc:Choice>
              <mc:Fallback>
                <p:oleObj name="Equation" r:id="rId12" imgW="1345970" imgH="431570" progId="Equation.DSMT4">
                  <p:embed/>
                  <p:pic>
                    <p:nvPicPr>
                      <p:cNvPr id="270132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8776" y="5100785"/>
                        <a:ext cx="2410975" cy="77123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1321" name="Object 9"/>
          <p:cNvGraphicFramePr>
            <a:graphicFrameLocks noChangeAspect="1"/>
          </p:cNvGraphicFramePr>
          <p:nvPr/>
        </p:nvGraphicFramePr>
        <p:xfrm>
          <a:off x="7060235" y="5875407"/>
          <a:ext cx="3146425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171080" imgH="431570" progId="Equation.3">
                  <p:embed/>
                </p:oleObj>
              </mc:Choice>
              <mc:Fallback>
                <p:oleObj name="Equation" r:id="rId14" imgW="2171080" imgH="431570" progId="Equation.3">
                  <p:embed/>
                  <p:pic>
                    <p:nvPicPr>
                      <p:cNvPr id="270132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0235" y="5875407"/>
                        <a:ext cx="3146425" cy="6238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Freeform 77"/>
          <p:cNvSpPr/>
          <p:nvPr/>
        </p:nvSpPr>
        <p:spPr>
          <a:xfrm>
            <a:off x="5665470" y="3337560"/>
            <a:ext cx="99060" cy="636270"/>
          </a:xfrm>
          <a:custGeom>
            <a:avLst/>
            <a:gdLst>
              <a:gd name="connsiteX0" fmla="*/ 3810 w 72390"/>
              <a:gd name="connsiteY0" fmla="*/ 0 h 666750"/>
              <a:gd name="connsiteX1" fmla="*/ 0 w 72390"/>
              <a:gd name="connsiteY1" fmla="*/ 468630 h 666750"/>
              <a:gd name="connsiteX2" fmla="*/ 60960 w 72390"/>
              <a:gd name="connsiteY2" fmla="*/ 666750 h 666750"/>
              <a:gd name="connsiteX3" fmla="*/ 72390 w 72390"/>
              <a:gd name="connsiteY3" fmla="*/ 7620 h 666750"/>
              <a:gd name="connsiteX4" fmla="*/ 3810 w 72390"/>
              <a:gd name="connsiteY4" fmla="*/ 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90" h="666750">
                <a:moveTo>
                  <a:pt x="3810" y="0"/>
                </a:moveTo>
                <a:lnTo>
                  <a:pt x="0" y="468630"/>
                </a:lnTo>
                <a:lnTo>
                  <a:pt x="60960" y="666750"/>
                </a:lnTo>
                <a:lnTo>
                  <a:pt x="72390" y="7620"/>
                </a:lnTo>
                <a:lnTo>
                  <a:pt x="3810" y="0"/>
                </a:lnTo>
                <a:close/>
              </a:path>
            </a:pathLst>
          </a:custGeom>
          <a:solidFill>
            <a:srgbClr val="FF0000">
              <a:alpha val="6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 78"/>
          <p:cNvSpPr/>
          <p:nvPr/>
        </p:nvSpPr>
        <p:spPr>
          <a:xfrm flipH="1">
            <a:off x="5749290" y="3337560"/>
            <a:ext cx="242838" cy="681990"/>
          </a:xfrm>
          <a:custGeom>
            <a:avLst/>
            <a:gdLst>
              <a:gd name="connsiteX0" fmla="*/ 3810 w 72390"/>
              <a:gd name="connsiteY0" fmla="*/ 0 h 666750"/>
              <a:gd name="connsiteX1" fmla="*/ 0 w 72390"/>
              <a:gd name="connsiteY1" fmla="*/ 468630 h 666750"/>
              <a:gd name="connsiteX2" fmla="*/ 60960 w 72390"/>
              <a:gd name="connsiteY2" fmla="*/ 666750 h 666750"/>
              <a:gd name="connsiteX3" fmla="*/ 72390 w 72390"/>
              <a:gd name="connsiteY3" fmla="*/ 7620 h 666750"/>
              <a:gd name="connsiteX4" fmla="*/ 3810 w 72390"/>
              <a:gd name="connsiteY4" fmla="*/ 0 h 666750"/>
              <a:gd name="connsiteX0" fmla="*/ 3810 w 72390"/>
              <a:gd name="connsiteY0" fmla="*/ 0 h 714660"/>
              <a:gd name="connsiteX1" fmla="*/ 0 w 72390"/>
              <a:gd name="connsiteY1" fmla="*/ 468630 h 714660"/>
              <a:gd name="connsiteX2" fmla="*/ 69133 w 72390"/>
              <a:gd name="connsiteY2" fmla="*/ 714660 h 714660"/>
              <a:gd name="connsiteX3" fmla="*/ 72390 w 72390"/>
              <a:gd name="connsiteY3" fmla="*/ 7620 h 714660"/>
              <a:gd name="connsiteX4" fmla="*/ 3810 w 72390"/>
              <a:gd name="connsiteY4" fmla="*/ 0 h 714660"/>
              <a:gd name="connsiteX0" fmla="*/ 0 w 74418"/>
              <a:gd name="connsiteY0" fmla="*/ 0 h 714660"/>
              <a:gd name="connsiteX1" fmla="*/ 2028 w 74418"/>
              <a:gd name="connsiteY1" fmla="*/ 468630 h 714660"/>
              <a:gd name="connsiteX2" fmla="*/ 71161 w 74418"/>
              <a:gd name="connsiteY2" fmla="*/ 714660 h 714660"/>
              <a:gd name="connsiteX3" fmla="*/ 74418 w 74418"/>
              <a:gd name="connsiteY3" fmla="*/ 7620 h 714660"/>
              <a:gd name="connsiteX4" fmla="*/ 0 w 74418"/>
              <a:gd name="connsiteY4" fmla="*/ 0 h 71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18" h="714660">
                <a:moveTo>
                  <a:pt x="0" y="0"/>
                </a:moveTo>
                <a:lnTo>
                  <a:pt x="2028" y="468630"/>
                </a:lnTo>
                <a:lnTo>
                  <a:pt x="71161" y="714660"/>
                </a:lnTo>
                <a:cubicBezTo>
                  <a:pt x="72247" y="478980"/>
                  <a:pt x="73332" y="243300"/>
                  <a:pt x="74418" y="762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70C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ight Arrow 76"/>
          <p:cNvSpPr/>
          <p:nvPr/>
        </p:nvSpPr>
        <p:spPr>
          <a:xfrm>
            <a:off x="4252560" y="2697210"/>
            <a:ext cx="598914" cy="25199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ight Arrow 79"/>
          <p:cNvSpPr/>
          <p:nvPr/>
        </p:nvSpPr>
        <p:spPr>
          <a:xfrm>
            <a:off x="6996693" y="2697210"/>
            <a:ext cx="598914" cy="25199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4137346" y="2460712"/>
            <a:ext cx="1047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Integrate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902506" y="2468876"/>
            <a:ext cx="1047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Integrate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121112" y="4334202"/>
            <a:ext cx="1614487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If you need to calculate electric field at specific points…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/>
              <p14:cNvContentPartPr/>
              <p14:nvPr/>
            </p14:nvContentPartPr>
            <p14:xfrm>
              <a:off x="1883520" y="2278080"/>
              <a:ext cx="7259400" cy="4476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873080" y="2270160"/>
                <a:ext cx="7278480" cy="449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40794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0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0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0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0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0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</a:t>
            </a:r>
            <a:br>
              <a:rPr lang="en-US" dirty="0"/>
            </a:br>
            <a:r>
              <a:rPr lang="en-US" dirty="0"/>
              <a:t>PN-Junction Electrostatics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90600" y="1730353"/>
            <a:ext cx="7618413" cy="3323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sz="2000" dirty="0">
                <a:latin typeface="+mn-lt"/>
              </a:rPr>
              <a:t>Learning to draw </a:t>
            </a:r>
            <a:r>
              <a:rPr lang="en-US" sz="2000" b="1" dirty="0">
                <a:latin typeface="+mn-lt"/>
              </a:rPr>
              <a:t>band-diagrams</a:t>
            </a:r>
            <a:r>
              <a:rPr lang="en-US" sz="2000" dirty="0">
                <a:latin typeface="+mn-lt"/>
              </a:rPr>
              <a:t> is one of the most  important topics you learn in this course. Band-diagrams are a graphical way of quickly solving the Poisson equation. </a:t>
            </a: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endParaRPr lang="en-US" sz="2000" dirty="0">
              <a:latin typeface="+mn-lt"/>
            </a:endParaRP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sz="2000" dirty="0">
                <a:latin typeface="+mn-lt"/>
              </a:rPr>
              <a:t>If you consistently follow the rules of drawing band-diagrams, you will always get correct results. Try to follow the rules, </a:t>
            </a:r>
            <a:r>
              <a:rPr lang="en-US" sz="2000" b="1" dirty="0">
                <a:latin typeface="+mn-lt"/>
              </a:rPr>
              <a:t>not guess</a:t>
            </a:r>
            <a:r>
              <a:rPr lang="en-US" sz="2000" dirty="0">
                <a:latin typeface="+mn-lt"/>
              </a:rPr>
              <a:t> the final result.</a:t>
            </a:r>
            <a:endParaRPr lang="en-US" sz="2000" b="1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F78942-668A-432E-8142-03A73E5D4340}"/>
              </a:ext>
            </a:extLst>
          </p:cNvPr>
          <p:cNvSpPr txBox="1"/>
          <p:nvPr/>
        </p:nvSpPr>
        <p:spPr>
          <a:xfrm>
            <a:off x="9144000" y="1145578"/>
            <a:ext cx="2348233" cy="2246769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Drawing Recipe</a:t>
            </a:r>
          </a:p>
          <a:p>
            <a:pPr marL="342900" indent="-342900">
              <a:buAutoNum type="arabicParenR"/>
            </a:pPr>
            <a:r>
              <a:rPr lang="en-US" sz="1500" dirty="0"/>
              <a:t>Start with EF</a:t>
            </a:r>
          </a:p>
          <a:p>
            <a:pPr marL="342900" indent="-342900">
              <a:buAutoNum type="arabicParenR"/>
            </a:pPr>
            <a:r>
              <a:rPr lang="en-US" sz="1500" dirty="0"/>
              <a:t>Ec/</a:t>
            </a:r>
            <a:r>
              <a:rPr lang="en-US" sz="1500" dirty="0" err="1"/>
              <a:t>Ev</a:t>
            </a:r>
            <a:r>
              <a:rPr lang="en-US" sz="1500" dirty="0"/>
              <a:t> in bulk n-side</a:t>
            </a:r>
          </a:p>
          <a:p>
            <a:pPr marL="342900" indent="-342900">
              <a:buAutoNum type="arabicParenR"/>
            </a:pPr>
            <a:r>
              <a:rPr lang="en-US" sz="1500" dirty="0"/>
              <a:t>Ec/</a:t>
            </a:r>
            <a:r>
              <a:rPr lang="en-US" sz="1500" dirty="0" err="1"/>
              <a:t>Ev</a:t>
            </a:r>
            <a:r>
              <a:rPr lang="en-US" sz="1500" dirty="0"/>
              <a:t> in bulk p-side</a:t>
            </a:r>
          </a:p>
          <a:p>
            <a:pPr marL="342900" indent="-342900">
              <a:buAutoNum type="arabicParenR"/>
            </a:pPr>
            <a:r>
              <a:rPr lang="en-US" sz="1500" dirty="0"/>
              <a:t>Vacuum level in N</a:t>
            </a:r>
          </a:p>
          <a:p>
            <a:pPr marL="342900" indent="-342900">
              <a:buAutoNum type="arabicParenR"/>
            </a:pPr>
            <a:r>
              <a:rPr lang="en-US" sz="1500" dirty="0"/>
              <a:t>Vacuum level in P</a:t>
            </a:r>
          </a:p>
          <a:p>
            <a:pPr marL="342900" indent="-342900">
              <a:buAutoNum type="arabicParenR"/>
            </a:pPr>
            <a:r>
              <a:rPr lang="en-US" sz="1500" dirty="0"/>
              <a:t>Join vacuum levels</a:t>
            </a:r>
          </a:p>
          <a:p>
            <a:pPr marL="342900" indent="-342900">
              <a:buAutoNum type="arabicParenR"/>
            </a:pPr>
            <a:r>
              <a:rPr lang="en-US" sz="1500" dirty="0"/>
              <a:t>“Transfer” vacuum slopes to join </a:t>
            </a:r>
            <a:r>
              <a:rPr lang="en-US" sz="1500" dirty="0" err="1"/>
              <a:t>Ec</a:t>
            </a:r>
            <a:r>
              <a:rPr lang="en-US" sz="1500" dirty="0"/>
              <a:t>/</a:t>
            </a:r>
            <a:r>
              <a:rPr lang="en-US" sz="1500" dirty="0" err="1"/>
              <a:t>Ev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5038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19</a:t>
            </a:r>
            <a:br>
              <a:rPr lang="en-US" dirty="0"/>
            </a:br>
            <a:r>
              <a:rPr lang="en-US" dirty="0"/>
              <a:t>Introduction to PN Junctions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FD01DCA-462B-4082-B6E3-72B1DBFC568F}"/>
              </a:ext>
            </a:extLst>
          </p:cNvPr>
          <p:cNvGrpSpPr/>
          <p:nvPr/>
        </p:nvGrpSpPr>
        <p:grpSpPr>
          <a:xfrm>
            <a:off x="9826093" y="1679103"/>
            <a:ext cx="2332717" cy="2598528"/>
            <a:chOff x="9312459" y="2128878"/>
            <a:chExt cx="2820256" cy="314162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1C30F88-0FD7-4061-AFCD-90508BA84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12459" y="2128878"/>
              <a:ext cx="2812461" cy="31416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92D05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graphicFrame>
          <p:nvGraphicFramePr>
            <p:cNvPr id="10" name="Object 3">
              <a:extLst>
                <a:ext uri="{FF2B5EF4-FFF2-40B4-BE49-F238E27FC236}">
                  <a16:creationId xmlns:a16="http://schemas.microsoft.com/office/drawing/2014/main" id="{DD98A4E5-BDB3-4EF0-91F0-A3612458DAF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17597801"/>
                </p:ext>
              </p:extLst>
            </p:nvPr>
          </p:nvGraphicFramePr>
          <p:xfrm>
            <a:off x="9593952" y="4072577"/>
            <a:ext cx="2321787" cy="6548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485418" imgH="418893" progId="Equation.DSMT4">
                    <p:embed/>
                  </p:oleObj>
                </mc:Choice>
                <mc:Fallback>
                  <p:oleObj name="Equation" r:id="rId3" imgW="1485418" imgH="418893" progId="Equation.DSMT4">
                    <p:embed/>
                    <p:pic>
                      <p:nvPicPr>
                        <p:cNvPr id="10" name="Object 3">
                          <a:extLst>
                            <a:ext uri="{FF2B5EF4-FFF2-40B4-BE49-F238E27FC236}">
                              <a16:creationId xmlns:a16="http://schemas.microsoft.com/office/drawing/2014/main" id="{DD98A4E5-BDB3-4EF0-91F0-A3612458DAF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93952" y="4072577"/>
                          <a:ext cx="2321787" cy="6548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4">
              <a:extLst>
                <a:ext uri="{FF2B5EF4-FFF2-40B4-BE49-F238E27FC236}">
                  <a16:creationId xmlns:a16="http://schemas.microsoft.com/office/drawing/2014/main" id="{E37060FE-C85B-4E32-9D85-FAA5DED5F6B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99974056"/>
                </p:ext>
              </p:extLst>
            </p:nvPr>
          </p:nvGraphicFramePr>
          <p:xfrm>
            <a:off x="9457529" y="2286089"/>
            <a:ext cx="2675186" cy="4300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739510" imgH="279446" progId="Equation.DSMT4">
                    <p:embed/>
                  </p:oleObj>
                </mc:Choice>
                <mc:Fallback>
                  <p:oleObj name="Equation" r:id="rId5" imgW="1739510" imgH="279446" progId="Equation.DSMT4">
                    <p:embed/>
                    <p:pic>
                      <p:nvPicPr>
                        <p:cNvPr id="11" name="Object 4">
                          <a:extLst>
                            <a:ext uri="{FF2B5EF4-FFF2-40B4-BE49-F238E27FC236}">
                              <a16:creationId xmlns:a16="http://schemas.microsoft.com/office/drawing/2014/main" id="{E37060FE-C85B-4E32-9D85-FAA5DED5F6B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57529" y="2286089"/>
                          <a:ext cx="2675186" cy="4300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5">
              <a:extLst>
                <a:ext uri="{FF2B5EF4-FFF2-40B4-BE49-F238E27FC236}">
                  <a16:creationId xmlns:a16="http://schemas.microsoft.com/office/drawing/2014/main" id="{FE9EDC58-8514-4EDA-A4B1-C2C5D4FDCAA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25223260"/>
                </p:ext>
              </p:extLst>
            </p:nvPr>
          </p:nvGraphicFramePr>
          <p:xfrm>
            <a:off x="9549777" y="4771582"/>
            <a:ext cx="2352969" cy="4001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345970" imgH="228738" progId="Equation.DSMT4">
                    <p:embed/>
                  </p:oleObj>
                </mc:Choice>
                <mc:Fallback>
                  <p:oleObj name="Equation" r:id="rId7" imgW="1345970" imgH="228738" progId="Equation.DSMT4">
                    <p:embed/>
                    <p:pic>
                      <p:nvPicPr>
                        <p:cNvPr id="12" name="Object 5">
                          <a:extLst>
                            <a:ext uri="{FF2B5EF4-FFF2-40B4-BE49-F238E27FC236}">
                              <a16:creationId xmlns:a16="http://schemas.microsoft.com/office/drawing/2014/main" id="{FE9EDC58-8514-4EDA-A4B1-C2C5D4FDCAA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49777" y="4771582"/>
                          <a:ext cx="2352969" cy="4001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6">
              <a:extLst>
                <a:ext uri="{FF2B5EF4-FFF2-40B4-BE49-F238E27FC236}">
                  <a16:creationId xmlns:a16="http://schemas.microsoft.com/office/drawing/2014/main" id="{FEEEB962-986B-4B4E-A032-36FC5C79F49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06035520"/>
                </p:ext>
              </p:extLst>
            </p:nvPr>
          </p:nvGraphicFramePr>
          <p:xfrm>
            <a:off x="9617339" y="2782409"/>
            <a:ext cx="2243831" cy="640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460064" imgH="418893" progId="Equation.DSMT4">
                    <p:embed/>
                  </p:oleObj>
                </mc:Choice>
                <mc:Fallback>
                  <p:oleObj name="Equation" r:id="rId9" imgW="1460064" imgH="418893" progId="Equation.DSMT4">
                    <p:embed/>
                    <p:pic>
                      <p:nvPicPr>
                        <p:cNvPr id="13" name="Object 6">
                          <a:extLst>
                            <a:ext uri="{FF2B5EF4-FFF2-40B4-BE49-F238E27FC236}">
                              <a16:creationId xmlns:a16="http://schemas.microsoft.com/office/drawing/2014/main" id="{FEEEB962-986B-4B4E-A032-36FC5C79F49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17339" y="2782409"/>
                          <a:ext cx="2243831" cy="6405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7">
              <a:extLst>
                <a:ext uri="{FF2B5EF4-FFF2-40B4-BE49-F238E27FC236}">
                  <a16:creationId xmlns:a16="http://schemas.microsoft.com/office/drawing/2014/main" id="{53D31EB9-DFF1-4F77-8B4F-2372ACC39AF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85086093"/>
                </p:ext>
              </p:extLst>
            </p:nvPr>
          </p:nvGraphicFramePr>
          <p:xfrm>
            <a:off x="9536784" y="3543778"/>
            <a:ext cx="2417932" cy="396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396678" imgH="228738" progId="Equation.3">
                    <p:embed/>
                  </p:oleObj>
                </mc:Choice>
                <mc:Fallback>
                  <p:oleObj name="Equation" r:id="rId11" imgW="1396678" imgH="228738" progId="Equation.3">
                    <p:embed/>
                    <p:pic>
                      <p:nvPicPr>
                        <p:cNvPr id="14" name="Object 7">
                          <a:extLst>
                            <a:ext uri="{FF2B5EF4-FFF2-40B4-BE49-F238E27FC236}">
                              <a16:creationId xmlns:a16="http://schemas.microsoft.com/office/drawing/2014/main" id="{53D31EB9-DFF1-4F77-8B4F-2372ACC39AF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36784" y="3543778"/>
                          <a:ext cx="2417932" cy="396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1094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19.1 Structure and Depletion Region</a:t>
            </a:r>
          </a:p>
          <a:p>
            <a:r>
              <a:rPr lang="en-US" sz="2400" dirty="0"/>
              <a:t>19.2 Drawing band-diagrams in equilibrium</a:t>
            </a:r>
          </a:p>
        </p:txBody>
      </p:sp>
      <p:sp>
        <p:nvSpPr>
          <p:cNvPr id="22" name="Rounded Rectangle 28">
            <a:extLst>
              <a:ext uri="{FF2B5EF4-FFF2-40B4-BE49-F238E27FC236}">
                <a16:creationId xmlns:a16="http://schemas.microsoft.com/office/drawing/2014/main" id="{283F9EAC-6322-404E-8041-E267EF730725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3" name="Rounded Rectangle 19">
            <a:extLst>
              <a:ext uri="{FF2B5EF4-FFF2-40B4-BE49-F238E27FC236}">
                <a16:creationId xmlns:a16="http://schemas.microsoft.com/office/drawing/2014/main" id="{AB05C70B-3838-41B0-A07A-C77ECB68DEF8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pic>
        <p:nvPicPr>
          <p:cNvPr id="16" name="Picture 5" descr="MSSolarCellDetail">
            <a:hlinkClick r:id="rId16"/>
            <a:extLst>
              <a:ext uri="{FF2B5EF4-FFF2-40B4-BE49-F238E27FC236}">
                <a16:creationId xmlns:a16="http://schemas.microsoft.com/office/drawing/2014/main" id="{D2638A27-64CC-4039-8DAF-DDA74795B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709555" y="889085"/>
            <a:ext cx="1205808" cy="803872"/>
          </a:xfrm>
          <a:prstGeom prst="rect">
            <a:avLst/>
          </a:prstGeom>
          <a:noFill/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10149566" y="908450"/>
            <a:ext cx="1365202" cy="466481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624AABE-8CBD-42E7-9E38-316E911213C2}"/>
              </a:ext>
            </a:extLst>
          </p:cNvPr>
          <p:cNvGrpSpPr/>
          <p:nvPr/>
        </p:nvGrpSpPr>
        <p:grpSpPr>
          <a:xfrm>
            <a:off x="6836995" y="2002151"/>
            <a:ext cx="2700650" cy="1094470"/>
            <a:chOff x="4174171" y="3668252"/>
            <a:chExt cx="4816496" cy="1951941"/>
          </a:xfrm>
        </p:grpSpPr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92B0E098-07B7-455B-B1E2-20EE8877D2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4174171" y="4269065"/>
              <a:ext cx="4816496" cy="1351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9" name="Freeform 52">
              <a:extLst>
                <a:ext uri="{FF2B5EF4-FFF2-40B4-BE49-F238E27FC236}">
                  <a16:creationId xmlns:a16="http://schemas.microsoft.com/office/drawing/2014/main" id="{5C54300D-E5F0-4E05-9025-8EBCDD1A04DD}"/>
                </a:ext>
              </a:extLst>
            </p:cNvPr>
            <p:cNvSpPr/>
            <p:nvPr/>
          </p:nvSpPr>
          <p:spPr>
            <a:xfrm>
              <a:off x="4283333" y="3668252"/>
              <a:ext cx="4702628" cy="667657"/>
            </a:xfrm>
            <a:custGeom>
              <a:avLst/>
              <a:gdLst>
                <a:gd name="connsiteX0" fmla="*/ 0 w 4702628"/>
                <a:gd name="connsiteY0" fmla="*/ 0 h 667657"/>
                <a:gd name="connsiteX1" fmla="*/ 1190171 w 4702628"/>
                <a:gd name="connsiteY1" fmla="*/ 14514 h 667657"/>
                <a:gd name="connsiteX2" fmla="*/ 1190171 w 4702628"/>
                <a:gd name="connsiteY2" fmla="*/ 14514 h 667657"/>
                <a:gd name="connsiteX3" fmla="*/ 1364342 w 4702628"/>
                <a:gd name="connsiteY3" fmla="*/ 87086 h 667657"/>
                <a:gd name="connsiteX4" fmla="*/ 1451428 w 4702628"/>
                <a:gd name="connsiteY4" fmla="*/ 145143 h 667657"/>
                <a:gd name="connsiteX5" fmla="*/ 1524000 w 4702628"/>
                <a:gd name="connsiteY5" fmla="*/ 188686 h 667657"/>
                <a:gd name="connsiteX6" fmla="*/ 1582057 w 4702628"/>
                <a:gd name="connsiteY6" fmla="*/ 232229 h 667657"/>
                <a:gd name="connsiteX7" fmla="*/ 1625600 w 4702628"/>
                <a:gd name="connsiteY7" fmla="*/ 261257 h 667657"/>
                <a:gd name="connsiteX8" fmla="*/ 1698171 w 4702628"/>
                <a:gd name="connsiteY8" fmla="*/ 290286 h 667657"/>
                <a:gd name="connsiteX9" fmla="*/ 1756228 w 4702628"/>
                <a:gd name="connsiteY9" fmla="*/ 333829 h 667657"/>
                <a:gd name="connsiteX10" fmla="*/ 1843314 w 4702628"/>
                <a:gd name="connsiteY10" fmla="*/ 377371 h 667657"/>
                <a:gd name="connsiteX11" fmla="*/ 1901371 w 4702628"/>
                <a:gd name="connsiteY11" fmla="*/ 406400 h 667657"/>
                <a:gd name="connsiteX12" fmla="*/ 1959428 w 4702628"/>
                <a:gd name="connsiteY12" fmla="*/ 435429 h 667657"/>
                <a:gd name="connsiteX13" fmla="*/ 2002971 w 4702628"/>
                <a:gd name="connsiteY13" fmla="*/ 449943 h 667657"/>
                <a:gd name="connsiteX14" fmla="*/ 2061028 w 4702628"/>
                <a:gd name="connsiteY14" fmla="*/ 478971 h 667657"/>
                <a:gd name="connsiteX15" fmla="*/ 2148114 w 4702628"/>
                <a:gd name="connsiteY15" fmla="*/ 508000 h 667657"/>
                <a:gd name="connsiteX16" fmla="*/ 2264228 w 4702628"/>
                <a:gd name="connsiteY16" fmla="*/ 537029 h 667657"/>
                <a:gd name="connsiteX17" fmla="*/ 2322285 w 4702628"/>
                <a:gd name="connsiteY17" fmla="*/ 551543 h 667657"/>
                <a:gd name="connsiteX18" fmla="*/ 2365828 w 4702628"/>
                <a:gd name="connsiteY18" fmla="*/ 566057 h 667657"/>
                <a:gd name="connsiteX19" fmla="*/ 2481942 w 4702628"/>
                <a:gd name="connsiteY19" fmla="*/ 580571 h 667657"/>
                <a:gd name="connsiteX20" fmla="*/ 2598057 w 4702628"/>
                <a:gd name="connsiteY20" fmla="*/ 609600 h 667657"/>
                <a:gd name="connsiteX21" fmla="*/ 2670628 w 4702628"/>
                <a:gd name="connsiteY21" fmla="*/ 624114 h 667657"/>
                <a:gd name="connsiteX22" fmla="*/ 2714171 w 4702628"/>
                <a:gd name="connsiteY22" fmla="*/ 624114 h 667657"/>
                <a:gd name="connsiteX23" fmla="*/ 2757714 w 4702628"/>
                <a:gd name="connsiteY23" fmla="*/ 638629 h 667657"/>
                <a:gd name="connsiteX24" fmla="*/ 2815771 w 4702628"/>
                <a:gd name="connsiteY24" fmla="*/ 638629 h 667657"/>
                <a:gd name="connsiteX25" fmla="*/ 2902857 w 4702628"/>
                <a:gd name="connsiteY25" fmla="*/ 638629 h 667657"/>
                <a:gd name="connsiteX26" fmla="*/ 4702628 w 4702628"/>
                <a:gd name="connsiteY26" fmla="*/ 667657 h 667657"/>
                <a:gd name="connsiteX27" fmla="*/ 4702628 w 4702628"/>
                <a:gd name="connsiteY27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702628" h="667657">
                  <a:moveTo>
                    <a:pt x="0" y="0"/>
                  </a:moveTo>
                  <a:lnTo>
                    <a:pt x="1190171" y="14514"/>
                  </a:lnTo>
                  <a:lnTo>
                    <a:pt x="1190171" y="14514"/>
                  </a:lnTo>
                  <a:cubicBezTo>
                    <a:pt x="1219200" y="26609"/>
                    <a:pt x="1320799" y="65315"/>
                    <a:pt x="1364342" y="87086"/>
                  </a:cubicBezTo>
                  <a:cubicBezTo>
                    <a:pt x="1407885" y="108857"/>
                    <a:pt x="1424818" y="128210"/>
                    <a:pt x="1451428" y="145143"/>
                  </a:cubicBezTo>
                  <a:cubicBezTo>
                    <a:pt x="1478038" y="162076"/>
                    <a:pt x="1502229" y="174172"/>
                    <a:pt x="1524000" y="188686"/>
                  </a:cubicBezTo>
                  <a:cubicBezTo>
                    <a:pt x="1545772" y="203200"/>
                    <a:pt x="1565124" y="220134"/>
                    <a:pt x="1582057" y="232229"/>
                  </a:cubicBezTo>
                  <a:cubicBezTo>
                    <a:pt x="1598990" y="244324"/>
                    <a:pt x="1606248" y="251581"/>
                    <a:pt x="1625600" y="261257"/>
                  </a:cubicBezTo>
                  <a:cubicBezTo>
                    <a:pt x="1644952" y="270933"/>
                    <a:pt x="1676400" y="278191"/>
                    <a:pt x="1698171" y="290286"/>
                  </a:cubicBezTo>
                  <a:cubicBezTo>
                    <a:pt x="1719942" y="302381"/>
                    <a:pt x="1732038" y="319315"/>
                    <a:pt x="1756228" y="333829"/>
                  </a:cubicBezTo>
                  <a:cubicBezTo>
                    <a:pt x="1780418" y="348343"/>
                    <a:pt x="1843314" y="377371"/>
                    <a:pt x="1843314" y="377371"/>
                  </a:cubicBezTo>
                  <a:lnTo>
                    <a:pt x="1901371" y="406400"/>
                  </a:lnTo>
                  <a:cubicBezTo>
                    <a:pt x="1920723" y="416076"/>
                    <a:pt x="1942495" y="428172"/>
                    <a:pt x="1959428" y="435429"/>
                  </a:cubicBezTo>
                  <a:cubicBezTo>
                    <a:pt x="1976361" y="442686"/>
                    <a:pt x="1986038" y="442686"/>
                    <a:pt x="2002971" y="449943"/>
                  </a:cubicBezTo>
                  <a:cubicBezTo>
                    <a:pt x="2019904" y="457200"/>
                    <a:pt x="2036838" y="469295"/>
                    <a:pt x="2061028" y="478971"/>
                  </a:cubicBezTo>
                  <a:cubicBezTo>
                    <a:pt x="2085218" y="488647"/>
                    <a:pt x="2114247" y="498324"/>
                    <a:pt x="2148114" y="508000"/>
                  </a:cubicBezTo>
                  <a:cubicBezTo>
                    <a:pt x="2181981" y="517676"/>
                    <a:pt x="2264228" y="537029"/>
                    <a:pt x="2264228" y="537029"/>
                  </a:cubicBezTo>
                  <a:cubicBezTo>
                    <a:pt x="2293256" y="544286"/>
                    <a:pt x="2305352" y="546705"/>
                    <a:pt x="2322285" y="551543"/>
                  </a:cubicBezTo>
                  <a:cubicBezTo>
                    <a:pt x="2339218" y="556381"/>
                    <a:pt x="2339219" y="561219"/>
                    <a:pt x="2365828" y="566057"/>
                  </a:cubicBezTo>
                  <a:cubicBezTo>
                    <a:pt x="2392438" y="570895"/>
                    <a:pt x="2443237" y="573314"/>
                    <a:pt x="2481942" y="580571"/>
                  </a:cubicBezTo>
                  <a:cubicBezTo>
                    <a:pt x="2520647" y="587828"/>
                    <a:pt x="2566609" y="602343"/>
                    <a:pt x="2598057" y="609600"/>
                  </a:cubicBezTo>
                  <a:cubicBezTo>
                    <a:pt x="2629505" y="616857"/>
                    <a:pt x="2651276" y="621695"/>
                    <a:pt x="2670628" y="624114"/>
                  </a:cubicBezTo>
                  <a:cubicBezTo>
                    <a:pt x="2689980" y="626533"/>
                    <a:pt x="2699657" y="621695"/>
                    <a:pt x="2714171" y="624114"/>
                  </a:cubicBezTo>
                  <a:cubicBezTo>
                    <a:pt x="2728685" y="626533"/>
                    <a:pt x="2740781" y="636210"/>
                    <a:pt x="2757714" y="638629"/>
                  </a:cubicBezTo>
                  <a:cubicBezTo>
                    <a:pt x="2774647" y="641048"/>
                    <a:pt x="2815771" y="638629"/>
                    <a:pt x="2815771" y="638629"/>
                  </a:cubicBezTo>
                  <a:lnTo>
                    <a:pt x="2902857" y="638629"/>
                  </a:lnTo>
                  <a:lnTo>
                    <a:pt x="4702628" y="667657"/>
                  </a:lnTo>
                  <a:lnTo>
                    <a:pt x="4702628" y="667657"/>
                  </a:lnTo>
                </a:path>
              </a:pathLst>
            </a:custGeom>
            <a:ln w="34925">
              <a:solidFill>
                <a:srgbClr val="FF0000"/>
              </a:solidFill>
              <a:prstDash val="solid"/>
            </a:ln>
            <a:scene3d>
              <a:camera prst="orthographicFront">
                <a:rot lat="1080000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53">
              <a:extLst>
                <a:ext uri="{FF2B5EF4-FFF2-40B4-BE49-F238E27FC236}">
                  <a16:creationId xmlns:a16="http://schemas.microsoft.com/office/drawing/2014/main" id="{099EF8D1-29DB-48AD-9598-068EFE31AF98}"/>
                </a:ext>
              </a:extLst>
            </p:cNvPr>
            <p:cNvSpPr/>
            <p:nvPr/>
          </p:nvSpPr>
          <p:spPr>
            <a:xfrm>
              <a:off x="4262312" y="4057136"/>
              <a:ext cx="4702628" cy="667657"/>
            </a:xfrm>
            <a:custGeom>
              <a:avLst/>
              <a:gdLst>
                <a:gd name="connsiteX0" fmla="*/ 0 w 4702628"/>
                <a:gd name="connsiteY0" fmla="*/ 0 h 667657"/>
                <a:gd name="connsiteX1" fmla="*/ 1190171 w 4702628"/>
                <a:gd name="connsiteY1" fmla="*/ 14514 h 667657"/>
                <a:gd name="connsiteX2" fmla="*/ 1190171 w 4702628"/>
                <a:gd name="connsiteY2" fmla="*/ 14514 h 667657"/>
                <a:gd name="connsiteX3" fmla="*/ 1364342 w 4702628"/>
                <a:gd name="connsiteY3" fmla="*/ 87086 h 667657"/>
                <a:gd name="connsiteX4" fmla="*/ 1451428 w 4702628"/>
                <a:gd name="connsiteY4" fmla="*/ 145143 h 667657"/>
                <a:gd name="connsiteX5" fmla="*/ 1524000 w 4702628"/>
                <a:gd name="connsiteY5" fmla="*/ 188686 h 667657"/>
                <a:gd name="connsiteX6" fmla="*/ 1582057 w 4702628"/>
                <a:gd name="connsiteY6" fmla="*/ 232229 h 667657"/>
                <a:gd name="connsiteX7" fmla="*/ 1625600 w 4702628"/>
                <a:gd name="connsiteY7" fmla="*/ 261257 h 667657"/>
                <a:gd name="connsiteX8" fmla="*/ 1698171 w 4702628"/>
                <a:gd name="connsiteY8" fmla="*/ 290286 h 667657"/>
                <a:gd name="connsiteX9" fmla="*/ 1756228 w 4702628"/>
                <a:gd name="connsiteY9" fmla="*/ 333829 h 667657"/>
                <a:gd name="connsiteX10" fmla="*/ 1843314 w 4702628"/>
                <a:gd name="connsiteY10" fmla="*/ 377371 h 667657"/>
                <a:gd name="connsiteX11" fmla="*/ 1901371 w 4702628"/>
                <a:gd name="connsiteY11" fmla="*/ 406400 h 667657"/>
                <a:gd name="connsiteX12" fmla="*/ 1959428 w 4702628"/>
                <a:gd name="connsiteY12" fmla="*/ 435429 h 667657"/>
                <a:gd name="connsiteX13" fmla="*/ 2002971 w 4702628"/>
                <a:gd name="connsiteY13" fmla="*/ 449943 h 667657"/>
                <a:gd name="connsiteX14" fmla="*/ 2061028 w 4702628"/>
                <a:gd name="connsiteY14" fmla="*/ 478971 h 667657"/>
                <a:gd name="connsiteX15" fmla="*/ 2148114 w 4702628"/>
                <a:gd name="connsiteY15" fmla="*/ 508000 h 667657"/>
                <a:gd name="connsiteX16" fmla="*/ 2264228 w 4702628"/>
                <a:gd name="connsiteY16" fmla="*/ 537029 h 667657"/>
                <a:gd name="connsiteX17" fmla="*/ 2322285 w 4702628"/>
                <a:gd name="connsiteY17" fmla="*/ 551543 h 667657"/>
                <a:gd name="connsiteX18" fmla="*/ 2365828 w 4702628"/>
                <a:gd name="connsiteY18" fmla="*/ 566057 h 667657"/>
                <a:gd name="connsiteX19" fmla="*/ 2481942 w 4702628"/>
                <a:gd name="connsiteY19" fmla="*/ 580571 h 667657"/>
                <a:gd name="connsiteX20" fmla="*/ 2598057 w 4702628"/>
                <a:gd name="connsiteY20" fmla="*/ 609600 h 667657"/>
                <a:gd name="connsiteX21" fmla="*/ 2670628 w 4702628"/>
                <a:gd name="connsiteY21" fmla="*/ 624114 h 667657"/>
                <a:gd name="connsiteX22" fmla="*/ 2714171 w 4702628"/>
                <a:gd name="connsiteY22" fmla="*/ 624114 h 667657"/>
                <a:gd name="connsiteX23" fmla="*/ 2757714 w 4702628"/>
                <a:gd name="connsiteY23" fmla="*/ 638629 h 667657"/>
                <a:gd name="connsiteX24" fmla="*/ 2815771 w 4702628"/>
                <a:gd name="connsiteY24" fmla="*/ 638629 h 667657"/>
                <a:gd name="connsiteX25" fmla="*/ 2902857 w 4702628"/>
                <a:gd name="connsiteY25" fmla="*/ 638629 h 667657"/>
                <a:gd name="connsiteX26" fmla="*/ 4702628 w 4702628"/>
                <a:gd name="connsiteY26" fmla="*/ 667657 h 667657"/>
                <a:gd name="connsiteX27" fmla="*/ 4702628 w 4702628"/>
                <a:gd name="connsiteY27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702628" h="667657">
                  <a:moveTo>
                    <a:pt x="0" y="0"/>
                  </a:moveTo>
                  <a:lnTo>
                    <a:pt x="1190171" y="14514"/>
                  </a:lnTo>
                  <a:lnTo>
                    <a:pt x="1190171" y="14514"/>
                  </a:lnTo>
                  <a:cubicBezTo>
                    <a:pt x="1219200" y="26609"/>
                    <a:pt x="1320799" y="65315"/>
                    <a:pt x="1364342" y="87086"/>
                  </a:cubicBezTo>
                  <a:cubicBezTo>
                    <a:pt x="1407885" y="108857"/>
                    <a:pt x="1424818" y="128210"/>
                    <a:pt x="1451428" y="145143"/>
                  </a:cubicBezTo>
                  <a:cubicBezTo>
                    <a:pt x="1478038" y="162076"/>
                    <a:pt x="1502229" y="174172"/>
                    <a:pt x="1524000" y="188686"/>
                  </a:cubicBezTo>
                  <a:cubicBezTo>
                    <a:pt x="1545772" y="203200"/>
                    <a:pt x="1565124" y="220134"/>
                    <a:pt x="1582057" y="232229"/>
                  </a:cubicBezTo>
                  <a:cubicBezTo>
                    <a:pt x="1598990" y="244324"/>
                    <a:pt x="1606248" y="251581"/>
                    <a:pt x="1625600" y="261257"/>
                  </a:cubicBezTo>
                  <a:cubicBezTo>
                    <a:pt x="1644952" y="270933"/>
                    <a:pt x="1676400" y="278191"/>
                    <a:pt x="1698171" y="290286"/>
                  </a:cubicBezTo>
                  <a:cubicBezTo>
                    <a:pt x="1719942" y="302381"/>
                    <a:pt x="1732038" y="319315"/>
                    <a:pt x="1756228" y="333829"/>
                  </a:cubicBezTo>
                  <a:cubicBezTo>
                    <a:pt x="1780418" y="348343"/>
                    <a:pt x="1843314" y="377371"/>
                    <a:pt x="1843314" y="377371"/>
                  </a:cubicBezTo>
                  <a:lnTo>
                    <a:pt x="1901371" y="406400"/>
                  </a:lnTo>
                  <a:cubicBezTo>
                    <a:pt x="1920723" y="416076"/>
                    <a:pt x="1942495" y="428172"/>
                    <a:pt x="1959428" y="435429"/>
                  </a:cubicBezTo>
                  <a:cubicBezTo>
                    <a:pt x="1976361" y="442686"/>
                    <a:pt x="1986038" y="442686"/>
                    <a:pt x="2002971" y="449943"/>
                  </a:cubicBezTo>
                  <a:cubicBezTo>
                    <a:pt x="2019904" y="457200"/>
                    <a:pt x="2036838" y="469295"/>
                    <a:pt x="2061028" y="478971"/>
                  </a:cubicBezTo>
                  <a:cubicBezTo>
                    <a:pt x="2085218" y="488647"/>
                    <a:pt x="2114247" y="498324"/>
                    <a:pt x="2148114" y="508000"/>
                  </a:cubicBezTo>
                  <a:cubicBezTo>
                    <a:pt x="2181981" y="517676"/>
                    <a:pt x="2264228" y="537029"/>
                    <a:pt x="2264228" y="537029"/>
                  </a:cubicBezTo>
                  <a:cubicBezTo>
                    <a:pt x="2293256" y="544286"/>
                    <a:pt x="2305352" y="546705"/>
                    <a:pt x="2322285" y="551543"/>
                  </a:cubicBezTo>
                  <a:cubicBezTo>
                    <a:pt x="2339218" y="556381"/>
                    <a:pt x="2339219" y="561219"/>
                    <a:pt x="2365828" y="566057"/>
                  </a:cubicBezTo>
                  <a:cubicBezTo>
                    <a:pt x="2392438" y="570895"/>
                    <a:pt x="2443237" y="573314"/>
                    <a:pt x="2481942" y="580571"/>
                  </a:cubicBezTo>
                  <a:cubicBezTo>
                    <a:pt x="2520647" y="587828"/>
                    <a:pt x="2566609" y="602343"/>
                    <a:pt x="2598057" y="609600"/>
                  </a:cubicBezTo>
                  <a:cubicBezTo>
                    <a:pt x="2629505" y="616857"/>
                    <a:pt x="2651276" y="621695"/>
                    <a:pt x="2670628" y="624114"/>
                  </a:cubicBezTo>
                  <a:cubicBezTo>
                    <a:pt x="2689980" y="626533"/>
                    <a:pt x="2699657" y="621695"/>
                    <a:pt x="2714171" y="624114"/>
                  </a:cubicBezTo>
                  <a:cubicBezTo>
                    <a:pt x="2728685" y="626533"/>
                    <a:pt x="2740781" y="636210"/>
                    <a:pt x="2757714" y="638629"/>
                  </a:cubicBezTo>
                  <a:cubicBezTo>
                    <a:pt x="2774647" y="641048"/>
                    <a:pt x="2815771" y="638629"/>
                    <a:pt x="2815771" y="638629"/>
                  </a:cubicBezTo>
                  <a:lnTo>
                    <a:pt x="2902857" y="638629"/>
                  </a:lnTo>
                  <a:lnTo>
                    <a:pt x="4702628" y="667657"/>
                  </a:lnTo>
                  <a:lnTo>
                    <a:pt x="4702628" y="667657"/>
                  </a:lnTo>
                </a:path>
              </a:pathLst>
            </a:custGeom>
            <a:ln w="19050">
              <a:solidFill>
                <a:srgbClr val="FF0000"/>
              </a:solidFill>
              <a:prstDash val="lgDash"/>
            </a:ln>
            <a:scene3d>
              <a:camera prst="orthographicFront">
                <a:rot lat="1080000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908AF00-3807-4678-8BB4-8F143811E411}"/>
              </a:ext>
            </a:extLst>
          </p:cNvPr>
          <p:cNvSpPr txBox="1"/>
          <p:nvPr/>
        </p:nvSpPr>
        <p:spPr>
          <a:xfrm>
            <a:off x="9272862" y="4373716"/>
            <a:ext cx="2348233" cy="2246769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Drawing Recipe</a:t>
            </a:r>
          </a:p>
          <a:p>
            <a:pPr marL="342900" indent="-342900">
              <a:buAutoNum type="arabicParenR"/>
            </a:pPr>
            <a:r>
              <a:rPr lang="en-US" sz="1500" dirty="0"/>
              <a:t>Start with EF</a:t>
            </a:r>
          </a:p>
          <a:p>
            <a:pPr marL="342900" indent="-342900">
              <a:buAutoNum type="arabicParenR"/>
            </a:pPr>
            <a:r>
              <a:rPr lang="en-US" sz="1500" dirty="0"/>
              <a:t>Ec/</a:t>
            </a:r>
            <a:r>
              <a:rPr lang="en-US" sz="1500" dirty="0" err="1"/>
              <a:t>Ev</a:t>
            </a:r>
            <a:r>
              <a:rPr lang="en-US" sz="1500" dirty="0"/>
              <a:t> in bulk n-side</a:t>
            </a:r>
          </a:p>
          <a:p>
            <a:pPr marL="342900" indent="-342900">
              <a:buAutoNum type="arabicParenR"/>
            </a:pPr>
            <a:r>
              <a:rPr lang="en-US" sz="1500" dirty="0"/>
              <a:t>Ec/</a:t>
            </a:r>
            <a:r>
              <a:rPr lang="en-US" sz="1500" dirty="0" err="1"/>
              <a:t>Ev</a:t>
            </a:r>
            <a:r>
              <a:rPr lang="en-US" sz="1500" dirty="0"/>
              <a:t> in bulk p-side</a:t>
            </a:r>
          </a:p>
          <a:p>
            <a:pPr marL="342900" indent="-342900">
              <a:buAutoNum type="arabicParenR"/>
            </a:pPr>
            <a:r>
              <a:rPr lang="en-US" sz="1500" dirty="0"/>
              <a:t>Vacuum level in N</a:t>
            </a:r>
          </a:p>
          <a:p>
            <a:pPr marL="342900" indent="-342900">
              <a:buAutoNum type="arabicParenR"/>
            </a:pPr>
            <a:r>
              <a:rPr lang="en-US" sz="1500" dirty="0"/>
              <a:t>Vacuum level in P</a:t>
            </a:r>
          </a:p>
          <a:p>
            <a:pPr marL="342900" indent="-342900">
              <a:buAutoNum type="arabicParenR"/>
            </a:pPr>
            <a:r>
              <a:rPr lang="en-US" sz="1500" dirty="0"/>
              <a:t>Join vacuum levels</a:t>
            </a:r>
          </a:p>
          <a:p>
            <a:pPr marL="342900" indent="-342900">
              <a:buAutoNum type="arabicParenR"/>
            </a:pPr>
            <a:r>
              <a:rPr lang="en-US" sz="1500" dirty="0"/>
              <a:t>“Transfer” vacuum slopes to join </a:t>
            </a:r>
            <a:r>
              <a:rPr lang="en-US" sz="1500" dirty="0" err="1"/>
              <a:t>Ec</a:t>
            </a:r>
            <a:r>
              <a:rPr lang="en-US" sz="1500" dirty="0"/>
              <a:t>/</a:t>
            </a:r>
            <a:r>
              <a:rPr lang="en-US" sz="1500" dirty="0" err="1"/>
              <a:t>Ev</a:t>
            </a:r>
            <a:endParaRPr lang="en-US" b="1" dirty="0"/>
          </a:p>
        </p:txBody>
      </p:sp>
      <p:sp>
        <p:nvSpPr>
          <p:cNvPr id="25" name="Text Box 3">
            <a:extLst>
              <a:ext uri="{FF2B5EF4-FFF2-40B4-BE49-F238E27FC236}">
                <a16:creationId xmlns:a16="http://schemas.microsoft.com/office/drawing/2014/main" id="{54CF7CEB-0BA8-4490-B573-DE57DD3C0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31" y="3200257"/>
            <a:ext cx="7618413" cy="326698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sz="2000" dirty="0">
                <a:latin typeface="+mn-lt"/>
              </a:rPr>
              <a:t>Learning to draw </a:t>
            </a:r>
            <a:r>
              <a:rPr lang="en-US" sz="2000" b="1" dirty="0">
                <a:latin typeface="+mn-lt"/>
              </a:rPr>
              <a:t>band-diagrams</a:t>
            </a:r>
            <a:r>
              <a:rPr lang="en-US" sz="2000" dirty="0">
                <a:latin typeface="+mn-lt"/>
              </a:rPr>
              <a:t> is one of the most  important topics you learn in this course.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Band-diagrams are a graphical way of quickly solving the Poisson equation. </a:t>
            </a: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sz="2000" dirty="0">
                <a:latin typeface="+mn-lt"/>
              </a:rPr>
              <a:t>If you consistently follow the rules of drawing band-diagrams, you will always get correct results.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Try to follow the rules, </a:t>
            </a:r>
            <a:r>
              <a:rPr lang="en-US" sz="2000" b="1" dirty="0">
                <a:latin typeface="+mn-lt"/>
              </a:rPr>
              <a:t>not guess</a:t>
            </a:r>
            <a:r>
              <a:rPr lang="en-US" sz="2000" dirty="0">
                <a:latin typeface="+mn-lt"/>
              </a:rPr>
              <a:t> the final result.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37902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5490</TotalTime>
  <Words>1529</Words>
  <Application>Microsoft Office PowerPoint</Application>
  <PresentationFormat>Widescreen</PresentationFormat>
  <Paragraphs>393</Paragraphs>
  <Slides>33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6" baseType="lpstr">
      <vt:lpstr>Monotype Sorts</vt:lpstr>
      <vt:lpstr>ＭＳ Ｐゴシック</vt:lpstr>
      <vt:lpstr>Arial</vt:lpstr>
      <vt:lpstr>Cambria Math</vt:lpstr>
      <vt:lpstr>Comic Sans MS</vt:lpstr>
      <vt:lpstr>Kunstler Script</vt:lpstr>
      <vt:lpstr>Symbol</vt:lpstr>
      <vt:lpstr>Times</vt:lpstr>
      <vt:lpstr>Trebuchet MS</vt:lpstr>
      <vt:lpstr>Wingdings</vt:lpstr>
      <vt:lpstr>Wingdings 3</vt:lpstr>
      <vt:lpstr>6_nanoHUB-v2</vt:lpstr>
      <vt:lpstr>Equation</vt:lpstr>
      <vt:lpstr>Section 19 Introduction to PN Junctions</vt:lpstr>
      <vt:lpstr>Current Flow  Through Semiconductors</vt:lpstr>
      <vt:lpstr>Topic Map</vt:lpstr>
      <vt:lpstr>Topic Map</vt:lpstr>
      <vt:lpstr>Topic Map</vt:lpstr>
      <vt:lpstr>Section 19 Introduction to PN Junctions</vt:lpstr>
      <vt:lpstr>Section 19 Introduction to PN Junctions</vt:lpstr>
      <vt:lpstr>What is a Diode good for ….</vt:lpstr>
      <vt:lpstr>p-n Junction Devices …</vt:lpstr>
      <vt:lpstr>P and N doped Material Side by Side … </vt:lpstr>
      <vt:lpstr>Forming a Junction</vt:lpstr>
      <vt:lpstr>Forming a Junction</vt:lpstr>
      <vt:lpstr>Forming a Junction</vt:lpstr>
      <vt:lpstr>Formation of a Junction </vt:lpstr>
      <vt:lpstr>Potential, Field and Charge</vt:lpstr>
      <vt:lpstr>PowerPoint Presentation</vt:lpstr>
      <vt:lpstr>Sketch of Electrostatics</vt:lpstr>
      <vt:lpstr>Sketch of Electrostatics </vt:lpstr>
      <vt:lpstr>Section 19 Introduction to PN Junctions</vt:lpstr>
      <vt:lpstr>Section 19 Introduction to PN Junctions</vt:lpstr>
      <vt:lpstr>Section 19 Introduction to PN Junctions</vt:lpstr>
      <vt:lpstr>Section 19 Introduction to PN Junctions</vt:lpstr>
      <vt:lpstr>Drawing Band Diagram in Equilibrium…</vt:lpstr>
      <vt:lpstr>Short-cut to Band-diagram </vt:lpstr>
      <vt:lpstr>Built-in Potential: boundary conditions @infinity</vt:lpstr>
      <vt:lpstr>Interface Boundary Conditions</vt:lpstr>
      <vt:lpstr>Built-in voltage for Homo-junctions</vt:lpstr>
      <vt:lpstr>Analytical Solution of Poisson Equation</vt:lpstr>
      <vt:lpstr>Analytical Solution for Homojunctions</vt:lpstr>
      <vt:lpstr>Depletion Regions in Homojunctions</vt:lpstr>
      <vt:lpstr>Complete Analytical Solution</vt:lpstr>
      <vt:lpstr>Summary  PN-Junction Electrostatics</vt:lpstr>
      <vt:lpstr>Section 19 Introduction to PN Junctions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136</cp:revision>
  <cp:lastPrinted>2012-01-17T05:18:23Z</cp:lastPrinted>
  <dcterms:created xsi:type="dcterms:W3CDTF">2020-06-16T22:10:56Z</dcterms:created>
  <dcterms:modified xsi:type="dcterms:W3CDTF">2026-09-28T00:01:40Z</dcterms:modified>
</cp:coreProperties>
</file>