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509" r:id="rId3"/>
    <p:sldId id="528" r:id="rId4"/>
    <p:sldId id="523" r:id="rId5"/>
    <p:sldId id="529" r:id="rId6"/>
    <p:sldId id="524" r:id="rId7"/>
    <p:sldId id="526" r:id="rId8"/>
    <p:sldId id="53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728D7E-52E1-4D3F-B203-004B2487112A}" v="147" dt="2026-04-10T02:47:26.7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69" autoAdjust="0"/>
    <p:restoredTop sz="95427" autoAdjust="0"/>
  </p:normalViewPr>
  <p:slideViewPr>
    <p:cSldViewPr snapToGrid="0">
      <p:cViewPr varScale="1">
        <p:scale>
          <a:sx n="107" d="100"/>
          <a:sy n="107" d="100"/>
        </p:scale>
        <p:origin x="202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bir Bin Jahangir" userId="809eb89c-0bb7-434b-8bc9-54d39b8910e3" providerId="ADAL" clId="{894A2A7C-6A31-5332-A727-C12D533BCDE8}"/>
    <pc:docChg chg="undo custSel addSld delSld modSld modSection">
      <pc:chgData name="Jabir Bin Jahangir" userId="809eb89c-0bb7-434b-8bc9-54d39b8910e3" providerId="ADAL" clId="{894A2A7C-6A31-5332-A727-C12D533BCDE8}" dt="2026-03-12T15:50:22.033" v="200" actId="2696"/>
      <pc:docMkLst>
        <pc:docMk/>
      </pc:docMkLst>
      <pc:sldChg chg="modSp mod">
        <pc:chgData name="Jabir Bin Jahangir" userId="809eb89c-0bb7-434b-8bc9-54d39b8910e3" providerId="ADAL" clId="{894A2A7C-6A31-5332-A727-C12D533BCDE8}" dt="2026-03-12T13:38:39.092" v="64" actId="20577"/>
        <pc:sldMkLst>
          <pc:docMk/>
          <pc:sldMk cId="292567033" sldId="256"/>
        </pc:sldMkLst>
        <pc:spChg chg="mod">
          <ac:chgData name="Jabir Bin Jahangir" userId="809eb89c-0bb7-434b-8bc9-54d39b8910e3" providerId="ADAL" clId="{894A2A7C-6A31-5332-A727-C12D533BCDE8}" dt="2026-03-12T13:33:29.842" v="39" actId="20577"/>
          <ac:spMkLst>
            <pc:docMk/>
            <pc:sldMk cId="292567033" sldId="256"/>
            <ac:spMk id="2" creationId="{FA33FF40-F4D5-35FD-97D6-A708C104A23F}"/>
          </ac:spMkLst>
        </pc:spChg>
      </pc:sldChg>
    </pc:docChg>
  </pc:docChgLst>
  <pc:docChgLst>
    <pc:chgData name="Mir Md Fahimul Islam" userId="04fd41cf-3ecc-47d5-86c5-407dd6051c2a" providerId="ADAL" clId="{BA51AA7E-854C-43CD-A5A4-D5D23DEEC24F}"/>
    <pc:docChg chg="undo custSel addSld delSld modSld delSection modSection">
      <pc:chgData name="Mir Md Fahimul Islam" userId="04fd41cf-3ecc-47d5-86c5-407dd6051c2a" providerId="ADAL" clId="{BA51AA7E-854C-43CD-A5A4-D5D23DEEC24F}" dt="2026-04-10T03:19:49.740" v="1808" actId="17851"/>
      <pc:docMkLst>
        <pc:docMk/>
      </pc:docMkLst>
      <pc:sldChg chg="addSp delSp modSp mod">
        <pc:chgData name="Mir Md Fahimul Islam" userId="04fd41cf-3ecc-47d5-86c5-407dd6051c2a" providerId="ADAL" clId="{BA51AA7E-854C-43CD-A5A4-D5D23DEEC24F}" dt="2026-04-10T03:19:31.083" v="1807" actId="20577"/>
        <pc:sldMkLst>
          <pc:docMk/>
          <pc:sldMk cId="292567033" sldId="256"/>
        </pc:sldMkLst>
        <pc:spChg chg="mod">
          <ac:chgData name="Mir Md Fahimul Islam" userId="04fd41cf-3ecc-47d5-86c5-407dd6051c2a" providerId="ADAL" clId="{BA51AA7E-854C-43CD-A5A4-D5D23DEEC24F}" dt="2026-04-09T02:33:59.287" v="1524" actId="20577"/>
          <ac:spMkLst>
            <pc:docMk/>
            <pc:sldMk cId="292567033" sldId="256"/>
            <ac:spMk id="2" creationId="{FA33FF40-F4D5-35FD-97D6-A708C104A23F}"/>
          </ac:spMkLst>
        </pc:spChg>
        <pc:spChg chg="mod">
          <ac:chgData name="Mir Md Fahimul Islam" userId="04fd41cf-3ecc-47d5-86c5-407dd6051c2a" providerId="ADAL" clId="{BA51AA7E-854C-43CD-A5A4-D5D23DEEC24F}" dt="2026-04-10T03:19:31.083" v="1807" actId="20577"/>
          <ac:spMkLst>
            <pc:docMk/>
            <pc:sldMk cId="292567033" sldId="256"/>
            <ac:spMk id="3" creationId="{041FD858-F99F-A57A-B372-E3E3837DF9BD}"/>
          </ac:spMkLst>
        </pc:spChg>
        <pc:spChg chg="del mod">
          <ac:chgData name="Mir Md Fahimul Islam" userId="04fd41cf-3ecc-47d5-86c5-407dd6051c2a" providerId="ADAL" clId="{BA51AA7E-854C-43CD-A5A4-D5D23DEEC24F}" dt="2026-04-09T01:31:22.240" v="1007"/>
          <ac:spMkLst>
            <pc:docMk/>
            <pc:sldMk cId="292567033" sldId="256"/>
            <ac:spMk id="4" creationId="{3A97F19C-F436-A641-2515-E267AAB1175C}"/>
          </ac:spMkLst>
        </pc:spChg>
        <pc:picChg chg="add mod">
          <ac:chgData name="Mir Md Fahimul Islam" userId="04fd41cf-3ecc-47d5-86c5-407dd6051c2a" providerId="ADAL" clId="{BA51AA7E-854C-43CD-A5A4-D5D23DEEC24F}" dt="2026-04-10T00:55:32.656" v="1676" actId="14100"/>
          <ac:picMkLst>
            <pc:docMk/>
            <pc:sldMk cId="292567033" sldId="256"/>
            <ac:picMk id="5" creationId="{972FA9F3-1CB6-668B-F100-1B23D3351B18}"/>
          </ac:picMkLst>
        </pc:picChg>
        <pc:picChg chg="add mod">
          <ac:chgData name="Mir Md Fahimul Islam" userId="04fd41cf-3ecc-47d5-86c5-407dd6051c2a" providerId="ADAL" clId="{BA51AA7E-854C-43CD-A5A4-D5D23DEEC24F}" dt="2026-04-09T01:33:18.649" v="1126" actId="1076"/>
          <ac:picMkLst>
            <pc:docMk/>
            <pc:sldMk cId="292567033" sldId="256"/>
            <ac:picMk id="6" creationId="{2A54B7B6-16D3-79B0-4A69-50C17A8B7305}"/>
          </ac:picMkLst>
        </pc:picChg>
      </pc:sldChg>
      <pc:sldChg chg="del">
        <pc:chgData name="Mir Md Fahimul Islam" userId="04fd41cf-3ecc-47d5-86c5-407dd6051c2a" providerId="ADAL" clId="{BA51AA7E-854C-43CD-A5A4-D5D23DEEC24F}" dt="2026-04-09T01:17:03.124" v="915" actId="2696"/>
        <pc:sldMkLst>
          <pc:docMk/>
          <pc:sldMk cId="527793107" sldId="257"/>
        </pc:sldMkLst>
      </pc:sldChg>
      <pc:sldChg chg="del">
        <pc:chgData name="Mir Md Fahimul Islam" userId="04fd41cf-3ecc-47d5-86c5-407dd6051c2a" providerId="ADAL" clId="{BA51AA7E-854C-43CD-A5A4-D5D23DEEC24F}" dt="2026-04-09T01:17:03.124" v="915" actId="2696"/>
        <pc:sldMkLst>
          <pc:docMk/>
          <pc:sldMk cId="2893988870" sldId="322"/>
        </pc:sldMkLst>
      </pc:sldChg>
      <pc:sldChg chg="addSp delSp modSp mod">
        <pc:chgData name="Mir Md Fahimul Islam" userId="04fd41cf-3ecc-47d5-86c5-407dd6051c2a" providerId="ADAL" clId="{BA51AA7E-854C-43CD-A5A4-D5D23DEEC24F}" dt="2026-04-09T01:49:17.517" v="1225" actId="20577"/>
        <pc:sldMkLst>
          <pc:docMk/>
          <pc:sldMk cId="4207652756" sldId="509"/>
        </pc:sldMkLst>
        <pc:spChg chg="add del mod">
          <ac:chgData name="Mir Md Fahimul Islam" userId="04fd41cf-3ecc-47d5-86c5-407dd6051c2a" providerId="ADAL" clId="{BA51AA7E-854C-43CD-A5A4-D5D23DEEC24F}" dt="2026-04-09T01:49:04.922" v="1215" actId="478"/>
          <ac:spMkLst>
            <pc:docMk/>
            <pc:sldMk cId="4207652756" sldId="509"/>
            <ac:spMk id="5" creationId="{940B7A04-395F-8F36-2214-2E8351F8445A}"/>
          </ac:spMkLst>
        </pc:spChg>
        <pc:spChg chg="mod">
          <ac:chgData name="Mir Md Fahimul Islam" userId="04fd41cf-3ecc-47d5-86c5-407dd6051c2a" providerId="ADAL" clId="{BA51AA7E-854C-43CD-A5A4-D5D23DEEC24F}" dt="2026-04-09T01:49:17.517" v="1225" actId="20577"/>
          <ac:spMkLst>
            <pc:docMk/>
            <pc:sldMk cId="4207652756" sldId="509"/>
            <ac:spMk id="6" creationId="{A3886473-F80B-B316-6BF3-9C20CFF3C03C}"/>
          </ac:spMkLst>
        </pc:spChg>
        <pc:spChg chg="add mod">
          <ac:chgData name="Mir Md Fahimul Islam" userId="04fd41cf-3ecc-47d5-86c5-407dd6051c2a" providerId="ADAL" clId="{BA51AA7E-854C-43CD-A5A4-D5D23DEEC24F}" dt="2026-04-09T01:49:12.605" v="1218" actId="1076"/>
          <ac:spMkLst>
            <pc:docMk/>
            <pc:sldMk cId="4207652756" sldId="509"/>
            <ac:spMk id="8" creationId="{8762E776-39AA-AF8B-E2EC-F0A1FEF7CE3F}"/>
          </ac:spMkLst>
        </pc:spChg>
        <pc:picChg chg="add del mod modCrop">
          <ac:chgData name="Mir Md Fahimul Islam" userId="04fd41cf-3ecc-47d5-86c5-407dd6051c2a" providerId="ADAL" clId="{BA51AA7E-854C-43CD-A5A4-D5D23DEEC24F}" dt="2026-04-09T01:49:03.597" v="1214" actId="478"/>
          <ac:picMkLst>
            <pc:docMk/>
            <pc:sldMk cId="4207652756" sldId="509"/>
            <ac:picMk id="2" creationId="{C3204136-3512-75AB-D7B2-F996B068D83C}"/>
          </ac:picMkLst>
        </pc:picChg>
        <pc:picChg chg="add del mod modCrop">
          <ac:chgData name="Mir Md Fahimul Islam" userId="04fd41cf-3ecc-47d5-86c5-407dd6051c2a" providerId="ADAL" clId="{BA51AA7E-854C-43CD-A5A4-D5D23DEEC24F}" dt="2026-04-09T01:49:02.813" v="1213" actId="478"/>
          <ac:picMkLst>
            <pc:docMk/>
            <pc:sldMk cId="4207652756" sldId="509"/>
            <ac:picMk id="3" creationId="{F060D260-75C8-06D6-06CE-3DC2A9461DD0}"/>
          </ac:picMkLst>
        </pc:picChg>
        <pc:picChg chg="add mod">
          <ac:chgData name="Mir Md Fahimul Islam" userId="04fd41cf-3ecc-47d5-86c5-407dd6051c2a" providerId="ADAL" clId="{BA51AA7E-854C-43CD-A5A4-D5D23DEEC24F}" dt="2026-04-09T01:49:12.605" v="1218" actId="1076"/>
          <ac:picMkLst>
            <pc:docMk/>
            <pc:sldMk cId="4207652756" sldId="509"/>
            <ac:picMk id="2050" creationId="{139141F8-A8F2-0719-85E0-72DA4882F70A}"/>
          </ac:picMkLst>
        </pc:picChg>
      </pc:sldChg>
      <pc:sldChg chg="addSp delSp modSp new del mod">
        <pc:chgData name="Mir Md Fahimul Islam" userId="04fd41cf-3ecc-47d5-86c5-407dd6051c2a" providerId="ADAL" clId="{BA51AA7E-854C-43CD-A5A4-D5D23DEEC24F}" dt="2026-04-09T02:09:07.817" v="1322" actId="2696"/>
        <pc:sldMkLst>
          <pc:docMk/>
          <pc:sldMk cId="2125559827" sldId="519"/>
        </pc:sldMkLst>
        <pc:picChg chg="add mod">
          <ac:chgData name="Mir Md Fahimul Islam" userId="04fd41cf-3ecc-47d5-86c5-407dd6051c2a" providerId="ADAL" clId="{BA51AA7E-854C-43CD-A5A4-D5D23DEEC24F}" dt="2026-04-09T01:54:16.362" v="1231" actId="1076"/>
          <ac:picMkLst>
            <pc:docMk/>
            <pc:sldMk cId="2125559827" sldId="519"/>
            <ac:picMk id="3" creationId="{3E7BEC10-EBB2-4737-BE88-5383FF12C76C}"/>
          </ac:picMkLst>
        </pc:picChg>
      </pc:sldChg>
      <pc:sldChg chg="addSp delSp modSp add mod">
        <pc:chgData name="Mir Md Fahimul Islam" userId="04fd41cf-3ecc-47d5-86c5-407dd6051c2a" providerId="ADAL" clId="{BA51AA7E-854C-43CD-A5A4-D5D23DEEC24F}" dt="2026-04-09T03:17:42.255" v="1675" actId="14100"/>
        <pc:sldMkLst>
          <pc:docMk/>
          <pc:sldMk cId="3629627789" sldId="523"/>
        </pc:sldMkLst>
        <pc:spChg chg="add mod">
          <ac:chgData name="Mir Md Fahimul Islam" userId="04fd41cf-3ecc-47d5-86c5-407dd6051c2a" providerId="ADAL" clId="{BA51AA7E-854C-43CD-A5A4-D5D23DEEC24F}" dt="2026-04-07T13:47:07.074" v="471" actId="14100"/>
          <ac:spMkLst>
            <pc:docMk/>
            <pc:sldMk cId="3629627789" sldId="523"/>
            <ac:spMk id="4" creationId="{4DB640C4-29C9-1DA2-C7D9-9BEE8EF4FEE1}"/>
          </ac:spMkLst>
        </pc:spChg>
        <pc:spChg chg="add mod">
          <ac:chgData name="Mir Md Fahimul Islam" userId="04fd41cf-3ecc-47d5-86c5-407dd6051c2a" providerId="ADAL" clId="{BA51AA7E-854C-43CD-A5A4-D5D23DEEC24F}" dt="2026-04-09T02:14:26.099" v="1349" actId="14100"/>
          <ac:spMkLst>
            <pc:docMk/>
            <pc:sldMk cId="3629627789" sldId="523"/>
            <ac:spMk id="10" creationId="{DC736FB9-92A3-9CBD-2CB1-05DDE858D633}"/>
          </ac:spMkLst>
        </pc:spChg>
        <pc:grpChg chg="add mod">
          <ac:chgData name="Mir Md Fahimul Islam" userId="04fd41cf-3ecc-47d5-86c5-407dd6051c2a" providerId="ADAL" clId="{BA51AA7E-854C-43CD-A5A4-D5D23DEEC24F}" dt="2026-04-09T03:17:42.255" v="1675" actId="14100"/>
          <ac:grpSpMkLst>
            <pc:docMk/>
            <pc:sldMk cId="3629627789" sldId="523"/>
            <ac:grpSpMk id="5" creationId="{4952DC3B-ABF1-CFA7-6BC8-98A73E96509E}"/>
          </ac:grpSpMkLst>
        </pc:grpChg>
        <pc:graphicFrameChg chg="add mod">
          <ac:chgData name="Mir Md Fahimul Islam" userId="04fd41cf-3ecc-47d5-86c5-407dd6051c2a" providerId="ADAL" clId="{BA51AA7E-854C-43CD-A5A4-D5D23DEEC24F}" dt="2026-04-09T01:18:14.663" v="916"/>
          <ac:graphicFrameMkLst>
            <pc:docMk/>
            <pc:sldMk cId="3629627789" sldId="523"/>
            <ac:graphicFrameMk id="2" creationId="{0C290935-EB7A-BF74-1F55-4B4FB0DE5296}"/>
          </ac:graphicFrameMkLst>
        </pc:graphicFrameChg>
        <pc:picChg chg="mod">
          <ac:chgData name="Mir Md Fahimul Islam" userId="04fd41cf-3ecc-47d5-86c5-407dd6051c2a" providerId="ADAL" clId="{BA51AA7E-854C-43CD-A5A4-D5D23DEEC24F}" dt="2026-04-09T03:17:39.942" v="1674" actId="1076"/>
          <ac:picMkLst>
            <pc:docMk/>
            <pc:sldMk cId="3629627789" sldId="523"/>
            <ac:picMk id="3" creationId="{7A4B1262-0C12-11B7-AC83-2AAE0009464F}"/>
          </ac:picMkLst>
        </pc:picChg>
        <pc:picChg chg="add mod modCrop">
          <ac:chgData name="Mir Md Fahimul Islam" userId="04fd41cf-3ecc-47d5-86c5-407dd6051c2a" providerId="ADAL" clId="{BA51AA7E-854C-43CD-A5A4-D5D23DEEC24F}" dt="2026-04-09T01:19:23.010" v="933" actId="732"/>
          <ac:picMkLst>
            <pc:docMk/>
            <pc:sldMk cId="3629627789" sldId="523"/>
            <ac:picMk id="8" creationId="{BF9ECDC9-FA00-DAD8-665A-CDCD63B547FC}"/>
          </ac:picMkLst>
        </pc:picChg>
      </pc:sldChg>
      <pc:sldChg chg="addSp delSp modSp add mod">
        <pc:chgData name="Mir Md Fahimul Islam" userId="04fd41cf-3ecc-47d5-86c5-407dd6051c2a" providerId="ADAL" clId="{BA51AA7E-854C-43CD-A5A4-D5D23DEEC24F}" dt="2026-04-10T03:04:43.431" v="1802" actId="255"/>
        <pc:sldMkLst>
          <pc:docMk/>
          <pc:sldMk cId="1953576245" sldId="524"/>
        </pc:sldMkLst>
        <pc:spChg chg="add">
          <ac:chgData name="Mir Md Fahimul Islam" userId="04fd41cf-3ecc-47d5-86c5-407dd6051c2a" providerId="ADAL" clId="{BA51AA7E-854C-43CD-A5A4-D5D23DEEC24F}" dt="2026-04-09T02:00:42.897" v="1232"/>
          <ac:spMkLst>
            <pc:docMk/>
            <pc:sldMk cId="1953576245" sldId="524"/>
            <ac:spMk id="2" creationId="{0AD35E62-5357-A960-7977-3E26BBD0C6E9}"/>
          </ac:spMkLst>
        </pc:spChg>
        <pc:spChg chg="add mod">
          <ac:chgData name="Mir Md Fahimul Islam" userId="04fd41cf-3ecc-47d5-86c5-407dd6051c2a" providerId="ADAL" clId="{BA51AA7E-854C-43CD-A5A4-D5D23DEEC24F}" dt="2026-04-10T03:04:37.189" v="1801" actId="255"/>
          <ac:spMkLst>
            <pc:docMk/>
            <pc:sldMk cId="1953576245" sldId="524"/>
            <ac:spMk id="2" creationId="{86EF9B56-9AB8-B5E3-B2FD-CF99D4812365}"/>
          </ac:spMkLst>
        </pc:spChg>
        <pc:spChg chg="add mod">
          <ac:chgData name="Mir Md Fahimul Islam" userId="04fd41cf-3ecc-47d5-86c5-407dd6051c2a" providerId="ADAL" clId="{BA51AA7E-854C-43CD-A5A4-D5D23DEEC24F}" dt="2026-04-10T03:04:43.431" v="1802" actId="255"/>
          <ac:spMkLst>
            <pc:docMk/>
            <pc:sldMk cId="1953576245" sldId="524"/>
            <ac:spMk id="3" creationId="{A048EF6F-7FE0-A651-51D2-0288093CD20E}"/>
          </ac:spMkLst>
        </pc:spChg>
        <pc:spChg chg="add mod">
          <ac:chgData name="Mir Md Fahimul Islam" userId="04fd41cf-3ecc-47d5-86c5-407dd6051c2a" providerId="ADAL" clId="{BA51AA7E-854C-43CD-A5A4-D5D23DEEC24F}" dt="2026-04-09T02:26:06.239" v="1440" actId="164"/>
          <ac:spMkLst>
            <pc:docMk/>
            <pc:sldMk cId="1953576245" sldId="524"/>
            <ac:spMk id="4" creationId="{498461F8-90DF-9175-9442-A57D5CA02788}"/>
          </ac:spMkLst>
        </pc:spChg>
        <pc:spChg chg="add mod">
          <ac:chgData name="Mir Md Fahimul Islam" userId="04fd41cf-3ecc-47d5-86c5-407dd6051c2a" providerId="ADAL" clId="{BA51AA7E-854C-43CD-A5A4-D5D23DEEC24F}" dt="2026-04-10T02:46:12.643" v="1782" actId="1076"/>
          <ac:spMkLst>
            <pc:docMk/>
            <pc:sldMk cId="1953576245" sldId="524"/>
            <ac:spMk id="4" creationId="{8E8549A3-3F00-38BA-74FB-71CF4FF1895C}"/>
          </ac:spMkLst>
        </pc:spChg>
        <pc:spChg chg="mod">
          <ac:chgData name="Mir Md Fahimul Islam" userId="04fd41cf-3ecc-47d5-86c5-407dd6051c2a" providerId="ADAL" clId="{BA51AA7E-854C-43CD-A5A4-D5D23DEEC24F}" dt="2026-04-07T13:48:31.978" v="515" actId="20577"/>
          <ac:spMkLst>
            <pc:docMk/>
            <pc:sldMk cId="1953576245" sldId="524"/>
            <ac:spMk id="6" creationId="{696F54FE-440D-202A-C6D5-A0264759B848}"/>
          </ac:spMkLst>
        </pc:spChg>
        <pc:spChg chg="add mod">
          <ac:chgData name="Mir Md Fahimul Islam" userId="04fd41cf-3ecc-47d5-86c5-407dd6051c2a" providerId="ADAL" clId="{BA51AA7E-854C-43CD-A5A4-D5D23DEEC24F}" dt="2026-04-10T02:46:30.461" v="1785" actId="20577"/>
          <ac:spMkLst>
            <pc:docMk/>
            <pc:sldMk cId="1953576245" sldId="524"/>
            <ac:spMk id="9" creationId="{430AA402-4D5F-1FCA-2A72-35B564BC3235}"/>
          </ac:spMkLst>
        </pc:spChg>
        <pc:spChg chg="add mod">
          <ac:chgData name="Mir Md Fahimul Islam" userId="04fd41cf-3ecc-47d5-86c5-407dd6051c2a" providerId="ADAL" clId="{BA51AA7E-854C-43CD-A5A4-D5D23DEEC24F}" dt="2026-04-09T02:25:17.723" v="1433" actId="14100"/>
          <ac:spMkLst>
            <pc:docMk/>
            <pc:sldMk cId="1953576245" sldId="524"/>
            <ac:spMk id="10" creationId="{7424CC4B-9A9F-0573-75C7-E09403FF897D}"/>
          </ac:spMkLst>
        </pc:spChg>
        <pc:spChg chg="add mod">
          <ac:chgData name="Mir Md Fahimul Islam" userId="04fd41cf-3ecc-47d5-86c5-407dd6051c2a" providerId="ADAL" clId="{BA51AA7E-854C-43CD-A5A4-D5D23DEEC24F}" dt="2026-04-10T02:46:41.190" v="1788" actId="20577"/>
          <ac:spMkLst>
            <pc:docMk/>
            <pc:sldMk cId="1953576245" sldId="524"/>
            <ac:spMk id="11" creationId="{6B77133D-8A99-8CFD-9EE8-9D34538DA909}"/>
          </ac:spMkLst>
        </pc:spChg>
        <pc:spChg chg="add mod">
          <ac:chgData name="Mir Md Fahimul Islam" userId="04fd41cf-3ecc-47d5-86c5-407dd6051c2a" providerId="ADAL" clId="{BA51AA7E-854C-43CD-A5A4-D5D23DEEC24F}" dt="2026-04-10T02:46:56.343" v="1793" actId="20577"/>
          <ac:spMkLst>
            <pc:docMk/>
            <pc:sldMk cId="1953576245" sldId="524"/>
            <ac:spMk id="16" creationId="{3A8F0E5C-6B20-F2D6-054E-CDBCA204C7A3}"/>
          </ac:spMkLst>
        </pc:spChg>
        <pc:spChg chg="add del mod">
          <ac:chgData name="Mir Md Fahimul Islam" userId="04fd41cf-3ecc-47d5-86c5-407dd6051c2a" providerId="ADAL" clId="{BA51AA7E-854C-43CD-A5A4-D5D23DEEC24F}" dt="2026-04-09T02:27:50.426" v="1461" actId="478"/>
          <ac:spMkLst>
            <pc:docMk/>
            <pc:sldMk cId="1953576245" sldId="524"/>
            <ac:spMk id="20" creationId="{4BC6111A-989F-5BCB-CE10-5D16A18543A9}"/>
          </ac:spMkLst>
        </pc:spChg>
        <pc:grpChg chg="add del mod">
          <ac:chgData name="Mir Md Fahimul Islam" userId="04fd41cf-3ecc-47d5-86c5-407dd6051c2a" providerId="ADAL" clId="{BA51AA7E-854C-43CD-A5A4-D5D23DEEC24F}" dt="2026-04-09T02:26:11.818" v="1443" actId="478"/>
          <ac:grpSpMkLst>
            <pc:docMk/>
            <pc:sldMk cId="1953576245" sldId="524"/>
            <ac:grpSpMk id="16" creationId="{88E3C48F-EE30-C9C2-8C4D-B72CE9E383C0}"/>
          </ac:grpSpMkLst>
        </pc:grpChg>
        <pc:grpChg chg="add mod">
          <ac:chgData name="Mir Md Fahimul Islam" userId="04fd41cf-3ecc-47d5-86c5-407dd6051c2a" providerId="ADAL" clId="{BA51AA7E-854C-43CD-A5A4-D5D23DEEC24F}" dt="2026-04-10T02:46:49.838" v="1791" actId="1076"/>
          <ac:grpSpMkLst>
            <pc:docMk/>
            <pc:sldMk cId="1953576245" sldId="524"/>
            <ac:grpSpMk id="21" creationId="{EEC5D209-FAD3-B41F-917F-F041BE1FC47E}"/>
          </ac:grpSpMkLst>
        </pc:grpChg>
        <pc:grpChg chg="add del mod">
          <ac:chgData name="Mir Md Fahimul Islam" userId="04fd41cf-3ecc-47d5-86c5-407dd6051c2a" providerId="ADAL" clId="{BA51AA7E-854C-43CD-A5A4-D5D23DEEC24F}" dt="2026-04-09T02:24:22.916" v="1414" actId="478"/>
          <ac:grpSpMkLst>
            <pc:docMk/>
            <pc:sldMk cId="1953576245" sldId="524"/>
            <ac:grpSpMk id="25" creationId="{7F19A4C3-2A85-D42C-4443-632D7C802FBB}"/>
          </ac:grpSpMkLst>
        </pc:grpChg>
        <pc:picChg chg="add mod">
          <ac:chgData name="Mir Md Fahimul Islam" userId="04fd41cf-3ecc-47d5-86c5-407dd6051c2a" providerId="ADAL" clId="{BA51AA7E-854C-43CD-A5A4-D5D23DEEC24F}" dt="2026-04-09T02:28:03.989" v="1464" actId="164"/>
          <ac:picMkLst>
            <pc:docMk/>
            <pc:sldMk cId="1953576245" sldId="524"/>
            <ac:picMk id="5" creationId="{AA281886-9B9D-BDBE-4581-4AD0A2626E71}"/>
          </ac:picMkLst>
        </pc:picChg>
        <pc:picChg chg="add mod">
          <ac:chgData name="Mir Md Fahimul Islam" userId="04fd41cf-3ecc-47d5-86c5-407dd6051c2a" providerId="ADAL" clId="{BA51AA7E-854C-43CD-A5A4-D5D23DEEC24F}" dt="2026-04-09T02:28:03.989" v="1464" actId="164"/>
          <ac:picMkLst>
            <pc:docMk/>
            <pc:sldMk cId="1953576245" sldId="524"/>
            <ac:picMk id="8" creationId="{949BDCCE-E652-596C-33F0-F4F8EDA17285}"/>
          </ac:picMkLst>
        </pc:picChg>
        <pc:picChg chg="add mod">
          <ac:chgData name="Mir Md Fahimul Islam" userId="04fd41cf-3ecc-47d5-86c5-407dd6051c2a" providerId="ADAL" clId="{BA51AA7E-854C-43CD-A5A4-D5D23DEEC24F}" dt="2026-04-09T02:26:06.239" v="1440" actId="164"/>
          <ac:picMkLst>
            <pc:docMk/>
            <pc:sldMk cId="1953576245" sldId="524"/>
            <ac:picMk id="11" creationId="{BA3F7613-6D93-5666-3A2B-18F75AB31516}"/>
          </ac:picMkLst>
        </pc:picChg>
        <pc:picChg chg="add mod">
          <ac:chgData name="Mir Md Fahimul Islam" userId="04fd41cf-3ecc-47d5-86c5-407dd6051c2a" providerId="ADAL" clId="{BA51AA7E-854C-43CD-A5A4-D5D23DEEC24F}" dt="2026-04-09T02:28:08.537" v="1466" actId="1076"/>
          <ac:picMkLst>
            <pc:docMk/>
            <pc:sldMk cId="1953576245" sldId="524"/>
            <ac:picMk id="12" creationId="{C22D33C1-6728-C503-296B-902E030960CB}"/>
          </ac:picMkLst>
        </pc:picChg>
        <pc:picChg chg="add mod modCrop">
          <ac:chgData name="Mir Md Fahimul Islam" userId="04fd41cf-3ecc-47d5-86c5-407dd6051c2a" providerId="ADAL" clId="{BA51AA7E-854C-43CD-A5A4-D5D23DEEC24F}" dt="2026-04-09T02:28:03.989" v="1464" actId="164"/>
          <ac:picMkLst>
            <pc:docMk/>
            <pc:sldMk cId="1953576245" sldId="524"/>
            <ac:picMk id="13" creationId="{FAB71512-3D30-9DA1-0BB3-B9191CB00F5C}"/>
          </ac:picMkLst>
        </pc:picChg>
        <pc:picChg chg="add mod">
          <ac:chgData name="Mir Md Fahimul Islam" userId="04fd41cf-3ecc-47d5-86c5-407dd6051c2a" providerId="ADAL" clId="{BA51AA7E-854C-43CD-A5A4-D5D23DEEC24F}" dt="2026-04-10T02:45:15.564" v="1759" actId="1076"/>
          <ac:picMkLst>
            <pc:docMk/>
            <pc:sldMk cId="1953576245" sldId="524"/>
            <ac:picMk id="14" creationId="{C8FBB29C-692D-6A0D-097B-B0E669C0F59F}"/>
          </ac:picMkLst>
        </pc:picChg>
        <pc:picChg chg="add mod modCrop">
          <ac:chgData name="Mir Md Fahimul Islam" userId="04fd41cf-3ecc-47d5-86c5-407dd6051c2a" providerId="ADAL" clId="{BA51AA7E-854C-43CD-A5A4-D5D23DEEC24F}" dt="2026-04-10T02:45:08.965" v="1754" actId="1076"/>
          <ac:picMkLst>
            <pc:docMk/>
            <pc:sldMk cId="1953576245" sldId="524"/>
            <ac:picMk id="15" creationId="{85BDD8AD-1F92-168E-37E7-325F9ED5BE3B}"/>
          </ac:picMkLst>
        </pc:picChg>
        <pc:picChg chg="add mod">
          <ac:chgData name="Mir Md Fahimul Islam" userId="04fd41cf-3ecc-47d5-86c5-407dd6051c2a" providerId="ADAL" clId="{BA51AA7E-854C-43CD-A5A4-D5D23DEEC24F}" dt="2026-04-09T02:26:14.207" v="1444" actId="1076"/>
          <ac:picMkLst>
            <pc:docMk/>
            <pc:sldMk cId="1953576245" sldId="524"/>
            <ac:picMk id="18" creationId="{85A073D1-962B-C0E7-3B92-94EA0B3520E3}"/>
          </ac:picMkLst>
        </pc:picChg>
      </pc:sldChg>
      <pc:sldChg chg="addSp delSp modSp add del mod">
        <pc:chgData name="Mir Md Fahimul Islam" userId="04fd41cf-3ecc-47d5-86c5-407dd6051c2a" providerId="ADAL" clId="{BA51AA7E-854C-43CD-A5A4-D5D23DEEC24F}" dt="2026-04-09T02:28:12.334" v="1467" actId="2696"/>
        <pc:sldMkLst>
          <pc:docMk/>
          <pc:sldMk cId="719840755" sldId="525"/>
        </pc:sldMkLst>
      </pc:sldChg>
      <pc:sldChg chg="addSp delSp modSp add mod">
        <pc:chgData name="Mir Md Fahimul Islam" userId="04fd41cf-3ecc-47d5-86c5-407dd6051c2a" providerId="ADAL" clId="{BA51AA7E-854C-43CD-A5A4-D5D23DEEC24F}" dt="2026-04-10T03:05:43.519" v="1803" actId="1076"/>
        <pc:sldMkLst>
          <pc:docMk/>
          <pc:sldMk cId="3134638604" sldId="526"/>
        </pc:sldMkLst>
        <pc:spChg chg="mod">
          <ac:chgData name="Mir Md Fahimul Islam" userId="04fd41cf-3ecc-47d5-86c5-407dd6051c2a" providerId="ADAL" clId="{BA51AA7E-854C-43CD-A5A4-D5D23DEEC24F}" dt="2026-04-07T13:58:58.404" v="773" actId="20577"/>
          <ac:spMkLst>
            <pc:docMk/>
            <pc:sldMk cId="3134638604" sldId="526"/>
            <ac:spMk id="6" creationId="{E488FC55-B201-4678-32B4-83EE2333E788}"/>
          </ac:spMkLst>
        </pc:spChg>
        <pc:spChg chg="add mod">
          <ac:chgData name="Mir Md Fahimul Islam" userId="04fd41cf-3ecc-47d5-86c5-407dd6051c2a" providerId="ADAL" clId="{BA51AA7E-854C-43CD-A5A4-D5D23DEEC24F}" dt="2026-04-10T02:47:30.307" v="1797" actId="1076"/>
          <ac:spMkLst>
            <pc:docMk/>
            <pc:sldMk cId="3134638604" sldId="526"/>
            <ac:spMk id="8" creationId="{69EA2213-2BE7-2774-5D8C-FCCA04CCCC34}"/>
          </ac:spMkLst>
        </pc:spChg>
        <pc:spChg chg="add mod">
          <ac:chgData name="Mir Md Fahimul Islam" userId="04fd41cf-3ecc-47d5-86c5-407dd6051c2a" providerId="ADAL" clId="{BA51AA7E-854C-43CD-A5A4-D5D23DEEC24F}" dt="2026-04-10T02:47:32.930" v="1798" actId="1076"/>
          <ac:spMkLst>
            <pc:docMk/>
            <pc:sldMk cId="3134638604" sldId="526"/>
            <ac:spMk id="9" creationId="{2E43E812-9415-069C-52DE-45386C778F7E}"/>
          </ac:spMkLst>
        </pc:spChg>
        <pc:spChg chg="add mod">
          <ac:chgData name="Mir Md Fahimul Islam" userId="04fd41cf-3ecc-47d5-86c5-407dd6051c2a" providerId="ADAL" clId="{BA51AA7E-854C-43CD-A5A4-D5D23DEEC24F}" dt="2026-04-10T02:47:38.027" v="1799" actId="1076"/>
          <ac:spMkLst>
            <pc:docMk/>
            <pc:sldMk cId="3134638604" sldId="526"/>
            <ac:spMk id="10" creationId="{0EF677A1-4306-26CB-2649-12D91CEA5053}"/>
          </ac:spMkLst>
        </pc:spChg>
        <pc:picChg chg="add del mod">
          <ac:chgData name="Mir Md Fahimul Islam" userId="04fd41cf-3ecc-47d5-86c5-407dd6051c2a" providerId="ADAL" clId="{BA51AA7E-854C-43CD-A5A4-D5D23DEEC24F}" dt="2026-04-09T02:30:30.583" v="1469" actId="478"/>
          <ac:picMkLst>
            <pc:docMk/>
            <pc:sldMk cId="3134638604" sldId="526"/>
            <ac:picMk id="2" creationId="{0674D81D-553A-4722-84D7-8AAC19F2DF1F}"/>
          </ac:picMkLst>
        </pc:picChg>
        <pc:picChg chg="add mod ord modCrop">
          <ac:chgData name="Mir Md Fahimul Islam" userId="04fd41cf-3ecc-47d5-86c5-407dd6051c2a" providerId="ADAL" clId="{BA51AA7E-854C-43CD-A5A4-D5D23DEEC24F}" dt="2026-04-10T02:03:38.415" v="1729" actId="1076"/>
          <ac:picMkLst>
            <pc:docMk/>
            <pc:sldMk cId="3134638604" sldId="526"/>
            <ac:picMk id="2" creationId="{F7E15FEB-9E7F-C565-AC98-C35CF8CFF3DE}"/>
          </ac:picMkLst>
        </pc:picChg>
        <pc:picChg chg="add mod">
          <ac:chgData name="Mir Md Fahimul Islam" userId="04fd41cf-3ecc-47d5-86c5-407dd6051c2a" providerId="ADAL" clId="{BA51AA7E-854C-43CD-A5A4-D5D23DEEC24F}" dt="2026-04-10T02:47:12.956" v="1794" actId="14100"/>
          <ac:picMkLst>
            <pc:docMk/>
            <pc:sldMk cId="3134638604" sldId="526"/>
            <ac:picMk id="3" creationId="{23B05E72-12B9-96BA-7A7C-178A52E1104F}"/>
          </ac:picMkLst>
        </pc:picChg>
        <pc:picChg chg="add mod modCrop">
          <ac:chgData name="Mir Md Fahimul Islam" userId="04fd41cf-3ecc-47d5-86c5-407dd6051c2a" providerId="ADAL" clId="{BA51AA7E-854C-43CD-A5A4-D5D23DEEC24F}" dt="2026-04-10T02:03:32.513" v="1725" actId="1076"/>
          <ac:picMkLst>
            <pc:docMk/>
            <pc:sldMk cId="3134638604" sldId="526"/>
            <ac:picMk id="4" creationId="{DF935924-BD3C-2E33-1B20-193121B6520E}"/>
          </ac:picMkLst>
        </pc:picChg>
        <pc:picChg chg="add mod">
          <ac:chgData name="Mir Md Fahimul Islam" userId="04fd41cf-3ecc-47d5-86c5-407dd6051c2a" providerId="ADAL" clId="{BA51AA7E-854C-43CD-A5A4-D5D23DEEC24F}" dt="2026-04-10T02:03:37.150" v="1728" actId="1076"/>
          <ac:picMkLst>
            <pc:docMk/>
            <pc:sldMk cId="3134638604" sldId="526"/>
            <ac:picMk id="5" creationId="{735F5D30-A549-6DEB-5E91-2E4CCD480A49}"/>
          </ac:picMkLst>
        </pc:picChg>
        <pc:picChg chg="add del mod">
          <ac:chgData name="Mir Md Fahimul Islam" userId="04fd41cf-3ecc-47d5-86c5-407dd6051c2a" providerId="ADAL" clId="{BA51AA7E-854C-43CD-A5A4-D5D23DEEC24F}" dt="2026-04-09T02:30:32.160" v="1470" actId="478"/>
          <ac:picMkLst>
            <pc:docMk/>
            <pc:sldMk cId="3134638604" sldId="526"/>
            <ac:picMk id="9" creationId="{3B56BDE0-A448-BAF4-8A77-C4AF5641E014}"/>
          </ac:picMkLst>
        </pc:picChg>
        <pc:picChg chg="add mod modCrop">
          <ac:chgData name="Mir Md Fahimul Islam" userId="04fd41cf-3ecc-47d5-86c5-407dd6051c2a" providerId="ADAL" clId="{BA51AA7E-854C-43CD-A5A4-D5D23DEEC24F}" dt="2026-04-09T02:33:43.537" v="1522" actId="1076"/>
          <ac:picMkLst>
            <pc:docMk/>
            <pc:sldMk cId="3134638604" sldId="526"/>
            <ac:picMk id="15" creationId="{AF3709E8-8F6B-5C6C-06D2-E7549F04CB2E}"/>
          </ac:picMkLst>
        </pc:picChg>
        <pc:picChg chg="add mod">
          <ac:chgData name="Mir Md Fahimul Islam" userId="04fd41cf-3ecc-47d5-86c5-407dd6051c2a" providerId="ADAL" clId="{BA51AA7E-854C-43CD-A5A4-D5D23DEEC24F}" dt="2026-04-09T02:33:06.946" v="1506" actId="1076"/>
          <ac:picMkLst>
            <pc:docMk/>
            <pc:sldMk cId="3134638604" sldId="526"/>
            <ac:picMk id="17" creationId="{1796BE55-93B9-1050-064C-783B9DED2C2A}"/>
          </ac:picMkLst>
        </pc:picChg>
        <pc:picChg chg="add mod ord modCrop">
          <ac:chgData name="Mir Md Fahimul Islam" userId="04fd41cf-3ecc-47d5-86c5-407dd6051c2a" providerId="ADAL" clId="{BA51AA7E-854C-43CD-A5A4-D5D23DEEC24F}" dt="2026-04-10T03:05:43.519" v="1803" actId="1076"/>
          <ac:picMkLst>
            <pc:docMk/>
            <pc:sldMk cId="3134638604" sldId="526"/>
            <ac:picMk id="30" creationId="{85DEA4A4-439B-74FA-4641-42CFF00AEF0D}"/>
          </ac:picMkLst>
        </pc:picChg>
      </pc:sldChg>
      <pc:sldChg chg="addSp delSp modSp new del mod setBg">
        <pc:chgData name="Mir Md Fahimul Islam" userId="04fd41cf-3ecc-47d5-86c5-407dd6051c2a" providerId="ADAL" clId="{BA51AA7E-854C-43CD-A5A4-D5D23DEEC24F}" dt="2026-04-09T01:49:25.660" v="1226" actId="2696"/>
        <pc:sldMkLst>
          <pc:docMk/>
          <pc:sldMk cId="2691451382" sldId="527"/>
        </pc:sldMkLst>
        <pc:spChg chg="mod ord">
          <ac:chgData name="Mir Md Fahimul Islam" userId="04fd41cf-3ecc-47d5-86c5-407dd6051c2a" providerId="ADAL" clId="{BA51AA7E-854C-43CD-A5A4-D5D23DEEC24F}" dt="2026-04-09T01:37:30.344" v="1163" actId="26606"/>
          <ac:spMkLst>
            <pc:docMk/>
            <pc:sldMk cId="2691451382" sldId="527"/>
            <ac:spMk id="2" creationId="{DDAB5B57-0072-CB6B-2D6D-B12499CFF849}"/>
          </ac:spMkLst>
        </pc:spChg>
        <pc:spChg chg="add del mod ord">
          <ac:chgData name="Mir Md Fahimul Islam" userId="04fd41cf-3ecc-47d5-86c5-407dd6051c2a" providerId="ADAL" clId="{BA51AA7E-854C-43CD-A5A4-D5D23DEEC24F}" dt="2026-04-09T01:49:09.327" v="1216" actId="21"/>
          <ac:spMkLst>
            <pc:docMk/>
            <pc:sldMk cId="2691451382" sldId="527"/>
            <ac:spMk id="4" creationId="{8762E776-39AA-AF8B-E2EC-F0A1FEF7CE3F}"/>
          </ac:spMkLst>
        </pc:spChg>
        <pc:spChg chg="add mod">
          <ac:chgData name="Mir Md Fahimul Islam" userId="04fd41cf-3ecc-47d5-86c5-407dd6051c2a" providerId="ADAL" clId="{BA51AA7E-854C-43CD-A5A4-D5D23DEEC24F}" dt="2026-04-09T01:48:54.883" v="1211"/>
          <ac:spMkLst>
            <pc:docMk/>
            <pc:sldMk cId="2691451382" sldId="527"/>
            <ac:spMk id="5" creationId="{DD676A74-B0BF-8883-6D3F-16A31599CF4E}"/>
          </ac:spMkLst>
        </pc:spChg>
        <pc:spChg chg="add del">
          <ac:chgData name="Mir Md Fahimul Islam" userId="04fd41cf-3ecc-47d5-86c5-407dd6051c2a" providerId="ADAL" clId="{BA51AA7E-854C-43CD-A5A4-D5D23DEEC24F}" dt="2026-04-09T01:37:05.039" v="1147" actId="26606"/>
          <ac:spMkLst>
            <pc:docMk/>
            <pc:sldMk cId="2691451382" sldId="527"/>
            <ac:spMk id="2055" creationId="{8FC9BE17-9A7B-462D-AE50-3D8777387304}"/>
          </ac:spMkLst>
        </pc:spChg>
        <pc:spChg chg="add del">
          <ac:chgData name="Mir Md Fahimul Islam" userId="04fd41cf-3ecc-47d5-86c5-407dd6051c2a" providerId="ADAL" clId="{BA51AA7E-854C-43CD-A5A4-D5D23DEEC24F}" dt="2026-04-09T01:37:05.039" v="1147" actId="26606"/>
          <ac:spMkLst>
            <pc:docMk/>
            <pc:sldMk cId="2691451382" sldId="527"/>
            <ac:spMk id="2057" creationId="{3EBE8569-6AEC-4B8C-8D53-2DE337CDBA65}"/>
          </ac:spMkLst>
        </pc:spChg>
        <pc:spChg chg="add del">
          <ac:chgData name="Mir Md Fahimul Islam" userId="04fd41cf-3ecc-47d5-86c5-407dd6051c2a" providerId="ADAL" clId="{BA51AA7E-854C-43CD-A5A4-D5D23DEEC24F}" dt="2026-04-09T01:37:05.039" v="1147" actId="26606"/>
          <ac:spMkLst>
            <pc:docMk/>
            <pc:sldMk cId="2691451382" sldId="527"/>
            <ac:spMk id="2059" creationId="{55D4142C-5077-457F-A6AD-3FECFDB39685}"/>
          </ac:spMkLst>
        </pc:spChg>
        <pc:spChg chg="add del">
          <ac:chgData name="Mir Md Fahimul Islam" userId="04fd41cf-3ecc-47d5-86c5-407dd6051c2a" providerId="ADAL" clId="{BA51AA7E-854C-43CD-A5A4-D5D23DEEC24F}" dt="2026-04-09T01:37:05.039" v="1147" actId="26606"/>
          <ac:spMkLst>
            <pc:docMk/>
            <pc:sldMk cId="2691451382" sldId="527"/>
            <ac:spMk id="2061" creationId="{7A5F0580-5EE9-419F-96EE-B6529EF6E7D0}"/>
          </ac:spMkLst>
        </pc:spChg>
        <pc:spChg chg="add del">
          <ac:chgData name="Mir Md Fahimul Islam" userId="04fd41cf-3ecc-47d5-86c5-407dd6051c2a" providerId="ADAL" clId="{BA51AA7E-854C-43CD-A5A4-D5D23DEEC24F}" dt="2026-04-09T01:37:09.617" v="1149" actId="26606"/>
          <ac:spMkLst>
            <pc:docMk/>
            <pc:sldMk cId="2691451382" sldId="527"/>
            <ac:spMk id="2063" creationId="{B1595A09-E336-4D1B-9B3A-06A2287A54E2}"/>
          </ac:spMkLst>
        </pc:spChg>
        <pc:spChg chg="add del">
          <ac:chgData name="Mir Md Fahimul Islam" userId="04fd41cf-3ecc-47d5-86c5-407dd6051c2a" providerId="ADAL" clId="{BA51AA7E-854C-43CD-A5A4-D5D23DEEC24F}" dt="2026-04-09T01:37:09.617" v="1149" actId="26606"/>
          <ac:spMkLst>
            <pc:docMk/>
            <pc:sldMk cId="2691451382" sldId="527"/>
            <ac:spMk id="2064" creationId="{3540989C-C7B8-473B-BF87-6F2DA6A90006}"/>
          </ac:spMkLst>
        </pc:spChg>
        <pc:spChg chg="add del">
          <ac:chgData name="Mir Md Fahimul Islam" userId="04fd41cf-3ecc-47d5-86c5-407dd6051c2a" providerId="ADAL" clId="{BA51AA7E-854C-43CD-A5A4-D5D23DEEC24F}" dt="2026-04-09T01:37:11.903" v="1151" actId="26606"/>
          <ac:spMkLst>
            <pc:docMk/>
            <pc:sldMk cId="2691451382" sldId="527"/>
            <ac:spMk id="2066" creationId="{04812C46-200A-4DEB-A05E-3ED6C68C2387}"/>
          </ac:spMkLst>
        </pc:spChg>
        <pc:spChg chg="add del">
          <ac:chgData name="Mir Md Fahimul Islam" userId="04fd41cf-3ecc-47d5-86c5-407dd6051c2a" providerId="ADAL" clId="{BA51AA7E-854C-43CD-A5A4-D5D23DEEC24F}" dt="2026-04-09T01:37:11.903" v="1151" actId="26606"/>
          <ac:spMkLst>
            <pc:docMk/>
            <pc:sldMk cId="2691451382" sldId="527"/>
            <ac:spMk id="2067" creationId="{D1EA859B-E555-4109-94F3-6700E046E008}"/>
          </ac:spMkLst>
        </pc:spChg>
        <pc:spChg chg="add del">
          <ac:chgData name="Mir Md Fahimul Islam" userId="04fd41cf-3ecc-47d5-86c5-407dd6051c2a" providerId="ADAL" clId="{BA51AA7E-854C-43CD-A5A4-D5D23DEEC24F}" dt="2026-04-09T01:37:14.163" v="1153" actId="26606"/>
          <ac:spMkLst>
            <pc:docMk/>
            <pc:sldMk cId="2691451382" sldId="527"/>
            <ac:spMk id="2069" creationId="{743AA782-23D1-4521-8CAD-47662984AA08}"/>
          </ac:spMkLst>
        </pc:spChg>
        <pc:spChg chg="add del">
          <ac:chgData name="Mir Md Fahimul Islam" userId="04fd41cf-3ecc-47d5-86c5-407dd6051c2a" providerId="ADAL" clId="{BA51AA7E-854C-43CD-A5A4-D5D23DEEC24F}" dt="2026-04-09T01:37:14.163" v="1153" actId="26606"/>
          <ac:spMkLst>
            <pc:docMk/>
            <pc:sldMk cId="2691451382" sldId="527"/>
            <ac:spMk id="2070" creationId="{71877DBC-BB60-40F0-AC93-2ACDBAAE60CE}"/>
          </ac:spMkLst>
        </pc:spChg>
        <pc:spChg chg="add del">
          <ac:chgData name="Mir Md Fahimul Islam" userId="04fd41cf-3ecc-47d5-86c5-407dd6051c2a" providerId="ADAL" clId="{BA51AA7E-854C-43CD-A5A4-D5D23DEEC24F}" dt="2026-04-09T01:37:18.655" v="1155" actId="26606"/>
          <ac:spMkLst>
            <pc:docMk/>
            <pc:sldMk cId="2691451382" sldId="527"/>
            <ac:spMk id="2072" creationId="{3BA513B0-82FF-4F41-8178-885375D1CFB5}"/>
          </ac:spMkLst>
        </pc:spChg>
        <pc:spChg chg="add del">
          <ac:chgData name="Mir Md Fahimul Islam" userId="04fd41cf-3ecc-47d5-86c5-407dd6051c2a" providerId="ADAL" clId="{BA51AA7E-854C-43CD-A5A4-D5D23DEEC24F}" dt="2026-04-09T01:37:20.120" v="1157" actId="26606"/>
          <ac:spMkLst>
            <pc:docMk/>
            <pc:sldMk cId="2691451382" sldId="527"/>
            <ac:spMk id="2077" creationId="{C0A1ED06-4733-4020-9C60-81D4D801408D}"/>
          </ac:spMkLst>
        </pc:spChg>
        <pc:spChg chg="add del">
          <ac:chgData name="Mir Md Fahimul Islam" userId="04fd41cf-3ecc-47d5-86c5-407dd6051c2a" providerId="ADAL" clId="{BA51AA7E-854C-43CD-A5A4-D5D23DEEC24F}" dt="2026-04-09T01:37:20.120" v="1157" actId="26606"/>
          <ac:spMkLst>
            <pc:docMk/>
            <pc:sldMk cId="2691451382" sldId="527"/>
            <ac:spMk id="2078" creationId="{B0CA3509-3AF9-45FE-93ED-57BB5D5E8E07}"/>
          </ac:spMkLst>
        </pc:spChg>
        <pc:spChg chg="add del">
          <ac:chgData name="Mir Md Fahimul Islam" userId="04fd41cf-3ecc-47d5-86c5-407dd6051c2a" providerId="ADAL" clId="{BA51AA7E-854C-43CD-A5A4-D5D23DEEC24F}" dt="2026-04-09T01:37:21.784" v="1159" actId="26606"/>
          <ac:spMkLst>
            <pc:docMk/>
            <pc:sldMk cId="2691451382" sldId="527"/>
            <ac:spMk id="2080" creationId="{2EB492CD-616E-47F8-933B-5E2D952A0593}"/>
          </ac:spMkLst>
        </pc:spChg>
        <pc:spChg chg="add del">
          <ac:chgData name="Mir Md Fahimul Islam" userId="04fd41cf-3ecc-47d5-86c5-407dd6051c2a" providerId="ADAL" clId="{BA51AA7E-854C-43CD-A5A4-D5D23DEEC24F}" dt="2026-04-09T01:37:21.784" v="1159" actId="26606"/>
          <ac:spMkLst>
            <pc:docMk/>
            <pc:sldMk cId="2691451382" sldId="527"/>
            <ac:spMk id="2081" creationId="{59383CF9-23B5-4335-9B21-1791C4CF1C75}"/>
          </ac:spMkLst>
        </pc:spChg>
        <pc:spChg chg="add del">
          <ac:chgData name="Mir Md Fahimul Islam" userId="04fd41cf-3ecc-47d5-86c5-407dd6051c2a" providerId="ADAL" clId="{BA51AA7E-854C-43CD-A5A4-D5D23DEEC24F}" dt="2026-04-09T01:37:21.784" v="1159" actId="26606"/>
          <ac:spMkLst>
            <pc:docMk/>
            <pc:sldMk cId="2691451382" sldId="527"/>
            <ac:spMk id="2082" creationId="{0007FE00-9498-4706-B255-6437B0252C02}"/>
          </ac:spMkLst>
        </pc:spChg>
        <pc:spChg chg="add del">
          <ac:chgData name="Mir Md Fahimul Islam" userId="04fd41cf-3ecc-47d5-86c5-407dd6051c2a" providerId="ADAL" clId="{BA51AA7E-854C-43CD-A5A4-D5D23DEEC24F}" dt="2026-04-09T01:37:23.426" v="1161" actId="26606"/>
          <ac:spMkLst>
            <pc:docMk/>
            <pc:sldMk cId="2691451382" sldId="527"/>
            <ac:spMk id="2084" creationId="{C0A1ED06-4733-4020-9C60-81D4D801408D}"/>
          </ac:spMkLst>
        </pc:spChg>
        <pc:spChg chg="add del">
          <ac:chgData name="Mir Md Fahimul Islam" userId="04fd41cf-3ecc-47d5-86c5-407dd6051c2a" providerId="ADAL" clId="{BA51AA7E-854C-43CD-A5A4-D5D23DEEC24F}" dt="2026-04-09T01:37:23.426" v="1161" actId="26606"/>
          <ac:spMkLst>
            <pc:docMk/>
            <pc:sldMk cId="2691451382" sldId="527"/>
            <ac:spMk id="2085" creationId="{B0CA3509-3AF9-45FE-93ED-57BB5D5E8E07}"/>
          </ac:spMkLst>
        </pc:spChg>
        <pc:spChg chg="add del">
          <ac:chgData name="Mir Md Fahimul Islam" userId="04fd41cf-3ecc-47d5-86c5-407dd6051c2a" providerId="ADAL" clId="{BA51AA7E-854C-43CD-A5A4-D5D23DEEC24F}" dt="2026-04-09T01:37:30.344" v="1163" actId="26606"/>
          <ac:spMkLst>
            <pc:docMk/>
            <pc:sldMk cId="2691451382" sldId="527"/>
            <ac:spMk id="2087" creationId="{2EB492CD-616E-47F8-933B-5E2D952A0593}"/>
          </ac:spMkLst>
        </pc:spChg>
        <pc:spChg chg="add del">
          <ac:chgData name="Mir Md Fahimul Islam" userId="04fd41cf-3ecc-47d5-86c5-407dd6051c2a" providerId="ADAL" clId="{BA51AA7E-854C-43CD-A5A4-D5D23DEEC24F}" dt="2026-04-09T01:37:30.344" v="1163" actId="26606"/>
          <ac:spMkLst>
            <pc:docMk/>
            <pc:sldMk cId="2691451382" sldId="527"/>
            <ac:spMk id="2088" creationId="{59383CF9-23B5-4335-9B21-1791C4CF1C75}"/>
          </ac:spMkLst>
        </pc:spChg>
        <pc:spChg chg="add del">
          <ac:chgData name="Mir Md Fahimul Islam" userId="04fd41cf-3ecc-47d5-86c5-407dd6051c2a" providerId="ADAL" clId="{BA51AA7E-854C-43CD-A5A4-D5D23DEEC24F}" dt="2026-04-09T01:37:30.344" v="1163" actId="26606"/>
          <ac:spMkLst>
            <pc:docMk/>
            <pc:sldMk cId="2691451382" sldId="527"/>
            <ac:spMk id="2089" creationId="{0007FE00-9498-4706-B255-6437B0252C02}"/>
          </ac:spMkLst>
        </pc:spChg>
        <pc:grpChg chg="add del">
          <ac:chgData name="Mir Md Fahimul Islam" userId="04fd41cf-3ecc-47d5-86c5-407dd6051c2a" providerId="ADAL" clId="{BA51AA7E-854C-43CD-A5A4-D5D23DEEC24F}" dt="2026-04-09T01:37:18.655" v="1155" actId="26606"/>
          <ac:grpSpMkLst>
            <pc:docMk/>
            <pc:sldMk cId="2691451382" sldId="527"/>
            <ac:grpSpMk id="2073" creationId="{93DB8501-F9F2-4ACD-B56A-9019CD5006D6}"/>
          </ac:grpSpMkLst>
        </pc:grpChg>
        <pc:picChg chg="add del mod">
          <ac:chgData name="Mir Md Fahimul Islam" userId="04fd41cf-3ecc-47d5-86c5-407dd6051c2a" providerId="ADAL" clId="{BA51AA7E-854C-43CD-A5A4-D5D23DEEC24F}" dt="2026-04-09T01:49:09.327" v="1216" actId="21"/>
          <ac:picMkLst>
            <pc:docMk/>
            <pc:sldMk cId="2691451382" sldId="527"/>
            <ac:picMk id="2050" creationId="{139141F8-A8F2-0719-85E0-72DA4882F70A}"/>
          </ac:picMkLst>
        </pc:picChg>
      </pc:sldChg>
      <pc:sldChg chg="modSp add mod">
        <pc:chgData name="Mir Md Fahimul Islam" userId="04fd41cf-3ecc-47d5-86c5-407dd6051c2a" providerId="ADAL" clId="{BA51AA7E-854C-43CD-A5A4-D5D23DEEC24F}" dt="2026-04-09T02:08:23.474" v="1319" actId="14100"/>
        <pc:sldMkLst>
          <pc:docMk/>
          <pc:sldMk cId="1345557914" sldId="528"/>
        </pc:sldMkLst>
        <pc:spChg chg="mod">
          <ac:chgData name="Mir Md Fahimul Islam" userId="04fd41cf-3ecc-47d5-86c5-407dd6051c2a" providerId="ADAL" clId="{BA51AA7E-854C-43CD-A5A4-D5D23DEEC24F}" dt="2026-04-09T02:08:23.474" v="1319" actId="14100"/>
          <ac:spMkLst>
            <pc:docMk/>
            <pc:sldMk cId="1345557914" sldId="528"/>
            <ac:spMk id="5" creationId="{A2DA21BC-66A4-8378-E7A2-DF3CD2A0CCA6}"/>
          </ac:spMkLst>
        </pc:spChg>
      </pc:sldChg>
      <pc:sldChg chg="addSp delSp modSp add mod">
        <pc:chgData name="Mir Md Fahimul Islam" userId="04fd41cf-3ecc-47d5-86c5-407dd6051c2a" providerId="ADAL" clId="{BA51AA7E-854C-43CD-A5A4-D5D23DEEC24F}" dt="2026-04-09T02:08:42.300" v="1321" actId="14100"/>
        <pc:sldMkLst>
          <pc:docMk/>
          <pc:sldMk cId="434286964" sldId="529"/>
        </pc:sldMkLst>
        <pc:spChg chg="mod">
          <ac:chgData name="Mir Md Fahimul Islam" userId="04fd41cf-3ecc-47d5-86c5-407dd6051c2a" providerId="ADAL" clId="{BA51AA7E-854C-43CD-A5A4-D5D23DEEC24F}" dt="2026-04-09T02:01:07.870" v="1241" actId="20577"/>
          <ac:spMkLst>
            <pc:docMk/>
            <pc:sldMk cId="434286964" sldId="529"/>
            <ac:spMk id="6" creationId="{AA3605F9-7BA1-3DF0-4EAF-2C4288E04400}"/>
          </ac:spMkLst>
        </pc:spChg>
        <pc:spChg chg="del">
          <ac:chgData name="Mir Md Fahimul Islam" userId="04fd41cf-3ecc-47d5-86c5-407dd6051c2a" providerId="ADAL" clId="{BA51AA7E-854C-43CD-A5A4-D5D23DEEC24F}" dt="2026-04-09T02:00:59.146" v="1234" actId="478"/>
          <ac:spMkLst>
            <pc:docMk/>
            <pc:sldMk cId="434286964" sldId="529"/>
            <ac:spMk id="10" creationId="{F43D09D0-D259-36A3-7D68-B676D97C7AA7}"/>
          </ac:spMkLst>
        </pc:spChg>
        <pc:spChg chg="add mod">
          <ac:chgData name="Mir Md Fahimul Islam" userId="04fd41cf-3ecc-47d5-86c5-407dd6051c2a" providerId="ADAL" clId="{BA51AA7E-854C-43CD-A5A4-D5D23DEEC24F}" dt="2026-04-09T02:07:53.037" v="1315" actId="1076"/>
          <ac:spMkLst>
            <pc:docMk/>
            <pc:sldMk cId="434286964" sldId="529"/>
            <ac:spMk id="11" creationId="{D9AE3E99-49E7-8B82-82F3-686D4D7722BB}"/>
          </ac:spMkLst>
        </pc:spChg>
        <pc:spChg chg="add mod">
          <ac:chgData name="Mir Md Fahimul Islam" userId="04fd41cf-3ecc-47d5-86c5-407dd6051c2a" providerId="ADAL" clId="{BA51AA7E-854C-43CD-A5A4-D5D23DEEC24F}" dt="2026-04-09T02:07:49.379" v="1314" actId="1076"/>
          <ac:spMkLst>
            <pc:docMk/>
            <pc:sldMk cId="434286964" sldId="529"/>
            <ac:spMk id="12" creationId="{7029FBE4-48C8-B195-445F-4D12B3DC96F7}"/>
          </ac:spMkLst>
        </pc:spChg>
        <pc:spChg chg="add del mod">
          <ac:chgData name="Mir Md Fahimul Islam" userId="04fd41cf-3ecc-47d5-86c5-407dd6051c2a" providerId="ADAL" clId="{BA51AA7E-854C-43CD-A5A4-D5D23DEEC24F}" dt="2026-04-09T02:06:56.716" v="1297" actId="478"/>
          <ac:spMkLst>
            <pc:docMk/>
            <pc:sldMk cId="434286964" sldId="529"/>
            <ac:spMk id="14" creationId="{E832CA14-4BC3-D1B9-F9FD-812C4332C27A}"/>
          </ac:spMkLst>
        </pc:spChg>
        <pc:spChg chg="add mod">
          <ac:chgData name="Mir Md Fahimul Islam" userId="04fd41cf-3ecc-47d5-86c5-407dd6051c2a" providerId="ADAL" clId="{BA51AA7E-854C-43CD-A5A4-D5D23DEEC24F}" dt="2026-04-09T02:08:42.300" v="1321" actId="14100"/>
          <ac:spMkLst>
            <pc:docMk/>
            <pc:sldMk cId="434286964" sldId="529"/>
            <ac:spMk id="16" creationId="{01248D87-C1A5-0077-BC86-4D050102158F}"/>
          </ac:spMkLst>
        </pc:spChg>
        <pc:grpChg chg="del">
          <ac:chgData name="Mir Md Fahimul Islam" userId="04fd41cf-3ecc-47d5-86c5-407dd6051c2a" providerId="ADAL" clId="{BA51AA7E-854C-43CD-A5A4-D5D23DEEC24F}" dt="2026-04-09T02:00:59.146" v="1234" actId="478"/>
          <ac:grpSpMkLst>
            <pc:docMk/>
            <pc:sldMk cId="434286964" sldId="529"/>
            <ac:grpSpMk id="5" creationId="{A7F6BF1D-5305-E0AF-7FBE-3139F19BE6BF}"/>
          </ac:grpSpMkLst>
        </pc:grpChg>
        <pc:picChg chg="del">
          <ac:chgData name="Mir Md Fahimul Islam" userId="04fd41cf-3ecc-47d5-86c5-407dd6051c2a" providerId="ADAL" clId="{BA51AA7E-854C-43CD-A5A4-D5D23DEEC24F}" dt="2026-04-09T02:00:59.146" v="1234" actId="478"/>
          <ac:picMkLst>
            <pc:docMk/>
            <pc:sldMk cId="434286964" sldId="529"/>
            <ac:picMk id="3" creationId="{1527CCC6-027D-2FE1-BB96-0AE3E1D252AF}"/>
          </ac:picMkLst>
        </pc:picChg>
        <pc:picChg chg="add mod modCrop">
          <ac:chgData name="Mir Md Fahimul Islam" userId="04fd41cf-3ecc-47d5-86c5-407dd6051c2a" providerId="ADAL" clId="{BA51AA7E-854C-43CD-A5A4-D5D23DEEC24F}" dt="2026-04-09T02:07:44.040" v="1313" actId="1076"/>
          <ac:picMkLst>
            <pc:docMk/>
            <pc:sldMk cId="434286964" sldId="529"/>
            <ac:picMk id="9" creationId="{1277DEEB-431E-BBD8-0A6C-AC5B637C0D9E}"/>
          </ac:picMkLst>
        </pc:picChg>
      </pc:sldChg>
      <pc:sldChg chg="addSp modSp new del">
        <pc:chgData name="Mir Md Fahimul Islam" userId="04fd41cf-3ecc-47d5-86c5-407dd6051c2a" providerId="ADAL" clId="{BA51AA7E-854C-43CD-A5A4-D5D23DEEC24F}" dt="2026-04-10T03:07:40.019" v="1805" actId="2696"/>
        <pc:sldMkLst>
          <pc:docMk/>
          <pc:sldMk cId="1069410316" sldId="530"/>
        </pc:sldMkLst>
        <pc:spChg chg="add mod">
          <ac:chgData name="Mir Md Fahimul Islam" userId="04fd41cf-3ecc-47d5-86c5-407dd6051c2a" providerId="ADAL" clId="{BA51AA7E-854C-43CD-A5A4-D5D23DEEC24F}" dt="2026-04-09T02:52:05.648" v="1527"/>
          <ac:spMkLst>
            <pc:docMk/>
            <pc:sldMk cId="1069410316" sldId="530"/>
            <ac:spMk id="3" creationId="{9D834E49-C187-6BA5-E0D4-0ECF6D0920A9}"/>
          </ac:spMkLst>
        </pc:spChg>
      </pc:sldChg>
      <pc:sldChg chg="addSp delSp modSp add mod">
        <pc:chgData name="Mir Md Fahimul Islam" userId="04fd41cf-3ecc-47d5-86c5-407dd6051c2a" providerId="ADAL" clId="{BA51AA7E-854C-43CD-A5A4-D5D23DEEC24F}" dt="2026-04-10T00:56:51.948" v="1687" actId="20577"/>
        <pc:sldMkLst>
          <pc:docMk/>
          <pc:sldMk cId="4080343461" sldId="531"/>
        </pc:sldMkLst>
        <pc:spChg chg="add mod">
          <ac:chgData name="Mir Md Fahimul Islam" userId="04fd41cf-3ecc-47d5-86c5-407dd6051c2a" providerId="ADAL" clId="{BA51AA7E-854C-43CD-A5A4-D5D23DEEC24F}" dt="2026-04-09T03:17:01.271" v="1672" actId="1076"/>
          <ac:spMkLst>
            <pc:docMk/>
            <pc:sldMk cId="4080343461" sldId="531"/>
            <ac:spMk id="5" creationId="{E1356225-50C9-A2B9-C416-42419EF6BDE6}"/>
          </ac:spMkLst>
        </pc:spChg>
        <pc:spChg chg="mod">
          <ac:chgData name="Mir Md Fahimul Islam" userId="04fd41cf-3ecc-47d5-86c5-407dd6051c2a" providerId="ADAL" clId="{BA51AA7E-854C-43CD-A5A4-D5D23DEEC24F}" dt="2026-04-09T02:52:26.950" v="1544" actId="20577"/>
          <ac:spMkLst>
            <pc:docMk/>
            <pc:sldMk cId="4080343461" sldId="531"/>
            <ac:spMk id="6" creationId="{539A989B-8353-90FF-6430-1EE0B778FC3B}"/>
          </ac:spMkLst>
        </pc:spChg>
        <pc:spChg chg="add mod">
          <ac:chgData name="Mir Md Fahimul Islam" userId="04fd41cf-3ecc-47d5-86c5-407dd6051c2a" providerId="ADAL" clId="{BA51AA7E-854C-43CD-A5A4-D5D23DEEC24F}" dt="2026-04-09T03:17:01.271" v="1672" actId="1076"/>
          <ac:spMkLst>
            <pc:docMk/>
            <pc:sldMk cId="4080343461" sldId="531"/>
            <ac:spMk id="9" creationId="{9128B97A-9602-7AEE-E0B3-BFD411DA27D7}"/>
          </ac:spMkLst>
        </pc:spChg>
        <pc:spChg chg="add mod">
          <ac:chgData name="Mir Md Fahimul Islam" userId="04fd41cf-3ecc-47d5-86c5-407dd6051c2a" providerId="ADAL" clId="{BA51AA7E-854C-43CD-A5A4-D5D23DEEC24F}" dt="2026-04-10T00:56:47.614" v="1686" actId="20577"/>
          <ac:spMkLst>
            <pc:docMk/>
            <pc:sldMk cId="4080343461" sldId="531"/>
            <ac:spMk id="11" creationId="{FB5B11B0-8C44-B437-9653-67FB6D43A4EB}"/>
          </ac:spMkLst>
        </pc:spChg>
        <pc:spChg chg="add mod">
          <ac:chgData name="Mir Md Fahimul Islam" userId="04fd41cf-3ecc-47d5-86c5-407dd6051c2a" providerId="ADAL" clId="{BA51AA7E-854C-43CD-A5A4-D5D23DEEC24F}" dt="2026-04-10T00:56:51.948" v="1687" actId="20577"/>
          <ac:spMkLst>
            <pc:docMk/>
            <pc:sldMk cId="4080343461" sldId="531"/>
            <ac:spMk id="12" creationId="{991E5E99-AAF1-94A1-8DEC-F5715719F8B5}"/>
          </ac:spMkLst>
        </pc:spChg>
        <pc:spChg chg="add">
          <ac:chgData name="Mir Md Fahimul Islam" userId="04fd41cf-3ecc-47d5-86c5-407dd6051c2a" providerId="ADAL" clId="{BA51AA7E-854C-43CD-A5A4-D5D23DEEC24F}" dt="2026-04-09T03:12:46.214" v="1656"/>
          <ac:spMkLst>
            <pc:docMk/>
            <pc:sldMk cId="4080343461" sldId="531"/>
            <ac:spMk id="13" creationId="{E41AB7AB-E2FE-4C5E-7CE9-3E9BE3E09F05}"/>
          </ac:spMkLst>
        </pc:spChg>
        <pc:grpChg chg="add mod">
          <ac:chgData name="Mir Md Fahimul Islam" userId="04fd41cf-3ecc-47d5-86c5-407dd6051c2a" providerId="ADAL" clId="{BA51AA7E-854C-43CD-A5A4-D5D23DEEC24F}" dt="2026-04-09T03:17:01.271" v="1672" actId="1076"/>
          <ac:grpSpMkLst>
            <pc:docMk/>
            <pc:sldMk cId="4080343461" sldId="531"/>
            <ac:grpSpMk id="16" creationId="{FECC0E79-13E5-BDBC-D0EE-518319255217}"/>
          </ac:grpSpMkLst>
        </pc:grpChg>
        <pc:picChg chg="del">
          <ac:chgData name="Mir Md Fahimul Islam" userId="04fd41cf-3ecc-47d5-86c5-407dd6051c2a" providerId="ADAL" clId="{BA51AA7E-854C-43CD-A5A4-D5D23DEEC24F}" dt="2026-04-09T02:52:14.608" v="1529" actId="478"/>
          <ac:picMkLst>
            <pc:docMk/>
            <pc:sldMk cId="4080343461" sldId="531"/>
            <ac:picMk id="3" creationId="{3A5D81F2-14AC-8252-8163-24A91D38BBD8}"/>
          </ac:picMkLst>
        </pc:picChg>
        <pc:picChg chg="del">
          <ac:chgData name="Mir Md Fahimul Islam" userId="04fd41cf-3ecc-47d5-86c5-407dd6051c2a" providerId="ADAL" clId="{BA51AA7E-854C-43CD-A5A4-D5D23DEEC24F}" dt="2026-04-09T02:52:14.608" v="1529" actId="478"/>
          <ac:picMkLst>
            <pc:docMk/>
            <pc:sldMk cId="4080343461" sldId="531"/>
            <ac:picMk id="4" creationId="{09132A89-010C-8E52-A34F-8FA89AA8DF68}"/>
          </ac:picMkLst>
        </pc:picChg>
        <pc:picChg chg="add mod modCrop">
          <ac:chgData name="Mir Md Fahimul Islam" userId="04fd41cf-3ecc-47d5-86c5-407dd6051c2a" providerId="ADAL" clId="{BA51AA7E-854C-43CD-A5A4-D5D23DEEC24F}" dt="2026-04-09T03:17:01.271" v="1672" actId="1076"/>
          <ac:picMkLst>
            <pc:docMk/>
            <pc:sldMk cId="4080343461" sldId="531"/>
            <ac:picMk id="10" creationId="{962E5D3E-6F2E-9DFF-D49F-12A8EE4ABFFB}"/>
          </ac:picMkLst>
        </pc:picChg>
        <pc:picChg chg="add mod">
          <ac:chgData name="Mir Md Fahimul Islam" userId="04fd41cf-3ecc-47d5-86c5-407dd6051c2a" providerId="ADAL" clId="{BA51AA7E-854C-43CD-A5A4-D5D23DEEC24F}" dt="2026-04-09T03:17:01.271" v="1672" actId="1076"/>
          <ac:picMkLst>
            <pc:docMk/>
            <pc:sldMk cId="4080343461" sldId="531"/>
            <ac:picMk id="14" creationId="{B0F2CE5D-A04B-FD0A-4C0C-344327048A01}"/>
          </ac:picMkLst>
        </pc:picChg>
        <pc:picChg chg="del">
          <ac:chgData name="Mir Md Fahimul Islam" userId="04fd41cf-3ecc-47d5-86c5-407dd6051c2a" providerId="ADAL" clId="{BA51AA7E-854C-43CD-A5A4-D5D23DEEC24F}" dt="2026-04-09T02:52:14.608" v="1529" actId="478"/>
          <ac:picMkLst>
            <pc:docMk/>
            <pc:sldMk cId="4080343461" sldId="531"/>
            <ac:picMk id="15" creationId="{89B2CCFD-62F1-8546-F815-0ADD29399298}"/>
          </ac:picMkLst>
        </pc:picChg>
        <pc:picChg chg="del">
          <ac:chgData name="Mir Md Fahimul Islam" userId="04fd41cf-3ecc-47d5-86c5-407dd6051c2a" providerId="ADAL" clId="{BA51AA7E-854C-43CD-A5A4-D5D23DEEC24F}" dt="2026-04-09T02:52:14.608" v="1529" actId="478"/>
          <ac:picMkLst>
            <pc:docMk/>
            <pc:sldMk cId="4080343461" sldId="531"/>
            <ac:picMk id="17" creationId="{A04973BF-46E7-515E-8123-2FF1A24E8BFE}"/>
          </ac:picMkLst>
        </pc:picChg>
        <pc:picChg chg="del">
          <ac:chgData name="Mir Md Fahimul Islam" userId="04fd41cf-3ecc-47d5-86c5-407dd6051c2a" providerId="ADAL" clId="{BA51AA7E-854C-43CD-A5A4-D5D23DEEC24F}" dt="2026-04-09T02:52:14.608" v="1529" actId="478"/>
          <ac:picMkLst>
            <pc:docMk/>
            <pc:sldMk cId="4080343461" sldId="531"/>
            <ac:picMk id="30" creationId="{3E515A0C-D9E9-E28C-620B-1C919BB3FF08}"/>
          </ac:picMkLst>
        </pc:picChg>
        <pc:picChg chg="add mod">
          <ac:chgData name="Mir Md Fahimul Islam" userId="04fd41cf-3ecc-47d5-86c5-407dd6051c2a" providerId="ADAL" clId="{BA51AA7E-854C-43CD-A5A4-D5D23DEEC24F}" dt="2026-04-09T03:17:01.271" v="1672" actId="1076"/>
          <ac:picMkLst>
            <pc:docMk/>
            <pc:sldMk cId="4080343461" sldId="531"/>
            <ac:picMk id="5122" creationId="{37356E9D-9976-AE23-9CB9-8FACCD0637DE}"/>
          </ac:picMkLst>
        </pc:picChg>
      </pc:sldChg>
    </pc:docChg>
  </pc:docChgLst>
  <pc:docChgLst>
    <pc:chgData name="Jabir Bin Jahangir" userId="809eb89c-0bb7-434b-8bc9-54d39b8910e3" providerId="ADAL" clId="{6E8E740D-BFF3-4210-99E9-A3B3F5C42195}"/>
    <pc:docChg chg="undo custSel addSld delSld modSld sldOrd modMainMaster addSection modSection">
      <pc:chgData name="Jabir Bin Jahangir" userId="809eb89c-0bb7-434b-8bc9-54d39b8910e3" providerId="ADAL" clId="{6E8E740D-BFF3-4210-99E9-A3B3F5C42195}" dt="2026-03-12T12:43:09.658" v="2953" actId="1076"/>
      <pc:docMkLst>
        <pc:docMk/>
      </pc:docMkLst>
      <pc:sldChg chg="modSp mod">
        <pc:chgData name="Jabir Bin Jahangir" userId="809eb89c-0bb7-434b-8bc9-54d39b8910e3" providerId="ADAL" clId="{6E8E740D-BFF3-4210-99E9-A3B3F5C42195}" dt="2026-03-12T12:28:05.583" v="2764" actId="1076"/>
        <pc:sldMkLst>
          <pc:docMk/>
          <pc:sldMk cId="292567033" sldId="256"/>
        </pc:sldMkLst>
        <pc:spChg chg="mod">
          <ac:chgData name="Jabir Bin Jahangir" userId="809eb89c-0bb7-434b-8bc9-54d39b8910e3" providerId="ADAL" clId="{6E8E740D-BFF3-4210-99E9-A3B3F5C42195}" dt="2026-03-12T12:28:05.583" v="2764" actId="1076"/>
          <ac:spMkLst>
            <pc:docMk/>
            <pc:sldMk cId="292567033" sldId="256"/>
            <ac:spMk id="2" creationId="{FA33FF40-F4D5-35FD-97D6-A708C104A23F}"/>
          </ac:spMkLst>
        </pc:spChg>
        <pc:spChg chg="mod">
          <ac:chgData name="Jabir Bin Jahangir" userId="809eb89c-0bb7-434b-8bc9-54d39b8910e3" providerId="ADAL" clId="{6E8E740D-BFF3-4210-99E9-A3B3F5C42195}" dt="2026-03-12T12:28:05.583" v="2764" actId="1076"/>
          <ac:spMkLst>
            <pc:docMk/>
            <pc:sldMk cId="292567033" sldId="256"/>
            <ac:spMk id="3" creationId="{041FD858-F99F-A57A-B372-E3E3837DF9BD}"/>
          </ac:spMkLst>
        </pc:spChg>
      </pc:sldChg>
      <pc:sldChg chg="addSp delSp modSp new mod">
        <pc:chgData name="Jabir Bin Jahangir" userId="809eb89c-0bb7-434b-8bc9-54d39b8910e3" providerId="ADAL" clId="{6E8E740D-BFF3-4210-99E9-A3B3F5C42195}" dt="2026-03-12T10:50:36.385" v="1804" actId="404"/>
        <pc:sldMkLst>
          <pc:docMk/>
          <pc:sldMk cId="4207652756" sldId="509"/>
        </pc:sldMkLst>
        <pc:spChg chg="add mod">
          <ac:chgData name="Jabir Bin Jahangir" userId="809eb89c-0bb7-434b-8bc9-54d39b8910e3" providerId="ADAL" clId="{6E8E740D-BFF3-4210-99E9-A3B3F5C42195}" dt="2026-03-12T10:48:52.040" v="1795" actId="20577"/>
          <ac:spMkLst>
            <pc:docMk/>
            <pc:sldMk cId="4207652756" sldId="509"/>
            <ac:spMk id="6" creationId="{A3886473-F80B-B316-6BF3-9C20CFF3C03C}"/>
          </ac:spMkLst>
        </pc:spChg>
      </pc:sldChg>
      <pc:sldMasterChg chg="modSp mod modSldLayout">
        <pc:chgData name="Jabir Bin Jahangir" userId="809eb89c-0bb7-434b-8bc9-54d39b8910e3" providerId="ADAL" clId="{6E8E740D-BFF3-4210-99E9-A3B3F5C42195}" dt="2026-03-12T11:42:40.617" v="2474" actId="207"/>
        <pc:sldMasterMkLst>
          <pc:docMk/>
          <pc:sldMasterMk cId="774749366" sldId="2147483660"/>
        </pc:sldMasterMkLst>
        <pc:spChg chg="mod">
          <ac:chgData name="Jabir Bin Jahangir" userId="809eb89c-0bb7-434b-8bc9-54d39b8910e3" providerId="ADAL" clId="{6E8E740D-BFF3-4210-99E9-A3B3F5C42195}" dt="2026-03-12T11:41:39.631" v="2467" actId="1076"/>
          <ac:spMkLst>
            <pc:docMk/>
            <pc:sldMasterMk cId="774749366" sldId="2147483660"/>
            <ac:spMk id="2" creationId="{00000000-0000-0000-0000-000000000000}"/>
          </ac:spMkLst>
        </pc:spChg>
        <pc:spChg chg="mod">
          <ac:chgData name="Jabir Bin Jahangir" userId="809eb89c-0bb7-434b-8bc9-54d39b8910e3" providerId="ADAL" clId="{6E8E740D-BFF3-4210-99E9-A3B3F5C42195}" dt="2026-03-12T11:41:39.631" v="2467" actId="1076"/>
          <ac:spMkLst>
            <pc:docMk/>
            <pc:sldMasterMk cId="774749366" sldId="2147483660"/>
            <ac:spMk id="3" creationId="{00000000-0000-0000-0000-000000000000}"/>
          </ac:spMkLst>
        </pc:spChg>
        <pc:spChg chg="mod">
          <ac:chgData name="Jabir Bin Jahangir" userId="809eb89c-0bb7-434b-8bc9-54d39b8910e3" providerId="ADAL" clId="{6E8E740D-BFF3-4210-99E9-A3B3F5C42195}" dt="2026-03-12T11:41:39.631" v="2467" actId="1076"/>
          <ac:spMkLst>
            <pc:docMk/>
            <pc:sldMasterMk cId="774749366" sldId="2147483660"/>
            <ac:spMk id="4" creationId="{00000000-0000-0000-0000-000000000000}"/>
          </ac:spMkLst>
        </pc:spChg>
        <pc:spChg chg="mod">
          <ac:chgData name="Jabir Bin Jahangir" userId="809eb89c-0bb7-434b-8bc9-54d39b8910e3" providerId="ADAL" clId="{6E8E740D-BFF3-4210-99E9-A3B3F5C42195}" dt="2026-03-12T11:41:39.631" v="2467" actId="1076"/>
          <ac:spMkLst>
            <pc:docMk/>
            <pc:sldMasterMk cId="774749366" sldId="2147483660"/>
            <ac:spMk id="5" creationId="{00000000-0000-0000-0000-000000000000}"/>
          </ac:spMkLst>
        </pc:spChg>
        <pc:spChg chg="mod">
          <ac:chgData name="Jabir Bin Jahangir" userId="809eb89c-0bb7-434b-8bc9-54d39b8910e3" providerId="ADAL" clId="{6E8E740D-BFF3-4210-99E9-A3B3F5C42195}" dt="2026-03-12T11:42:40.617" v="2474" actId="207"/>
          <ac:spMkLst>
            <pc:docMk/>
            <pc:sldMasterMk cId="774749366" sldId="2147483660"/>
            <ac:spMk id="6" creationId="{00000000-0000-0000-0000-000000000000}"/>
          </ac:spMkLst>
        </pc:spChg>
        <pc:sldLayoutChg chg="modSp mod">
          <pc:chgData name="Jabir Bin Jahangir" userId="809eb89c-0bb7-434b-8bc9-54d39b8910e3" providerId="ADAL" clId="{6E8E740D-BFF3-4210-99E9-A3B3F5C42195}" dt="2026-03-12T11:42:14.067" v="2473" actId="207"/>
          <pc:sldLayoutMkLst>
            <pc:docMk/>
            <pc:sldMasterMk cId="774749366" sldId="2147483660"/>
            <pc:sldLayoutMk cId="3358044615" sldId="2147483661"/>
          </pc:sldLayoutMkLst>
          <pc:spChg chg="mod">
            <ac:chgData name="Jabir Bin Jahangir" userId="809eb89c-0bb7-434b-8bc9-54d39b8910e3" providerId="ADAL" clId="{6E8E740D-BFF3-4210-99E9-A3B3F5C42195}" dt="2026-03-12T11:42:14.067" v="2473" actId="207"/>
            <ac:spMkLst>
              <pc:docMk/>
              <pc:sldMasterMk cId="774749366" sldId="2147483660"/>
              <pc:sldLayoutMk cId="3358044615" sldId="2147483661"/>
              <ac:spMk id="6" creationId="{00000000-0000-0000-0000-000000000000}"/>
            </ac:spMkLst>
          </pc:spChg>
        </pc:sldLayoutChg>
        <pc:sldLayoutChg chg="modSp mod">
          <pc:chgData name="Jabir Bin Jahangir" userId="809eb89c-0bb7-434b-8bc9-54d39b8910e3" providerId="ADAL" clId="{6E8E740D-BFF3-4210-99E9-A3B3F5C42195}" dt="2026-03-12T08:32:48.976" v="225" actId="403"/>
          <pc:sldLayoutMkLst>
            <pc:docMk/>
            <pc:sldMasterMk cId="774749366" sldId="2147483660"/>
            <pc:sldLayoutMk cId="2231649183" sldId="2147483662"/>
          </pc:sldLayoutMkLst>
          <pc:spChg chg="mod">
            <ac:chgData name="Jabir Bin Jahangir" userId="809eb89c-0bb7-434b-8bc9-54d39b8910e3" providerId="ADAL" clId="{6E8E740D-BFF3-4210-99E9-A3B3F5C42195}" dt="2026-03-12T08:32:48.976" v="225" actId="403"/>
            <ac:spMkLst>
              <pc:docMk/>
              <pc:sldMasterMk cId="774749366" sldId="2147483660"/>
              <pc:sldLayoutMk cId="2231649183" sldId="2147483662"/>
              <ac:spMk id="4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2E1DF-D4F6-4990-9296-8CD26877522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0715D-8917-42DF-93C4-6A2D4B260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30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3/12/2026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jabir@purdue.edu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8485" y="119184"/>
            <a:ext cx="2057400" cy="365125"/>
          </a:xfrm>
        </p:spPr>
        <p:txBody>
          <a:bodyPr/>
          <a:lstStyle>
            <a:lvl1pPr>
              <a:defRPr sz="105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fld id="{B23E3A31-1F10-254C-8729-F20C464B28D5}" type="slidenum">
              <a:rPr lang="en-US" smtClean="0"/>
              <a:pPr/>
              <a:t>‹#›</a:t>
            </a:fld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44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3/12/2026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jabir@purdue.edu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0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3/12/2026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jabir@purdue.edu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3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3/12/2026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jabir@purdue.edu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49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3/12/2026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jabir@purdue.edu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7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3/12/2026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jabir@purdue.edu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64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3/12/2026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jabir@purdue.edu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08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3/12/2026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jabir@purdue.edu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1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3/12/2026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jabir@purdue.edu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3/12/2026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jabir@purdue.edu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9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3/12/2026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jabir@purdue.edu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Woodford Bourne PRO" pitchFamily="2" charset="77"/>
              </a:defRPr>
            </a:lvl1pPr>
          </a:lstStyle>
          <a:p>
            <a:r>
              <a:rPr lang="en-US"/>
              <a:t>3/12/2026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Woodford Bourne PRO" pitchFamily="2" charset="77"/>
              </a:defRPr>
            </a:lvl1pPr>
          </a:lstStyle>
          <a:p>
            <a:r>
              <a:rPr lang="en-US"/>
              <a:t>jabir@purdue.edu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48935" y="1857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>
                    <a:lumMod val="90000"/>
                    <a:lumOff val="10000"/>
                  </a:schemeClr>
                </a:solidFill>
                <a:latin typeface="Woodford Bourne PRO" pitchFamily="2" charset="77"/>
              </a:defRPr>
            </a:lvl1pPr>
          </a:lstStyle>
          <a:p>
            <a:fld id="{B23E3A31-1F10-254C-8729-F20C464B28D5}" type="slidenum">
              <a:rPr lang="en-US" smtClean="0"/>
              <a:pPr/>
              <a:t>‹#›</a:t>
            </a:fld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4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Woodford Bourne P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Woodford Bourne P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odford Bourne PRO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Woodford Bourne PRO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odford Bourne PRO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odford Bourne PRO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3FF40-F4D5-35FD-97D6-A708C104A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083" y="-325786"/>
            <a:ext cx="8314765" cy="238760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Fractional Quantum Hall Effect </a:t>
            </a:r>
            <a:br>
              <a:rPr lang="en-US" sz="4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US" sz="4400" dirty="0">
              <a:solidFill>
                <a:schemeClr val="tx2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FD858-F99F-A57A-B372-E3E3837DF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083" y="5292743"/>
            <a:ext cx="6858000" cy="1235558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Mir Md Fahimul Islam</a:t>
            </a:r>
          </a:p>
          <a:p>
            <a:pPr algn="l"/>
            <a:r>
              <a:rPr lang="en-US" sz="18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Course: ECE 658</a:t>
            </a:r>
          </a:p>
          <a:p>
            <a:pPr algn="l"/>
            <a:r>
              <a:rPr lang="en-US" sz="18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Instructor: Professor </a:t>
            </a:r>
            <a:r>
              <a:rPr lang="en-US" sz="1800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Peide</a:t>
            </a:r>
            <a:r>
              <a:rPr lang="en-US" sz="18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D. Ye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4647403-F324-9210-AD78-F0F27402A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pPr/>
              <a:t>1</a:t>
            </a:fld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Picture 4" descr="Purdue University Logo PNG Transparent &amp; SVG Vector - Freebie Supply">
            <a:extLst>
              <a:ext uri="{FF2B5EF4-FFF2-40B4-BE49-F238E27FC236}">
                <a16:creationId xmlns:a16="http://schemas.microsoft.com/office/drawing/2014/main" id="{972FA9F3-1CB6-668B-F100-1B23D3351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5" b="32601"/>
          <a:stretch/>
        </p:blipFill>
        <p:spPr bwMode="auto">
          <a:xfrm>
            <a:off x="6150914" y="5559473"/>
            <a:ext cx="2455204" cy="79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54B7B6-16D3-79B0-4A69-50C17A8B7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085" y="1701877"/>
            <a:ext cx="3157829" cy="207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7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3886473-F80B-B316-6BF3-9C20CFF3C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4" y="-130629"/>
            <a:ext cx="78867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Source Sans 3 SemiBold" panose="020B0303030403020204" pitchFamily="34" charset="0"/>
                <a:ea typeface="Source Sans Pro" panose="020B0503030403020204" pitchFamily="34" charset="0"/>
              </a:rPr>
              <a:t>History</a:t>
            </a:r>
            <a:endParaRPr lang="en-US" sz="2400" b="1" baseline="30000" dirty="0">
              <a:solidFill>
                <a:schemeClr val="tx2">
                  <a:lumMod val="50000"/>
                  <a:lumOff val="50000"/>
                </a:schemeClr>
              </a:solidFill>
              <a:latin typeface="Source Sans 3 SemiBold" panose="020B03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2860B-DE7B-C45E-D88F-A3BAFF05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62E776-39AA-AF8B-E2EC-F0A1FEF7CE3F}"/>
              </a:ext>
            </a:extLst>
          </p:cNvPr>
          <p:cNvSpPr txBox="1"/>
          <p:nvPr/>
        </p:nvSpPr>
        <p:spPr>
          <a:xfrm>
            <a:off x="878541" y="4493154"/>
            <a:ext cx="73869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0" i="1" dirty="0">
                <a:solidFill>
                  <a:srgbClr val="0A0B0D"/>
                </a:solidFill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The 1998 Nobel Prize in Physics was shared by Bell Labs physicist Horst </a:t>
            </a:r>
            <a:r>
              <a:rPr lang="en-US" sz="1600" b="0" i="1" dirty="0" err="1">
                <a:solidFill>
                  <a:srgbClr val="0A0B0D"/>
                </a:solidFill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Störmer</a:t>
            </a:r>
            <a:r>
              <a:rPr lang="en-US" sz="1600" b="0" i="1" dirty="0">
                <a:solidFill>
                  <a:srgbClr val="0A0B0D"/>
                </a:solidFill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and two former Bell Labs researchers, Daniel Tsui and Robert Laughlin, “for their discovery of a new form of quantum fluid with fractionally charged excitations,” known to physicists as the fractional quantum Hall effect.</a:t>
            </a:r>
            <a:endParaRPr lang="en-US" sz="1600" i="1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orst Störmer, Robert Laughlin and Daniel Tsui">
            <a:extLst>
              <a:ext uri="{FF2B5EF4-FFF2-40B4-BE49-F238E27FC236}">
                <a16:creationId xmlns:a16="http://schemas.microsoft.com/office/drawing/2014/main" id="{139141F8-A8F2-0719-85E0-72DA4882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7" y="1291479"/>
            <a:ext cx="416242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652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D5EE5-C4C2-815F-6298-72CD912AD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B8593B4-BF81-F2C9-720C-3562CC702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4" y="-130629"/>
            <a:ext cx="78867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Source Sans 3 SemiBold" panose="020B0303030403020204" pitchFamily="34" charset="0"/>
                <a:ea typeface="Source Sans Pro" panose="020B0503030403020204" pitchFamily="34" charset="0"/>
              </a:rPr>
              <a:t>Classical Hall Effect </a:t>
            </a:r>
            <a:endParaRPr lang="en-US" sz="2400" b="1" baseline="30000" dirty="0">
              <a:solidFill>
                <a:schemeClr val="tx2">
                  <a:lumMod val="50000"/>
                  <a:lumOff val="50000"/>
                </a:schemeClr>
              </a:solidFill>
              <a:latin typeface="Source Sans 3 SemiBold" panose="020B03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AFE83-A9DA-0453-937C-79CE77A2F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3BED95-E387-9D70-4408-FA9B5EA1FE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735" t="22845" r="2935" b="4277"/>
          <a:stretch>
            <a:fillRect/>
          </a:stretch>
        </p:blipFill>
        <p:spPr>
          <a:xfrm>
            <a:off x="5445024" y="1656752"/>
            <a:ext cx="2807821" cy="33007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30C110-01E9-ADC4-0005-F9BB8985B4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76" r="46631" b="13021"/>
          <a:stretch>
            <a:fillRect/>
          </a:stretch>
        </p:blipFill>
        <p:spPr>
          <a:xfrm>
            <a:off x="1112393" y="1425933"/>
            <a:ext cx="3647866" cy="34132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DA21BC-66A4-8378-E7A2-DF3CD2A0CCA6}"/>
              </a:ext>
            </a:extLst>
          </p:cNvPr>
          <p:cNvSpPr txBox="1"/>
          <p:nvPr/>
        </p:nvSpPr>
        <p:spPr>
          <a:xfrm>
            <a:off x="1344706" y="5460679"/>
            <a:ext cx="6096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Classical Hall effect: linear, dissipative, single-particle physics</a:t>
            </a:r>
          </a:p>
        </p:txBody>
      </p:sp>
    </p:spTree>
    <p:extLst>
      <p:ext uri="{BB962C8B-B14F-4D97-AF65-F5344CB8AC3E}">
        <p14:creationId xmlns:p14="http://schemas.microsoft.com/office/powerpoint/2010/main" val="1345557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851A3-B107-A7F3-01AE-7BE7C8263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92B8C0B-D9C3-B1AA-A8BC-DE80A4C0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4" y="-130629"/>
            <a:ext cx="78867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Source Sans 3 SemiBold" panose="020B0303030403020204" pitchFamily="34" charset="0"/>
                <a:ea typeface="Source Sans Pro" panose="020B0503030403020204" pitchFamily="34" charset="0"/>
              </a:rPr>
              <a:t>From Classical to Quantum Hall Effect </a:t>
            </a:r>
            <a:endParaRPr lang="en-US" sz="2400" b="1" baseline="30000" dirty="0">
              <a:solidFill>
                <a:schemeClr val="tx2">
                  <a:lumMod val="50000"/>
                  <a:lumOff val="50000"/>
                </a:schemeClr>
              </a:solidFill>
              <a:latin typeface="Source Sans 3 SemiBold" panose="020B03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759FF-C020-C214-A45C-FE916BC7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B1262-0C12-11B7-AC83-2AAE000946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76" r="46631" b="13021"/>
          <a:stretch>
            <a:fillRect/>
          </a:stretch>
        </p:blipFill>
        <p:spPr>
          <a:xfrm>
            <a:off x="1027228" y="1381427"/>
            <a:ext cx="3727022" cy="348727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952DC3B-ABF1-CFA7-6BC8-98A73E96509E}"/>
              </a:ext>
            </a:extLst>
          </p:cNvPr>
          <p:cNvGrpSpPr/>
          <p:nvPr/>
        </p:nvGrpSpPr>
        <p:grpSpPr>
          <a:xfrm>
            <a:off x="4944036" y="1479495"/>
            <a:ext cx="3581400" cy="3298693"/>
            <a:chOff x="4984377" y="2124635"/>
            <a:chExt cx="3786709" cy="34872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9ECDC9-FA00-DAD8-665A-CDCD63B54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4061" t="21044"/>
            <a:stretch>
              <a:fillRect/>
            </a:stretch>
          </p:blipFill>
          <p:spPr>
            <a:xfrm>
              <a:off x="5065060" y="2124635"/>
              <a:ext cx="3706026" cy="348727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DB640C4-29C9-1DA2-C7D9-9BEE8EF4FEE1}"/>
                </a:ext>
              </a:extLst>
            </p:cNvPr>
            <p:cNvSpPr/>
            <p:nvPr/>
          </p:nvSpPr>
          <p:spPr>
            <a:xfrm>
              <a:off x="4984377" y="2877670"/>
              <a:ext cx="528917" cy="19991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C736FB9-92A3-9CBD-2CB1-05DDE858D633}"/>
              </a:ext>
            </a:extLst>
          </p:cNvPr>
          <p:cNvSpPr txBox="1"/>
          <p:nvPr/>
        </p:nvSpPr>
        <p:spPr>
          <a:xfrm>
            <a:off x="1147483" y="5485948"/>
            <a:ext cx="7377952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High B-field: transition from classical transport to quantized, and eventually strongly correlated, quantum states of matter.</a:t>
            </a:r>
          </a:p>
        </p:txBody>
      </p:sp>
    </p:spTree>
    <p:extLst>
      <p:ext uri="{BB962C8B-B14F-4D97-AF65-F5344CB8AC3E}">
        <p14:creationId xmlns:p14="http://schemas.microsoft.com/office/powerpoint/2010/main" val="3629627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27AF0-E97E-E9E7-CCA3-1C48D2D77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3605F9-7BA1-3DF0-4EAF-2C4288E04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4" y="-130629"/>
            <a:ext cx="78867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Source Sans 3 SemiBold" panose="020B0303030403020204" pitchFamily="34" charset="0"/>
                <a:ea typeface="Source Sans Pro" panose="020B0503030403020204" pitchFamily="34" charset="0"/>
              </a:rPr>
              <a:t>Puzzle!</a:t>
            </a:r>
            <a:endParaRPr lang="en-US" sz="2400" b="1" baseline="30000" dirty="0">
              <a:solidFill>
                <a:schemeClr val="tx2">
                  <a:lumMod val="50000"/>
                  <a:lumOff val="50000"/>
                </a:schemeClr>
              </a:solidFill>
              <a:latin typeface="Source Sans 3 SemiBold" panose="020B03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2E355-358F-E48F-9486-3AD036927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77DEEB-431E-BBD8-0A6C-AC5B637C0D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74" t="24779" r="5882" b="4632"/>
          <a:stretch>
            <a:fillRect/>
          </a:stretch>
        </p:blipFill>
        <p:spPr>
          <a:xfrm>
            <a:off x="1692088" y="1725131"/>
            <a:ext cx="5759824" cy="3085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AE3E99-49E7-8B82-82F3-686D4D7722BB}"/>
                  </a:ext>
                </a:extLst>
              </p:cNvPr>
              <p:cNvSpPr txBox="1"/>
              <p:nvPr/>
            </p:nvSpPr>
            <p:spPr>
              <a:xfrm>
                <a:off x="2401366" y="1025657"/>
                <a:ext cx="1049903" cy="3385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Integer 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𝜈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AE3E99-49E7-8B82-82F3-686D4D772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366" y="1025657"/>
                <a:ext cx="1049903" cy="338554"/>
              </a:xfrm>
              <a:prstGeom prst="rect">
                <a:avLst/>
              </a:prstGeom>
              <a:blipFill>
                <a:blip r:embed="rId3"/>
                <a:stretch>
                  <a:fillRect l="-3488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29FBE4-48C8-B195-445F-4D12B3DC96F7}"/>
                  </a:ext>
                </a:extLst>
              </p:cNvPr>
              <p:cNvSpPr txBox="1"/>
              <p:nvPr/>
            </p:nvSpPr>
            <p:spPr>
              <a:xfrm>
                <a:off x="5692732" y="1025657"/>
                <a:ext cx="1251881" cy="3385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Fractional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𝜈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29FBE4-48C8-B195-445F-4D12B3DC9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732" y="1025657"/>
                <a:ext cx="1251881" cy="338554"/>
              </a:xfrm>
              <a:prstGeom prst="rect">
                <a:avLst/>
              </a:prstGeom>
              <a:blipFill>
                <a:blip r:embed="rId4"/>
                <a:stretch>
                  <a:fillRect l="-2927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1248D87-C1A5-0077-BC86-4D050102158F}"/>
              </a:ext>
            </a:extLst>
          </p:cNvPr>
          <p:cNvSpPr txBox="1"/>
          <p:nvPr/>
        </p:nvSpPr>
        <p:spPr>
          <a:xfrm>
            <a:off x="1407460" y="5468185"/>
            <a:ext cx="689385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same experiment that confirms single-particle physics also reveals entirely new many-body quantum states</a:t>
            </a:r>
          </a:p>
        </p:txBody>
      </p:sp>
    </p:spTree>
    <p:extLst>
      <p:ext uri="{BB962C8B-B14F-4D97-AF65-F5344CB8AC3E}">
        <p14:creationId xmlns:p14="http://schemas.microsoft.com/office/powerpoint/2010/main" val="434286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B6E3A-2CBF-2BAF-9A30-1455C9F75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96F54FE-440D-202A-C6D5-A0264759B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4" y="-130629"/>
            <a:ext cx="78867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Source Sans 3 SemiBold" panose="020B0303030403020204" pitchFamily="34" charset="0"/>
                <a:ea typeface="Source Sans Pro" panose="020B0503030403020204" pitchFamily="34" charset="0"/>
              </a:rPr>
              <a:t>Energy Splitting and Landau Levels</a:t>
            </a:r>
            <a:endParaRPr lang="en-US" sz="2400" b="1" baseline="30000" dirty="0">
              <a:solidFill>
                <a:schemeClr val="tx2">
                  <a:lumMod val="50000"/>
                  <a:lumOff val="50000"/>
                </a:schemeClr>
              </a:solidFill>
              <a:latin typeface="Source Sans 3 SemiBold" panose="020B03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05296-884E-17F7-655E-D8AE3D10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6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BDD8AD-1F92-168E-37E7-325F9ED5BE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6" t="5587" r="7194" b="8020"/>
          <a:stretch>
            <a:fillRect/>
          </a:stretch>
        </p:blipFill>
        <p:spPr>
          <a:xfrm>
            <a:off x="3484831" y="1018615"/>
            <a:ext cx="2174338" cy="140884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EC5D209-FAD3-B41F-917F-F041BE1FC47E}"/>
              </a:ext>
            </a:extLst>
          </p:cNvPr>
          <p:cNvGrpSpPr/>
          <p:nvPr/>
        </p:nvGrpSpPr>
        <p:grpSpPr>
          <a:xfrm>
            <a:off x="5484669" y="3429000"/>
            <a:ext cx="3226642" cy="2323269"/>
            <a:chOff x="4875124" y="3248113"/>
            <a:chExt cx="3226642" cy="232326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AB71512-3D30-9DA1-0BB3-B9191CB0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75" t="3794" b="13823"/>
            <a:stretch>
              <a:fillRect/>
            </a:stretch>
          </p:blipFill>
          <p:spPr>
            <a:xfrm>
              <a:off x="4875124" y="3769047"/>
              <a:ext cx="3226642" cy="180233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281886-9B9D-BDBE-4581-4AD0A2626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4691" y="3286629"/>
              <a:ext cx="1593754" cy="3507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9BDCCE-E652-596C-33F0-F4F8EDA17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6401" y="3248113"/>
              <a:ext cx="858481" cy="32473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424CC4B-9A9F-0573-75C7-E09403FF897D}"/>
              </a:ext>
            </a:extLst>
          </p:cNvPr>
          <p:cNvSpPr txBox="1"/>
          <p:nvPr/>
        </p:nvSpPr>
        <p:spPr>
          <a:xfrm>
            <a:off x="677186" y="5220507"/>
            <a:ext cx="4217505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motion: discrete</a:t>
            </a:r>
          </a:p>
          <a:p>
            <a:pPr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Energy: highly degenerate Landau levels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2D33C1-6728-C503-296B-902E03096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689" y="3318043"/>
            <a:ext cx="4462002" cy="15899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FBB29C-692D-6A0D-097B-B0E669C0F5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50" r="2978"/>
          <a:stretch>
            <a:fillRect/>
          </a:stretch>
        </p:blipFill>
        <p:spPr>
          <a:xfrm>
            <a:off x="6330524" y="1018615"/>
            <a:ext cx="2174338" cy="13440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A073D1-962B-C0E7-3B92-94EA0B35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162" y="1155094"/>
            <a:ext cx="2481287" cy="1737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EF9B56-9AB8-B5E3-B2FD-CF99D4812365}"/>
              </a:ext>
            </a:extLst>
          </p:cNvPr>
          <p:cNvSpPr txBox="1"/>
          <p:nvPr/>
        </p:nvSpPr>
        <p:spPr>
          <a:xfrm>
            <a:off x="3946199" y="2416907"/>
            <a:ext cx="1393330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Flux Quantum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48EF6F-7FE0-A651-51D2-0288093CD20E}"/>
              </a:ext>
            </a:extLst>
          </p:cNvPr>
          <p:cNvSpPr txBox="1"/>
          <p:nvPr/>
        </p:nvSpPr>
        <p:spPr>
          <a:xfrm>
            <a:off x="6848935" y="2413184"/>
            <a:ext cx="1287532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Filling Factor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8549A3-3F00-38BA-74FB-71CF4FF1895C}"/>
              </a:ext>
            </a:extLst>
          </p:cNvPr>
          <p:cNvSpPr txBox="1"/>
          <p:nvPr/>
        </p:nvSpPr>
        <p:spPr>
          <a:xfrm>
            <a:off x="443789" y="97042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0AA402-4D5F-1FCA-2A72-35B564BC3235}"/>
              </a:ext>
            </a:extLst>
          </p:cNvPr>
          <p:cNvSpPr txBox="1"/>
          <p:nvPr/>
        </p:nvSpPr>
        <p:spPr>
          <a:xfrm>
            <a:off x="3304010" y="97042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77133D-8A99-8CFD-9EE8-9D34538DA909}"/>
              </a:ext>
            </a:extLst>
          </p:cNvPr>
          <p:cNvSpPr txBox="1"/>
          <p:nvPr/>
        </p:nvSpPr>
        <p:spPr>
          <a:xfrm>
            <a:off x="5833184" y="97042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8F0E5C-6B20-F2D6-054E-CDBCA204C7A3}"/>
              </a:ext>
            </a:extLst>
          </p:cNvPr>
          <p:cNvSpPr txBox="1"/>
          <p:nvPr/>
        </p:nvSpPr>
        <p:spPr>
          <a:xfrm>
            <a:off x="5186282" y="389436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</a:p>
        </p:txBody>
      </p:sp>
    </p:spTree>
    <p:extLst>
      <p:ext uri="{BB962C8B-B14F-4D97-AF65-F5344CB8AC3E}">
        <p14:creationId xmlns:p14="http://schemas.microsoft.com/office/powerpoint/2010/main" val="1953576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A9229-3B08-21A8-C0BE-11229E140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488FC55-B201-4678-32B4-83EE2333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4" y="-130629"/>
            <a:ext cx="78867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Source Sans 3 SemiBold" panose="020B0303030403020204" pitchFamily="34" charset="0"/>
                <a:ea typeface="Source Sans Pro" panose="020B0503030403020204" pitchFamily="34" charset="0"/>
              </a:rPr>
              <a:t>Energy Gap, Edge States, Role of Disorder</a:t>
            </a:r>
            <a:endParaRPr lang="en-US" sz="2400" b="1" baseline="30000" dirty="0">
              <a:solidFill>
                <a:schemeClr val="tx2">
                  <a:lumMod val="50000"/>
                  <a:lumOff val="50000"/>
                </a:schemeClr>
              </a:solidFill>
              <a:latin typeface="Source Sans 3 SemiBold" panose="020B03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47BB8-3561-0B83-CBB0-03F6322E7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7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96BE55-93B9-1050-064C-783B9DED2C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22" t="8439" r="2332" b="11874"/>
          <a:stretch>
            <a:fillRect/>
          </a:stretch>
        </p:blipFill>
        <p:spPr>
          <a:xfrm>
            <a:off x="1142627" y="1364024"/>
            <a:ext cx="2577788" cy="15361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3709E8-8F6B-5C6C-06D2-E7549F04CB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75" t="15089" b="20441"/>
          <a:stretch>
            <a:fillRect/>
          </a:stretch>
        </p:blipFill>
        <p:spPr>
          <a:xfrm>
            <a:off x="4392706" y="995288"/>
            <a:ext cx="4056429" cy="1904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B05E72-12B9-96BA-7A7C-178A52E11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753" y="5185967"/>
            <a:ext cx="4926005" cy="9443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5DEA4A4-439B-74FA-4641-42CFF00AEF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714" b="43282"/>
          <a:stretch>
            <a:fillRect/>
          </a:stretch>
        </p:blipFill>
        <p:spPr>
          <a:xfrm>
            <a:off x="4392706" y="3480695"/>
            <a:ext cx="3352028" cy="1778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935924-BD3C-2E33-1B20-193121B652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22" t="56074" r="64163" b="4991"/>
          <a:stretch>
            <a:fillRect/>
          </a:stretch>
        </p:blipFill>
        <p:spPr>
          <a:xfrm>
            <a:off x="995080" y="3400345"/>
            <a:ext cx="2366682" cy="1628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5F5D30-A549-6DEB-5E91-2E4CCD480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474" y="5105617"/>
            <a:ext cx="1464749" cy="99993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E15FEB-9E7F-C565-AC98-C35CF8CFF3D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946" t="12748" r="4772" b="12745"/>
          <a:stretch>
            <a:fillRect/>
          </a:stretch>
        </p:blipFill>
        <p:spPr>
          <a:xfrm>
            <a:off x="738072" y="5338813"/>
            <a:ext cx="829748" cy="758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EA2213-2BE7-2774-5D8C-FCCA04CCCC34}"/>
              </a:ext>
            </a:extLst>
          </p:cNvPr>
          <p:cNvSpPr txBox="1"/>
          <p:nvPr/>
        </p:nvSpPr>
        <p:spPr>
          <a:xfrm>
            <a:off x="675833" y="97123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3E812-9415-069C-52DE-45386C778F7E}"/>
              </a:ext>
            </a:extLst>
          </p:cNvPr>
          <p:cNvSpPr txBox="1"/>
          <p:nvPr/>
        </p:nvSpPr>
        <p:spPr>
          <a:xfrm>
            <a:off x="3823164" y="97123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F677A1-4306-26CB-2649-12D91CEA5053}"/>
              </a:ext>
            </a:extLst>
          </p:cNvPr>
          <p:cNvSpPr txBox="1"/>
          <p:nvPr/>
        </p:nvSpPr>
        <p:spPr>
          <a:xfrm>
            <a:off x="3946717" y="358985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</p:spTree>
    <p:extLst>
      <p:ext uri="{BB962C8B-B14F-4D97-AF65-F5344CB8AC3E}">
        <p14:creationId xmlns:p14="http://schemas.microsoft.com/office/powerpoint/2010/main" val="313463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BD4B1-40B2-F1DF-8C4F-CF95A8411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39A989B-8353-90FF-6430-1EE0B778F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4" y="-130629"/>
            <a:ext cx="78867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Source Sans 3 SemiBold" panose="020B0303030403020204" pitchFamily="34" charset="0"/>
                <a:ea typeface="Source Sans Pro" panose="020B0503030403020204" pitchFamily="34" charset="0"/>
              </a:rPr>
              <a:t>Applications:</a:t>
            </a:r>
            <a:endParaRPr lang="en-US" sz="2400" b="1" baseline="30000" dirty="0">
              <a:solidFill>
                <a:schemeClr val="tx2">
                  <a:lumMod val="50000"/>
                  <a:lumOff val="50000"/>
                </a:schemeClr>
              </a:solidFill>
              <a:latin typeface="Source Sans 3 SemiBold" panose="020B03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47277-B0C3-17E2-FC21-649A2F8C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E3A31-1F10-254C-8729-F20C464B28D5}" type="slidenum">
              <a:rPr lang="en-US" smtClean="0"/>
              <a:t>8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CC0E79-13E5-BDBC-D0EE-518319255217}"/>
              </a:ext>
            </a:extLst>
          </p:cNvPr>
          <p:cNvGrpSpPr/>
          <p:nvPr/>
        </p:nvGrpSpPr>
        <p:grpSpPr>
          <a:xfrm>
            <a:off x="1472773" y="1511301"/>
            <a:ext cx="6924646" cy="4122943"/>
            <a:chOff x="1894114" y="1995145"/>
            <a:chExt cx="6924646" cy="41229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356225-50C9-A2B9-C416-42419EF6BDE6}"/>
                </a:ext>
              </a:extLst>
            </p:cNvPr>
            <p:cNvSpPr txBox="1"/>
            <p:nvPr/>
          </p:nvSpPr>
          <p:spPr>
            <a:xfrm>
              <a:off x="1894114" y="2119263"/>
              <a:ext cx="4572000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Fault-tolerant quantum computers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Ultra-clean semiconductor devices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Incompressible quantum liquid</a:t>
              </a:r>
            </a:p>
          </p:txBody>
        </p:sp>
        <p:pic>
          <p:nvPicPr>
            <p:cNvPr id="5122" name="Picture 2" descr="A futuristic glowing quantum computer unit, 3d render">
              <a:extLst>
                <a:ext uri="{FF2B5EF4-FFF2-40B4-BE49-F238E27FC236}">
                  <a16:creationId xmlns:a16="http://schemas.microsoft.com/office/drawing/2014/main" id="{37356E9D-9976-AE23-9CB9-8FACCD0637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3" t="6565" r="23039" b="1808"/>
            <a:stretch>
              <a:fillRect/>
            </a:stretch>
          </p:blipFill>
          <p:spPr bwMode="auto">
            <a:xfrm>
              <a:off x="7027291" y="1995145"/>
              <a:ext cx="1239006" cy="1169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28B97A-9602-7AEE-E0B3-BFD411DA27D7}"/>
                </a:ext>
              </a:extLst>
            </p:cNvPr>
            <p:cNvSpPr txBox="1"/>
            <p:nvPr/>
          </p:nvSpPr>
          <p:spPr>
            <a:xfrm>
              <a:off x="2229651" y="2505670"/>
              <a:ext cx="357947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Error-resistant qubits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braiding operations are immune to local perturbations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62E5D3E-6F2E-9DFF-D49F-12A8EE4AB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272"/>
            <a:stretch>
              <a:fillRect/>
            </a:stretch>
          </p:blipFill>
          <p:spPr>
            <a:xfrm>
              <a:off x="7027291" y="3569357"/>
              <a:ext cx="1239007" cy="116939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5B11B0-8C44-B437-9653-67FB6D43A4EB}"/>
                </a:ext>
              </a:extLst>
            </p:cNvPr>
            <p:cNvSpPr txBox="1"/>
            <p:nvPr/>
          </p:nvSpPr>
          <p:spPr>
            <a:xfrm>
              <a:off x="2229651" y="4092422"/>
              <a:ext cx="35794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Low defect</a:t>
              </a:r>
              <a:endParaRPr lang="en-US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1E5E99-AAF1-94A1-8DEC-F5715719F8B5}"/>
                </a:ext>
              </a:extLst>
            </p:cNvPr>
            <p:cNvSpPr txBox="1"/>
            <p:nvPr/>
          </p:nvSpPr>
          <p:spPr>
            <a:xfrm>
              <a:off x="2301368" y="5275675"/>
              <a:ext cx="38573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xx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​≈ 0 in incompressible states No scattering → no energy loss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0F2CE5D-A04B-FD0A-4C0C-344327048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8753" y="5079592"/>
              <a:ext cx="2660007" cy="1038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0343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980</TotalTime>
  <Words>224</Words>
  <Application>Microsoft Office PowerPoint</Application>
  <PresentationFormat>On-screen Show (4:3)</PresentationFormat>
  <Paragraphs>52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</vt:lpstr>
      <vt:lpstr>Arial</vt:lpstr>
      <vt:lpstr>Cambria Math</vt:lpstr>
      <vt:lpstr>Source Sans 3 SemiBold</vt:lpstr>
      <vt:lpstr>Source Sans Pro</vt:lpstr>
      <vt:lpstr>Wingdings</vt:lpstr>
      <vt:lpstr>Woodford Bourne PRO</vt:lpstr>
      <vt:lpstr>Office Theme</vt:lpstr>
      <vt:lpstr>Fractional Quantum Hall Effect  </vt:lpstr>
      <vt:lpstr>History</vt:lpstr>
      <vt:lpstr>Classical Hall Effect </vt:lpstr>
      <vt:lpstr>From Classical to Quantum Hall Effect </vt:lpstr>
      <vt:lpstr>Puzzle!</vt:lpstr>
      <vt:lpstr>Energy Splitting and Landau Levels</vt:lpstr>
      <vt:lpstr>Energy Gap, Edge States, Role of Disorder</vt:lpstr>
      <vt:lpstr>Applications: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Jabir Bin Jahangir</dc:creator>
  <cp:lastModifiedBy>Mir Md Fahimul Islam</cp:lastModifiedBy>
  <cp:revision>2</cp:revision>
  <dcterms:created xsi:type="dcterms:W3CDTF">2026-03-05T22:51:49Z</dcterms:created>
  <dcterms:modified xsi:type="dcterms:W3CDTF">2026-04-10T03:19:53Z</dcterms:modified>
</cp:coreProperties>
</file>