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autoCompressPictures="0">
  <p:sldMasterIdLst>
    <p:sldMasterId id="2147483648" r:id="rId4"/>
  </p:sldMasterIdLst>
  <p:notesMasterIdLst>
    <p:notesMasterId r:id="rId16"/>
  </p:notesMasterIdLst>
  <p:sldIdLst>
    <p:sldId id="267" r:id="rId5"/>
    <p:sldId id="306" r:id="rId6"/>
    <p:sldId id="312" r:id="rId7"/>
    <p:sldId id="321" r:id="rId8"/>
    <p:sldId id="317" r:id="rId9"/>
    <p:sldId id="316" r:id="rId10"/>
    <p:sldId id="318" r:id="rId11"/>
    <p:sldId id="319" r:id="rId12"/>
    <p:sldId id="315" r:id="rId13"/>
    <p:sldId id="314" r:id="rId14"/>
    <p:sldId id="313" r:id="rId15"/>
  </p:sldIdLst>
  <p:sldSz cx="12192000" cy="6858000"/>
  <p:notesSz cx="6858000" cy="9144000"/>
  <p:embeddedFontLst>
    <p:embeddedFont>
      <p:font typeface="Acumin Pro Condensed Semibold" panose="020B0604020202020204" charset="0"/>
      <p:regular r:id="rId17"/>
      <p:bold r:id="rId18"/>
      <p:italic r:id="rId19"/>
      <p:boldItalic r:id="rId20"/>
    </p:embeddedFont>
    <p:embeddedFont>
      <p:font typeface="Acumin Pro Medium" panose="020B0604020202020204" charset="0"/>
      <p:regular r:id="rId21"/>
      <p:italic r:id="rId22"/>
    </p:embeddedFont>
    <p:embeddedFont>
      <p:font typeface="Acumin Pro SemiCondensed" panose="020B0506020202020204" pitchFamily="34" charset="0"/>
      <p:regular r:id="rId23"/>
    </p:embeddedFont>
    <p:embeddedFont>
      <p:font typeface="Cambria Math" panose="02040503050406030204" pitchFamily="18" charset="0"/>
      <p:regular r:id="rId24"/>
    </p:embeddedFont>
    <p:embeddedFont>
      <p:font typeface="Franklin Gothic Book" panose="020B0503020102020204" pitchFamily="34" charset="0"/>
      <p:regular r:id="rId25"/>
      <p:italic r:id="rId26"/>
    </p:embeddedFont>
    <p:embeddedFont>
      <p:font typeface="Franklin Gothic Medium" panose="020B0603020102020204" pitchFamily="34" charset="0"/>
      <p:regular r:id="rId27"/>
      <p:italic r:id="rId28"/>
    </p:embeddedFont>
    <p:embeddedFont>
      <p:font typeface="Jost Medium" pitchFamily="2" charset="0"/>
      <p:regular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80" userDrawn="1">
          <p15:clr>
            <a:srgbClr val="A4A3A4"/>
          </p15:clr>
        </p15:guide>
        <p15:guide id="2" pos="312"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26CE219-6CB4-4D82-2315-C217F06FFCCD}" name="Hiller, Kelly R" initials="HKR" userId="S::khiller@purdue.edu::b25b1487-7f5e-4b7f-a0b2-f8bcb0b1ea5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B991"/>
    <a:srgbClr val="DDB945"/>
    <a:srgbClr val="EBD9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EBEFC8-3C00-4103-AEDA-4EF215F77F18}" v="10" dt="2025-03-12T02:05:54.00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5" d="100"/>
          <a:sy n="75" d="100"/>
        </p:scale>
        <p:origin x="874" y="43"/>
      </p:cViewPr>
      <p:guideLst>
        <p:guide orient="horz" pos="1080"/>
        <p:guide pos="31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8.fntdata"/><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7.fntdata"/><Relationship Id="rId28" Type="http://schemas.openxmlformats.org/officeDocument/2006/relationships/font" Target="fonts/font12.fntdata"/><Relationship Id="rId36" Type="http://schemas.microsoft.com/office/2018/10/relationships/authors" Target="authors.xml"/><Relationship Id="rId10" Type="http://schemas.openxmlformats.org/officeDocument/2006/relationships/slide" Target="slides/slide6.xml"/><Relationship Id="rId19" Type="http://schemas.openxmlformats.org/officeDocument/2006/relationships/font" Target="fonts/font3.fntdata"/><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Nicole Yee Shien" userId="77aa2b0f-cf6c-41c8-9336-5d9ba289bbbb" providerId="ADAL" clId="{8441F36B-79F2-42A5-8C99-9043B0C4B7D4}"/>
    <pc:docChg chg="modSld">
      <pc:chgData name="Wang, Nicole Yee Shien" userId="77aa2b0f-cf6c-41c8-9336-5d9ba289bbbb" providerId="ADAL" clId="{8441F36B-79F2-42A5-8C99-9043B0C4B7D4}" dt="2024-10-23T18:40:59.066" v="13" actId="20577"/>
      <pc:docMkLst>
        <pc:docMk/>
      </pc:docMkLst>
      <pc:sldChg chg="modSp mod">
        <pc:chgData name="Wang, Nicole Yee Shien" userId="77aa2b0f-cf6c-41c8-9336-5d9ba289bbbb" providerId="ADAL" clId="{8441F36B-79F2-42A5-8C99-9043B0C4B7D4}" dt="2024-10-23T18:40:52.219" v="6" actId="20577"/>
        <pc:sldMkLst>
          <pc:docMk/>
          <pc:sldMk cId="3431343945" sldId="295"/>
        </pc:sldMkLst>
      </pc:sldChg>
      <pc:sldChg chg="modSp mod">
        <pc:chgData name="Wang, Nicole Yee Shien" userId="77aa2b0f-cf6c-41c8-9336-5d9ba289bbbb" providerId="ADAL" clId="{8441F36B-79F2-42A5-8C99-9043B0C4B7D4}" dt="2024-10-23T18:40:59.066" v="13" actId="20577"/>
        <pc:sldMkLst>
          <pc:docMk/>
          <pc:sldMk cId="778576105" sldId="296"/>
        </pc:sldMkLst>
      </pc:sldChg>
    </pc:docChg>
  </pc:docChgLst>
  <pc:docChgLst>
    <pc:chgData name="Wang, Nicole Yee Shien" userId="77aa2b0f-cf6c-41c8-9336-5d9ba289bbbb" providerId="ADAL" clId="{75EBEFC8-3C00-4103-AEDA-4EF215F77F18}"/>
    <pc:docChg chg="undo custSel modSld">
      <pc:chgData name="Wang, Nicole Yee Shien" userId="77aa2b0f-cf6c-41c8-9336-5d9ba289bbbb" providerId="ADAL" clId="{75EBEFC8-3C00-4103-AEDA-4EF215F77F18}" dt="2025-03-13T17:48:13.955" v="181" actId="478"/>
      <pc:docMkLst>
        <pc:docMk/>
      </pc:docMkLst>
      <pc:sldChg chg="addSp delSp mod">
        <pc:chgData name="Wang, Nicole Yee Shien" userId="77aa2b0f-cf6c-41c8-9336-5d9ba289bbbb" providerId="ADAL" clId="{75EBEFC8-3C00-4103-AEDA-4EF215F77F18}" dt="2025-03-13T17:48:13.955" v="181" actId="478"/>
        <pc:sldMkLst>
          <pc:docMk/>
          <pc:sldMk cId="4154997097" sldId="267"/>
        </pc:sldMkLst>
        <pc:picChg chg="del">
          <ac:chgData name="Wang, Nicole Yee Shien" userId="77aa2b0f-cf6c-41c8-9336-5d9ba289bbbb" providerId="ADAL" clId="{75EBEFC8-3C00-4103-AEDA-4EF215F77F18}" dt="2025-03-12T01:56:49.676" v="0" actId="478"/>
          <ac:picMkLst>
            <pc:docMk/>
            <pc:sldMk cId="4154997097" sldId="267"/>
            <ac:picMk id="4" creationId="{04461BDD-D602-1A3F-60C1-09D58E347CAA}"/>
          </ac:picMkLst>
        </pc:picChg>
        <pc:picChg chg="add del">
          <ac:chgData name="Wang, Nicole Yee Shien" userId="77aa2b0f-cf6c-41c8-9336-5d9ba289bbbb" providerId="ADAL" clId="{75EBEFC8-3C00-4103-AEDA-4EF215F77F18}" dt="2025-03-13T17:48:13.955" v="181" actId="478"/>
          <ac:picMkLst>
            <pc:docMk/>
            <pc:sldMk cId="4154997097" sldId="267"/>
            <ac:picMk id="4" creationId="{42DE3873-A737-9D65-5B8A-0F84E410A6C1}"/>
          </ac:picMkLst>
        </pc:picChg>
      </pc:sldChg>
      <pc:sldChg chg="modSp mod">
        <pc:chgData name="Wang, Nicole Yee Shien" userId="77aa2b0f-cf6c-41c8-9336-5d9ba289bbbb" providerId="ADAL" clId="{75EBEFC8-3C00-4103-AEDA-4EF215F77F18}" dt="2025-03-12T02:20:53.811" v="179" actId="20577"/>
        <pc:sldMkLst>
          <pc:docMk/>
          <pc:sldMk cId="3039351156" sldId="293"/>
        </pc:sldMkLst>
        <pc:spChg chg="mod">
          <ac:chgData name="Wang, Nicole Yee Shien" userId="77aa2b0f-cf6c-41c8-9336-5d9ba289bbbb" providerId="ADAL" clId="{75EBEFC8-3C00-4103-AEDA-4EF215F77F18}" dt="2025-03-12T02:20:53.811" v="179" actId="20577"/>
          <ac:spMkLst>
            <pc:docMk/>
            <pc:sldMk cId="3039351156" sldId="293"/>
            <ac:spMk id="2" creationId="{58F96490-41B1-14EC-1CDF-43F2BAB48788}"/>
          </ac:spMkLst>
        </pc:spChg>
      </pc:sldChg>
      <pc:sldChg chg="modSp mod">
        <pc:chgData name="Wang, Nicole Yee Shien" userId="77aa2b0f-cf6c-41c8-9336-5d9ba289bbbb" providerId="ADAL" clId="{75EBEFC8-3C00-4103-AEDA-4EF215F77F18}" dt="2025-03-12T02:10:29.732" v="67" actId="20577"/>
        <pc:sldMkLst>
          <pc:docMk/>
          <pc:sldMk cId="3431343945" sldId="295"/>
        </pc:sldMkLst>
        <pc:spChg chg="mod">
          <ac:chgData name="Wang, Nicole Yee Shien" userId="77aa2b0f-cf6c-41c8-9336-5d9ba289bbbb" providerId="ADAL" clId="{75EBEFC8-3C00-4103-AEDA-4EF215F77F18}" dt="2025-03-12T02:10:29.732" v="67" actId="20577"/>
          <ac:spMkLst>
            <pc:docMk/>
            <pc:sldMk cId="3431343945" sldId="295"/>
            <ac:spMk id="3" creationId="{C81EBD43-4B52-50B5-3D7E-850B66D72181}"/>
          </ac:spMkLst>
        </pc:spChg>
      </pc:sldChg>
      <pc:sldChg chg="modSp mod">
        <pc:chgData name="Wang, Nicole Yee Shien" userId="77aa2b0f-cf6c-41c8-9336-5d9ba289bbbb" providerId="ADAL" clId="{75EBEFC8-3C00-4103-AEDA-4EF215F77F18}" dt="2025-03-12T02:10:47.225" v="68" actId="20577"/>
        <pc:sldMkLst>
          <pc:docMk/>
          <pc:sldMk cId="778576105" sldId="296"/>
        </pc:sldMkLst>
        <pc:spChg chg="mod">
          <ac:chgData name="Wang, Nicole Yee Shien" userId="77aa2b0f-cf6c-41c8-9336-5d9ba289bbbb" providerId="ADAL" clId="{75EBEFC8-3C00-4103-AEDA-4EF215F77F18}" dt="2025-03-12T02:10:47.225" v="68" actId="20577"/>
          <ac:spMkLst>
            <pc:docMk/>
            <pc:sldMk cId="778576105" sldId="296"/>
            <ac:spMk id="3" creationId="{04F328CA-ABAD-2015-6F9D-B6C7FEE8470E}"/>
          </ac:spMkLst>
        </pc:spChg>
      </pc:sldChg>
      <pc:sldChg chg="addSp delSp modSp mod modAnim">
        <pc:chgData name="Wang, Nicole Yee Shien" userId="77aa2b0f-cf6c-41c8-9336-5d9ba289bbbb" providerId="ADAL" clId="{75EBEFC8-3C00-4103-AEDA-4EF215F77F18}" dt="2025-03-12T02:05:54.002" v="66"/>
        <pc:sldMkLst>
          <pc:docMk/>
          <pc:sldMk cId="761251201" sldId="302"/>
        </pc:sldMkLst>
        <pc:spChg chg="add del">
          <ac:chgData name="Wang, Nicole Yee Shien" userId="77aa2b0f-cf6c-41c8-9336-5d9ba289bbbb" providerId="ADAL" clId="{75EBEFC8-3C00-4103-AEDA-4EF215F77F18}" dt="2025-03-12T02:04:48.113" v="63" actId="34122"/>
          <ac:spMkLst>
            <pc:docMk/>
            <pc:sldMk cId="761251201" sldId="302"/>
            <ac:spMk id="50" creationId="{9BC80DB9-5482-4EFF-964B-DA2C771EF271}"/>
          </ac:spMkLst>
        </pc:spChg>
        <pc:spChg chg="add del">
          <ac:chgData name="Wang, Nicole Yee Shien" userId="77aa2b0f-cf6c-41c8-9336-5d9ba289bbbb" providerId="ADAL" clId="{75EBEFC8-3C00-4103-AEDA-4EF215F77F18}" dt="2025-03-12T02:04:48.113" v="63" actId="34122"/>
          <ac:spMkLst>
            <pc:docMk/>
            <pc:sldMk cId="761251201" sldId="302"/>
            <ac:spMk id="151" creationId="{F186AE94-6161-432C-96BE-11096F094FD4}"/>
          </ac:spMkLst>
        </pc:spChg>
        <pc:grpChg chg="add del">
          <ac:chgData name="Wang, Nicole Yee Shien" userId="77aa2b0f-cf6c-41c8-9336-5d9ba289bbbb" providerId="ADAL" clId="{75EBEFC8-3C00-4103-AEDA-4EF215F77F18}" dt="2025-03-12T02:04:48.113" v="63" actId="34122"/>
          <ac:grpSpMkLst>
            <pc:docMk/>
            <pc:sldMk cId="761251201" sldId="302"/>
            <ac:grpSpMk id="250" creationId="{803F3939-8B9C-7152-F69F-B8CC0C173313}"/>
          </ac:grpSpMkLst>
        </pc:grpChg>
        <pc:picChg chg="add mod modCrop">
          <ac:chgData name="Wang, Nicole Yee Shien" userId="77aa2b0f-cf6c-41c8-9336-5d9ba289bbbb" providerId="ADAL" clId="{75EBEFC8-3C00-4103-AEDA-4EF215F77F18}" dt="2025-03-12T02:01:01.101" v="51" actId="1076"/>
          <ac:picMkLst>
            <pc:docMk/>
            <pc:sldMk cId="761251201" sldId="302"/>
            <ac:picMk id="2" creationId="{DB3612C9-29BC-8A92-8F97-1074E60F4C0F}"/>
          </ac:picMkLst>
        </pc:picChg>
        <pc:picChg chg="mod modCrop">
          <ac:chgData name="Wang, Nicole Yee Shien" userId="77aa2b0f-cf6c-41c8-9336-5d9ba289bbbb" providerId="ADAL" clId="{75EBEFC8-3C00-4103-AEDA-4EF215F77F18}" dt="2025-03-12T02:04:11.546" v="60" actId="732"/>
          <ac:picMkLst>
            <pc:docMk/>
            <pc:sldMk cId="761251201" sldId="302"/>
            <ac:picMk id="9" creationId="{FB7E4B45-AC9E-6C74-59E1-8D3372E58CAB}"/>
          </ac:picMkLst>
        </pc:picChg>
        <pc:inkChg chg="add del topLvl">
          <ac:chgData name="Wang, Nicole Yee Shien" userId="77aa2b0f-cf6c-41c8-9336-5d9ba289bbbb" providerId="ADAL" clId="{75EBEFC8-3C00-4103-AEDA-4EF215F77F18}" dt="2025-03-12T02:04:48.113" v="63" actId="34122"/>
          <ac:inkMkLst>
            <pc:docMk/>
            <pc:sldMk cId="761251201" sldId="302"/>
            <ac:inkMk id="243" creationId="{6516ED56-637F-3296-DB3F-6C108F396496}"/>
          </ac:inkMkLst>
        </pc:inkChg>
        <pc:inkChg chg="add del topLvl">
          <ac:chgData name="Wang, Nicole Yee Shien" userId="77aa2b0f-cf6c-41c8-9336-5d9ba289bbbb" providerId="ADAL" clId="{75EBEFC8-3C00-4103-AEDA-4EF215F77F18}" dt="2025-03-12T02:04:48.113" v="63" actId="34122"/>
          <ac:inkMkLst>
            <pc:docMk/>
            <pc:sldMk cId="761251201" sldId="302"/>
            <ac:inkMk id="244" creationId="{D316FF72-549D-8FE6-AE9B-23C9162F0F59}"/>
          </ac:inkMkLst>
        </pc:inkChg>
        <pc:inkChg chg="add del">
          <ac:chgData name="Wang, Nicole Yee Shien" userId="77aa2b0f-cf6c-41c8-9336-5d9ba289bbbb" providerId="ADAL" clId="{75EBEFC8-3C00-4103-AEDA-4EF215F77F18}" dt="2025-03-12T02:04:48.113" v="63" actId="34122"/>
          <ac:inkMkLst>
            <pc:docMk/>
            <pc:sldMk cId="761251201" sldId="302"/>
            <ac:inkMk id="249" creationId="{A8E38E76-D738-0689-E00B-C4242DD925EC}"/>
          </ac:inkMkLst>
        </pc:inkChg>
      </pc:sldChg>
      <pc:sldChg chg="delSp mod">
        <pc:chgData name="Wang, Nicole Yee Shien" userId="77aa2b0f-cf6c-41c8-9336-5d9ba289bbbb" providerId="ADAL" clId="{75EBEFC8-3C00-4103-AEDA-4EF215F77F18}" dt="2025-03-12T01:57:44.707" v="47" actId="478"/>
        <pc:sldMkLst>
          <pc:docMk/>
          <pc:sldMk cId="1264712334" sldId="305"/>
        </pc:sldMkLst>
        <pc:grpChg chg="del">
          <ac:chgData name="Wang, Nicole Yee Shien" userId="77aa2b0f-cf6c-41c8-9336-5d9ba289bbbb" providerId="ADAL" clId="{75EBEFC8-3C00-4103-AEDA-4EF215F77F18}" dt="2025-03-12T01:57:41.191" v="45" actId="478"/>
          <ac:grpSpMkLst>
            <pc:docMk/>
            <pc:sldMk cId="1264712334" sldId="305"/>
            <ac:grpSpMk id="99" creationId="{63EE9994-78BF-2BB3-40E2-5A8F77181C1F}"/>
          </ac:grpSpMkLst>
        </pc:grpChg>
        <pc:grpChg chg="del">
          <ac:chgData name="Wang, Nicole Yee Shien" userId="77aa2b0f-cf6c-41c8-9336-5d9ba289bbbb" providerId="ADAL" clId="{75EBEFC8-3C00-4103-AEDA-4EF215F77F18}" dt="2025-03-12T01:57:42.888" v="46" actId="478"/>
          <ac:grpSpMkLst>
            <pc:docMk/>
            <pc:sldMk cId="1264712334" sldId="305"/>
            <ac:grpSpMk id="100" creationId="{C163B081-6807-71D6-AFB8-549A2269D87F}"/>
          </ac:grpSpMkLst>
        </pc:grpChg>
        <pc:inkChg chg="del">
          <ac:chgData name="Wang, Nicole Yee Shien" userId="77aa2b0f-cf6c-41c8-9336-5d9ba289bbbb" providerId="ADAL" clId="{75EBEFC8-3C00-4103-AEDA-4EF215F77F18}" dt="2025-03-12T01:57:44.707" v="47" actId="478"/>
          <ac:inkMkLst>
            <pc:docMk/>
            <pc:sldMk cId="1264712334" sldId="305"/>
            <ac:inkMk id="80" creationId="{AF978C12-FCD6-0E22-9ADF-3609C422618D}"/>
          </ac:inkMkLst>
        </pc:inkChg>
      </pc:sldChg>
      <pc:sldChg chg="modSp mod">
        <pc:chgData name="Wang, Nicole Yee Shien" userId="77aa2b0f-cf6c-41c8-9336-5d9ba289bbbb" providerId="ADAL" clId="{75EBEFC8-3C00-4103-AEDA-4EF215F77F18}" dt="2025-03-12T02:15:32.613" v="178" actId="20577"/>
        <pc:sldMkLst>
          <pc:docMk/>
          <pc:sldMk cId="3735612671" sldId="306"/>
        </pc:sldMkLst>
        <pc:spChg chg="mod">
          <ac:chgData name="Wang, Nicole Yee Shien" userId="77aa2b0f-cf6c-41c8-9336-5d9ba289bbbb" providerId="ADAL" clId="{75EBEFC8-3C00-4103-AEDA-4EF215F77F18}" dt="2025-03-12T02:15:32.613" v="178" actId="20577"/>
          <ac:spMkLst>
            <pc:docMk/>
            <pc:sldMk cId="3735612671" sldId="306"/>
            <ac:spMk id="2" creationId="{B9EE4D0B-3C11-35DA-7E07-C80335AE448D}"/>
          </ac:spMkLst>
        </pc:spChg>
      </pc:sldChg>
    </pc:docChg>
  </pc:docChgLst>
  <pc:docChgLst>
    <pc:chgData name="Wang, Nicole Yee Shien" userId="77aa2b0f-cf6c-41c8-9336-5d9ba289bbbb" providerId="ADAL" clId="{11979D1D-5920-4AE4-83B9-204EA4363E48}"/>
    <pc:docChg chg="undo custSel addSld delSld modSld">
      <pc:chgData name="Wang, Nicole Yee Shien" userId="77aa2b0f-cf6c-41c8-9336-5d9ba289bbbb" providerId="ADAL" clId="{11979D1D-5920-4AE4-83B9-204EA4363E48}" dt="2024-10-29T01:51:41.352" v="6767" actId="20577"/>
      <pc:docMkLst>
        <pc:docMk/>
      </pc:docMkLst>
      <pc:sldChg chg="addSp modSp mod">
        <pc:chgData name="Wang, Nicole Yee Shien" userId="77aa2b0f-cf6c-41c8-9336-5d9ba289bbbb" providerId="ADAL" clId="{11979D1D-5920-4AE4-83B9-204EA4363E48}" dt="2024-10-23T14:21:39.054" v="6577" actId="732"/>
        <pc:sldMkLst>
          <pc:docMk/>
          <pc:sldMk cId="4154997097" sldId="267"/>
        </pc:sldMkLst>
      </pc:sldChg>
      <pc:sldChg chg="modSp mod">
        <pc:chgData name="Wang, Nicole Yee Shien" userId="77aa2b0f-cf6c-41c8-9336-5d9ba289bbbb" providerId="ADAL" clId="{11979D1D-5920-4AE4-83B9-204EA4363E48}" dt="2024-10-23T00:59:28.774" v="239" actId="20577"/>
        <pc:sldMkLst>
          <pc:docMk/>
          <pc:sldMk cId="2914616584" sldId="291"/>
        </pc:sldMkLst>
      </pc:sldChg>
      <pc:sldChg chg="addSp delSp modSp mod">
        <pc:chgData name="Wang, Nicole Yee Shien" userId="77aa2b0f-cf6c-41c8-9336-5d9ba289bbbb" providerId="ADAL" clId="{11979D1D-5920-4AE4-83B9-204EA4363E48}" dt="2024-10-23T01:28:56.086" v="541" actId="20577"/>
        <pc:sldMkLst>
          <pc:docMk/>
          <pc:sldMk cId="349374498" sldId="292"/>
        </pc:sldMkLst>
      </pc:sldChg>
      <pc:sldChg chg="addSp delSp modSp mod">
        <pc:chgData name="Wang, Nicole Yee Shien" userId="77aa2b0f-cf6c-41c8-9336-5d9ba289bbbb" providerId="ADAL" clId="{11979D1D-5920-4AE4-83B9-204EA4363E48}" dt="2024-10-23T02:15:37.070" v="1687" actId="20577"/>
        <pc:sldMkLst>
          <pc:docMk/>
          <pc:sldMk cId="3039351156" sldId="293"/>
        </pc:sldMkLst>
      </pc:sldChg>
      <pc:sldChg chg="addSp delSp modSp mod">
        <pc:chgData name="Wang, Nicole Yee Shien" userId="77aa2b0f-cf6c-41c8-9336-5d9ba289bbbb" providerId="ADAL" clId="{11979D1D-5920-4AE4-83B9-204EA4363E48}" dt="2024-10-23T01:40:19.796" v="777" actId="1076"/>
        <pc:sldMkLst>
          <pc:docMk/>
          <pc:sldMk cId="950884211" sldId="294"/>
        </pc:sldMkLst>
      </pc:sldChg>
      <pc:sldChg chg="addSp delSp modSp mod">
        <pc:chgData name="Wang, Nicole Yee Shien" userId="77aa2b0f-cf6c-41c8-9336-5d9ba289bbbb" providerId="ADAL" clId="{11979D1D-5920-4AE4-83B9-204EA4363E48}" dt="2024-10-23T02:42:27.693" v="2709" actId="9405"/>
        <pc:sldMkLst>
          <pc:docMk/>
          <pc:sldMk cId="3431343945" sldId="295"/>
        </pc:sldMkLst>
      </pc:sldChg>
      <pc:sldChg chg="addSp delSp modSp mod">
        <pc:chgData name="Wang, Nicole Yee Shien" userId="77aa2b0f-cf6c-41c8-9336-5d9ba289bbbb" providerId="ADAL" clId="{11979D1D-5920-4AE4-83B9-204EA4363E48}" dt="2024-10-23T13:45:05.555" v="6311"/>
        <pc:sldMkLst>
          <pc:docMk/>
          <pc:sldMk cId="778576105" sldId="296"/>
        </pc:sldMkLst>
      </pc:sldChg>
      <pc:sldChg chg="addSp delSp modSp mod">
        <pc:chgData name="Wang, Nicole Yee Shien" userId="77aa2b0f-cf6c-41c8-9336-5d9ba289bbbb" providerId="ADAL" clId="{11979D1D-5920-4AE4-83B9-204EA4363E48}" dt="2024-10-23T14:14:59.603" v="6558" actId="20577"/>
        <pc:sldMkLst>
          <pc:docMk/>
          <pc:sldMk cId="2377489199" sldId="299"/>
        </pc:sldMkLst>
      </pc:sldChg>
      <pc:sldChg chg="addSp delSp modSp mod">
        <pc:chgData name="Wang, Nicole Yee Shien" userId="77aa2b0f-cf6c-41c8-9336-5d9ba289bbbb" providerId="ADAL" clId="{11979D1D-5920-4AE4-83B9-204EA4363E48}" dt="2024-10-23T14:18:24.509" v="6571" actId="20577"/>
        <pc:sldMkLst>
          <pc:docMk/>
          <pc:sldMk cId="3438377879" sldId="300"/>
        </pc:sldMkLst>
      </pc:sldChg>
      <pc:sldChg chg="del">
        <pc:chgData name="Wang, Nicole Yee Shien" userId="77aa2b0f-cf6c-41c8-9336-5d9ba289bbbb" providerId="ADAL" clId="{11979D1D-5920-4AE4-83B9-204EA4363E48}" dt="2024-10-23T02:55:40.972" v="3494" actId="47"/>
        <pc:sldMkLst>
          <pc:docMk/>
          <pc:sldMk cId="1365142612" sldId="301"/>
        </pc:sldMkLst>
      </pc:sldChg>
      <pc:sldChg chg="addSp delSp modSp add mod">
        <pc:chgData name="Wang, Nicole Yee Shien" userId="77aa2b0f-cf6c-41c8-9336-5d9ba289bbbb" providerId="ADAL" clId="{11979D1D-5920-4AE4-83B9-204EA4363E48}" dt="2024-10-23T04:11:34.002" v="5822"/>
        <pc:sldMkLst>
          <pc:docMk/>
          <pc:sldMk cId="761251201" sldId="302"/>
        </pc:sldMkLst>
      </pc:sldChg>
      <pc:sldChg chg="addSp delSp modSp new mod">
        <pc:chgData name="Wang, Nicole Yee Shien" userId="77aa2b0f-cf6c-41c8-9336-5d9ba289bbbb" providerId="ADAL" clId="{11979D1D-5920-4AE4-83B9-204EA4363E48}" dt="2024-10-23T02:14:36.062" v="1637" actId="1076"/>
        <pc:sldMkLst>
          <pc:docMk/>
          <pc:sldMk cId="1407497101" sldId="303"/>
        </pc:sldMkLst>
      </pc:sldChg>
      <pc:sldChg chg="modSp add mod">
        <pc:chgData name="Wang, Nicole Yee Shien" userId="77aa2b0f-cf6c-41c8-9336-5d9ba289bbbb" providerId="ADAL" clId="{11979D1D-5920-4AE4-83B9-204EA4363E48}" dt="2024-10-23T03:16:24.814" v="4816" actId="20577"/>
        <pc:sldMkLst>
          <pc:docMk/>
          <pc:sldMk cId="2220590984" sldId="304"/>
        </pc:sldMkLst>
      </pc:sldChg>
      <pc:sldChg chg="addSp delSp modSp new mod">
        <pc:chgData name="Wang, Nicole Yee Shien" userId="77aa2b0f-cf6c-41c8-9336-5d9ba289bbbb" providerId="ADAL" clId="{11979D1D-5920-4AE4-83B9-204EA4363E48}" dt="2024-10-23T13:54:18.325" v="6520" actId="20577"/>
        <pc:sldMkLst>
          <pc:docMk/>
          <pc:sldMk cId="1264712334" sldId="305"/>
        </pc:sldMkLst>
      </pc:sldChg>
      <pc:sldChg chg="addSp delSp modSp add del mod">
        <pc:chgData name="Wang, Nicole Yee Shien" userId="77aa2b0f-cf6c-41c8-9336-5d9ba289bbbb" providerId="ADAL" clId="{11979D1D-5920-4AE4-83B9-204EA4363E48}" dt="2024-10-23T13:46:44.618" v="6312" actId="47"/>
        <pc:sldMkLst>
          <pc:docMk/>
          <pc:sldMk cId="1885344856" sldId="305"/>
        </pc:sldMkLst>
      </pc:sldChg>
      <pc:sldChg chg="modSp add mod">
        <pc:chgData name="Wang, Nicole Yee Shien" userId="77aa2b0f-cf6c-41c8-9336-5d9ba289bbbb" providerId="ADAL" clId="{11979D1D-5920-4AE4-83B9-204EA4363E48}" dt="2024-10-29T01:51:41.352" v="6767" actId="20577"/>
        <pc:sldMkLst>
          <pc:docMk/>
          <pc:sldMk cId="3735612671" sldId="306"/>
        </pc:sldMkLst>
      </pc:sldChg>
    </pc:docChg>
  </pc:docChgLst>
  <pc:docChgLst>
    <pc:chgData name="Wang, Nicole Yee Shien" userId="77aa2b0f-cf6c-41c8-9336-5d9ba289bbbb" providerId="ADAL" clId="{F73F92BA-4EE6-40FD-BA59-56875CE7996E}"/>
    <pc:docChg chg="modSld">
      <pc:chgData name="Wang, Nicole Yee Shien" userId="77aa2b0f-cf6c-41c8-9336-5d9ba289bbbb" providerId="ADAL" clId="{F73F92BA-4EE6-40FD-BA59-56875CE7996E}" dt="2025-03-12T15:25:50.257" v="1" actId="1076"/>
      <pc:docMkLst>
        <pc:docMk/>
      </pc:docMkLst>
      <pc:sldChg chg="addSp modSp mod">
        <pc:chgData name="Wang, Nicole Yee Shien" userId="77aa2b0f-cf6c-41c8-9336-5d9ba289bbbb" providerId="ADAL" clId="{F73F92BA-4EE6-40FD-BA59-56875CE7996E}" dt="2025-03-12T15:25:50.257" v="1" actId="1076"/>
        <pc:sldMkLst>
          <pc:docMk/>
          <pc:sldMk cId="4154997097" sldId="267"/>
        </pc:sldMkLst>
        <pc:picChg chg="add mod">
          <ac:chgData name="Wang, Nicole Yee Shien" userId="77aa2b0f-cf6c-41c8-9336-5d9ba289bbbb" providerId="ADAL" clId="{F73F92BA-4EE6-40FD-BA59-56875CE7996E}" dt="2025-03-12T15:25:50.257" v="1" actId="1076"/>
          <ac:picMkLst>
            <pc:docMk/>
            <pc:sldMk cId="4154997097" sldId="267"/>
            <ac:picMk id="4" creationId="{42DE3873-A737-9D65-5B8A-0F84E410A6C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26CF7-48D8-2F46-AFC8-8A5D2298DFDD}" type="datetimeFigureOut">
              <a:rPr lang="en-US" smtClean="0"/>
              <a:t>4/8/2026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7BF745-0557-B241-863F-056113C7032A}" type="slidenum">
              <a:rPr lang="en-US" smtClean="0"/>
              <a:t>‹#›</a:t>
            </a:fld>
            <a:endParaRPr lang="en-US"/>
          </a:p>
        </p:txBody>
      </p:sp>
    </p:spTree>
    <p:extLst>
      <p:ext uri="{BB962C8B-B14F-4D97-AF65-F5344CB8AC3E}">
        <p14:creationId xmlns:p14="http://schemas.microsoft.com/office/powerpoint/2010/main" val="3165674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7BF745-0557-B241-863F-056113C7032A}" type="slidenum">
              <a:rPr lang="en-US" smtClean="0"/>
              <a:t>1</a:t>
            </a:fld>
            <a:endParaRPr lang="en-US"/>
          </a:p>
        </p:txBody>
      </p:sp>
    </p:spTree>
    <p:extLst>
      <p:ext uri="{BB962C8B-B14F-4D97-AF65-F5344CB8AC3E}">
        <p14:creationId xmlns:p14="http://schemas.microsoft.com/office/powerpoint/2010/main" val="353233161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Black">
    <p:bg>
      <p:bgPr>
        <a:solidFill>
          <a:schemeClr val="tx1"/>
        </a:solidFill>
        <a:effectLst/>
      </p:bgPr>
    </p:bg>
    <p:spTree>
      <p:nvGrpSpPr>
        <p:cNvPr id="1" name=""/>
        <p:cNvGrpSpPr/>
        <p:nvPr/>
      </p:nvGrpSpPr>
      <p:grpSpPr>
        <a:xfrm>
          <a:off x="0" y="0"/>
          <a:ext cx="0" cy="0"/>
          <a:chOff x="0" y="0"/>
          <a:chExt cx="0" cy="0"/>
        </a:xfrm>
      </p:grpSpPr>
      <p:pic>
        <p:nvPicPr>
          <p:cNvPr id="13" name="Purdue Logo" descr="Purdue Logo">
            <a:extLst>
              <a:ext uri="{FF2B5EF4-FFF2-40B4-BE49-F238E27FC236}">
                <a16:creationId xmlns:a16="http://schemas.microsoft.com/office/drawing/2014/main" id="{121060AA-930A-4F8F-D7F6-9CFE82494609}"/>
              </a:ext>
            </a:extLst>
          </p:cNvPr>
          <p:cNvPicPr>
            <a:picLocks noChangeAspect="1"/>
          </p:cNvPicPr>
          <p:nvPr userDrawn="1"/>
        </p:nvPicPr>
        <p:blipFill>
          <a:blip r:embed="rId2"/>
          <a:stretch>
            <a:fillRect/>
          </a:stretch>
        </p:blipFill>
        <p:spPr>
          <a:xfrm>
            <a:off x="1027077" y="5756157"/>
            <a:ext cx="2709200" cy="484939"/>
          </a:xfrm>
          <a:prstGeom prst="rect">
            <a:avLst/>
          </a:prstGeom>
        </p:spPr>
      </p:pic>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3"/>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1023257" y="2005070"/>
            <a:ext cx="7763458" cy="592834"/>
          </a:xfrm>
        </p:spPr>
        <p:txBody>
          <a:bodyPr>
            <a:noAutofit/>
          </a:bodyPr>
          <a:lstStyle>
            <a:lvl1pPr>
              <a:defRPr sz="5400" cap="none">
                <a:solidFill>
                  <a:schemeClr val="bg1"/>
                </a:solidFill>
              </a:defRPr>
            </a:lvl1pPr>
          </a:lstStyle>
          <a:p>
            <a:r>
              <a:rPr lang="en-US" dirty="0"/>
              <a:t>Presentation Title</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1023257" y="2629338"/>
            <a:ext cx="7763458" cy="449263"/>
          </a:xfrm>
        </p:spPr>
        <p:txBody>
          <a:bodyPr>
            <a:noAutofit/>
          </a:bodyPr>
          <a:lstStyle>
            <a:lvl1pPr marL="0" indent="0">
              <a:buFontTx/>
              <a:buNone/>
              <a:defRPr sz="2400" b="1" i="0">
                <a:solidFill>
                  <a:schemeClr val="bg2"/>
                </a:solidFill>
                <a:latin typeface="Acumin Pro SemiCondensed" panose="020B0506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3" name="Text Placeholder 8">
            <a:extLst>
              <a:ext uri="{FF2B5EF4-FFF2-40B4-BE49-F238E27FC236}">
                <a16:creationId xmlns:a16="http://schemas.microsoft.com/office/drawing/2014/main" id="{76FFA1BC-72F9-9048-3E39-D300A3A6A52E}"/>
              </a:ext>
            </a:extLst>
          </p:cNvPr>
          <p:cNvSpPr>
            <a:spLocks noGrp="1"/>
          </p:cNvSpPr>
          <p:nvPr>
            <p:ph type="body" sz="quarter" idx="11" hasCustomPrompt="1"/>
          </p:nvPr>
        </p:nvSpPr>
        <p:spPr>
          <a:xfrm>
            <a:off x="1023257" y="3107129"/>
            <a:ext cx="7763458" cy="449263"/>
          </a:xfrm>
        </p:spPr>
        <p:txBody>
          <a:bodyPr>
            <a:normAutofit/>
          </a:bodyPr>
          <a:lstStyle>
            <a:lvl1pPr marL="0" indent="0">
              <a:buFontTx/>
              <a:buNone/>
              <a:defRPr sz="1600">
                <a:solidFill>
                  <a:schemeClr val="bg2"/>
                </a:solidFill>
                <a:latin typeface="Acumin Pro SemiCondensed" panose="020B0506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fld id="{C7124C19-F609-8C4C-8116-78E353E3E672}" type="datetime1">
              <a:rPr lang="en-US" smtClean="0"/>
              <a:t>3/29/23</a:t>
            </a:fld>
            <a:endParaRPr lang="en-US" dirty="0"/>
          </a:p>
        </p:txBody>
      </p:sp>
      <p:sp>
        <p:nvSpPr>
          <p:cNvPr id="4" name="Slide Number Placeholder 3">
            <a:extLst>
              <a:ext uri="{FF2B5EF4-FFF2-40B4-BE49-F238E27FC236}">
                <a16:creationId xmlns:a16="http://schemas.microsoft.com/office/drawing/2014/main" id="{58EC3163-7E89-C90A-4497-846BA4987D4E}"/>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42145279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 3 Blocks - Blac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CFF414-FA47-F7EC-7EFB-7073E26BB831}"/>
              </a:ext>
            </a:extLst>
          </p:cNvPr>
          <p:cNvSpPr/>
          <p:nvPr userDrawn="1"/>
        </p:nvSpPr>
        <p:spPr>
          <a:xfrm>
            <a:off x="7938475" y="1315894"/>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13C0F4F-1E76-E3A4-E5AA-8FA79C7C69FB}"/>
              </a:ext>
            </a:extLst>
          </p:cNvPr>
          <p:cNvSpPr/>
          <p:nvPr userDrawn="1"/>
        </p:nvSpPr>
        <p:spPr>
          <a:xfrm>
            <a:off x="4420956" y="1315895"/>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067105CB-DECE-0616-2A57-776784CFC1CB}"/>
              </a:ext>
            </a:extLst>
          </p:cNvPr>
          <p:cNvSpPr/>
          <p:nvPr userDrawn="1"/>
        </p:nvSpPr>
        <p:spPr>
          <a:xfrm>
            <a:off x="903437" y="1315896"/>
            <a:ext cx="3319531" cy="451326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 Placeholder 6">
            <a:extLst>
              <a:ext uri="{FF2B5EF4-FFF2-40B4-BE49-F238E27FC236}">
                <a16:creationId xmlns:a16="http://schemas.microsoft.com/office/drawing/2014/main" id="{1813FE17-B697-FB87-4ED6-D832D798E901}"/>
              </a:ext>
            </a:extLst>
          </p:cNvPr>
          <p:cNvSpPr>
            <a:spLocks noGrp="1"/>
          </p:cNvSpPr>
          <p:nvPr>
            <p:ph type="body" sz="quarter" idx="10" hasCustomPrompt="1"/>
          </p:nvPr>
        </p:nvSpPr>
        <p:spPr>
          <a:xfrm>
            <a:off x="903506"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1" name="Picture Placeholder 10">
            <a:extLst>
              <a:ext uri="{FF2B5EF4-FFF2-40B4-BE49-F238E27FC236}">
                <a16:creationId xmlns:a16="http://schemas.microsoft.com/office/drawing/2014/main" id="{8B65CB9D-AA49-05C2-2100-C63D32C82B85}"/>
              </a:ext>
            </a:extLst>
          </p:cNvPr>
          <p:cNvSpPr>
            <a:spLocks noGrp="1"/>
          </p:cNvSpPr>
          <p:nvPr>
            <p:ph type="pic" sz="quarter" idx="12"/>
          </p:nvPr>
        </p:nvSpPr>
        <p:spPr>
          <a:xfrm>
            <a:off x="1101943" y="4045824"/>
            <a:ext cx="2951163" cy="1555750"/>
          </a:xfrm>
        </p:spPr>
        <p:txBody>
          <a:bodyPr/>
          <a:lstStyle>
            <a:lvl1pPr marL="0" indent="0">
              <a:buNone/>
              <a:defRPr/>
            </a:lvl1pPr>
          </a:lstStyle>
          <a:p>
            <a:r>
              <a:rPr lang="en-US"/>
              <a:t>Click icon to add picture</a:t>
            </a:r>
          </a:p>
        </p:txBody>
      </p:sp>
      <p:sp>
        <p:nvSpPr>
          <p:cNvPr id="17" name="Text Placeholder 6">
            <a:extLst>
              <a:ext uri="{FF2B5EF4-FFF2-40B4-BE49-F238E27FC236}">
                <a16:creationId xmlns:a16="http://schemas.microsoft.com/office/drawing/2014/main" id="{43204028-135E-83A2-B94A-693154F531B4}"/>
              </a:ext>
            </a:extLst>
          </p:cNvPr>
          <p:cNvSpPr>
            <a:spLocks noGrp="1"/>
          </p:cNvSpPr>
          <p:nvPr>
            <p:ph type="body" sz="quarter" idx="13" hasCustomPrompt="1"/>
          </p:nvPr>
        </p:nvSpPr>
        <p:spPr>
          <a:xfrm>
            <a:off x="4421284" y="143646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19" name="Picture Placeholder 10">
            <a:extLst>
              <a:ext uri="{FF2B5EF4-FFF2-40B4-BE49-F238E27FC236}">
                <a16:creationId xmlns:a16="http://schemas.microsoft.com/office/drawing/2014/main" id="{D4E810FD-2D00-764A-B144-B235C21E32F6}"/>
              </a:ext>
            </a:extLst>
          </p:cNvPr>
          <p:cNvSpPr>
            <a:spLocks noGrp="1"/>
          </p:cNvSpPr>
          <p:nvPr>
            <p:ph type="pic" sz="quarter" idx="15"/>
          </p:nvPr>
        </p:nvSpPr>
        <p:spPr>
          <a:xfrm>
            <a:off x="4619721" y="4045824"/>
            <a:ext cx="2951163" cy="1555750"/>
          </a:xfrm>
        </p:spPr>
        <p:txBody>
          <a:bodyPr/>
          <a:lstStyle>
            <a:lvl1pPr marL="0" indent="0">
              <a:buNone/>
              <a:defRPr/>
            </a:lvl1pPr>
          </a:lstStyle>
          <a:p>
            <a:r>
              <a:rPr lang="en-US"/>
              <a:t>Click icon to add picture</a:t>
            </a:r>
          </a:p>
        </p:txBody>
      </p:sp>
      <p:sp>
        <p:nvSpPr>
          <p:cNvPr id="21" name="Text Placeholder 6">
            <a:extLst>
              <a:ext uri="{FF2B5EF4-FFF2-40B4-BE49-F238E27FC236}">
                <a16:creationId xmlns:a16="http://schemas.microsoft.com/office/drawing/2014/main" id="{0A71EF50-386A-A3B9-93FB-6EF179A4EE47}"/>
              </a:ext>
            </a:extLst>
          </p:cNvPr>
          <p:cNvSpPr>
            <a:spLocks noGrp="1"/>
          </p:cNvSpPr>
          <p:nvPr>
            <p:ph type="body" sz="quarter" idx="16" hasCustomPrompt="1"/>
          </p:nvPr>
        </p:nvSpPr>
        <p:spPr>
          <a:xfrm>
            <a:off x="7938803" y="1433918"/>
            <a:ext cx="3319462" cy="339561"/>
          </a:xfrm>
        </p:spPr>
        <p:txBody>
          <a:bodyPr>
            <a:noAutofit/>
          </a:bodyPr>
          <a:lstStyle>
            <a:lvl1pPr marL="0" indent="0" algn="ctr" fontAlgn="ctr">
              <a:spcBef>
                <a:spcPts val="0"/>
              </a:spcBef>
              <a:buFontTx/>
              <a:buNone/>
              <a:defRPr sz="1800" b="1" i="0" baseline="0">
                <a:solidFill>
                  <a:schemeClr val="bg1"/>
                </a:solidFill>
                <a:latin typeface="Acumin Pro Condensed Semibold" panose="020B0506020202020204" pitchFamily="34" charset="77"/>
              </a:defRPr>
            </a:lvl1pPr>
          </a:lstStyle>
          <a:p>
            <a:pPr lvl="0"/>
            <a:r>
              <a:rPr lang="en-US"/>
              <a:t>Click to edit Subhead</a:t>
            </a:r>
          </a:p>
        </p:txBody>
      </p:sp>
      <p:sp>
        <p:nvSpPr>
          <p:cNvPr id="23" name="Picture Placeholder 10">
            <a:extLst>
              <a:ext uri="{FF2B5EF4-FFF2-40B4-BE49-F238E27FC236}">
                <a16:creationId xmlns:a16="http://schemas.microsoft.com/office/drawing/2014/main" id="{6AE17ED9-FDD9-34C3-1F7D-9A8EA4C4B40E}"/>
              </a:ext>
            </a:extLst>
          </p:cNvPr>
          <p:cNvSpPr>
            <a:spLocks noGrp="1"/>
          </p:cNvSpPr>
          <p:nvPr>
            <p:ph type="pic" sz="quarter" idx="18"/>
          </p:nvPr>
        </p:nvSpPr>
        <p:spPr>
          <a:xfrm>
            <a:off x="8137240" y="4043274"/>
            <a:ext cx="2951163" cy="1555750"/>
          </a:xfrm>
        </p:spPr>
        <p:txBody>
          <a:bodyPr/>
          <a:lstStyle>
            <a:lvl1pPr marL="0" indent="0">
              <a:buNone/>
              <a:defRPr b="1"/>
            </a:lvl1pPr>
          </a:lstStyle>
          <a:p>
            <a:r>
              <a:rPr lang="en-US"/>
              <a:t>Click icon to add picture</a:t>
            </a:r>
          </a:p>
        </p:txBody>
      </p:sp>
      <p:pic>
        <p:nvPicPr>
          <p:cNvPr id="15" name="Purdue Logo" descr="Purdue Logo">
            <a:extLst>
              <a:ext uri="{FF2B5EF4-FFF2-40B4-BE49-F238E27FC236}">
                <a16:creationId xmlns:a16="http://schemas.microsoft.com/office/drawing/2014/main" id="{F444D1CF-9A99-D079-5D89-6DE824A89344}"/>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6" name="Title 15">
            <a:extLst>
              <a:ext uri="{FF2B5EF4-FFF2-40B4-BE49-F238E27FC236}">
                <a16:creationId xmlns:a16="http://schemas.microsoft.com/office/drawing/2014/main" id="{77D3ED32-45F9-B948-371F-67E8465B2438}"/>
              </a:ext>
            </a:extLst>
          </p:cNvPr>
          <p:cNvSpPr>
            <a:spLocks noGrp="1"/>
          </p:cNvSpPr>
          <p:nvPr>
            <p:ph type="title"/>
          </p:nvPr>
        </p:nvSpPr>
        <p:spPr/>
        <p:txBody>
          <a:bodyPr/>
          <a:lstStyle/>
          <a:p>
            <a:r>
              <a:rPr lang="en-US"/>
              <a:t>Click to edit Master title style</a:t>
            </a:r>
          </a:p>
        </p:txBody>
      </p:sp>
      <p:sp>
        <p:nvSpPr>
          <p:cNvPr id="2" name="Text Placeholder 3">
            <a:extLst>
              <a:ext uri="{FF2B5EF4-FFF2-40B4-BE49-F238E27FC236}">
                <a16:creationId xmlns:a16="http://schemas.microsoft.com/office/drawing/2014/main" id="{140B5B1B-89D1-9945-6AB1-0D9B2E27009A}"/>
              </a:ext>
            </a:extLst>
          </p:cNvPr>
          <p:cNvSpPr>
            <a:spLocks noGrp="1"/>
          </p:cNvSpPr>
          <p:nvPr>
            <p:ph type="body" sz="half" idx="2" hasCustomPrompt="1"/>
          </p:nvPr>
        </p:nvSpPr>
        <p:spPr>
          <a:xfrm>
            <a:off x="1087907" y="2065260"/>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8" name="Text Placeholder 3">
            <a:extLst>
              <a:ext uri="{FF2B5EF4-FFF2-40B4-BE49-F238E27FC236}">
                <a16:creationId xmlns:a16="http://schemas.microsoft.com/office/drawing/2014/main" id="{CCAB75A6-8C36-AD93-09A1-D377BF55C686}"/>
              </a:ext>
            </a:extLst>
          </p:cNvPr>
          <p:cNvSpPr>
            <a:spLocks noGrp="1"/>
          </p:cNvSpPr>
          <p:nvPr>
            <p:ph type="body" sz="half" idx="20" hasCustomPrompt="1"/>
          </p:nvPr>
        </p:nvSpPr>
        <p:spPr>
          <a:xfrm>
            <a:off x="4605427"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10" name="Text Placeholder 3">
            <a:extLst>
              <a:ext uri="{FF2B5EF4-FFF2-40B4-BE49-F238E27FC236}">
                <a16:creationId xmlns:a16="http://schemas.microsoft.com/office/drawing/2014/main" id="{9BFCE088-E342-EDAD-213D-39C8B8D85057}"/>
              </a:ext>
            </a:extLst>
          </p:cNvPr>
          <p:cNvSpPr>
            <a:spLocks noGrp="1"/>
          </p:cNvSpPr>
          <p:nvPr>
            <p:ph type="body" sz="half" idx="21" hasCustomPrompt="1"/>
          </p:nvPr>
        </p:nvSpPr>
        <p:spPr>
          <a:xfrm>
            <a:off x="8122945" y="2065259"/>
            <a:ext cx="2950589" cy="1691333"/>
          </a:xfrm>
        </p:spPr>
        <p:txBody>
          <a:bodyPr>
            <a:normAutofit/>
          </a:bodyPr>
          <a:lstStyle>
            <a:lvl1pPr marL="0" indent="0">
              <a:buNone/>
              <a:defRPr sz="1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9" name="Slide Number Placeholder 8">
            <a:extLst>
              <a:ext uri="{FF2B5EF4-FFF2-40B4-BE49-F238E27FC236}">
                <a16:creationId xmlns:a16="http://schemas.microsoft.com/office/drawing/2014/main" id="{3752A11A-CEFD-01B7-2324-466BE85E97BA}"/>
              </a:ext>
            </a:extLst>
          </p:cNvPr>
          <p:cNvSpPr>
            <a:spLocks noGrp="1"/>
          </p:cNvSpPr>
          <p:nvPr>
            <p:ph type="sldNum" sz="quarter" idx="2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216712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 3 Blocks - Go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C98D576-4759-5408-883D-2E56D9D0F603}"/>
              </a:ext>
            </a:extLst>
          </p:cNvPr>
          <p:cNvSpPr/>
          <p:nvPr userDrawn="1"/>
        </p:nvSpPr>
        <p:spPr>
          <a:xfrm>
            <a:off x="7938216" y="1315892"/>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2C44A1A-1D1D-F2D9-8EC1-EFF25EBA1FB0}"/>
              </a:ext>
            </a:extLst>
          </p:cNvPr>
          <p:cNvSpPr/>
          <p:nvPr userDrawn="1"/>
        </p:nvSpPr>
        <p:spPr>
          <a:xfrm>
            <a:off x="4420697" y="1315893"/>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38D75A-DD50-6C6E-0A9D-7F77E72C780A}"/>
              </a:ext>
            </a:extLst>
          </p:cNvPr>
          <p:cNvSpPr/>
          <p:nvPr userDrawn="1"/>
        </p:nvSpPr>
        <p:spPr>
          <a:xfrm>
            <a:off x="903178" y="1315894"/>
            <a:ext cx="3319531" cy="4513267"/>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 Placeholder 6">
            <a:extLst>
              <a:ext uri="{FF2B5EF4-FFF2-40B4-BE49-F238E27FC236}">
                <a16:creationId xmlns:a16="http://schemas.microsoft.com/office/drawing/2014/main" id="{876A1563-09E6-06B6-EC4A-8E309CC57B11}"/>
              </a:ext>
            </a:extLst>
          </p:cNvPr>
          <p:cNvSpPr>
            <a:spLocks noGrp="1"/>
          </p:cNvSpPr>
          <p:nvPr>
            <p:ph type="body" sz="quarter" idx="10" hasCustomPrompt="1"/>
          </p:nvPr>
        </p:nvSpPr>
        <p:spPr>
          <a:xfrm>
            <a:off x="903247"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2" name="Text Placeholder 6">
            <a:extLst>
              <a:ext uri="{FF2B5EF4-FFF2-40B4-BE49-F238E27FC236}">
                <a16:creationId xmlns:a16="http://schemas.microsoft.com/office/drawing/2014/main" id="{AF401EC8-7352-A985-133C-726A718A9E9A}"/>
              </a:ext>
            </a:extLst>
          </p:cNvPr>
          <p:cNvSpPr>
            <a:spLocks noGrp="1"/>
          </p:cNvSpPr>
          <p:nvPr>
            <p:ph type="body" sz="quarter" idx="13" hasCustomPrompt="1"/>
          </p:nvPr>
        </p:nvSpPr>
        <p:spPr>
          <a:xfrm>
            <a:off x="4421025" y="143646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26" name="Text Placeholder 6">
            <a:extLst>
              <a:ext uri="{FF2B5EF4-FFF2-40B4-BE49-F238E27FC236}">
                <a16:creationId xmlns:a16="http://schemas.microsoft.com/office/drawing/2014/main" id="{71A04C69-EC92-81B2-FCD5-39464C669BEB}"/>
              </a:ext>
            </a:extLst>
          </p:cNvPr>
          <p:cNvSpPr>
            <a:spLocks noGrp="1"/>
          </p:cNvSpPr>
          <p:nvPr>
            <p:ph type="body" sz="quarter" idx="16" hasCustomPrompt="1"/>
          </p:nvPr>
        </p:nvSpPr>
        <p:spPr>
          <a:xfrm>
            <a:off x="7938544" y="1433916"/>
            <a:ext cx="3319462" cy="339561"/>
          </a:xfrm>
        </p:spPr>
        <p:txBody>
          <a:bodyPr>
            <a:noAutofit/>
          </a:bodyPr>
          <a:lstStyle>
            <a:lvl1pPr marL="0" indent="0" algn="ctr" fontAlgn="t">
              <a:spcBef>
                <a:spcPts val="0"/>
              </a:spcBef>
              <a:buFontTx/>
              <a:buNone/>
              <a:defRPr sz="1800" b="1" i="0" baseline="0">
                <a:solidFill>
                  <a:schemeClr val="tx1"/>
                </a:solidFill>
                <a:latin typeface="Acumin Pro Condensed Semibold" panose="020B0506020202020204" pitchFamily="34" charset="77"/>
              </a:defRPr>
            </a:lvl1pPr>
          </a:lstStyle>
          <a:p>
            <a:pPr lvl="0"/>
            <a:r>
              <a:rPr lang="en-US"/>
              <a:t>Click to edit Subhead</a:t>
            </a:r>
          </a:p>
        </p:txBody>
      </p:sp>
      <p:sp>
        <p:nvSpPr>
          <p:cNvPr id="30" name="Text Placeholder 3">
            <a:extLst>
              <a:ext uri="{FF2B5EF4-FFF2-40B4-BE49-F238E27FC236}">
                <a16:creationId xmlns:a16="http://schemas.microsoft.com/office/drawing/2014/main" id="{AE5BF8CB-9477-F598-75C4-6F35D608B35B}"/>
              </a:ext>
            </a:extLst>
          </p:cNvPr>
          <p:cNvSpPr>
            <a:spLocks noGrp="1"/>
          </p:cNvSpPr>
          <p:nvPr>
            <p:ph type="body" sz="half" idx="2" hasCustomPrompt="1"/>
          </p:nvPr>
        </p:nvSpPr>
        <p:spPr>
          <a:xfrm>
            <a:off x="1101684" y="2040670"/>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1" name="Text Placeholder 3">
            <a:extLst>
              <a:ext uri="{FF2B5EF4-FFF2-40B4-BE49-F238E27FC236}">
                <a16:creationId xmlns:a16="http://schemas.microsoft.com/office/drawing/2014/main" id="{AE6CE746-1703-63A8-BBD4-546AD104E27E}"/>
              </a:ext>
            </a:extLst>
          </p:cNvPr>
          <p:cNvSpPr>
            <a:spLocks noGrp="1"/>
          </p:cNvSpPr>
          <p:nvPr>
            <p:ph type="body" sz="half" idx="24" hasCustomPrompt="1"/>
          </p:nvPr>
        </p:nvSpPr>
        <p:spPr>
          <a:xfrm>
            <a:off x="4604880" y="2065258"/>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sp>
        <p:nvSpPr>
          <p:cNvPr id="33" name="Picture Placeholder 10">
            <a:extLst>
              <a:ext uri="{FF2B5EF4-FFF2-40B4-BE49-F238E27FC236}">
                <a16:creationId xmlns:a16="http://schemas.microsoft.com/office/drawing/2014/main" id="{53952BA5-2190-5106-0EBD-DA1D15EFBB9D}"/>
              </a:ext>
            </a:extLst>
          </p:cNvPr>
          <p:cNvSpPr>
            <a:spLocks noGrp="1"/>
          </p:cNvSpPr>
          <p:nvPr>
            <p:ph type="pic" sz="quarter" idx="12"/>
          </p:nvPr>
        </p:nvSpPr>
        <p:spPr>
          <a:xfrm>
            <a:off x="1101684" y="4045822"/>
            <a:ext cx="2951163" cy="1555750"/>
          </a:xfrm>
        </p:spPr>
        <p:txBody>
          <a:bodyPr/>
          <a:lstStyle>
            <a:lvl1pPr marL="0" indent="0">
              <a:buNone/>
              <a:defRPr/>
            </a:lvl1pPr>
          </a:lstStyle>
          <a:p>
            <a:r>
              <a:rPr lang="en-US"/>
              <a:t>Click icon to add picture</a:t>
            </a:r>
          </a:p>
        </p:txBody>
      </p:sp>
      <p:sp>
        <p:nvSpPr>
          <p:cNvPr id="34" name="Picture Placeholder 10">
            <a:extLst>
              <a:ext uri="{FF2B5EF4-FFF2-40B4-BE49-F238E27FC236}">
                <a16:creationId xmlns:a16="http://schemas.microsoft.com/office/drawing/2014/main" id="{835FE666-CADC-4DB4-80A4-BFD9823DE051}"/>
              </a:ext>
            </a:extLst>
          </p:cNvPr>
          <p:cNvSpPr>
            <a:spLocks noGrp="1"/>
          </p:cNvSpPr>
          <p:nvPr>
            <p:ph type="pic" sz="quarter" idx="15"/>
          </p:nvPr>
        </p:nvSpPr>
        <p:spPr>
          <a:xfrm>
            <a:off x="4619462" y="4045822"/>
            <a:ext cx="2951163" cy="1555750"/>
          </a:xfrm>
        </p:spPr>
        <p:txBody>
          <a:bodyPr/>
          <a:lstStyle>
            <a:lvl1pPr marL="0" indent="0">
              <a:buNone/>
              <a:defRPr/>
            </a:lvl1pPr>
          </a:lstStyle>
          <a:p>
            <a:r>
              <a:rPr lang="en-US"/>
              <a:t>Click icon to add picture</a:t>
            </a:r>
          </a:p>
        </p:txBody>
      </p:sp>
      <p:sp>
        <p:nvSpPr>
          <p:cNvPr id="35" name="Picture Placeholder 10">
            <a:extLst>
              <a:ext uri="{FF2B5EF4-FFF2-40B4-BE49-F238E27FC236}">
                <a16:creationId xmlns:a16="http://schemas.microsoft.com/office/drawing/2014/main" id="{AECA5017-0E7C-4957-02B2-65FA6C1F6E5F}"/>
              </a:ext>
            </a:extLst>
          </p:cNvPr>
          <p:cNvSpPr>
            <a:spLocks noGrp="1"/>
          </p:cNvSpPr>
          <p:nvPr>
            <p:ph type="pic" sz="quarter" idx="18"/>
          </p:nvPr>
        </p:nvSpPr>
        <p:spPr>
          <a:xfrm>
            <a:off x="8136981" y="4043272"/>
            <a:ext cx="2951163" cy="1555750"/>
          </a:xfrm>
        </p:spPr>
        <p:txBody>
          <a:bodyPr/>
          <a:lstStyle>
            <a:lvl1pPr marL="0" indent="0">
              <a:buNone/>
              <a:defRPr b="1"/>
            </a:lvl1pPr>
          </a:lstStyle>
          <a:p>
            <a:r>
              <a:rPr lang="en-US"/>
              <a:t>Click icon to add picture</a:t>
            </a:r>
          </a:p>
        </p:txBody>
      </p:sp>
      <p:sp>
        <p:nvSpPr>
          <p:cNvPr id="36" name="Text Placeholder 3">
            <a:extLst>
              <a:ext uri="{FF2B5EF4-FFF2-40B4-BE49-F238E27FC236}">
                <a16:creationId xmlns:a16="http://schemas.microsoft.com/office/drawing/2014/main" id="{9F4CE92C-83FA-CA44-69CB-E6229E144199}"/>
              </a:ext>
            </a:extLst>
          </p:cNvPr>
          <p:cNvSpPr>
            <a:spLocks noGrp="1"/>
          </p:cNvSpPr>
          <p:nvPr>
            <p:ph type="body" sz="half" idx="25" hasCustomPrompt="1"/>
          </p:nvPr>
        </p:nvSpPr>
        <p:spPr>
          <a:xfrm>
            <a:off x="8129414" y="2071424"/>
            <a:ext cx="2951163" cy="1691333"/>
          </a:xfrm>
        </p:spPr>
        <p:txBody>
          <a:bodyPr>
            <a:normAutofit/>
          </a:bodyPr>
          <a:lstStyle>
            <a:lvl1pPr marL="0" indent="0">
              <a:buNone/>
              <a:defRPr sz="1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body copy.</a:t>
            </a:r>
          </a:p>
        </p:txBody>
      </p:sp>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Slide Number Placeholder 1">
            <a:extLst>
              <a:ext uri="{FF2B5EF4-FFF2-40B4-BE49-F238E27FC236}">
                <a16:creationId xmlns:a16="http://schemas.microsoft.com/office/drawing/2014/main" id="{4C556C0F-0FF4-1816-A9DC-60D03FBFCE53}"/>
              </a:ext>
            </a:extLst>
          </p:cNvPr>
          <p:cNvSpPr>
            <a:spLocks noGrp="1"/>
          </p:cNvSpPr>
          <p:nvPr>
            <p:ph type="sldNum" sz="quarter" idx="2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838946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 5 Color Blocks">
    <p:spTree>
      <p:nvGrpSpPr>
        <p:cNvPr id="1" name=""/>
        <p:cNvGrpSpPr/>
        <p:nvPr/>
      </p:nvGrpSpPr>
      <p:grpSpPr>
        <a:xfrm>
          <a:off x="0" y="0"/>
          <a:ext cx="0" cy="0"/>
          <a:chOff x="0" y="0"/>
          <a:chExt cx="0" cy="0"/>
        </a:xfrm>
      </p:grpSpPr>
      <p:pic>
        <p:nvPicPr>
          <p:cNvPr id="39" name="Purdue Logo" descr="Purdue Logo">
            <a:extLst>
              <a:ext uri="{FF2B5EF4-FFF2-40B4-BE49-F238E27FC236}">
                <a16:creationId xmlns:a16="http://schemas.microsoft.com/office/drawing/2014/main" id="{28B0C093-6F71-44D4-5731-9A086B7811BD}"/>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0" name="Title 39">
            <a:extLst>
              <a:ext uri="{FF2B5EF4-FFF2-40B4-BE49-F238E27FC236}">
                <a16:creationId xmlns:a16="http://schemas.microsoft.com/office/drawing/2014/main" id="{2CAB310C-9DF2-C217-7A37-81705800EBE5}"/>
              </a:ext>
            </a:extLst>
          </p:cNvPr>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C979A34A-6A6B-FC98-1EC8-8347FAB1A48F}"/>
              </a:ext>
            </a:extLst>
          </p:cNvPr>
          <p:cNvSpPr/>
          <p:nvPr userDrawn="1"/>
        </p:nvSpPr>
        <p:spPr>
          <a:xfrm>
            <a:off x="1008584" y="1660596"/>
            <a:ext cx="1918020" cy="436418"/>
          </a:xfrm>
          <a:prstGeom prst="rect">
            <a:avLst/>
          </a:prstGeom>
          <a:solidFill>
            <a:schemeClr val="tx2"/>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7" name="Rectangle 6">
            <a:extLst>
              <a:ext uri="{FF2B5EF4-FFF2-40B4-BE49-F238E27FC236}">
                <a16:creationId xmlns:a16="http://schemas.microsoft.com/office/drawing/2014/main" id="{3C3F2A76-73C1-7478-1C52-F70D9B50BC0A}"/>
              </a:ext>
            </a:extLst>
          </p:cNvPr>
          <p:cNvSpPr/>
          <p:nvPr userDrawn="1"/>
        </p:nvSpPr>
        <p:spPr>
          <a:xfrm>
            <a:off x="1011339" y="2160555"/>
            <a:ext cx="1915265" cy="3233502"/>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3B6525D0-8078-E003-46A7-FFCB83C221E0}"/>
              </a:ext>
            </a:extLst>
          </p:cNvPr>
          <p:cNvSpPr/>
          <p:nvPr userDrawn="1"/>
        </p:nvSpPr>
        <p:spPr>
          <a:xfrm>
            <a:off x="3045437" y="1660596"/>
            <a:ext cx="1918020" cy="436418"/>
          </a:xfrm>
          <a:prstGeom prst="rect">
            <a:avLst/>
          </a:prstGeom>
          <a:solidFill>
            <a:schemeClr val="accent1">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0" name="Rectangle 19">
            <a:extLst>
              <a:ext uri="{FF2B5EF4-FFF2-40B4-BE49-F238E27FC236}">
                <a16:creationId xmlns:a16="http://schemas.microsoft.com/office/drawing/2014/main" id="{AE6AD059-9160-4AE4-0F86-92FB0AAD082C}"/>
              </a:ext>
            </a:extLst>
          </p:cNvPr>
          <p:cNvSpPr/>
          <p:nvPr userDrawn="1"/>
        </p:nvSpPr>
        <p:spPr>
          <a:xfrm>
            <a:off x="3048192" y="2160555"/>
            <a:ext cx="1915265" cy="3233502"/>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1" name="Rectangle 20">
            <a:extLst>
              <a:ext uri="{FF2B5EF4-FFF2-40B4-BE49-F238E27FC236}">
                <a16:creationId xmlns:a16="http://schemas.microsoft.com/office/drawing/2014/main" id="{E0F701C0-7A2F-0B95-E95C-07302A14CA56}"/>
              </a:ext>
            </a:extLst>
          </p:cNvPr>
          <p:cNvSpPr/>
          <p:nvPr userDrawn="1"/>
        </p:nvSpPr>
        <p:spPr>
          <a:xfrm>
            <a:off x="5082290" y="1660596"/>
            <a:ext cx="1918020" cy="436418"/>
          </a:xfrm>
          <a:prstGeom prst="rect">
            <a:avLst/>
          </a:prstGeom>
          <a:solidFill>
            <a:schemeClr val="bg2">
              <a:lumMod val="75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3" name="Rectangle 22">
            <a:extLst>
              <a:ext uri="{FF2B5EF4-FFF2-40B4-BE49-F238E27FC236}">
                <a16:creationId xmlns:a16="http://schemas.microsoft.com/office/drawing/2014/main" id="{AD786ED8-9187-C7FB-F774-CE52A2971FFD}"/>
              </a:ext>
            </a:extLst>
          </p:cNvPr>
          <p:cNvSpPr/>
          <p:nvPr userDrawn="1"/>
        </p:nvSpPr>
        <p:spPr>
          <a:xfrm>
            <a:off x="5085045" y="2160555"/>
            <a:ext cx="1915265" cy="323350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4" name="Rectangle 23">
            <a:extLst>
              <a:ext uri="{FF2B5EF4-FFF2-40B4-BE49-F238E27FC236}">
                <a16:creationId xmlns:a16="http://schemas.microsoft.com/office/drawing/2014/main" id="{9A6F5635-02F3-829F-B778-4A766D8D4A2D}"/>
              </a:ext>
            </a:extLst>
          </p:cNvPr>
          <p:cNvSpPr/>
          <p:nvPr userDrawn="1"/>
        </p:nvSpPr>
        <p:spPr>
          <a:xfrm>
            <a:off x="7119143" y="1660596"/>
            <a:ext cx="1918020" cy="436418"/>
          </a:xfrm>
          <a:prstGeom prst="rect">
            <a:avLst/>
          </a:prstGeom>
          <a:solidFill>
            <a:schemeClr val="accent6"/>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5" name="Rectangle 24">
            <a:extLst>
              <a:ext uri="{FF2B5EF4-FFF2-40B4-BE49-F238E27FC236}">
                <a16:creationId xmlns:a16="http://schemas.microsoft.com/office/drawing/2014/main" id="{3CBD6A50-2E1C-FDDB-2F9B-D9101B8535C5}"/>
              </a:ext>
            </a:extLst>
          </p:cNvPr>
          <p:cNvSpPr/>
          <p:nvPr userDrawn="1"/>
        </p:nvSpPr>
        <p:spPr>
          <a:xfrm>
            <a:off x="7121898" y="2160555"/>
            <a:ext cx="1915265" cy="323350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27" name="Rectangle 26">
            <a:extLst>
              <a:ext uri="{FF2B5EF4-FFF2-40B4-BE49-F238E27FC236}">
                <a16:creationId xmlns:a16="http://schemas.microsoft.com/office/drawing/2014/main" id="{B239B4FF-413F-3DBC-C6E4-087C951C5464}"/>
              </a:ext>
            </a:extLst>
          </p:cNvPr>
          <p:cNvSpPr/>
          <p:nvPr userDrawn="1"/>
        </p:nvSpPr>
        <p:spPr>
          <a:xfrm>
            <a:off x="9155998" y="1660596"/>
            <a:ext cx="1918020" cy="436418"/>
          </a:xfrm>
          <a:prstGeom prst="rect">
            <a:avLst/>
          </a:prstGeom>
          <a:solidFill>
            <a:schemeClr val="tx2">
              <a:lumMod val="60000"/>
              <a:lumOff val="40000"/>
            </a:schemeClr>
          </a:solidFill>
          <a:ln>
            <a:noFill/>
          </a:ln>
        </p:spPr>
        <p:style>
          <a:lnRef idx="0">
            <a:schemeClr val="accent1"/>
          </a:lnRef>
          <a:fillRef idx="1">
            <a:schemeClr val="accent1"/>
          </a:fillRef>
          <a:effectRef idx="0">
            <a:srgbClr val="000000"/>
          </a:effectRef>
          <a:fontRef idx="minor">
            <a:schemeClr val="lt1"/>
          </a:fontRef>
        </p:style>
        <p:txBody>
          <a:bodyPr rtlCol="0" anchor="ctr"/>
          <a:lstStyle/>
          <a:p>
            <a:pPr algn="ctr"/>
            <a:endParaRPr lang="de-DE" sz="1100">
              <a:solidFill>
                <a:schemeClr val="bg1"/>
              </a:solidFill>
              <a:latin typeface="Franklin Gothic Medium" panose="020B0603020102020204" pitchFamily="34" charset="0"/>
            </a:endParaRPr>
          </a:p>
        </p:txBody>
      </p:sp>
      <p:sp>
        <p:nvSpPr>
          <p:cNvPr id="28" name="Rectangle 27">
            <a:extLst>
              <a:ext uri="{FF2B5EF4-FFF2-40B4-BE49-F238E27FC236}">
                <a16:creationId xmlns:a16="http://schemas.microsoft.com/office/drawing/2014/main" id="{8CB8434E-9F38-4592-327E-51A570C73E09}"/>
              </a:ext>
            </a:extLst>
          </p:cNvPr>
          <p:cNvSpPr/>
          <p:nvPr userDrawn="1"/>
        </p:nvSpPr>
        <p:spPr>
          <a:xfrm>
            <a:off x="9158753" y="2160555"/>
            <a:ext cx="1915265" cy="3233502"/>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1000"/>
              </a:spcAft>
              <a:buClr>
                <a:schemeClr val="tx1">
                  <a:lumMod val="50000"/>
                  <a:lumOff val="50000"/>
                </a:schemeClr>
              </a:buClr>
              <a:buSzTx/>
              <a:buFontTx/>
              <a:buNone/>
              <a:tabLst/>
              <a:defRPr/>
            </a:pPr>
            <a:endParaRPr lang="en-GB" sz="1200" kern="0">
              <a:solidFill>
                <a:sysClr val="windowText" lastClr="000000"/>
              </a:solidFill>
              <a:latin typeface="Franklin Gothic Book" panose="020B0503020102020204" pitchFamily="34" charset="0"/>
              <a:cs typeface="Calibri Light" panose="020F0302020204030204" pitchFamily="34" charset="0"/>
            </a:endParaRPr>
          </a:p>
        </p:txBody>
      </p:sp>
      <p:sp>
        <p:nvSpPr>
          <p:cNvPr id="44" name="Text Placeholder 6">
            <a:extLst>
              <a:ext uri="{FF2B5EF4-FFF2-40B4-BE49-F238E27FC236}">
                <a16:creationId xmlns:a16="http://schemas.microsoft.com/office/drawing/2014/main" id="{1BA8130D-B7F2-9815-5056-6F334D4BBAEF}"/>
              </a:ext>
            </a:extLst>
          </p:cNvPr>
          <p:cNvSpPr>
            <a:spLocks noGrp="1"/>
          </p:cNvSpPr>
          <p:nvPr>
            <p:ph type="body" sz="quarter" idx="10" hasCustomPrompt="1"/>
          </p:nvPr>
        </p:nvSpPr>
        <p:spPr>
          <a:xfrm>
            <a:off x="1008584" y="1783909"/>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5" name="Text Placeholder 6">
            <a:extLst>
              <a:ext uri="{FF2B5EF4-FFF2-40B4-BE49-F238E27FC236}">
                <a16:creationId xmlns:a16="http://schemas.microsoft.com/office/drawing/2014/main" id="{A41A66E4-0B84-E1FB-88CD-3E0E6E80C49D}"/>
              </a:ext>
            </a:extLst>
          </p:cNvPr>
          <p:cNvSpPr>
            <a:spLocks noGrp="1"/>
          </p:cNvSpPr>
          <p:nvPr>
            <p:ph type="body" sz="quarter" idx="28" hasCustomPrompt="1"/>
          </p:nvPr>
        </p:nvSpPr>
        <p:spPr>
          <a:xfrm>
            <a:off x="3045438"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6" name="Text Placeholder 6">
            <a:extLst>
              <a:ext uri="{FF2B5EF4-FFF2-40B4-BE49-F238E27FC236}">
                <a16:creationId xmlns:a16="http://schemas.microsoft.com/office/drawing/2014/main" id="{235E5CE7-3D80-1BB5-DACD-8A63CA927E9A}"/>
              </a:ext>
            </a:extLst>
          </p:cNvPr>
          <p:cNvSpPr>
            <a:spLocks noGrp="1"/>
          </p:cNvSpPr>
          <p:nvPr>
            <p:ph type="body" sz="quarter" idx="29" hasCustomPrompt="1"/>
          </p:nvPr>
        </p:nvSpPr>
        <p:spPr>
          <a:xfrm>
            <a:off x="5082291"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7" name="Text Placeholder 6">
            <a:extLst>
              <a:ext uri="{FF2B5EF4-FFF2-40B4-BE49-F238E27FC236}">
                <a16:creationId xmlns:a16="http://schemas.microsoft.com/office/drawing/2014/main" id="{685C02D4-EA4F-4962-D397-F6439EC5C6E9}"/>
              </a:ext>
            </a:extLst>
          </p:cNvPr>
          <p:cNvSpPr>
            <a:spLocks noGrp="1"/>
          </p:cNvSpPr>
          <p:nvPr>
            <p:ph type="body" sz="quarter" idx="30" hasCustomPrompt="1"/>
          </p:nvPr>
        </p:nvSpPr>
        <p:spPr>
          <a:xfrm>
            <a:off x="7119145" y="1768552"/>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8" name="Text Placeholder 6">
            <a:extLst>
              <a:ext uri="{FF2B5EF4-FFF2-40B4-BE49-F238E27FC236}">
                <a16:creationId xmlns:a16="http://schemas.microsoft.com/office/drawing/2014/main" id="{1F46F0A7-55C4-6BAE-BCB0-157A86C91997}"/>
              </a:ext>
            </a:extLst>
          </p:cNvPr>
          <p:cNvSpPr>
            <a:spLocks noGrp="1"/>
          </p:cNvSpPr>
          <p:nvPr>
            <p:ph type="body" sz="quarter" idx="31" hasCustomPrompt="1"/>
          </p:nvPr>
        </p:nvSpPr>
        <p:spPr>
          <a:xfrm>
            <a:off x="9156000" y="1770870"/>
            <a:ext cx="1918018" cy="220506"/>
          </a:xfrm>
        </p:spPr>
        <p:txBody>
          <a:bodyPr>
            <a:noAutofit/>
          </a:bodyPr>
          <a:lstStyle>
            <a:lvl1pPr marL="0" indent="0" algn="ctr" fontAlgn="ctr">
              <a:spcBef>
                <a:spcPts val="0"/>
              </a:spcBef>
              <a:buFontTx/>
              <a:buNone/>
              <a:defRPr sz="1200" b="1" i="0" baseline="0">
                <a:solidFill>
                  <a:schemeClr val="bg1"/>
                </a:solidFill>
                <a:latin typeface="Acumin Pro Condensed Semibold" panose="020B0506020202020204" pitchFamily="34" charset="77"/>
              </a:defRPr>
            </a:lvl1pPr>
          </a:lstStyle>
          <a:p>
            <a:pPr lvl="0"/>
            <a:r>
              <a:rPr lang="en-US"/>
              <a:t>Click to edit Subhead</a:t>
            </a:r>
          </a:p>
        </p:txBody>
      </p:sp>
      <p:sp>
        <p:nvSpPr>
          <p:cNvPr id="49" name="Text Placeholder 3">
            <a:extLst>
              <a:ext uri="{FF2B5EF4-FFF2-40B4-BE49-F238E27FC236}">
                <a16:creationId xmlns:a16="http://schemas.microsoft.com/office/drawing/2014/main" id="{9E69C3F7-0A3A-FAC2-6540-8BB750E9AA4C}"/>
              </a:ext>
            </a:extLst>
          </p:cNvPr>
          <p:cNvSpPr>
            <a:spLocks noGrp="1"/>
          </p:cNvSpPr>
          <p:nvPr>
            <p:ph type="body" sz="half" idx="2"/>
          </p:nvPr>
        </p:nvSpPr>
        <p:spPr>
          <a:xfrm>
            <a:off x="1117982"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0" name="Text Placeholder 3">
            <a:extLst>
              <a:ext uri="{FF2B5EF4-FFF2-40B4-BE49-F238E27FC236}">
                <a16:creationId xmlns:a16="http://schemas.microsoft.com/office/drawing/2014/main" id="{040CB427-2320-1A81-037C-6D83BCA5B36F}"/>
              </a:ext>
            </a:extLst>
          </p:cNvPr>
          <p:cNvSpPr>
            <a:spLocks noGrp="1"/>
          </p:cNvSpPr>
          <p:nvPr>
            <p:ph type="body" sz="half" idx="32"/>
          </p:nvPr>
        </p:nvSpPr>
        <p:spPr>
          <a:xfrm>
            <a:off x="3175312" y="2299864"/>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1" name="Text Placeholder 3">
            <a:extLst>
              <a:ext uri="{FF2B5EF4-FFF2-40B4-BE49-F238E27FC236}">
                <a16:creationId xmlns:a16="http://schemas.microsoft.com/office/drawing/2014/main" id="{3144BCA8-7BD5-8323-CDAB-E5362D78AA68}"/>
              </a:ext>
            </a:extLst>
          </p:cNvPr>
          <p:cNvSpPr>
            <a:spLocks noGrp="1"/>
          </p:cNvSpPr>
          <p:nvPr>
            <p:ph type="body" sz="half" idx="33"/>
          </p:nvPr>
        </p:nvSpPr>
        <p:spPr>
          <a:xfrm>
            <a:off x="5212165"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2" name="Text Placeholder 3">
            <a:extLst>
              <a:ext uri="{FF2B5EF4-FFF2-40B4-BE49-F238E27FC236}">
                <a16:creationId xmlns:a16="http://schemas.microsoft.com/office/drawing/2014/main" id="{82EC0719-39BA-B2AB-F29D-3C947DC78925}"/>
              </a:ext>
            </a:extLst>
          </p:cNvPr>
          <p:cNvSpPr>
            <a:spLocks noGrp="1"/>
          </p:cNvSpPr>
          <p:nvPr>
            <p:ph type="body" sz="half" idx="34"/>
          </p:nvPr>
        </p:nvSpPr>
        <p:spPr>
          <a:xfrm>
            <a:off x="7249018" y="2298292"/>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3" name="Text Placeholder 3">
            <a:extLst>
              <a:ext uri="{FF2B5EF4-FFF2-40B4-BE49-F238E27FC236}">
                <a16:creationId xmlns:a16="http://schemas.microsoft.com/office/drawing/2014/main" id="{B939ED29-1A95-3771-8E52-C1F99F848ABD}"/>
              </a:ext>
            </a:extLst>
          </p:cNvPr>
          <p:cNvSpPr>
            <a:spLocks noGrp="1"/>
          </p:cNvSpPr>
          <p:nvPr>
            <p:ph type="body" sz="half" idx="35"/>
          </p:nvPr>
        </p:nvSpPr>
        <p:spPr>
          <a:xfrm>
            <a:off x="9285873" y="2312717"/>
            <a:ext cx="1658269" cy="2958028"/>
          </a:xfrm>
        </p:spPr>
        <p:txBody>
          <a:bodyPr>
            <a:normAutofit/>
          </a:bodyPr>
          <a:lstStyle>
            <a:lvl1pPr marL="0" indent="0">
              <a:buNone/>
              <a:defRPr sz="1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4" name="Text Placeholder 13">
            <a:extLst>
              <a:ext uri="{FF2B5EF4-FFF2-40B4-BE49-F238E27FC236}">
                <a16:creationId xmlns:a16="http://schemas.microsoft.com/office/drawing/2014/main" id="{F45DEB53-8B0A-80C6-DDED-B72344235087}"/>
              </a:ext>
            </a:extLst>
          </p:cNvPr>
          <p:cNvSpPr>
            <a:spLocks noGrp="1"/>
          </p:cNvSpPr>
          <p:nvPr>
            <p:ph type="body" sz="quarter" idx="15"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3" name="Slide Number Placeholder 2">
            <a:extLst>
              <a:ext uri="{FF2B5EF4-FFF2-40B4-BE49-F238E27FC236}">
                <a16:creationId xmlns:a16="http://schemas.microsoft.com/office/drawing/2014/main" id="{35728143-5B5E-2F91-1A50-ECF61312F188}"/>
              </a:ext>
            </a:extLst>
          </p:cNvPr>
          <p:cNvSpPr>
            <a:spLocks noGrp="1"/>
          </p:cNvSpPr>
          <p:nvPr>
            <p:ph type="sldNum" sz="quarter" idx="3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3475407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with Caption - Black Diagonal">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5610386" y="-9524"/>
            <a:ext cx="6581614" cy="6882938"/>
          </a:xfrm>
          <a:ln>
            <a:noFill/>
          </a:ln>
        </p:spPr>
        <p:txBody>
          <a:bodyPr/>
          <a:lstStyle/>
          <a:p>
            <a:r>
              <a:rPr lang="en-US"/>
              <a:t>Click icon to add picture</a:t>
            </a:r>
          </a:p>
        </p:txBody>
      </p:sp>
      <p:sp>
        <p:nvSpPr>
          <p:cNvPr id="5" name="Rectangle 4">
            <a:extLst>
              <a:ext uri="{FF2B5EF4-FFF2-40B4-BE49-F238E27FC236}">
                <a16:creationId xmlns:a16="http://schemas.microsoft.com/office/drawing/2014/main" id="{3500C207-AC1E-087B-DE95-A55BC82CAF9A}"/>
              </a:ext>
            </a:extLst>
          </p:cNvPr>
          <p:cNvSpPr/>
          <p:nvPr userDrawn="1"/>
        </p:nvSpPr>
        <p:spPr>
          <a:xfrm>
            <a:off x="0" y="-9440"/>
            <a:ext cx="7284203" cy="6882938"/>
          </a:xfrm>
          <a:custGeom>
            <a:avLst/>
            <a:gdLst>
              <a:gd name="connsiteX0" fmla="*/ 0 w 7284203"/>
              <a:gd name="connsiteY0" fmla="*/ 0 h 6867440"/>
              <a:gd name="connsiteX1" fmla="*/ 7284203 w 7284203"/>
              <a:gd name="connsiteY1" fmla="*/ 0 h 6867440"/>
              <a:gd name="connsiteX2" fmla="*/ 7284203 w 7284203"/>
              <a:gd name="connsiteY2" fmla="*/ 6867440 h 6867440"/>
              <a:gd name="connsiteX3" fmla="*/ 0 w 7284203"/>
              <a:gd name="connsiteY3" fmla="*/ 6867440 h 6867440"/>
              <a:gd name="connsiteX4" fmla="*/ 0 w 7284203"/>
              <a:gd name="connsiteY4" fmla="*/ 0 h 6867440"/>
              <a:gd name="connsiteX0" fmla="*/ 0 w 7284203"/>
              <a:gd name="connsiteY0" fmla="*/ 0 h 6867440"/>
              <a:gd name="connsiteX1" fmla="*/ 7284203 w 7284203"/>
              <a:gd name="connsiteY1" fmla="*/ 0 h 6867440"/>
              <a:gd name="connsiteX2" fmla="*/ 5114441 w 7284203"/>
              <a:gd name="connsiteY2" fmla="*/ 6867440 h 6867440"/>
              <a:gd name="connsiteX3" fmla="*/ 0 w 7284203"/>
              <a:gd name="connsiteY3" fmla="*/ 6867440 h 6867440"/>
              <a:gd name="connsiteX4" fmla="*/ 0 w 7284203"/>
              <a:gd name="connsiteY4" fmla="*/ 0 h 6867440"/>
              <a:gd name="connsiteX0" fmla="*/ 0 w 7284203"/>
              <a:gd name="connsiteY0" fmla="*/ 0 h 6882938"/>
              <a:gd name="connsiteX1" fmla="*/ 7284203 w 7284203"/>
              <a:gd name="connsiteY1" fmla="*/ 0 h 6882938"/>
              <a:gd name="connsiteX2" fmla="*/ 5610386 w 7284203"/>
              <a:gd name="connsiteY2" fmla="*/ 6882938 h 6882938"/>
              <a:gd name="connsiteX3" fmla="*/ 0 w 7284203"/>
              <a:gd name="connsiteY3" fmla="*/ 6867440 h 6882938"/>
              <a:gd name="connsiteX4" fmla="*/ 0 w 7284203"/>
              <a:gd name="connsiteY4" fmla="*/ 0 h 6882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84203" h="6882938">
                <a:moveTo>
                  <a:pt x="0" y="0"/>
                </a:moveTo>
                <a:lnTo>
                  <a:pt x="7284203" y="0"/>
                </a:lnTo>
                <a:lnTo>
                  <a:pt x="5610386" y="6882938"/>
                </a:lnTo>
                <a:lnTo>
                  <a:pt x="0" y="6867440"/>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B2696218-EA6F-DE53-DF14-6383AEA46217}"/>
              </a:ext>
            </a:extLst>
          </p:cNvPr>
          <p:cNvSpPr>
            <a:spLocks noGrp="1"/>
          </p:cNvSpPr>
          <p:nvPr>
            <p:ph type="title"/>
          </p:nvPr>
        </p:nvSpPr>
        <p:spPr>
          <a:xfrm>
            <a:off x="1142005" y="891153"/>
            <a:ext cx="3932237" cy="1600200"/>
          </a:xfrm>
        </p:spPr>
        <p:txBody>
          <a:bodyPr anchor="b"/>
          <a:lstStyle>
            <a:lvl1pPr>
              <a:defRPr sz="32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4B620EBE-30BB-D534-67D3-D8578AA6839B}"/>
              </a:ext>
            </a:extLst>
          </p:cNvPr>
          <p:cNvSpPr>
            <a:spLocks noGrp="1"/>
          </p:cNvSpPr>
          <p:nvPr>
            <p:ph type="body" sz="half" idx="2"/>
          </p:nvPr>
        </p:nvSpPr>
        <p:spPr>
          <a:xfrm>
            <a:off x="1142005" y="2491353"/>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Slide Number Placeholder 2">
            <a:extLst>
              <a:ext uri="{FF2B5EF4-FFF2-40B4-BE49-F238E27FC236}">
                <a16:creationId xmlns:a16="http://schemas.microsoft.com/office/drawing/2014/main" id="{2E3836B8-46F8-6347-6A27-7BDA1D77E945}"/>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5463748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nd Slide - Black">
    <p:bg>
      <p:bgPr>
        <a:solidFill>
          <a:schemeClr val="tx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sp>
        <p:nvSpPr>
          <p:cNvPr id="6" name="Triangle 5">
            <a:extLst>
              <a:ext uri="{FF2B5EF4-FFF2-40B4-BE49-F238E27FC236}">
                <a16:creationId xmlns:a16="http://schemas.microsoft.com/office/drawing/2014/main" id="{47BD40D6-A6F9-8B8C-560F-0C7A97097E8F}"/>
              </a:ext>
            </a:extLst>
          </p:cNvPr>
          <p:cNvSpPr/>
          <p:nvPr userDrawn="1"/>
        </p:nvSpPr>
        <p:spPr>
          <a:xfrm>
            <a:off x="9954706" y="-9439"/>
            <a:ext cx="2246721" cy="6867440"/>
          </a:xfrm>
          <a:custGeom>
            <a:avLst/>
            <a:gdLst>
              <a:gd name="connsiteX0" fmla="*/ 0 w 2243579"/>
              <a:gd name="connsiteY0" fmla="*/ 0 h 6881568"/>
              <a:gd name="connsiteX1" fmla="*/ 2243579 w 2243579"/>
              <a:gd name="connsiteY1" fmla="*/ 0 h 6881568"/>
              <a:gd name="connsiteX2" fmla="*/ 2243579 w 2243579"/>
              <a:gd name="connsiteY2" fmla="*/ 6881568 h 6881568"/>
              <a:gd name="connsiteX3" fmla="*/ 0 w 2243579"/>
              <a:gd name="connsiteY3" fmla="*/ 6881568 h 6881568"/>
              <a:gd name="connsiteX4" fmla="*/ 0 w 2243579"/>
              <a:gd name="connsiteY4" fmla="*/ 0 h 6881568"/>
              <a:gd name="connsiteX0" fmla="*/ 1300899 w 2243579"/>
              <a:gd name="connsiteY0" fmla="*/ 565608 h 6881568"/>
              <a:gd name="connsiteX1" fmla="*/ 2243579 w 2243579"/>
              <a:gd name="connsiteY1" fmla="*/ 0 h 6881568"/>
              <a:gd name="connsiteX2" fmla="*/ 2243579 w 2243579"/>
              <a:gd name="connsiteY2" fmla="*/ 6881568 h 6881568"/>
              <a:gd name="connsiteX3" fmla="*/ 0 w 2243579"/>
              <a:gd name="connsiteY3" fmla="*/ 6881568 h 6881568"/>
              <a:gd name="connsiteX4" fmla="*/ 1300899 w 2243579"/>
              <a:gd name="connsiteY4" fmla="*/ 565608 h 6881568"/>
              <a:gd name="connsiteX0" fmla="*/ 1602557 w 2243579"/>
              <a:gd name="connsiteY0" fmla="*/ 18854 h 6881568"/>
              <a:gd name="connsiteX1" fmla="*/ 2243579 w 2243579"/>
              <a:gd name="connsiteY1" fmla="*/ 0 h 6881568"/>
              <a:gd name="connsiteX2" fmla="*/ 2243579 w 2243579"/>
              <a:gd name="connsiteY2" fmla="*/ 6881568 h 6881568"/>
              <a:gd name="connsiteX3" fmla="*/ 0 w 2243579"/>
              <a:gd name="connsiteY3" fmla="*/ 6881568 h 6881568"/>
              <a:gd name="connsiteX4" fmla="*/ 1602557 w 2243579"/>
              <a:gd name="connsiteY4" fmla="*/ 18854 h 6881568"/>
              <a:gd name="connsiteX0" fmla="*/ 1319753 w 1960775"/>
              <a:gd name="connsiteY0" fmla="*/ 18854 h 6881568"/>
              <a:gd name="connsiteX1" fmla="*/ 1960775 w 1960775"/>
              <a:gd name="connsiteY1" fmla="*/ 0 h 6881568"/>
              <a:gd name="connsiteX2" fmla="*/ 1960775 w 1960775"/>
              <a:gd name="connsiteY2" fmla="*/ 6881568 h 6881568"/>
              <a:gd name="connsiteX3" fmla="*/ 0 w 1960775"/>
              <a:gd name="connsiteY3" fmla="*/ 6806154 h 6881568"/>
              <a:gd name="connsiteX4" fmla="*/ 1319753 w 1960775"/>
              <a:gd name="connsiteY4" fmla="*/ 18854 h 6881568"/>
              <a:gd name="connsiteX0" fmla="*/ 1593130 w 2234152"/>
              <a:gd name="connsiteY0" fmla="*/ 18854 h 6881569"/>
              <a:gd name="connsiteX1" fmla="*/ 2234152 w 2234152"/>
              <a:gd name="connsiteY1" fmla="*/ 0 h 6881569"/>
              <a:gd name="connsiteX2" fmla="*/ 2234152 w 2234152"/>
              <a:gd name="connsiteY2" fmla="*/ 6881568 h 6881569"/>
              <a:gd name="connsiteX3" fmla="*/ 0 w 2234152"/>
              <a:gd name="connsiteY3" fmla="*/ 6881569 h 6881569"/>
              <a:gd name="connsiteX4" fmla="*/ 1593130 w 2234152"/>
              <a:gd name="connsiteY4" fmla="*/ 18854 h 6881569"/>
              <a:gd name="connsiteX0" fmla="*/ 1583717 w 2234152"/>
              <a:gd name="connsiteY0" fmla="*/ 9420 h 6881569"/>
              <a:gd name="connsiteX1" fmla="*/ 2234152 w 2234152"/>
              <a:gd name="connsiteY1" fmla="*/ 0 h 6881569"/>
              <a:gd name="connsiteX2" fmla="*/ 2234152 w 2234152"/>
              <a:gd name="connsiteY2" fmla="*/ 6881568 h 6881569"/>
              <a:gd name="connsiteX3" fmla="*/ 0 w 2234152"/>
              <a:gd name="connsiteY3" fmla="*/ 6881569 h 6881569"/>
              <a:gd name="connsiteX4" fmla="*/ 1583717 w 2234152"/>
              <a:gd name="connsiteY4" fmla="*/ 9420 h 6881569"/>
              <a:gd name="connsiteX0" fmla="*/ 1583717 w 2243566"/>
              <a:gd name="connsiteY0" fmla="*/ 0 h 6872149"/>
              <a:gd name="connsiteX1" fmla="*/ 2243566 w 2243566"/>
              <a:gd name="connsiteY1" fmla="*/ 12 h 6872149"/>
              <a:gd name="connsiteX2" fmla="*/ 2234152 w 2243566"/>
              <a:gd name="connsiteY2" fmla="*/ 6872148 h 6872149"/>
              <a:gd name="connsiteX3" fmla="*/ 0 w 2243566"/>
              <a:gd name="connsiteY3" fmla="*/ 6872149 h 6872149"/>
              <a:gd name="connsiteX4" fmla="*/ 1583717 w 2243566"/>
              <a:gd name="connsiteY4" fmla="*/ 0 h 6872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3566" h="6872149">
                <a:moveTo>
                  <a:pt x="1583717" y="0"/>
                </a:moveTo>
                <a:lnTo>
                  <a:pt x="2243566" y="12"/>
                </a:lnTo>
                <a:lnTo>
                  <a:pt x="2234152" y="6872148"/>
                </a:lnTo>
                <a:lnTo>
                  <a:pt x="0" y="6872149"/>
                </a:lnTo>
                <a:lnTo>
                  <a:pt x="1583717" y="0"/>
                </a:lnTo>
                <a:close/>
              </a:path>
            </a:pathLst>
          </a:custGeom>
          <a:solidFill>
            <a:srgbClr val="CFB9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6">
            <a:extLst>
              <a:ext uri="{FF2B5EF4-FFF2-40B4-BE49-F238E27FC236}">
                <a16:creationId xmlns:a16="http://schemas.microsoft.com/office/drawing/2014/main" id="{11870E27-202E-F717-3FB6-D69451DF1391}"/>
              </a:ext>
            </a:extLst>
          </p:cNvPr>
          <p:cNvSpPr>
            <a:spLocks noGrp="1"/>
          </p:cNvSpPr>
          <p:nvPr>
            <p:ph type="title" hasCustomPrompt="1"/>
          </p:nvPr>
        </p:nvSpPr>
        <p:spPr>
          <a:xfrm>
            <a:off x="805070" y="2466280"/>
            <a:ext cx="7981645" cy="719757"/>
          </a:xfrm>
        </p:spPr>
        <p:txBody>
          <a:bodyPr>
            <a:noAutofit/>
          </a:bodyPr>
          <a:lstStyle>
            <a:lvl1pPr>
              <a:defRPr sz="9600" cap="none">
                <a:solidFill>
                  <a:schemeClr val="bg1"/>
                </a:solidFill>
              </a:defRPr>
            </a:lvl1pPr>
          </a:lstStyle>
          <a:p>
            <a:r>
              <a:rPr lang="en-US"/>
              <a:t>THANK YOU</a:t>
            </a:r>
          </a:p>
        </p:txBody>
      </p:sp>
      <p:sp>
        <p:nvSpPr>
          <p:cNvPr id="9" name="Text Placeholder 8">
            <a:extLst>
              <a:ext uri="{FF2B5EF4-FFF2-40B4-BE49-F238E27FC236}">
                <a16:creationId xmlns:a16="http://schemas.microsoft.com/office/drawing/2014/main" id="{3F3E966E-ACAB-E285-70D0-66AC08DF1386}"/>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bg2"/>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pic>
        <p:nvPicPr>
          <p:cNvPr id="8" name="Purdue Logo" descr="Purdue Logo">
            <a:extLst>
              <a:ext uri="{FF2B5EF4-FFF2-40B4-BE49-F238E27FC236}">
                <a16:creationId xmlns:a16="http://schemas.microsoft.com/office/drawing/2014/main" id="{D1A65555-63A8-D3C1-AA71-F25B3071BDC0}"/>
              </a:ext>
            </a:extLst>
          </p:cNvPr>
          <p:cNvPicPr>
            <a:picLocks noChangeAspect="1"/>
          </p:cNvPicPr>
          <p:nvPr userDrawn="1"/>
        </p:nvPicPr>
        <p:blipFill>
          <a:blip r:embed="rId3"/>
          <a:stretch>
            <a:fillRect/>
          </a:stretch>
        </p:blipFill>
        <p:spPr>
          <a:xfrm>
            <a:off x="805070" y="5739119"/>
            <a:ext cx="2709200" cy="484939"/>
          </a:xfrm>
          <a:prstGeom prst="rect">
            <a:avLst/>
          </a:prstGeom>
        </p:spPr>
      </p:pic>
    </p:spTree>
    <p:extLst>
      <p:ext uri="{BB962C8B-B14F-4D97-AF65-F5344CB8AC3E}">
        <p14:creationId xmlns:p14="http://schemas.microsoft.com/office/powerpoint/2010/main" val="7036539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d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3" name="Title 6">
            <a:extLst>
              <a:ext uri="{FF2B5EF4-FFF2-40B4-BE49-F238E27FC236}">
                <a16:creationId xmlns:a16="http://schemas.microsoft.com/office/drawing/2014/main" id="{1648B145-A545-0D6D-AFF0-0F715C90759F}"/>
              </a:ext>
            </a:extLst>
          </p:cNvPr>
          <p:cNvSpPr>
            <a:spLocks noGrp="1"/>
          </p:cNvSpPr>
          <p:nvPr>
            <p:ph type="title" hasCustomPrompt="1"/>
          </p:nvPr>
        </p:nvSpPr>
        <p:spPr>
          <a:xfrm>
            <a:off x="805070" y="2466280"/>
            <a:ext cx="7981645" cy="719757"/>
          </a:xfrm>
        </p:spPr>
        <p:txBody>
          <a:bodyPr>
            <a:noAutofit/>
          </a:bodyPr>
          <a:lstStyle>
            <a:lvl1pPr>
              <a:defRPr sz="9600" cap="none">
                <a:solidFill>
                  <a:schemeClr val="tx1"/>
                </a:solidFill>
              </a:defRPr>
            </a:lvl1pPr>
          </a:lstStyle>
          <a:p>
            <a:r>
              <a:rPr lang="en-US"/>
              <a:t>THANK YOU</a:t>
            </a:r>
          </a:p>
        </p:txBody>
      </p:sp>
      <p:sp>
        <p:nvSpPr>
          <p:cNvPr id="5" name="Text Placeholder 8">
            <a:extLst>
              <a:ext uri="{FF2B5EF4-FFF2-40B4-BE49-F238E27FC236}">
                <a16:creationId xmlns:a16="http://schemas.microsoft.com/office/drawing/2014/main" id="{E3D40940-377F-6BBC-02CB-083B672BF56B}"/>
              </a:ext>
            </a:extLst>
          </p:cNvPr>
          <p:cNvSpPr>
            <a:spLocks noGrp="1"/>
          </p:cNvSpPr>
          <p:nvPr>
            <p:ph type="body" sz="quarter" idx="10" hasCustomPrompt="1"/>
          </p:nvPr>
        </p:nvSpPr>
        <p:spPr>
          <a:xfrm>
            <a:off x="924339" y="3434010"/>
            <a:ext cx="7874567" cy="449263"/>
          </a:xfrm>
        </p:spPr>
        <p:txBody>
          <a:bodyPr>
            <a:normAutofit/>
          </a:bodyPr>
          <a:lstStyle>
            <a:lvl1pPr marL="0" indent="0">
              <a:buFontTx/>
              <a:buNone/>
              <a:defRPr sz="1800" b="0" i="0">
                <a:solidFill>
                  <a:schemeClr val="tx1"/>
                </a:solidFill>
                <a:latin typeface="Acumin Pro Medium" panose="020B0504020202020204" pitchFamily="34"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add contact info</a:t>
            </a:r>
          </a:p>
        </p:txBody>
      </p:sp>
    </p:spTree>
    <p:extLst>
      <p:ext uri="{BB962C8B-B14F-4D97-AF65-F5344CB8AC3E}">
        <p14:creationId xmlns:p14="http://schemas.microsoft.com/office/powerpoint/2010/main" val="161802538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Gold">
    <p:bg>
      <p:bgPr>
        <a:solidFill>
          <a:schemeClr val="accent1"/>
        </a:solidFill>
        <a:effectLst/>
      </p:bgPr>
    </p:bg>
    <p:spTree>
      <p:nvGrpSpPr>
        <p:cNvPr id="1" name=""/>
        <p:cNvGrpSpPr/>
        <p:nvPr/>
      </p:nvGrpSpPr>
      <p:grpSpPr>
        <a:xfrm>
          <a:off x="0" y="0"/>
          <a:ext cx="0" cy="0"/>
          <a:chOff x="0" y="0"/>
          <a:chExt cx="0" cy="0"/>
        </a:xfrm>
      </p:grpSpPr>
      <p:pic>
        <p:nvPicPr>
          <p:cNvPr id="2" name="Black Triangle">
            <a:extLst>
              <a:ext uri="{FF2B5EF4-FFF2-40B4-BE49-F238E27FC236}">
                <a16:creationId xmlns:a16="http://schemas.microsoft.com/office/drawing/2014/main" id="{E6FF8326-7C7F-B6EE-5081-7AD19B61BF99}"/>
              </a:ext>
            </a:extLst>
          </p:cNvPr>
          <p:cNvPicPr>
            <a:picLocks noChangeAspect="1"/>
          </p:cNvPicPr>
          <p:nvPr userDrawn="1"/>
        </p:nvPicPr>
        <p:blipFill>
          <a:blip r:embed="rId2"/>
          <a:stretch>
            <a:fillRect/>
          </a:stretch>
        </p:blipFill>
        <p:spPr>
          <a:xfrm>
            <a:off x="9956800" y="0"/>
            <a:ext cx="2235200" cy="6858000"/>
          </a:xfrm>
          <a:prstGeom prst="rect">
            <a:avLst/>
          </a:prstGeom>
          <a:noFill/>
        </p:spPr>
      </p:pic>
      <p:pic>
        <p:nvPicPr>
          <p:cNvPr id="4" name="Purdue Logo" descr="Purdue Logo">
            <a:extLst>
              <a:ext uri="{FF2B5EF4-FFF2-40B4-BE49-F238E27FC236}">
                <a16:creationId xmlns:a16="http://schemas.microsoft.com/office/drawing/2014/main" id="{BA4B2908-555F-78CD-D5EA-D087520FF3FF}"/>
              </a:ext>
            </a:extLst>
          </p:cNvPr>
          <p:cNvPicPr>
            <a:picLocks noChangeAspect="1"/>
          </p:cNvPicPr>
          <p:nvPr userDrawn="1"/>
        </p:nvPicPr>
        <p:blipFill>
          <a:blip r:embed="rId3"/>
          <a:stretch>
            <a:fillRect/>
          </a:stretch>
        </p:blipFill>
        <p:spPr>
          <a:xfrm>
            <a:off x="1034143" y="5756156"/>
            <a:ext cx="2709200" cy="484940"/>
          </a:xfrm>
          <a:prstGeom prst="rect">
            <a:avLst/>
          </a:prstGeom>
        </p:spPr>
      </p:pic>
      <p:sp>
        <p:nvSpPr>
          <p:cNvPr id="6" name="Title 6">
            <a:extLst>
              <a:ext uri="{FF2B5EF4-FFF2-40B4-BE49-F238E27FC236}">
                <a16:creationId xmlns:a16="http://schemas.microsoft.com/office/drawing/2014/main" id="{B1EEEEC0-D7E4-4DE5-4E3D-FAAD9ABA8990}"/>
              </a:ext>
            </a:extLst>
          </p:cNvPr>
          <p:cNvSpPr>
            <a:spLocks noGrp="1"/>
          </p:cNvSpPr>
          <p:nvPr>
            <p:ph type="title" hasCustomPrompt="1"/>
          </p:nvPr>
        </p:nvSpPr>
        <p:spPr>
          <a:xfrm>
            <a:off x="1023257" y="1812045"/>
            <a:ext cx="7763458" cy="719757"/>
          </a:xfrm>
        </p:spPr>
        <p:txBody>
          <a:bodyPr>
            <a:noAutofit/>
          </a:bodyPr>
          <a:lstStyle>
            <a:lvl1pPr>
              <a:defRPr sz="5400" cap="none">
                <a:solidFill>
                  <a:schemeClr val="tx1"/>
                </a:solidFill>
              </a:defRPr>
            </a:lvl1pPr>
          </a:lstStyle>
          <a:p>
            <a:r>
              <a:rPr lang="en-US" dirty="0"/>
              <a:t>Presentation Title</a:t>
            </a:r>
          </a:p>
        </p:txBody>
      </p:sp>
      <p:sp>
        <p:nvSpPr>
          <p:cNvPr id="9" name="Text Placeholder 8">
            <a:extLst>
              <a:ext uri="{FF2B5EF4-FFF2-40B4-BE49-F238E27FC236}">
                <a16:creationId xmlns:a16="http://schemas.microsoft.com/office/drawing/2014/main" id="{D8EDB9B8-C811-84E9-5F58-0130F3A8050C}"/>
              </a:ext>
            </a:extLst>
          </p:cNvPr>
          <p:cNvSpPr>
            <a:spLocks noGrp="1"/>
          </p:cNvSpPr>
          <p:nvPr>
            <p:ph type="body" sz="quarter" idx="10" hasCustomPrompt="1"/>
          </p:nvPr>
        </p:nvSpPr>
        <p:spPr>
          <a:xfrm>
            <a:off x="1023257" y="2617146"/>
            <a:ext cx="7763458" cy="449263"/>
          </a:xfrm>
        </p:spPr>
        <p:txBody>
          <a:bodyPr>
            <a:noAutofit/>
          </a:bodyPr>
          <a:lstStyle>
            <a:lvl1pPr marL="0" indent="0">
              <a:buFontTx/>
              <a:buNone/>
              <a:defRPr sz="2400" b="1" i="0">
                <a:solidFill>
                  <a:schemeClr val="tx1"/>
                </a:solidFill>
                <a:latin typeface="Acumin Pro SemiCondensed" panose="020B0506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Subtitle</a:t>
            </a:r>
          </a:p>
        </p:txBody>
      </p:sp>
      <p:sp>
        <p:nvSpPr>
          <p:cNvPr id="10" name="Text Placeholder 8">
            <a:extLst>
              <a:ext uri="{FF2B5EF4-FFF2-40B4-BE49-F238E27FC236}">
                <a16:creationId xmlns:a16="http://schemas.microsoft.com/office/drawing/2014/main" id="{24BF34A7-30DF-7BD2-A5A2-434BBF6672CA}"/>
              </a:ext>
            </a:extLst>
          </p:cNvPr>
          <p:cNvSpPr>
            <a:spLocks noGrp="1"/>
          </p:cNvSpPr>
          <p:nvPr>
            <p:ph type="body" sz="quarter" idx="11" hasCustomPrompt="1"/>
          </p:nvPr>
        </p:nvSpPr>
        <p:spPr>
          <a:xfrm>
            <a:off x="1023257" y="3148847"/>
            <a:ext cx="7763458" cy="449263"/>
          </a:xfrm>
        </p:spPr>
        <p:txBody>
          <a:bodyPr>
            <a:normAutofit/>
          </a:bodyPr>
          <a:lstStyle>
            <a:lvl1pPr marL="0" indent="0">
              <a:buFontTx/>
              <a:buNone/>
              <a:defRPr sz="1600">
                <a:solidFill>
                  <a:schemeClr val="tx1"/>
                </a:solidFill>
                <a:latin typeface="Acumin Pro SemiCondensed" panose="020B0506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3/31/23</a:t>
            </a:r>
          </a:p>
        </p:txBody>
      </p:sp>
      <p:sp>
        <p:nvSpPr>
          <p:cNvPr id="3" name="Slide Number Placeholder 2">
            <a:extLst>
              <a:ext uri="{FF2B5EF4-FFF2-40B4-BE49-F238E27FC236}">
                <a16:creationId xmlns:a16="http://schemas.microsoft.com/office/drawing/2014/main" id="{BDC8F108-1702-5F20-3D95-B2102374CAB1}"/>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569925206"/>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Photo">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34176D92-8FAB-782E-E607-5D0C5CC9C2A2}"/>
              </a:ext>
            </a:extLst>
          </p:cNvPr>
          <p:cNvSpPr>
            <a:spLocks noGrp="1"/>
          </p:cNvSpPr>
          <p:nvPr>
            <p:ph type="pic" idx="1"/>
          </p:nvPr>
        </p:nvSpPr>
        <p:spPr>
          <a:xfrm>
            <a:off x="0" y="0"/>
            <a:ext cx="12192000" cy="6858000"/>
          </a:xfrm>
        </p:spPr>
        <p:txBody>
          <a:bodyPr>
            <a:normAutofit/>
          </a:bodyPr>
          <a:lstStyle>
            <a:lvl1pPr marL="0" indent="0">
              <a:buNone/>
              <a:defRPr sz="2000">
                <a:latin typeface="Acumin Pro SemiCondensed" panose="020B0506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2" name="Title 1">
            <a:extLst>
              <a:ext uri="{FF2B5EF4-FFF2-40B4-BE49-F238E27FC236}">
                <a16:creationId xmlns:a16="http://schemas.microsoft.com/office/drawing/2014/main" id="{85FDAFB6-8BB6-ADBB-6574-5B0C25E7BDDF}"/>
              </a:ext>
            </a:extLst>
          </p:cNvPr>
          <p:cNvSpPr>
            <a:spLocks noGrp="1"/>
          </p:cNvSpPr>
          <p:nvPr>
            <p:ph type="title"/>
          </p:nvPr>
        </p:nvSpPr>
        <p:spPr>
          <a:xfrm>
            <a:off x="478972" y="4671391"/>
            <a:ext cx="11266714" cy="1401419"/>
          </a:xfrm>
        </p:spPr>
        <p:txBody>
          <a:bodyPr/>
          <a:lstStyle>
            <a:lvl1pPr algn="ctr">
              <a:defRPr/>
            </a:lvl1pPr>
          </a:lstStyle>
          <a:p>
            <a:r>
              <a:rPr lang="en-US" dirty="0"/>
              <a:t>Click to edit Master title style</a:t>
            </a:r>
          </a:p>
        </p:txBody>
      </p:sp>
      <p:sp>
        <p:nvSpPr>
          <p:cNvPr id="6" name="Text Placeholder 8">
            <a:extLst>
              <a:ext uri="{FF2B5EF4-FFF2-40B4-BE49-F238E27FC236}">
                <a16:creationId xmlns:a16="http://schemas.microsoft.com/office/drawing/2014/main" id="{5FF931D0-D7E7-D9E1-3CCC-83299A09228A}"/>
              </a:ext>
            </a:extLst>
          </p:cNvPr>
          <p:cNvSpPr>
            <a:spLocks noGrp="1"/>
          </p:cNvSpPr>
          <p:nvPr>
            <p:ph type="body" sz="quarter" idx="10" hasCustomPrompt="1"/>
          </p:nvPr>
        </p:nvSpPr>
        <p:spPr>
          <a:xfrm>
            <a:off x="478972" y="6085510"/>
            <a:ext cx="11266714" cy="449263"/>
          </a:xfrm>
        </p:spPr>
        <p:txBody>
          <a:bodyPr>
            <a:noAutofit/>
          </a:bodyPr>
          <a:lstStyle>
            <a:lvl1pPr marL="0" indent="0" algn="ctr">
              <a:buFontTx/>
              <a:buNone/>
              <a:defRPr sz="2000" b="1" i="0">
                <a:solidFill>
                  <a:schemeClr val="tx1"/>
                </a:solidFill>
                <a:latin typeface="Acumin Pro SemiCondensed" panose="020B0506020202020204"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Subtitle style</a:t>
            </a:r>
          </a:p>
        </p:txBody>
      </p:sp>
    </p:spTree>
    <p:extLst>
      <p:ext uri="{BB962C8B-B14F-4D97-AF65-F5344CB8AC3E}">
        <p14:creationId xmlns:p14="http://schemas.microsoft.com/office/powerpoint/2010/main" val="3586611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hoto">
    <p:bg>
      <p:bgPr>
        <a:solidFill>
          <a:schemeClr val="bg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DC36684E-7DEE-F47A-FA01-89E8EC8104A0}"/>
              </a:ext>
            </a:extLst>
          </p:cNvPr>
          <p:cNvSpPr>
            <a:spLocks noGrp="1"/>
          </p:cNvSpPr>
          <p:nvPr>
            <p:ph type="pic" sz="quarter" idx="11"/>
          </p:nvPr>
        </p:nvSpPr>
        <p:spPr>
          <a:xfrm>
            <a:off x="0" y="-9525"/>
            <a:ext cx="12192000" cy="6867525"/>
          </a:xfrm>
          <a:ln>
            <a:noFill/>
          </a:ln>
        </p:spPr>
        <p:txBody>
          <a:bodyPr/>
          <a:lstStyle/>
          <a:p>
            <a:r>
              <a:rPr lang="en-US" dirty="0"/>
              <a:t>Click icon to add picture</a:t>
            </a:r>
          </a:p>
        </p:txBody>
      </p:sp>
      <p:sp>
        <p:nvSpPr>
          <p:cNvPr id="3" name="Slide Number Placeholder 2">
            <a:extLst>
              <a:ext uri="{FF2B5EF4-FFF2-40B4-BE49-F238E27FC236}">
                <a16:creationId xmlns:a16="http://schemas.microsoft.com/office/drawing/2014/main" id="{6EFC2CE8-E7A7-5DA8-903C-7C61B21A6F1A}"/>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2604212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ith Copy">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57199" y="1543324"/>
            <a:ext cx="11266713" cy="4454706"/>
          </a:xfrm>
        </p:spPr>
        <p:txBody>
          <a:bodyPr numCol="1">
            <a:noAutofit/>
          </a:bodyPr>
          <a:lstStyle>
            <a:lvl1pPr marL="0" indent="0" algn="l" fontAlgn="t">
              <a:buFontTx/>
              <a:buNone/>
              <a:defRPr sz="1800" baseline="0">
                <a:latin typeface="Acumin Pro SemiCondensed" panose="020B05060202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3" name="Slide Number Placeholder 2">
            <a:extLst>
              <a:ext uri="{FF2B5EF4-FFF2-40B4-BE49-F238E27FC236}">
                <a16:creationId xmlns:a16="http://schemas.microsoft.com/office/drawing/2014/main" id="{C4ECEF9E-3A6E-C6FF-42DA-EDF0D1D988C2}"/>
              </a:ext>
            </a:extLst>
          </p:cNvPr>
          <p:cNvSpPr>
            <a:spLocks noGrp="1"/>
          </p:cNvSpPr>
          <p:nvPr>
            <p:ph type="sldNum" sz="quarter" idx="12"/>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62843251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6628D381-488B-4C1C-32F0-1D389C1FF7E3}"/>
              </a:ext>
            </a:extLst>
          </p:cNvPr>
          <p:cNvSpPr>
            <a:spLocks noGrp="1"/>
          </p:cNvSpPr>
          <p:nvPr>
            <p:ph idx="14"/>
          </p:nvPr>
        </p:nvSpPr>
        <p:spPr>
          <a:xfrm>
            <a:off x="468086" y="1543324"/>
            <a:ext cx="11266714" cy="4454706"/>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urdue Logo" descr="Purdue Logo">
            <a:extLst>
              <a:ext uri="{FF2B5EF4-FFF2-40B4-BE49-F238E27FC236}">
                <a16:creationId xmlns:a16="http://schemas.microsoft.com/office/drawing/2014/main" id="{57E46A32-0E35-7B3E-4B6F-A7D50B076D9C}"/>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4" name="Title 3">
            <a:extLst>
              <a:ext uri="{FF2B5EF4-FFF2-40B4-BE49-F238E27FC236}">
                <a16:creationId xmlns:a16="http://schemas.microsoft.com/office/drawing/2014/main" id="{15EE0A7E-143D-2A83-397F-55801DA0663E}"/>
              </a:ext>
            </a:extLst>
          </p:cNvPr>
          <p:cNvSpPr>
            <a:spLocks noGrp="1"/>
          </p:cNvSpPr>
          <p:nvPr>
            <p:ph type="title"/>
          </p:nvPr>
        </p:nvSpPr>
        <p:spPr/>
        <p:txBody>
          <a:bodyPr/>
          <a:lstStyle/>
          <a:p>
            <a:r>
              <a:rPr lang="en-US" dirty="0"/>
              <a:t>Click to edit Master title style</a:t>
            </a:r>
          </a:p>
        </p:txBody>
      </p:sp>
      <p:sp>
        <p:nvSpPr>
          <p:cNvPr id="5" name="Text Placeholder 13">
            <a:extLst>
              <a:ext uri="{FF2B5EF4-FFF2-40B4-BE49-F238E27FC236}">
                <a16:creationId xmlns:a16="http://schemas.microsoft.com/office/drawing/2014/main" id="{65EE62C3-A7DA-7701-DE4B-C1A290C4FAE3}"/>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7" name="Slide Number Placeholder 6">
            <a:extLst>
              <a:ext uri="{FF2B5EF4-FFF2-40B4-BE49-F238E27FC236}">
                <a16:creationId xmlns:a16="http://schemas.microsoft.com/office/drawing/2014/main" id="{3AC54E73-61A3-FF0B-7F4C-17B1D97376A1}"/>
              </a:ext>
            </a:extLst>
          </p:cNvPr>
          <p:cNvSpPr>
            <a:spLocks noGrp="1"/>
          </p:cNvSpPr>
          <p:nvPr>
            <p:ph type="sldNum" sz="quarter" idx="15"/>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626903686"/>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with Content - 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dirty="0"/>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6" y="1543324"/>
            <a:ext cx="5413169"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a:extLst>
              <a:ext uri="{FF2B5EF4-FFF2-40B4-BE49-F238E27FC236}">
                <a16:creationId xmlns:a16="http://schemas.microsoft.com/office/drawing/2014/main" id="{8F449F3F-4187-E891-E28D-ABAA40118134}"/>
              </a:ext>
            </a:extLst>
          </p:cNvPr>
          <p:cNvSpPr>
            <a:spLocks noGrp="1"/>
          </p:cNvSpPr>
          <p:nvPr>
            <p:ph idx="13"/>
          </p:nvPr>
        </p:nvSpPr>
        <p:spPr>
          <a:xfrm>
            <a:off x="6309157" y="1543324"/>
            <a:ext cx="5425643"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urdue Logo" descr="Purdue Logo">
            <a:extLst>
              <a:ext uri="{FF2B5EF4-FFF2-40B4-BE49-F238E27FC236}">
                <a16:creationId xmlns:a16="http://schemas.microsoft.com/office/drawing/2014/main" id="{1187A0AE-82DF-15CC-71EB-814F9338E8D6}"/>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3" name="Text Placeholder 13">
            <a:extLst>
              <a:ext uri="{FF2B5EF4-FFF2-40B4-BE49-F238E27FC236}">
                <a16:creationId xmlns:a16="http://schemas.microsoft.com/office/drawing/2014/main" id="{5FC4CE19-DA95-2729-993D-BB0D45B6B56B}"/>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4" name="Slide Number Placeholder 3">
            <a:extLst>
              <a:ext uri="{FF2B5EF4-FFF2-40B4-BE49-F238E27FC236}">
                <a16:creationId xmlns:a16="http://schemas.microsoft.com/office/drawing/2014/main" id="{6659EA93-442C-59A0-2250-A5181989CDD4}"/>
              </a:ext>
            </a:extLst>
          </p:cNvPr>
          <p:cNvSpPr>
            <a:spLocks noGrp="1"/>
          </p:cNvSpPr>
          <p:nvPr>
            <p:ph type="sldNum" sz="quarter" idx="14"/>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3639963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with Content - 3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C9742D-9D8E-3928-8B2A-C7202DA729E8}"/>
              </a:ext>
            </a:extLst>
          </p:cNvPr>
          <p:cNvSpPr>
            <a:spLocks noGrp="1"/>
          </p:cNvSpPr>
          <p:nvPr>
            <p:ph type="title"/>
          </p:nvPr>
        </p:nvSpPr>
        <p:spPr/>
        <p:txBody>
          <a:bodyPr/>
          <a:lstStyle/>
          <a:p>
            <a:r>
              <a:rPr lang="en-US"/>
              <a:t>Click to edit Master title style</a:t>
            </a:r>
          </a:p>
        </p:txBody>
      </p:sp>
      <p:sp>
        <p:nvSpPr>
          <p:cNvPr id="8" name="Content Placeholder 2">
            <a:extLst>
              <a:ext uri="{FF2B5EF4-FFF2-40B4-BE49-F238E27FC236}">
                <a16:creationId xmlns:a16="http://schemas.microsoft.com/office/drawing/2014/main" id="{2D59E3ED-7921-E7F3-A0A2-0467597EF7ED}"/>
              </a:ext>
            </a:extLst>
          </p:cNvPr>
          <p:cNvSpPr>
            <a:spLocks noGrp="1"/>
          </p:cNvSpPr>
          <p:nvPr>
            <p:ph idx="12"/>
          </p:nvPr>
        </p:nvSpPr>
        <p:spPr>
          <a:xfrm>
            <a:off x="468087" y="1543324"/>
            <a:ext cx="3507565" cy="4390338"/>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urdue Logo" descr="Purdue Logo">
            <a:extLst>
              <a:ext uri="{FF2B5EF4-FFF2-40B4-BE49-F238E27FC236}">
                <a16:creationId xmlns:a16="http://schemas.microsoft.com/office/drawing/2014/main" id="{D9D56DBC-682D-9000-C377-A3E36338D732}"/>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11" name="Content Placeholder 2">
            <a:extLst>
              <a:ext uri="{FF2B5EF4-FFF2-40B4-BE49-F238E27FC236}">
                <a16:creationId xmlns:a16="http://schemas.microsoft.com/office/drawing/2014/main" id="{66D77F14-E88B-D0A5-6F63-E4DA45A7CD6B}"/>
              </a:ext>
            </a:extLst>
          </p:cNvPr>
          <p:cNvSpPr>
            <a:spLocks noGrp="1"/>
          </p:cNvSpPr>
          <p:nvPr>
            <p:ph idx="17"/>
          </p:nvPr>
        </p:nvSpPr>
        <p:spPr>
          <a:xfrm>
            <a:off x="4342217" y="1543323"/>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5A95E987-1BAB-5DE6-3A52-75935C62985E}"/>
              </a:ext>
            </a:extLst>
          </p:cNvPr>
          <p:cNvSpPr>
            <a:spLocks noGrp="1"/>
          </p:cNvSpPr>
          <p:nvPr>
            <p:ph idx="18"/>
          </p:nvPr>
        </p:nvSpPr>
        <p:spPr>
          <a:xfrm>
            <a:off x="8243137" y="1543322"/>
            <a:ext cx="3507565" cy="4390337"/>
          </a:xfrm>
        </p:spPr>
        <p:txBody>
          <a:bodyPr>
            <a:normAutofit/>
          </a:bodyPr>
          <a:lstStyle>
            <a:lvl1pPr>
              <a:defRPr sz="2000"/>
            </a:lvl1pPr>
            <a:lvl2pPr>
              <a:defRPr sz="1800"/>
            </a:lvl2pPr>
            <a:lvl3pPr>
              <a:defRPr sz="1800"/>
            </a:lvl3pPr>
            <a:lvl4pPr>
              <a:defRPr sz="15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3">
            <a:extLst>
              <a:ext uri="{FF2B5EF4-FFF2-40B4-BE49-F238E27FC236}">
                <a16:creationId xmlns:a16="http://schemas.microsoft.com/office/drawing/2014/main" id="{5CA31FF2-2F1A-7D0F-36B0-1773F6A9AB34}"/>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a:t>Click to add subhead</a:t>
            </a:r>
          </a:p>
        </p:txBody>
      </p:sp>
      <p:sp>
        <p:nvSpPr>
          <p:cNvPr id="5" name="Slide Number Placeholder 4">
            <a:extLst>
              <a:ext uri="{FF2B5EF4-FFF2-40B4-BE49-F238E27FC236}">
                <a16:creationId xmlns:a16="http://schemas.microsoft.com/office/drawing/2014/main" id="{E377EB8B-3A4C-F880-133B-94D59A7B36B8}"/>
              </a:ext>
            </a:extLst>
          </p:cNvPr>
          <p:cNvSpPr>
            <a:spLocks noGrp="1"/>
          </p:cNvSpPr>
          <p:nvPr>
            <p:ph type="sldNum" sz="quarter" idx="19"/>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681714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hoto with Copy - 2 Column">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EEA1DABA-769B-1407-1BFC-75930C1DE70F}"/>
              </a:ext>
            </a:extLst>
          </p:cNvPr>
          <p:cNvSpPr>
            <a:spLocks noGrp="1"/>
          </p:cNvSpPr>
          <p:nvPr>
            <p:ph type="body" sz="quarter" idx="11" hasCustomPrompt="1"/>
          </p:nvPr>
        </p:nvSpPr>
        <p:spPr>
          <a:xfrm>
            <a:off x="457200" y="954291"/>
            <a:ext cx="11277600" cy="365760"/>
          </a:xfrm>
        </p:spPr>
        <p:txBody>
          <a:bodyPr>
            <a:noAutofit/>
          </a:bodyPr>
          <a:lstStyle>
            <a:lvl1pPr marL="0" indent="0" algn="l">
              <a:buNone/>
              <a:defRPr sz="2200" b="1" i="0" baseline="0">
                <a:solidFill>
                  <a:schemeClr val="accent4">
                    <a:lumMod val="65000"/>
                  </a:schemeClr>
                </a:solidFill>
                <a:latin typeface="Acumin Pro Condensed Semibold" panose="020B0506020202020204" pitchFamily="34" charset="77"/>
              </a:defRPr>
            </a:lvl1pPr>
          </a:lstStyle>
          <a:p>
            <a:pPr lvl="0"/>
            <a:r>
              <a:rPr lang="en-US" dirty="0"/>
              <a:t>Click to add subhead</a:t>
            </a:r>
          </a:p>
        </p:txBody>
      </p:sp>
      <p:sp>
        <p:nvSpPr>
          <p:cNvPr id="13" name="Text Placeholder 11">
            <a:extLst>
              <a:ext uri="{FF2B5EF4-FFF2-40B4-BE49-F238E27FC236}">
                <a16:creationId xmlns:a16="http://schemas.microsoft.com/office/drawing/2014/main" id="{6A937CB7-FF71-AF7C-945C-0E285D7B2D54}"/>
              </a:ext>
            </a:extLst>
          </p:cNvPr>
          <p:cNvSpPr>
            <a:spLocks noGrp="1"/>
          </p:cNvSpPr>
          <p:nvPr>
            <p:ph type="body" sz="quarter" idx="10"/>
          </p:nvPr>
        </p:nvSpPr>
        <p:spPr>
          <a:xfrm>
            <a:off x="446313" y="3652272"/>
            <a:ext cx="5469743" cy="2345757"/>
          </a:xfrm>
        </p:spPr>
        <p:txBody>
          <a:bodyPr numCol="1">
            <a:noAutofit/>
          </a:bodyPr>
          <a:lstStyle>
            <a:lvl1pPr marL="285750" indent="-285750" algn="l" fontAlgn="t">
              <a:buFont typeface="Wingdings" pitchFamily="2" charset="2"/>
              <a:buChar char="§"/>
              <a:defRPr sz="1800" baseline="0">
                <a:latin typeface="Acumin Pro SemiCondensed" panose="020B05060202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 Master text styles</a:t>
            </a:r>
          </a:p>
        </p:txBody>
      </p:sp>
      <p:sp>
        <p:nvSpPr>
          <p:cNvPr id="7" name="Title 6">
            <a:extLst>
              <a:ext uri="{FF2B5EF4-FFF2-40B4-BE49-F238E27FC236}">
                <a16:creationId xmlns:a16="http://schemas.microsoft.com/office/drawing/2014/main" id="{99AF8687-CA4E-66EB-17A8-BE41F3023085}"/>
              </a:ext>
            </a:extLst>
          </p:cNvPr>
          <p:cNvSpPr>
            <a:spLocks noGrp="1"/>
          </p:cNvSpPr>
          <p:nvPr>
            <p:ph type="title"/>
          </p:nvPr>
        </p:nvSpPr>
        <p:spPr/>
        <p:txBody>
          <a:bodyPr/>
          <a:lstStyle/>
          <a:p>
            <a:r>
              <a:rPr lang="en-US" dirty="0"/>
              <a:t>Click to edit Master title style</a:t>
            </a:r>
          </a:p>
        </p:txBody>
      </p:sp>
      <p:pic>
        <p:nvPicPr>
          <p:cNvPr id="4" name="Purdue Logo" descr="Purdue Logo">
            <a:extLst>
              <a:ext uri="{FF2B5EF4-FFF2-40B4-BE49-F238E27FC236}">
                <a16:creationId xmlns:a16="http://schemas.microsoft.com/office/drawing/2014/main" id="{D337403E-4A63-3B42-FC84-47BAEDD7A75E}"/>
              </a:ext>
            </a:extLst>
          </p:cNvPr>
          <p:cNvPicPr>
            <a:picLocks noChangeAspect="1"/>
          </p:cNvPicPr>
          <p:nvPr userDrawn="1"/>
        </p:nvPicPr>
        <p:blipFill>
          <a:blip r:embed="rId2"/>
          <a:stretch>
            <a:fillRect/>
          </a:stretch>
        </p:blipFill>
        <p:spPr>
          <a:xfrm>
            <a:off x="446314" y="6227781"/>
            <a:ext cx="1803190" cy="322767"/>
          </a:xfrm>
          <a:prstGeom prst="rect">
            <a:avLst/>
          </a:prstGeom>
        </p:spPr>
      </p:pic>
      <p:sp>
        <p:nvSpPr>
          <p:cNvPr id="2" name="Picture Placeholder 2">
            <a:extLst>
              <a:ext uri="{FF2B5EF4-FFF2-40B4-BE49-F238E27FC236}">
                <a16:creationId xmlns:a16="http://schemas.microsoft.com/office/drawing/2014/main" id="{EC508144-F984-C37C-90F6-AA8C545F3DA9}"/>
              </a:ext>
            </a:extLst>
          </p:cNvPr>
          <p:cNvSpPr>
            <a:spLocks noGrp="1"/>
          </p:cNvSpPr>
          <p:nvPr>
            <p:ph type="pic" idx="1"/>
          </p:nvPr>
        </p:nvSpPr>
        <p:spPr>
          <a:xfrm>
            <a:off x="446311" y="1543323"/>
            <a:ext cx="5469745"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3" name="Picture Placeholder 2">
            <a:extLst>
              <a:ext uri="{FF2B5EF4-FFF2-40B4-BE49-F238E27FC236}">
                <a16:creationId xmlns:a16="http://schemas.microsoft.com/office/drawing/2014/main" id="{35480D7F-9BE0-34B6-0080-2DFC58123F3E}"/>
              </a:ext>
            </a:extLst>
          </p:cNvPr>
          <p:cNvSpPr>
            <a:spLocks noGrp="1"/>
          </p:cNvSpPr>
          <p:nvPr>
            <p:ph type="pic" idx="14"/>
          </p:nvPr>
        </p:nvSpPr>
        <p:spPr>
          <a:xfrm>
            <a:off x="6275945" y="1543323"/>
            <a:ext cx="5458727" cy="1885677"/>
          </a:xfrm>
        </p:spPr>
        <p:txBody>
          <a:bodyPr>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6" name="Text Placeholder 11">
            <a:extLst>
              <a:ext uri="{FF2B5EF4-FFF2-40B4-BE49-F238E27FC236}">
                <a16:creationId xmlns:a16="http://schemas.microsoft.com/office/drawing/2014/main" id="{710C66FF-C32F-9EF8-4FBC-44E08230B658}"/>
              </a:ext>
            </a:extLst>
          </p:cNvPr>
          <p:cNvSpPr>
            <a:spLocks noGrp="1"/>
          </p:cNvSpPr>
          <p:nvPr>
            <p:ph type="body" sz="quarter" idx="15"/>
          </p:nvPr>
        </p:nvSpPr>
        <p:spPr>
          <a:xfrm>
            <a:off x="6264929" y="3652271"/>
            <a:ext cx="5469743" cy="2345757"/>
          </a:xfrm>
        </p:spPr>
        <p:txBody>
          <a:bodyPr numCol="1">
            <a:noAutofit/>
          </a:bodyPr>
          <a:lstStyle>
            <a:lvl1pPr marL="285750" indent="-285750" algn="l" fontAlgn="t">
              <a:buFont typeface="Wingdings" pitchFamily="2" charset="2"/>
              <a:buChar char="§"/>
              <a:defRPr sz="1800" baseline="0">
                <a:latin typeface="Acumin Pro SemiCondensed" panose="020B0506020202020204" pitchFamily="34" charset="0"/>
              </a:defRPr>
            </a:lvl1pPr>
            <a:lvl2pPr marL="457200" indent="0" algn="l">
              <a:buFontTx/>
              <a:buNone/>
              <a:defRPr sz="1800"/>
            </a:lvl2pPr>
            <a:lvl3pPr marL="914400" indent="0" algn="l">
              <a:buFontTx/>
              <a:buNone/>
              <a:defRPr sz="1800"/>
            </a:lvl3pPr>
            <a:lvl4pPr marL="1371600" indent="0" algn="l">
              <a:buFontTx/>
              <a:buNone/>
              <a:defRPr sz="1800"/>
            </a:lvl4pPr>
            <a:lvl5pPr marL="1828800" indent="0" algn="l">
              <a:buFontTx/>
              <a:buNone/>
              <a:defRPr sz="1800"/>
            </a:lvl5pPr>
          </a:lstStyle>
          <a:p>
            <a:pPr lvl="0"/>
            <a:r>
              <a:rPr lang="en-US" dirty="0"/>
              <a:t>Click to edit Master text styles</a:t>
            </a:r>
          </a:p>
        </p:txBody>
      </p:sp>
      <p:sp>
        <p:nvSpPr>
          <p:cNvPr id="5" name="Slide Number Placeholder 4">
            <a:extLst>
              <a:ext uri="{FF2B5EF4-FFF2-40B4-BE49-F238E27FC236}">
                <a16:creationId xmlns:a16="http://schemas.microsoft.com/office/drawing/2014/main" id="{E1A7288C-38D9-0159-D0E4-B042D466D179}"/>
              </a:ext>
            </a:extLst>
          </p:cNvPr>
          <p:cNvSpPr>
            <a:spLocks noGrp="1"/>
          </p:cNvSpPr>
          <p:nvPr>
            <p:ph type="sldNum" sz="quarter" idx="16"/>
          </p:nvPr>
        </p:nvSpPr>
        <p:spPr/>
        <p:txBody>
          <a:bodyPr/>
          <a:lstStyle/>
          <a:p>
            <a:fld id="{F994776A-187E-9540-9EA4-8D5781AB769D}" type="slidenum">
              <a:rPr lang="en-US" smtClean="0"/>
              <a:pPr/>
              <a:t>‹#›</a:t>
            </a:fld>
            <a:endParaRPr lang="en-US"/>
          </a:p>
        </p:txBody>
      </p:sp>
    </p:spTree>
    <p:extLst>
      <p:ext uri="{BB962C8B-B14F-4D97-AF65-F5344CB8AC3E}">
        <p14:creationId xmlns:p14="http://schemas.microsoft.com/office/powerpoint/2010/main" val="1726685085"/>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AF61CC-58D4-72CE-66CA-BFE87D085DCB}"/>
              </a:ext>
            </a:extLst>
          </p:cNvPr>
          <p:cNvSpPr>
            <a:spLocks noGrp="1"/>
          </p:cNvSpPr>
          <p:nvPr>
            <p:ph type="title"/>
          </p:nvPr>
        </p:nvSpPr>
        <p:spPr>
          <a:xfrm>
            <a:off x="468086" y="385004"/>
            <a:ext cx="11266714" cy="589032"/>
          </a:xfrm>
          <a:prstGeom prst="rect">
            <a:avLst/>
          </a:prstGeom>
        </p:spPr>
        <p:txBody>
          <a:bodyPr vert="horz" lIns="91440" tIns="45720" rIns="91440" bIns="45720" rtlCol="0" anchor="ctr">
            <a:normAutofit/>
          </a:bodyPr>
          <a:lstStyle/>
          <a:p>
            <a:r>
              <a:rPr lang="en-US" dirty="0"/>
              <a:t>Click to edit Master slide title</a:t>
            </a:r>
          </a:p>
        </p:txBody>
      </p:sp>
      <p:sp>
        <p:nvSpPr>
          <p:cNvPr id="3" name="Text Placeholder 2">
            <a:extLst>
              <a:ext uri="{FF2B5EF4-FFF2-40B4-BE49-F238E27FC236}">
                <a16:creationId xmlns:a16="http://schemas.microsoft.com/office/drawing/2014/main" id="{41FD4295-B2CD-F1FF-F99B-B267D1740FB9}"/>
              </a:ext>
            </a:extLst>
          </p:cNvPr>
          <p:cNvSpPr>
            <a:spLocks noGrp="1"/>
          </p:cNvSpPr>
          <p:nvPr>
            <p:ph type="body" idx="1"/>
          </p:nvPr>
        </p:nvSpPr>
        <p:spPr>
          <a:xfrm>
            <a:off x="468086" y="1192696"/>
            <a:ext cx="11266714" cy="483799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Slide Number Placeholder 5">
            <a:extLst>
              <a:ext uri="{FF2B5EF4-FFF2-40B4-BE49-F238E27FC236}">
                <a16:creationId xmlns:a16="http://schemas.microsoft.com/office/drawing/2014/main" id="{5DCC5ACE-5747-34C7-00B2-2E4EABE6A031}"/>
              </a:ext>
            </a:extLst>
          </p:cNvPr>
          <p:cNvSpPr>
            <a:spLocks noGrp="1"/>
          </p:cNvSpPr>
          <p:nvPr>
            <p:ph type="sldNum" sz="quarter" idx="4"/>
          </p:nvPr>
        </p:nvSpPr>
        <p:spPr>
          <a:xfrm>
            <a:off x="10634663" y="6290433"/>
            <a:ext cx="110013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94776A-187E-9540-9EA4-8D5781AB769D}" type="slidenum">
              <a:rPr lang="en-US" smtClean="0"/>
              <a:pPr/>
              <a:t>‹#›</a:t>
            </a:fld>
            <a:endParaRPr lang="en-US" dirty="0"/>
          </a:p>
        </p:txBody>
      </p:sp>
    </p:spTree>
    <p:extLst>
      <p:ext uri="{BB962C8B-B14F-4D97-AF65-F5344CB8AC3E}">
        <p14:creationId xmlns:p14="http://schemas.microsoft.com/office/powerpoint/2010/main" val="3825614813"/>
      </p:ext>
    </p:extLst>
  </p:cSld>
  <p:clrMap bg1="lt1" tx1="dk1" bg2="lt2" tx2="dk2" accent1="accent1" accent2="accent2" accent3="accent3" accent4="accent4" accent5="accent5" accent6="accent6" hlink="hlink" folHlink="folHlink"/>
  <p:sldLayoutIdLst>
    <p:sldLayoutId id="2147483649" r:id="rId1"/>
    <p:sldLayoutId id="2147483686" r:id="rId2"/>
    <p:sldLayoutId id="2147483702" r:id="rId3"/>
    <p:sldLayoutId id="2147483708" r:id="rId4"/>
    <p:sldLayoutId id="2147483687" r:id="rId5"/>
    <p:sldLayoutId id="2147483688" r:id="rId6"/>
    <p:sldLayoutId id="2147483650" r:id="rId7"/>
    <p:sldLayoutId id="2147483701" r:id="rId8"/>
    <p:sldLayoutId id="2147483711" r:id="rId9"/>
    <p:sldLayoutId id="2147483653" r:id="rId10"/>
    <p:sldLayoutId id="2147483690" r:id="rId11"/>
    <p:sldLayoutId id="2147483704" r:id="rId12"/>
    <p:sldLayoutId id="2147483692" r:id="rId13"/>
    <p:sldLayoutId id="2147483691" r:id="rId14"/>
    <p:sldLayoutId id="2147483703" r:id="rId15"/>
  </p:sldLayoutIdLst>
  <p:hf hdr="0" ftr="0" dt="0"/>
  <p:txStyles>
    <p:titleStyle>
      <a:lvl1pPr algn="l" defTabSz="914400" rtl="0" eaLnBrk="1" fontAlgn="b" latinLnBrk="0" hangingPunct="1">
        <a:lnSpc>
          <a:spcPct val="90000"/>
        </a:lnSpc>
        <a:spcBef>
          <a:spcPct val="0"/>
        </a:spcBef>
        <a:buNone/>
        <a:defRPr lang="en-US" sz="4800" b="1" i="1" kern="1200" cap="none" baseline="0" dirty="0">
          <a:solidFill>
            <a:schemeClr val="tx1"/>
          </a:solidFill>
          <a:latin typeface="Acumin Pro Condensed Semibold" panose="020B0506020202020204" pitchFamily="34" charset="77"/>
          <a:ea typeface="+mj-ea"/>
          <a:cs typeface="+mj-cs"/>
        </a:defRPr>
      </a:lvl1pPr>
    </p:titleStyle>
    <p:bodyStyle>
      <a:lvl1pPr marL="228600" indent="-228600" algn="l" defTabSz="914400" rtl="0" eaLnBrk="1" latinLnBrk="0" hangingPunct="1">
        <a:lnSpc>
          <a:spcPct val="90000"/>
        </a:lnSpc>
        <a:spcBef>
          <a:spcPts val="1000"/>
        </a:spcBef>
        <a:buFont typeface="Wingdings" pitchFamily="2" charset="2"/>
        <a:buChar char="§"/>
        <a:defRPr sz="2000" b="0" i="0" kern="1200" baseline="0">
          <a:solidFill>
            <a:schemeClr val="tx1"/>
          </a:solidFill>
          <a:latin typeface="Acumin Pro SemiCondensed" panose="020B0506020202020204" pitchFamily="34" charset="0"/>
          <a:ea typeface="+mn-ea"/>
          <a:cs typeface="+mn-cs"/>
        </a:defRPr>
      </a:lvl1pPr>
      <a:lvl2pPr marL="685800" indent="-228600" algn="l" defTabSz="914400" rtl="0" eaLnBrk="1" latinLnBrk="0" hangingPunct="1">
        <a:lnSpc>
          <a:spcPct val="90000"/>
        </a:lnSpc>
        <a:spcBef>
          <a:spcPts val="500"/>
        </a:spcBef>
        <a:buFont typeface="Wingdings" pitchFamily="2" charset="2"/>
        <a:buChar char="§"/>
        <a:defRPr sz="1800" b="0" i="0" kern="1200" baseline="0">
          <a:solidFill>
            <a:schemeClr val="tx1"/>
          </a:solidFill>
          <a:latin typeface="Acumin Pro SemiCondensed" panose="020B0506020202020204" pitchFamily="34" charset="0"/>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1600" b="0" i="0" kern="1200" baseline="0">
          <a:solidFill>
            <a:schemeClr val="tx1"/>
          </a:solidFill>
          <a:latin typeface="Acumin Pro SemiCondensed" panose="020B0506020202020204" pitchFamily="34" charset="0"/>
          <a:ea typeface="+mn-ea"/>
          <a:cs typeface="+mn-cs"/>
        </a:defRPr>
      </a:lvl3pPr>
      <a:lvl4pPr marL="1600200" indent="-228600" algn="l" defTabSz="914400" rtl="0" eaLnBrk="1" latinLnBrk="0" hangingPunct="1">
        <a:lnSpc>
          <a:spcPct val="90000"/>
        </a:lnSpc>
        <a:spcBef>
          <a:spcPts val="500"/>
        </a:spcBef>
        <a:buFont typeface="Wingdings" pitchFamily="2" charset="2"/>
        <a:buChar char="§"/>
        <a:defRPr sz="1500" b="0" i="0" kern="1200" baseline="0">
          <a:solidFill>
            <a:schemeClr val="tx1"/>
          </a:solidFill>
          <a:latin typeface="Acumin Pro SemiCondensed" panose="020B0506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b="0" i="0" kern="1200" baseline="0">
          <a:solidFill>
            <a:schemeClr val="tx1"/>
          </a:solidFill>
          <a:latin typeface="Acumin Pro SemiCondense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xml"/><Relationship Id="rId11" Type="http://schemas.openxmlformats.org/officeDocument/2006/relationships/image" Target="../media/image60.png"/><Relationship Id="rId10" Type="http://schemas.microsoft.com/office/2007/relationships/hdphoto" Target="../media/hdphoto1.wdp"/><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F09A7-CF48-9701-322A-A0BBD1C2F6CD}"/>
              </a:ext>
            </a:extLst>
          </p:cNvPr>
          <p:cNvSpPr>
            <a:spLocks noGrp="1"/>
          </p:cNvSpPr>
          <p:nvPr>
            <p:ph type="title"/>
          </p:nvPr>
        </p:nvSpPr>
        <p:spPr>
          <a:xfrm>
            <a:off x="834571" y="1812030"/>
            <a:ext cx="11327674" cy="2363729"/>
          </a:xfrm>
        </p:spPr>
        <p:txBody>
          <a:bodyPr/>
          <a:lstStyle/>
          <a:p>
            <a:r>
              <a:rPr lang="en-US" dirty="0"/>
              <a:t>ECE 65800:</a:t>
            </a:r>
            <a:br>
              <a:rPr lang="en-US" dirty="0"/>
            </a:br>
            <a:r>
              <a:rPr lang="en-US" dirty="0"/>
              <a:t>Transmission Electron Microscopy (TEM)</a:t>
            </a:r>
            <a:br>
              <a:rPr lang="en-US" dirty="0"/>
            </a:br>
            <a:r>
              <a:rPr lang="en-US" dirty="0"/>
              <a:t>Roy Pe</a:t>
            </a:r>
            <a:r>
              <a:rPr lang="es-419" dirty="0"/>
              <a:t>ña</a:t>
            </a:r>
            <a:endParaRPr lang="en-US" dirty="0"/>
          </a:p>
        </p:txBody>
      </p:sp>
    </p:spTree>
    <p:extLst>
      <p:ext uri="{BB962C8B-B14F-4D97-AF65-F5344CB8AC3E}">
        <p14:creationId xmlns:p14="http://schemas.microsoft.com/office/powerpoint/2010/main" val="41549970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A1354-2C3F-06FE-A901-C0DF7D905A12}"/>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8A6EDBE-042D-44C1-C08B-0D538B47FFBF}"/>
              </a:ext>
            </a:extLst>
          </p:cNvPr>
          <p:cNvSpPr>
            <a:spLocks noGrp="1"/>
          </p:cNvSpPr>
          <p:nvPr>
            <p:ph type="sldNum" sz="quarter" idx="12"/>
          </p:nvPr>
        </p:nvSpPr>
        <p:spPr/>
        <p:txBody>
          <a:bodyPr/>
          <a:lstStyle/>
          <a:p>
            <a:fld id="{F994776A-187E-9540-9EA4-8D5781AB769D}" type="slidenum">
              <a:rPr lang="en-US" smtClean="0"/>
              <a:pPr/>
              <a:t>10</a:t>
            </a:fld>
            <a:endParaRPr lang="en-US"/>
          </a:p>
        </p:txBody>
      </p:sp>
      <p:grpSp>
        <p:nvGrpSpPr>
          <p:cNvPr id="10" name="Group 9">
            <a:extLst>
              <a:ext uri="{FF2B5EF4-FFF2-40B4-BE49-F238E27FC236}">
                <a16:creationId xmlns:a16="http://schemas.microsoft.com/office/drawing/2014/main" id="{FAD3B152-265E-C03E-D309-DE869C178970}"/>
              </a:ext>
            </a:extLst>
          </p:cNvPr>
          <p:cNvGrpSpPr/>
          <p:nvPr/>
        </p:nvGrpSpPr>
        <p:grpSpPr>
          <a:xfrm>
            <a:off x="177022" y="710449"/>
            <a:ext cx="11397108" cy="5214687"/>
            <a:chOff x="177022" y="710449"/>
            <a:chExt cx="11397108" cy="5214687"/>
          </a:xfrm>
        </p:grpSpPr>
        <p:pic>
          <p:nvPicPr>
            <p:cNvPr id="11" name="Picture 4" descr="Helios G4 PFIB DualBeam - Analysis">
              <a:extLst>
                <a:ext uri="{FF2B5EF4-FFF2-40B4-BE49-F238E27FC236}">
                  <a16:creationId xmlns:a16="http://schemas.microsoft.com/office/drawing/2014/main" id="{B6B4C28B-27C5-F07D-BFF5-941F2FBD28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731" r="30083"/>
            <a:stretch/>
          </p:blipFill>
          <p:spPr bwMode="auto">
            <a:xfrm>
              <a:off x="4119263" y="710449"/>
              <a:ext cx="3713385" cy="521468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Transmitted light microscope OBS 106 | Light field microscopes | Microscopes  and accessories | Optical Instruments and Lamps | Labware | Carl Roth -  Germany">
              <a:extLst>
                <a:ext uri="{FF2B5EF4-FFF2-40B4-BE49-F238E27FC236}">
                  <a16:creationId xmlns:a16="http://schemas.microsoft.com/office/drawing/2014/main" id="{CB1A55A8-5B9E-4E24-4CE2-2E32A55D4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022" y="1383030"/>
              <a:ext cx="3942241" cy="43411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News item - CEM4MAT">
              <a:extLst>
                <a:ext uri="{FF2B5EF4-FFF2-40B4-BE49-F238E27FC236}">
                  <a16:creationId xmlns:a16="http://schemas.microsoft.com/office/drawing/2014/main" id="{40D2031F-CAE6-1F42-5323-B34D76E6C6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1863" y="785668"/>
              <a:ext cx="3062267" cy="513946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741760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025B93-1F97-8C70-77D1-8E4418646459}"/>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7785D43-5CDA-1781-FEE8-800EF3F29561}"/>
              </a:ext>
            </a:extLst>
          </p:cNvPr>
          <p:cNvSpPr>
            <a:spLocks noGrp="1"/>
          </p:cNvSpPr>
          <p:nvPr>
            <p:ph type="title"/>
          </p:nvPr>
        </p:nvSpPr>
        <p:spPr/>
        <p:txBody>
          <a:bodyPr>
            <a:normAutofit fontScale="90000"/>
          </a:bodyPr>
          <a:lstStyle/>
          <a:p>
            <a:r>
              <a:rPr lang="en-US" dirty="0"/>
              <a:t>STEM HAADF</a:t>
            </a:r>
          </a:p>
        </p:txBody>
      </p:sp>
      <p:sp>
        <p:nvSpPr>
          <p:cNvPr id="5" name="Slide Number Placeholder 4">
            <a:extLst>
              <a:ext uri="{FF2B5EF4-FFF2-40B4-BE49-F238E27FC236}">
                <a16:creationId xmlns:a16="http://schemas.microsoft.com/office/drawing/2014/main" id="{F5E819EE-3A16-DFB0-BF4F-CD1E53C9D5A0}"/>
              </a:ext>
            </a:extLst>
          </p:cNvPr>
          <p:cNvSpPr>
            <a:spLocks noGrp="1"/>
          </p:cNvSpPr>
          <p:nvPr>
            <p:ph type="sldNum" sz="quarter" idx="12"/>
          </p:nvPr>
        </p:nvSpPr>
        <p:spPr/>
        <p:txBody>
          <a:bodyPr/>
          <a:lstStyle/>
          <a:p>
            <a:fld id="{F994776A-187E-9540-9EA4-8D5781AB769D}" type="slidenum">
              <a:rPr lang="en-US" smtClean="0"/>
              <a:pPr/>
              <a:t>11</a:t>
            </a:fld>
            <a:endParaRPr lang="en-US"/>
          </a:p>
        </p:txBody>
      </p:sp>
      <p:pic>
        <p:nvPicPr>
          <p:cNvPr id="7170" name="Picture 2" descr="high-angle annular dark-field scanning transmission electron microscopy,  HAADF-STEM | Glossary | JEOL Ltd.">
            <a:extLst>
              <a:ext uri="{FF2B5EF4-FFF2-40B4-BE49-F238E27FC236}">
                <a16:creationId xmlns:a16="http://schemas.microsoft.com/office/drawing/2014/main" id="{5A4A902F-7E55-77CB-655D-A135C434C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7585" y="1652587"/>
            <a:ext cx="4714875" cy="3552825"/>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ADF-STEM Imaging | Center for Electron Microscopy and Analysis">
            <a:extLst>
              <a:ext uri="{FF2B5EF4-FFF2-40B4-BE49-F238E27FC236}">
                <a16:creationId xmlns:a16="http://schemas.microsoft.com/office/drawing/2014/main" id="{911C2D3D-335E-3D28-6E29-2C2996C13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9541" y="1649423"/>
            <a:ext cx="4155122" cy="37826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9457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68291-E4C0-695A-1B4B-E3A11EAB0643}"/>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152172D0-80C8-F898-4B81-FB0A434A5995}"/>
              </a:ext>
            </a:extLst>
          </p:cNvPr>
          <p:cNvSpPr>
            <a:spLocks noGrp="1"/>
          </p:cNvSpPr>
          <p:nvPr>
            <p:ph type="sldNum" sz="quarter" idx="15"/>
          </p:nvPr>
        </p:nvSpPr>
        <p:spPr/>
        <p:txBody>
          <a:bodyPr/>
          <a:lstStyle/>
          <a:p>
            <a:fld id="{F994776A-187E-9540-9EA4-8D5781AB769D}" type="slidenum">
              <a:rPr lang="en-US" smtClean="0"/>
              <a:pPr/>
              <a:t>2</a:t>
            </a:fld>
            <a:endParaRPr lang="en-US"/>
          </a:p>
        </p:txBody>
      </p:sp>
      <p:pic>
        <p:nvPicPr>
          <p:cNvPr id="12" name="Picture 11">
            <a:extLst>
              <a:ext uri="{FF2B5EF4-FFF2-40B4-BE49-F238E27FC236}">
                <a16:creationId xmlns:a16="http://schemas.microsoft.com/office/drawing/2014/main" id="{5706E6EA-6D90-0464-505B-CA106D828AD7}"/>
              </a:ext>
            </a:extLst>
          </p:cNvPr>
          <p:cNvPicPr>
            <a:picLocks noChangeAspect="1"/>
          </p:cNvPicPr>
          <p:nvPr/>
        </p:nvPicPr>
        <p:blipFill>
          <a:blip r:embed="rId2"/>
          <a:stretch>
            <a:fillRect/>
          </a:stretch>
        </p:blipFill>
        <p:spPr>
          <a:xfrm>
            <a:off x="1107439" y="196752"/>
            <a:ext cx="9977122" cy="5875216"/>
          </a:xfrm>
          <a:prstGeom prst="rect">
            <a:avLst/>
          </a:prstGeom>
        </p:spPr>
      </p:pic>
    </p:spTree>
    <p:extLst>
      <p:ext uri="{BB962C8B-B14F-4D97-AF65-F5344CB8AC3E}">
        <p14:creationId xmlns:p14="http://schemas.microsoft.com/office/powerpoint/2010/main" val="3735612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F52B4E-CA80-E5C9-772E-F48F08B76C3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D33E0B1B-EDA1-9962-8ED2-967399FAC2F3}"/>
              </a:ext>
            </a:extLst>
          </p:cNvPr>
          <p:cNvSpPr>
            <a:spLocks noGrp="1"/>
          </p:cNvSpPr>
          <p:nvPr>
            <p:ph type="title"/>
          </p:nvPr>
        </p:nvSpPr>
        <p:spPr/>
        <p:txBody>
          <a:bodyPr>
            <a:normAutofit fontScale="90000"/>
          </a:bodyPr>
          <a:lstStyle/>
          <a:p>
            <a:r>
              <a:rPr lang="en-US" dirty="0"/>
              <a:t>Light microscopy vs Electron microscopy</a:t>
            </a:r>
          </a:p>
        </p:txBody>
      </p:sp>
      <p:sp>
        <p:nvSpPr>
          <p:cNvPr id="5" name="Slide Number Placeholder 4">
            <a:extLst>
              <a:ext uri="{FF2B5EF4-FFF2-40B4-BE49-F238E27FC236}">
                <a16:creationId xmlns:a16="http://schemas.microsoft.com/office/drawing/2014/main" id="{05503D8F-30D2-BCA8-5596-1301F1D52956}"/>
              </a:ext>
            </a:extLst>
          </p:cNvPr>
          <p:cNvSpPr>
            <a:spLocks noGrp="1"/>
          </p:cNvSpPr>
          <p:nvPr>
            <p:ph type="sldNum" sz="quarter" idx="12"/>
          </p:nvPr>
        </p:nvSpPr>
        <p:spPr/>
        <p:txBody>
          <a:bodyPr/>
          <a:lstStyle/>
          <a:p>
            <a:fld id="{F994776A-187E-9540-9EA4-8D5781AB769D}" type="slidenum">
              <a:rPr lang="en-US" smtClean="0"/>
              <a:pPr/>
              <a:t>3</a:t>
            </a:fld>
            <a:endParaRPr lang="en-US"/>
          </a:p>
        </p:txBody>
      </p:sp>
      <p:pic>
        <p:nvPicPr>
          <p:cNvPr id="2050" name="Picture 2">
            <a:extLst>
              <a:ext uri="{FF2B5EF4-FFF2-40B4-BE49-F238E27FC236}">
                <a16:creationId xmlns:a16="http://schemas.microsoft.com/office/drawing/2014/main" id="{15435086-5772-8057-831D-AB641680D9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819" y="1187396"/>
            <a:ext cx="6479826" cy="5097463"/>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1063152B-36F5-BE52-9CB2-D339C78051B3}"/>
              </a:ext>
            </a:extLst>
          </p:cNvPr>
          <p:cNvSpPr txBox="1"/>
          <p:nvPr/>
        </p:nvSpPr>
        <p:spPr>
          <a:xfrm>
            <a:off x="5242560" y="1371600"/>
            <a:ext cx="4246880" cy="369332"/>
          </a:xfrm>
          <a:prstGeom prst="rect">
            <a:avLst/>
          </a:prstGeom>
          <a:noFill/>
        </p:spPr>
        <p:txBody>
          <a:bodyPr wrap="square" rtlCol="0">
            <a:spAutoFit/>
          </a:bodyPr>
          <a:lstStyle/>
          <a:p>
            <a:r>
              <a:rPr lang="en-US" dirty="0"/>
              <a:t>    TEM	          	            SEM	</a:t>
            </a:r>
          </a:p>
        </p:txBody>
      </p:sp>
    </p:spTree>
    <p:extLst>
      <p:ext uri="{BB962C8B-B14F-4D97-AF65-F5344CB8AC3E}">
        <p14:creationId xmlns:p14="http://schemas.microsoft.com/office/powerpoint/2010/main" val="3218160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15FE0-CB90-1980-8C31-7C7B8C397D8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45BC2E5-7068-7C11-12E2-896F2BECE2C5}"/>
              </a:ext>
            </a:extLst>
          </p:cNvPr>
          <p:cNvSpPr>
            <a:spLocks noGrp="1"/>
          </p:cNvSpPr>
          <p:nvPr>
            <p:ph type="title"/>
          </p:nvPr>
        </p:nvSpPr>
        <p:spPr/>
        <p:txBody>
          <a:bodyPr>
            <a:normAutofit fontScale="90000"/>
          </a:bodyPr>
          <a:lstStyle/>
          <a:p>
            <a:r>
              <a:rPr lang="en-US" dirty="0"/>
              <a:t>Principles of TEM</a:t>
            </a:r>
          </a:p>
        </p:txBody>
      </p:sp>
      <p:sp>
        <p:nvSpPr>
          <p:cNvPr id="5" name="Slide Number Placeholder 4">
            <a:extLst>
              <a:ext uri="{FF2B5EF4-FFF2-40B4-BE49-F238E27FC236}">
                <a16:creationId xmlns:a16="http://schemas.microsoft.com/office/drawing/2014/main" id="{16C3AD91-667C-F6F6-C106-6DA96238B9F2}"/>
              </a:ext>
            </a:extLst>
          </p:cNvPr>
          <p:cNvSpPr>
            <a:spLocks noGrp="1"/>
          </p:cNvSpPr>
          <p:nvPr>
            <p:ph type="sldNum" sz="quarter" idx="12"/>
          </p:nvPr>
        </p:nvSpPr>
        <p:spPr/>
        <p:txBody>
          <a:bodyPr/>
          <a:lstStyle/>
          <a:p>
            <a:fld id="{F994776A-187E-9540-9EA4-8D5781AB769D}" type="slidenum">
              <a:rPr lang="en-US" smtClean="0"/>
              <a:pPr/>
              <a:t>4</a:t>
            </a:fld>
            <a:endParaRPr lang="en-US"/>
          </a:p>
        </p:txBody>
      </p:sp>
      <p:grpSp>
        <p:nvGrpSpPr>
          <p:cNvPr id="9" name="Group 8">
            <a:extLst>
              <a:ext uri="{FF2B5EF4-FFF2-40B4-BE49-F238E27FC236}">
                <a16:creationId xmlns:a16="http://schemas.microsoft.com/office/drawing/2014/main" id="{EA236961-D141-BC24-E0C8-B50C6ED05EE0}"/>
              </a:ext>
            </a:extLst>
          </p:cNvPr>
          <p:cNvGrpSpPr/>
          <p:nvPr/>
        </p:nvGrpSpPr>
        <p:grpSpPr>
          <a:xfrm>
            <a:off x="358723" y="974036"/>
            <a:ext cx="11474553" cy="5244853"/>
            <a:chOff x="16407" y="548640"/>
            <a:chExt cx="12175593" cy="5565288"/>
          </a:xfrm>
        </p:grpSpPr>
        <p:pic>
          <p:nvPicPr>
            <p:cNvPr id="2" name="Picture 1" descr="This slide presents the transmission electron microscopy (TEM) resolution equation, which determines the minimum resolvable distance between two distinguishable features in the microscope. The equation is expressed as d equals 0.61 times lambda divided by n times sine of a, where d represents the resolution or minimum resolvable distance, lambda is the wavelength of the energy source (in this case, electrons), n is the refractive index of the medium through which the electrons travel, and a is the aperture angle of the objective lens. The equation demonstrates that resolution improves (d decreases) with shorter electron wavelengths and larger aperture angles. Since electron wavelength depends on accelerating voltage according to the de Broglie wavelength equation shown nearby, higher voltages produce shorter wavelengths and thus better resolution. A simplified relationship shows that wavelength is approximately proportional to the square root of 1.5 divided by accelerating voltage V, indicating an inverse relationship between voltage and wavelength. The accompanying table illustrates this principle quantitatively, showing that at 5 kilovolts the electron wavelength is 0.0173 nanometers, at 10 kilovolts it decreases to 0.0122 nanometers, and at 200 kilovolts it further reduces to 0.0027 nanometers, while visible light wavelengths range from 400 to 700 nanometers, demonstrating that electron wavelengths are orders of magnitude smaller than light, enabling TEM to achieve atomic-scale resolution.">
              <a:extLst>
                <a:ext uri="{FF2B5EF4-FFF2-40B4-BE49-F238E27FC236}">
                  <a16:creationId xmlns:a16="http://schemas.microsoft.com/office/drawing/2014/main" id="{75005D87-F1B7-0A08-6930-E214149C2E3B}"/>
                </a:ext>
              </a:extLst>
            </p:cNvPr>
            <p:cNvPicPr>
              <a:picLocks noChangeAspect="1"/>
            </p:cNvPicPr>
            <p:nvPr/>
          </p:nvPicPr>
          <p:blipFill rotWithShape="1">
            <a:blip r:embed="rId2"/>
            <a:srcRect l="20592" r="1057"/>
            <a:stretch/>
          </p:blipFill>
          <p:spPr>
            <a:xfrm>
              <a:off x="16407" y="566571"/>
              <a:ext cx="3058487" cy="2465890"/>
            </a:xfrm>
            <a:prstGeom prst="rect">
              <a:avLst/>
            </a:prstGeom>
          </p:spPr>
        </p:pic>
        <p:pic>
          <p:nvPicPr>
            <p:cNvPr id="3" name="Picture 2" descr="This slide presents the transmission electron microscopy (TEM) wavelength equation, which calculates the de Broglie wavelength of electrons based on their accelerating voltage. The equation is expressed as lambda equals h divided by the square root of 2meV, where lambda represents the electron wavelength, h is Planck's constant with a value of 6.626 times 10 to the negative 34 joule-seconds, m is the electron mass equal to 9.109 times 10 to the negative 31 kilograms, e is the electric charge with a value of 1.6 times 10 to the negative 19 coulombs, and V is the accelerating voltage measured in volts. This equation demonstrates that electron wavelength decreases as accelerating voltage increases, following an inverse square root relationship. The wavelength is fundamentally determined by the momentum imparted to electrons as they are accelerated through an electric potential, with higher voltages producing faster electrons with shorter wavelengths. This relationship is critical for understanding TEM resolution capabilities, as shorter wavelengths enable better spatial resolution according to the Rayleigh criterion, allowing TEM instruments operating at hundreds of kilovolts to achieve sub-nanometer and even atomic-scale imaging that is impossible with visible light microscopy due to the much longer wavelengths of photons in the 400 to 700 nanometer range.">
              <a:extLst>
                <a:ext uri="{FF2B5EF4-FFF2-40B4-BE49-F238E27FC236}">
                  <a16:creationId xmlns:a16="http://schemas.microsoft.com/office/drawing/2014/main" id="{5AC267CD-BDCD-79CF-395F-CF7C955EC611}"/>
                </a:ext>
              </a:extLst>
            </p:cNvPr>
            <p:cNvPicPr>
              <a:picLocks noChangeAspect="1"/>
            </p:cNvPicPr>
            <p:nvPr/>
          </p:nvPicPr>
          <p:blipFill>
            <a:blip r:embed="rId3"/>
            <a:stretch>
              <a:fillRect/>
            </a:stretch>
          </p:blipFill>
          <p:spPr>
            <a:xfrm>
              <a:off x="3468137" y="566570"/>
              <a:ext cx="3486637" cy="2400635"/>
            </a:xfrm>
            <a:prstGeom prst="rect">
              <a:avLst/>
            </a:prstGeom>
          </p:spPr>
        </p:pic>
        <p:pic>
          <p:nvPicPr>
            <p:cNvPr id="6" name="Picture 5" descr="Wavelength ~ sqrt(1.5/V)">
              <a:extLst>
                <a:ext uri="{FF2B5EF4-FFF2-40B4-BE49-F238E27FC236}">
                  <a16:creationId xmlns:a16="http://schemas.microsoft.com/office/drawing/2014/main" id="{D0C1AFB2-606D-12E9-06DC-9B341BE14E23}"/>
                </a:ext>
              </a:extLst>
            </p:cNvPr>
            <p:cNvPicPr>
              <a:picLocks noChangeAspect="1"/>
            </p:cNvPicPr>
            <p:nvPr/>
          </p:nvPicPr>
          <p:blipFill>
            <a:blip r:embed="rId4"/>
            <a:stretch>
              <a:fillRect/>
            </a:stretch>
          </p:blipFill>
          <p:spPr>
            <a:xfrm>
              <a:off x="2403288" y="3051214"/>
              <a:ext cx="1064849" cy="989328"/>
            </a:xfrm>
            <a:prstGeom prst="rect">
              <a:avLst/>
            </a:prstGeom>
          </p:spPr>
        </p:pic>
        <p:pic>
          <p:nvPicPr>
            <p:cNvPr id="7" name="Picture 6" descr="This slide presents a table demonstrating the relationship between accelerating voltage and electron wavelength in transmission electron microscopy, comparing electron wavelengths at different voltages to visible light. The table has three columns: accelerating voltage in kilovolts on the left, arrows in the middle indicating the conversion relationship, and the resulting electron wavelength in nanometers on the right. At 5 kilovolts accelerating voltage, the electron wavelength is 0.0173 nanometers. At 10 kilovolts, the wavelength decreases to 0.0122 nanometers, demonstrating the inverse relationship between voltage and wavelength. At 200 kilovolts, commonly used in high-resolution TEM instruments, the electron wavelength reduces dramatically to 0.0027 nanometers. The final row compares these electron wavelengths to visible light, which has wavelengths ranging from 400 to 700 nanometers, illustrating that electron wavelengths are approximately 100,000 times shorter than visible light wavelengths. This table quantitatively demonstrates why TEM can achieve atomic-scale resolution while optical microscopy is fundamentally limited by the much longer wavelengths of photons, with higher accelerating voltages enabling progressively better resolution through shorter electron wavelengths as predicted by the de Broglie wavelength equation.">
              <a:extLst>
                <a:ext uri="{FF2B5EF4-FFF2-40B4-BE49-F238E27FC236}">
                  <a16:creationId xmlns:a16="http://schemas.microsoft.com/office/drawing/2014/main" id="{671D8699-6DBC-441E-D259-4DBF749A610A}"/>
                </a:ext>
              </a:extLst>
            </p:cNvPr>
            <p:cNvPicPr>
              <a:picLocks noChangeAspect="1"/>
            </p:cNvPicPr>
            <p:nvPr/>
          </p:nvPicPr>
          <p:blipFill>
            <a:blip r:embed="rId5"/>
            <a:stretch>
              <a:fillRect/>
            </a:stretch>
          </p:blipFill>
          <p:spPr>
            <a:xfrm>
              <a:off x="70513" y="4031575"/>
              <a:ext cx="6610843" cy="2082353"/>
            </a:xfrm>
            <a:prstGeom prst="rect">
              <a:avLst/>
            </a:prstGeom>
          </p:spPr>
        </p:pic>
        <p:pic>
          <p:nvPicPr>
            <p:cNvPr id="8" name="Picture 7" descr="This slide presents a schematic diagram illustrating the various electron interactions that occur when an electron beam strikes a specimen in transmission electron microscopy (TEM). The diagram shows a blue cone-shaped electron beam entering from the top and hitting a thin sample depicted as a flat disk with green and gray coloring in the center. Multiple interaction pathways are shown as arrows emanating from the beam-sample interaction point. Backscattered secondary electrons scatter backward in brown-orange arrows toward the upper left, used for scanning electron microscopy (SEM) imaging. Auger electrons are emitted upward and to the left in a red arrow, providing surface composition information. Emitted X-rays exit upward and to the right in an orange wavy arrow, used for energy dispersive X-ray spectroscopy (EDS) elemental analysis. Below the sample, transmitted electrons pass straight through as a solid dark blue arrow, forming the primary signal for TEM imaging. Elastically scattered electrons diffract at angles shown by dashed light blue arrows, providing crystallographic information through diffraction patterns. Inelastically scattered electrons emerge at slight angles in dashed arrows, used for electron energy loss spectroscopy (EELS). This comprehensive diagram demonstrates how a single electron beam interaction generates multiple complementary signals that enable TEM to provide atomic-scale imaging, crystallographic analysis, and compositional characterization simultaneously.">
              <a:extLst>
                <a:ext uri="{FF2B5EF4-FFF2-40B4-BE49-F238E27FC236}">
                  <a16:creationId xmlns:a16="http://schemas.microsoft.com/office/drawing/2014/main" id="{BBE1C43D-C47B-9908-6F13-E16FBDA48582}"/>
                </a:ext>
              </a:extLst>
            </p:cNvPr>
            <p:cNvPicPr>
              <a:picLocks noChangeAspect="1"/>
            </p:cNvPicPr>
            <p:nvPr/>
          </p:nvPicPr>
          <p:blipFill>
            <a:blip r:embed="rId6"/>
            <a:stretch>
              <a:fillRect/>
            </a:stretch>
          </p:blipFill>
          <p:spPr>
            <a:xfrm>
              <a:off x="7619362" y="548640"/>
              <a:ext cx="4572638" cy="4077269"/>
            </a:xfrm>
            <a:prstGeom prst="rect">
              <a:avLst/>
            </a:prstGeom>
          </p:spPr>
        </p:pic>
      </p:grpSp>
    </p:spTree>
    <p:extLst>
      <p:ext uri="{BB962C8B-B14F-4D97-AF65-F5344CB8AC3E}">
        <p14:creationId xmlns:p14="http://schemas.microsoft.com/office/powerpoint/2010/main" val="3704695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65530A-A229-C13E-517A-29A19450E457}"/>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2215CC0C-0E94-F6D1-F215-5749A18A74DC}"/>
              </a:ext>
            </a:extLst>
          </p:cNvPr>
          <p:cNvSpPr>
            <a:spLocks noGrp="1"/>
          </p:cNvSpPr>
          <p:nvPr>
            <p:ph type="sldNum" sz="quarter" idx="15"/>
          </p:nvPr>
        </p:nvSpPr>
        <p:spPr/>
        <p:txBody>
          <a:bodyPr/>
          <a:lstStyle/>
          <a:p>
            <a:fld id="{F994776A-187E-9540-9EA4-8D5781AB769D}" type="slidenum">
              <a:rPr lang="en-US" smtClean="0"/>
              <a:pPr/>
              <a:t>5</a:t>
            </a:fld>
            <a:endParaRPr lang="en-US"/>
          </a:p>
        </p:txBody>
      </p:sp>
      <p:sp>
        <p:nvSpPr>
          <p:cNvPr id="2" name="Title 3">
            <a:extLst>
              <a:ext uri="{FF2B5EF4-FFF2-40B4-BE49-F238E27FC236}">
                <a16:creationId xmlns:a16="http://schemas.microsoft.com/office/drawing/2014/main" id="{41839C24-F245-5CD4-EE01-CCF3748EF521}"/>
              </a:ext>
            </a:extLst>
          </p:cNvPr>
          <p:cNvSpPr>
            <a:spLocks noGrp="1"/>
          </p:cNvSpPr>
          <p:nvPr>
            <p:ph type="title"/>
          </p:nvPr>
        </p:nvSpPr>
        <p:spPr>
          <a:xfrm>
            <a:off x="468086" y="385004"/>
            <a:ext cx="11266714" cy="589032"/>
          </a:xfrm>
        </p:spPr>
        <p:txBody>
          <a:bodyPr>
            <a:normAutofit fontScale="90000"/>
          </a:bodyPr>
          <a:lstStyle/>
          <a:p>
            <a:r>
              <a:rPr lang="en-US" dirty="0"/>
              <a:t>Image Formation</a:t>
            </a:r>
          </a:p>
        </p:txBody>
      </p:sp>
      <p:pic>
        <p:nvPicPr>
          <p:cNvPr id="5124" name="Picture 4" descr="Scanning Transmission Electron Microscopy | Nanoscience Instruments">
            <a:extLst>
              <a:ext uri="{FF2B5EF4-FFF2-40B4-BE49-F238E27FC236}">
                <a16:creationId xmlns:a16="http://schemas.microsoft.com/office/drawing/2014/main" id="{E87CCEB4-44DE-8EF7-0809-AF973DF1E3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0793" y="1103308"/>
            <a:ext cx="6501448" cy="5057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9890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884D0-7E65-6941-473A-6C6127B7D56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4717EAF-B568-AAE0-16AD-92E2BFBFF411}"/>
              </a:ext>
            </a:extLst>
          </p:cNvPr>
          <p:cNvSpPr>
            <a:spLocks noGrp="1"/>
          </p:cNvSpPr>
          <p:nvPr>
            <p:ph type="sldNum" sz="quarter" idx="15"/>
          </p:nvPr>
        </p:nvSpPr>
        <p:spPr/>
        <p:txBody>
          <a:bodyPr/>
          <a:lstStyle/>
          <a:p>
            <a:fld id="{F994776A-187E-9540-9EA4-8D5781AB769D}" type="slidenum">
              <a:rPr lang="en-US" smtClean="0"/>
              <a:pPr/>
              <a:t>6</a:t>
            </a:fld>
            <a:endParaRPr lang="en-US"/>
          </a:p>
        </p:txBody>
      </p:sp>
      <p:pic>
        <p:nvPicPr>
          <p:cNvPr id="2052" name="Picture 4">
            <a:extLst>
              <a:ext uri="{FF2B5EF4-FFF2-40B4-BE49-F238E27FC236}">
                <a16:creationId xmlns:a16="http://schemas.microsoft.com/office/drawing/2014/main" id="{F07F0A5E-63A8-5D60-1866-4E98ACAC7B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88162" y="828273"/>
            <a:ext cx="8615678" cy="5120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5883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587496-93D8-0C62-FF8C-0DFB0FBA4DF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290B898-785E-46A7-362E-3BC0BDC56D2A}"/>
              </a:ext>
            </a:extLst>
          </p:cNvPr>
          <p:cNvSpPr>
            <a:spLocks noGrp="1"/>
          </p:cNvSpPr>
          <p:nvPr>
            <p:ph type="title"/>
          </p:nvPr>
        </p:nvSpPr>
        <p:spPr/>
        <p:txBody>
          <a:bodyPr>
            <a:normAutofit fontScale="90000"/>
          </a:bodyPr>
          <a:lstStyle/>
          <a:p>
            <a:r>
              <a:rPr lang="en-US" dirty="0"/>
              <a:t>Crystalline materials</a:t>
            </a:r>
          </a:p>
        </p:txBody>
      </p:sp>
      <p:sp>
        <p:nvSpPr>
          <p:cNvPr id="5" name="Slide Number Placeholder 4">
            <a:extLst>
              <a:ext uri="{FF2B5EF4-FFF2-40B4-BE49-F238E27FC236}">
                <a16:creationId xmlns:a16="http://schemas.microsoft.com/office/drawing/2014/main" id="{9139BC54-5D3B-4DE9-9642-3833226C68E3}"/>
              </a:ext>
            </a:extLst>
          </p:cNvPr>
          <p:cNvSpPr>
            <a:spLocks noGrp="1"/>
          </p:cNvSpPr>
          <p:nvPr>
            <p:ph type="sldNum" sz="quarter" idx="12"/>
          </p:nvPr>
        </p:nvSpPr>
        <p:spPr/>
        <p:txBody>
          <a:bodyPr/>
          <a:lstStyle/>
          <a:p>
            <a:fld id="{F994776A-187E-9540-9EA4-8D5781AB769D}" type="slidenum">
              <a:rPr lang="en-US" smtClean="0"/>
              <a:pPr/>
              <a:t>7</a:t>
            </a:fld>
            <a:endParaRPr lang="en-US"/>
          </a:p>
        </p:txBody>
      </p:sp>
      <p:grpSp>
        <p:nvGrpSpPr>
          <p:cNvPr id="2" name="Group 1">
            <a:extLst>
              <a:ext uri="{FF2B5EF4-FFF2-40B4-BE49-F238E27FC236}">
                <a16:creationId xmlns:a16="http://schemas.microsoft.com/office/drawing/2014/main" id="{84F000AD-CBEC-3CD9-A6CA-A331A9B9AD97}"/>
              </a:ext>
            </a:extLst>
          </p:cNvPr>
          <p:cNvGrpSpPr/>
          <p:nvPr/>
        </p:nvGrpSpPr>
        <p:grpSpPr>
          <a:xfrm>
            <a:off x="1029193" y="1474799"/>
            <a:ext cx="10469684" cy="4000171"/>
            <a:chOff x="1029193" y="1474799"/>
            <a:chExt cx="7889452" cy="3014337"/>
          </a:xfrm>
        </p:grpSpPr>
        <p:pic>
          <p:nvPicPr>
            <p:cNvPr id="3" name="Picture 2">
              <a:extLst>
                <a:ext uri="{FF2B5EF4-FFF2-40B4-BE49-F238E27FC236}">
                  <a16:creationId xmlns:a16="http://schemas.microsoft.com/office/drawing/2014/main" id="{534707CB-5143-075B-835C-4695F439F0F8}"/>
                </a:ext>
              </a:extLst>
            </p:cNvPr>
            <p:cNvPicPr>
              <a:picLocks noChangeAspect="1"/>
            </p:cNvPicPr>
            <p:nvPr/>
          </p:nvPicPr>
          <p:blipFill rotWithShape="1">
            <a:blip r:embed="rId2"/>
            <a:srcRect l="4695" t="9285" r="1796" b="3887"/>
            <a:stretch/>
          </p:blipFill>
          <p:spPr>
            <a:xfrm rot="21032464">
              <a:off x="1029193" y="1920080"/>
              <a:ext cx="2617549" cy="2288718"/>
            </a:xfrm>
            <a:prstGeom prst="rect">
              <a:avLst/>
            </a:prstGeom>
          </p:spPr>
        </p:pic>
        <p:grpSp>
          <p:nvGrpSpPr>
            <p:cNvPr id="6" name="Group 5">
              <a:extLst>
                <a:ext uri="{FF2B5EF4-FFF2-40B4-BE49-F238E27FC236}">
                  <a16:creationId xmlns:a16="http://schemas.microsoft.com/office/drawing/2014/main" id="{40509B91-3776-6630-3499-F1FA191383F5}"/>
                </a:ext>
              </a:extLst>
            </p:cNvPr>
            <p:cNvGrpSpPr/>
            <p:nvPr/>
          </p:nvGrpSpPr>
          <p:grpSpPr>
            <a:xfrm>
              <a:off x="3979695" y="1867750"/>
              <a:ext cx="2274679" cy="2167906"/>
              <a:chOff x="6971561" y="261843"/>
              <a:chExt cx="2290850" cy="2183318"/>
            </a:xfrm>
          </p:grpSpPr>
          <p:pic>
            <p:nvPicPr>
              <p:cNvPr id="10" name="Picture 9">
                <a:extLst>
                  <a:ext uri="{FF2B5EF4-FFF2-40B4-BE49-F238E27FC236}">
                    <a16:creationId xmlns:a16="http://schemas.microsoft.com/office/drawing/2014/main" id="{8410F970-BFF5-D677-998A-69A2E29486F1}"/>
                  </a:ext>
                </a:extLst>
              </p:cNvPr>
              <p:cNvPicPr>
                <a:picLocks noChangeAspect="1"/>
              </p:cNvPicPr>
              <p:nvPr/>
            </p:nvPicPr>
            <p:blipFill rotWithShape="1">
              <a:blip r:embed="rId3"/>
              <a:srcRect b="9515"/>
              <a:stretch/>
            </p:blipFill>
            <p:spPr>
              <a:xfrm>
                <a:off x="6971561" y="322803"/>
                <a:ext cx="2290850" cy="212235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53FE7CD8-2C77-7522-9AC1-5F3A6FEFA8B0}"/>
                      </a:ext>
                    </a:extLst>
                  </p:cNvPr>
                  <p:cNvSpPr txBox="1"/>
                  <p:nvPr/>
                </p:nvSpPr>
                <p:spPr>
                  <a:xfrm>
                    <a:off x="7830288" y="261843"/>
                    <a:ext cx="715635" cy="309965"/>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ea typeface="Jost Medium" pitchFamily="2" charset="0"/>
                              <a:cs typeface="Arial" panose="020B0604020202020204" pitchFamily="34" charset="0"/>
                            </a:rPr>
                            <m:t>(</m:t>
                          </m:r>
                          <m:r>
                            <a:rPr lang="en-US" sz="1400" b="1" i="1" dirty="0" smtClean="0">
                              <a:latin typeface="Cambria Math" panose="02040503050406030204" pitchFamily="18" charset="0"/>
                              <a:ea typeface="Jost Medium" pitchFamily="2" charset="0"/>
                              <a:cs typeface="Arial" panose="020B0604020202020204" pitchFamily="34" charset="0"/>
                            </a:rPr>
                            <m:t>𝟏𝟎𝟎</m:t>
                          </m:r>
                          <m:r>
                            <a:rPr lang="en-US" sz="1400" b="1" i="1" dirty="0" smtClean="0">
                              <a:latin typeface="Cambria Math" panose="02040503050406030204" pitchFamily="18" charset="0"/>
                              <a:ea typeface="Jost Medium" pitchFamily="2" charset="0"/>
                              <a:cs typeface="Arial" panose="020B0604020202020204" pitchFamily="34" charset="0"/>
                            </a:rPr>
                            <m:t>)</m:t>
                          </m:r>
                        </m:oMath>
                      </m:oMathPara>
                    </a14:m>
                    <a:endParaRPr lang="en-US" sz="1400" b="1" dirty="0">
                      <a:latin typeface="Jost Medium" pitchFamily="2" charset="0"/>
                      <a:ea typeface="Jost Medium" pitchFamily="2"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4274BC79-6A26-6711-F61D-8EFE7F68BB9D}"/>
                      </a:ext>
                    </a:extLst>
                  </p:cNvPr>
                  <p:cNvSpPr txBox="1">
                    <a:spLocks noRot="1" noChangeAspect="1" noMove="1" noResize="1" noEditPoints="1" noAdjustHandles="1" noChangeArrowheads="1" noChangeShapeType="1" noTextEdit="1"/>
                  </p:cNvSpPr>
                  <p:nvPr/>
                </p:nvSpPr>
                <p:spPr>
                  <a:xfrm>
                    <a:off x="7830288" y="261843"/>
                    <a:ext cx="715635" cy="309965"/>
                  </a:xfrm>
                  <a:prstGeom prst="rect">
                    <a:avLst/>
                  </a:prstGeom>
                  <a:blipFill>
                    <a:blip r:embed="rId8"/>
                    <a:stretch>
                      <a:fillRect b="-3922"/>
                    </a:stretch>
                  </a:blipFill>
                  <a:ln>
                    <a:noFill/>
                  </a:ln>
                </p:spPr>
                <p:txBody>
                  <a:bodyPr/>
                  <a:lstStyle/>
                  <a:p>
                    <a:r>
                      <a:rPr lang="en-US">
                        <a:noFill/>
                      </a:rPr>
                      <a:t> </a:t>
                    </a:r>
                  </a:p>
                </p:txBody>
              </p:sp>
            </mc:Fallback>
          </mc:AlternateContent>
        </p:grpSp>
        <p:grpSp>
          <p:nvGrpSpPr>
            <p:cNvPr id="7" name="Group 6">
              <a:extLst>
                <a:ext uri="{FF2B5EF4-FFF2-40B4-BE49-F238E27FC236}">
                  <a16:creationId xmlns:a16="http://schemas.microsoft.com/office/drawing/2014/main" id="{B99D885C-4431-52A0-D5C9-CE6042756FFC}"/>
                </a:ext>
              </a:extLst>
            </p:cNvPr>
            <p:cNvGrpSpPr/>
            <p:nvPr/>
          </p:nvGrpSpPr>
          <p:grpSpPr>
            <a:xfrm>
              <a:off x="6417056" y="1474799"/>
              <a:ext cx="2501589" cy="3014337"/>
              <a:chOff x="7926821" y="251855"/>
              <a:chExt cx="2501589" cy="3014337"/>
            </a:xfrm>
          </p:grpSpPr>
          <p:pic>
            <p:nvPicPr>
              <p:cNvPr id="8" name="Picture 7">
                <a:extLst>
                  <a:ext uri="{FF2B5EF4-FFF2-40B4-BE49-F238E27FC236}">
                    <a16:creationId xmlns:a16="http://schemas.microsoft.com/office/drawing/2014/main" id="{97C7574E-756B-C55F-4BCF-34A42098EFA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621" b="97930" l="8247" r="89863">
                            <a14:foregroundMark x1="10481" y1="37267" x2="34708" y2="39959"/>
                            <a14:foregroundMark x1="34708" y1="39959" x2="42096" y2="29814"/>
                            <a14:foregroundMark x1="42096" y1="29814" x2="34364" y2="19462"/>
                            <a14:foregroundMark x1="34364" y1="19462" x2="36254" y2="51760"/>
                            <a14:foregroundMark x1="36254" y1="51760" x2="45017" y2="63354"/>
                            <a14:foregroundMark x1="45017" y1="63354" x2="67010" y2="60041"/>
                            <a14:foregroundMark x1="67010" y1="60041" x2="62715" y2="72050"/>
                            <a14:foregroundMark x1="62715" y1="72050" x2="43643" y2="78261"/>
                            <a14:foregroundMark x1="43643" y1="78261" x2="14089" y2="45135"/>
                            <a14:foregroundMark x1="14089" y1="45135" x2="33677" y2="79089"/>
                            <a14:foregroundMark x1="33677" y1="79089" x2="17698" y2="31677"/>
                            <a14:foregroundMark x1="17698" y1="31677" x2="40550" y2="16563"/>
                            <a14:foregroundMark x1="40550" y1="16563" x2="58763" y2="18427"/>
                            <a14:foregroundMark x1="58763" y1="18427" x2="75258" y2="41615"/>
                            <a14:foregroundMark x1="75258" y1="41615" x2="64777" y2="19462"/>
                            <a14:foregroundMark x1="64777" y1="19462" x2="75945" y2="19048"/>
                            <a14:foregroundMark x1="67010" y1="18841" x2="84192" y2="40580"/>
                            <a14:foregroundMark x1="84192" y1="40580" x2="88832" y2="42029"/>
                            <a14:foregroundMark x1="88144" y1="38302" x2="86770" y2="40166"/>
                            <a14:foregroundMark x1="81959" y1="27122" x2="92268" y2="40166"/>
                            <a14:foregroundMark x1="92268" y1="40166" x2="52405" y2="98344"/>
                            <a14:foregroundMark x1="52405" y1="98344" x2="39691" y2="98758"/>
                            <a14:foregroundMark x1="39691" y1="98758" x2="29725" y2="91511"/>
                            <a14:foregroundMark x1="29725" y1="91511" x2="13058" y2="61698"/>
                            <a14:foregroundMark x1="13058" y1="61698" x2="10309" y2="47205"/>
                            <a14:foregroundMark x1="10309" y1="47205" x2="29553" y2="25673"/>
                            <a14:foregroundMark x1="29553" y1="25673" x2="49141" y2="13458"/>
                            <a14:foregroundMark x1="49141" y1="13458" x2="60653" y2="11801"/>
                            <a14:foregroundMark x1="60653" y1="11801" x2="63230" y2="57350"/>
                            <a14:foregroundMark x1="63230" y1="57350" x2="51718" y2="97930"/>
                            <a14:foregroundMark x1="49313" y1="74327" x2="76632" y2="36232"/>
                            <a14:foregroundMark x1="28007" y1="60455" x2="56357" y2="2692"/>
                            <a14:foregroundMark x1="45704" y1="55487" x2="38316" y2="16149"/>
                            <a14:foregroundMark x1="38316" y1="16149" x2="52921" y2="3727"/>
                            <a14:foregroundMark x1="52921" y1="3727" x2="72337" y2="16149"/>
                            <a14:foregroundMark x1="72337" y1="16149" x2="55326" y2="27950"/>
                            <a14:foregroundMark x1="55326" y1="27950" x2="21134" y2="24017"/>
                            <a14:foregroundMark x1="21134" y1="24017" x2="6357" y2="32919"/>
                            <a14:foregroundMark x1="6357" y1="32919" x2="8419" y2="47205"/>
                            <a14:foregroundMark x1="8419" y1="47205" x2="21993" y2="59420"/>
                            <a14:foregroundMark x1="21993" y1="59420" x2="21993" y2="59420"/>
                            <a14:foregroundMark x1="45361" y1="51139" x2="62027" y2="25673"/>
                            <a14:foregroundMark x1="49828" y1="5797" x2="43299" y2="621"/>
                            <a14:foregroundMark x1="65979" y1="8489" x2="67698" y2="19876"/>
                            <a14:foregroundMark x1="44502" y1="42650" x2="59966" y2="22567"/>
                            <a14:foregroundMark x1="19416" y1="72050" x2="9794" y2="59213"/>
                            <a14:foregroundMark x1="9794" y1="59213" x2="29210" y2="28364"/>
                            <a14:foregroundMark x1="29210" y1="28364" x2="37285" y2="23602"/>
                            <a14:foregroundMark x1="23196" y1="25052" x2="46048" y2="2692"/>
                            <a14:foregroundMark x1="57045" y1="828" x2="66667" y2="16149"/>
                            <a14:foregroundMark x1="66667" y1="16149" x2="77320" y2="25259"/>
                            <a14:foregroundMark x1="77320" y1="25259" x2="79553" y2="26087"/>
                          </a14:backgroundRemoval>
                        </a14:imgEffect>
                      </a14:imgLayer>
                    </a14:imgProps>
                  </a:ext>
                </a:extLst>
              </a:blip>
              <a:stretch>
                <a:fillRect/>
              </a:stretch>
            </p:blipFill>
            <p:spPr>
              <a:xfrm rot="18671988">
                <a:off x="7670447" y="508229"/>
                <a:ext cx="3014337" cy="2501589"/>
              </a:xfrm>
              <a:prstGeom prst="rect">
                <a:avLst/>
              </a:prstGeom>
            </p:spPr>
          </p:pic>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A4B3F2A-8BF3-05FC-6894-A217129E68F8}"/>
                      </a:ext>
                    </a:extLst>
                  </p:cNvPr>
                  <p:cNvSpPr txBox="1"/>
                  <p:nvPr/>
                </p:nvSpPr>
                <p:spPr>
                  <a:xfrm>
                    <a:off x="8924150" y="441190"/>
                    <a:ext cx="710583" cy="305604"/>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1" i="1" dirty="0" smtClean="0">
                              <a:latin typeface="Cambria Math" panose="02040503050406030204" pitchFamily="18" charset="0"/>
                              <a:ea typeface="Jost Medium" pitchFamily="2" charset="0"/>
                              <a:cs typeface="Arial" panose="020B0604020202020204" pitchFamily="34" charset="0"/>
                            </a:rPr>
                            <m:t>(</m:t>
                          </m:r>
                          <m:r>
                            <a:rPr lang="en-US" sz="1400" b="1" i="1" dirty="0" smtClean="0">
                              <a:latin typeface="Cambria Math" panose="02040503050406030204" pitchFamily="18" charset="0"/>
                              <a:ea typeface="Jost Medium" pitchFamily="2" charset="0"/>
                              <a:cs typeface="Arial" panose="020B0604020202020204" pitchFamily="34" charset="0"/>
                            </a:rPr>
                            <m:t>𝟏𝟏𝟎</m:t>
                          </m:r>
                          <m:r>
                            <a:rPr lang="en-US" sz="1400" b="1" i="1" dirty="0" smtClean="0">
                              <a:latin typeface="Cambria Math" panose="02040503050406030204" pitchFamily="18" charset="0"/>
                              <a:ea typeface="Jost Medium" pitchFamily="2" charset="0"/>
                              <a:cs typeface="Arial" panose="020B0604020202020204" pitchFamily="34" charset="0"/>
                            </a:rPr>
                            <m:t>)</m:t>
                          </m:r>
                        </m:oMath>
                      </m:oMathPara>
                    </a14:m>
                    <a:endParaRPr lang="en-US" sz="1400" b="1" dirty="0">
                      <a:latin typeface="Jost Medium" pitchFamily="2" charset="0"/>
                      <a:ea typeface="Jost Medium" pitchFamily="2" charset="0"/>
                      <a:cs typeface="Arial" panose="020B0604020202020204" pitchFamily="34" charset="0"/>
                    </a:endParaRPr>
                  </a:p>
                </p:txBody>
              </p:sp>
            </mc:Choice>
            <mc:Fallback xmlns="">
              <p:sp>
                <p:nvSpPr>
                  <p:cNvPr id="27" name="TextBox 26">
                    <a:extLst>
                      <a:ext uri="{FF2B5EF4-FFF2-40B4-BE49-F238E27FC236}">
                        <a16:creationId xmlns:a16="http://schemas.microsoft.com/office/drawing/2014/main" id="{387DC02C-C269-98F7-4772-E616623E5659}"/>
                      </a:ext>
                    </a:extLst>
                  </p:cNvPr>
                  <p:cNvSpPr txBox="1">
                    <a:spLocks noRot="1" noChangeAspect="1" noMove="1" noResize="1" noEditPoints="1" noAdjustHandles="1" noChangeArrowheads="1" noChangeShapeType="1" noTextEdit="1"/>
                  </p:cNvSpPr>
                  <p:nvPr/>
                </p:nvSpPr>
                <p:spPr>
                  <a:xfrm>
                    <a:off x="8924150" y="441190"/>
                    <a:ext cx="710583" cy="305604"/>
                  </a:xfrm>
                  <a:prstGeom prst="rect">
                    <a:avLst/>
                  </a:prstGeom>
                  <a:blipFill>
                    <a:blip r:embed="rId11"/>
                    <a:stretch>
                      <a:fillRect b="-6000"/>
                    </a:stretch>
                  </a:blipFill>
                  <a:ln>
                    <a:noFill/>
                  </a:ln>
                </p:spPr>
                <p:txBody>
                  <a:bodyPr/>
                  <a:lstStyle/>
                  <a:p>
                    <a:r>
                      <a:rPr lang="en-US">
                        <a:noFill/>
                      </a:rPr>
                      <a:t> </a:t>
                    </a:r>
                  </a:p>
                </p:txBody>
              </p:sp>
            </mc:Fallback>
          </mc:AlternateContent>
        </p:grpSp>
      </p:grpSp>
    </p:spTree>
    <p:extLst>
      <p:ext uri="{BB962C8B-B14F-4D97-AF65-F5344CB8AC3E}">
        <p14:creationId xmlns:p14="http://schemas.microsoft.com/office/powerpoint/2010/main" val="300253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01EAD-72DC-200B-DB5C-0897D882AA8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C008415-3F45-616E-5C35-286DE28A55B6}"/>
              </a:ext>
            </a:extLst>
          </p:cNvPr>
          <p:cNvSpPr>
            <a:spLocks noGrp="1"/>
          </p:cNvSpPr>
          <p:nvPr>
            <p:ph type="title"/>
          </p:nvPr>
        </p:nvSpPr>
        <p:spPr/>
        <p:txBody>
          <a:bodyPr>
            <a:normAutofit fontScale="90000"/>
          </a:bodyPr>
          <a:lstStyle/>
          <a:p>
            <a:r>
              <a:rPr lang="en-US" dirty="0"/>
              <a:t>Sample preparation</a:t>
            </a:r>
          </a:p>
        </p:txBody>
      </p:sp>
      <p:sp>
        <p:nvSpPr>
          <p:cNvPr id="5" name="Slide Number Placeholder 4">
            <a:extLst>
              <a:ext uri="{FF2B5EF4-FFF2-40B4-BE49-F238E27FC236}">
                <a16:creationId xmlns:a16="http://schemas.microsoft.com/office/drawing/2014/main" id="{CB8CFF27-31B1-B066-CC93-7D7537AC6DA8}"/>
              </a:ext>
            </a:extLst>
          </p:cNvPr>
          <p:cNvSpPr>
            <a:spLocks noGrp="1"/>
          </p:cNvSpPr>
          <p:nvPr>
            <p:ph type="sldNum" sz="quarter" idx="12"/>
          </p:nvPr>
        </p:nvSpPr>
        <p:spPr/>
        <p:txBody>
          <a:bodyPr/>
          <a:lstStyle/>
          <a:p>
            <a:fld id="{F994776A-187E-9540-9EA4-8D5781AB769D}" type="slidenum">
              <a:rPr lang="en-US" smtClean="0"/>
              <a:pPr/>
              <a:t>8</a:t>
            </a:fld>
            <a:endParaRPr lang="en-US"/>
          </a:p>
        </p:txBody>
      </p:sp>
      <p:pic>
        <p:nvPicPr>
          <p:cNvPr id="6146" name="Picture 2" descr="TEM sample preparation method using the FIB-SEM technique. (a) chamber... |  Download Scientific Diagram">
            <a:extLst>
              <a:ext uri="{FF2B5EF4-FFF2-40B4-BE49-F238E27FC236}">
                <a16:creationId xmlns:a16="http://schemas.microsoft.com/office/drawing/2014/main" id="{A067835E-1461-73B8-95D7-882EA2382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0880" y="1145481"/>
            <a:ext cx="6055359" cy="5327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588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B9AB54-2EC2-1C23-51FA-5BAE3F4260C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2CDA66B-0A73-8505-7317-2736FDD1A546}"/>
              </a:ext>
            </a:extLst>
          </p:cNvPr>
          <p:cNvSpPr>
            <a:spLocks noGrp="1"/>
          </p:cNvSpPr>
          <p:nvPr>
            <p:ph type="title"/>
          </p:nvPr>
        </p:nvSpPr>
        <p:spPr/>
        <p:txBody>
          <a:bodyPr>
            <a:normAutofit fontScale="90000"/>
          </a:bodyPr>
          <a:lstStyle/>
          <a:p>
            <a:r>
              <a:rPr lang="en-US" dirty="0"/>
              <a:t>Sample preparation</a:t>
            </a:r>
          </a:p>
        </p:txBody>
      </p:sp>
      <p:sp>
        <p:nvSpPr>
          <p:cNvPr id="5" name="Slide Number Placeholder 4">
            <a:extLst>
              <a:ext uri="{FF2B5EF4-FFF2-40B4-BE49-F238E27FC236}">
                <a16:creationId xmlns:a16="http://schemas.microsoft.com/office/drawing/2014/main" id="{4C17601E-980C-87FD-229C-C46B684D43F0}"/>
              </a:ext>
            </a:extLst>
          </p:cNvPr>
          <p:cNvSpPr>
            <a:spLocks noGrp="1"/>
          </p:cNvSpPr>
          <p:nvPr>
            <p:ph type="sldNum" sz="quarter" idx="12"/>
          </p:nvPr>
        </p:nvSpPr>
        <p:spPr/>
        <p:txBody>
          <a:bodyPr/>
          <a:lstStyle/>
          <a:p>
            <a:fld id="{F994776A-187E-9540-9EA4-8D5781AB769D}" type="slidenum">
              <a:rPr lang="en-US" smtClean="0"/>
              <a:pPr/>
              <a:t>9</a:t>
            </a:fld>
            <a:endParaRPr lang="en-US"/>
          </a:p>
        </p:txBody>
      </p:sp>
      <p:pic>
        <p:nvPicPr>
          <p:cNvPr id="2" name="Video Project">
            <a:hlinkClick r:id="" action="ppaction://media"/>
            <a:extLst>
              <a:ext uri="{FF2B5EF4-FFF2-40B4-BE49-F238E27FC236}">
                <a16:creationId xmlns:a16="http://schemas.microsoft.com/office/drawing/2014/main" id="{B14AF4CA-C886-D158-0F08-1E1A8696BDB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77366" y="1205863"/>
            <a:ext cx="8187834" cy="4605658"/>
          </a:xfrm>
          <a:prstGeom prst="rect">
            <a:avLst/>
          </a:prstGeom>
        </p:spPr>
      </p:pic>
    </p:spTree>
    <p:extLst>
      <p:ext uri="{BB962C8B-B14F-4D97-AF65-F5344CB8AC3E}">
        <p14:creationId xmlns:p14="http://schemas.microsoft.com/office/powerpoint/2010/main" val="340187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Custom 1">
      <a:dk1>
        <a:srgbClr val="000000"/>
      </a:dk1>
      <a:lt1>
        <a:srgbClr val="FEFFFF"/>
      </a:lt1>
      <a:dk2>
        <a:srgbClr val="55585F"/>
      </a:dk2>
      <a:lt2>
        <a:srgbClr val="CECACB"/>
      </a:lt2>
      <a:accent1>
        <a:srgbClr val="CFB891"/>
      </a:accent1>
      <a:accent2>
        <a:srgbClr val="555960"/>
      </a:accent2>
      <a:accent3>
        <a:srgbClr val="8D6F3D"/>
      </a:accent3>
      <a:accent4>
        <a:srgbClr val="FFFFFF"/>
      </a:accent4>
      <a:accent5>
        <a:srgbClr val="DAAA00"/>
      </a:accent5>
      <a:accent6>
        <a:srgbClr val="9D9694"/>
      </a:accent6>
      <a:hlink>
        <a:srgbClr val="000000"/>
      </a:hlink>
      <a:folHlink>
        <a:srgbClr val="FEFFFF"/>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dk1">
            <a:shade val="50000"/>
          </a:schemeClr>
        </a:lnRef>
        <a:fillRef idx="1">
          <a:schemeClr val="dk1"/>
        </a:fillRef>
        <a:effectRef idx="0">
          <a:schemeClr val="dk1"/>
        </a:effectRef>
        <a:fontRef idx="minor">
          <a:schemeClr val="lt1"/>
        </a:fontRef>
      </a:style>
    </a:spDef>
  </a:objectDefaults>
  <a:extraClrSchemeLst/>
  <a:extLst>
    <a:ext uri="{05A4C25C-085E-4340-85A3-A5531E510DB2}">
      <thm15:themeFamily xmlns:thm15="http://schemas.microsoft.com/office/thememl/2012/main" name="MM-23-645083-Purdue-Brand-Widescreen-20231110" id="{298B892F-2C42-8C4D-9C11-1897040FA823}" vid="{5A4260A0-2808-CB46-AD80-314349B89CB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E202481DC1CB46AA011D949D311478" ma:contentTypeVersion="14" ma:contentTypeDescription="Create a new document." ma:contentTypeScope="" ma:versionID="525164dac9297210c095a5bd80287f9a">
  <xsd:schema xmlns:xsd="http://www.w3.org/2001/XMLSchema" xmlns:xs="http://www.w3.org/2001/XMLSchema" xmlns:p="http://schemas.microsoft.com/office/2006/metadata/properties" xmlns:ns2="37af3f4b-4b66-46f9-8456-831d9bc3e737" xmlns:ns3="d6656b4d-3fa0-4709-acfb-d5e813445d1e" targetNamespace="http://schemas.microsoft.com/office/2006/metadata/properties" ma:root="true" ma:fieldsID="47e49e78aff16fc85174c3b1ac7b7e79" ns2:_="" ns3:_="">
    <xsd:import namespace="37af3f4b-4b66-46f9-8456-831d9bc3e737"/>
    <xsd:import namespace="d6656b4d-3fa0-4709-acfb-d5e813445d1e"/>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af3f4b-4b66-46f9-8456-831d9bc3e737"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8e9e90a8-b24c-4be7-8760-a88b2cd47eb1"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6656b4d-3fa0-4709-acfb-d5e813445d1e"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4ebcf308-42de-4d63-b51a-b2360cc04078}" ma:internalName="TaxCatchAll" ma:showField="CatchAllData" ma:web="d6656b4d-3fa0-4709-acfb-d5e813445d1e">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d6656b4d-3fa0-4709-acfb-d5e813445d1e">
      <UserInfo>
        <DisplayName>Schott, Thomas H.</DisplayName>
        <AccountId>17</AccountId>
        <AccountType/>
      </UserInfo>
      <UserInfo>
        <DisplayName>Sarault, Olivia M</DisplayName>
        <AccountId>29</AccountId>
        <AccountType/>
      </UserInfo>
      <UserInfo>
        <DisplayName>Hiller, Kelly R</DisplayName>
        <AccountId>98</AccountId>
        <AccountType/>
      </UserInfo>
      <UserInfo>
        <DisplayName>Eddy, Abigail Ellen</DisplayName>
        <AccountId>46</AccountId>
        <AccountType/>
      </UserInfo>
      <UserInfo>
        <DisplayName>Gu, Yu Rain</DisplayName>
        <AccountId>77</AccountId>
        <AccountType/>
      </UserInfo>
      <UserInfo>
        <DisplayName>Reese, Kristy S</DisplayName>
        <AccountId>26</AccountId>
        <AccountType/>
      </UserInfo>
    </SharedWithUsers>
    <lcf76f155ced4ddcb4097134ff3c332f xmlns="37af3f4b-4b66-46f9-8456-831d9bc3e737">
      <Terms xmlns="http://schemas.microsoft.com/office/infopath/2007/PartnerControls"/>
    </lcf76f155ced4ddcb4097134ff3c332f>
    <TaxCatchAll xmlns="d6656b4d-3fa0-4709-acfb-d5e813445d1e" xsi:nil="true"/>
  </documentManagement>
</p:properties>
</file>

<file path=customXml/itemProps1.xml><?xml version="1.0" encoding="utf-8"?>
<ds:datastoreItem xmlns:ds="http://schemas.openxmlformats.org/officeDocument/2006/customXml" ds:itemID="{427F8518-0786-4241-9955-5A8DAADF5AFF}">
  <ds:schemaRefs>
    <ds:schemaRef ds:uri="37af3f4b-4b66-46f9-8456-831d9bc3e737"/>
    <ds:schemaRef ds:uri="d6656b4d-3fa0-4709-acfb-d5e813445d1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B64EEB-1B4A-4920-AA44-E234D7D487D1}">
  <ds:schemaRefs>
    <ds:schemaRef ds:uri="http://schemas.microsoft.com/sharepoint/v3/contenttype/forms"/>
  </ds:schemaRefs>
</ds:datastoreItem>
</file>

<file path=customXml/itemProps3.xml><?xml version="1.0" encoding="utf-8"?>
<ds:datastoreItem xmlns:ds="http://schemas.openxmlformats.org/officeDocument/2006/customXml" ds:itemID="{21DE0D6C-581B-4814-98E7-EF172D5D46A1}">
  <ds:schemaRefs>
    <ds:schemaRef ds:uri="http://schemas.openxmlformats.org/package/2006/metadata/core-properties"/>
    <ds:schemaRef ds:uri="http://purl.org/dc/dcmitype/"/>
    <ds:schemaRef ds:uri="d6656b4d-3fa0-4709-acfb-d5e813445d1e"/>
    <ds:schemaRef ds:uri="http://purl.org/dc/elements/1.1/"/>
    <ds:schemaRef ds:uri="http://schemas.microsoft.com/office/2006/metadata/properties"/>
    <ds:schemaRef ds:uri="http://schemas.microsoft.com/office/2006/documentManagement/types"/>
    <ds:schemaRef ds:uri="http://purl.org/dc/terms/"/>
    <ds:schemaRef ds:uri="http://schemas.microsoft.com/office/infopath/2007/PartnerControls"/>
    <ds:schemaRef ds:uri="37af3f4b-4b66-46f9-8456-831d9bc3e737"/>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MM-23-645083-Purdue-Brand-Widescreen-20231110</Template>
  <TotalTime>236</TotalTime>
  <Words>57</Words>
  <Application>Microsoft Office PowerPoint</Application>
  <PresentationFormat>Widescreen</PresentationFormat>
  <Paragraphs>22</Paragraphs>
  <Slides>11</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11</vt:i4>
      </vt:variant>
    </vt:vector>
  </HeadingPairs>
  <TitlesOfParts>
    <vt:vector size="22" baseType="lpstr">
      <vt:lpstr>Cambria Math</vt:lpstr>
      <vt:lpstr>Franklin Gothic Book</vt:lpstr>
      <vt:lpstr>Arial</vt:lpstr>
      <vt:lpstr>Wingdings</vt:lpstr>
      <vt:lpstr>Jost Medium</vt:lpstr>
      <vt:lpstr>Acumin Pro SemiCondensed</vt:lpstr>
      <vt:lpstr>Acumin Pro Condensed Semibold</vt:lpstr>
      <vt:lpstr>Calibri</vt:lpstr>
      <vt:lpstr>Franklin Gothic Medium</vt:lpstr>
      <vt:lpstr>Acumin Pro Medium</vt:lpstr>
      <vt:lpstr>Office Theme</vt:lpstr>
      <vt:lpstr>ECE 65800: Transmission Electron Microscopy (TEM) Roy Peña</vt:lpstr>
      <vt:lpstr>PowerPoint Presentation</vt:lpstr>
      <vt:lpstr>Light microscopy vs Electron microscopy</vt:lpstr>
      <vt:lpstr>Principles of TEM</vt:lpstr>
      <vt:lpstr>Image Formation</vt:lpstr>
      <vt:lpstr>PowerPoint Presentation</vt:lpstr>
      <vt:lpstr>Crystalline materials</vt:lpstr>
      <vt:lpstr>Sample preparation</vt:lpstr>
      <vt:lpstr>Sample preparation</vt:lpstr>
      <vt:lpstr>PowerPoint Presentation</vt:lpstr>
      <vt:lpstr>STEM HAADF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8: Operational Amplifiers</dc:title>
  <dc:creator>Wang, Nicole Yee Shien</dc:creator>
  <cp:lastModifiedBy>Roy Daly Pena Alegre</cp:lastModifiedBy>
  <cp:revision>19</cp:revision>
  <dcterms:created xsi:type="dcterms:W3CDTF">2024-08-20T01:10:47Z</dcterms:created>
  <dcterms:modified xsi:type="dcterms:W3CDTF">2026-04-08T14:13:17Z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44bd30-2ed7-4c9d-9d12-46200872a97b_Enabled">
    <vt:lpwstr>true</vt:lpwstr>
  </property>
  <property fmtid="{D5CDD505-2E9C-101B-9397-08002B2CF9AE}" pid="3" name="MSIP_Label_4044bd30-2ed7-4c9d-9d12-46200872a97b_SetDate">
    <vt:lpwstr>2023-02-20T19:00:53Z</vt:lpwstr>
  </property>
  <property fmtid="{D5CDD505-2E9C-101B-9397-08002B2CF9AE}" pid="4" name="MSIP_Label_4044bd30-2ed7-4c9d-9d12-46200872a97b_Method">
    <vt:lpwstr>Standard</vt:lpwstr>
  </property>
  <property fmtid="{D5CDD505-2E9C-101B-9397-08002B2CF9AE}" pid="5" name="MSIP_Label_4044bd30-2ed7-4c9d-9d12-46200872a97b_Name">
    <vt:lpwstr>defa4170-0d19-0005-0004-bc88714345d2</vt:lpwstr>
  </property>
  <property fmtid="{D5CDD505-2E9C-101B-9397-08002B2CF9AE}" pid="6" name="MSIP_Label_4044bd30-2ed7-4c9d-9d12-46200872a97b_SiteId">
    <vt:lpwstr>4130bd39-7c53-419c-b1e5-8758d6d63f21</vt:lpwstr>
  </property>
  <property fmtid="{D5CDD505-2E9C-101B-9397-08002B2CF9AE}" pid="7" name="MSIP_Label_4044bd30-2ed7-4c9d-9d12-46200872a97b_ActionId">
    <vt:lpwstr>b33bf962-ed92-4dd9-bc75-9825fb79b2e3</vt:lpwstr>
  </property>
  <property fmtid="{D5CDD505-2E9C-101B-9397-08002B2CF9AE}" pid="8" name="MSIP_Label_4044bd30-2ed7-4c9d-9d12-46200872a97b_ContentBits">
    <vt:lpwstr>0</vt:lpwstr>
  </property>
  <property fmtid="{D5CDD505-2E9C-101B-9397-08002B2CF9AE}" pid="9" name="ContentTypeId">
    <vt:lpwstr>0x01010054E202481DC1CB46AA011D949D311478</vt:lpwstr>
  </property>
  <property fmtid="{D5CDD505-2E9C-101B-9397-08002B2CF9AE}" pid="10" name="MediaServiceImageTags">
    <vt:lpwstr/>
  </property>
</Properties>
</file>