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8.xml" ContentType="application/vnd.openxmlformats-officedocument.presentationml.notesSlide+xml"/>
  <Override PartName="/ppt/tags/tag1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6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7.xml" ContentType="application/vnd.openxmlformats-officedocument.presentationml.tags+xml"/>
  <Override PartName="/ppt/notesSlides/notesSlide50.xml" ContentType="application/vnd.openxmlformats-officedocument.presentationml.notesSlide+xml"/>
  <Override PartName="/ppt/tags/tag18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59"/>
  </p:notesMasterIdLst>
  <p:sldIdLst>
    <p:sldId id="256" r:id="rId3"/>
    <p:sldId id="341" r:id="rId4"/>
    <p:sldId id="268" r:id="rId5"/>
    <p:sldId id="433" r:id="rId6"/>
    <p:sldId id="434" r:id="rId7"/>
    <p:sldId id="422" r:id="rId8"/>
    <p:sldId id="474" r:id="rId9"/>
    <p:sldId id="423" r:id="rId10"/>
    <p:sldId id="286" r:id="rId11"/>
    <p:sldId id="285" r:id="rId12"/>
    <p:sldId id="469" r:id="rId13"/>
    <p:sldId id="470" r:id="rId14"/>
    <p:sldId id="432" r:id="rId15"/>
    <p:sldId id="369" r:id="rId16"/>
    <p:sldId id="389" r:id="rId17"/>
    <p:sldId id="427" r:id="rId18"/>
    <p:sldId id="436" r:id="rId19"/>
    <p:sldId id="454" r:id="rId20"/>
    <p:sldId id="455" r:id="rId21"/>
    <p:sldId id="456" r:id="rId22"/>
    <p:sldId id="305" r:id="rId23"/>
    <p:sldId id="476" r:id="rId24"/>
    <p:sldId id="477" r:id="rId25"/>
    <p:sldId id="478" r:id="rId26"/>
    <p:sldId id="390" r:id="rId27"/>
    <p:sldId id="453" r:id="rId28"/>
    <p:sldId id="307" r:id="rId29"/>
    <p:sldId id="414" r:id="rId30"/>
    <p:sldId id="415" r:id="rId31"/>
    <p:sldId id="419" r:id="rId32"/>
    <p:sldId id="420" r:id="rId33"/>
    <p:sldId id="421" r:id="rId34"/>
    <p:sldId id="479" r:id="rId35"/>
    <p:sldId id="424" r:id="rId36"/>
    <p:sldId id="314" r:id="rId37"/>
    <p:sldId id="315" r:id="rId38"/>
    <p:sldId id="381" r:id="rId39"/>
    <p:sldId id="401" r:id="rId40"/>
    <p:sldId id="317" r:id="rId41"/>
    <p:sldId id="382" r:id="rId42"/>
    <p:sldId id="319" r:id="rId43"/>
    <p:sldId id="468" r:id="rId44"/>
    <p:sldId id="322" r:id="rId45"/>
    <p:sldId id="321" r:id="rId46"/>
    <p:sldId id="323" r:id="rId47"/>
    <p:sldId id="459" r:id="rId48"/>
    <p:sldId id="457" r:id="rId49"/>
    <p:sldId id="458" r:id="rId50"/>
    <p:sldId id="445" r:id="rId51"/>
    <p:sldId id="439" r:id="rId52"/>
    <p:sldId id="440" r:id="rId53"/>
    <p:sldId id="449" r:id="rId54"/>
    <p:sldId id="472" r:id="rId55"/>
    <p:sldId id="475" r:id="rId56"/>
    <p:sldId id="339" r:id="rId57"/>
    <p:sldId id="471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habh.iit@gmail.com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3"/>
    <a:srgbClr val="0D9776"/>
    <a:srgbClr val="FFFF65"/>
    <a:srgbClr val="A8D92F"/>
    <a:srgbClr val="D0F321"/>
    <a:srgbClr val="FFFFAF"/>
    <a:srgbClr val="68F2D1"/>
    <a:srgbClr val="12D4A6"/>
    <a:srgbClr val="BAB36E"/>
    <a:srgbClr val="A2E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71838" autoAdjust="0"/>
  </p:normalViewPr>
  <p:slideViewPr>
    <p:cSldViewPr snapToGrid="0">
      <p:cViewPr varScale="1">
        <p:scale>
          <a:sx n="90" d="100"/>
          <a:sy n="90" d="100"/>
        </p:scale>
        <p:origin x="199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Rishabh\Desktop\pldi_autograder_talk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Rishabh\Desktop\pldi_autograder_talk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AvgTime(s)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Sheet2!$A$2:$A$14</c:f>
              <c:strCache>
                <c:ptCount val="13"/>
                <c:pt idx="0">
                  <c:v>prodBySum-6.00</c:v>
                </c:pt>
                <c:pt idx="1">
                  <c:v>oddTuples-6.00</c:v>
                </c:pt>
                <c:pt idx="2">
                  <c:v>compDeriv-6.00</c:v>
                </c:pt>
                <c:pt idx="3">
                  <c:v>evalPoly-6.00</c:v>
                </c:pt>
                <c:pt idx="4">
                  <c:v>compBal-stdin-6.00</c:v>
                </c:pt>
                <c:pt idx="5">
                  <c:v>compDeriv-6.00x</c:v>
                </c:pt>
                <c:pt idx="6">
                  <c:v>evalPoly-6.00x</c:v>
                </c:pt>
                <c:pt idx="7">
                  <c:v>oddTuples-6.00x</c:v>
                </c:pt>
                <c:pt idx="8">
                  <c:v>iterPower-6.00x</c:v>
                </c:pt>
                <c:pt idx="9">
                  <c:v>recurPower-6.00x</c:v>
                </c:pt>
                <c:pt idx="10">
                  <c:v>iterGCD-6.00x</c:v>
                </c:pt>
                <c:pt idx="11">
                  <c:v>hangman1-6.00x</c:v>
                </c:pt>
                <c:pt idx="12">
                  <c:v>hangman2-6.00x</c:v>
                </c:pt>
              </c:strCache>
            </c:strRef>
          </c:cat>
          <c:val>
            <c:numRef>
              <c:f>Sheet2!$B$2:$B$14</c:f>
              <c:numCache>
                <c:formatCode>General</c:formatCode>
                <c:ptCount val="13"/>
                <c:pt idx="0">
                  <c:v>2.49</c:v>
                </c:pt>
                <c:pt idx="1">
                  <c:v>2.65</c:v>
                </c:pt>
                <c:pt idx="2">
                  <c:v>12.95</c:v>
                </c:pt>
                <c:pt idx="3">
                  <c:v>3.35</c:v>
                </c:pt>
                <c:pt idx="4">
                  <c:v>29.57</c:v>
                </c:pt>
                <c:pt idx="5">
                  <c:v>12.42</c:v>
                </c:pt>
                <c:pt idx="6">
                  <c:v>4.78</c:v>
                </c:pt>
                <c:pt idx="7">
                  <c:v>4.14</c:v>
                </c:pt>
                <c:pt idx="8">
                  <c:v>3.58</c:v>
                </c:pt>
                <c:pt idx="9">
                  <c:v>10.59</c:v>
                </c:pt>
                <c:pt idx="10">
                  <c:v>17.13</c:v>
                </c:pt>
                <c:pt idx="11">
                  <c:v>9.08</c:v>
                </c:pt>
                <c:pt idx="12">
                  <c:v>22.09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156736"/>
        <c:axId val="334656736"/>
      </c:barChart>
      <c:catAx>
        <c:axId val="3351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56736"/>
        <c:crosses val="autoZero"/>
        <c:auto val="1"/>
        <c:lblAlgn val="ctr"/>
        <c:lblOffset val="100"/>
        <c:noMultiLvlLbl val="0"/>
      </c:catAx>
      <c:valAx>
        <c:axId val="33465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Time (in 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5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Sheet3!$A$2:$A$14</c:f>
              <c:strCache>
                <c:ptCount val="13"/>
                <c:pt idx="0">
                  <c:v>evalPoly-6.00x</c:v>
                </c:pt>
                <c:pt idx="1">
                  <c:v>compBal-stdin-6.00</c:v>
                </c:pt>
                <c:pt idx="2">
                  <c:v>hangman2-6.00x</c:v>
                </c:pt>
                <c:pt idx="3">
                  <c:v>evalPoly-6.00</c:v>
                </c:pt>
                <c:pt idx="4">
                  <c:v>hangman1-6.00x</c:v>
                </c:pt>
                <c:pt idx="5">
                  <c:v>oddTuples-6.00x</c:v>
                </c:pt>
                <c:pt idx="6">
                  <c:v>oddTuples-6.00</c:v>
                </c:pt>
                <c:pt idx="7">
                  <c:v>iterPower-6.00x</c:v>
                </c:pt>
                <c:pt idx="8">
                  <c:v>iterGCD-6.00x</c:v>
                </c:pt>
                <c:pt idx="9">
                  <c:v>recurPower-6.00x</c:v>
                </c:pt>
                <c:pt idx="10">
                  <c:v>prodBySum-6.00</c:v>
                </c:pt>
                <c:pt idx="11">
                  <c:v>compDeriv-6.00x</c:v>
                </c:pt>
                <c:pt idx="12">
                  <c:v>compDeriv-6.00</c:v>
                </c:pt>
              </c:strCache>
            </c:strRef>
          </c:cat>
          <c:val>
            <c:numRef>
              <c:f>Sheet3!$B$2:$B$14</c:f>
              <c:numCache>
                <c:formatCode>0.00%</c:formatCode>
                <c:ptCount val="13"/>
                <c:pt idx="0">
                  <c:v>0.3087</c:v>
                </c:pt>
                <c:pt idx="1">
                  <c:v>0.3269</c:v>
                </c:pt>
                <c:pt idx="2">
                  <c:v>0.4495</c:v>
                </c:pt>
                <c:pt idx="3">
                  <c:v>0.4615</c:v>
                </c:pt>
                <c:pt idx="4">
                  <c:v>0.4872</c:v>
                </c:pt>
                <c:pt idx="5">
                  <c:v>0.4897</c:v>
                </c:pt>
                <c:pt idx="6">
                  <c:v>0.5378</c:v>
                </c:pt>
                <c:pt idx="7">
                  <c:v>0.5889</c:v>
                </c:pt>
                <c:pt idx="8">
                  <c:v>0.6867</c:v>
                </c:pt>
                <c:pt idx="9">
                  <c:v>0.773</c:v>
                </c:pt>
                <c:pt idx="10">
                  <c:v>0.8134</c:v>
                </c:pt>
                <c:pt idx="11">
                  <c:v>0.8203</c:v>
                </c:pt>
                <c:pt idx="12">
                  <c:v>0.8544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308160"/>
        <c:axId val="331310368"/>
      </c:barChart>
      <c:catAx>
        <c:axId val="33130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10368"/>
        <c:crosses val="autoZero"/>
        <c:auto val="1"/>
        <c:lblAlgn val="ctr"/>
        <c:lblOffset val="100"/>
        <c:noMultiLvlLbl val="0"/>
      </c:catAx>
      <c:valAx>
        <c:axId val="33131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Feedback  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0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DB6B8-7768-4B14-BF7E-4527BC6D5A96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</dgm:pt>
    <dgm:pt modelId="{FF508477-506E-4015-8026-90FA93DEF1FC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Rewriter</a:t>
          </a:r>
          <a:endParaRPr lang="en-US" dirty="0">
            <a:latin typeface="Gill Sans MT" panose="020B0502020104020203" pitchFamily="34" charset="0"/>
          </a:endParaRPr>
        </a:p>
      </dgm:t>
    </dgm:pt>
    <dgm:pt modelId="{29B67F12-36C4-465C-9CD8-9BF83A21C68C}" type="parTrans" cxnId="{E4097314-BBE7-4B1A-9689-3F87379F07C9}">
      <dgm:prSet/>
      <dgm:spPr/>
      <dgm:t>
        <a:bodyPr/>
        <a:lstStyle/>
        <a:p>
          <a:endParaRPr lang="en-US"/>
        </a:p>
      </dgm:t>
    </dgm:pt>
    <dgm:pt modelId="{3BFC6CCA-6BE7-4452-A137-ECA64AFD74FA}" type="sibTrans" cxnId="{E4097314-BBE7-4B1A-9689-3F87379F07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7CA21B2-F972-4325-BCC1-8D952B480EA3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Translator</a:t>
          </a:r>
          <a:endParaRPr lang="en-US" dirty="0">
            <a:latin typeface="Gill Sans MT" panose="020B0502020104020203" pitchFamily="34" charset="0"/>
          </a:endParaRPr>
        </a:p>
      </dgm:t>
    </dgm:pt>
    <dgm:pt modelId="{EBD946B2-5814-42DE-9B79-60FC7B9191A6}" type="parTrans" cxnId="{C54FE251-D116-467A-8FCA-25B361808CB5}">
      <dgm:prSet/>
      <dgm:spPr/>
      <dgm:t>
        <a:bodyPr/>
        <a:lstStyle/>
        <a:p>
          <a:endParaRPr lang="en-US"/>
        </a:p>
      </dgm:t>
    </dgm:pt>
    <dgm:pt modelId="{CA7CBC30-428A-4CBC-8947-5075D6334DCF}" type="sibTrans" cxnId="{C54FE251-D116-467A-8FCA-25B361808CB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9D14C7-C3FA-4496-AEB8-D55BACEE61C5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Solver</a:t>
          </a:r>
          <a:endParaRPr lang="en-US" dirty="0">
            <a:latin typeface="Gill Sans MT" panose="020B0502020104020203" pitchFamily="34" charset="0"/>
          </a:endParaRPr>
        </a:p>
      </dgm:t>
    </dgm:pt>
    <dgm:pt modelId="{8A912DDD-00AD-41EF-A3A5-A4FA3D542CBF}" type="parTrans" cxnId="{088D89C4-741E-4312-8BA7-FE1BC98E84DD}">
      <dgm:prSet/>
      <dgm:spPr/>
      <dgm:t>
        <a:bodyPr/>
        <a:lstStyle/>
        <a:p>
          <a:endParaRPr lang="en-US"/>
        </a:p>
      </dgm:t>
    </dgm:pt>
    <dgm:pt modelId="{09372B7C-6E30-4894-A780-BFCBF2C417C7}" type="sibTrans" cxnId="{088D89C4-741E-4312-8BA7-FE1BC98E84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517C42-31C3-44C1-A176-A7F141000FEA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Feedback</a:t>
          </a:r>
          <a:endParaRPr lang="en-US" dirty="0">
            <a:latin typeface="Gill Sans MT" panose="020B0502020104020203" pitchFamily="34" charset="0"/>
          </a:endParaRPr>
        </a:p>
      </dgm:t>
    </dgm:pt>
    <dgm:pt modelId="{594AD643-6619-451B-8324-2654CAB86C42}" type="parTrans" cxnId="{6250D93B-D26A-4307-AAF8-B7943A7CF3FF}">
      <dgm:prSet/>
      <dgm:spPr/>
      <dgm:t>
        <a:bodyPr/>
        <a:lstStyle/>
        <a:p>
          <a:endParaRPr lang="en-US"/>
        </a:p>
      </dgm:t>
    </dgm:pt>
    <dgm:pt modelId="{996A27C5-975C-4B2E-A7A4-9FA34A2ABAFA}" type="sibTrans" cxnId="{6250D93B-D26A-4307-AAF8-B7943A7CF3FF}">
      <dgm:prSet/>
      <dgm:spPr/>
      <dgm:t>
        <a:bodyPr/>
        <a:lstStyle/>
        <a:p>
          <a:endParaRPr lang="en-US"/>
        </a:p>
      </dgm:t>
    </dgm:pt>
    <dgm:pt modelId="{B8EB80B9-BD02-4C08-8646-CBA8B06A01F9}" type="pres">
      <dgm:prSet presAssocID="{B46DB6B8-7768-4B14-BF7E-4527BC6D5A96}" presName="Name0" presStyleCnt="0">
        <dgm:presLayoutVars>
          <dgm:dir/>
          <dgm:resizeHandles val="exact"/>
        </dgm:presLayoutVars>
      </dgm:prSet>
      <dgm:spPr/>
    </dgm:pt>
    <dgm:pt modelId="{B0513E09-EF43-42BB-B12D-37B4ADF21E58}" type="pres">
      <dgm:prSet presAssocID="{FF508477-506E-4015-8026-90FA93DEF1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144CA-712E-465E-9104-69087095A724}" type="pres">
      <dgm:prSet presAssocID="{3BFC6CCA-6BE7-4452-A137-ECA64AFD74FA}" presName="sibTrans" presStyleLbl="sibTrans2D1" presStyleIdx="0" presStyleCnt="3" custLinFactNeighborX="-13140" custLinFactNeighborY="8988"/>
      <dgm:spPr/>
      <dgm:t>
        <a:bodyPr/>
        <a:lstStyle/>
        <a:p>
          <a:endParaRPr lang="en-US"/>
        </a:p>
      </dgm:t>
    </dgm:pt>
    <dgm:pt modelId="{22B5353D-45A2-4239-BDA7-B36DE32AE63C}" type="pres">
      <dgm:prSet presAssocID="{3BFC6CCA-6BE7-4452-A137-ECA64AFD74F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AC05A4-BC33-44CB-BA87-E2B76DACF46D}" type="pres">
      <dgm:prSet presAssocID="{07CA21B2-F972-4325-BCC1-8D952B480E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CDC-D4A1-4938-B0F5-D7330D6F5086}" type="pres">
      <dgm:prSet presAssocID="{CA7CBC30-428A-4CBC-8947-5075D6334D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FD90D94-C906-4A13-9E14-22AE4E64916F}" type="pres">
      <dgm:prSet presAssocID="{CA7CBC30-428A-4CBC-8947-5075D6334DC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A0EB39F-EA83-4681-9A17-3CDA9399AFB2}" type="pres">
      <dgm:prSet presAssocID="{439D14C7-C3FA-4496-AEB8-D55BACEE61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D8731-771D-4F68-83BF-D8FA7AE4FB39}" type="pres">
      <dgm:prSet presAssocID="{09372B7C-6E30-4894-A780-BFCBF2C417C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39F1E1-ED5A-4153-B71E-DA9065809D8D}" type="pres">
      <dgm:prSet presAssocID="{09372B7C-6E30-4894-A780-BFCBF2C417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51B58C-F0AE-4255-A0D5-F46BA0990E96}" type="pres">
      <dgm:prSet presAssocID="{4A517C42-31C3-44C1-A176-A7F141000F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40D66-EC7D-42A1-B701-C7B532E09226}" type="presOf" srcId="{B46DB6B8-7768-4B14-BF7E-4527BC6D5A96}" destId="{B8EB80B9-BD02-4C08-8646-CBA8B06A01F9}" srcOrd="0" destOrd="0" presId="urn:microsoft.com/office/officeart/2005/8/layout/process1"/>
    <dgm:cxn modelId="{537542CA-E94D-4798-A948-6232C48689BB}" type="presOf" srcId="{439D14C7-C3FA-4496-AEB8-D55BACEE61C5}" destId="{4A0EB39F-EA83-4681-9A17-3CDA9399AFB2}" srcOrd="0" destOrd="0" presId="urn:microsoft.com/office/officeart/2005/8/layout/process1"/>
    <dgm:cxn modelId="{C54FE251-D116-467A-8FCA-25B361808CB5}" srcId="{B46DB6B8-7768-4B14-BF7E-4527BC6D5A96}" destId="{07CA21B2-F972-4325-BCC1-8D952B480EA3}" srcOrd="1" destOrd="0" parTransId="{EBD946B2-5814-42DE-9B79-60FC7B9191A6}" sibTransId="{CA7CBC30-428A-4CBC-8947-5075D6334DCF}"/>
    <dgm:cxn modelId="{4A01BD18-9D1F-4CB7-A95C-87431669E1C1}" type="presOf" srcId="{4A517C42-31C3-44C1-A176-A7F141000FEA}" destId="{9D51B58C-F0AE-4255-A0D5-F46BA0990E96}" srcOrd="0" destOrd="0" presId="urn:microsoft.com/office/officeart/2005/8/layout/process1"/>
    <dgm:cxn modelId="{E5D55987-72F3-402B-A4F0-CA02DDC35B70}" type="presOf" srcId="{3BFC6CCA-6BE7-4452-A137-ECA64AFD74FA}" destId="{C4A144CA-712E-465E-9104-69087095A724}" srcOrd="0" destOrd="0" presId="urn:microsoft.com/office/officeart/2005/8/layout/process1"/>
    <dgm:cxn modelId="{6250D93B-D26A-4307-AAF8-B7943A7CF3FF}" srcId="{B46DB6B8-7768-4B14-BF7E-4527BC6D5A96}" destId="{4A517C42-31C3-44C1-A176-A7F141000FEA}" srcOrd="3" destOrd="0" parTransId="{594AD643-6619-451B-8324-2654CAB86C42}" sibTransId="{996A27C5-975C-4B2E-A7A4-9FA34A2ABAFA}"/>
    <dgm:cxn modelId="{3830F5FC-6F09-4412-89FB-EC15AF60659A}" type="presOf" srcId="{3BFC6CCA-6BE7-4452-A137-ECA64AFD74FA}" destId="{22B5353D-45A2-4239-BDA7-B36DE32AE63C}" srcOrd="1" destOrd="0" presId="urn:microsoft.com/office/officeart/2005/8/layout/process1"/>
    <dgm:cxn modelId="{EF8BA0ED-215A-4B96-B5FC-515D62C09DAD}" type="presOf" srcId="{09372B7C-6E30-4894-A780-BFCBF2C417C7}" destId="{446D8731-771D-4F68-83BF-D8FA7AE4FB39}" srcOrd="0" destOrd="0" presId="urn:microsoft.com/office/officeart/2005/8/layout/process1"/>
    <dgm:cxn modelId="{E4097314-BBE7-4B1A-9689-3F87379F07C9}" srcId="{B46DB6B8-7768-4B14-BF7E-4527BC6D5A96}" destId="{FF508477-506E-4015-8026-90FA93DEF1FC}" srcOrd="0" destOrd="0" parTransId="{29B67F12-36C4-465C-9CD8-9BF83A21C68C}" sibTransId="{3BFC6CCA-6BE7-4452-A137-ECA64AFD74FA}"/>
    <dgm:cxn modelId="{6ECA63D3-BD5B-4AD5-8D19-7E472ED83634}" type="presOf" srcId="{CA7CBC30-428A-4CBC-8947-5075D6334DCF}" destId="{EFD90D94-C906-4A13-9E14-22AE4E64916F}" srcOrd="1" destOrd="0" presId="urn:microsoft.com/office/officeart/2005/8/layout/process1"/>
    <dgm:cxn modelId="{088D89C4-741E-4312-8BA7-FE1BC98E84DD}" srcId="{B46DB6B8-7768-4B14-BF7E-4527BC6D5A96}" destId="{439D14C7-C3FA-4496-AEB8-D55BACEE61C5}" srcOrd="2" destOrd="0" parTransId="{8A912DDD-00AD-41EF-A3A5-A4FA3D542CBF}" sibTransId="{09372B7C-6E30-4894-A780-BFCBF2C417C7}"/>
    <dgm:cxn modelId="{6285C653-A6B7-4401-B885-E83D9F22C37B}" type="presOf" srcId="{CA7CBC30-428A-4CBC-8947-5075D6334DCF}" destId="{B3E95CDC-D4A1-4938-B0F5-D7330D6F5086}" srcOrd="0" destOrd="0" presId="urn:microsoft.com/office/officeart/2005/8/layout/process1"/>
    <dgm:cxn modelId="{52ECDEEF-54CC-4094-8ED7-2A169688B438}" type="presOf" srcId="{09372B7C-6E30-4894-A780-BFCBF2C417C7}" destId="{B839F1E1-ED5A-4153-B71E-DA9065809D8D}" srcOrd="1" destOrd="0" presId="urn:microsoft.com/office/officeart/2005/8/layout/process1"/>
    <dgm:cxn modelId="{360A6F35-CF8B-4666-8050-799CA5EB5539}" type="presOf" srcId="{FF508477-506E-4015-8026-90FA93DEF1FC}" destId="{B0513E09-EF43-42BB-B12D-37B4ADF21E58}" srcOrd="0" destOrd="0" presId="urn:microsoft.com/office/officeart/2005/8/layout/process1"/>
    <dgm:cxn modelId="{F6B4B30D-65C7-41A9-AF54-478E35E6401B}" type="presOf" srcId="{07CA21B2-F972-4325-BCC1-8D952B480EA3}" destId="{70AC05A4-BC33-44CB-BA87-E2B76DACF46D}" srcOrd="0" destOrd="0" presId="urn:microsoft.com/office/officeart/2005/8/layout/process1"/>
    <dgm:cxn modelId="{11BADF5C-8D41-4411-9E38-C154ED9BF2E6}" type="presParOf" srcId="{B8EB80B9-BD02-4C08-8646-CBA8B06A01F9}" destId="{B0513E09-EF43-42BB-B12D-37B4ADF21E58}" srcOrd="0" destOrd="0" presId="urn:microsoft.com/office/officeart/2005/8/layout/process1"/>
    <dgm:cxn modelId="{742F9EB9-FC16-417D-8223-5926D53BADC1}" type="presParOf" srcId="{B8EB80B9-BD02-4C08-8646-CBA8B06A01F9}" destId="{C4A144CA-712E-465E-9104-69087095A724}" srcOrd="1" destOrd="0" presId="urn:microsoft.com/office/officeart/2005/8/layout/process1"/>
    <dgm:cxn modelId="{8628051D-56CC-446B-A6EB-CD4CE8C62C04}" type="presParOf" srcId="{C4A144CA-712E-465E-9104-69087095A724}" destId="{22B5353D-45A2-4239-BDA7-B36DE32AE63C}" srcOrd="0" destOrd="0" presId="urn:microsoft.com/office/officeart/2005/8/layout/process1"/>
    <dgm:cxn modelId="{D9EB463E-2478-4070-9C61-8F12DCEB0904}" type="presParOf" srcId="{B8EB80B9-BD02-4C08-8646-CBA8B06A01F9}" destId="{70AC05A4-BC33-44CB-BA87-E2B76DACF46D}" srcOrd="2" destOrd="0" presId="urn:microsoft.com/office/officeart/2005/8/layout/process1"/>
    <dgm:cxn modelId="{C1F6F612-46F3-47F1-91D4-91FDB1A3FB46}" type="presParOf" srcId="{B8EB80B9-BD02-4C08-8646-CBA8B06A01F9}" destId="{B3E95CDC-D4A1-4938-B0F5-D7330D6F5086}" srcOrd="3" destOrd="0" presId="urn:microsoft.com/office/officeart/2005/8/layout/process1"/>
    <dgm:cxn modelId="{E13F530C-4334-4683-ADFA-E0A75A79602E}" type="presParOf" srcId="{B3E95CDC-D4A1-4938-B0F5-D7330D6F5086}" destId="{EFD90D94-C906-4A13-9E14-22AE4E64916F}" srcOrd="0" destOrd="0" presId="urn:microsoft.com/office/officeart/2005/8/layout/process1"/>
    <dgm:cxn modelId="{DA163711-AFD6-4382-8898-81FB6C043B1A}" type="presParOf" srcId="{B8EB80B9-BD02-4C08-8646-CBA8B06A01F9}" destId="{4A0EB39F-EA83-4681-9A17-3CDA9399AFB2}" srcOrd="4" destOrd="0" presId="urn:microsoft.com/office/officeart/2005/8/layout/process1"/>
    <dgm:cxn modelId="{49089D98-8A62-47B6-BECB-8FF1681D9BFB}" type="presParOf" srcId="{B8EB80B9-BD02-4C08-8646-CBA8B06A01F9}" destId="{446D8731-771D-4F68-83BF-D8FA7AE4FB39}" srcOrd="5" destOrd="0" presId="urn:microsoft.com/office/officeart/2005/8/layout/process1"/>
    <dgm:cxn modelId="{C05C4826-152C-4ECA-9356-FD21B975FDE9}" type="presParOf" srcId="{446D8731-771D-4F68-83BF-D8FA7AE4FB39}" destId="{B839F1E1-ED5A-4153-B71E-DA9065809D8D}" srcOrd="0" destOrd="0" presId="urn:microsoft.com/office/officeart/2005/8/layout/process1"/>
    <dgm:cxn modelId="{BE32C5A9-1BF6-46AB-B6B6-FC4BF3190D1A}" type="presParOf" srcId="{B8EB80B9-BD02-4C08-8646-CBA8B06A01F9}" destId="{9D51B58C-F0AE-4255-A0D5-F46BA0990E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3600" b="1" smtClean="0">
              <a:latin typeface="Courier New" panose="02070309020205020404" pitchFamily="49" charset="0"/>
              <a:cs typeface="Courier New" panose="02070309020205020404" pitchFamily="49" charset="0"/>
            </a:rPr>
            <a:t>5</a:t>
          </a:r>
          <a:endParaRPr lang="en-US" sz="36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1A3DA023-A72B-482C-B083-8EE86F75C49A}" type="presOf" srcId="{2F9E7FC4-807F-4E60-9762-7D887FDD746A}" destId="{C94A9CB1-8F69-4B54-8E6B-FA439180F42A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1720691C-122D-4C62-9721-E7D057133A21}" type="presOf" srcId="{2F9E7FC4-807F-4E60-9762-7D887FDD746A}" destId="{8383CF7D-9C60-4D59-A504-2D98FDAB486F}" srcOrd="1" destOrd="0" presId="urn:microsoft.com/office/officeart/2005/8/layout/matrix1"/>
    <dgm:cxn modelId="{BC76BB32-8524-490A-A970-3B320FE2E122}" type="presOf" srcId="{98C4F68C-ACE4-4A6F-BD1B-BFDDAD424A21}" destId="{F2986B77-A644-4673-B51D-603040337940}" srcOrd="0" destOrd="0" presId="urn:microsoft.com/office/officeart/2005/8/layout/matrix1"/>
    <dgm:cxn modelId="{9485072F-3D45-4EB3-B95F-D5A345B9642A}" type="presOf" srcId="{A7D656E8-E748-417C-89F4-E3D4032CC135}" destId="{406C794E-C2D5-4E06-B896-92A85CFBC7DB}" srcOrd="0" destOrd="0" presId="urn:microsoft.com/office/officeart/2005/8/layout/matrix1"/>
    <dgm:cxn modelId="{01C4D617-366F-49A2-90CA-50A272A23925}" type="presOf" srcId="{5F709361-596F-457B-8487-5AB101A12FC3}" destId="{73B7CA75-9B0C-4BAB-BB85-66B4FCA68B2E}" srcOrd="1" destOrd="0" presId="urn:microsoft.com/office/officeart/2005/8/layout/matrix1"/>
    <dgm:cxn modelId="{2D7E252C-91F6-4B86-B5ED-7CD9F99DA7F6}" type="presOf" srcId="{98C4F68C-ACE4-4A6F-BD1B-BFDDAD424A21}" destId="{1B890B20-3874-48FF-B06B-C22A30AAF1E9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8BCF7D33-0895-4DAB-A6EA-84994A3DB13B}" type="presOf" srcId="{FF367142-506F-44B8-AFB0-DA31D4544B39}" destId="{2BB283A8-AC8F-4F64-808B-8C68E7CBEEDF}" srcOrd="0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C4EFD7DA-AACD-4598-ABF1-C67A7BAEC87C}" type="presOf" srcId="{5436085D-E0ED-43A8-954A-9BB247E78A70}" destId="{EE67AFEB-77DB-4944-AD5D-FC63408749E5}" srcOrd="0" destOrd="0" presId="urn:microsoft.com/office/officeart/2005/8/layout/matrix1"/>
    <dgm:cxn modelId="{DE222A29-FF1B-461C-9EC5-E199BC8A710D}" type="presOf" srcId="{FF367142-506F-44B8-AFB0-DA31D4544B39}" destId="{A7957193-0C79-41F2-A139-B479AF155A4C}" srcOrd="1" destOrd="0" presId="urn:microsoft.com/office/officeart/2005/8/layout/matrix1"/>
    <dgm:cxn modelId="{812A9DE7-8DC4-4D23-BFEC-B60E34B9A3A0}" type="presOf" srcId="{5F709361-596F-457B-8487-5AB101A12FC3}" destId="{6CE51DFA-F6B8-4936-A2C5-B562E07A0907}" srcOrd="0" destOrd="0" presId="urn:microsoft.com/office/officeart/2005/8/layout/matrix1"/>
    <dgm:cxn modelId="{695AE3A2-EBE4-4025-8664-6368A91F3646}" type="presParOf" srcId="{EE67AFEB-77DB-4944-AD5D-FC63408749E5}" destId="{D5A0C5F2-676C-4ABD-B7D0-FC79D53D0401}" srcOrd="0" destOrd="0" presId="urn:microsoft.com/office/officeart/2005/8/layout/matrix1"/>
    <dgm:cxn modelId="{C478C1E3-ACB6-4F8F-BC3C-813DF442869D}" type="presParOf" srcId="{D5A0C5F2-676C-4ABD-B7D0-FC79D53D0401}" destId="{F2986B77-A644-4673-B51D-603040337940}" srcOrd="0" destOrd="0" presId="urn:microsoft.com/office/officeart/2005/8/layout/matrix1"/>
    <dgm:cxn modelId="{C7D89550-6312-448F-AC2B-4B464A3DF3F9}" type="presParOf" srcId="{D5A0C5F2-676C-4ABD-B7D0-FC79D53D0401}" destId="{1B890B20-3874-48FF-B06B-C22A30AAF1E9}" srcOrd="1" destOrd="0" presId="urn:microsoft.com/office/officeart/2005/8/layout/matrix1"/>
    <dgm:cxn modelId="{624B77FE-8994-4FA8-8BC3-36737736ACD9}" type="presParOf" srcId="{D5A0C5F2-676C-4ABD-B7D0-FC79D53D0401}" destId="{2BB283A8-AC8F-4F64-808B-8C68E7CBEEDF}" srcOrd="2" destOrd="0" presId="urn:microsoft.com/office/officeart/2005/8/layout/matrix1"/>
    <dgm:cxn modelId="{4C1F6315-F09F-4AC4-8B76-5FEFF2222E45}" type="presParOf" srcId="{D5A0C5F2-676C-4ABD-B7D0-FC79D53D0401}" destId="{A7957193-0C79-41F2-A139-B479AF155A4C}" srcOrd="3" destOrd="0" presId="urn:microsoft.com/office/officeart/2005/8/layout/matrix1"/>
    <dgm:cxn modelId="{A7F0E3D7-F7B6-4FB1-A9AD-0F44FDD8D0A8}" type="presParOf" srcId="{D5A0C5F2-676C-4ABD-B7D0-FC79D53D0401}" destId="{C94A9CB1-8F69-4B54-8E6B-FA439180F42A}" srcOrd="4" destOrd="0" presId="urn:microsoft.com/office/officeart/2005/8/layout/matrix1"/>
    <dgm:cxn modelId="{AB35DB35-5E0E-4D9C-A1A8-C14C53810724}" type="presParOf" srcId="{D5A0C5F2-676C-4ABD-B7D0-FC79D53D0401}" destId="{8383CF7D-9C60-4D59-A504-2D98FDAB486F}" srcOrd="5" destOrd="0" presId="urn:microsoft.com/office/officeart/2005/8/layout/matrix1"/>
    <dgm:cxn modelId="{321D86BD-C8E9-4F9A-B02B-3EDDA2774D88}" type="presParOf" srcId="{D5A0C5F2-676C-4ABD-B7D0-FC79D53D0401}" destId="{6CE51DFA-F6B8-4936-A2C5-B562E07A0907}" srcOrd="6" destOrd="0" presId="urn:microsoft.com/office/officeart/2005/8/layout/matrix1"/>
    <dgm:cxn modelId="{26611631-1952-4EE2-874C-362BB8422AFF}" type="presParOf" srcId="{D5A0C5F2-676C-4ABD-B7D0-FC79D53D0401}" destId="{73B7CA75-9B0C-4BAB-BB85-66B4FCA68B2E}" srcOrd="7" destOrd="0" presId="urn:microsoft.com/office/officeart/2005/8/layout/matrix1"/>
    <dgm:cxn modelId="{C453DDE0-4315-4600-9092-7CE44E393F67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1700" b="1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>
            <a:latin typeface="Gill Sans MT" panose="020B0502020104020203" pitchFamily="34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 custT="1"/>
      <dgm:spPr/>
      <dgm:t>
        <a:bodyPr/>
        <a:lstStyle/>
        <a:p>
          <a:r>
            <a:rPr lang="en-US" sz="2800" b="1" smtClean="0">
              <a:latin typeface="Gill Sans MT" panose="020B0502020104020203" pitchFamily="34" charset="0"/>
            </a:rPr>
            <a:t>[1,2]</a:t>
          </a:r>
        </a:p>
        <a:p>
          <a:endParaRPr lang="en-US" sz="1200" b="1" smtClean="0">
            <a:latin typeface="Gill Sans MT" panose="020B0502020104020203" pitchFamily="34" charset="0"/>
          </a:endParaRPr>
        </a:p>
        <a:p>
          <a:endParaRPr lang="en-US" sz="1200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19058-73B2-4796-894F-B4C7262C38E1}" type="presOf" srcId="{98C4F68C-ACE4-4A6F-BD1B-BFDDAD424A21}" destId="{1B890B20-3874-48FF-B06B-C22A30AAF1E9}" srcOrd="1" destOrd="0" presId="urn:microsoft.com/office/officeart/2005/8/layout/matrix1"/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58DCC539-3F07-4C94-A387-667A96257FD7}" type="presOf" srcId="{5436085D-E0ED-43A8-954A-9BB247E78A70}" destId="{EE67AFEB-77DB-4944-AD5D-FC63408749E5}" srcOrd="0" destOrd="0" presId="urn:microsoft.com/office/officeart/2005/8/layout/matrix1"/>
    <dgm:cxn modelId="{D31AE9F3-D3C7-4644-A83F-BDC4E9465BF6}" type="presOf" srcId="{FF367142-506F-44B8-AFB0-DA31D4544B39}" destId="{2BB283A8-AC8F-4F64-808B-8C68E7CBEEDF}" srcOrd="0" destOrd="0" presId="urn:microsoft.com/office/officeart/2005/8/layout/matrix1"/>
    <dgm:cxn modelId="{DB183118-A375-4594-85F8-5E4BDB73A18D}" type="presOf" srcId="{5F709361-596F-457B-8487-5AB101A12FC3}" destId="{73B7CA75-9B0C-4BAB-BB85-66B4FCA68B2E}" srcOrd="1" destOrd="0" presId="urn:microsoft.com/office/officeart/2005/8/layout/matrix1"/>
    <dgm:cxn modelId="{3058014D-ED9C-4201-AEAA-BDFA9D9F495D}" type="presOf" srcId="{5F709361-596F-457B-8487-5AB101A12FC3}" destId="{6CE51DFA-F6B8-4936-A2C5-B562E07A0907}" srcOrd="0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70C7DFD2-0A60-4616-A8BC-06920210AC16}" type="presOf" srcId="{A7D656E8-E748-417C-89F4-E3D4032CC135}" destId="{406C794E-C2D5-4E06-B896-92A85CFBC7DB}" srcOrd="0" destOrd="0" presId="urn:microsoft.com/office/officeart/2005/8/layout/matrix1"/>
    <dgm:cxn modelId="{58A6CAFB-C80A-49C9-AE41-C6ACE9BB1542}" type="presOf" srcId="{2F9E7FC4-807F-4E60-9762-7D887FDD746A}" destId="{C94A9CB1-8F69-4B54-8E6B-FA439180F42A}" srcOrd="0" destOrd="0" presId="urn:microsoft.com/office/officeart/2005/8/layout/matrix1"/>
    <dgm:cxn modelId="{8D5EA3AA-66CA-4C0C-963E-70C9AF1CD41F}" type="presOf" srcId="{FF367142-506F-44B8-AFB0-DA31D4544B39}" destId="{A7957193-0C79-41F2-A139-B479AF155A4C}" srcOrd="1" destOrd="0" presId="urn:microsoft.com/office/officeart/2005/8/layout/matrix1"/>
    <dgm:cxn modelId="{7A6D403D-0D03-465B-871E-40D2C40E3C32}" type="presOf" srcId="{2F9E7FC4-807F-4E60-9762-7D887FDD746A}" destId="{8383CF7D-9C60-4D59-A504-2D98FDAB486F}" srcOrd="1" destOrd="0" presId="urn:microsoft.com/office/officeart/2005/8/layout/matrix1"/>
    <dgm:cxn modelId="{B7237056-F4F6-441F-BF92-C63DB9FEEF5F}" type="presOf" srcId="{98C4F68C-ACE4-4A6F-BD1B-BFDDAD424A21}" destId="{F2986B77-A644-4673-B51D-603040337940}" srcOrd="0" destOrd="0" presId="urn:microsoft.com/office/officeart/2005/8/layout/matrix1"/>
    <dgm:cxn modelId="{9427D8B8-3DCE-4D1A-AFC3-BD9A769FFD19}" type="presParOf" srcId="{EE67AFEB-77DB-4944-AD5D-FC63408749E5}" destId="{D5A0C5F2-676C-4ABD-B7D0-FC79D53D0401}" srcOrd="0" destOrd="0" presId="urn:microsoft.com/office/officeart/2005/8/layout/matrix1"/>
    <dgm:cxn modelId="{3063631D-0163-49D8-A3CD-A3970171CE94}" type="presParOf" srcId="{D5A0C5F2-676C-4ABD-B7D0-FC79D53D0401}" destId="{F2986B77-A644-4673-B51D-603040337940}" srcOrd="0" destOrd="0" presId="urn:microsoft.com/office/officeart/2005/8/layout/matrix1"/>
    <dgm:cxn modelId="{90D6A42F-2224-4DA4-9A27-92D1C651292B}" type="presParOf" srcId="{D5A0C5F2-676C-4ABD-B7D0-FC79D53D0401}" destId="{1B890B20-3874-48FF-B06B-C22A30AAF1E9}" srcOrd="1" destOrd="0" presId="urn:microsoft.com/office/officeart/2005/8/layout/matrix1"/>
    <dgm:cxn modelId="{32AB7D62-0FA7-45BE-8A84-0C378496B8F0}" type="presParOf" srcId="{D5A0C5F2-676C-4ABD-B7D0-FC79D53D0401}" destId="{2BB283A8-AC8F-4F64-808B-8C68E7CBEEDF}" srcOrd="2" destOrd="0" presId="urn:microsoft.com/office/officeart/2005/8/layout/matrix1"/>
    <dgm:cxn modelId="{92305404-79E2-4670-BB15-BB7C3A6838AF}" type="presParOf" srcId="{D5A0C5F2-676C-4ABD-B7D0-FC79D53D0401}" destId="{A7957193-0C79-41F2-A139-B479AF155A4C}" srcOrd="3" destOrd="0" presId="urn:microsoft.com/office/officeart/2005/8/layout/matrix1"/>
    <dgm:cxn modelId="{01F52881-D725-4F8F-8683-CF6D1109E162}" type="presParOf" srcId="{D5A0C5F2-676C-4ABD-B7D0-FC79D53D0401}" destId="{C94A9CB1-8F69-4B54-8E6B-FA439180F42A}" srcOrd="4" destOrd="0" presId="urn:microsoft.com/office/officeart/2005/8/layout/matrix1"/>
    <dgm:cxn modelId="{5B4646DB-57EE-41D7-8CB0-92679CD1A200}" type="presParOf" srcId="{D5A0C5F2-676C-4ABD-B7D0-FC79D53D0401}" destId="{8383CF7D-9C60-4D59-A504-2D98FDAB486F}" srcOrd="5" destOrd="0" presId="urn:microsoft.com/office/officeart/2005/8/layout/matrix1"/>
    <dgm:cxn modelId="{086B5357-9F7B-487A-856A-E5E03F4E19EB}" type="presParOf" srcId="{D5A0C5F2-676C-4ABD-B7D0-FC79D53D0401}" destId="{6CE51DFA-F6B8-4936-A2C5-B562E07A0907}" srcOrd="6" destOrd="0" presId="urn:microsoft.com/office/officeart/2005/8/layout/matrix1"/>
    <dgm:cxn modelId="{DD9CB425-F37D-4D2D-AD48-692CE1B83111}" type="presParOf" srcId="{D5A0C5F2-676C-4ABD-B7D0-FC79D53D0401}" destId="{73B7CA75-9B0C-4BAB-BB85-66B4FCA68B2E}" srcOrd="7" destOrd="0" presId="urn:microsoft.com/office/officeart/2005/8/layout/matrix1"/>
    <dgm:cxn modelId="{2F86AB0E-25D5-4A18-AC7D-B1C839718D18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1700" b="1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>
            <a:latin typeface="Gill Sans MT" panose="020B0502020104020203" pitchFamily="34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 custT="1"/>
      <dgm:spPr/>
      <dgm:t>
        <a:bodyPr/>
        <a:lstStyle/>
        <a:p>
          <a:r>
            <a:rPr lang="en-US" sz="2800" b="1" smtClean="0">
              <a:latin typeface="Gill Sans MT" panose="020B0502020104020203" pitchFamily="34" charset="0"/>
            </a:rPr>
            <a:t>[3]</a:t>
          </a:r>
        </a:p>
        <a:p>
          <a:endParaRPr lang="en-US" sz="1200" b="1" smtClean="0">
            <a:latin typeface="Gill Sans MT" panose="020B0502020104020203" pitchFamily="34" charset="0"/>
          </a:endParaRPr>
        </a:p>
        <a:p>
          <a:endParaRPr lang="en-US" sz="1200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1F7D7215-8B07-4A64-9277-2F0F368B3C68}" type="presOf" srcId="{A7D656E8-E748-417C-89F4-E3D4032CC135}" destId="{406C794E-C2D5-4E06-B896-92A85CFBC7DB}" srcOrd="0" destOrd="0" presId="urn:microsoft.com/office/officeart/2005/8/layout/matrix1"/>
    <dgm:cxn modelId="{B0EC3DCA-68EA-4425-9901-B556FEE2BCE3}" type="presOf" srcId="{5F709361-596F-457B-8487-5AB101A12FC3}" destId="{6CE51DFA-F6B8-4936-A2C5-B562E07A0907}" srcOrd="0" destOrd="0" presId="urn:microsoft.com/office/officeart/2005/8/layout/matrix1"/>
    <dgm:cxn modelId="{0991D80E-702F-4B6C-82A7-F8EAD1BEE77C}" type="presOf" srcId="{FF367142-506F-44B8-AFB0-DA31D4544B39}" destId="{A7957193-0C79-41F2-A139-B479AF155A4C}" srcOrd="1" destOrd="0" presId="urn:microsoft.com/office/officeart/2005/8/layout/matrix1"/>
    <dgm:cxn modelId="{7B8CACD9-C36B-4B54-AC20-1C75F4D64B9A}" type="presOf" srcId="{2F9E7FC4-807F-4E60-9762-7D887FDD746A}" destId="{C94A9CB1-8F69-4B54-8E6B-FA439180F42A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147E3AD7-099A-41FD-93A2-D57320C5B103}" type="presOf" srcId="{98C4F68C-ACE4-4A6F-BD1B-BFDDAD424A21}" destId="{F2986B77-A644-4673-B51D-603040337940}" srcOrd="0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94928616-B98F-4D84-8B5C-859B9BF7E730}" type="presOf" srcId="{98C4F68C-ACE4-4A6F-BD1B-BFDDAD424A21}" destId="{1B890B20-3874-48FF-B06B-C22A30AAF1E9}" srcOrd="1" destOrd="0" presId="urn:microsoft.com/office/officeart/2005/8/layout/matrix1"/>
    <dgm:cxn modelId="{5C7882BB-83E0-4819-A53C-8A5A1F40EC93}" type="presOf" srcId="{5436085D-E0ED-43A8-954A-9BB247E78A70}" destId="{EE67AFEB-77DB-4944-AD5D-FC63408749E5}" srcOrd="0" destOrd="0" presId="urn:microsoft.com/office/officeart/2005/8/layout/matrix1"/>
    <dgm:cxn modelId="{24EC5787-4EA3-4941-A798-45AC225252AE}" type="presOf" srcId="{5F709361-596F-457B-8487-5AB101A12FC3}" destId="{73B7CA75-9B0C-4BAB-BB85-66B4FCA68B2E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DF82EE0E-F54E-4ED3-88B8-3ED297FE6ADB}" type="presOf" srcId="{FF367142-506F-44B8-AFB0-DA31D4544B39}" destId="{2BB283A8-AC8F-4F64-808B-8C68E7CBEEDF}" srcOrd="0" destOrd="0" presId="urn:microsoft.com/office/officeart/2005/8/layout/matrix1"/>
    <dgm:cxn modelId="{2AEE8A2A-5741-4515-ABE6-4E8CC93DFDF6}" type="presOf" srcId="{2F9E7FC4-807F-4E60-9762-7D887FDD746A}" destId="{8383CF7D-9C60-4D59-A504-2D98FDAB486F}" srcOrd="1" destOrd="0" presId="urn:microsoft.com/office/officeart/2005/8/layout/matrix1"/>
    <dgm:cxn modelId="{B8E95B30-0813-448C-9C15-B104AD649B3C}" type="presParOf" srcId="{EE67AFEB-77DB-4944-AD5D-FC63408749E5}" destId="{D5A0C5F2-676C-4ABD-B7D0-FC79D53D0401}" srcOrd="0" destOrd="0" presId="urn:microsoft.com/office/officeart/2005/8/layout/matrix1"/>
    <dgm:cxn modelId="{BAC9C3D6-813F-4243-8DBD-9016A96D4434}" type="presParOf" srcId="{D5A0C5F2-676C-4ABD-B7D0-FC79D53D0401}" destId="{F2986B77-A644-4673-B51D-603040337940}" srcOrd="0" destOrd="0" presId="urn:microsoft.com/office/officeart/2005/8/layout/matrix1"/>
    <dgm:cxn modelId="{ACFBBDBF-22BE-4D82-910B-15E21C13A070}" type="presParOf" srcId="{D5A0C5F2-676C-4ABD-B7D0-FC79D53D0401}" destId="{1B890B20-3874-48FF-B06B-C22A30AAF1E9}" srcOrd="1" destOrd="0" presId="urn:microsoft.com/office/officeart/2005/8/layout/matrix1"/>
    <dgm:cxn modelId="{A25E3701-76E7-4F39-A53F-3A5181B40796}" type="presParOf" srcId="{D5A0C5F2-676C-4ABD-B7D0-FC79D53D0401}" destId="{2BB283A8-AC8F-4F64-808B-8C68E7CBEEDF}" srcOrd="2" destOrd="0" presId="urn:microsoft.com/office/officeart/2005/8/layout/matrix1"/>
    <dgm:cxn modelId="{07EDD232-5683-453B-8BC1-C23A3F24FBC2}" type="presParOf" srcId="{D5A0C5F2-676C-4ABD-B7D0-FC79D53D0401}" destId="{A7957193-0C79-41F2-A139-B479AF155A4C}" srcOrd="3" destOrd="0" presId="urn:microsoft.com/office/officeart/2005/8/layout/matrix1"/>
    <dgm:cxn modelId="{E460D92F-387F-4EFF-8C8C-0133E99A5C8E}" type="presParOf" srcId="{D5A0C5F2-676C-4ABD-B7D0-FC79D53D0401}" destId="{C94A9CB1-8F69-4B54-8E6B-FA439180F42A}" srcOrd="4" destOrd="0" presId="urn:microsoft.com/office/officeart/2005/8/layout/matrix1"/>
    <dgm:cxn modelId="{4E250FD9-F042-40A7-92D3-74BDD03A0861}" type="presParOf" srcId="{D5A0C5F2-676C-4ABD-B7D0-FC79D53D0401}" destId="{8383CF7D-9C60-4D59-A504-2D98FDAB486F}" srcOrd="5" destOrd="0" presId="urn:microsoft.com/office/officeart/2005/8/layout/matrix1"/>
    <dgm:cxn modelId="{F17C2A47-F993-4FE3-9884-C42331AB1AA0}" type="presParOf" srcId="{D5A0C5F2-676C-4ABD-B7D0-FC79D53D0401}" destId="{6CE51DFA-F6B8-4936-A2C5-B562E07A0907}" srcOrd="6" destOrd="0" presId="urn:microsoft.com/office/officeart/2005/8/layout/matrix1"/>
    <dgm:cxn modelId="{F539F2D0-732B-4C82-82A3-90802C748117}" type="presParOf" srcId="{D5A0C5F2-676C-4ABD-B7D0-FC79D53D0401}" destId="{73B7CA75-9B0C-4BAB-BB85-66B4FCA68B2E}" srcOrd="7" destOrd="0" presId="urn:microsoft.com/office/officeart/2005/8/layout/matrix1"/>
    <dgm:cxn modelId="{10FB6F42-BF4E-44C2-967E-955C0A04CBBC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1700" b="1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>
            <a:latin typeface="Gill Sans MT" panose="020B0502020104020203" pitchFamily="34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 custT="1"/>
      <dgm:spPr/>
      <dgm:t>
        <a:bodyPr/>
        <a:lstStyle/>
        <a:p>
          <a:r>
            <a:rPr lang="en-US" sz="2800" b="1" smtClean="0">
              <a:latin typeface="Gill Sans MT" panose="020B0502020104020203" pitchFamily="34" charset="0"/>
            </a:rPr>
            <a:t>[1,2,3]</a:t>
          </a:r>
        </a:p>
        <a:p>
          <a:endParaRPr lang="en-US" sz="1200" b="1" smtClean="0">
            <a:latin typeface="Gill Sans MT" panose="020B0502020104020203" pitchFamily="34" charset="0"/>
          </a:endParaRPr>
        </a:p>
        <a:p>
          <a:endParaRPr lang="en-US" sz="1200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F9347-B12E-4CF8-AE03-5E7DA0E8984B}" type="presOf" srcId="{2F9E7FC4-807F-4E60-9762-7D887FDD746A}" destId="{8383CF7D-9C60-4D59-A504-2D98FDAB486F}" srcOrd="1" destOrd="0" presId="urn:microsoft.com/office/officeart/2005/8/layout/matrix1"/>
    <dgm:cxn modelId="{1185E514-A566-4996-8B46-A5CE1839D6C8}" type="presOf" srcId="{5F709361-596F-457B-8487-5AB101A12FC3}" destId="{6CE51DFA-F6B8-4936-A2C5-B562E07A0907}" srcOrd="0" destOrd="0" presId="urn:microsoft.com/office/officeart/2005/8/layout/matrix1"/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F08DAC70-B07B-4887-8077-3C4CFD58F120}" type="presOf" srcId="{98C4F68C-ACE4-4A6F-BD1B-BFDDAD424A21}" destId="{F2986B77-A644-4673-B51D-603040337940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715EBD91-07EA-4681-A805-7802BB1F16BB}" type="presOf" srcId="{5F709361-596F-457B-8487-5AB101A12FC3}" destId="{73B7CA75-9B0C-4BAB-BB85-66B4FCA68B2E}" srcOrd="1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04396038-5149-4029-B7D7-F98FF9628756}" type="presOf" srcId="{98C4F68C-ACE4-4A6F-BD1B-BFDDAD424A21}" destId="{1B890B20-3874-48FF-B06B-C22A30AAF1E9}" srcOrd="1" destOrd="0" presId="urn:microsoft.com/office/officeart/2005/8/layout/matrix1"/>
    <dgm:cxn modelId="{7100DBA7-2975-4647-B06B-4140EAE1199A}" type="presOf" srcId="{A7D656E8-E748-417C-89F4-E3D4032CC135}" destId="{406C794E-C2D5-4E06-B896-92A85CFBC7DB}" srcOrd="0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137387A4-7D8D-48B1-B47B-4F4428CE49F9}" type="presOf" srcId="{FF367142-506F-44B8-AFB0-DA31D4544B39}" destId="{2BB283A8-AC8F-4F64-808B-8C68E7CBEEDF}" srcOrd="0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38A5D0C4-A8D2-4D50-939E-14A4F66D1D2F}" type="presOf" srcId="{5436085D-E0ED-43A8-954A-9BB247E78A70}" destId="{EE67AFEB-77DB-4944-AD5D-FC63408749E5}" srcOrd="0" destOrd="0" presId="urn:microsoft.com/office/officeart/2005/8/layout/matrix1"/>
    <dgm:cxn modelId="{814724D3-F279-44DA-921A-56C951B22EA5}" type="presOf" srcId="{2F9E7FC4-807F-4E60-9762-7D887FDD746A}" destId="{C94A9CB1-8F69-4B54-8E6B-FA439180F42A}" srcOrd="0" destOrd="0" presId="urn:microsoft.com/office/officeart/2005/8/layout/matrix1"/>
    <dgm:cxn modelId="{9ECC5691-BD20-4072-9B99-62435768EF49}" type="presOf" srcId="{FF367142-506F-44B8-AFB0-DA31D4544B39}" destId="{A7957193-0C79-41F2-A139-B479AF155A4C}" srcOrd="1" destOrd="0" presId="urn:microsoft.com/office/officeart/2005/8/layout/matrix1"/>
    <dgm:cxn modelId="{025F25C9-FF9D-4524-80F3-DEA4C57F21C8}" type="presParOf" srcId="{EE67AFEB-77DB-4944-AD5D-FC63408749E5}" destId="{D5A0C5F2-676C-4ABD-B7D0-FC79D53D0401}" srcOrd="0" destOrd="0" presId="urn:microsoft.com/office/officeart/2005/8/layout/matrix1"/>
    <dgm:cxn modelId="{DB004A9E-FB24-4743-A8B1-0DE6F05F4DBA}" type="presParOf" srcId="{D5A0C5F2-676C-4ABD-B7D0-FC79D53D0401}" destId="{F2986B77-A644-4673-B51D-603040337940}" srcOrd="0" destOrd="0" presId="urn:microsoft.com/office/officeart/2005/8/layout/matrix1"/>
    <dgm:cxn modelId="{2D135DE8-AE7E-4A94-9BA8-AFCBCFF413CC}" type="presParOf" srcId="{D5A0C5F2-676C-4ABD-B7D0-FC79D53D0401}" destId="{1B890B20-3874-48FF-B06B-C22A30AAF1E9}" srcOrd="1" destOrd="0" presId="urn:microsoft.com/office/officeart/2005/8/layout/matrix1"/>
    <dgm:cxn modelId="{D980F2D4-C53F-41B9-B753-AEDDE5CBAE8D}" type="presParOf" srcId="{D5A0C5F2-676C-4ABD-B7D0-FC79D53D0401}" destId="{2BB283A8-AC8F-4F64-808B-8C68E7CBEEDF}" srcOrd="2" destOrd="0" presId="urn:microsoft.com/office/officeart/2005/8/layout/matrix1"/>
    <dgm:cxn modelId="{D3E562F1-61D0-4C81-9BA9-3B6AEE8465C6}" type="presParOf" srcId="{D5A0C5F2-676C-4ABD-B7D0-FC79D53D0401}" destId="{A7957193-0C79-41F2-A139-B479AF155A4C}" srcOrd="3" destOrd="0" presId="urn:microsoft.com/office/officeart/2005/8/layout/matrix1"/>
    <dgm:cxn modelId="{BF50153B-0BA5-4AB2-A721-9021E20653A3}" type="presParOf" srcId="{D5A0C5F2-676C-4ABD-B7D0-FC79D53D0401}" destId="{C94A9CB1-8F69-4B54-8E6B-FA439180F42A}" srcOrd="4" destOrd="0" presId="urn:microsoft.com/office/officeart/2005/8/layout/matrix1"/>
    <dgm:cxn modelId="{7E7D7D6A-CDE5-4810-9B35-AFCB2E08B7DB}" type="presParOf" srcId="{D5A0C5F2-676C-4ABD-B7D0-FC79D53D0401}" destId="{8383CF7D-9C60-4D59-A504-2D98FDAB486F}" srcOrd="5" destOrd="0" presId="urn:microsoft.com/office/officeart/2005/8/layout/matrix1"/>
    <dgm:cxn modelId="{9567A196-8F50-4934-B693-01A65F742B36}" type="presParOf" srcId="{D5A0C5F2-676C-4ABD-B7D0-FC79D53D0401}" destId="{6CE51DFA-F6B8-4936-A2C5-B562E07A0907}" srcOrd="6" destOrd="0" presId="urn:microsoft.com/office/officeart/2005/8/layout/matrix1"/>
    <dgm:cxn modelId="{8B7E977D-BBBC-43AA-B9E3-B37F3760F7D6}" type="presParOf" srcId="{D5A0C5F2-676C-4ABD-B7D0-FC79D53D0401}" destId="{73B7CA75-9B0C-4BAB-BB85-66B4FCA68B2E}" srcOrd="7" destOrd="0" presId="urn:microsoft.com/office/officeart/2005/8/layout/matrix1"/>
    <dgm:cxn modelId="{6340EF05-86DB-4F1D-9EB0-8813923D49F9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1700" b="1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>
            <a:latin typeface="Gill Sans MT" panose="020B0502020104020203" pitchFamily="34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 custT="1"/>
      <dgm:spPr/>
      <dgm:t>
        <a:bodyPr/>
        <a:lstStyle/>
        <a:p>
          <a:r>
            <a:rPr lang="en-US" sz="2800" b="1" smtClean="0">
              <a:latin typeface="Gill Sans MT" panose="020B0502020104020203" pitchFamily="34" charset="0"/>
            </a:rPr>
            <a:t>[3]</a:t>
          </a:r>
        </a:p>
        <a:p>
          <a:endParaRPr lang="en-US" sz="1200" b="1" smtClean="0">
            <a:latin typeface="Gill Sans MT" panose="020B0502020104020203" pitchFamily="34" charset="0"/>
          </a:endParaRPr>
        </a:p>
        <a:p>
          <a:endParaRPr lang="en-US" sz="1200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EEA8A4E5-A825-420E-9BA7-9E4E8D0B2317}" type="presOf" srcId="{5F709361-596F-457B-8487-5AB101A12FC3}" destId="{6CE51DFA-F6B8-4936-A2C5-B562E07A0907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42FAED64-8348-46FA-A695-987F9F0DD20D}" type="presOf" srcId="{2F9E7FC4-807F-4E60-9762-7D887FDD746A}" destId="{8383CF7D-9C60-4D59-A504-2D98FDAB486F}" srcOrd="1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370CAC18-F6CD-4DE0-813F-85225ED0C120}" type="presOf" srcId="{FF367142-506F-44B8-AFB0-DA31D4544B39}" destId="{2BB283A8-AC8F-4F64-808B-8C68E7CBEEDF}" srcOrd="0" destOrd="0" presId="urn:microsoft.com/office/officeart/2005/8/layout/matrix1"/>
    <dgm:cxn modelId="{FEEF0CD9-BA41-4A58-A1A6-5D957E8AD4AB}" type="presOf" srcId="{5F709361-596F-457B-8487-5AB101A12FC3}" destId="{73B7CA75-9B0C-4BAB-BB85-66B4FCA68B2E}" srcOrd="1" destOrd="0" presId="urn:microsoft.com/office/officeart/2005/8/layout/matrix1"/>
    <dgm:cxn modelId="{BA85C220-947C-4A1C-8204-1C6A99810ACB}" type="presOf" srcId="{FF367142-506F-44B8-AFB0-DA31D4544B39}" destId="{A7957193-0C79-41F2-A139-B479AF155A4C}" srcOrd="1" destOrd="0" presId="urn:microsoft.com/office/officeart/2005/8/layout/matrix1"/>
    <dgm:cxn modelId="{91F6AF76-2E5C-402F-BFCE-B8D3A8221CF9}" type="presOf" srcId="{98C4F68C-ACE4-4A6F-BD1B-BFDDAD424A21}" destId="{1B890B20-3874-48FF-B06B-C22A30AAF1E9}" srcOrd="1" destOrd="0" presId="urn:microsoft.com/office/officeart/2005/8/layout/matrix1"/>
    <dgm:cxn modelId="{0A1EBD11-0788-4749-87C5-AC9DCC3355F7}" type="presOf" srcId="{2F9E7FC4-807F-4E60-9762-7D887FDD746A}" destId="{C94A9CB1-8F69-4B54-8E6B-FA439180F42A}" srcOrd="0" destOrd="0" presId="urn:microsoft.com/office/officeart/2005/8/layout/matrix1"/>
    <dgm:cxn modelId="{4075DB4F-48D5-4513-AF62-9532B901D68C}" type="presOf" srcId="{A7D656E8-E748-417C-89F4-E3D4032CC135}" destId="{406C794E-C2D5-4E06-B896-92A85CFBC7DB}" srcOrd="0" destOrd="0" presId="urn:microsoft.com/office/officeart/2005/8/layout/matrix1"/>
    <dgm:cxn modelId="{120AA6D0-C497-47C3-8E58-6D0145342DDE}" type="presOf" srcId="{98C4F68C-ACE4-4A6F-BD1B-BFDDAD424A21}" destId="{F2986B77-A644-4673-B51D-603040337940}" srcOrd="0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7A955AAC-1F41-4138-9623-A294E8CA5650}" type="presOf" srcId="{5436085D-E0ED-43A8-954A-9BB247E78A70}" destId="{EE67AFEB-77DB-4944-AD5D-FC63408749E5}" srcOrd="0" destOrd="0" presId="urn:microsoft.com/office/officeart/2005/8/layout/matrix1"/>
    <dgm:cxn modelId="{47E875B7-A192-4601-BFEC-8F39CCFCD4E5}" type="presParOf" srcId="{EE67AFEB-77DB-4944-AD5D-FC63408749E5}" destId="{D5A0C5F2-676C-4ABD-B7D0-FC79D53D0401}" srcOrd="0" destOrd="0" presId="urn:microsoft.com/office/officeart/2005/8/layout/matrix1"/>
    <dgm:cxn modelId="{D2E7C1B4-2DD8-4237-9930-B47A4ACECB65}" type="presParOf" srcId="{D5A0C5F2-676C-4ABD-B7D0-FC79D53D0401}" destId="{F2986B77-A644-4673-B51D-603040337940}" srcOrd="0" destOrd="0" presId="urn:microsoft.com/office/officeart/2005/8/layout/matrix1"/>
    <dgm:cxn modelId="{B107F271-2B76-4C51-944E-B905984C1B2E}" type="presParOf" srcId="{D5A0C5F2-676C-4ABD-B7D0-FC79D53D0401}" destId="{1B890B20-3874-48FF-B06B-C22A30AAF1E9}" srcOrd="1" destOrd="0" presId="urn:microsoft.com/office/officeart/2005/8/layout/matrix1"/>
    <dgm:cxn modelId="{21F8DA59-F043-4F65-8332-CF512B811919}" type="presParOf" srcId="{D5A0C5F2-676C-4ABD-B7D0-FC79D53D0401}" destId="{2BB283A8-AC8F-4F64-808B-8C68E7CBEEDF}" srcOrd="2" destOrd="0" presId="urn:microsoft.com/office/officeart/2005/8/layout/matrix1"/>
    <dgm:cxn modelId="{904669C1-8231-4789-9B00-00E48383910F}" type="presParOf" srcId="{D5A0C5F2-676C-4ABD-B7D0-FC79D53D0401}" destId="{A7957193-0C79-41F2-A139-B479AF155A4C}" srcOrd="3" destOrd="0" presId="urn:microsoft.com/office/officeart/2005/8/layout/matrix1"/>
    <dgm:cxn modelId="{F51C0602-8682-4D0B-BF4A-5FB3BFDAC852}" type="presParOf" srcId="{D5A0C5F2-676C-4ABD-B7D0-FC79D53D0401}" destId="{C94A9CB1-8F69-4B54-8E6B-FA439180F42A}" srcOrd="4" destOrd="0" presId="urn:microsoft.com/office/officeart/2005/8/layout/matrix1"/>
    <dgm:cxn modelId="{1F7804DD-746E-4BB7-ADDC-867E03841545}" type="presParOf" srcId="{D5A0C5F2-676C-4ABD-B7D0-FC79D53D0401}" destId="{8383CF7D-9C60-4D59-A504-2D98FDAB486F}" srcOrd="5" destOrd="0" presId="urn:microsoft.com/office/officeart/2005/8/layout/matrix1"/>
    <dgm:cxn modelId="{8FE9D6CB-385A-4BF4-BB83-EA314ECBDD30}" type="presParOf" srcId="{D5A0C5F2-676C-4ABD-B7D0-FC79D53D0401}" destId="{6CE51DFA-F6B8-4936-A2C5-B562E07A0907}" srcOrd="6" destOrd="0" presId="urn:microsoft.com/office/officeart/2005/8/layout/matrix1"/>
    <dgm:cxn modelId="{1C4AB66B-035D-44DF-970A-E3981FCC1A45}" type="presParOf" srcId="{D5A0C5F2-676C-4ABD-B7D0-FC79D53D0401}" destId="{73B7CA75-9B0C-4BAB-BB85-66B4FCA68B2E}" srcOrd="7" destOrd="0" presId="urn:microsoft.com/office/officeart/2005/8/layout/matrix1"/>
    <dgm:cxn modelId="{1130A908-62EC-4329-A1F4-066BA71C5955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3600" b="1" smtClean="0">
              <a:latin typeface="Courier New" panose="02070309020205020404" pitchFamily="49" charset="0"/>
              <a:cs typeface="Courier New" panose="02070309020205020404" pitchFamily="49" charset="0"/>
            </a:rPr>
            <a:t>5</a:t>
          </a:r>
          <a:endParaRPr lang="en-US" sz="36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4299769A-1BDC-4452-9B88-0CFB599AD643}" type="presOf" srcId="{5436085D-E0ED-43A8-954A-9BB247E78A70}" destId="{EE67AFEB-77DB-4944-AD5D-FC63408749E5}" srcOrd="0" destOrd="0" presId="urn:microsoft.com/office/officeart/2005/8/layout/matrix1"/>
    <dgm:cxn modelId="{B23C00CC-A191-47DE-AC45-24E8FC87B2CD}" type="presOf" srcId="{98C4F68C-ACE4-4A6F-BD1B-BFDDAD424A21}" destId="{F2986B77-A644-4673-B51D-603040337940}" srcOrd="0" destOrd="0" presId="urn:microsoft.com/office/officeart/2005/8/layout/matrix1"/>
    <dgm:cxn modelId="{8EC9F7EA-AC95-43DE-AD30-186DC7E69B26}" type="presOf" srcId="{5F709361-596F-457B-8487-5AB101A12FC3}" destId="{6CE51DFA-F6B8-4936-A2C5-B562E07A0907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6A096B8A-D201-4C90-80F8-8A68412988AD}" type="presOf" srcId="{2F9E7FC4-807F-4E60-9762-7D887FDD746A}" destId="{C94A9CB1-8F69-4B54-8E6B-FA439180F42A}" srcOrd="0" destOrd="0" presId="urn:microsoft.com/office/officeart/2005/8/layout/matrix1"/>
    <dgm:cxn modelId="{D8B0F89F-95E8-4336-9E3C-966F3D7E8861}" type="presOf" srcId="{FF367142-506F-44B8-AFB0-DA31D4544B39}" destId="{2BB283A8-AC8F-4F64-808B-8C68E7CBEEDF}" srcOrd="0" destOrd="0" presId="urn:microsoft.com/office/officeart/2005/8/layout/matrix1"/>
    <dgm:cxn modelId="{976D25AF-07F1-4A2A-83C6-E66F4FE3A453}" type="presOf" srcId="{98C4F68C-ACE4-4A6F-BD1B-BFDDAD424A21}" destId="{1B890B20-3874-48FF-B06B-C22A30AAF1E9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C1B70A5B-5EB8-41FD-8DE2-4227177C3DBC}" type="presOf" srcId="{5F709361-596F-457B-8487-5AB101A12FC3}" destId="{73B7CA75-9B0C-4BAB-BB85-66B4FCA68B2E}" srcOrd="1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609BC592-5D41-4E7F-901E-2B9F084ED7D5}" type="presOf" srcId="{2F9E7FC4-807F-4E60-9762-7D887FDD746A}" destId="{8383CF7D-9C60-4D59-A504-2D98FDAB486F}" srcOrd="1" destOrd="0" presId="urn:microsoft.com/office/officeart/2005/8/layout/matrix1"/>
    <dgm:cxn modelId="{10B85879-E8D0-4777-A25C-452AAE9268F3}" type="presOf" srcId="{A7D656E8-E748-417C-89F4-E3D4032CC135}" destId="{406C794E-C2D5-4E06-B896-92A85CFBC7DB}" srcOrd="0" destOrd="0" presId="urn:microsoft.com/office/officeart/2005/8/layout/matrix1"/>
    <dgm:cxn modelId="{FABBA573-9014-4AEA-AF99-683A64EF7090}" type="presOf" srcId="{FF367142-506F-44B8-AFB0-DA31D4544B39}" destId="{A7957193-0C79-41F2-A139-B479AF155A4C}" srcOrd="1" destOrd="0" presId="urn:microsoft.com/office/officeart/2005/8/layout/matrix1"/>
    <dgm:cxn modelId="{F3620A8C-0F4C-47ED-A08E-8E8C53E2BB1E}" type="presParOf" srcId="{EE67AFEB-77DB-4944-AD5D-FC63408749E5}" destId="{D5A0C5F2-676C-4ABD-B7D0-FC79D53D0401}" srcOrd="0" destOrd="0" presId="urn:microsoft.com/office/officeart/2005/8/layout/matrix1"/>
    <dgm:cxn modelId="{85393134-C2CD-4306-AFC8-BE85EE9EA542}" type="presParOf" srcId="{D5A0C5F2-676C-4ABD-B7D0-FC79D53D0401}" destId="{F2986B77-A644-4673-B51D-603040337940}" srcOrd="0" destOrd="0" presId="urn:microsoft.com/office/officeart/2005/8/layout/matrix1"/>
    <dgm:cxn modelId="{80ECFF88-D994-4A93-8A41-CF81972C5896}" type="presParOf" srcId="{D5A0C5F2-676C-4ABD-B7D0-FC79D53D0401}" destId="{1B890B20-3874-48FF-B06B-C22A30AAF1E9}" srcOrd="1" destOrd="0" presId="urn:microsoft.com/office/officeart/2005/8/layout/matrix1"/>
    <dgm:cxn modelId="{15484B07-2854-40E3-BB45-E11D7BBD2132}" type="presParOf" srcId="{D5A0C5F2-676C-4ABD-B7D0-FC79D53D0401}" destId="{2BB283A8-AC8F-4F64-808B-8C68E7CBEEDF}" srcOrd="2" destOrd="0" presId="urn:microsoft.com/office/officeart/2005/8/layout/matrix1"/>
    <dgm:cxn modelId="{CE347997-5079-4E1F-9AF9-860A5E7DF668}" type="presParOf" srcId="{D5A0C5F2-676C-4ABD-B7D0-FC79D53D0401}" destId="{A7957193-0C79-41F2-A139-B479AF155A4C}" srcOrd="3" destOrd="0" presId="urn:microsoft.com/office/officeart/2005/8/layout/matrix1"/>
    <dgm:cxn modelId="{868C4A28-C1CC-4FB0-8DDA-84FDC8D2C20A}" type="presParOf" srcId="{D5A0C5F2-676C-4ABD-B7D0-FC79D53D0401}" destId="{C94A9CB1-8F69-4B54-8E6B-FA439180F42A}" srcOrd="4" destOrd="0" presId="urn:microsoft.com/office/officeart/2005/8/layout/matrix1"/>
    <dgm:cxn modelId="{E5C98DA5-EA19-4B34-B5B5-697F5AEB0C6E}" type="presParOf" srcId="{D5A0C5F2-676C-4ABD-B7D0-FC79D53D0401}" destId="{8383CF7D-9C60-4D59-A504-2D98FDAB486F}" srcOrd="5" destOrd="0" presId="urn:microsoft.com/office/officeart/2005/8/layout/matrix1"/>
    <dgm:cxn modelId="{00CDAD87-6E9A-464C-AA95-6E25BF25F5AC}" type="presParOf" srcId="{D5A0C5F2-676C-4ABD-B7D0-FC79D53D0401}" destId="{6CE51DFA-F6B8-4936-A2C5-B562E07A0907}" srcOrd="6" destOrd="0" presId="urn:microsoft.com/office/officeart/2005/8/layout/matrix1"/>
    <dgm:cxn modelId="{EA6FF7DB-FB42-43AF-9AD2-99679388E285}" type="presParOf" srcId="{D5A0C5F2-676C-4ABD-B7D0-FC79D53D0401}" destId="{73B7CA75-9B0C-4BAB-BB85-66B4FCA68B2E}" srcOrd="7" destOrd="0" presId="urn:microsoft.com/office/officeart/2005/8/layout/matrix1"/>
    <dgm:cxn modelId="{55E59D4F-4948-429B-ABD7-0732DAAED1D0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 custT="1"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smtClean="0">
              <a:latin typeface="Courier New" panose="02070309020205020404" pitchFamily="49" charset="0"/>
              <a:cs typeface="Courier New" panose="02070309020205020404" pitchFamily="49" charset="0"/>
            </a:rPr>
            <a:t>-</a:t>
          </a:r>
          <a:endParaRPr lang="en-US" sz="18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698BEFCD-4C07-44C1-90C8-06F4FB13B134}" type="presOf" srcId="{FF367142-506F-44B8-AFB0-DA31D4544B39}" destId="{2BB283A8-AC8F-4F64-808B-8C68E7CBEEDF}" srcOrd="0" destOrd="0" presId="urn:microsoft.com/office/officeart/2005/8/layout/matrix1"/>
    <dgm:cxn modelId="{10A7ADF4-C311-4617-A459-BB4F52B304DA}" type="presOf" srcId="{2F9E7FC4-807F-4E60-9762-7D887FDD746A}" destId="{C94A9CB1-8F69-4B54-8E6B-FA439180F42A}" srcOrd="0" destOrd="0" presId="urn:microsoft.com/office/officeart/2005/8/layout/matrix1"/>
    <dgm:cxn modelId="{AAEFEAEE-D207-4EB4-B617-227A7E91BC64}" type="presOf" srcId="{A7D656E8-E748-417C-89F4-E3D4032CC135}" destId="{406C794E-C2D5-4E06-B896-92A85CFBC7DB}" srcOrd="0" destOrd="0" presId="urn:microsoft.com/office/officeart/2005/8/layout/matrix1"/>
    <dgm:cxn modelId="{6F3015BE-BAEC-4F37-9C87-28A7FDF6CA15}" type="presOf" srcId="{FF367142-506F-44B8-AFB0-DA31D4544B39}" destId="{A7957193-0C79-41F2-A139-B479AF155A4C}" srcOrd="1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30BCB32F-3EB8-41FC-A5BB-06156130FACD}" type="presOf" srcId="{5436085D-E0ED-43A8-954A-9BB247E78A70}" destId="{EE67AFEB-77DB-4944-AD5D-FC63408749E5}" srcOrd="0" destOrd="0" presId="urn:microsoft.com/office/officeart/2005/8/layout/matrix1"/>
    <dgm:cxn modelId="{D037D1CB-2027-469E-946F-72B28266E297}" type="presOf" srcId="{98C4F68C-ACE4-4A6F-BD1B-BFDDAD424A21}" destId="{1B890B20-3874-48FF-B06B-C22A30AAF1E9}" srcOrd="1" destOrd="0" presId="urn:microsoft.com/office/officeart/2005/8/layout/matrix1"/>
    <dgm:cxn modelId="{7B870FF0-8AEA-4486-BBBF-208BCFA44787}" type="presOf" srcId="{5F709361-596F-457B-8487-5AB101A12FC3}" destId="{6CE51DFA-F6B8-4936-A2C5-B562E07A0907}" srcOrd="0" destOrd="0" presId="urn:microsoft.com/office/officeart/2005/8/layout/matrix1"/>
    <dgm:cxn modelId="{D62CEA61-8A2D-4B36-BC1D-AD22E579C5D7}" type="presOf" srcId="{2F9E7FC4-807F-4E60-9762-7D887FDD746A}" destId="{8383CF7D-9C60-4D59-A504-2D98FDAB486F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84F6C824-6CDC-4646-8A58-4FCF05CC2AFF}" type="presOf" srcId="{98C4F68C-ACE4-4A6F-BD1B-BFDDAD424A21}" destId="{F2986B77-A644-4673-B51D-603040337940}" srcOrd="0" destOrd="0" presId="urn:microsoft.com/office/officeart/2005/8/layout/matrix1"/>
    <dgm:cxn modelId="{9153A7D5-EE87-4686-B9EA-0BD3BEAB99E5}" type="presOf" srcId="{5F709361-596F-457B-8487-5AB101A12FC3}" destId="{73B7CA75-9B0C-4BAB-BB85-66B4FCA68B2E}" srcOrd="1" destOrd="0" presId="urn:microsoft.com/office/officeart/2005/8/layout/matrix1"/>
    <dgm:cxn modelId="{DB66AA44-9DB0-4A8F-BD8C-FF4C8AADDC96}" type="presParOf" srcId="{EE67AFEB-77DB-4944-AD5D-FC63408749E5}" destId="{D5A0C5F2-676C-4ABD-B7D0-FC79D53D0401}" srcOrd="0" destOrd="0" presId="urn:microsoft.com/office/officeart/2005/8/layout/matrix1"/>
    <dgm:cxn modelId="{9F9378DC-181A-4F95-9A00-AEB26379DCB5}" type="presParOf" srcId="{D5A0C5F2-676C-4ABD-B7D0-FC79D53D0401}" destId="{F2986B77-A644-4673-B51D-603040337940}" srcOrd="0" destOrd="0" presId="urn:microsoft.com/office/officeart/2005/8/layout/matrix1"/>
    <dgm:cxn modelId="{E3AFE134-880A-4C06-A259-67A68DC7B2CA}" type="presParOf" srcId="{D5A0C5F2-676C-4ABD-B7D0-FC79D53D0401}" destId="{1B890B20-3874-48FF-B06B-C22A30AAF1E9}" srcOrd="1" destOrd="0" presId="urn:microsoft.com/office/officeart/2005/8/layout/matrix1"/>
    <dgm:cxn modelId="{8D018359-941C-4E49-B6AE-4A220815A8EF}" type="presParOf" srcId="{D5A0C5F2-676C-4ABD-B7D0-FC79D53D0401}" destId="{2BB283A8-AC8F-4F64-808B-8C68E7CBEEDF}" srcOrd="2" destOrd="0" presId="urn:microsoft.com/office/officeart/2005/8/layout/matrix1"/>
    <dgm:cxn modelId="{C1FF721C-864C-4811-8BF9-1A043FB2FF4E}" type="presParOf" srcId="{D5A0C5F2-676C-4ABD-B7D0-FC79D53D0401}" destId="{A7957193-0C79-41F2-A139-B479AF155A4C}" srcOrd="3" destOrd="0" presId="urn:microsoft.com/office/officeart/2005/8/layout/matrix1"/>
    <dgm:cxn modelId="{2E2006B6-6A02-4597-879B-00EFC69D5138}" type="presParOf" srcId="{D5A0C5F2-676C-4ABD-B7D0-FC79D53D0401}" destId="{C94A9CB1-8F69-4B54-8E6B-FA439180F42A}" srcOrd="4" destOrd="0" presId="urn:microsoft.com/office/officeart/2005/8/layout/matrix1"/>
    <dgm:cxn modelId="{A0A152CC-A809-48F9-BEC8-89923E7F0B29}" type="presParOf" srcId="{D5A0C5F2-676C-4ABD-B7D0-FC79D53D0401}" destId="{8383CF7D-9C60-4D59-A504-2D98FDAB486F}" srcOrd="5" destOrd="0" presId="urn:microsoft.com/office/officeart/2005/8/layout/matrix1"/>
    <dgm:cxn modelId="{6A9E4CE5-8773-416D-8382-A23781C5E33D}" type="presParOf" srcId="{D5A0C5F2-676C-4ABD-B7D0-FC79D53D0401}" destId="{6CE51DFA-F6B8-4936-A2C5-B562E07A0907}" srcOrd="6" destOrd="0" presId="urn:microsoft.com/office/officeart/2005/8/layout/matrix1"/>
    <dgm:cxn modelId="{501E21AF-3216-4CCB-8A76-C3F07CA6CC0A}" type="presParOf" srcId="{D5A0C5F2-676C-4ABD-B7D0-FC79D53D0401}" destId="{73B7CA75-9B0C-4BAB-BB85-66B4FCA68B2E}" srcOrd="7" destOrd="0" presId="urn:microsoft.com/office/officeart/2005/8/layout/matrix1"/>
    <dgm:cxn modelId="{61B920FF-D517-4654-9181-FAA163B62D4E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 custT="1"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smtClean="0">
              <a:latin typeface="Courier New" panose="02070309020205020404" pitchFamily="49" charset="0"/>
              <a:cs typeface="Courier New" panose="02070309020205020404" pitchFamily="49" charset="0"/>
            </a:rPr>
            <a:t>-</a:t>
          </a:r>
          <a:endParaRPr lang="en-US" sz="18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04D2B-0167-4678-9E2A-4C9E0C96B4F3}" type="presOf" srcId="{2F9E7FC4-807F-4E60-9762-7D887FDD746A}" destId="{C94A9CB1-8F69-4B54-8E6B-FA439180F42A}" srcOrd="0" destOrd="0" presId="urn:microsoft.com/office/officeart/2005/8/layout/matrix1"/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DDF21EB2-3BF7-499D-A9AC-7EA7140BA83A}" type="presOf" srcId="{FF367142-506F-44B8-AFB0-DA31D4544B39}" destId="{A7957193-0C79-41F2-A139-B479AF155A4C}" srcOrd="1" destOrd="0" presId="urn:microsoft.com/office/officeart/2005/8/layout/matrix1"/>
    <dgm:cxn modelId="{96ACE1C2-6786-41C6-9BB7-D6ADF190968E}" type="presOf" srcId="{A7D656E8-E748-417C-89F4-E3D4032CC135}" destId="{406C794E-C2D5-4E06-B896-92A85CFBC7DB}" srcOrd="0" destOrd="0" presId="urn:microsoft.com/office/officeart/2005/8/layout/matrix1"/>
    <dgm:cxn modelId="{030E5896-D166-480A-9424-6568B6146DCD}" type="presOf" srcId="{5F709361-596F-457B-8487-5AB101A12FC3}" destId="{6CE51DFA-F6B8-4936-A2C5-B562E07A0907}" srcOrd="0" destOrd="0" presId="urn:microsoft.com/office/officeart/2005/8/layout/matrix1"/>
    <dgm:cxn modelId="{5F9386E8-D78E-4C78-BEF4-137D810345DB}" type="presOf" srcId="{98C4F68C-ACE4-4A6F-BD1B-BFDDAD424A21}" destId="{1B890B20-3874-48FF-B06B-C22A30AAF1E9}" srcOrd="1" destOrd="0" presId="urn:microsoft.com/office/officeart/2005/8/layout/matrix1"/>
    <dgm:cxn modelId="{29F9790B-9001-4440-BE33-0B27A0C2FD13}" type="presOf" srcId="{2F9E7FC4-807F-4E60-9762-7D887FDD746A}" destId="{8383CF7D-9C60-4D59-A504-2D98FDAB486F}" srcOrd="1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40163EE1-922C-4D90-B41E-01AF137A775E}" type="presOf" srcId="{5436085D-E0ED-43A8-954A-9BB247E78A70}" destId="{EE67AFEB-77DB-4944-AD5D-FC63408749E5}" srcOrd="0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AB1288DF-2D2D-42F6-AEE4-0353832344D9}" type="presOf" srcId="{5F709361-596F-457B-8487-5AB101A12FC3}" destId="{73B7CA75-9B0C-4BAB-BB85-66B4FCA68B2E}" srcOrd="1" destOrd="0" presId="urn:microsoft.com/office/officeart/2005/8/layout/matrix1"/>
    <dgm:cxn modelId="{C0CACCDE-7D4D-45E7-94A7-A9A7E7819DB2}" type="presOf" srcId="{FF367142-506F-44B8-AFB0-DA31D4544B39}" destId="{2BB283A8-AC8F-4F64-808B-8C68E7CBEEDF}" srcOrd="0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5D9C3964-80FE-4C06-8054-F511E07B74B7}" type="presOf" srcId="{98C4F68C-ACE4-4A6F-BD1B-BFDDAD424A21}" destId="{F2986B77-A644-4673-B51D-603040337940}" srcOrd="0" destOrd="0" presId="urn:microsoft.com/office/officeart/2005/8/layout/matrix1"/>
    <dgm:cxn modelId="{2D49C749-C01D-4762-9F18-56DCAFD0FF8C}" type="presParOf" srcId="{EE67AFEB-77DB-4944-AD5D-FC63408749E5}" destId="{D5A0C5F2-676C-4ABD-B7D0-FC79D53D0401}" srcOrd="0" destOrd="0" presId="urn:microsoft.com/office/officeart/2005/8/layout/matrix1"/>
    <dgm:cxn modelId="{0BF4FDDE-7303-4A3A-A629-9D241DDB5A3A}" type="presParOf" srcId="{D5A0C5F2-676C-4ABD-B7D0-FC79D53D0401}" destId="{F2986B77-A644-4673-B51D-603040337940}" srcOrd="0" destOrd="0" presId="urn:microsoft.com/office/officeart/2005/8/layout/matrix1"/>
    <dgm:cxn modelId="{1940FD0F-2584-4914-A3BC-3E6F341869ED}" type="presParOf" srcId="{D5A0C5F2-676C-4ABD-B7D0-FC79D53D0401}" destId="{1B890B20-3874-48FF-B06B-C22A30AAF1E9}" srcOrd="1" destOrd="0" presId="urn:microsoft.com/office/officeart/2005/8/layout/matrix1"/>
    <dgm:cxn modelId="{F916C1A9-8CDB-4A1D-A316-A0663D8DC2E3}" type="presParOf" srcId="{D5A0C5F2-676C-4ABD-B7D0-FC79D53D0401}" destId="{2BB283A8-AC8F-4F64-808B-8C68E7CBEEDF}" srcOrd="2" destOrd="0" presId="urn:microsoft.com/office/officeart/2005/8/layout/matrix1"/>
    <dgm:cxn modelId="{E7ACCE4B-2A60-4519-8566-083D49719C48}" type="presParOf" srcId="{D5A0C5F2-676C-4ABD-B7D0-FC79D53D0401}" destId="{A7957193-0C79-41F2-A139-B479AF155A4C}" srcOrd="3" destOrd="0" presId="urn:microsoft.com/office/officeart/2005/8/layout/matrix1"/>
    <dgm:cxn modelId="{74C9B8AA-30EF-4F0A-A4B4-03D87C2C5658}" type="presParOf" srcId="{D5A0C5F2-676C-4ABD-B7D0-FC79D53D0401}" destId="{C94A9CB1-8F69-4B54-8E6B-FA439180F42A}" srcOrd="4" destOrd="0" presId="urn:microsoft.com/office/officeart/2005/8/layout/matrix1"/>
    <dgm:cxn modelId="{CBA2E0A9-342B-4D61-ACDF-4771EE17B1D3}" type="presParOf" srcId="{D5A0C5F2-676C-4ABD-B7D0-FC79D53D0401}" destId="{8383CF7D-9C60-4D59-A504-2D98FDAB486F}" srcOrd="5" destOrd="0" presId="urn:microsoft.com/office/officeart/2005/8/layout/matrix1"/>
    <dgm:cxn modelId="{A3AB7BC9-024A-410C-A468-E7F2F90DF5F0}" type="presParOf" srcId="{D5A0C5F2-676C-4ABD-B7D0-FC79D53D0401}" destId="{6CE51DFA-F6B8-4936-A2C5-B562E07A0907}" srcOrd="6" destOrd="0" presId="urn:microsoft.com/office/officeart/2005/8/layout/matrix1"/>
    <dgm:cxn modelId="{4513CC40-35CE-4E20-83E7-C34B5F3B288D}" type="presParOf" srcId="{D5A0C5F2-676C-4ABD-B7D0-FC79D53D0401}" destId="{73B7CA75-9B0C-4BAB-BB85-66B4FCA68B2E}" srcOrd="7" destOrd="0" presId="urn:microsoft.com/office/officeart/2005/8/layout/matrix1"/>
    <dgm:cxn modelId="{960F5BA1-A504-4B28-9FBA-B286543ED240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 custT="1"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600" b="1" smtClean="0">
              <a:latin typeface="Gill Sans MT" panose="020B0502020104020203" pitchFamily="34" charset="0"/>
            </a:rPr>
            <a:t>-</a:t>
          </a:r>
          <a:endParaRPr lang="en-US" sz="18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5457E2DB-81D5-4E42-B5AE-970EA5AE4BFC}" type="presOf" srcId="{5F709361-596F-457B-8487-5AB101A12FC3}" destId="{73B7CA75-9B0C-4BAB-BB85-66B4FCA68B2E}" srcOrd="1" destOrd="0" presId="urn:microsoft.com/office/officeart/2005/8/layout/matrix1"/>
    <dgm:cxn modelId="{36D77B26-420F-4606-9F67-895F65BA8DC5}" type="presOf" srcId="{5F709361-596F-457B-8487-5AB101A12FC3}" destId="{6CE51DFA-F6B8-4936-A2C5-B562E07A0907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E08C4EC9-955F-4F47-94FD-F7D8616F9D5C}" type="presOf" srcId="{2F9E7FC4-807F-4E60-9762-7D887FDD746A}" destId="{8383CF7D-9C60-4D59-A504-2D98FDAB486F}" srcOrd="1" destOrd="0" presId="urn:microsoft.com/office/officeart/2005/8/layout/matrix1"/>
    <dgm:cxn modelId="{31D76AEC-E6F7-488B-8992-07085F523ADC}" type="presOf" srcId="{2F9E7FC4-807F-4E60-9762-7D887FDD746A}" destId="{C94A9CB1-8F69-4B54-8E6B-FA439180F42A}" srcOrd="0" destOrd="0" presId="urn:microsoft.com/office/officeart/2005/8/layout/matrix1"/>
    <dgm:cxn modelId="{DA43AAC9-1AA0-42EC-8FA7-E14D266912D3}" type="presOf" srcId="{98C4F68C-ACE4-4A6F-BD1B-BFDDAD424A21}" destId="{F2986B77-A644-4673-B51D-603040337940}" srcOrd="0" destOrd="0" presId="urn:microsoft.com/office/officeart/2005/8/layout/matrix1"/>
    <dgm:cxn modelId="{7138EC64-5867-45AC-9A2A-F4EAE5698A0E}" type="presOf" srcId="{98C4F68C-ACE4-4A6F-BD1B-BFDDAD424A21}" destId="{1B890B20-3874-48FF-B06B-C22A30AAF1E9}" srcOrd="1" destOrd="0" presId="urn:microsoft.com/office/officeart/2005/8/layout/matrix1"/>
    <dgm:cxn modelId="{3D75A751-0580-48C4-AE41-6A932DEEDF11}" type="presOf" srcId="{FF367142-506F-44B8-AFB0-DA31D4544B39}" destId="{A7957193-0C79-41F2-A139-B479AF155A4C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9B7E8937-5588-42E1-8078-0AD545B1E1BB}" type="presOf" srcId="{FF367142-506F-44B8-AFB0-DA31D4544B39}" destId="{2BB283A8-AC8F-4F64-808B-8C68E7CBEEDF}" srcOrd="0" destOrd="0" presId="urn:microsoft.com/office/officeart/2005/8/layout/matrix1"/>
    <dgm:cxn modelId="{B501AF43-F5A3-4E91-A6F3-82FA391FC768}" type="presOf" srcId="{A7D656E8-E748-417C-89F4-E3D4032CC135}" destId="{406C794E-C2D5-4E06-B896-92A85CFBC7DB}" srcOrd="0" destOrd="0" presId="urn:microsoft.com/office/officeart/2005/8/layout/matrix1"/>
    <dgm:cxn modelId="{695DB12E-0414-4722-8CEC-E63ED4A9EF2F}" type="presOf" srcId="{5436085D-E0ED-43A8-954A-9BB247E78A70}" destId="{EE67AFEB-77DB-4944-AD5D-FC63408749E5}" srcOrd="0" destOrd="0" presId="urn:microsoft.com/office/officeart/2005/8/layout/matrix1"/>
    <dgm:cxn modelId="{B54D9DA9-3276-4B78-A976-0CAC2BE57BB5}" type="presParOf" srcId="{EE67AFEB-77DB-4944-AD5D-FC63408749E5}" destId="{D5A0C5F2-676C-4ABD-B7D0-FC79D53D0401}" srcOrd="0" destOrd="0" presId="urn:microsoft.com/office/officeart/2005/8/layout/matrix1"/>
    <dgm:cxn modelId="{7FE2F584-81F4-4CD5-930A-8B5E404CE92D}" type="presParOf" srcId="{D5A0C5F2-676C-4ABD-B7D0-FC79D53D0401}" destId="{F2986B77-A644-4673-B51D-603040337940}" srcOrd="0" destOrd="0" presId="urn:microsoft.com/office/officeart/2005/8/layout/matrix1"/>
    <dgm:cxn modelId="{D0337AD0-E20B-4888-8D30-F8744A81C266}" type="presParOf" srcId="{D5A0C5F2-676C-4ABD-B7D0-FC79D53D0401}" destId="{1B890B20-3874-48FF-B06B-C22A30AAF1E9}" srcOrd="1" destOrd="0" presId="urn:microsoft.com/office/officeart/2005/8/layout/matrix1"/>
    <dgm:cxn modelId="{CA5FCED8-C41F-4245-99E3-85946A181B9D}" type="presParOf" srcId="{D5A0C5F2-676C-4ABD-B7D0-FC79D53D0401}" destId="{2BB283A8-AC8F-4F64-808B-8C68E7CBEEDF}" srcOrd="2" destOrd="0" presId="urn:microsoft.com/office/officeart/2005/8/layout/matrix1"/>
    <dgm:cxn modelId="{03CE2C90-6BD5-45AA-87B0-596C91E23D13}" type="presParOf" srcId="{D5A0C5F2-676C-4ABD-B7D0-FC79D53D0401}" destId="{A7957193-0C79-41F2-A139-B479AF155A4C}" srcOrd="3" destOrd="0" presId="urn:microsoft.com/office/officeart/2005/8/layout/matrix1"/>
    <dgm:cxn modelId="{74CBAF3B-9859-43ED-9B90-80C5696748D5}" type="presParOf" srcId="{D5A0C5F2-676C-4ABD-B7D0-FC79D53D0401}" destId="{C94A9CB1-8F69-4B54-8E6B-FA439180F42A}" srcOrd="4" destOrd="0" presId="urn:microsoft.com/office/officeart/2005/8/layout/matrix1"/>
    <dgm:cxn modelId="{E05D95D8-3BB9-4485-B6BE-4AE9A62A90C1}" type="presParOf" srcId="{D5A0C5F2-676C-4ABD-B7D0-FC79D53D0401}" destId="{8383CF7D-9C60-4D59-A504-2D98FDAB486F}" srcOrd="5" destOrd="0" presId="urn:microsoft.com/office/officeart/2005/8/layout/matrix1"/>
    <dgm:cxn modelId="{89EFAEA3-054B-4521-80A0-036A59900E4F}" type="presParOf" srcId="{D5A0C5F2-676C-4ABD-B7D0-FC79D53D0401}" destId="{6CE51DFA-F6B8-4936-A2C5-B562E07A0907}" srcOrd="6" destOrd="0" presId="urn:microsoft.com/office/officeart/2005/8/layout/matrix1"/>
    <dgm:cxn modelId="{8ECB50C4-9561-4664-80A4-6B3AE00B8F79}" type="presParOf" srcId="{D5A0C5F2-676C-4ABD-B7D0-FC79D53D0401}" destId="{73B7CA75-9B0C-4BAB-BB85-66B4FCA68B2E}" srcOrd="7" destOrd="0" presId="urn:microsoft.com/office/officeart/2005/8/layout/matrix1"/>
    <dgm:cxn modelId="{2186664D-8195-40F6-A3B7-03ECC8C19468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 custT="1"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smtClean="0">
              <a:latin typeface="Courier New" panose="02070309020205020404" pitchFamily="49" charset="0"/>
              <a:cs typeface="Courier New" panose="02070309020205020404" pitchFamily="49" charset="0"/>
            </a:rPr>
            <a:t>-</a:t>
          </a:r>
          <a:endParaRPr lang="en-US" sz="18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>
        <a:solidFill>
          <a:srgbClr val="00B05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59D47712-C866-4515-9D72-5CAC0DD97E4B}" type="presOf" srcId="{5F709361-596F-457B-8487-5AB101A12FC3}" destId="{73B7CA75-9B0C-4BAB-BB85-66B4FCA68B2E}" srcOrd="1" destOrd="0" presId="urn:microsoft.com/office/officeart/2005/8/layout/matrix1"/>
    <dgm:cxn modelId="{948372CD-2536-4035-A853-28161143426C}" type="presOf" srcId="{FF367142-506F-44B8-AFB0-DA31D4544B39}" destId="{A7957193-0C79-41F2-A139-B479AF155A4C}" srcOrd="1" destOrd="0" presId="urn:microsoft.com/office/officeart/2005/8/layout/matrix1"/>
    <dgm:cxn modelId="{60F687BF-41DF-49A4-AB90-3522159624BA}" type="presOf" srcId="{2F9E7FC4-807F-4E60-9762-7D887FDD746A}" destId="{C94A9CB1-8F69-4B54-8E6B-FA439180F42A}" srcOrd="0" destOrd="0" presId="urn:microsoft.com/office/officeart/2005/8/layout/matrix1"/>
    <dgm:cxn modelId="{331329A7-964A-471E-929E-1D5F79882ACE}" type="presOf" srcId="{98C4F68C-ACE4-4A6F-BD1B-BFDDAD424A21}" destId="{F2986B77-A644-4673-B51D-603040337940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00CF46E6-7624-401E-A122-6E4469511C66}" type="presOf" srcId="{98C4F68C-ACE4-4A6F-BD1B-BFDDAD424A21}" destId="{1B890B20-3874-48FF-B06B-C22A30AAF1E9}" srcOrd="1" destOrd="0" presId="urn:microsoft.com/office/officeart/2005/8/layout/matrix1"/>
    <dgm:cxn modelId="{93C0880B-6CA8-4E18-B208-012BDC429ABC}" type="presOf" srcId="{FF367142-506F-44B8-AFB0-DA31D4544B39}" destId="{2BB283A8-AC8F-4F64-808B-8C68E7CBEEDF}" srcOrd="0" destOrd="0" presId="urn:microsoft.com/office/officeart/2005/8/layout/matrix1"/>
    <dgm:cxn modelId="{B357F503-5D92-4189-AC3A-23816B6414DE}" type="presOf" srcId="{5436085D-E0ED-43A8-954A-9BB247E78A70}" destId="{EE67AFEB-77DB-4944-AD5D-FC63408749E5}" srcOrd="0" destOrd="0" presId="urn:microsoft.com/office/officeart/2005/8/layout/matrix1"/>
    <dgm:cxn modelId="{41A92D01-FCEF-43D0-A076-C7CA318DB515}" type="presOf" srcId="{5F709361-596F-457B-8487-5AB101A12FC3}" destId="{6CE51DFA-F6B8-4936-A2C5-B562E07A0907}" srcOrd="0" destOrd="0" presId="urn:microsoft.com/office/officeart/2005/8/layout/matrix1"/>
    <dgm:cxn modelId="{56FB833A-5185-40D4-A0FE-FFAFC2B8359B}" type="presOf" srcId="{2F9E7FC4-807F-4E60-9762-7D887FDD746A}" destId="{8383CF7D-9C60-4D59-A504-2D98FDAB486F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37458986-BDEE-476F-8335-C451B5081AE1}" type="presOf" srcId="{A7D656E8-E748-417C-89F4-E3D4032CC135}" destId="{406C794E-C2D5-4E06-B896-92A85CFBC7DB}" srcOrd="0" destOrd="0" presId="urn:microsoft.com/office/officeart/2005/8/layout/matrix1"/>
    <dgm:cxn modelId="{B57F0F4C-49AD-4671-8BB7-22BD475011CA}" type="presParOf" srcId="{EE67AFEB-77DB-4944-AD5D-FC63408749E5}" destId="{D5A0C5F2-676C-4ABD-B7D0-FC79D53D0401}" srcOrd="0" destOrd="0" presId="urn:microsoft.com/office/officeart/2005/8/layout/matrix1"/>
    <dgm:cxn modelId="{DCF78B69-B1DA-4F76-B28C-50488151A247}" type="presParOf" srcId="{D5A0C5F2-676C-4ABD-B7D0-FC79D53D0401}" destId="{F2986B77-A644-4673-B51D-603040337940}" srcOrd="0" destOrd="0" presId="urn:microsoft.com/office/officeart/2005/8/layout/matrix1"/>
    <dgm:cxn modelId="{3EC35C5F-54CA-47CF-811E-1D9FE2572929}" type="presParOf" srcId="{D5A0C5F2-676C-4ABD-B7D0-FC79D53D0401}" destId="{1B890B20-3874-48FF-B06B-C22A30AAF1E9}" srcOrd="1" destOrd="0" presId="urn:microsoft.com/office/officeart/2005/8/layout/matrix1"/>
    <dgm:cxn modelId="{EA461D34-D80D-4822-AF90-3DA74755A618}" type="presParOf" srcId="{D5A0C5F2-676C-4ABD-B7D0-FC79D53D0401}" destId="{2BB283A8-AC8F-4F64-808B-8C68E7CBEEDF}" srcOrd="2" destOrd="0" presId="urn:microsoft.com/office/officeart/2005/8/layout/matrix1"/>
    <dgm:cxn modelId="{B23E8E28-99CC-4110-8F3E-EB98EA47C1A5}" type="presParOf" srcId="{D5A0C5F2-676C-4ABD-B7D0-FC79D53D0401}" destId="{A7957193-0C79-41F2-A139-B479AF155A4C}" srcOrd="3" destOrd="0" presId="urn:microsoft.com/office/officeart/2005/8/layout/matrix1"/>
    <dgm:cxn modelId="{92E3CE3B-187B-44A9-88E2-27C08529897A}" type="presParOf" srcId="{D5A0C5F2-676C-4ABD-B7D0-FC79D53D0401}" destId="{C94A9CB1-8F69-4B54-8E6B-FA439180F42A}" srcOrd="4" destOrd="0" presId="urn:microsoft.com/office/officeart/2005/8/layout/matrix1"/>
    <dgm:cxn modelId="{0CE7D16A-5C74-4344-B4EC-5EA4A9462CA4}" type="presParOf" srcId="{D5A0C5F2-676C-4ABD-B7D0-FC79D53D0401}" destId="{8383CF7D-9C60-4D59-A504-2D98FDAB486F}" srcOrd="5" destOrd="0" presId="urn:microsoft.com/office/officeart/2005/8/layout/matrix1"/>
    <dgm:cxn modelId="{C16EEF61-50B6-4F9A-BE62-2E6B0D8D2CCE}" type="presParOf" srcId="{D5A0C5F2-676C-4ABD-B7D0-FC79D53D0401}" destId="{6CE51DFA-F6B8-4936-A2C5-B562E07A0907}" srcOrd="6" destOrd="0" presId="urn:microsoft.com/office/officeart/2005/8/layout/matrix1"/>
    <dgm:cxn modelId="{54A80330-A77E-4F15-8BD6-F134E199DE5B}" type="presParOf" srcId="{D5A0C5F2-676C-4ABD-B7D0-FC79D53D0401}" destId="{73B7CA75-9B0C-4BAB-BB85-66B4FCA68B2E}" srcOrd="7" destOrd="0" presId="urn:microsoft.com/office/officeart/2005/8/layout/matrix1"/>
    <dgm:cxn modelId="{C84D93AF-C321-4097-92E9-044645717273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DB6B8-7768-4B14-BF7E-4527BC6D5A96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</dgm:pt>
    <dgm:pt modelId="{FF508477-506E-4015-8026-90FA93DEF1FC}">
      <dgm:prSet phldrT="[Text]"/>
      <dgm:spPr>
        <a:gradFill flip="none" rotWithShape="1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Rewriter</a:t>
          </a:r>
          <a:endParaRPr lang="en-US" dirty="0">
            <a:latin typeface="Gill Sans MT" panose="020B0502020104020203" pitchFamily="34" charset="0"/>
          </a:endParaRPr>
        </a:p>
      </dgm:t>
    </dgm:pt>
    <dgm:pt modelId="{29B67F12-36C4-465C-9CD8-9BF83A21C68C}" type="parTrans" cxnId="{E4097314-BBE7-4B1A-9689-3F87379F07C9}">
      <dgm:prSet/>
      <dgm:spPr/>
      <dgm:t>
        <a:bodyPr/>
        <a:lstStyle/>
        <a:p>
          <a:endParaRPr lang="en-US"/>
        </a:p>
      </dgm:t>
    </dgm:pt>
    <dgm:pt modelId="{3BFC6CCA-6BE7-4452-A137-ECA64AFD74FA}" type="sibTrans" cxnId="{E4097314-BBE7-4B1A-9689-3F87379F07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7CA21B2-F972-4325-BCC1-8D952B480EA3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Translator</a:t>
          </a:r>
          <a:endParaRPr lang="en-US" dirty="0">
            <a:latin typeface="Gill Sans MT" panose="020B0502020104020203" pitchFamily="34" charset="0"/>
          </a:endParaRPr>
        </a:p>
      </dgm:t>
    </dgm:pt>
    <dgm:pt modelId="{EBD946B2-5814-42DE-9B79-60FC7B9191A6}" type="parTrans" cxnId="{C54FE251-D116-467A-8FCA-25B361808CB5}">
      <dgm:prSet/>
      <dgm:spPr/>
      <dgm:t>
        <a:bodyPr/>
        <a:lstStyle/>
        <a:p>
          <a:endParaRPr lang="en-US"/>
        </a:p>
      </dgm:t>
    </dgm:pt>
    <dgm:pt modelId="{CA7CBC30-428A-4CBC-8947-5075D6334DCF}" type="sibTrans" cxnId="{C54FE251-D116-467A-8FCA-25B361808CB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9D14C7-C3FA-4496-AEB8-D55BACEE61C5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Solver</a:t>
          </a:r>
          <a:endParaRPr lang="en-US" dirty="0">
            <a:latin typeface="Gill Sans MT" panose="020B0502020104020203" pitchFamily="34" charset="0"/>
          </a:endParaRPr>
        </a:p>
      </dgm:t>
    </dgm:pt>
    <dgm:pt modelId="{8A912DDD-00AD-41EF-A3A5-A4FA3D542CBF}" type="parTrans" cxnId="{088D89C4-741E-4312-8BA7-FE1BC98E84DD}">
      <dgm:prSet/>
      <dgm:spPr/>
      <dgm:t>
        <a:bodyPr/>
        <a:lstStyle/>
        <a:p>
          <a:endParaRPr lang="en-US"/>
        </a:p>
      </dgm:t>
    </dgm:pt>
    <dgm:pt modelId="{09372B7C-6E30-4894-A780-BFCBF2C417C7}" type="sibTrans" cxnId="{088D89C4-741E-4312-8BA7-FE1BC98E84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517C42-31C3-44C1-A176-A7F141000FEA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Feedback</a:t>
          </a:r>
          <a:endParaRPr lang="en-US" dirty="0">
            <a:latin typeface="Gill Sans MT" panose="020B0502020104020203" pitchFamily="34" charset="0"/>
          </a:endParaRPr>
        </a:p>
      </dgm:t>
    </dgm:pt>
    <dgm:pt modelId="{594AD643-6619-451B-8324-2654CAB86C42}" type="parTrans" cxnId="{6250D93B-D26A-4307-AAF8-B7943A7CF3FF}">
      <dgm:prSet/>
      <dgm:spPr/>
      <dgm:t>
        <a:bodyPr/>
        <a:lstStyle/>
        <a:p>
          <a:endParaRPr lang="en-US"/>
        </a:p>
      </dgm:t>
    </dgm:pt>
    <dgm:pt modelId="{996A27C5-975C-4B2E-A7A4-9FA34A2ABAFA}" type="sibTrans" cxnId="{6250D93B-D26A-4307-AAF8-B7943A7CF3FF}">
      <dgm:prSet/>
      <dgm:spPr/>
      <dgm:t>
        <a:bodyPr/>
        <a:lstStyle/>
        <a:p>
          <a:endParaRPr lang="en-US"/>
        </a:p>
      </dgm:t>
    </dgm:pt>
    <dgm:pt modelId="{B8EB80B9-BD02-4C08-8646-CBA8B06A01F9}" type="pres">
      <dgm:prSet presAssocID="{B46DB6B8-7768-4B14-BF7E-4527BC6D5A96}" presName="Name0" presStyleCnt="0">
        <dgm:presLayoutVars>
          <dgm:dir/>
          <dgm:resizeHandles val="exact"/>
        </dgm:presLayoutVars>
      </dgm:prSet>
      <dgm:spPr/>
    </dgm:pt>
    <dgm:pt modelId="{B0513E09-EF43-42BB-B12D-37B4ADF21E58}" type="pres">
      <dgm:prSet presAssocID="{FF508477-506E-4015-8026-90FA93DEF1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144CA-712E-465E-9104-69087095A724}" type="pres">
      <dgm:prSet presAssocID="{3BFC6CCA-6BE7-4452-A137-ECA64AFD74FA}" presName="sibTrans" presStyleLbl="sibTrans2D1" presStyleIdx="0" presStyleCnt="3" custLinFactNeighborX="-13140" custLinFactNeighborY="8988"/>
      <dgm:spPr/>
      <dgm:t>
        <a:bodyPr/>
        <a:lstStyle/>
        <a:p>
          <a:endParaRPr lang="en-US"/>
        </a:p>
      </dgm:t>
    </dgm:pt>
    <dgm:pt modelId="{22B5353D-45A2-4239-BDA7-B36DE32AE63C}" type="pres">
      <dgm:prSet presAssocID="{3BFC6CCA-6BE7-4452-A137-ECA64AFD74F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AC05A4-BC33-44CB-BA87-E2B76DACF46D}" type="pres">
      <dgm:prSet presAssocID="{07CA21B2-F972-4325-BCC1-8D952B480E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CDC-D4A1-4938-B0F5-D7330D6F5086}" type="pres">
      <dgm:prSet presAssocID="{CA7CBC30-428A-4CBC-8947-5075D6334D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FD90D94-C906-4A13-9E14-22AE4E64916F}" type="pres">
      <dgm:prSet presAssocID="{CA7CBC30-428A-4CBC-8947-5075D6334DC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A0EB39F-EA83-4681-9A17-3CDA9399AFB2}" type="pres">
      <dgm:prSet presAssocID="{439D14C7-C3FA-4496-AEB8-D55BACEE61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D8731-771D-4F68-83BF-D8FA7AE4FB39}" type="pres">
      <dgm:prSet presAssocID="{09372B7C-6E30-4894-A780-BFCBF2C417C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39F1E1-ED5A-4153-B71E-DA9065809D8D}" type="pres">
      <dgm:prSet presAssocID="{09372B7C-6E30-4894-A780-BFCBF2C417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51B58C-F0AE-4255-A0D5-F46BA0990E96}" type="pres">
      <dgm:prSet presAssocID="{4A517C42-31C3-44C1-A176-A7F141000F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0D93B-D26A-4307-AAF8-B7943A7CF3FF}" srcId="{B46DB6B8-7768-4B14-BF7E-4527BC6D5A96}" destId="{4A517C42-31C3-44C1-A176-A7F141000FEA}" srcOrd="3" destOrd="0" parTransId="{594AD643-6619-451B-8324-2654CAB86C42}" sibTransId="{996A27C5-975C-4B2E-A7A4-9FA34A2ABAFA}"/>
    <dgm:cxn modelId="{1ACD6F6A-3223-4B06-8D43-5D0EFD304CB2}" type="presOf" srcId="{439D14C7-C3FA-4496-AEB8-D55BACEE61C5}" destId="{4A0EB39F-EA83-4681-9A17-3CDA9399AFB2}" srcOrd="0" destOrd="0" presId="urn:microsoft.com/office/officeart/2005/8/layout/process1"/>
    <dgm:cxn modelId="{F17DB0A1-4477-49C2-8D10-AC37B90DA3F2}" type="presOf" srcId="{3BFC6CCA-6BE7-4452-A137-ECA64AFD74FA}" destId="{22B5353D-45A2-4239-BDA7-B36DE32AE63C}" srcOrd="1" destOrd="0" presId="urn:microsoft.com/office/officeart/2005/8/layout/process1"/>
    <dgm:cxn modelId="{088D89C4-741E-4312-8BA7-FE1BC98E84DD}" srcId="{B46DB6B8-7768-4B14-BF7E-4527BC6D5A96}" destId="{439D14C7-C3FA-4496-AEB8-D55BACEE61C5}" srcOrd="2" destOrd="0" parTransId="{8A912DDD-00AD-41EF-A3A5-A4FA3D542CBF}" sibTransId="{09372B7C-6E30-4894-A780-BFCBF2C417C7}"/>
    <dgm:cxn modelId="{9F3A3AF8-D7C6-419D-93B2-0BB5CEF08C27}" type="presOf" srcId="{CA7CBC30-428A-4CBC-8947-5075D6334DCF}" destId="{B3E95CDC-D4A1-4938-B0F5-D7330D6F5086}" srcOrd="0" destOrd="0" presId="urn:microsoft.com/office/officeart/2005/8/layout/process1"/>
    <dgm:cxn modelId="{8D3FE3C7-9084-4A6D-8ED0-C4717332C5B2}" type="presOf" srcId="{3BFC6CCA-6BE7-4452-A137-ECA64AFD74FA}" destId="{C4A144CA-712E-465E-9104-69087095A724}" srcOrd="0" destOrd="0" presId="urn:microsoft.com/office/officeart/2005/8/layout/process1"/>
    <dgm:cxn modelId="{4A532E8C-FEF0-4121-AC42-8A70F97E353E}" type="presOf" srcId="{B46DB6B8-7768-4B14-BF7E-4527BC6D5A96}" destId="{B8EB80B9-BD02-4C08-8646-CBA8B06A01F9}" srcOrd="0" destOrd="0" presId="urn:microsoft.com/office/officeart/2005/8/layout/process1"/>
    <dgm:cxn modelId="{DFB7FC0B-00CF-4D6B-86CC-26EE4ECC4ADD}" type="presOf" srcId="{CA7CBC30-428A-4CBC-8947-5075D6334DCF}" destId="{EFD90D94-C906-4A13-9E14-22AE4E64916F}" srcOrd="1" destOrd="0" presId="urn:microsoft.com/office/officeart/2005/8/layout/process1"/>
    <dgm:cxn modelId="{B57E762C-FADD-4EE3-980F-112AECFBC8B4}" type="presOf" srcId="{FF508477-506E-4015-8026-90FA93DEF1FC}" destId="{B0513E09-EF43-42BB-B12D-37B4ADF21E58}" srcOrd="0" destOrd="0" presId="urn:microsoft.com/office/officeart/2005/8/layout/process1"/>
    <dgm:cxn modelId="{449382F5-6311-4C30-8419-65D39EDC3491}" type="presOf" srcId="{09372B7C-6E30-4894-A780-BFCBF2C417C7}" destId="{446D8731-771D-4F68-83BF-D8FA7AE4FB39}" srcOrd="0" destOrd="0" presId="urn:microsoft.com/office/officeart/2005/8/layout/process1"/>
    <dgm:cxn modelId="{23686835-B883-44AC-97C6-8D6A08F654C2}" type="presOf" srcId="{09372B7C-6E30-4894-A780-BFCBF2C417C7}" destId="{B839F1E1-ED5A-4153-B71E-DA9065809D8D}" srcOrd="1" destOrd="0" presId="urn:microsoft.com/office/officeart/2005/8/layout/process1"/>
    <dgm:cxn modelId="{1668E066-35A9-46B8-AA90-29B07855B753}" type="presOf" srcId="{4A517C42-31C3-44C1-A176-A7F141000FEA}" destId="{9D51B58C-F0AE-4255-A0D5-F46BA0990E96}" srcOrd="0" destOrd="0" presId="urn:microsoft.com/office/officeart/2005/8/layout/process1"/>
    <dgm:cxn modelId="{C54FE251-D116-467A-8FCA-25B361808CB5}" srcId="{B46DB6B8-7768-4B14-BF7E-4527BC6D5A96}" destId="{07CA21B2-F972-4325-BCC1-8D952B480EA3}" srcOrd="1" destOrd="0" parTransId="{EBD946B2-5814-42DE-9B79-60FC7B9191A6}" sibTransId="{CA7CBC30-428A-4CBC-8947-5075D6334DCF}"/>
    <dgm:cxn modelId="{E4097314-BBE7-4B1A-9689-3F87379F07C9}" srcId="{B46DB6B8-7768-4B14-BF7E-4527BC6D5A96}" destId="{FF508477-506E-4015-8026-90FA93DEF1FC}" srcOrd="0" destOrd="0" parTransId="{29B67F12-36C4-465C-9CD8-9BF83A21C68C}" sibTransId="{3BFC6CCA-6BE7-4452-A137-ECA64AFD74FA}"/>
    <dgm:cxn modelId="{AABD6211-B9D0-4134-B5CC-FBFA88E9A016}" type="presOf" srcId="{07CA21B2-F972-4325-BCC1-8D952B480EA3}" destId="{70AC05A4-BC33-44CB-BA87-E2B76DACF46D}" srcOrd="0" destOrd="0" presId="urn:microsoft.com/office/officeart/2005/8/layout/process1"/>
    <dgm:cxn modelId="{C7AF7154-7CF5-485A-B23B-41494D991704}" type="presParOf" srcId="{B8EB80B9-BD02-4C08-8646-CBA8B06A01F9}" destId="{B0513E09-EF43-42BB-B12D-37B4ADF21E58}" srcOrd="0" destOrd="0" presId="urn:microsoft.com/office/officeart/2005/8/layout/process1"/>
    <dgm:cxn modelId="{D788CD2A-B1B8-48A9-AF3F-D9C43CFD2D04}" type="presParOf" srcId="{B8EB80B9-BD02-4C08-8646-CBA8B06A01F9}" destId="{C4A144CA-712E-465E-9104-69087095A724}" srcOrd="1" destOrd="0" presId="urn:microsoft.com/office/officeart/2005/8/layout/process1"/>
    <dgm:cxn modelId="{2F36281E-9F5E-4D94-989E-9C38689CD235}" type="presParOf" srcId="{C4A144CA-712E-465E-9104-69087095A724}" destId="{22B5353D-45A2-4239-BDA7-B36DE32AE63C}" srcOrd="0" destOrd="0" presId="urn:microsoft.com/office/officeart/2005/8/layout/process1"/>
    <dgm:cxn modelId="{489D7690-2EAD-4534-86AF-AC36E8104FC5}" type="presParOf" srcId="{B8EB80B9-BD02-4C08-8646-CBA8B06A01F9}" destId="{70AC05A4-BC33-44CB-BA87-E2B76DACF46D}" srcOrd="2" destOrd="0" presId="urn:microsoft.com/office/officeart/2005/8/layout/process1"/>
    <dgm:cxn modelId="{5499FD16-A2B8-4BAD-B3D0-526BC53444CF}" type="presParOf" srcId="{B8EB80B9-BD02-4C08-8646-CBA8B06A01F9}" destId="{B3E95CDC-D4A1-4938-B0F5-D7330D6F5086}" srcOrd="3" destOrd="0" presId="urn:microsoft.com/office/officeart/2005/8/layout/process1"/>
    <dgm:cxn modelId="{FCDE9DC1-5CA2-4251-B568-9C32CEA76B56}" type="presParOf" srcId="{B3E95CDC-D4A1-4938-B0F5-D7330D6F5086}" destId="{EFD90D94-C906-4A13-9E14-22AE4E64916F}" srcOrd="0" destOrd="0" presId="urn:microsoft.com/office/officeart/2005/8/layout/process1"/>
    <dgm:cxn modelId="{90D2A514-8C0E-448D-843C-9445DB9177B5}" type="presParOf" srcId="{B8EB80B9-BD02-4C08-8646-CBA8B06A01F9}" destId="{4A0EB39F-EA83-4681-9A17-3CDA9399AFB2}" srcOrd="4" destOrd="0" presId="urn:microsoft.com/office/officeart/2005/8/layout/process1"/>
    <dgm:cxn modelId="{045450E7-335B-4AA9-AC72-A537C0F59E3A}" type="presParOf" srcId="{B8EB80B9-BD02-4C08-8646-CBA8B06A01F9}" destId="{446D8731-771D-4F68-83BF-D8FA7AE4FB39}" srcOrd="5" destOrd="0" presId="urn:microsoft.com/office/officeart/2005/8/layout/process1"/>
    <dgm:cxn modelId="{B117A0A3-E48E-4D40-B95A-EF6D2542FF8D}" type="presParOf" srcId="{446D8731-771D-4F68-83BF-D8FA7AE4FB39}" destId="{B839F1E1-ED5A-4153-B71E-DA9065809D8D}" srcOrd="0" destOrd="0" presId="urn:microsoft.com/office/officeart/2005/8/layout/process1"/>
    <dgm:cxn modelId="{E3FA1FD4-AD06-430C-9303-C5DB2DE8D8CB}" type="presParOf" srcId="{B8EB80B9-BD02-4C08-8646-CBA8B06A01F9}" destId="{9D51B58C-F0AE-4255-A0D5-F46BA0990E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 custT="1"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600" b="1" smtClean="0">
              <a:latin typeface="Gill Sans MT" panose="020B0502020104020203" pitchFamily="34" charset="0"/>
            </a:rPr>
            <a:t>-</a:t>
          </a:r>
          <a:endParaRPr lang="en-US" sz="18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A2FE286A-C799-41F7-8362-E7EA33E42520}" type="presOf" srcId="{5F709361-596F-457B-8487-5AB101A12FC3}" destId="{6CE51DFA-F6B8-4936-A2C5-B562E07A0907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25B4D565-4271-4E41-A87F-2C8DE8DD6E48}" type="presOf" srcId="{5F709361-596F-457B-8487-5AB101A12FC3}" destId="{73B7CA75-9B0C-4BAB-BB85-66B4FCA68B2E}" srcOrd="1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473AE57B-68EE-4801-B0B3-BBBA0A7FBA07}" type="presOf" srcId="{98C4F68C-ACE4-4A6F-BD1B-BFDDAD424A21}" destId="{1B890B20-3874-48FF-B06B-C22A30AAF1E9}" srcOrd="1" destOrd="0" presId="urn:microsoft.com/office/officeart/2005/8/layout/matrix1"/>
    <dgm:cxn modelId="{4764C037-2685-42C5-ABF0-280EF73F351D}" type="presOf" srcId="{5436085D-E0ED-43A8-954A-9BB247E78A70}" destId="{EE67AFEB-77DB-4944-AD5D-FC63408749E5}" srcOrd="0" destOrd="0" presId="urn:microsoft.com/office/officeart/2005/8/layout/matrix1"/>
    <dgm:cxn modelId="{1F84BED3-4A3A-4118-BD66-848BF3C79549}" type="presOf" srcId="{FF367142-506F-44B8-AFB0-DA31D4544B39}" destId="{2BB283A8-AC8F-4F64-808B-8C68E7CBEEDF}" srcOrd="0" destOrd="0" presId="urn:microsoft.com/office/officeart/2005/8/layout/matrix1"/>
    <dgm:cxn modelId="{A49C44F9-F90A-4E08-8ECC-D928AA2BB970}" type="presOf" srcId="{FF367142-506F-44B8-AFB0-DA31D4544B39}" destId="{A7957193-0C79-41F2-A139-B479AF155A4C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43B5BF09-58CE-4673-B1E5-23FBCCD8F85F}" type="presOf" srcId="{2F9E7FC4-807F-4E60-9762-7D887FDD746A}" destId="{C94A9CB1-8F69-4B54-8E6B-FA439180F42A}" srcOrd="0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2333D0E4-AD59-45D3-8425-A4AB892CDBB7}" type="presOf" srcId="{98C4F68C-ACE4-4A6F-BD1B-BFDDAD424A21}" destId="{F2986B77-A644-4673-B51D-603040337940}" srcOrd="0" destOrd="0" presId="urn:microsoft.com/office/officeart/2005/8/layout/matrix1"/>
    <dgm:cxn modelId="{BC0E57F4-7CBF-4FE6-9E35-9BDFB424E209}" type="presOf" srcId="{A7D656E8-E748-417C-89F4-E3D4032CC135}" destId="{406C794E-C2D5-4E06-B896-92A85CFBC7DB}" srcOrd="0" destOrd="0" presId="urn:microsoft.com/office/officeart/2005/8/layout/matrix1"/>
    <dgm:cxn modelId="{ACF340BB-5860-4939-998D-1D09E566D024}" type="presOf" srcId="{2F9E7FC4-807F-4E60-9762-7D887FDD746A}" destId="{8383CF7D-9C60-4D59-A504-2D98FDAB486F}" srcOrd="1" destOrd="0" presId="urn:microsoft.com/office/officeart/2005/8/layout/matrix1"/>
    <dgm:cxn modelId="{34A3A8F4-4A45-495B-BA88-40C9C7E2C52B}" type="presParOf" srcId="{EE67AFEB-77DB-4944-AD5D-FC63408749E5}" destId="{D5A0C5F2-676C-4ABD-B7D0-FC79D53D0401}" srcOrd="0" destOrd="0" presId="urn:microsoft.com/office/officeart/2005/8/layout/matrix1"/>
    <dgm:cxn modelId="{382B305A-EA4C-463D-B753-5A2E3D7BFEFA}" type="presParOf" srcId="{D5A0C5F2-676C-4ABD-B7D0-FC79D53D0401}" destId="{F2986B77-A644-4673-B51D-603040337940}" srcOrd="0" destOrd="0" presId="urn:microsoft.com/office/officeart/2005/8/layout/matrix1"/>
    <dgm:cxn modelId="{0A867AD0-C85D-46A0-9E90-6395241323C9}" type="presParOf" srcId="{D5A0C5F2-676C-4ABD-B7D0-FC79D53D0401}" destId="{1B890B20-3874-48FF-B06B-C22A30AAF1E9}" srcOrd="1" destOrd="0" presId="urn:microsoft.com/office/officeart/2005/8/layout/matrix1"/>
    <dgm:cxn modelId="{F3A540B1-7BB1-4E4A-A002-4DD0F90CD6C4}" type="presParOf" srcId="{D5A0C5F2-676C-4ABD-B7D0-FC79D53D0401}" destId="{2BB283A8-AC8F-4F64-808B-8C68E7CBEEDF}" srcOrd="2" destOrd="0" presId="urn:microsoft.com/office/officeart/2005/8/layout/matrix1"/>
    <dgm:cxn modelId="{A133849A-A43C-4693-BCCD-CEB62C3887FE}" type="presParOf" srcId="{D5A0C5F2-676C-4ABD-B7D0-FC79D53D0401}" destId="{A7957193-0C79-41F2-A139-B479AF155A4C}" srcOrd="3" destOrd="0" presId="urn:microsoft.com/office/officeart/2005/8/layout/matrix1"/>
    <dgm:cxn modelId="{09AA071F-8543-490B-ACD0-500DFF89AB5C}" type="presParOf" srcId="{D5A0C5F2-676C-4ABD-B7D0-FC79D53D0401}" destId="{C94A9CB1-8F69-4B54-8E6B-FA439180F42A}" srcOrd="4" destOrd="0" presId="urn:microsoft.com/office/officeart/2005/8/layout/matrix1"/>
    <dgm:cxn modelId="{B5DF9DD9-893A-411F-B573-73F6BE06B45E}" type="presParOf" srcId="{D5A0C5F2-676C-4ABD-B7D0-FC79D53D0401}" destId="{8383CF7D-9C60-4D59-A504-2D98FDAB486F}" srcOrd="5" destOrd="0" presId="urn:microsoft.com/office/officeart/2005/8/layout/matrix1"/>
    <dgm:cxn modelId="{78D6F526-8DBD-4DE6-A579-304641918923}" type="presParOf" srcId="{D5A0C5F2-676C-4ABD-B7D0-FC79D53D0401}" destId="{6CE51DFA-F6B8-4936-A2C5-B562E07A0907}" srcOrd="6" destOrd="0" presId="urn:microsoft.com/office/officeart/2005/8/layout/matrix1"/>
    <dgm:cxn modelId="{2ECEB869-ABD7-4F2C-9190-C5AD19BC7072}" type="presParOf" srcId="{D5A0C5F2-676C-4ABD-B7D0-FC79D53D0401}" destId="{73B7CA75-9B0C-4BAB-BB85-66B4FCA68B2E}" srcOrd="7" destOrd="0" presId="urn:microsoft.com/office/officeart/2005/8/layout/matrix1"/>
    <dgm:cxn modelId="{72D4D428-7D6F-4648-BC6B-BF0C64A2C568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 custT="1"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600" b="1" smtClean="0">
              <a:latin typeface="Gill Sans MT" panose="020B0502020104020203" pitchFamily="34" charset="0"/>
            </a:rPr>
            <a:t>-</a:t>
          </a:r>
          <a:endParaRPr lang="en-US" sz="18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5743A97B-0828-43EB-8352-24D3EDCE7826}" type="presOf" srcId="{FF367142-506F-44B8-AFB0-DA31D4544B39}" destId="{2BB283A8-AC8F-4F64-808B-8C68E7CBEEDF}" srcOrd="0" destOrd="0" presId="urn:microsoft.com/office/officeart/2005/8/layout/matrix1"/>
    <dgm:cxn modelId="{B4194291-571F-4919-9F94-E2E542EF3A5F}" type="presOf" srcId="{98C4F68C-ACE4-4A6F-BD1B-BFDDAD424A21}" destId="{F2986B77-A644-4673-B51D-603040337940}" srcOrd="0" destOrd="0" presId="urn:microsoft.com/office/officeart/2005/8/layout/matrix1"/>
    <dgm:cxn modelId="{FEE9D8A6-C82D-4866-A548-0D4FD2668077}" type="presOf" srcId="{5436085D-E0ED-43A8-954A-9BB247E78A70}" destId="{EE67AFEB-77DB-4944-AD5D-FC63408749E5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A829B187-0958-4010-A4CB-DFD751B17B7A}" type="presOf" srcId="{FF367142-506F-44B8-AFB0-DA31D4544B39}" destId="{A7957193-0C79-41F2-A139-B479AF155A4C}" srcOrd="1" destOrd="0" presId="urn:microsoft.com/office/officeart/2005/8/layout/matrix1"/>
    <dgm:cxn modelId="{15B3FD96-896B-4B7A-8558-AC1A8DBB1EAC}" type="presOf" srcId="{5F709361-596F-457B-8487-5AB101A12FC3}" destId="{73B7CA75-9B0C-4BAB-BB85-66B4FCA68B2E}" srcOrd="1" destOrd="0" presId="urn:microsoft.com/office/officeart/2005/8/layout/matrix1"/>
    <dgm:cxn modelId="{773496CD-52BA-4582-A6E2-A8C512CABD0C}" type="presOf" srcId="{5F709361-596F-457B-8487-5AB101A12FC3}" destId="{6CE51DFA-F6B8-4936-A2C5-B562E07A0907}" srcOrd="0" destOrd="0" presId="urn:microsoft.com/office/officeart/2005/8/layout/matrix1"/>
    <dgm:cxn modelId="{A14FD730-AA23-4581-B62B-45293DD93CAA}" type="presOf" srcId="{2F9E7FC4-807F-4E60-9762-7D887FDD746A}" destId="{C94A9CB1-8F69-4B54-8E6B-FA439180F42A}" srcOrd="0" destOrd="0" presId="urn:microsoft.com/office/officeart/2005/8/layout/matrix1"/>
    <dgm:cxn modelId="{E07170D4-8CF2-4C4F-8477-1FEA92E4EDCF}" type="presOf" srcId="{A7D656E8-E748-417C-89F4-E3D4032CC135}" destId="{406C794E-C2D5-4E06-B896-92A85CFBC7DB}" srcOrd="0" destOrd="0" presId="urn:microsoft.com/office/officeart/2005/8/layout/matrix1"/>
    <dgm:cxn modelId="{1C34B4E8-80CC-4FAD-8971-B462031E43C4}" type="presOf" srcId="{2F9E7FC4-807F-4E60-9762-7D887FDD746A}" destId="{8383CF7D-9C60-4D59-A504-2D98FDAB486F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EF85042C-E24E-45A5-A9D3-322381317F42}" type="presOf" srcId="{98C4F68C-ACE4-4A6F-BD1B-BFDDAD424A21}" destId="{1B890B20-3874-48FF-B06B-C22A30AAF1E9}" srcOrd="1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214DE090-2DC5-49BD-825E-6E791A7616A0}" type="presParOf" srcId="{EE67AFEB-77DB-4944-AD5D-FC63408749E5}" destId="{D5A0C5F2-676C-4ABD-B7D0-FC79D53D0401}" srcOrd="0" destOrd="0" presId="urn:microsoft.com/office/officeart/2005/8/layout/matrix1"/>
    <dgm:cxn modelId="{32C20954-E456-45F4-9FA1-151422FB8C1C}" type="presParOf" srcId="{D5A0C5F2-676C-4ABD-B7D0-FC79D53D0401}" destId="{F2986B77-A644-4673-B51D-603040337940}" srcOrd="0" destOrd="0" presId="urn:microsoft.com/office/officeart/2005/8/layout/matrix1"/>
    <dgm:cxn modelId="{D8EAD35D-7F86-4E7E-B438-06CD8C7B29AB}" type="presParOf" srcId="{D5A0C5F2-676C-4ABD-B7D0-FC79D53D0401}" destId="{1B890B20-3874-48FF-B06B-C22A30AAF1E9}" srcOrd="1" destOrd="0" presId="urn:microsoft.com/office/officeart/2005/8/layout/matrix1"/>
    <dgm:cxn modelId="{E3253257-E2E6-49B8-92B3-D5F65D75DC37}" type="presParOf" srcId="{D5A0C5F2-676C-4ABD-B7D0-FC79D53D0401}" destId="{2BB283A8-AC8F-4F64-808B-8C68E7CBEEDF}" srcOrd="2" destOrd="0" presId="urn:microsoft.com/office/officeart/2005/8/layout/matrix1"/>
    <dgm:cxn modelId="{0A50A3A9-B300-49C1-912E-EFAD7D38693C}" type="presParOf" srcId="{D5A0C5F2-676C-4ABD-B7D0-FC79D53D0401}" destId="{A7957193-0C79-41F2-A139-B479AF155A4C}" srcOrd="3" destOrd="0" presId="urn:microsoft.com/office/officeart/2005/8/layout/matrix1"/>
    <dgm:cxn modelId="{68A59749-FE80-4394-A359-07E16E23EC93}" type="presParOf" srcId="{D5A0C5F2-676C-4ABD-B7D0-FC79D53D0401}" destId="{C94A9CB1-8F69-4B54-8E6B-FA439180F42A}" srcOrd="4" destOrd="0" presId="urn:microsoft.com/office/officeart/2005/8/layout/matrix1"/>
    <dgm:cxn modelId="{928F2621-3256-4A71-9012-7567DB83BE51}" type="presParOf" srcId="{D5A0C5F2-676C-4ABD-B7D0-FC79D53D0401}" destId="{8383CF7D-9C60-4D59-A504-2D98FDAB486F}" srcOrd="5" destOrd="0" presId="urn:microsoft.com/office/officeart/2005/8/layout/matrix1"/>
    <dgm:cxn modelId="{CFAC9DDC-437F-43D1-AAC9-6AC74AF5D186}" type="presParOf" srcId="{D5A0C5F2-676C-4ABD-B7D0-FC79D53D0401}" destId="{6CE51DFA-F6B8-4936-A2C5-B562E07A0907}" srcOrd="6" destOrd="0" presId="urn:microsoft.com/office/officeart/2005/8/layout/matrix1"/>
    <dgm:cxn modelId="{12603BCA-28B8-4F5C-8F22-6883244C60FB}" type="presParOf" srcId="{D5A0C5F2-676C-4ABD-B7D0-FC79D53D0401}" destId="{73B7CA75-9B0C-4BAB-BB85-66B4FCA68B2E}" srcOrd="7" destOrd="0" presId="urn:microsoft.com/office/officeart/2005/8/layout/matrix1"/>
    <dgm:cxn modelId="{59FA7BC4-9509-48A5-8964-C7EE32DA77B6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46DB6B8-7768-4B14-BF7E-4527BC6D5A96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</dgm:pt>
    <dgm:pt modelId="{FF508477-506E-4015-8026-90FA93DEF1FC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Rewriter</a:t>
          </a:r>
          <a:endParaRPr lang="en-US" dirty="0">
            <a:latin typeface="Gill Sans MT" panose="020B0502020104020203" pitchFamily="34" charset="0"/>
          </a:endParaRPr>
        </a:p>
      </dgm:t>
    </dgm:pt>
    <dgm:pt modelId="{29B67F12-36C4-465C-9CD8-9BF83A21C68C}" type="parTrans" cxnId="{E4097314-BBE7-4B1A-9689-3F87379F07C9}">
      <dgm:prSet/>
      <dgm:spPr/>
      <dgm:t>
        <a:bodyPr/>
        <a:lstStyle/>
        <a:p>
          <a:endParaRPr lang="en-US"/>
        </a:p>
      </dgm:t>
    </dgm:pt>
    <dgm:pt modelId="{3BFC6CCA-6BE7-4452-A137-ECA64AFD74FA}" type="sibTrans" cxnId="{E4097314-BBE7-4B1A-9689-3F87379F07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7CA21B2-F972-4325-BCC1-8D952B480EA3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Translator</a:t>
          </a:r>
          <a:endParaRPr lang="en-US" dirty="0">
            <a:latin typeface="Gill Sans MT" panose="020B0502020104020203" pitchFamily="34" charset="0"/>
          </a:endParaRPr>
        </a:p>
      </dgm:t>
    </dgm:pt>
    <dgm:pt modelId="{EBD946B2-5814-42DE-9B79-60FC7B9191A6}" type="parTrans" cxnId="{C54FE251-D116-467A-8FCA-25B361808CB5}">
      <dgm:prSet/>
      <dgm:spPr/>
      <dgm:t>
        <a:bodyPr/>
        <a:lstStyle/>
        <a:p>
          <a:endParaRPr lang="en-US"/>
        </a:p>
      </dgm:t>
    </dgm:pt>
    <dgm:pt modelId="{CA7CBC30-428A-4CBC-8947-5075D6334DCF}" type="sibTrans" cxnId="{C54FE251-D116-467A-8FCA-25B361808CB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9D14C7-C3FA-4496-AEB8-D55BACEE61C5}">
      <dgm:prSet phldrT="[Text]"/>
      <dgm:spPr>
        <a:gradFill flip="none" rotWithShape="0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Solver</a:t>
          </a:r>
          <a:endParaRPr lang="en-US" dirty="0">
            <a:latin typeface="Gill Sans MT" panose="020B0502020104020203" pitchFamily="34" charset="0"/>
          </a:endParaRPr>
        </a:p>
      </dgm:t>
    </dgm:pt>
    <dgm:pt modelId="{8A912DDD-00AD-41EF-A3A5-A4FA3D542CBF}" type="parTrans" cxnId="{088D89C4-741E-4312-8BA7-FE1BC98E84DD}">
      <dgm:prSet/>
      <dgm:spPr/>
      <dgm:t>
        <a:bodyPr/>
        <a:lstStyle/>
        <a:p>
          <a:endParaRPr lang="en-US"/>
        </a:p>
      </dgm:t>
    </dgm:pt>
    <dgm:pt modelId="{09372B7C-6E30-4894-A780-BFCBF2C417C7}" type="sibTrans" cxnId="{088D89C4-741E-4312-8BA7-FE1BC98E84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517C42-31C3-44C1-A176-A7F141000FEA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Feedback</a:t>
          </a:r>
          <a:endParaRPr lang="en-US" dirty="0">
            <a:latin typeface="Gill Sans MT" panose="020B0502020104020203" pitchFamily="34" charset="0"/>
          </a:endParaRPr>
        </a:p>
      </dgm:t>
    </dgm:pt>
    <dgm:pt modelId="{594AD643-6619-451B-8324-2654CAB86C42}" type="parTrans" cxnId="{6250D93B-D26A-4307-AAF8-B7943A7CF3FF}">
      <dgm:prSet/>
      <dgm:spPr/>
      <dgm:t>
        <a:bodyPr/>
        <a:lstStyle/>
        <a:p>
          <a:endParaRPr lang="en-US"/>
        </a:p>
      </dgm:t>
    </dgm:pt>
    <dgm:pt modelId="{996A27C5-975C-4B2E-A7A4-9FA34A2ABAFA}" type="sibTrans" cxnId="{6250D93B-D26A-4307-AAF8-B7943A7CF3FF}">
      <dgm:prSet/>
      <dgm:spPr/>
      <dgm:t>
        <a:bodyPr/>
        <a:lstStyle/>
        <a:p>
          <a:endParaRPr lang="en-US"/>
        </a:p>
      </dgm:t>
    </dgm:pt>
    <dgm:pt modelId="{B8EB80B9-BD02-4C08-8646-CBA8B06A01F9}" type="pres">
      <dgm:prSet presAssocID="{B46DB6B8-7768-4B14-BF7E-4527BC6D5A96}" presName="Name0" presStyleCnt="0">
        <dgm:presLayoutVars>
          <dgm:dir/>
          <dgm:resizeHandles val="exact"/>
        </dgm:presLayoutVars>
      </dgm:prSet>
      <dgm:spPr/>
    </dgm:pt>
    <dgm:pt modelId="{B0513E09-EF43-42BB-B12D-37B4ADF21E58}" type="pres">
      <dgm:prSet presAssocID="{FF508477-506E-4015-8026-90FA93DEF1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144CA-712E-465E-9104-69087095A724}" type="pres">
      <dgm:prSet presAssocID="{3BFC6CCA-6BE7-4452-A137-ECA64AFD74FA}" presName="sibTrans" presStyleLbl="sibTrans2D1" presStyleIdx="0" presStyleCnt="3" custLinFactNeighborX="-13140" custLinFactNeighborY="8988"/>
      <dgm:spPr/>
      <dgm:t>
        <a:bodyPr/>
        <a:lstStyle/>
        <a:p>
          <a:endParaRPr lang="en-US"/>
        </a:p>
      </dgm:t>
    </dgm:pt>
    <dgm:pt modelId="{22B5353D-45A2-4239-BDA7-B36DE32AE63C}" type="pres">
      <dgm:prSet presAssocID="{3BFC6CCA-6BE7-4452-A137-ECA64AFD74F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AC05A4-BC33-44CB-BA87-E2B76DACF46D}" type="pres">
      <dgm:prSet presAssocID="{07CA21B2-F972-4325-BCC1-8D952B480E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CDC-D4A1-4938-B0F5-D7330D6F5086}" type="pres">
      <dgm:prSet presAssocID="{CA7CBC30-428A-4CBC-8947-5075D6334D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FD90D94-C906-4A13-9E14-22AE4E64916F}" type="pres">
      <dgm:prSet presAssocID="{CA7CBC30-428A-4CBC-8947-5075D6334DC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A0EB39F-EA83-4681-9A17-3CDA9399AFB2}" type="pres">
      <dgm:prSet presAssocID="{439D14C7-C3FA-4496-AEB8-D55BACEE61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D8731-771D-4F68-83BF-D8FA7AE4FB39}" type="pres">
      <dgm:prSet presAssocID="{09372B7C-6E30-4894-A780-BFCBF2C417C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39F1E1-ED5A-4153-B71E-DA9065809D8D}" type="pres">
      <dgm:prSet presAssocID="{09372B7C-6E30-4894-A780-BFCBF2C417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51B58C-F0AE-4255-A0D5-F46BA0990E96}" type="pres">
      <dgm:prSet presAssocID="{4A517C42-31C3-44C1-A176-A7F141000F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FE251-D116-467A-8FCA-25B361808CB5}" srcId="{B46DB6B8-7768-4B14-BF7E-4527BC6D5A96}" destId="{07CA21B2-F972-4325-BCC1-8D952B480EA3}" srcOrd="1" destOrd="0" parTransId="{EBD946B2-5814-42DE-9B79-60FC7B9191A6}" sibTransId="{CA7CBC30-428A-4CBC-8947-5075D6334DCF}"/>
    <dgm:cxn modelId="{51C9DB4A-691E-4F6B-A728-6569E4D91BA0}" type="presOf" srcId="{B46DB6B8-7768-4B14-BF7E-4527BC6D5A96}" destId="{B8EB80B9-BD02-4C08-8646-CBA8B06A01F9}" srcOrd="0" destOrd="0" presId="urn:microsoft.com/office/officeart/2005/8/layout/process1"/>
    <dgm:cxn modelId="{39C67945-2C2F-45AD-8244-93C282A376E5}" type="presOf" srcId="{09372B7C-6E30-4894-A780-BFCBF2C417C7}" destId="{B839F1E1-ED5A-4153-B71E-DA9065809D8D}" srcOrd="1" destOrd="0" presId="urn:microsoft.com/office/officeart/2005/8/layout/process1"/>
    <dgm:cxn modelId="{A7C57826-70FF-4AD8-A03B-8E53B9495A94}" type="presOf" srcId="{CA7CBC30-428A-4CBC-8947-5075D6334DCF}" destId="{EFD90D94-C906-4A13-9E14-22AE4E64916F}" srcOrd="1" destOrd="0" presId="urn:microsoft.com/office/officeart/2005/8/layout/process1"/>
    <dgm:cxn modelId="{9225AA31-ECCA-482F-A1DA-DEF0BD7E4140}" type="presOf" srcId="{3BFC6CCA-6BE7-4452-A137-ECA64AFD74FA}" destId="{C4A144CA-712E-465E-9104-69087095A724}" srcOrd="0" destOrd="0" presId="urn:microsoft.com/office/officeart/2005/8/layout/process1"/>
    <dgm:cxn modelId="{E4097314-BBE7-4B1A-9689-3F87379F07C9}" srcId="{B46DB6B8-7768-4B14-BF7E-4527BC6D5A96}" destId="{FF508477-506E-4015-8026-90FA93DEF1FC}" srcOrd="0" destOrd="0" parTransId="{29B67F12-36C4-465C-9CD8-9BF83A21C68C}" sibTransId="{3BFC6CCA-6BE7-4452-A137-ECA64AFD74FA}"/>
    <dgm:cxn modelId="{6250D93B-D26A-4307-AAF8-B7943A7CF3FF}" srcId="{B46DB6B8-7768-4B14-BF7E-4527BC6D5A96}" destId="{4A517C42-31C3-44C1-A176-A7F141000FEA}" srcOrd="3" destOrd="0" parTransId="{594AD643-6619-451B-8324-2654CAB86C42}" sibTransId="{996A27C5-975C-4B2E-A7A4-9FA34A2ABAFA}"/>
    <dgm:cxn modelId="{07B29508-6D6F-477C-9278-1BCA2ACBA91E}" type="presOf" srcId="{FF508477-506E-4015-8026-90FA93DEF1FC}" destId="{B0513E09-EF43-42BB-B12D-37B4ADF21E58}" srcOrd="0" destOrd="0" presId="urn:microsoft.com/office/officeart/2005/8/layout/process1"/>
    <dgm:cxn modelId="{4C90CC8B-E68C-4C1A-97B7-7A86BD838AC1}" type="presOf" srcId="{3BFC6CCA-6BE7-4452-A137-ECA64AFD74FA}" destId="{22B5353D-45A2-4239-BDA7-B36DE32AE63C}" srcOrd="1" destOrd="0" presId="urn:microsoft.com/office/officeart/2005/8/layout/process1"/>
    <dgm:cxn modelId="{8523C3FB-D4AB-4832-9A3D-3D5F58BA6CF1}" type="presOf" srcId="{439D14C7-C3FA-4496-AEB8-D55BACEE61C5}" destId="{4A0EB39F-EA83-4681-9A17-3CDA9399AFB2}" srcOrd="0" destOrd="0" presId="urn:microsoft.com/office/officeart/2005/8/layout/process1"/>
    <dgm:cxn modelId="{F567C1D7-56DD-4D61-B4D9-91A49D492BF3}" type="presOf" srcId="{09372B7C-6E30-4894-A780-BFCBF2C417C7}" destId="{446D8731-771D-4F68-83BF-D8FA7AE4FB39}" srcOrd="0" destOrd="0" presId="urn:microsoft.com/office/officeart/2005/8/layout/process1"/>
    <dgm:cxn modelId="{A69C4F06-A3C8-4DE9-AADA-D3FA7B064299}" type="presOf" srcId="{07CA21B2-F972-4325-BCC1-8D952B480EA3}" destId="{70AC05A4-BC33-44CB-BA87-E2B76DACF46D}" srcOrd="0" destOrd="0" presId="urn:microsoft.com/office/officeart/2005/8/layout/process1"/>
    <dgm:cxn modelId="{088D89C4-741E-4312-8BA7-FE1BC98E84DD}" srcId="{B46DB6B8-7768-4B14-BF7E-4527BC6D5A96}" destId="{439D14C7-C3FA-4496-AEB8-D55BACEE61C5}" srcOrd="2" destOrd="0" parTransId="{8A912DDD-00AD-41EF-A3A5-A4FA3D542CBF}" sibTransId="{09372B7C-6E30-4894-A780-BFCBF2C417C7}"/>
    <dgm:cxn modelId="{71C82A8C-174A-4AE9-AAFC-1B6EF5E71B62}" type="presOf" srcId="{4A517C42-31C3-44C1-A176-A7F141000FEA}" destId="{9D51B58C-F0AE-4255-A0D5-F46BA0990E96}" srcOrd="0" destOrd="0" presId="urn:microsoft.com/office/officeart/2005/8/layout/process1"/>
    <dgm:cxn modelId="{F46015D0-FD71-47D2-BA8A-8C9F92CB60AA}" type="presOf" srcId="{CA7CBC30-428A-4CBC-8947-5075D6334DCF}" destId="{B3E95CDC-D4A1-4938-B0F5-D7330D6F5086}" srcOrd="0" destOrd="0" presId="urn:microsoft.com/office/officeart/2005/8/layout/process1"/>
    <dgm:cxn modelId="{29520179-BBA0-468E-BD7C-35E35033F75F}" type="presParOf" srcId="{B8EB80B9-BD02-4C08-8646-CBA8B06A01F9}" destId="{B0513E09-EF43-42BB-B12D-37B4ADF21E58}" srcOrd="0" destOrd="0" presId="urn:microsoft.com/office/officeart/2005/8/layout/process1"/>
    <dgm:cxn modelId="{41177737-FB12-4C34-AB29-F1F6BF3947AD}" type="presParOf" srcId="{B8EB80B9-BD02-4C08-8646-CBA8B06A01F9}" destId="{C4A144CA-712E-465E-9104-69087095A724}" srcOrd="1" destOrd="0" presId="urn:microsoft.com/office/officeart/2005/8/layout/process1"/>
    <dgm:cxn modelId="{FE0C69A9-8A31-40D8-A17C-DFB0B789A9BE}" type="presParOf" srcId="{C4A144CA-712E-465E-9104-69087095A724}" destId="{22B5353D-45A2-4239-BDA7-B36DE32AE63C}" srcOrd="0" destOrd="0" presId="urn:microsoft.com/office/officeart/2005/8/layout/process1"/>
    <dgm:cxn modelId="{8E2ECEA7-1A4D-4211-8B56-8ABF655EBAE9}" type="presParOf" srcId="{B8EB80B9-BD02-4C08-8646-CBA8B06A01F9}" destId="{70AC05A4-BC33-44CB-BA87-E2B76DACF46D}" srcOrd="2" destOrd="0" presId="urn:microsoft.com/office/officeart/2005/8/layout/process1"/>
    <dgm:cxn modelId="{FA9E10A1-FB8E-4CF1-9F4E-9FE32B06194D}" type="presParOf" srcId="{B8EB80B9-BD02-4C08-8646-CBA8B06A01F9}" destId="{B3E95CDC-D4A1-4938-B0F5-D7330D6F5086}" srcOrd="3" destOrd="0" presId="urn:microsoft.com/office/officeart/2005/8/layout/process1"/>
    <dgm:cxn modelId="{5B1E3C2F-C309-414D-8E19-6F0A0A3E5550}" type="presParOf" srcId="{B3E95CDC-D4A1-4938-B0F5-D7330D6F5086}" destId="{EFD90D94-C906-4A13-9E14-22AE4E64916F}" srcOrd="0" destOrd="0" presId="urn:microsoft.com/office/officeart/2005/8/layout/process1"/>
    <dgm:cxn modelId="{A81BA52B-88EC-4E56-98B5-DFC51F0911E7}" type="presParOf" srcId="{B8EB80B9-BD02-4C08-8646-CBA8B06A01F9}" destId="{4A0EB39F-EA83-4681-9A17-3CDA9399AFB2}" srcOrd="4" destOrd="0" presId="urn:microsoft.com/office/officeart/2005/8/layout/process1"/>
    <dgm:cxn modelId="{71116A19-338A-4EC0-9850-047EF9901F26}" type="presParOf" srcId="{B8EB80B9-BD02-4C08-8646-CBA8B06A01F9}" destId="{446D8731-771D-4F68-83BF-D8FA7AE4FB39}" srcOrd="5" destOrd="0" presId="urn:microsoft.com/office/officeart/2005/8/layout/process1"/>
    <dgm:cxn modelId="{6720FC1F-D334-4CBC-9CBC-0BE6CFC9F57B}" type="presParOf" srcId="{446D8731-771D-4F68-83BF-D8FA7AE4FB39}" destId="{B839F1E1-ED5A-4153-B71E-DA9065809D8D}" srcOrd="0" destOrd="0" presId="urn:microsoft.com/office/officeart/2005/8/layout/process1"/>
    <dgm:cxn modelId="{B5D5F7FB-BA83-4D3F-A71D-A7FDFC010166}" type="presParOf" srcId="{B8EB80B9-BD02-4C08-8646-CBA8B06A01F9}" destId="{9D51B58C-F0AE-4255-A0D5-F46BA0990E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46DB6B8-7768-4B14-BF7E-4527BC6D5A96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</dgm:pt>
    <dgm:pt modelId="{FF508477-506E-4015-8026-90FA93DEF1FC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Rewriter</a:t>
          </a:r>
          <a:endParaRPr lang="en-US" dirty="0">
            <a:latin typeface="Gill Sans MT" panose="020B0502020104020203" pitchFamily="34" charset="0"/>
          </a:endParaRPr>
        </a:p>
      </dgm:t>
    </dgm:pt>
    <dgm:pt modelId="{29B67F12-36C4-465C-9CD8-9BF83A21C68C}" type="parTrans" cxnId="{E4097314-BBE7-4B1A-9689-3F87379F07C9}">
      <dgm:prSet/>
      <dgm:spPr/>
      <dgm:t>
        <a:bodyPr/>
        <a:lstStyle/>
        <a:p>
          <a:endParaRPr lang="en-US"/>
        </a:p>
      </dgm:t>
    </dgm:pt>
    <dgm:pt modelId="{3BFC6CCA-6BE7-4452-A137-ECA64AFD74FA}" type="sibTrans" cxnId="{E4097314-BBE7-4B1A-9689-3F87379F07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7CA21B2-F972-4325-BCC1-8D952B480EA3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Translator</a:t>
          </a:r>
          <a:endParaRPr lang="en-US" dirty="0">
            <a:latin typeface="Gill Sans MT" panose="020B0502020104020203" pitchFamily="34" charset="0"/>
          </a:endParaRPr>
        </a:p>
      </dgm:t>
    </dgm:pt>
    <dgm:pt modelId="{EBD946B2-5814-42DE-9B79-60FC7B9191A6}" type="parTrans" cxnId="{C54FE251-D116-467A-8FCA-25B361808CB5}">
      <dgm:prSet/>
      <dgm:spPr/>
      <dgm:t>
        <a:bodyPr/>
        <a:lstStyle/>
        <a:p>
          <a:endParaRPr lang="en-US"/>
        </a:p>
      </dgm:t>
    </dgm:pt>
    <dgm:pt modelId="{CA7CBC30-428A-4CBC-8947-5075D6334DCF}" type="sibTrans" cxnId="{C54FE251-D116-467A-8FCA-25B361808CB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9D14C7-C3FA-4496-AEB8-D55BACEE61C5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Solver</a:t>
          </a:r>
          <a:endParaRPr lang="en-US" dirty="0">
            <a:latin typeface="Gill Sans MT" panose="020B0502020104020203" pitchFamily="34" charset="0"/>
          </a:endParaRPr>
        </a:p>
      </dgm:t>
    </dgm:pt>
    <dgm:pt modelId="{8A912DDD-00AD-41EF-A3A5-A4FA3D542CBF}" type="parTrans" cxnId="{088D89C4-741E-4312-8BA7-FE1BC98E84DD}">
      <dgm:prSet/>
      <dgm:spPr/>
      <dgm:t>
        <a:bodyPr/>
        <a:lstStyle/>
        <a:p>
          <a:endParaRPr lang="en-US"/>
        </a:p>
      </dgm:t>
    </dgm:pt>
    <dgm:pt modelId="{09372B7C-6E30-4894-A780-BFCBF2C417C7}" type="sibTrans" cxnId="{088D89C4-741E-4312-8BA7-FE1BC98E84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517C42-31C3-44C1-A176-A7F141000FEA}">
      <dgm:prSet phldrT="[Text]"/>
      <dgm:spPr>
        <a:gradFill flip="none" rotWithShape="0">
          <a:gsLst>
            <a:gs pos="46896">
              <a:srgbClr val="E98613"/>
            </a:gs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Feedback</a:t>
          </a:r>
          <a:endParaRPr lang="en-US" dirty="0">
            <a:latin typeface="Gill Sans MT" panose="020B0502020104020203" pitchFamily="34" charset="0"/>
          </a:endParaRPr>
        </a:p>
      </dgm:t>
    </dgm:pt>
    <dgm:pt modelId="{594AD643-6619-451B-8324-2654CAB86C42}" type="parTrans" cxnId="{6250D93B-D26A-4307-AAF8-B7943A7CF3FF}">
      <dgm:prSet/>
      <dgm:spPr/>
      <dgm:t>
        <a:bodyPr/>
        <a:lstStyle/>
        <a:p>
          <a:endParaRPr lang="en-US"/>
        </a:p>
      </dgm:t>
    </dgm:pt>
    <dgm:pt modelId="{996A27C5-975C-4B2E-A7A4-9FA34A2ABAFA}" type="sibTrans" cxnId="{6250D93B-D26A-4307-AAF8-B7943A7CF3FF}">
      <dgm:prSet/>
      <dgm:spPr/>
      <dgm:t>
        <a:bodyPr/>
        <a:lstStyle/>
        <a:p>
          <a:endParaRPr lang="en-US"/>
        </a:p>
      </dgm:t>
    </dgm:pt>
    <dgm:pt modelId="{B8EB80B9-BD02-4C08-8646-CBA8B06A01F9}" type="pres">
      <dgm:prSet presAssocID="{B46DB6B8-7768-4B14-BF7E-4527BC6D5A96}" presName="Name0" presStyleCnt="0">
        <dgm:presLayoutVars>
          <dgm:dir/>
          <dgm:resizeHandles val="exact"/>
        </dgm:presLayoutVars>
      </dgm:prSet>
      <dgm:spPr/>
    </dgm:pt>
    <dgm:pt modelId="{B0513E09-EF43-42BB-B12D-37B4ADF21E58}" type="pres">
      <dgm:prSet presAssocID="{FF508477-506E-4015-8026-90FA93DEF1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144CA-712E-465E-9104-69087095A724}" type="pres">
      <dgm:prSet presAssocID="{3BFC6CCA-6BE7-4452-A137-ECA64AFD74FA}" presName="sibTrans" presStyleLbl="sibTrans2D1" presStyleIdx="0" presStyleCnt="3" custLinFactNeighborX="-13140" custLinFactNeighborY="8988"/>
      <dgm:spPr/>
      <dgm:t>
        <a:bodyPr/>
        <a:lstStyle/>
        <a:p>
          <a:endParaRPr lang="en-US"/>
        </a:p>
      </dgm:t>
    </dgm:pt>
    <dgm:pt modelId="{22B5353D-45A2-4239-BDA7-B36DE32AE63C}" type="pres">
      <dgm:prSet presAssocID="{3BFC6CCA-6BE7-4452-A137-ECA64AFD74F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AC05A4-BC33-44CB-BA87-E2B76DACF46D}" type="pres">
      <dgm:prSet presAssocID="{07CA21B2-F972-4325-BCC1-8D952B480E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CDC-D4A1-4938-B0F5-D7330D6F5086}" type="pres">
      <dgm:prSet presAssocID="{CA7CBC30-428A-4CBC-8947-5075D6334D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FD90D94-C906-4A13-9E14-22AE4E64916F}" type="pres">
      <dgm:prSet presAssocID="{CA7CBC30-428A-4CBC-8947-5075D6334DC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A0EB39F-EA83-4681-9A17-3CDA9399AFB2}" type="pres">
      <dgm:prSet presAssocID="{439D14C7-C3FA-4496-AEB8-D55BACEE61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D8731-771D-4F68-83BF-D8FA7AE4FB39}" type="pres">
      <dgm:prSet presAssocID="{09372B7C-6E30-4894-A780-BFCBF2C417C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39F1E1-ED5A-4153-B71E-DA9065809D8D}" type="pres">
      <dgm:prSet presAssocID="{09372B7C-6E30-4894-A780-BFCBF2C417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51B58C-F0AE-4255-A0D5-F46BA0990E96}" type="pres">
      <dgm:prSet presAssocID="{4A517C42-31C3-44C1-A176-A7F141000F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9F826-BA0E-4308-BE22-735B97FE3072}" type="presOf" srcId="{09372B7C-6E30-4894-A780-BFCBF2C417C7}" destId="{446D8731-771D-4F68-83BF-D8FA7AE4FB39}" srcOrd="0" destOrd="0" presId="urn:microsoft.com/office/officeart/2005/8/layout/process1"/>
    <dgm:cxn modelId="{2C4BED0D-1254-45FD-AAA3-8F3E8D96ADB7}" type="presOf" srcId="{09372B7C-6E30-4894-A780-BFCBF2C417C7}" destId="{B839F1E1-ED5A-4153-B71E-DA9065809D8D}" srcOrd="1" destOrd="0" presId="urn:microsoft.com/office/officeart/2005/8/layout/process1"/>
    <dgm:cxn modelId="{C54FE251-D116-467A-8FCA-25B361808CB5}" srcId="{B46DB6B8-7768-4B14-BF7E-4527BC6D5A96}" destId="{07CA21B2-F972-4325-BCC1-8D952B480EA3}" srcOrd="1" destOrd="0" parTransId="{EBD946B2-5814-42DE-9B79-60FC7B9191A6}" sibTransId="{CA7CBC30-428A-4CBC-8947-5075D6334DCF}"/>
    <dgm:cxn modelId="{5339D2AE-7564-4C35-A42C-37D0CE55260D}" type="presOf" srcId="{B46DB6B8-7768-4B14-BF7E-4527BC6D5A96}" destId="{B8EB80B9-BD02-4C08-8646-CBA8B06A01F9}" srcOrd="0" destOrd="0" presId="urn:microsoft.com/office/officeart/2005/8/layout/process1"/>
    <dgm:cxn modelId="{815966CC-442B-46C7-83FF-584F66C75914}" type="presOf" srcId="{CA7CBC30-428A-4CBC-8947-5075D6334DCF}" destId="{EFD90D94-C906-4A13-9E14-22AE4E64916F}" srcOrd="1" destOrd="0" presId="urn:microsoft.com/office/officeart/2005/8/layout/process1"/>
    <dgm:cxn modelId="{A7C6A1F0-5BA8-45FE-AEEB-BBA6597D9621}" type="presOf" srcId="{439D14C7-C3FA-4496-AEB8-D55BACEE61C5}" destId="{4A0EB39F-EA83-4681-9A17-3CDA9399AFB2}" srcOrd="0" destOrd="0" presId="urn:microsoft.com/office/officeart/2005/8/layout/process1"/>
    <dgm:cxn modelId="{DD4AAEA3-D79E-4EBF-A63B-2E7AC92200B9}" type="presOf" srcId="{CA7CBC30-428A-4CBC-8947-5075D6334DCF}" destId="{B3E95CDC-D4A1-4938-B0F5-D7330D6F5086}" srcOrd="0" destOrd="0" presId="urn:microsoft.com/office/officeart/2005/8/layout/process1"/>
    <dgm:cxn modelId="{6250D93B-D26A-4307-AAF8-B7943A7CF3FF}" srcId="{B46DB6B8-7768-4B14-BF7E-4527BC6D5A96}" destId="{4A517C42-31C3-44C1-A176-A7F141000FEA}" srcOrd="3" destOrd="0" parTransId="{594AD643-6619-451B-8324-2654CAB86C42}" sibTransId="{996A27C5-975C-4B2E-A7A4-9FA34A2ABAFA}"/>
    <dgm:cxn modelId="{E4097314-BBE7-4B1A-9689-3F87379F07C9}" srcId="{B46DB6B8-7768-4B14-BF7E-4527BC6D5A96}" destId="{FF508477-506E-4015-8026-90FA93DEF1FC}" srcOrd="0" destOrd="0" parTransId="{29B67F12-36C4-465C-9CD8-9BF83A21C68C}" sibTransId="{3BFC6CCA-6BE7-4452-A137-ECA64AFD74FA}"/>
    <dgm:cxn modelId="{1FDC5FBB-507F-48A0-90B0-92336BD41634}" type="presOf" srcId="{FF508477-506E-4015-8026-90FA93DEF1FC}" destId="{B0513E09-EF43-42BB-B12D-37B4ADF21E58}" srcOrd="0" destOrd="0" presId="urn:microsoft.com/office/officeart/2005/8/layout/process1"/>
    <dgm:cxn modelId="{47BEA550-2737-4503-A0EE-08F60290ED01}" type="presOf" srcId="{3BFC6CCA-6BE7-4452-A137-ECA64AFD74FA}" destId="{C4A144CA-712E-465E-9104-69087095A724}" srcOrd="0" destOrd="0" presId="urn:microsoft.com/office/officeart/2005/8/layout/process1"/>
    <dgm:cxn modelId="{CC626D9A-8CAF-4013-AC66-C91F9770EFBB}" type="presOf" srcId="{07CA21B2-F972-4325-BCC1-8D952B480EA3}" destId="{70AC05A4-BC33-44CB-BA87-E2B76DACF46D}" srcOrd="0" destOrd="0" presId="urn:microsoft.com/office/officeart/2005/8/layout/process1"/>
    <dgm:cxn modelId="{088D89C4-741E-4312-8BA7-FE1BC98E84DD}" srcId="{B46DB6B8-7768-4B14-BF7E-4527BC6D5A96}" destId="{439D14C7-C3FA-4496-AEB8-D55BACEE61C5}" srcOrd="2" destOrd="0" parTransId="{8A912DDD-00AD-41EF-A3A5-A4FA3D542CBF}" sibTransId="{09372B7C-6E30-4894-A780-BFCBF2C417C7}"/>
    <dgm:cxn modelId="{8A5D9981-ECFB-4873-BC3E-6DCA28D752A9}" type="presOf" srcId="{4A517C42-31C3-44C1-A176-A7F141000FEA}" destId="{9D51B58C-F0AE-4255-A0D5-F46BA0990E96}" srcOrd="0" destOrd="0" presId="urn:microsoft.com/office/officeart/2005/8/layout/process1"/>
    <dgm:cxn modelId="{640F2D8B-D593-4871-8B71-E5FC0F2AC5FE}" type="presOf" srcId="{3BFC6CCA-6BE7-4452-A137-ECA64AFD74FA}" destId="{22B5353D-45A2-4239-BDA7-B36DE32AE63C}" srcOrd="1" destOrd="0" presId="urn:microsoft.com/office/officeart/2005/8/layout/process1"/>
    <dgm:cxn modelId="{060F0FE9-9EDA-4B73-BB0C-EE5D099F5D09}" type="presParOf" srcId="{B8EB80B9-BD02-4C08-8646-CBA8B06A01F9}" destId="{B0513E09-EF43-42BB-B12D-37B4ADF21E58}" srcOrd="0" destOrd="0" presId="urn:microsoft.com/office/officeart/2005/8/layout/process1"/>
    <dgm:cxn modelId="{9D9FECF4-943F-4440-BFE6-103F6BD3B4BD}" type="presParOf" srcId="{B8EB80B9-BD02-4C08-8646-CBA8B06A01F9}" destId="{C4A144CA-712E-465E-9104-69087095A724}" srcOrd="1" destOrd="0" presId="urn:microsoft.com/office/officeart/2005/8/layout/process1"/>
    <dgm:cxn modelId="{A35A378E-2FEB-4379-8EF7-3D493AD8DBB6}" type="presParOf" srcId="{C4A144CA-712E-465E-9104-69087095A724}" destId="{22B5353D-45A2-4239-BDA7-B36DE32AE63C}" srcOrd="0" destOrd="0" presId="urn:microsoft.com/office/officeart/2005/8/layout/process1"/>
    <dgm:cxn modelId="{F864A91E-A2B8-4B77-B437-A1091585FC14}" type="presParOf" srcId="{B8EB80B9-BD02-4C08-8646-CBA8B06A01F9}" destId="{70AC05A4-BC33-44CB-BA87-E2B76DACF46D}" srcOrd="2" destOrd="0" presId="urn:microsoft.com/office/officeart/2005/8/layout/process1"/>
    <dgm:cxn modelId="{CAFFB3D5-ECB8-41DB-8C91-2F09ED70ECBC}" type="presParOf" srcId="{B8EB80B9-BD02-4C08-8646-CBA8B06A01F9}" destId="{B3E95CDC-D4A1-4938-B0F5-D7330D6F5086}" srcOrd="3" destOrd="0" presId="urn:microsoft.com/office/officeart/2005/8/layout/process1"/>
    <dgm:cxn modelId="{F757AB60-17A1-49D3-AC01-E5C8925AB113}" type="presParOf" srcId="{B3E95CDC-D4A1-4938-B0F5-D7330D6F5086}" destId="{EFD90D94-C906-4A13-9E14-22AE4E64916F}" srcOrd="0" destOrd="0" presId="urn:microsoft.com/office/officeart/2005/8/layout/process1"/>
    <dgm:cxn modelId="{37577F96-6C95-4C5B-8E53-D34AFE111A8D}" type="presParOf" srcId="{B8EB80B9-BD02-4C08-8646-CBA8B06A01F9}" destId="{4A0EB39F-EA83-4681-9A17-3CDA9399AFB2}" srcOrd="4" destOrd="0" presId="urn:microsoft.com/office/officeart/2005/8/layout/process1"/>
    <dgm:cxn modelId="{3BBD2EBE-C61B-4D42-BAE2-46897339465B}" type="presParOf" srcId="{B8EB80B9-BD02-4C08-8646-CBA8B06A01F9}" destId="{446D8731-771D-4F68-83BF-D8FA7AE4FB39}" srcOrd="5" destOrd="0" presId="urn:microsoft.com/office/officeart/2005/8/layout/process1"/>
    <dgm:cxn modelId="{0FC3527B-B3D4-4DE9-8CE5-AB4F16A6A89F}" type="presParOf" srcId="{446D8731-771D-4F68-83BF-D8FA7AE4FB39}" destId="{B839F1E1-ED5A-4153-B71E-DA9065809D8D}" srcOrd="0" destOrd="0" presId="urn:microsoft.com/office/officeart/2005/8/layout/process1"/>
    <dgm:cxn modelId="{A5FD4893-ED60-4AB3-9D9B-C412847314AB}" type="presParOf" srcId="{B8EB80B9-BD02-4C08-8646-CBA8B06A01F9}" destId="{9D51B58C-F0AE-4255-A0D5-F46BA0990E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DB6B8-7768-4B14-BF7E-4527BC6D5A96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</dgm:pt>
    <dgm:pt modelId="{FF508477-506E-4015-8026-90FA93DEF1FC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Rewriter</a:t>
          </a:r>
          <a:endParaRPr lang="en-US" dirty="0">
            <a:latin typeface="Gill Sans MT" panose="020B0502020104020203" pitchFamily="34" charset="0"/>
          </a:endParaRPr>
        </a:p>
      </dgm:t>
    </dgm:pt>
    <dgm:pt modelId="{29B67F12-36C4-465C-9CD8-9BF83A21C68C}" type="parTrans" cxnId="{E4097314-BBE7-4B1A-9689-3F87379F07C9}">
      <dgm:prSet/>
      <dgm:spPr/>
      <dgm:t>
        <a:bodyPr/>
        <a:lstStyle/>
        <a:p>
          <a:endParaRPr lang="en-US"/>
        </a:p>
      </dgm:t>
    </dgm:pt>
    <dgm:pt modelId="{3BFC6CCA-6BE7-4452-A137-ECA64AFD74FA}" type="sibTrans" cxnId="{E4097314-BBE7-4B1A-9689-3F87379F07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7CA21B2-F972-4325-BCC1-8D952B480EA3}">
      <dgm:prSet phldrT="[Text]"/>
      <dgm:spPr>
        <a:gradFill flip="none" rotWithShape="0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Translator</a:t>
          </a:r>
          <a:endParaRPr lang="en-US" dirty="0">
            <a:latin typeface="Gill Sans MT" panose="020B0502020104020203" pitchFamily="34" charset="0"/>
          </a:endParaRPr>
        </a:p>
      </dgm:t>
    </dgm:pt>
    <dgm:pt modelId="{EBD946B2-5814-42DE-9B79-60FC7B9191A6}" type="parTrans" cxnId="{C54FE251-D116-467A-8FCA-25B361808CB5}">
      <dgm:prSet/>
      <dgm:spPr/>
      <dgm:t>
        <a:bodyPr/>
        <a:lstStyle/>
        <a:p>
          <a:endParaRPr lang="en-US"/>
        </a:p>
      </dgm:t>
    </dgm:pt>
    <dgm:pt modelId="{CA7CBC30-428A-4CBC-8947-5075D6334DCF}" type="sibTrans" cxnId="{C54FE251-D116-467A-8FCA-25B361808CB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9D14C7-C3FA-4496-AEB8-D55BACEE61C5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Solver</a:t>
          </a:r>
          <a:endParaRPr lang="en-US" dirty="0">
            <a:latin typeface="Gill Sans MT" panose="020B0502020104020203" pitchFamily="34" charset="0"/>
          </a:endParaRPr>
        </a:p>
      </dgm:t>
    </dgm:pt>
    <dgm:pt modelId="{8A912DDD-00AD-41EF-A3A5-A4FA3D542CBF}" type="parTrans" cxnId="{088D89C4-741E-4312-8BA7-FE1BC98E84DD}">
      <dgm:prSet/>
      <dgm:spPr/>
      <dgm:t>
        <a:bodyPr/>
        <a:lstStyle/>
        <a:p>
          <a:endParaRPr lang="en-US"/>
        </a:p>
      </dgm:t>
    </dgm:pt>
    <dgm:pt modelId="{09372B7C-6E30-4894-A780-BFCBF2C417C7}" type="sibTrans" cxnId="{088D89C4-741E-4312-8BA7-FE1BC98E84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517C42-31C3-44C1-A176-A7F141000FEA}">
      <dgm:prSet phldrT="[Text]"/>
      <dgm:spPr/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Feedback</a:t>
          </a:r>
          <a:endParaRPr lang="en-US" dirty="0">
            <a:latin typeface="Gill Sans MT" panose="020B0502020104020203" pitchFamily="34" charset="0"/>
          </a:endParaRPr>
        </a:p>
      </dgm:t>
    </dgm:pt>
    <dgm:pt modelId="{594AD643-6619-451B-8324-2654CAB86C42}" type="parTrans" cxnId="{6250D93B-D26A-4307-AAF8-B7943A7CF3FF}">
      <dgm:prSet/>
      <dgm:spPr/>
      <dgm:t>
        <a:bodyPr/>
        <a:lstStyle/>
        <a:p>
          <a:endParaRPr lang="en-US"/>
        </a:p>
      </dgm:t>
    </dgm:pt>
    <dgm:pt modelId="{996A27C5-975C-4B2E-A7A4-9FA34A2ABAFA}" type="sibTrans" cxnId="{6250D93B-D26A-4307-AAF8-B7943A7CF3FF}">
      <dgm:prSet/>
      <dgm:spPr/>
      <dgm:t>
        <a:bodyPr/>
        <a:lstStyle/>
        <a:p>
          <a:endParaRPr lang="en-US"/>
        </a:p>
      </dgm:t>
    </dgm:pt>
    <dgm:pt modelId="{B8EB80B9-BD02-4C08-8646-CBA8B06A01F9}" type="pres">
      <dgm:prSet presAssocID="{B46DB6B8-7768-4B14-BF7E-4527BC6D5A96}" presName="Name0" presStyleCnt="0">
        <dgm:presLayoutVars>
          <dgm:dir/>
          <dgm:resizeHandles val="exact"/>
        </dgm:presLayoutVars>
      </dgm:prSet>
      <dgm:spPr/>
    </dgm:pt>
    <dgm:pt modelId="{B0513E09-EF43-42BB-B12D-37B4ADF21E58}" type="pres">
      <dgm:prSet presAssocID="{FF508477-506E-4015-8026-90FA93DEF1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144CA-712E-465E-9104-69087095A724}" type="pres">
      <dgm:prSet presAssocID="{3BFC6CCA-6BE7-4452-A137-ECA64AFD74FA}" presName="sibTrans" presStyleLbl="sibTrans2D1" presStyleIdx="0" presStyleCnt="3" custLinFactNeighborX="-13140" custLinFactNeighborY="8988"/>
      <dgm:spPr/>
      <dgm:t>
        <a:bodyPr/>
        <a:lstStyle/>
        <a:p>
          <a:endParaRPr lang="en-US"/>
        </a:p>
      </dgm:t>
    </dgm:pt>
    <dgm:pt modelId="{22B5353D-45A2-4239-BDA7-B36DE32AE63C}" type="pres">
      <dgm:prSet presAssocID="{3BFC6CCA-6BE7-4452-A137-ECA64AFD74F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AC05A4-BC33-44CB-BA87-E2B76DACF46D}" type="pres">
      <dgm:prSet presAssocID="{07CA21B2-F972-4325-BCC1-8D952B480E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5CDC-D4A1-4938-B0F5-D7330D6F5086}" type="pres">
      <dgm:prSet presAssocID="{CA7CBC30-428A-4CBC-8947-5075D6334D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FD90D94-C906-4A13-9E14-22AE4E64916F}" type="pres">
      <dgm:prSet presAssocID="{CA7CBC30-428A-4CBC-8947-5075D6334DC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A0EB39F-EA83-4681-9A17-3CDA9399AFB2}" type="pres">
      <dgm:prSet presAssocID="{439D14C7-C3FA-4496-AEB8-D55BACEE61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D8731-771D-4F68-83BF-D8FA7AE4FB39}" type="pres">
      <dgm:prSet presAssocID="{09372B7C-6E30-4894-A780-BFCBF2C417C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39F1E1-ED5A-4153-B71E-DA9065809D8D}" type="pres">
      <dgm:prSet presAssocID="{09372B7C-6E30-4894-A780-BFCBF2C417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51B58C-F0AE-4255-A0D5-F46BA0990E96}" type="pres">
      <dgm:prSet presAssocID="{4A517C42-31C3-44C1-A176-A7F141000F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FE251-D116-467A-8FCA-25B361808CB5}" srcId="{B46DB6B8-7768-4B14-BF7E-4527BC6D5A96}" destId="{07CA21B2-F972-4325-BCC1-8D952B480EA3}" srcOrd="1" destOrd="0" parTransId="{EBD946B2-5814-42DE-9B79-60FC7B9191A6}" sibTransId="{CA7CBC30-428A-4CBC-8947-5075D6334DCF}"/>
    <dgm:cxn modelId="{EF943D4A-32F8-469A-924A-3E374475A1D0}" type="presOf" srcId="{4A517C42-31C3-44C1-A176-A7F141000FEA}" destId="{9D51B58C-F0AE-4255-A0D5-F46BA0990E96}" srcOrd="0" destOrd="0" presId="urn:microsoft.com/office/officeart/2005/8/layout/process1"/>
    <dgm:cxn modelId="{485B975E-F20A-4BE5-9872-31D28AEE52B8}" type="presOf" srcId="{3BFC6CCA-6BE7-4452-A137-ECA64AFD74FA}" destId="{C4A144CA-712E-465E-9104-69087095A724}" srcOrd="0" destOrd="0" presId="urn:microsoft.com/office/officeart/2005/8/layout/process1"/>
    <dgm:cxn modelId="{CE1B0461-E999-4516-83A2-8B327FF57197}" type="presOf" srcId="{CA7CBC30-428A-4CBC-8947-5075D6334DCF}" destId="{B3E95CDC-D4A1-4938-B0F5-D7330D6F5086}" srcOrd="0" destOrd="0" presId="urn:microsoft.com/office/officeart/2005/8/layout/process1"/>
    <dgm:cxn modelId="{E7C17427-8477-48EF-AEE0-4F43CC139399}" type="presOf" srcId="{09372B7C-6E30-4894-A780-BFCBF2C417C7}" destId="{B839F1E1-ED5A-4153-B71E-DA9065809D8D}" srcOrd="1" destOrd="0" presId="urn:microsoft.com/office/officeart/2005/8/layout/process1"/>
    <dgm:cxn modelId="{6250D93B-D26A-4307-AAF8-B7943A7CF3FF}" srcId="{B46DB6B8-7768-4B14-BF7E-4527BC6D5A96}" destId="{4A517C42-31C3-44C1-A176-A7F141000FEA}" srcOrd="3" destOrd="0" parTransId="{594AD643-6619-451B-8324-2654CAB86C42}" sibTransId="{996A27C5-975C-4B2E-A7A4-9FA34A2ABAFA}"/>
    <dgm:cxn modelId="{4B338E39-54CE-4266-B983-754DABE5AD94}" type="presOf" srcId="{B46DB6B8-7768-4B14-BF7E-4527BC6D5A96}" destId="{B8EB80B9-BD02-4C08-8646-CBA8B06A01F9}" srcOrd="0" destOrd="0" presId="urn:microsoft.com/office/officeart/2005/8/layout/process1"/>
    <dgm:cxn modelId="{E4097314-BBE7-4B1A-9689-3F87379F07C9}" srcId="{B46DB6B8-7768-4B14-BF7E-4527BC6D5A96}" destId="{FF508477-506E-4015-8026-90FA93DEF1FC}" srcOrd="0" destOrd="0" parTransId="{29B67F12-36C4-465C-9CD8-9BF83A21C68C}" sibTransId="{3BFC6CCA-6BE7-4452-A137-ECA64AFD74FA}"/>
    <dgm:cxn modelId="{D8B5E877-31EA-4FD1-8C88-047A298C34C0}" type="presOf" srcId="{FF508477-506E-4015-8026-90FA93DEF1FC}" destId="{B0513E09-EF43-42BB-B12D-37B4ADF21E58}" srcOrd="0" destOrd="0" presId="urn:microsoft.com/office/officeart/2005/8/layout/process1"/>
    <dgm:cxn modelId="{1B7F5EB6-6BB3-4FD6-A8BB-F059EDA70C29}" type="presOf" srcId="{CA7CBC30-428A-4CBC-8947-5075D6334DCF}" destId="{EFD90D94-C906-4A13-9E14-22AE4E64916F}" srcOrd="1" destOrd="0" presId="urn:microsoft.com/office/officeart/2005/8/layout/process1"/>
    <dgm:cxn modelId="{E4F0F4DF-B217-4F22-9BEE-7D4C8F885610}" type="presOf" srcId="{07CA21B2-F972-4325-BCC1-8D952B480EA3}" destId="{70AC05A4-BC33-44CB-BA87-E2B76DACF46D}" srcOrd="0" destOrd="0" presId="urn:microsoft.com/office/officeart/2005/8/layout/process1"/>
    <dgm:cxn modelId="{3627E4CF-F436-4C2E-B9F4-502EBB96E30E}" type="presOf" srcId="{09372B7C-6E30-4894-A780-BFCBF2C417C7}" destId="{446D8731-771D-4F68-83BF-D8FA7AE4FB39}" srcOrd="0" destOrd="0" presId="urn:microsoft.com/office/officeart/2005/8/layout/process1"/>
    <dgm:cxn modelId="{088D89C4-741E-4312-8BA7-FE1BC98E84DD}" srcId="{B46DB6B8-7768-4B14-BF7E-4527BC6D5A96}" destId="{439D14C7-C3FA-4496-AEB8-D55BACEE61C5}" srcOrd="2" destOrd="0" parTransId="{8A912DDD-00AD-41EF-A3A5-A4FA3D542CBF}" sibTransId="{09372B7C-6E30-4894-A780-BFCBF2C417C7}"/>
    <dgm:cxn modelId="{3564F1C7-4A04-4DC2-825B-E4F180DA189F}" type="presOf" srcId="{3BFC6CCA-6BE7-4452-A137-ECA64AFD74FA}" destId="{22B5353D-45A2-4239-BDA7-B36DE32AE63C}" srcOrd="1" destOrd="0" presId="urn:microsoft.com/office/officeart/2005/8/layout/process1"/>
    <dgm:cxn modelId="{7CDFF03A-4B0B-4119-B362-75E2514E625B}" type="presOf" srcId="{439D14C7-C3FA-4496-AEB8-D55BACEE61C5}" destId="{4A0EB39F-EA83-4681-9A17-3CDA9399AFB2}" srcOrd="0" destOrd="0" presId="urn:microsoft.com/office/officeart/2005/8/layout/process1"/>
    <dgm:cxn modelId="{842A2A57-BD29-41B7-88DD-A0984E3829B2}" type="presParOf" srcId="{B8EB80B9-BD02-4C08-8646-CBA8B06A01F9}" destId="{B0513E09-EF43-42BB-B12D-37B4ADF21E58}" srcOrd="0" destOrd="0" presId="urn:microsoft.com/office/officeart/2005/8/layout/process1"/>
    <dgm:cxn modelId="{295FDF7C-D2F5-45D3-BFEF-AE4E6D01C92A}" type="presParOf" srcId="{B8EB80B9-BD02-4C08-8646-CBA8B06A01F9}" destId="{C4A144CA-712E-465E-9104-69087095A724}" srcOrd="1" destOrd="0" presId="urn:microsoft.com/office/officeart/2005/8/layout/process1"/>
    <dgm:cxn modelId="{6C831D81-5FD7-47E1-8794-9AB89A94AF08}" type="presParOf" srcId="{C4A144CA-712E-465E-9104-69087095A724}" destId="{22B5353D-45A2-4239-BDA7-B36DE32AE63C}" srcOrd="0" destOrd="0" presId="urn:microsoft.com/office/officeart/2005/8/layout/process1"/>
    <dgm:cxn modelId="{51B221A2-0265-49C3-92CC-A9E17ADBE5A5}" type="presParOf" srcId="{B8EB80B9-BD02-4C08-8646-CBA8B06A01F9}" destId="{70AC05A4-BC33-44CB-BA87-E2B76DACF46D}" srcOrd="2" destOrd="0" presId="urn:microsoft.com/office/officeart/2005/8/layout/process1"/>
    <dgm:cxn modelId="{AD191CB9-41D2-42A5-8D5B-14AECFB546D7}" type="presParOf" srcId="{B8EB80B9-BD02-4C08-8646-CBA8B06A01F9}" destId="{B3E95CDC-D4A1-4938-B0F5-D7330D6F5086}" srcOrd="3" destOrd="0" presId="urn:microsoft.com/office/officeart/2005/8/layout/process1"/>
    <dgm:cxn modelId="{929E8984-822B-4669-A582-AC7480218BAF}" type="presParOf" srcId="{B3E95CDC-D4A1-4938-B0F5-D7330D6F5086}" destId="{EFD90D94-C906-4A13-9E14-22AE4E64916F}" srcOrd="0" destOrd="0" presId="urn:microsoft.com/office/officeart/2005/8/layout/process1"/>
    <dgm:cxn modelId="{C08CF734-FD88-4196-BE87-A0013AB40616}" type="presParOf" srcId="{B8EB80B9-BD02-4C08-8646-CBA8B06A01F9}" destId="{4A0EB39F-EA83-4681-9A17-3CDA9399AFB2}" srcOrd="4" destOrd="0" presId="urn:microsoft.com/office/officeart/2005/8/layout/process1"/>
    <dgm:cxn modelId="{DC85D45B-3980-4399-9C6C-3629F248F9A4}" type="presParOf" srcId="{B8EB80B9-BD02-4C08-8646-CBA8B06A01F9}" destId="{446D8731-771D-4F68-83BF-D8FA7AE4FB39}" srcOrd="5" destOrd="0" presId="urn:microsoft.com/office/officeart/2005/8/layout/process1"/>
    <dgm:cxn modelId="{FF19EE61-21CA-4806-A6E4-BD99932F5AD3}" type="presParOf" srcId="{446D8731-771D-4F68-83BF-D8FA7AE4FB39}" destId="{B839F1E1-ED5A-4153-B71E-DA9065809D8D}" srcOrd="0" destOrd="0" presId="urn:microsoft.com/office/officeart/2005/8/layout/process1"/>
    <dgm:cxn modelId="{7896BB3A-E84A-445A-A690-C6F7B1D91AF4}" type="presParOf" srcId="{B8EB80B9-BD02-4C08-8646-CBA8B06A01F9}" destId="{9D51B58C-F0AE-4255-A0D5-F46BA0990E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Type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ival</a:t>
          </a:r>
          <a:endParaRPr lang="en-US" b="1">
            <a:latin typeface="Gill Sans MT" panose="020B0502020104020203" pitchFamily="34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bval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lst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…</a:t>
          </a:r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2375C0FB-18D5-48EF-9D5D-9CDB21DD23B8}" type="presOf" srcId="{5436085D-E0ED-43A8-954A-9BB247E78A70}" destId="{EE67AFEB-77DB-4944-AD5D-FC63408749E5}" srcOrd="0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5EBF391F-1182-4657-905C-ED633E9CF372}" type="presOf" srcId="{2F9E7FC4-807F-4E60-9762-7D887FDD746A}" destId="{8383CF7D-9C60-4D59-A504-2D98FDAB486F}" srcOrd="1" destOrd="0" presId="urn:microsoft.com/office/officeart/2005/8/layout/matrix1"/>
    <dgm:cxn modelId="{19BC2F4A-BA70-4B12-AEB5-482920790ADB}" type="presOf" srcId="{5F709361-596F-457B-8487-5AB101A12FC3}" destId="{73B7CA75-9B0C-4BAB-BB85-66B4FCA68B2E}" srcOrd="1" destOrd="0" presId="urn:microsoft.com/office/officeart/2005/8/layout/matrix1"/>
    <dgm:cxn modelId="{72EEAD98-CF1F-4C6E-8C53-B417A021B13B}" type="presOf" srcId="{A7D656E8-E748-417C-89F4-E3D4032CC135}" destId="{406C794E-C2D5-4E06-B896-92A85CFBC7DB}" srcOrd="0" destOrd="0" presId="urn:microsoft.com/office/officeart/2005/8/layout/matrix1"/>
    <dgm:cxn modelId="{0348466E-790C-4F2C-9C2E-368015EE2FCC}" type="presOf" srcId="{2F9E7FC4-807F-4E60-9762-7D887FDD746A}" destId="{C94A9CB1-8F69-4B54-8E6B-FA439180F42A}" srcOrd="0" destOrd="0" presId="urn:microsoft.com/office/officeart/2005/8/layout/matrix1"/>
    <dgm:cxn modelId="{C2F91362-A7BB-41DD-8D5B-AC2336707BF5}" type="presOf" srcId="{FF367142-506F-44B8-AFB0-DA31D4544B39}" destId="{2BB283A8-AC8F-4F64-808B-8C68E7CBEEDF}" srcOrd="0" destOrd="0" presId="urn:microsoft.com/office/officeart/2005/8/layout/matrix1"/>
    <dgm:cxn modelId="{BFE53F7A-5C71-46B8-BDAC-51D250A334B0}" type="presOf" srcId="{FF367142-506F-44B8-AFB0-DA31D4544B39}" destId="{A7957193-0C79-41F2-A139-B479AF155A4C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358EE025-65A4-4ED6-81CD-E86109CEA531}" type="presOf" srcId="{5F709361-596F-457B-8487-5AB101A12FC3}" destId="{6CE51DFA-F6B8-4936-A2C5-B562E07A0907}" srcOrd="0" destOrd="0" presId="urn:microsoft.com/office/officeart/2005/8/layout/matrix1"/>
    <dgm:cxn modelId="{6D63E6CB-525E-4300-8E96-7DD55649014B}" type="presOf" srcId="{98C4F68C-ACE4-4A6F-BD1B-BFDDAD424A21}" destId="{1B890B20-3874-48FF-B06B-C22A30AAF1E9}" srcOrd="1" destOrd="0" presId="urn:microsoft.com/office/officeart/2005/8/layout/matrix1"/>
    <dgm:cxn modelId="{7A167707-E8E1-4D14-8B4B-789966EA3F33}" type="presOf" srcId="{98C4F68C-ACE4-4A6F-BD1B-BFDDAD424A21}" destId="{F2986B77-A644-4673-B51D-603040337940}" srcOrd="0" destOrd="0" presId="urn:microsoft.com/office/officeart/2005/8/layout/matrix1"/>
    <dgm:cxn modelId="{3AAA1F38-A2F7-4FB6-B370-1CCAA0730A7C}" type="presParOf" srcId="{EE67AFEB-77DB-4944-AD5D-FC63408749E5}" destId="{D5A0C5F2-676C-4ABD-B7D0-FC79D53D0401}" srcOrd="0" destOrd="0" presId="urn:microsoft.com/office/officeart/2005/8/layout/matrix1"/>
    <dgm:cxn modelId="{EF142922-903C-4196-9CBC-48684AE84EEE}" type="presParOf" srcId="{D5A0C5F2-676C-4ABD-B7D0-FC79D53D0401}" destId="{F2986B77-A644-4673-B51D-603040337940}" srcOrd="0" destOrd="0" presId="urn:microsoft.com/office/officeart/2005/8/layout/matrix1"/>
    <dgm:cxn modelId="{C7FADD99-026A-40F9-A2A0-27BC19A75158}" type="presParOf" srcId="{D5A0C5F2-676C-4ABD-B7D0-FC79D53D0401}" destId="{1B890B20-3874-48FF-B06B-C22A30AAF1E9}" srcOrd="1" destOrd="0" presId="urn:microsoft.com/office/officeart/2005/8/layout/matrix1"/>
    <dgm:cxn modelId="{4F3C450B-F3BF-48E5-B82B-965533CD0634}" type="presParOf" srcId="{D5A0C5F2-676C-4ABD-B7D0-FC79D53D0401}" destId="{2BB283A8-AC8F-4F64-808B-8C68E7CBEEDF}" srcOrd="2" destOrd="0" presId="urn:microsoft.com/office/officeart/2005/8/layout/matrix1"/>
    <dgm:cxn modelId="{4A3CDD80-9858-45B9-9556-9E15CA3690AE}" type="presParOf" srcId="{D5A0C5F2-676C-4ABD-B7D0-FC79D53D0401}" destId="{A7957193-0C79-41F2-A139-B479AF155A4C}" srcOrd="3" destOrd="0" presId="urn:microsoft.com/office/officeart/2005/8/layout/matrix1"/>
    <dgm:cxn modelId="{3F84A7CC-91AB-4177-B0E8-AFDFCEB121A8}" type="presParOf" srcId="{D5A0C5F2-676C-4ABD-B7D0-FC79D53D0401}" destId="{C94A9CB1-8F69-4B54-8E6B-FA439180F42A}" srcOrd="4" destOrd="0" presId="urn:microsoft.com/office/officeart/2005/8/layout/matrix1"/>
    <dgm:cxn modelId="{46FAB16C-2543-47D5-BFDF-F0CD4C232D44}" type="presParOf" srcId="{D5A0C5F2-676C-4ABD-B7D0-FC79D53D0401}" destId="{8383CF7D-9C60-4D59-A504-2D98FDAB486F}" srcOrd="5" destOrd="0" presId="urn:microsoft.com/office/officeart/2005/8/layout/matrix1"/>
    <dgm:cxn modelId="{0811DB2F-9330-4A84-AF16-397D729B3625}" type="presParOf" srcId="{D5A0C5F2-676C-4ABD-B7D0-FC79D53D0401}" destId="{6CE51DFA-F6B8-4936-A2C5-B562E07A0907}" srcOrd="6" destOrd="0" presId="urn:microsoft.com/office/officeart/2005/8/layout/matrix1"/>
    <dgm:cxn modelId="{634943C0-1361-40E8-85D4-D127AD3FD6FB}" type="presParOf" srcId="{D5A0C5F2-676C-4ABD-B7D0-FC79D53D0401}" destId="{73B7CA75-9B0C-4BAB-BB85-66B4FCA68B2E}" srcOrd="7" destOrd="0" presId="urn:microsoft.com/office/officeart/2005/8/layout/matrix1"/>
    <dgm:cxn modelId="{41ECBA75-83DC-4B4D-A5F5-374D751434C7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3600" b="1" smtClean="0">
              <a:latin typeface="Courier New" panose="02070309020205020404" pitchFamily="49" charset="0"/>
              <a:cs typeface="Courier New" panose="02070309020205020404" pitchFamily="49" charset="0"/>
            </a:rPr>
            <a:t>1</a:t>
          </a:r>
          <a:endParaRPr lang="en-US" sz="36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  <a:endParaRPr lang="en-US" sz="3600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</a:p>
        <a:p>
          <a:endParaRPr lang="en-US" sz="1700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</a:p>
        <a:p>
          <a:endParaRPr lang="en-US" sz="1700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1A815C60-EA19-4104-83B4-33271BBB59E4}" type="presOf" srcId="{A7D656E8-E748-417C-89F4-E3D4032CC135}" destId="{406C794E-C2D5-4E06-B896-92A85CFBC7DB}" srcOrd="0" destOrd="0" presId="urn:microsoft.com/office/officeart/2005/8/layout/matrix1"/>
    <dgm:cxn modelId="{AF1B1965-F21A-4511-BEC9-93C8E183AEE7}" type="presOf" srcId="{FF367142-506F-44B8-AFB0-DA31D4544B39}" destId="{A7957193-0C79-41F2-A139-B479AF155A4C}" srcOrd="1" destOrd="0" presId="urn:microsoft.com/office/officeart/2005/8/layout/matrix1"/>
    <dgm:cxn modelId="{B758F33B-4EB2-442A-9807-D6FC952D2AEB}" type="presOf" srcId="{5436085D-E0ED-43A8-954A-9BB247E78A70}" destId="{EE67AFEB-77DB-4944-AD5D-FC63408749E5}" srcOrd="0" destOrd="0" presId="urn:microsoft.com/office/officeart/2005/8/layout/matrix1"/>
    <dgm:cxn modelId="{B249FE67-1FB5-467F-B2D9-F21B15740FFD}" type="presOf" srcId="{98C4F68C-ACE4-4A6F-BD1B-BFDDAD424A21}" destId="{F2986B77-A644-4673-B51D-603040337940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EFFC6AE7-6CF4-44AE-9CEA-66FFAC636011}" type="presOf" srcId="{2F9E7FC4-807F-4E60-9762-7D887FDD746A}" destId="{8383CF7D-9C60-4D59-A504-2D98FDAB486F}" srcOrd="1" destOrd="0" presId="urn:microsoft.com/office/officeart/2005/8/layout/matrix1"/>
    <dgm:cxn modelId="{5392E62A-585C-457F-AD56-69C106C344CC}" type="presOf" srcId="{98C4F68C-ACE4-4A6F-BD1B-BFDDAD424A21}" destId="{1B890B20-3874-48FF-B06B-C22A30AAF1E9}" srcOrd="1" destOrd="0" presId="urn:microsoft.com/office/officeart/2005/8/layout/matrix1"/>
    <dgm:cxn modelId="{AD2E4EB2-A551-4CA9-B966-74002E20FE79}" type="presOf" srcId="{2F9E7FC4-807F-4E60-9762-7D887FDD746A}" destId="{C94A9CB1-8F69-4B54-8E6B-FA439180F42A}" srcOrd="0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47BD163B-DA77-45F2-B427-E043050D29C6}" type="presOf" srcId="{FF367142-506F-44B8-AFB0-DA31D4544B39}" destId="{2BB283A8-AC8F-4F64-808B-8C68E7CBEEDF}" srcOrd="0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4BF35E97-9FF3-46D8-ACDB-9E89EBD4BB80}" type="presOf" srcId="{5F709361-596F-457B-8487-5AB101A12FC3}" destId="{73B7CA75-9B0C-4BAB-BB85-66B4FCA68B2E}" srcOrd="1" destOrd="0" presId="urn:microsoft.com/office/officeart/2005/8/layout/matrix1"/>
    <dgm:cxn modelId="{9BBC8EFB-BEF2-4FC6-8673-3E4F1A817C13}" type="presOf" srcId="{5F709361-596F-457B-8487-5AB101A12FC3}" destId="{6CE51DFA-F6B8-4936-A2C5-B562E07A0907}" srcOrd="0" destOrd="0" presId="urn:microsoft.com/office/officeart/2005/8/layout/matrix1"/>
    <dgm:cxn modelId="{F1DD582E-5B9D-4B3E-9FF7-8EDDBCBC8145}" type="presParOf" srcId="{EE67AFEB-77DB-4944-AD5D-FC63408749E5}" destId="{D5A0C5F2-676C-4ABD-B7D0-FC79D53D0401}" srcOrd="0" destOrd="0" presId="urn:microsoft.com/office/officeart/2005/8/layout/matrix1"/>
    <dgm:cxn modelId="{45F9CA8C-2E07-4BE7-8D76-E54208092537}" type="presParOf" srcId="{D5A0C5F2-676C-4ABD-B7D0-FC79D53D0401}" destId="{F2986B77-A644-4673-B51D-603040337940}" srcOrd="0" destOrd="0" presId="urn:microsoft.com/office/officeart/2005/8/layout/matrix1"/>
    <dgm:cxn modelId="{47DB267E-FE94-453A-ABB8-888973692716}" type="presParOf" srcId="{D5A0C5F2-676C-4ABD-B7D0-FC79D53D0401}" destId="{1B890B20-3874-48FF-B06B-C22A30AAF1E9}" srcOrd="1" destOrd="0" presId="urn:microsoft.com/office/officeart/2005/8/layout/matrix1"/>
    <dgm:cxn modelId="{3952A86F-6E25-4E8E-9FC5-BB6B593D64BC}" type="presParOf" srcId="{D5A0C5F2-676C-4ABD-B7D0-FC79D53D0401}" destId="{2BB283A8-AC8F-4F64-808B-8C68E7CBEEDF}" srcOrd="2" destOrd="0" presId="urn:microsoft.com/office/officeart/2005/8/layout/matrix1"/>
    <dgm:cxn modelId="{B09B53F2-D222-4F1E-833E-623D1A828A67}" type="presParOf" srcId="{D5A0C5F2-676C-4ABD-B7D0-FC79D53D0401}" destId="{A7957193-0C79-41F2-A139-B479AF155A4C}" srcOrd="3" destOrd="0" presId="urn:microsoft.com/office/officeart/2005/8/layout/matrix1"/>
    <dgm:cxn modelId="{30063B81-63BF-4B3E-83F6-2A34024AA0DF}" type="presParOf" srcId="{D5A0C5F2-676C-4ABD-B7D0-FC79D53D0401}" destId="{C94A9CB1-8F69-4B54-8E6B-FA439180F42A}" srcOrd="4" destOrd="0" presId="urn:microsoft.com/office/officeart/2005/8/layout/matrix1"/>
    <dgm:cxn modelId="{72143F9D-FCCC-417F-9F4E-28D157CE3C10}" type="presParOf" srcId="{D5A0C5F2-676C-4ABD-B7D0-FC79D53D0401}" destId="{8383CF7D-9C60-4D59-A504-2D98FDAB486F}" srcOrd="5" destOrd="0" presId="urn:microsoft.com/office/officeart/2005/8/layout/matrix1"/>
    <dgm:cxn modelId="{3F0DE941-7ED0-4E10-B791-2A6C9429B32E}" type="presParOf" srcId="{D5A0C5F2-676C-4ABD-B7D0-FC79D53D0401}" destId="{6CE51DFA-F6B8-4936-A2C5-B562E07A0907}" srcOrd="6" destOrd="0" presId="urn:microsoft.com/office/officeart/2005/8/layout/matrix1"/>
    <dgm:cxn modelId="{35DD70C6-64D6-4059-A017-4A80934E97FD}" type="presParOf" srcId="{D5A0C5F2-676C-4ABD-B7D0-FC79D53D0401}" destId="{73B7CA75-9B0C-4BAB-BB85-66B4FCA68B2E}" srcOrd="7" destOrd="0" presId="urn:microsoft.com/office/officeart/2005/8/layout/matrix1"/>
    <dgm:cxn modelId="{4F619059-1A82-456B-BE4B-7D746968490B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3600" b="1" smtClean="0">
              <a:latin typeface="Courier New" panose="02070309020205020404" pitchFamily="49" charset="0"/>
              <a:cs typeface="Courier New" panose="02070309020205020404" pitchFamily="49" charset="0"/>
            </a:rPr>
            <a:t>2</a:t>
          </a:r>
          <a:endParaRPr lang="en-US" sz="36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  <a:endParaRPr lang="en-US" sz="3600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</a:p>
        <a:p>
          <a:endParaRPr lang="en-US" sz="1700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</a:p>
        <a:p>
          <a:endParaRPr lang="en-US" sz="1700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57A19-18AB-4D21-8612-87116076C0F7}" type="presOf" srcId="{2F9E7FC4-807F-4E60-9762-7D887FDD746A}" destId="{C94A9CB1-8F69-4B54-8E6B-FA439180F42A}" srcOrd="0" destOrd="0" presId="urn:microsoft.com/office/officeart/2005/8/layout/matrix1"/>
    <dgm:cxn modelId="{33B821A9-4D87-4113-9A89-30BA384F8A95}" type="presOf" srcId="{5436085D-E0ED-43A8-954A-9BB247E78A70}" destId="{EE67AFEB-77DB-4944-AD5D-FC63408749E5}" srcOrd="0" destOrd="0" presId="urn:microsoft.com/office/officeart/2005/8/layout/matrix1"/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87BBC07A-7470-4C8C-BD36-B26C980505D7}" type="presOf" srcId="{5F709361-596F-457B-8487-5AB101A12FC3}" destId="{6CE51DFA-F6B8-4936-A2C5-B562E07A0907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AA3119C2-9C0C-46A7-A5F5-4E14B4CB2F96}" type="presOf" srcId="{5F709361-596F-457B-8487-5AB101A12FC3}" destId="{73B7CA75-9B0C-4BAB-BB85-66B4FCA68B2E}" srcOrd="1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F85BD075-357C-4CA1-9A34-9B2ECDE773FE}" type="presOf" srcId="{FF367142-506F-44B8-AFB0-DA31D4544B39}" destId="{A7957193-0C79-41F2-A139-B479AF155A4C}" srcOrd="1" destOrd="0" presId="urn:microsoft.com/office/officeart/2005/8/layout/matrix1"/>
    <dgm:cxn modelId="{D0DB141D-B5BB-49FD-9208-085471E43AE4}" type="presOf" srcId="{FF367142-506F-44B8-AFB0-DA31D4544B39}" destId="{2BB283A8-AC8F-4F64-808B-8C68E7CBEEDF}" srcOrd="0" destOrd="0" presId="urn:microsoft.com/office/officeart/2005/8/layout/matrix1"/>
    <dgm:cxn modelId="{C63A929E-6D20-45D6-BA75-2B0D01314BA4}" type="presOf" srcId="{A7D656E8-E748-417C-89F4-E3D4032CC135}" destId="{406C794E-C2D5-4E06-B896-92A85CFBC7DB}" srcOrd="0" destOrd="0" presId="urn:microsoft.com/office/officeart/2005/8/layout/matrix1"/>
    <dgm:cxn modelId="{89F2FC09-2E40-4192-9214-0DC0DB331D8D}" type="presOf" srcId="{2F9E7FC4-807F-4E60-9762-7D887FDD746A}" destId="{8383CF7D-9C60-4D59-A504-2D98FDAB486F}" srcOrd="1" destOrd="0" presId="urn:microsoft.com/office/officeart/2005/8/layout/matrix1"/>
    <dgm:cxn modelId="{31CAF945-FAC2-4492-A388-BC62493F9F21}" type="presOf" srcId="{98C4F68C-ACE4-4A6F-BD1B-BFDDAD424A21}" destId="{1B890B20-3874-48FF-B06B-C22A30AAF1E9}" srcOrd="1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67B9B993-57B5-4BBB-BBDE-B1F43DF954B9}" type="presOf" srcId="{98C4F68C-ACE4-4A6F-BD1B-BFDDAD424A21}" destId="{F2986B77-A644-4673-B51D-603040337940}" srcOrd="0" destOrd="0" presId="urn:microsoft.com/office/officeart/2005/8/layout/matrix1"/>
    <dgm:cxn modelId="{8AE59B2A-F75E-47E7-BD55-12C160D9928A}" type="presParOf" srcId="{EE67AFEB-77DB-4944-AD5D-FC63408749E5}" destId="{D5A0C5F2-676C-4ABD-B7D0-FC79D53D0401}" srcOrd="0" destOrd="0" presId="urn:microsoft.com/office/officeart/2005/8/layout/matrix1"/>
    <dgm:cxn modelId="{48898341-1E0A-4294-8923-A621AEB144C6}" type="presParOf" srcId="{D5A0C5F2-676C-4ABD-B7D0-FC79D53D0401}" destId="{F2986B77-A644-4673-B51D-603040337940}" srcOrd="0" destOrd="0" presId="urn:microsoft.com/office/officeart/2005/8/layout/matrix1"/>
    <dgm:cxn modelId="{FFDCDBB1-00EB-4930-AD55-73AD6A176E1C}" type="presParOf" srcId="{D5A0C5F2-676C-4ABD-B7D0-FC79D53D0401}" destId="{1B890B20-3874-48FF-B06B-C22A30AAF1E9}" srcOrd="1" destOrd="0" presId="urn:microsoft.com/office/officeart/2005/8/layout/matrix1"/>
    <dgm:cxn modelId="{01E4AAFA-C0B3-4D53-B436-5200C7A35228}" type="presParOf" srcId="{D5A0C5F2-676C-4ABD-B7D0-FC79D53D0401}" destId="{2BB283A8-AC8F-4F64-808B-8C68E7CBEEDF}" srcOrd="2" destOrd="0" presId="urn:microsoft.com/office/officeart/2005/8/layout/matrix1"/>
    <dgm:cxn modelId="{5BE26C80-7FA3-4507-980D-70E1C2E1AC19}" type="presParOf" srcId="{D5A0C5F2-676C-4ABD-B7D0-FC79D53D0401}" destId="{A7957193-0C79-41F2-A139-B479AF155A4C}" srcOrd="3" destOrd="0" presId="urn:microsoft.com/office/officeart/2005/8/layout/matrix1"/>
    <dgm:cxn modelId="{92D6AFAE-EF52-4B87-9108-BC402A3A9D24}" type="presParOf" srcId="{D5A0C5F2-676C-4ABD-B7D0-FC79D53D0401}" destId="{C94A9CB1-8F69-4B54-8E6B-FA439180F42A}" srcOrd="4" destOrd="0" presId="urn:microsoft.com/office/officeart/2005/8/layout/matrix1"/>
    <dgm:cxn modelId="{C251C482-F6E4-4F82-8BFA-955D8589F3A0}" type="presParOf" srcId="{D5A0C5F2-676C-4ABD-B7D0-FC79D53D0401}" destId="{8383CF7D-9C60-4D59-A504-2D98FDAB486F}" srcOrd="5" destOrd="0" presId="urn:microsoft.com/office/officeart/2005/8/layout/matrix1"/>
    <dgm:cxn modelId="{AF675915-155C-4715-B519-E0E42015B41C}" type="presParOf" srcId="{D5A0C5F2-676C-4ABD-B7D0-FC79D53D0401}" destId="{6CE51DFA-F6B8-4936-A2C5-B562E07A0907}" srcOrd="6" destOrd="0" presId="urn:microsoft.com/office/officeart/2005/8/layout/matrix1"/>
    <dgm:cxn modelId="{10F840B2-A960-44CD-898E-8BB497CCDAC2}" type="presParOf" srcId="{D5A0C5F2-676C-4ABD-B7D0-FC79D53D0401}" destId="{73B7CA75-9B0C-4BAB-BB85-66B4FCA68B2E}" srcOrd="7" destOrd="0" presId="urn:microsoft.com/office/officeart/2005/8/layout/matrix1"/>
    <dgm:cxn modelId="{01B9C465-D885-4C17-82A5-BD4563AC6C0B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3600" b="1">
            <a:latin typeface="Gill Sans MT" panose="020B0502020104020203" pitchFamily="34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  <a:endParaRPr lang="en-US" sz="3600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 custT="1"/>
      <dgm:spPr/>
      <dgm:t>
        <a:bodyPr/>
        <a:lstStyle/>
        <a:p>
          <a:r>
            <a:rPr lang="en-US" sz="1800" b="1" smtClean="0">
              <a:latin typeface="Gill Sans MT" panose="020B0502020104020203" pitchFamily="34" charset="0"/>
            </a:rPr>
            <a:t>len=2, lVals = { *, * }</a:t>
          </a:r>
          <a:endParaRPr lang="en-US" sz="3600" b="1" smtClean="0">
            <a:latin typeface="Gill Sans MT" panose="020B0502020104020203" pitchFamily="34" charset="0"/>
          </a:endParaRPr>
        </a:p>
        <a:p>
          <a:endParaRPr lang="en-US" sz="1700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 custT="1"/>
      <dgm:spPr/>
      <dgm:t>
        <a:bodyPr/>
        <a:lstStyle/>
        <a:p>
          <a:r>
            <a:rPr lang="en-US" sz="3600" b="1" smtClean="0">
              <a:latin typeface="Gill Sans MT" panose="020B0502020104020203" pitchFamily="34" charset="0"/>
            </a:rPr>
            <a:t>-</a:t>
          </a:r>
        </a:p>
        <a:p>
          <a:endParaRPr lang="en-US" sz="1700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AF5746A3-4E69-44D2-A198-F2F4ED96C7B0}" type="presOf" srcId="{98C4F68C-ACE4-4A6F-BD1B-BFDDAD424A21}" destId="{F2986B77-A644-4673-B51D-603040337940}" srcOrd="0" destOrd="0" presId="urn:microsoft.com/office/officeart/2005/8/layout/matrix1"/>
    <dgm:cxn modelId="{A303142E-C968-4CE0-A26E-C99877B031A1}" type="presOf" srcId="{2F9E7FC4-807F-4E60-9762-7D887FDD746A}" destId="{8383CF7D-9C60-4D59-A504-2D98FDAB486F}" srcOrd="1" destOrd="0" presId="urn:microsoft.com/office/officeart/2005/8/layout/matrix1"/>
    <dgm:cxn modelId="{49EE85CE-E002-4542-8D77-72F8E7E3734F}" type="presOf" srcId="{FF367142-506F-44B8-AFB0-DA31D4544B39}" destId="{2BB283A8-AC8F-4F64-808B-8C68E7CBEEDF}" srcOrd="0" destOrd="0" presId="urn:microsoft.com/office/officeart/2005/8/layout/matrix1"/>
    <dgm:cxn modelId="{9A3CC4BD-7A7A-4F1B-979C-75FD2526DAF4}" type="presOf" srcId="{5F709361-596F-457B-8487-5AB101A12FC3}" destId="{6CE51DFA-F6B8-4936-A2C5-B562E07A0907}" srcOrd="0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9208623D-4A5E-4807-B999-1A279760464F}" type="presOf" srcId="{2F9E7FC4-807F-4E60-9762-7D887FDD746A}" destId="{C94A9CB1-8F69-4B54-8E6B-FA439180F42A}" srcOrd="0" destOrd="0" presId="urn:microsoft.com/office/officeart/2005/8/layout/matrix1"/>
    <dgm:cxn modelId="{999CE102-3549-4B7F-92EC-90AD033B0A82}" type="presOf" srcId="{A7D656E8-E748-417C-89F4-E3D4032CC135}" destId="{406C794E-C2D5-4E06-B896-92A85CFBC7DB}" srcOrd="0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16CCC3-79CE-4CFF-8E80-68F3B129FCA7}" type="presOf" srcId="{5F709361-596F-457B-8487-5AB101A12FC3}" destId="{73B7CA75-9B0C-4BAB-BB85-66B4FCA68B2E}" srcOrd="1" destOrd="0" presId="urn:microsoft.com/office/officeart/2005/8/layout/matrix1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7C7A0A2B-6DE5-4B67-9BDF-07BB9A93CC4F}" type="presOf" srcId="{5436085D-E0ED-43A8-954A-9BB247E78A70}" destId="{EE67AFEB-77DB-4944-AD5D-FC63408749E5}" srcOrd="0" destOrd="0" presId="urn:microsoft.com/office/officeart/2005/8/layout/matrix1"/>
    <dgm:cxn modelId="{EBA08A34-C46F-485A-A171-90341AF79D75}" type="presOf" srcId="{FF367142-506F-44B8-AFB0-DA31D4544B39}" destId="{A7957193-0C79-41F2-A139-B479AF155A4C}" srcOrd="1" destOrd="0" presId="urn:microsoft.com/office/officeart/2005/8/layout/matrix1"/>
    <dgm:cxn modelId="{92AA5C70-7656-4CDE-8BEA-F9091F1A353F}" type="presOf" srcId="{98C4F68C-ACE4-4A6F-BD1B-BFDDAD424A21}" destId="{1B890B20-3874-48FF-B06B-C22A30AAF1E9}" srcOrd="1" destOrd="0" presId="urn:microsoft.com/office/officeart/2005/8/layout/matrix1"/>
    <dgm:cxn modelId="{E2B435E8-9DF2-4FF8-BF54-C62228D253DC}" type="presParOf" srcId="{EE67AFEB-77DB-4944-AD5D-FC63408749E5}" destId="{D5A0C5F2-676C-4ABD-B7D0-FC79D53D0401}" srcOrd="0" destOrd="0" presId="urn:microsoft.com/office/officeart/2005/8/layout/matrix1"/>
    <dgm:cxn modelId="{045232A4-9CF1-4C15-89C4-787B83EC9BFA}" type="presParOf" srcId="{D5A0C5F2-676C-4ABD-B7D0-FC79D53D0401}" destId="{F2986B77-A644-4673-B51D-603040337940}" srcOrd="0" destOrd="0" presId="urn:microsoft.com/office/officeart/2005/8/layout/matrix1"/>
    <dgm:cxn modelId="{B7B571A3-7D0A-48F1-82A7-2242D8CBAAC6}" type="presParOf" srcId="{D5A0C5F2-676C-4ABD-B7D0-FC79D53D0401}" destId="{1B890B20-3874-48FF-B06B-C22A30AAF1E9}" srcOrd="1" destOrd="0" presId="urn:microsoft.com/office/officeart/2005/8/layout/matrix1"/>
    <dgm:cxn modelId="{AF38E8AF-9010-426B-9957-F982BAADDEAA}" type="presParOf" srcId="{D5A0C5F2-676C-4ABD-B7D0-FC79D53D0401}" destId="{2BB283A8-AC8F-4F64-808B-8C68E7CBEEDF}" srcOrd="2" destOrd="0" presId="urn:microsoft.com/office/officeart/2005/8/layout/matrix1"/>
    <dgm:cxn modelId="{CE84AB21-8B39-4715-853F-583B482F8F0F}" type="presParOf" srcId="{D5A0C5F2-676C-4ABD-B7D0-FC79D53D0401}" destId="{A7957193-0C79-41F2-A139-B479AF155A4C}" srcOrd="3" destOrd="0" presId="urn:microsoft.com/office/officeart/2005/8/layout/matrix1"/>
    <dgm:cxn modelId="{DB0F699A-A87A-47BE-BCDC-49CA04193300}" type="presParOf" srcId="{D5A0C5F2-676C-4ABD-B7D0-FC79D53D0401}" destId="{C94A9CB1-8F69-4B54-8E6B-FA439180F42A}" srcOrd="4" destOrd="0" presId="urn:microsoft.com/office/officeart/2005/8/layout/matrix1"/>
    <dgm:cxn modelId="{F1B05F2B-83C8-4D73-AA7F-F8C34E29BEEF}" type="presParOf" srcId="{D5A0C5F2-676C-4ABD-B7D0-FC79D53D0401}" destId="{8383CF7D-9C60-4D59-A504-2D98FDAB486F}" srcOrd="5" destOrd="0" presId="urn:microsoft.com/office/officeart/2005/8/layout/matrix1"/>
    <dgm:cxn modelId="{7A994B99-693D-489A-9B36-ED4B21AF70A5}" type="presParOf" srcId="{D5A0C5F2-676C-4ABD-B7D0-FC79D53D0401}" destId="{6CE51DFA-F6B8-4936-A2C5-B562E07A0907}" srcOrd="6" destOrd="0" presId="urn:microsoft.com/office/officeart/2005/8/layout/matrix1"/>
    <dgm:cxn modelId="{43ED44E7-AB90-45E5-80F3-BF01B9E475F4}" type="presParOf" srcId="{D5A0C5F2-676C-4ABD-B7D0-FC79D53D0401}" destId="{73B7CA75-9B0C-4BAB-BB85-66B4FCA68B2E}" srcOrd="7" destOrd="0" presId="urn:microsoft.com/office/officeart/2005/8/layout/matrix1"/>
    <dgm:cxn modelId="{CF28E0F1-38C6-4D41-8B6E-A063539546D8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3600" b="1" smtClean="0">
              <a:latin typeface="Courier New" panose="02070309020205020404" pitchFamily="49" charset="0"/>
              <a:cs typeface="Courier New" panose="02070309020205020404" pitchFamily="49" charset="0"/>
            </a:rPr>
            <a:t>15</a:t>
          </a:r>
          <a:endParaRPr lang="en-US" sz="36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BD32B-6B85-4B9C-93BC-3718917D1210}" type="presOf" srcId="{98C4F68C-ACE4-4A6F-BD1B-BFDDAD424A21}" destId="{1B890B20-3874-48FF-B06B-C22A30AAF1E9}" srcOrd="1" destOrd="0" presId="urn:microsoft.com/office/officeart/2005/8/layout/matrix1"/>
    <dgm:cxn modelId="{6F174CC3-3E2D-4FC9-B1FB-95EAFEEA2958}" type="presOf" srcId="{5F709361-596F-457B-8487-5AB101A12FC3}" destId="{6CE51DFA-F6B8-4936-A2C5-B562E07A0907}" srcOrd="0" destOrd="0" presId="urn:microsoft.com/office/officeart/2005/8/layout/matrix1"/>
    <dgm:cxn modelId="{1AACA03F-694D-44CD-AEFE-DD9800D3DA58}" type="presOf" srcId="{98C4F68C-ACE4-4A6F-BD1B-BFDDAD424A21}" destId="{F2986B77-A644-4673-B51D-603040337940}" srcOrd="0" destOrd="0" presId="urn:microsoft.com/office/officeart/2005/8/layout/matrix1"/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D1BD36-99F4-4B26-BD84-829F317E6942}" type="presOf" srcId="{A7D656E8-E748-417C-89F4-E3D4032CC135}" destId="{406C794E-C2D5-4E06-B896-92A85CFBC7DB}" srcOrd="0" destOrd="0" presId="urn:microsoft.com/office/officeart/2005/8/layout/matrix1"/>
    <dgm:cxn modelId="{7272CD04-81F7-4891-9390-578E13F499FF}" type="presOf" srcId="{2F9E7FC4-807F-4E60-9762-7D887FDD746A}" destId="{C94A9CB1-8F69-4B54-8E6B-FA439180F42A}" srcOrd="0" destOrd="0" presId="urn:microsoft.com/office/officeart/2005/8/layout/matrix1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D1B90E6E-91FD-4C56-AB07-8A590A0291E7}" type="presOf" srcId="{FF367142-506F-44B8-AFB0-DA31D4544B39}" destId="{A7957193-0C79-41F2-A139-B479AF155A4C}" srcOrd="1" destOrd="0" presId="urn:microsoft.com/office/officeart/2005/8/layout/matrix1"/>
    <dgm:cxn modelId="{6EACD045-57B1-47D8-A92C-D5FCA2A21408}" type="presOf" srcId="{FF367142-506F-44B8-AFB0-DA31D4544B39}" destId="{2BB283A8-AC8F-4F64-808B-8C68E7CBEEDF}" srcOrd="0" destOrd="0" presId="urn:microsoft.com/office/officeart/2005/8/layout/matrix1"/>
    <dgm:cxn modelId="{AC2125F0-8D9B-4E04-935D-1027447CB777}" type="presOf" srcId="{2F9E7FC4-807F-4E60-9762-7D887FDD746A}" destId="{8383CF7D-9C60-4D59-A504-2D98FDAB486F}" srcOrd="1" destOrd="0" presId="urn:microsoft.com/office/officeart/2005/8/layout/matrix1"/>
    <dgm:cxn modelId="{25611D1E-7667-4F37-A67D-35ECFF3E6F97}" type="presOf" srcId="{5436085D-E0ED-43A8-954A-9BB247E78A70}" destId="{EE67AFEB-77DB-4944-AD5D-FC63408749E5}" srcOrd="0" destOrd="0" presId="urn:microsoft.com/office/officeart/2005/8/layout/matrix1"/>
    <dgm:cxn modelId="{E3977B15-A9F0-4C73-94D8-226ED9D38139}" type="presOf" srcId="{5F709361-596F-457B-8487-5AB101A12FC3}" destId="{73B7CA75-9B0C-4BAB-BB85-66B4FCA68B2E}" srcOrd="1" destOrd="0" presId="urn:microsoft.com/office/officeart/2005/8/layout/matrix1"/>
    <dgm:cxn modelId="{AA2FA2A4-78EC-4A47-B26C-8838EB05DA53}" type="presParOf" srcId="{EE67AFEB-77DB-4944-AD5D-FC63408749E5}" destId="{D5A0C5F2-676C-4ABD-B7D0-FC79D53D0401}" srcOrd="0" destOrd="0" presId="urn:microsoft.com/office/officeart/2005/8/layout/matrix1"/>
    <dgm:cxn modelId="{E4F0271C-E77E-4D97-B888-640B2C3ED50C}" type="presParOf" srcId="{D5A0C5F2-676C-4ABD-B7D0-FC79D53D0401}" destId="{F2986B77-A644-4673-B51D-603040337940}" srcOrd="0" destOrd="0" presId="urn:microsoft.com/office/officeart/2005/8/layout/matrix1"/>
    <dgm:cxn modelId="{CABD3C4B-85BA-4532-9A51-3B125EFD6FD1}" type="presParOf" srcId="{D5A0C5F2-676C-4ABD-B7D0-FC79D53D0401}" destId="{1B890B20-3874-48FF-B06B-C22A30AAF1E9}" srcOrd="1" destOrd="0" presId="urn:microsoft.com/office/officeart/2005/8/layout/matrix1"/>
    <dgm:cxn modelId="{AE3296C3-57A5-4303-9834-417B480EF48F}" type="presParOf" srcId="{D5A0C5F2-676C-4ABD-B7D0-FC79D53D0401}" destId="{2BB283A8-AC8F-4F64-808B-8C68E7CBEEDF}" srcOrd="2" destOrd="0" presId="urn:microsoft.com/office/officeart/2005/8/layout/matrix1"/>
    <dgm:cxn modelId="{807B97EF-8679-431D-B53D-E73476F06FBF}" type="presParOf" srcId="{D5A0C5F2-676C-4ABD-B7D0-FC79D53D0401}" destId="{A7957193-0C79-41F2-A139-B479AF155A4C}" srcOrd="3" destOrd="0" presId="urn:microsoft.com/office/officeart/2005/8/layout/matrix1"/>
    <dgm:cxn modelId="{98A47D4C-0617-4AA3-A3C8-69F093F6DBE0}" type="presParOf" srcId="{D5A0C5F2-676C-4ABD-B7D0-FC79D53D0401}" destId="{C94A9CB1-8F69-4B54-8E6B-FA439180F42A}" srcOrd="4" destOrd="0" presId="urn:microsoft.com/office/officeart/2005/8/layout/matrix1"/>
    <dgm:cxn modelId="{8B8413A7-5660-401A-A42D-B131BD8E4175}" type="presParOf" srcId="{D5A0C5F2-676C-4ABD-B7D0-FC79D53D0401}" destId="{8383CF7D-9C60-4D59-A504-2D98FDAB486F}" srcOrd="5" destOrd="0" presId="urn:microsoft.com/office/officeart/2005/8/layout/matrix1"/>
    <dgm:cxn modelId="{27B7B028-AB73-49CD-9BF5-9CCAB96E9F9A}" type="presParOf" srcId="{D5A0C5F2-676C-4ABD-B7D0-FC79D53D0401}" destId="{6CE51DFA-F6B8-4936-A2C5-B562E07A0907}" srcOrd="6" destOrd="0" presId="urn:microsoft.com/office/officeart/2005/8/layout/matrix1"/>
    <dgm:cxn modelId="{8065BD0A-3B0A-4FCF-89F6-5E2CA0184CC8}" type="presParOf" srcId="{D5A0C5F2-676C-4ABD-B7D0-FC79D53D0401}" destId="{73B7CA75-9B0C-4BAB-BB85-66B4FCA68B2E}" srcOrd="7" destOrd="0" presId="urn:microsoft.com/office/officeart/2005/8/layout/matrix1"/>
    <dgm:cxn modelId="{0B87629C-999A-4292-BCB3-BE44882B6B57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36085D-E0ED-43A8-954A-9BB247E78A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656E8-E748-417C-89F4-E3D4032CC13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7AED239-BC5E-49B1-9DDE-B65A4F583AF8}" type="parTrans" cxnId="{EB1C6D14-D3A0-432C-99D3-34EA3A566250}">
      <dgm:prSet/>
      <dgm:spPr/>
      <dgm:t>
        <a:bodyPr/>
        <a:lstStyle/>
        <a:p>
          <a:endParaRPr lang="en-US"/>
        </a:p>
      </dgm:t>
    </dgm:pt>
    <dgm:pt modelId="{15BE9221-E37B-4830-BF77-340E17256F15}" type="sibTrans" cxnId="{EB1C6D14-D3A0-432C-99D3-34EA3A566250}">
      <dgm:prSet/>
      <dgm:spPr/>
      <dgm:t>
        <a:bodyPr/>
        <a:lstStyle/>
        <a:p>
          <a:endParaRPr lang="en-US"/>
        </a:p>
      </dgm:t>
    </dgm:pt>
    <dgm:pt modelId="{98C4F68C-ACE4-4A6F-BD1B-BFDDAD424A21}">
      <dgm:prSet phldrT="[Text]" custT="1"/>
      <dgm:spPr/>
      <dgm:t>
        <a:bodyPr/>
        <a:lstStyle/>
        <a:p>
          <a:r>
            <a:rPr lang="en-US" sz="3600" b="1" smtClean="0">
              <a:latin typeface="Courier New" panose="02070309020205020404" pitchFamily="49" charset="0"/>
              <a:cs typeface="Courier New" panose="02070309020205020404" pitchFamily="49" charset="0"/>
            </a:rPr>
            <a:t>10</a:t>
          </a:r>
          <a:endParaRPr lang="en-US" sz="3600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C580FB-6284-4949-B6B0-D7C22801D663}" type="parTrans" cxnId="{02020534-447D-488D-B64D-0326B1623F70}">
      <dgm:prSet/>
      <dgm:spPr/>
      <dgm:t>
        <a:bodyPr/>
        <a:lstStyle/>
        <a:p>
          <a:endParaRPr lang="en-US"/>
        </a:p>
      </dgm:t>
    </dgm:pt>
    <dgm:pt modelId="{462F12E7-3C96-4BD5-9EB5-B17624F30E01}" type="sibTrans" cxnId="{02020534-447D-488D-B64D-0326B1623F70}">
      <dgm:prSet/>
      <dgm:spPr/>
      <dgm:t>
        <a:bodyPr/>
        <a:lstStyle/>
        <a:p>
          <a:endParaRPr lang="en-US"/>
        </a:p>
      </dgm:t>
    </dgm:pt>
    <dgm:pt modelId="{FF367142-506F-44B8-AFB0-DA31D4544B39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  <a:endParaRPr lang="en-US" b="1">
            <a:latin typeface="Gill Sans MT" panose="020B0502020104020203" pitchFamily="34" charset="0"/>
          </a:endParaRPr>
        </a:p>
      </dgm:t>
    </dgm:pt>
    <dgm:pt modelId="{FA63DEC1-3E94-4192-9EDE-3F3315192813}" type="parTrans" cxnId="{FD65ED82-7756-4C34-9D38-FA62876C69DF}">
      <dgm:prSet/>
      <dgm:spPr/>
      <dgm:t>
        <a:bodyPr/>
        <a:lstStyle/>
        <a:p>
          <a:endParaRPr lang="en-US"/>
        </a:p>
      </dgm:t>
    </dgm:pt>
    <dgm:pt modelId="{96D06BC0-8C1A-4E4C-82CA-9FBC83AC22EF}" type="sibTrans" cxnId="{FD65ED82-7756-4C34-9D38-FA62876C69DF}">
      <dgm:prSet/>
      <dgm:spPr/>
      <dgm:t>
        <a:bodyPr/>
        <a:lstStyle/>
        <a:p>
          <a:endParaRPr lang="en-US"/>
        </a:p>
      </dgm:t>
    </dgm:pt>
    <dgm:pt modelId="{2F9E7FC4-807F-4E60-9762-7D887FDD746A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EDDED7E-45CA-41FB-803E-4107A34C0632}" type="parTrans" cxnId="{A03418A1-D24C-41FD-B46D-3B24EC59F10D}">
      <dgm:prSet/>
      <dgm:spPr/>
      <dgm:t>
        <a:bodyPr/>
        <a:lstStyle/>
        <a:p>
          <a:endParaRPr lang="en-US"/>
        </a:p>
      </dgm:t>
    </dgm:pt>
    <dgm:pt modelId="{3B71387B-2237-4D46-AA38-98F1FE610CD1}" type="sibTrans" cxnId="{A03418A1-D24C-41FD-B46D-3B24EC59F10D}">
      <dgm:prSet/>
      <dgm:spPr/>
      <dgm:t>
        <a:bodyPr/>
        <a:lstStyle/>
        <a:p>
          <a:endParaRPr lang="en-US"/>
        </a:p>
      </dgm:t>
    </dgm:pt>
    <dgm:pt modelId="{5F709361-596F-457B-8487-5AB101A12FC3}">
      <dgm:prSet phldrT="[Text]"/>
      <dgm:spPr/>
      <dgm:t>
        <a:bodyPr/>
        <a:lstStyle/>
        <a:p>
          <a:r>
            <a:rPr lang="en-US" b="1" smtClean="0">
              <a:latin typeface="Gill Sans MT" panose="020B0502020104020203" pitchFamily="34" charset="0"/>
            </a:rPr>
            <a:t>-</a:t>
          </a:r>
        </a:p>
        <a:p>
          <a:endParaRPr lang="en-US" b="1">
            <a:latin typeface="Gill Sans MT" panose="020B0502020104020203" pitchFamily="34" charset="0"/>
          </a:endParaRPr>
        </a:p>
      </dgm:t>
    </dgm:pt>
    <dgm:pt modelId="{E502ACC2-1CD0-4A62-9755-C2B35F97D904}" type="parTrans" cxnId="{72A614A0-ECD2-4E50-ABFF-2AEAF9D99535}">
      <dgm:prSet/>
      <dgm:spPr/>
      <dgm:t>
        <a:bodyPr/>
        <a:lstStyle/>
        <a:p>
          <a:endParaRPr lang="en-US"/>
        </a:p>
      </dgm:t>
    </dgm:pt>
    <dgm:pt modelId="{D87D5C8D-A8B2-4B5A-AF76-A52D5E91AB79}" type="sibTrans" cxnId="{72A614A0-ECD2-4E50-ABFF-2AEAF9D99535}">
      <dgm:prSet/>
      <dgm:spPr/>
      <dgm:t>
        <a:bodyPr/>
        <a:lstStyle/>
        <a:p>
          <a:endParaRPr lang="en-US"/>
        </a:p>
      </dgm:t>
    </dgm:pt>
    <dgm:pt modelId="{EE67AFEB-77DB-4944-AD5D-FC63408749E5}" type="pres">
      <dgm:prSet presAssocID="{5436085D-E0ED-43A8-954A-9BB247E78A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0C5F2-676C-4ABD-B7D0-FC79D53D0401}" type="pres">
      <dgm:prSet presAssocID="{5436085D-E0ED-43A8-954A-9BB247E78A70}" presName="matrix" presStyleCnt="0"/>
      <dgm:spPr/>
    </dgm:pt>
    <dgm:pt modelId="{F2986B77-A644-4673-B51D-603040337940}" type="pres">
      <dgm:prSet presAssocID="{5436085D-E0ED-43A8-954A-9BB247E78A70}" presName="tile1" presStyleLbl="node1" presStyleIdx="0" presStyleCnt="4"/>
      <dgm:spPr/>
      <dgm:t>
        <a:bodyPr/>
        <a:lstStyle/>
        <a:p>
          <a:endParaRPr lang="en-US"/>
        </a:p>
      </dgm:t>
    </dgm:pt>
    <dgm:pt modelId="{1B890B20-3874-48FF-B06B-C22A30AAF1E9}" type="pres">
      <dgm:prSet presAssocID="{5436085D-E0ED-43A8-954A-9BB247E78A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283A8-AC8F-4F64-808B-8C68E7CBEEDF}" type="pres">
      <dgm:prSet presAssocID="{5436085D-E0ED-43A8-954A-9BB247E78A70}" presName="tile2" presStyleLbl="node1" presStyleIdx="1" presStyleCnt="4" custLinFactNeighborX="2174" custLinFactNeighborY="-16672"/>
      <dgm:spPr/>
      <dgm:t>
        <a:bodyPr/>
        <a:lstStyle/>
        <a:p>
          <a:endParaRPr lang="en-US"/>
        </a:p>
      </dgm:t>
    </dgm:pt>
    <dgm:pt modelId="{A7957193-0C79-41F2-A139-B479AF155A4C}" type="pres">
      <dgm:prSet presAssocID="{5436085D-E0ED-43A8-954A-9BB247E78A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9CB1-8F69-4B54-8E6B-FA439180F42A}" type="pres">
      <dgm:prSet presAssocID="{5436085D-E0ED-43A8-954A-9BB247E78A70}" presName="tile3" presStyleLbl="node1" presStyleIdx="2" presStyleCnt="4"/>
      <dgm:spPr/>
      <dgm:t>
        <a:bodyPr/>
        <a:lstStyle/>
        <a:p>
          <a:endParaRPr lang="en-US"/>
        </a:p>
      </dgm:t>
    </dgm:pt>
    <dgm:pt modelId="{8383CF7D-9C60-4D59-A504-2D98FDAB486F}" type="pres">
      <dgm:prSet presAssocID="{5436085D-E0ED-43A8-954A-9BB247E78A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DFA-F6B8-4936-A2C5-B562E07A0907}" type="pres">
      <dgm:prSet presAssocID="{5436085D-E0ED-43A8-954A-9BB247E78A70}" presName="tile4" presStyleLbl="node1" presStyleIdx="3" presStyleCnt="4"/>
      <dgm:spPr/>
      <dgm:t>
        <a:bodyPr/>
        <a:lstStyle/>
        <a:p>
          <a:endParaRPr lang="en-US"/>
        </a:p>
      </dgm:t>
    </dgm:pt>
    <dgm:pt modelId="{73B7CA75-9B0C-4BAB-BB85-66B4FCA68B2E}" type="pres">
      <dgm:prSet presAssocID="{5436085D-E0ED-43A8-954A-9BB247E78A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794E-C2D5-4E06-B896-92A85CFBC7DB}" type="pres">
      <dgm:prSet presAssocID="{5436085D-E0ED-43A8-954A-9BB247E78A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614A0-ECD2-4E50-ABFF-2AEAF9D99535}" srcId="{A7D656E8-E748-417C-89F4-E3D4032CC135}" destId="{5F709361-596F-457B-8487-5AB101A12FC3}" srcOrd="3" destOrd="0" parTransId="{E502ACC2-1CD0-4A62-9755-C2B35F97D904}" sibTransId="{D87D5C8D-A8B2-4B5A-AF76-A52D5E91AB79}"/>
    <dgm:cxn modelId="{8BADAEDA-D09B-4583-B725-C0FF3A609683}" type="presOf" srcId="{98C4F68C-ACE4-4A6F-BD1B-BFDDAD424A21}" destId="{F2986B77-A644-4673-B51D-603040337940}" srcOrd="0" destOrd="0" presId="urn:microsoft.com/office/officeart/2005/8/layout/matrix1"/>
    <dgm:cxn modelId="{60F860C1-7A74-44E0-B5F5-ED8387E8DCA0}" type="presOf" srcId="{5F709361-596F-457B-8487-5AB101A12FC3}" destId="{73B7CA75-9B0C-4BAB-BB85-66B4FCA68B2E}" srcOrd="1" destOrd="0" presId="urn:microsoft.com/office/officeart/2005/8/layout/matrix1"/>
    <dgm:cxn modelId="{EB1C6D14-D3A0-432C-99D3-34EA3A566250}" srcId="{5436085D-E0ED-43A8-954A-9BB247E78A70}" destId="{A7D656E8-E748-417C-89F4-E3D4032CC135}" srcOrd="0" destOrd="0" parTransId="{A7AED239-BC5E-49B1-9DDE-B65A4F583AF8}" sibTransId="{15BE9221-E37B-4830-BF77-340E17256F15}"/>
    <dgm:cxn modelId="{FD65ED82-7756-4C34-9D38-FA62876C69DF}" srcId="{A7D656E8-E748-417C-89F4-E3D4032CC135}" destId="{FF367142-506F-44B8-AFB0-DA31D4544B39}" srcOrd="1" destOrd="0" parTransId="{FA63DEC1-3E94-4192-9EDE-3F3315192813}" sibTransId="{96D06BC0-8C1A-4E4C-82CA-9FBC83AC22EF}"/>
    <dgm:cxn modelId="{A37ED423-1C25-4030-988B-BF348E469A7B}" type="presOf" srcId="{2F9E7FC4-807F-4E60-9762-7D887FDD746A}" destId="{C94A9CB1-8F69-4B54-8E6B-FA439180F42A}" srcOrd="0" destOrd="0" presId="urn:microsoft.com/office/officeart/2005/8/layout/matrix1"/>
    <dgm:cxn modelId="{E9E61C1B-F9F3-4240-896C-6C33CF085B65}" type="presOf" srcId="{5F709361-596F-457B-8487-5AB101A12FC3}" destId="{6CE51DFA-F6B8-4936-A2C5-B562E07A0907}" srcOrd="0" destOrd="0" presId="urn:microsoft.com/office/officeart/2005/8/layout/matrix1"/>
    <dgm:cxn modelId="{B18C35A3-A2A2-414F-97E3-92A909918385}" type="presOf" srcId="{FF367142-506F-44B8-AFB0-DA31D4544B39}" destId="{A7957193-0C79-41F2-A139-B479AF155A4C}" srcOrd="1" destOrd="0" presId="urn:microsoft.com/office/officeart/2005/8/layout/matrix1"/>
    <dgm:cxn modelId="{B8F650C5-EBFC-4A5A-B49C-A5CDEB5A4CDB}" type="presOf" srcId="{2F9E7FC4-807F-4E60-9762-7D887FDD746A}" destId="{8383CF7D-9C60-4D59-A504-2D98FDAB486F}" srcOrd="1" destOrd="0" presId="urn:microsoft.com/office/officeart/2005/8/layout/matrix1"/>
    <dgm:cxn modelId="{6C3DC6E4-4266-4E4B-A89E-22286366F83E}" type="presOf" srcId="{FF367142-506F-44B8-AFB0-DA31D4544B39}" destId="{2BB283A8-AC8F-4F64-808B-8C68E7CBEEDF}" srcOrd="0" destOrd="0" presId="urn:microsoft.com/office/officeart/2005/8/layout/matrix1"/>
    <dgm:cxn modelId="{A03418A1-D24C-41FD-B46D-3B24EC59F10D}" srcId="{A7D656E8-E748-417C-89F4-E3D4032CC135}" destId="{2F9E7FC4-807F-4E60-9762-7D887FDD746A}" srcOrd="2" destOrd="0" parTransId="{EEDDED7E-45CA-41FB-803E-4107A34C0632}" sibTransId="{3B71387B-2237-4D46-AA38-98F1FE610CD1}"/>
    <dgm:cxn modelId="{02020534-447D-488D-B64D-0326B1623F70}" srcId="{A7D656E8-E748-417C-89F4-E3D4032CC135}" destId="{98C4F68C-ACE4-4A6F-BD1B-BFDDAD424A21}" srcOrd="0" destOrd="0" parTransId="{82C580FB-6284-4949-B6B0-D7C22801D663}" sibTransId="{462F12E7-3C96-4BD5-9EB5-B17624F30E01}"/>
    <dgm:cxn modelId="{2A04F1EE-D5F0-4BA6-8CEA-FC6B84AABB9E}" type="presOf" srcId="{A7D656E8-E748-417C-89F4-E3D4032CC135}" destId="{406C794E-C2D5-4E06-B896-92A85CFBC7DB}" srcOrd="0" destOrd="0" presId="urn:microsoft.com/office/officeart/2005/8/layout/matrix1"/>
    <dgm:cxn modelId="{03F2045B-8975-4259-B61A-68D3404300EF}" type="presOf" srcId="{5436085D-E0ED-43A8-954A-9BB247E78A70}" destId="{EE67AFEB-77DB-4944-AD5D-FC63408749E5}" srcOrd="0" destOrd="0" presId="urn:microsoft.com/office/officeart/2005/8/layout/matrix1"/>
    <dgm:cxn modelId="{07BAF207-2193-4D42-A20B-44DB657A7C14}" type="presOf" srcId="{98C4F68C-ACE4-4A6F-BD1B-BFDDAD424A21}" destId="{1B890B20-3874-48FF-B06B-C22A30AAF1E9}" srcOrd="1" destOrd="0" presId="urn:microsoft.com/office/officeart/2005/8/layout/matrix1"/>
    <dgm:cxn modelId="{D0579AF5-4499-41F8-A729-3485148A2E42}" type="presParOf" srcId="{EE67AFEB-77DB-4944-AD5D-FC63408749E5}" destId="{D5A0C5F2-676C-4ABD-B7D0-FC79D53D0401}" srcOrd="0" destOrd="0" presId="urn:microsoft.com/office/officeart/2005/8/layout/matrix1"/>
    <dgm:cxn modelId="{C8338860-0DFC-4236-A369-20192F03C695}" type="presParOf" srcId="{D5A0C5F2-676C-4ABD-B7D0-FC79D53D0401}" destId="{F2986B77-A644-4673-B51D-603040337940}" srcOrd="0" destOrd="0" presId="urn:microsoft.com/office/officeart/2005/8/layout/matrix1"/>
    <dgm:cxn modelId="{87381F30-5C5D-4816-9BCC-C16E6CE5DB69}" type="presParOf" srcId="{D5A0C5F2-676C-4ABD-B7D0-FC79D53D0401}" destId="{1B890B20-3874-48FF-B06B-C22A30AAF1E9}" srcOrd="1" destOrd="0" presId="urn:microsoft.com/office/officeart/2005/8/layout/matrix1"/>
    <dgm:cxn modelId="{8A3ABD96-5851-4D94-9F69-301A1D6C37A8}" type="presParOf" srcId="{D5A0C5F2-676C-4ABD-B7D0-FC79D53D0401}" destId="{2BB283A8-AC8F-4F64-808B-8C68E7CBEEDF}" srcOrd="2" destOrd="0" presId="urn:microsoft.com/office/officeart/2005/8/layout/matrix1"/>
    <dgm:cxn modelId="{191B34A1-883E-4EAA-99A1-D1B2CCD99394}" type="presParOf" srcId="{D5A0C5F2-676C-4ABD-B7D0-FC79D53D0401}" destId="{A7957193-0C79-41F2-A139-B479AF155A4C}" srcOrd="3" destOrd="0" presId="urn:microsoft.com/office/officeart/2005/8/layout/matrix1"/>
    <dgm:cxn modelId="{7FFED298-2A60-4979-AB25-1E21F9064D7B}" type="presParOf" srcId="{D5A0C5F2-676C-4ABD-B7D0-FC79D53D0401}" destId="{C94A9CB1-8F69-4B54-8E6B-FA439180F42A}" srcOrd="4" destOrd="0" presId="urn:microsoft.com/office/officeart/2005/8/layout/matrix1"/>
    <dgm:cxn modelId="{52221445-2CD1-4969-96CA-9C46C3C433B2}" type="presParOf" srcId="{D5A0C5F2-676C-4ABD-B7D0-FC79D53D0401}" destId="{8383CF7D-9C60-4D59-A504-2D98FDAB486F}" srcOrd="5" destOrd="0" presId="urn:microsoft.com/office/officeart/2005/8/layout/matrix1"/>
    <dgm:cxn modelId="{DD47AC8B-B4D9-45EF-B000-155124F551EE}" type="presParOf" srcId="{D5A0C5F2-676C-4ABD-B7D0-FC79D53D0401}" destId="{6CE51DFA-F6B8-4936-A2C5-B562E07A0907}" srcOrd="6" destOrd="0" presId="urn:microsoft.com/office/officeart/2005/8/layout/matrix1"/>
    <dgm:cxn modelId="{20837B35-D225-470C-8E29-3FB748554A46}" type="presParOf" srcId="{D5A0C5F2-676C-4ABD-B7D0-FC79D53D0401}" destId="{73B7CA75-9B0C-4BAB-BB85-66B4FCA68B2E}" srcOrd="7" destOrd="0" presId="urn:microsoft.com/office/officeart/2005/8/layout/matrix1"/>
    <dgm:cxn modelId="{EBE8617A-EF6E-40DD-9798-F87E1B5AEAE3}" type="presParOf" srcId="{EE67AFEB-77DB-4944-AD5D-FC63408749E5}" destId="{406C794E-C2D5-4E06-B896-92A85CFBC7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3E09-EF43-42BB-B12D-37B4ADF21E58}">
      <dsp:nvSpPr>
        <dsp:cNvPr id="0" name=""/>
        <dsp:cNvSpPr/>
      </dsp:nvSpPr>
      <dsp:spPr>
        <a:xfrm>
          <a:off x="441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Rewriter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38341" y="2483041"/>
        <a:ext cx="1862688" cy="1090472"/>
      </dsp:txXfrm>
    </dsp:sp>
    <dsp:sp modelId="{C4A144CA-712E-465E-9104-69087095A724}">
      <dsp:nvSpPr>
        <dsp:cNvPr id="0" name=""/>
        <dsp:cNvSpPr/>
      </dsp:nvSpPr>
      <dsp:spPr>
        <a:xfrm>
          <a:off x="2074231" y="2831922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074231" y="2927677"/>
        <a:ext cx="286492" cy="287264"/>
      </dsp:txXfrm>
    </dsp:sp>
    <dsp:sp modelId="{70AC05A4-BC33-44CB-BA87-E2B76DACF46D}">
      <dsp:nvSpPr>
        <dsp:cNvPr id="0" name=""/>
        <dsp:cNvSpPr/>
      </dsp:nvSpPr>
      <dsp:spPr>
        <a:xfrm>
          <a:off x="2707172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Translator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2741098" y="2483041"/>
        <a:ext cx="1862688" cy="1090472"/>
      </dsp:txXfrm>
    </dsp:sp>
    <dsp:sp modelId="{B3E95CDC-D4A1-4938-B0F5-D7330D6F5086}">
      <dsp:nvSpPr>
        <dsp:cNvPr id="0" name=""/>
        <dsp:cNvSpPr/>
      </dsp:nvSpPr>
      <dsp:spPr>
        <a:xfrm>
          <a:off x="4830766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0766" y="2884645"/>
        <a:ext cx="286492" cy="287264"/>
      </dsp:txXfrm>
    </dsp:sp>
    <dsp:sp modelId="{4A0EB39F-EA83-4681-9A17-3CDA9399AFB2}">
      <dsp:nvSpPr>
        <dsp:cNvPr id="0" name=""/>
        <dsp:cNvSpPr/>
      </dsp:nvSpPr>
      <dsp:spPr>
        <a:xfrm>
          <a:off x="5409929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Solver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5443855" y="2483041"/>
        <a:ext cx="1862688" cy="1090472"/>
      </dsp:txXfrm>
    </dsp:sp>
    <dsp:sp modelId="{446D8731-771D-4F68-83BF-D8FA7AE4FB39}">
      <dsp:nvSpPr>
        <dsp:cNvPr id="0" name=""/>
        <dsp:cNvSpPr/>
      </dsp:nvSpPr>
      <dsp:spPr>
        <a:xfrm>
          <a:off x="7533523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533523" y="2884645"/>
        <a:ext cx="286492" cy="287264"/>
      </dsp:txXfrm>
    </dsp:sp>
    <dsp:sp modelId="{9D51B58C-F0AE-4255-A0D5-F46BA0990E96}">
      <dsp:nvSpPr>
        <dsp:cNvPr id="0" name=""/>
        <dsp:cNvSpPr/>
      </dsp:nvSpPr>
      <dsp:spPr>
        <a:xfrm>
          <a:off x="811268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Feedback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8146611" y="2483041"/>
        <a:ext cx="1862688" cy="1090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79310" y="-79310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5</a:t>
          </a:r>
          <a:endParaRPr lang="en-US" sz="36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0" y="0"/>
        <a:ext cx="1212979" cy="790769"/>
      </dsp:txXfrm>
    </dsp:sp>
    <dsp:sp modelId="{2BB283A8-AC8F-4F64-808B-8C68E7CBEEDF}">
      <dsp:nvSpPr>
        <dsp:cNvPr id="0" name=""/>
        <dsp:cNvSpPr/>
      </dsp:nvSpPr>
      <dsp:spPr>
        <a:xfrm>
          <a:off x="1212979" y="0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  <a:endParaRPr lang="en-US" sz="1700" b="1" kern="1200">
            <a:latin typeface="Gill Sans MT" panose="020B0502020104020203" pitchFamily="34" charset="0"/>
          </a:endParaRPr>
        </a:p>
      </dsp:txBody>
      <dsp:txXfrm>
        <a:off x="1212979" y="0"/>
        <a:ext cx="1212979" cy="790769"/>
      </dsp:txXfrm>
    </dsp:sp>
    <dsp:sp modelId="{C94A9CB1-8F69-4B54-8E6B-FA439180F42A}">
      <dsp:nvSpPr>
        <dsp:cNvPr id="0" name=""/>
        <dsp:cNvSpPr/>
      </dsp:nvSpPr>
      <dsp:spPr>
        <a:xfrm rot="10800000">
          <a:off x="0" y="1054359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10800000">
        <a:off x="0" y="1317948"/>
        <a:ext cx="1212979" cy="790769"/>
      </dsp:txXfrm>
    </dsp:sp>
    <dsp:sp modelId="{6CE51DFA-F6B8-4936-A2C5-B562E07A0907}">
      <dsp:nvSpPr>
        <dsp:cNvPr id="0" name=""/>
        <dsp:cNvSpPr/>
      </dsp:nvSpPr>
      <dsp:spPr>
        <a:xfrm rot="5400000">
          <a:off x="1292290" y="975048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212980" y="1317948"/>
        <a:ext cx="1212979" cy="790769"/>
      </dsp:txXfrm>
    </dsp:sp>
    <dsp:sp modelId="{406C794E-C2D5-4E06-B896-92A85CFBC7DB}">
      <dsp:nvSpPr>
        <dsp:cNvPr id="0" name=""/>
        <dsp:cNvSpPr/>
      </dsp:nvSpPr>
      <dsp:spPr>
        <a:xfrm>
          <a:off x="849085" y="790769"/>
          <a:ext cx="727788" cy="5271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74820" y="816504"/>
        <a:ext cx="676318" cy="4757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137093" y="-137093"/>
          <a:ext cx="1126106" cy="14002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 kern="1200">
            <a:latin typeface="Gill Sans MT" panose="020B0502020104020203" pitchFamily="34" charset="0"/>
            <a:cs typeface="Courier New" panose="02070309020205020404" pitchFamily="49" charset="0"/>
          </a:endParaRPr>
        </a:p>
      </dsp:txBody>
      <dsp:txXfrm rot="5400000">
        <a:off x="0" y="0"/>
        <a:ext cx="1400294" cy="844579"/>
      </dsp:txXfrm>
    </dsp:sp>
    <dsp:sp modelId="{2BB283A8-AC8F-4F64-808B-8C68E7CBEEDF}">
      <dsp:nvSpPr>
        <dsp:cNvPr id="0" name=""/>
        <dsp:cNvSpPr/>
      </dsp:nvSpPr>
      <dsp:spPr>
        <a:xfrm>
          <a:off x="1400294" y="0"/>
          <a:ext cx="1400294" cy="11261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Gill Sans MT" panose="020B0502020104020203" pitchFamily="34" charset="0"/>
            </a:rPr>
            <a:t>-</a:t>
          </a:r>
          <a:endParaRPr lang="en-US" sz="1800" b="1" kern="1200">
            <a:latin typeface="Gill Sans MT" panose="020B0502020104020203" pitchFamily="34" charset="0"/>
          </a:endParaRPr>
        </a:p>
      </dsp:txBody>
      <dsp:txXfrm>
        <a:off x="1400294" y="0"/>
        <a:ext cx="1400294" cy="844579"/>
      </dsp:txXfrm>
    </dsp:sp>
    <dsp:sp modelId="{C94A9CB1-8F69-4B54-8E6B-FA439180F42A}">
      <dsp:nvSpPr>
        <dsp:cNvPr id="0" name=""/>
        <dsp:cNvSpPr/>
      </dsp:nvSpPr>
      <dsp:spPr>
        <a:xfrm rot="10800000">
          <a:off x="0" y="1126106"/>
          <a:ext cx="1400294" cy="11261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[1,2]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smtClean="0">
            <a:latin typeface="Gill Sans MT" panose="020B0502020104020203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Gill Sans MT" panose="020B0502020104020203" pitchFamily="34" charset="0"/>
          </a:endParaRPr>
        </a:p>
      </dsp:txBody>
      <dsp:txXfrm rot="10800000">
        <a:off x="0" y="1407633"/>
        <a:ext cx="1400294" cy="844579"/>
      </dsp:txXfrm>
    </dsp:sp>
    <dsp:sp modelId="{6CE51DFA-F6B8-4936-A2C5-B562E07A0907}">
      <dsp:nvSpPr>
        <dsp:cNvPr id="0" name=""/>
        <dsp:cNvSpPr/>
      </dsp:nvSpPr>
      <dsp:spPr>
        <a:xfrm rot="5400000">
          <a:off x="1537387" y="989012"/>
          <a:ext cx="1126106" cy="14002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Gill Sans MT" panose="020B0502020104020203" pitchFamily="34" charset="0"/>
          </a:endParaRPr>
        </a:p>
      </dsp:txBody>
      <dsp:txXfrm rot="-5400000">
        <a:off x="1400294" y="1407633"/>
        <a:ext cx="1400294" cy="844579"/>
      </dsp:txXfrm>
    </dsp:sp>
    <dsp:sp modelId="{406C794E-C2D5-4E06-B896-92A85CFBC7DB}">
      <dsp:nvSpPr>
        <dsp:cNvPr id="0" name=""/>
        <dsp:cNvSpPr/>
      </dsp:nvSpPr>
      <dsp:spPr>
        <a:xfrm>
          <a:off x="980205" y="844579"/>
          <a:ext cx="840176" cy="56305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007691" y="872065"/>
        <a:ext cx="785204" cy="508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137093" y="-137093"/>
          <a:ext cx="1126106" cy="14002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 kern="1200">
            <a:latin typeface="Gill Sans MT" panose="020B0502020104020203" pitchFamily="34" charset="0"/>
            <a:cs typeface="Courier New" panose="02070309020205020404" pitchFamily="49" charset="0"/>
          </a:endParaRPr>
        </a:p>
      </dsp:txBody>
      <dsp:txXfrm rot="5400000">
        <a:off x="0" y="0"/>
        <a:ext cx="1400294" cy="844579"/>
      </dsp:txXfrm>
    </dsp:sp>
    <dsp:sp modelId="{2BB283A8-AC8F-4F64-808B-8C68E7CBEEDF}">
      <dsp:nvSpPr>
        <dsp:cNvPr id="0" name=""/>
        <dsp:cNvSpPr/>
      </dsp:nvSpPr>
      <dsp:spPr>
        <a:xfrm>
          <a:off x="1400294" y="0"/>
          <a:ext cx="1400294" cy="11261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Gill Sans MT" panose="020B0502020104020203" pitchFamily="34" charset="0"/>
            </a:rPr>
            <a:t>-</a:t>
          </a:r>
          <a:endParaRPr lang="en-US" sz="1800" b="1" kern="1200">
            <a:latin typeface="Gill Sans MT" panose="020B0502020104020203" pitchFamily="34" charset="0"/>
          </a:endParaRPr>
        </a:p>
      </dsp:txBody>
      <dsp:txXfrm>
        <a:off x="1400294" y="0"/>
        <a:ext cx="1400294" cy="844579"/>
      </dsp:txXfrm>
    </dsp:sp>
    <dsp:sp modelId="{C94A9CB1-8F69-4B54-8E6B-FA439180F42A}">
      <dsp:nvSpPr>
        <dsp:cNvPr id="0" name=""/>
        <dsp:cNvSpPr/>
      </dsp:nvSpPr>
      <dsp:spPr>
        <a:xfrm rot="10800000">
          <a:off x="0" y="1126106"/>
          <a:ext cx="1400294" cy="11261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[3]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smtClean="0">
            <a:latin typeface="Gill Sans MT" panose="020B0502020104020203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Gill Sans MT" panose="020B0502020104020203" pitchFamily="34" charset="0"/>
          </a:endParaRPr>
        </a:p>
      </dsp:txBody>
      <dsp:txXfrm rot="10800000">
        <a:off x="0" y="1407633"/>
        <a:ext cx="1400294" cy="844579"/>
      </dsp:txXfrm>
    </dsp:sp>
    <dsp:sp modelId="{6CE51DFA-F6B8-4936-A2C5-B562E07A0907}">
      <dsp:nvSpPr>
        <dsp:cNvPr id="0" name=""/>
        <dsp:cNvSpPr/>
      </dsp:nvSpPr>
      <dsp:spPr>
        <a:xfrm rot="5400000">
          <a:off x="1537387" y="989012"/>
          <a:ext cx="1126106" cy="14002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Gill Sans MT" panose="020B0502020104020203" pitchFamily="34" charset="0"/>
          </a:endParaRPr>
        </a:p>
      </dsp:txBody>
      <dsp:txXfrm rot="-5400000">
        <a:off x="1400294" y="1407633"/>
        <a:ext cx="1400294" cy="844579"/>
      </dsp:txXfrm>
    </dsp:sp>
    <dsp:sp modelId="{406C794E-C2D5-4E06-B896-92A85CFBC7DB}">
      <dsp:nvSpPr>
        <dsp:cNvPr id="0" name=""/>
        <dsp:cNvSpPr/>
      </dsp:nvSpPr>
      <dsp:spPr>
        <a:xfrm>
          <a:off x="980205" y="844579"/>
          <a:ext cx="840176" cy="56305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007691" y="872065"/>
        <a:ext cx="785204" cy="5080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221798" y="-221798"/>
          <a:ext cx="1100121" cy="15437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 kern="1200">
            <a:latin typeface="Gill Sans MT" panose="020B0502020104020203" pitchFamily="34" charset="0"/>
            <a:cs typeface="Courier New" panose="02070309020205020404" pitchFamily="49" charset="0"/>
          </a:endParaRPr>
        </a:p>
      </dsp:txBody>
      <dsp:txXfrm rot="5400000">
        <a:off x="0" y="0"/>
        <a:ext cx="1543717" cy="825090"/>
      </dsp:txXfrm>
    </dsp:sp>
    <dsp:sp modelId="{2BB283A8-AC8F-4F64-808B-8C68E7CBEEDF}">
      <dsp:nvSpPr>
        <dsp:cNvPr id="0" name=""/>
        <dsp:cNvSpPr/>
      </dsp:nvSpPr>
      <dsp:spPr>
        <a:xfrm>
          <a:off x="1543717" y="0"/>
          <a:ext cx="1543717" cy="110012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  <a:endParaRPr lang="en-US" sz="1700" b="1" kern="1200">
            <a:latin typeface="Gill Sans MT" panose="020B0502020104020203" pitchFamily="34" charset="0"/>
          </a:endParaRPr>
        </a:p>
      </dsp:txBody>
      <dsp:txXfrm>
        <a:off x="1543717" y="0"/>
        <a:ext cx="1543717" cy="825090"/>
      </dsp:txXfrm>
    </dsp:sp>
    <dsp:sp modelId="{C94A9CB1-8F69-4B54-8E6B-FA439180F42A}">
      <dsp:nvSpPr>
        <dsp:cNvPr id="0" name=""/>
        <dsp:cNvSpPr/>
      </dsp:nvSpPr>
      <dsp:spPr>
        <a:xfrm rot="10800000">
          <a:off x="0" y="1100121"/>
          <a:ext cx="1543717" cy="110012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[1,2,3]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smtClean="0">
            <a:latin typeface="Gill Sans MT" panose="020B0502020104020203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Gill Sans MT" panose="020B0502020104020203" pitchFamily="34" charset="0"/>
          </a:endParaRPr>
        </a:p>
      </dsp:txBody>
      <dsp:txXfrm rot="10800000">
        <a:off x="0" y="1375151"/>
        <a:ext cx="1543717" cy="825090"/>
      </dsp:txXfrm>
    </dsp:sp>
    <dsp:sp modelId="{6CE51DFA-F6B8-4936-A2C5-B562E07A0907}">
      <dsp:nvSpPr>
        <dsp:cNvPr id="0" name=""/>
        <dsp:cNvSpPr/>
      </dsp:nvSpPr>
      <dsp:spPr>
        <a:xfrm rot="5400000">
          <a:off x="1765515" y="878322"/>
          <a:ext cx="1100121" cy="15437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543717" y="1375150"/>
        <a:ext cx="1543717" cy="825090"/>
      </dsp:txXfrm>
    </dsp:sp>
    <dsp:sp modelId="{406C794E-C2D5-4E06-B896-92A85CFBC7DB}">
      <dsp:nvSpPr>
        <dsp:cNvPr id="0" name=""/>
        <dsp:cNvSpPr/>
      </dsp:nvSpPr>
      <dsp:spPr>
        <a:xfrm>
          <a:off x="1080602" y="825090"/>
          <a:ext cx="926230" cy="55006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107454" y="851942"/>
        <a:ext cx="872526" cy="4963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137093" y="-137093"/>
          <a:ext cx="1126106" cy="14002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1700" b="1" kern="1200">
            <a:latin typeface="Gill Sans MT" panose="020B0502020104020203" pitchFamily="34" charset="0"/>
            <a:cs typeface="Courier New" panose="02070309020205020404" pitchFamily="49" charset="0"/>
          </a:endParaRPr>
        </a:p>
      </dsp:txBody>
      <dsp:txXfrm rot="5400000">
        <a:off x="0" y="0"/>
        <a:ext cx="1400294" cy="844579"/>
      </dsp:txXfrm>
    </dsp:sp>
    <dsp:sp modelId="{2BB283A8-AC8F-4F64-808B-8C68E7CBEEDF}">
      <dsp:nvSpPr>
        <dsp:cNvPr id="0" name=""/>
        <dsp:cNvSpPr/>
      </dsp:nvSpPr>
      <dsp:spPr>
        <a:xfrm>
          <a:off x="1400294" y="0"/>
          <a:ext cx="1400294" cy="11261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Gill Sans MT" panose="020B0502020104020203" pitchFamily="34" charset="0"/>
            </a:rPr>
            <a:t>-</a:t>
          </a:r>
          <a:endParaRPr lang="en-US" sz="1800" b="1" kern="1200">
            <a:latin typeface="Gill Sans MT" panose="020B0502020104020203" pitchFamily="34" charset="0"/>
          </a:endParaRPr>
        </a:p>
      </dsp:txBody>
      <dsp:txXfrm>
        <a:off x="1400294" y="0"/>
        <a:ext cx="1400294" cy="844579"/>
      </dsp:txXfrm>
    </dsp:sp>
    <dsp:sp modelId="{C94A9CB1-8F69-4B54-8E6B-FA439180F42A}">
      <dsp:nvSpPr>
        <dsp:cNvPr id="0" name=""/>
        <dsp:cNvSpPr/>
      </dsp:nvSpPr>
      <dsp:spPr>
        <a:xfrm rot="10800000">
          <a:off x="0" y="1126106"/>
          <a:ext cx="1400294" cy="11261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[3]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smtClean="0">
            <a:latin typeface="Gill Sans MT" panose="020B0502020104020203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Gill Sans MT" panose="020B0502020104020203" pitchFamily="34" charset="0"/>
          </a:endParaRPr>
        </a:p>
      </dsp:txBody>
      <dsp:txXfrm rot="10800000">
        <a:off x="0" y="1407633"/>
        <a:ext cx="1400294" cy="844579"/>
      </dsp:txXfrm>
    </dsp:sp>
    <dsp:sp modelId="{6CE51DFA-F6B8-4936-A2C5-B562E07A0907}">
      <dsp:nvSpPr>
        <dsp:cNvPr id="0" name=""/>
        <dsp:cNvSpPr/>
      </dsp:nvSpPr>
      <dsp:spPr>
        <a:xfrm rot="5400000">
          <a:off x="1537387" y="989012"/>
          <a:ext cx="1126106" cy="14002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Gill Sans MT" panose="020B0502020104020203" pitchFamily="34" charset="0"/>
          </a:endParaRPr>
        </a:p>
      </dsp:txBody>
      <dsp:txXfrm rot="-5400000">
        <a:off x="1400294" y="1407633"/>
        <a:ext cx="1400294" cy="844579"/>
      </dsp:txXfrm>
    </dsp:sp>
    <dsp:sp modelId="{406C794E-C2D5-4E06-B896-92A85CFBC7DB}">
      <dsp:nvSpPr>
        <dsp:cNvPr id="0" name=""/>
        <dsp:cNvSpPr/>
      </dsp:nvSpPr>
      <dsp:spPr>
        <a:xfrm>
          <a:off x="980205" y="844579"/>
          <a:ext cx="840176" cy="56305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007691" y="872065"/>
        <a:ext cx="785204" cy="5080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79310" y="-79310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5</a:t>
          </a:r>
          <a:endParaRPr lang="en-US" sz="36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0" y="0"/>
        <a:ext cx="1212979" cy="790769"/>
      </dsp:txXfrm>
    </dsp:sp>
    <dsp:sp modelId="{2BB283A8-AC8F-4F64-808B-8C68E7CBEEDF}">
      <dsp:nvSpPr>
        <dsp:cNvPr id="0" name=""/>
        <dsp:cNvSpPr/>
      </dsp:nvSpPr>
      <dsp:spPr>
        <a:xfrm>
          <a:off x="1212979" y="0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  <a:endParaRPr lang="en-US" sz="1700" b="1" kern="1200">
            <a:latin typeface="Gill Sans MT" panose="020B0502020104020203" pitchFamily="34" charset="0"/>
          </a:endParaRPr>
        </a:p>
      </dsp:txBody>
      <dsp:txXfrm>
        <a:off x="1212979" y="0"/>
        <a:ext cx="1212979" cy="790769"/>
      </dsp:txXfrm>
    </dsp:sp>
    <dsp:sp modelId="{C94A9CB1-8F69-4B54-8E6B-FA439180F42A}">
      <dsp:nvSpPr>
        <dsp:cNvPr id="0" name=""/>
        <dsp:cNvSpPr/>
      </dsp:nvSpPr>
      <dsp:spPr>
        <a:xfrm rot="10800000">
          <a:off x="0" y="1054359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10800000">
        <a:off x="0" y="1317948"/>
        <a:ext cx="1212979" cy="790769"/>
      </dsp:txXfrm>
    </dsp:sp>
    <dsp:sp modelId="{6CE51DFA-F6B8-4936-A2C5-B562E07A0907}">
      <dsp:nvSpPr>
        <dsp:cNvPr id="0" name=""/>
        <dsp:cNvSpPr/>
      </dsp:nvSpPr>
      <dsp:spPr>
        <a:xfrm rot="5400000">
          <a:off x="1292290" y="975048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212980" y="1317948"/>
        <a:ext cx="1212979" cy="790769"/>
      </dsp:txXfrm>
    </dsp:sp>
    <dsp:sp modelId="{406C794E-C2D5-4E06-B896-92A85CFBC7DB}">
      <dsp:nvSpPr>
        <dsp:cNvPr id="0" name=""/>
        <dsp:cNvSpPr/>
      </dsp:nvSpPr>
      <dsp:spPr>
        <a:xfrm>
          <a:off x="849085" y="790769"/>
          <a:ext cx="727788" cy="5271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74820" y="816504"/>
        <a:ext cx="676318" cy="4757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4169" y="-4169"/>
          <a:ext cx="226115" cy="234454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-</a:t>
          </a:r>
          <a:endParaRPr lang="en-US" sz="18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-1" y="1"/>
        <a:ext cx="234454" cy="169586"/>
      </dsp:txXfrm>
    </dsp:sp>
    <dsp:sp modelId="{2BB283A8-AC8F-4F64-808B-8C68E7CBEEDF}">
      <dsp:nvSpPr>
        <dsp:cNvPr id="0" name=""/>
        <dsp:cNvSpPr/>
      </dsp:nvSpPr>
      <dsp:spPr>
        <a:xfrm>
          <a:off x="234454" y="0"/>
          <a:ext cx="234454" cy="226115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>
        <a:off x="234454" y="0"/>
        <a:ext cx="234454" cy="169586"/>
      </dsp:txXfrm>
    </dsp:sp>
    <dsp:sp modelId="{C94A9CB1-8F69-4B54-8E6B-FA439180F42A}">
      <dsp:nvSpPr>
        <dsp:cNvPr id="0" name=""/>
        <dsp:cNvSpPr/>
      </dsp:nvSpPr>
      <dsp:spPr>
        <a:xfrm rot="10800000">
          <a:off x="0" y="226115"/>
          <a:ext cx="234454" cy="226115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10800000">
        <a:off x="0" y="282644"/>
        <a:ext cx="234454" cy="169586"/>
      </dsp:txXfrm>
    </dsp:sp>
    <dsp:sp modelId="{6CE51DFA-F6B8-4936-A2C5-B562E07A0907}">
      <dsp:nvSpPr>
        <dsp:cNvPr id="0" name=""/>
        <dsp:cNvSpPr/>
      </dsp:nvSpPr>
      <dsp:spPr>
        <a:xfrm rot="5400000">
          <a:off x="238624" y="221945"/>
          <a:ext cx="226115" cy="234454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-5400000">
        <a:off x="234454" y="282644"/>
        <a:ext cx="234454" cy="169586"/>
      </dsp:txXfrm>
    </dsp:sp>
    <dsp:sp modelId="{406C794E-C2D5-4E06-B896-92A85CFBC7DB}">
      <dsp:nvSpPr>
        <dsp:cNvPr id="0" name=""/>
        <dsp:cNvSpPr/>
      </dsp:nvSpPr>
      <dsp:spPr>
        <a:xfrm>
          <a:off x="164118" y="169586"/>
          <a:ext cx="140672" cy="1130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69637" y="175105"/>
        <a:ext cx="129634" cy="1020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4169" y="-4169"/>
          <a:ext cx="226115" cy="234454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-</a:t>
          </a:r>
          <a:endParaRPr lang="en-US" sz="18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-1" y="1"/>
        <a:ext cx="234454" cy="169586"/>
      </dsp:txXfrm>
    </dsp:sp>
    <dsp:sp modelId="{2BB283A8-AC8F-4F64-808B-8C68E7CBEEDF}">
      <dsp:nvSpPr>
        <dsp:cNvPr id="0" name=""/>
        <dsp:cNvSpPr/>
      </dsp:nvSpPr>
      <dsp:spPr>
        <a:xfrm>
          <a:off x="234454" y="0"/>
          <a:ext cx="234454" cy="226115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>
        <a:off x="234454" y="0"/>
        <a:ext cx="234454" cy="169586"/>
      </dsp:txXfrm>
    </dsp:sp>
    <dsp:sp modelId="{C94A9CB1-8F69-4B54-8E6B-FA439180F42A}">
      <dsp:nvSpPr>
        <dsp:cNvPr id="0" name=""/>
        <dsp:cNvSpPr/>
      </dsp:nvSpPr>
      <dsp:spPr>
        <a:xfrm rot="10800000">
          <a:off x="0" y="226115"/>
          <a:ext cx="234454" cy="226115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10800000">
        <a:off x="0" y="282644"/>
        <a:ext cx="234454" cy="169586"/>
      </dsp:txXfrm>
    </dsp:sp>
    <dsp:sp modelId="{6CE51DFA-F6B8-4936-A2C5-B562E07A0907}">
      <dsp:nvSpPr>
        <dsp:cNvPr id="0" name=""/>
        <dsp:cNvSpPr/>
      </dsp:nvSpPr>
      <dsp:spPr>
        <a:xfrm rot="5400000">
          <a:off x="238624" y="221945"/>
          <a:ext cx="226115" cy="234454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-5400000">
        <a:off x="234454" y="282644"/>
        <a:ext cx="234454" cy="169586"/>
      </dsp:txXfrm>
    </dsp:sp>
    <dsp:sp modelId="{406C794E-C2D5-4E06-B896-92A85CFBC7DB}">
      <dsp:nvSpPr>
        <dsp:cNvPr id="0" name=""/>
        <dsp:cNvSpPr/>
      </dsp:nvSpPr>
      <dsp:spPr>
        <a:xfrm>
          <a:off x="164118" y="169586"/>
          <a:ext cx="140672" cy="1130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69637" y="175105"/>
        <a:ext cx="129634" cy="1020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4169" y="-4169"/>
          <a:ext cx="226115" cy="234454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18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-1" y="1"/>
        <a:ext cx="234454" cy="169586"/>
      </dsp:txXfrm>
    </dsp:sp>
    <dsp:sp modelId="{2BB283A8-AC8F-4F64-808B-8C68E7CBEEDF}">
      <dsp:nvSpPr>
        <dsp:cNvPr id="0" name=""/>
        <dsp:cNvSpPr/>
      </dsp:nvSpPr>
      <dsp:spPr>
        <a:xfrm>
          <a:off x="234454" y="0"/>
          <a:ext cx="234454" cy="226115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>
        <a:off x="234454" y="0"/>
        <a:ext cx="234454" cy="169586"/>
      </dsp:txXfrm>
    </dsp:sp>
    <dsp:sp modelId="{C94A9CB1-8F69-4B54-8E6B-FA439180F42A}">
      <dsp:nvSpPr>
        <dsp:cNvPr id="0" name=""/>
        <dsp:cNvSpPr/>
      </dsp:nvSpPr>
      <dsp:spPr>
        <a:xfrm rot="10800000">
          <a:off x="0" y="226115"/>
          <a:ext cx="234454" cy="226115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10800000">
        <a:off x="0" y="282644"/>
        <a:ext cx="234454" cy="169586"/>
      </dsp:txXfrm>
    </dsp:sp>
    <dsp:sp modelId="{6CE51DFA-F6B8-4936-A2C5-B562E07A0907}">
      <dsp:nvSpPr>
        <dsp:cNvPr id="0" name=""/>
        <dsp:cNvSpPr/>
      </dsp:nvSpPr>
      <dsp:spPr>
        <a:xfrm rot="5400000">
          <a:off x="238624" y="221945"/>
          <a:ext cx="226115" cy="234454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-5400000">
        <a:off x="234454" y="282644"/>
        <a:ext cx="234454" cy="169586"/>
      </dsp:txXfrm>
    </dsp:sp>
    <dsp:sp modelId="{406C794E-C2D5-4E06-B896-92A85CFBC7DB}">
      <dsp:nvSpPr>
        <dsp:cNvPr id="0" name=""/>
        <dsp:cNvSpPr/>
      </dsp:nvSpPr>
      <dsp:spPr>
        <a:xfrm>
          <a:off x="164118" y="169586"/>
          <a:ext cx="140672" cy="1130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69637" y="175105"/>
        <a:ext cx="129634" cy="1020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4169" y="-4169"/>
          <a:ext cx="226115" cy="234454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-</a:t>
          </a:r>
          <a:endParaRPr lang="en-US" sz="18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-1" y="1"/>
        <a:ext cx="234454" cy="169586"/>
      </dsp:txXfrm>
    </dsp:sp>
    <dsp:sp modelId="{2BB283A8-AC8F-4F64-808B-8C68E7CBEEDF}">
      <dsp:nvSpPr>
        <dsp:cNvPr id="0" name=""/>
        <dsp:cNvSpPr/>
      </dsp:nvSpPr>
      <dsp:spPr>
        <a:xfrm>
          <a:off x="234454" y="0"/>
          <a:ext cx="234454" cy="226115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>
        <a:off x="234454" y="0"/>
        <a:ext cx="234454" cy="169586"/>
      </dsp:txXfrm>
    </dsp:sp>
    <dsp:sp modelId="{C94A9CB1-8F69-4B54-8E6B-FA439180F42A}">
      <dsp:nvSpPr>
        <dsp:cNvPr id="0" name=""/>
        <dsp:cNvSpPr/>
      </dsp:nvSpPr>
      <dsp:spPr>
        <a:xfrm rot="10800000">
          <a:off x="0" y="226115"/>
          <a:ext cx="234454" cy="226115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10800000">
        <a:off x="0" y="282644"/>
        <a:ext cx="234454" cy="169586"/>
      </dsp:txXfrm>
    </dsp:sp>
    <dsp:sp modelId="{6CE51DFA-F6B8-4936-A2C5-B562E07A0907}">
      <dsp:nvSpPr>
        <dsp:cNvPr id="0" name=""/>
        <dsp:cNvSpPr/>
      </dsp:nvSpPr>
      <dsp:spPr>
        <a:xfrm rot="5400000">
          <a:off x="238624" y="221945"/>
          <a:ext cx="226115" cy="234454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-5400000">
        <a:off x="234454" y="282644"/>
        <a:ext cx="234454" cy="169586"/>
      </dsp:txXfrm>
    </dsp:sp>
    <dsp:sp modelId="{406C794E-C2D5-4E06-B896-92A85CFBC7DB}">
      <dsp:nvSpPr>
        <dsp:cNvPr id="0" name=""/>
        <dsp:cNvSpPr/>
      </dsp:nvSpPr>
      <dsp:spPr>
        <a:xfrm>
          <a:off x="164118" y="169586"/>
          <a:ext cx="140672" cy="1130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69637" y="175105"/>
        <a:ext cx="129634" cy="102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3E09-EF43-42BB-B12D-37B4ADF21E58}">
      <dsp:nvSpPr>
        <dsp:cNvPr id="0" name=""/>
        <dsp:cNvSpPr/>
      </dsp:nvSpPr>
      <dsp:spPr>
        <a:xfrm>
          <a:off x="4415" y="2449115"/>
          <a:ext cx="1930540" cy="11583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Rewriter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38341" y="2483041"/>
        <a:ext cx="1862688" cy="1090472"/>
      </dsp:txXfrm>
    </dsp:sp>
    <dsp:sp modelId="{C4A144CA-712E-465E-9104-69087095A724}">
      <dsp:nvSpPr>
        <dsp:cNvPr id="0" name=""/>
        <dsp:cNvSpPr/>
      </dsp:nvSpPr>
      <dsp:spPr>
        <a:xfrm>
          <a:off x="2074231" y="2831922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074231" y="2927677"/>
        <a:ext cx="286492" cy="287264"/>
      </dsp:txXfrm>
    </dsp:sp>
    <dsp:sp modelId="{70AC05A4-BC33-44CB-BA87-E2B76DACF46D}">
      <dsp:nvSpPr>
        <dsp:cNvPr id="0" name=""/>
        <dsp:cNvSpPr/>
      </dsp:nvSpPr>
      <dsp:spPr>
        <a:xfrm>
          <a:off x="2707172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Translator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2741098" y="2483041"/>
        <a:ext cx="1862688" cy="1090472"/>
      </dsp:txXfrm>
    </dsp:sp>
    <dsp:sp modelId="{B3E95CDC-D4A1-4938-B0F5-D7330D6F5086}">
      <dsp:nvSpPr>
        <dsp:cNvPr id="0" name=""/>
        <dsp:cNvSpPr/>
      </dsp:nvSpPr>
      <dsp:spPr>
        <a:xfrm>
          <a:off x="4830766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0766" y="2884645"/>
        <a:ext cx="286492" cy="287264"/>
      </dsp:txXfrm>
    </dsp:sp>
    <dsp:sp modelId="{4A0EB39F-EA83-4681-9A17-3CDA9399AFB2}">
      <dsp:nvSpPr>
        <dsp:cNvPr id="0" name=""/>
        <dsp:cNvSpPr/>
      </dsp:nvSpPr>
      <dsp:spPr>
        <a:xfrm>
          <a:off x="5409929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Solver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5443855" y="2483041"/>
        <a:ext cx="1862688" cy="1090472"/>
      </dsp:txXfrm>
    </dsp:sp>
    <dsp:sp modelId="{446D8731-771D-4F68-83BF-D8FA7AE4FB39}">
      <dsp:nvSpPr>
        <dsp:cNvPr id="0" name=""/>
        <dsp:cNvSpPr/>
      </dsp:nvSpPr>
      <dsp:spPr>
        <a:xfrm>
          <a:off x="7533523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533523" y="2884645"/>
        <a:ext cx="286492" cy="287264"/>
      </dsp:txXfrm>
    </dsp:sp>
    <dsp:sp modelId="{9D51B58C-F0AE-4255-A0D5-F46BA0990E96}">
      <dsp:nvSpPr>
        <dsp:cNvPr id="0" name=""/>
        <dsp:cNvSpPr/>
      </dsp:nvSpPr>
      <dsp:spPr>
        <a:xfrm>
          <a:off x="811268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Feedback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8146611" y="2483041"/>
        <a:ext cx="1862688" cy="109047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4169" y="-4169"/>
          <a:ext cx="226115" cy="234454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18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-1" y="1"/>
        <a:ext cx="234454" cy="169586"/>
      </dsp:txXfrm>
    </dsp:sp>
    <dsp:sp modelId="{2BB283A8-AC8F-4F64-808B-8C68E7CBEEDF}">
      <dsp:nvSpPr>
        <dsp:cNvPr id="0" name=""/>
        <dsp:cNvSpPr/>
      </dsp:nvSpPr>
      <dsp:spPr>
        <a:xfrm>
          <a:off x="234454" y="0"/>
          <a:ext cx="234454" cy="226115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>
        <a:off x="234454" y="0"/>
        <a:ext cx="234454" cy="169586"/>
      </dsp:txXfrm>
    </dsp:sp>
    <dsp:sp modelId="{C94A9CB1-8F69-4B54-8E6B-FA439180F42A}">
      <dsp:nvSpPr>
        <dsp:cNvPr id="0" name=""/>
        <dsp:cNvSpPr/>
      </dsp:nvSpPr>
      <dsp:spPr>
        <a:xfrm rot="10800000">
          <a:off x="0" y="226115"/>
          <a:ext cx="234454" cy="226115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10800000">
        <a:off x="0" y="282644"/>
        <a:ext cx="234454" cy="169586"/>
      </dsp:txXfrm>
    </dsp:sp>
    <dsp:sp modelId="{6CE51DFA-F6B8-4936-A2C5-B562E07A0907}">
      <dsp:nvSpPr>
        <dsp:cNvPr id="0" name=""/>
        <dsp:cNvSpPr/>
      </dsp:nvSpPr>
      <dsp:spPr>
        <a:xfrm rot="5400000">
          <a:off x="238624" y="221945"/>
          <a:ext cx="226115" cy="234454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-5400000">
        <a:off x="234454" y="282644"/>
        <a:ext cx="234454" cy="169586"/>
      </dsp:txXfrm>
    </dsp:sp>
    <dsp:sp modelId="{406C794E-C2D5-4E06-B896-92A85CFBC7DB}">
      <dsp:nvSpPr>
        <dsp:cNvPr id="0" name=""/>
        <dsp:cNvSpPr/>
      </dsp:nvSpPr>
      <dsp:spPr>
        <a:xfrm>
          <a:off x="164118" y="169586"/>
          <a:ext cx="140672" cy="1130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69637" y="175105"/>
        <a:ext cx="129634" cy="1020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4169" y="-4169"/>
          <a:ext cx="226115" cy="234454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18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-1" y="1"/>
        <a:ext cx="234454" cy="169586"/>
      </dsp:txXfrm>
    </dsp:sp>
    <dsp:sp modelId="{2BB283A8-AC8F-4F64-808B-8C68E7CBEEDF}">
      <dsp:nvSpPr>
        <dsp:cNvPr id="0" name=""/>
        <dsp:cNvSpPr/>
      </dsp:nvSpPr>
      <dsp:spPr>
        <a:xfrm>
          <a:off x="234454" y="0"/>
          <a:ext cx="234454" cy="226115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>
        <a:off x="234454" y="0"/>
        <a:ext cx="234454" cy="169586"/>
      </dsp:txXfrm>
    </dsp:sp>
    <dsp:sp modelId="{C94A9CB1-8F69-4B54-8E6B-FA439180F42A}">
      <dsp:nvSpPr>
        <dsp:cNvPr id="0" name=""/>
        <dsp:cNvSpPr/>
      </dsp:nvSpPr>
      <dsp:spPr>
        <a:xfrm rot="10800000">
          <a:off x="0" y="226115"/>
          <a:ext cx="234454" cy="226115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10800000">
        <a:off x="0" y="282644"/>
        <a:ext cx="234454" cy="169586"/>
      </dsp:txXfrm>
    </dsp:sp>
    <dsp:sp modelId="{6CE51DFA-F6B8-4936-A2C5-B562E07A0907}">
      <dsp:nvSpPr>
        <dsp:cNvPr id="0" name=""/>
        <dsp:cNvSpPr/>
      </dsp:nvSpPr>
      <dsp:spPr>
        <a:xfrm rot="5400000">
          <a:off x="238624" y="221945"/>
          <a:ext cx="226115" cy="234454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smtClean="0">
              <a:latin typeface="Gill Sans MT" panose="020B0502020104020203" pitchFamily="34" charset="0"/>
            </a:rPr>
            <a:t>-</a:t>
          </a:r>
          <a:endParaRPr lang="en-US" sz="600" b="1" kern="1200">
            <a:latin typeface="Gill Sans MT" panose="020B0502020104020203" pitchFamily="34" charset="0"/>
          </a:endParaRPr>
        </a:p>
      </dsp:txBody>
      <dsp:txXfrm rot="-5400000">
        <a:off x="234454" y="282644"/>
        <a:ext cx="234454" cy="169586"/>
      </dsp:txXfrm>
    </dsp:sp>
    <dsp:sp modelId="{406C794E-C2D5-4E06-B896-92A85CFBC7DB}">
      <dsp:nvSpPr>
        <dsp:cNvPr id="0" name=""/>
        <dsp:cNvSpPr/>
      </dsp:nvSpPr>
      <dsp:spPr>
        <a:xfrm>
          <a:off x="164118" y="169586"/>
          <a:ext cx="140672" cy="1130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69637" y="175105"/>
        <a:ext cx="129634" cy="1020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3E09-EF43-42BB-B12D-37B4ADF21E58}">
      <dsp:nvSpPr>
        <dsp:cNvPr id="0" name=""/>
        <dsp:cNvSpPr/>
      </dsp:nvSpPr>
      <dsp:spPr>
        <a:xfrm>
          <a:off x="441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Rewriter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38341" y="2483041"/>
        <a:ext cx="1862688" cy="1090472"/>
      </dsp:txXfrm>
    </dsp:sp>
    <dsp:sp modelId="{C4A144CA-712E-465E-9104-69087095A724}">
      <dsp:nvSpPr>
        <dsp:cNvPr id="0" name=""/>
        <dsp:cNvSpPr/>
      </dsp:nvSpPr>
      <dsp:spPr>
        <a:xfrm>
          <a:off x="2074231" y="2831922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074231" y="2927677"/>
        <a:ext cx="286492" cy="287264"/>
      </dsp:txXfrm>
    </dsp:sp>
    <dsp:sp modelId="{70AC05A4-BC33-44CB-BA87-E2B76DACF46D}">
      <dsp:nvSpPr>
        <dsp:cNvPr id="0" name=""/>
        <dsp:cNvSpPr/>
      </dsp:nvSpPr>
      <dsp:spPr>
        <a:xfrm>
          <a:off x="2707172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Translator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2741098" y="2483041"/>
        <a:ext cx="1862688" cy="1090472"/>
      </dsp:txXfrm>
    </dsp:sp>
    <dsp:sp modelId="{B3E95CDC-D4A1-4938-B0F5-D7330D6F5086}">
      <dsp:nvSpPr>
        <dsp:cNvPr id="0" name=""/>
        <dsp:cNvSpPr/>
      </dsp:nvSpPr>
      <dsp:spPr>
        <a:xfrm>
          <a:off x="4830766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0766" y="2884645"/>
        <a:ext cx="286492" cy="287264"/>
      </dsp:txXfrm>
    </dsp:sp>
    <dsp:sp modelId="{4A0EB39F-EA83-4681-9A17-3CDA9399AFB2}">
      <dsp:nvSpPr>
        <dsp:cNvPr id="0" name=""/>
        <dsp:cNvSpPr/>
      </dsp:nvSpPr>
      <dsp:spPr>
        <a:xfrm>
          <a:off x="5409929" y="2449115"/>
          <a:ext cx="1930540" cy="11583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Solver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5443855" y="2483041"/>
        <a:ext cx="1862688" cy="1090472"/>
      </dsp:txXfrm>
    </dsp:sp>
    <dsp:sp modelId="{446D8731-771D-4F68-83BF-D8FA7AE4FB39}">
      <dsp:nvSpPr>
        <dsp:cNvPr id="0" name=""/>
        <dsp:cNvSpPr/>
      </dsp:nvSpPr>
      <dsp:spPr>
        <a:xfrm>
          <a:off x="7533523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533523" y="2884645"/>
        <a:ext cx="286492" cy="287264"/>
      </dsp:txXfrm>
    </dsp:sp>
    <dsp:sp modelId="{9D51B58C-F0AE-4255-A0D5-F46BA0990E96}">
      <dsp:nvSpPr>
        <dsp:cNvPr id="0" name=""/>
        <dsp:cNvSpPr/>
      </dsp:nvSpPr>
      <dsp:spPr>
        <a:xfrm>
          <a:off x="811268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Feedback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8146611" y="2483041"/>
        <a:ext cx="1862688" cy="10904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3E09-EF43-42BB-B12D-37B4ADF21E58}">
      <dsp:nvSpPr>
        <dsp:cNvPr id="0" name=""/>
        <dsp:cNvSpPr/>
      </dsp:nvSpPr>
      <dsp:spPr>
        <a:xfrm>
          <a:off x="441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Rewriter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38341" y="2483041"/>
        <a:ext cx="1862688" cy="1090472"/>
      </dsp:txXfrm>
    </dsp:sp>
    <dsp:sp modelId="{C4A144CA-712E-465E-9104-69087095A724}">
      <dsp:nvSpPr>
        <dsp:cNvPr id="0" name=""/>
        <dsp:cNvSpPr/>
      </dsp:nvSpPr>
      <dsp:spPr>
        <a:xfrm>
          <a:off x="2074231" y="2831922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074231" y="2927677"/>
        <a:ext cx="286492" cy="287264"/>
      </dsp:txXfrm>
    </dsp:sp>
    <dsp:sp modelId="{70AC05A4-BC33-44CB-BA87-E2B76DACF46D}">
      <dsp:nvSpPr>
        <dsp:cNvPr id="0" name=""/>
        <dsp:cNvSpPr/>
      </dsp:nvSpPr>
      <dsp:spPr>
        <a:xfrm>
          <a:off x="2707172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Translator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2741098" y="2483041"/>
        <a:ext cx="1862688" cy="1090472"/>
      </dsp:txXfrm>
    </dsp:sp>
    <dsp:sp modelId="{B3E95CDC-D4A1-4938-B0F5-D7330D6F5086}">
      <dsp:nvSpPr>
        <dsp:cNvPr id="0" name=""/>
        <dsp:cNvSpPr/>
      </dsp:nvSpPr>
      <dsp:spPr>
        <a:xfrm>
          <a:off x="4830766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0766" y="2884645"/>
        <a:ext cx="286492" cy="287264"/>
      </dsp:txXfrm>
    </dsp:sp>
    <dsp:sp modelId="{4A0EB39F-EA83-4681-9A17-3CDA9399AFB2}">
      <dsp:nvSpPr>
        <dsp:cNvPr id="0" name=""/>
        <dsp:cNvSpPr/>
      </dsp:nvSpPr>
      <dsp:spPr>
        <a:xfrm>
          <a:off x="5409929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Solver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5443855" y="2483041"/>
        <a:ext cx="1862688" cy="1090472"/>
      </dsp:txXfrm>
    </dsp:sp>
    <dsp:sp modelId="{446D8731-771D-4F68-83BF-D8FA7AE4FB39}">
      <dsp:nvSpPr>
        <dsp:cNvPr id="0" name=""/>
        <dsp:cNvSpPr/>
      </dsp:nvSpPr>
      <dsp:spPr>
        <a:xfrm>
          <a:off x="7533523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533523" y="2884645"/>
        <a:ext cx="286492" cy="287264"/>
      </dsp:txXfrm>
    </dsp:sp>
    <dsp:sp modelId="{9D51B58C-F0AE-4255-A0D5-F46BA0990E96}">
      <dsp:nvSpPr>
        <dsp:cNvPr id="0" name=""/>
        <dsp:cNvSpPr/>
      </dsp:nvSpPr>
      <dsp:spPr>
        <a:xfrm>
          <a:off x="8112685" y="2449115"/>
          <a:ext cx="1930540" cy="1158324"/>
        </a:xfrm>
        <a:prstGeom prst="roundRect">
          <a:avLst>
            <a:gd name="adj" fmla="val 10000"/>
          </a:avLst>
        </a:prstGeom>
        <a:gradFill flip="none" rotWithShape="0">
          <a:gsLst>
            <a:gs pos="46896">
              <a:srgbClr val="E98613"/>
            </a:gs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Feedback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8146611" y="2483041"/>
        <a:ext cx="1862688" cy="1090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3E09-EF43-42BB-B12D-37B4ADF21E58}">
      <dsp:nvSpPr>
        <dsp:cNvPr id="0" name=""/>
        <dsp:cNvSpPr/>
      </dsp:nvSpPr>
      <dsp:spPr>
        <a:xfrm>
          <a:off x="441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Rewriter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38341" y="2483041"/>
        <a:ext cx="1862688" cy="1090472"/>
      </dsp:txXfrm>
    </dsp:sp>
    <dsp:sp modelId="{C4A144CA-712E-465E-9104-69087095A724}">
      <dsp:nvSpPr>
        <dsp:cNvPr id="0" name=""/>
        <dsp:cNvSpPr/>
      </dsp:nvSpPr>
      <dsp:spPr>
        <a:xfrm>
          <a:off x="2074231" y="2831922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074231" y="2927677"/>
        <a:ext cx="286492" cy="287264"/>
      </dsp:txXfrm>
    </dsp:sp>
    <dsp:sp modelId="{70AC05A4-BC33-44CB-BA87-E2B76DACF46D}">
      <dsp:nvSpPr>
        <dsp:cNvPr id="0" name=""/>
        <dsp:cNvSpPr/>
      </dsp:nvSpPr>
      <dsp:spPr>
        <a:xfrm>
          <a:off x="2707172" y="2449115"/>
          <a:ext cx="1930540" cy="11583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Translator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2741098" y="2483041"/>
        <a:ext cx="1862688" cy="1090472"/>
      </dsp:txXfrm>
    </dsp:sp>
    <dsp:sp modelId="{B3E95CDC-D4A1-4938-B0F5-D7330D6F5086}">
      <dsp:nvSpPr>
        <dsp:cNvPr id="0" name=""/>
        <dsp:cNvSpPr/>
      </dsp:nvSpPr>
      <dsp:spPr>
        <a:xfrm>
          <a:off x="4830766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0766" y="2884645"/>
        <a:ext cx="286492" cy="287264"/>
      </dsp:txXfrm>
    </dsp:sp>
    <dsp:sp modelId="{4A0EB39F-EA83-4681-9A17-3CDA9399AFB2}">
      <dsp:nvSpPr>
        <dsp:cNvPr id="0" name=""/>
        <dsp:cNvSpPr/>
      </dsp:nvSpPr>
      <dsp:spPr>
        <a:xfrm>
          <a:off x="5409929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Solver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5443855" y="2483041"/>
        <a:ext cx="1862688" cy="1090472"/>
      </dsp:txXfrm>
    </dsp:sp>
    <dsp:sp modelId="{446D8731-771D-4F68-83BF-D8FA7AE4FB39}">
      <dsp:nvSpPr>
        <dsp:cNvPr id="0" name=""/>
        <dsp:cNvSpPr/>
      </dsp:nvSpPr>
      <dsp:spPr>
        <a:xfrm>
          <a:off x="7533523" y="2788890"/>
          <a:ext cx="409274" cy="478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533523" y="2884645"/>
        <a:ext cx="286492" cy="287264"/>
      </dsp:txXfrm>
    </dsp:sp>
    <dsp:sp modelId="{9D51B58C-F0AE-4255-A0D5-F46BA0990E96}">
      <dsp:nvSpPr>
        <dsp:cNvPr id="0" name=""/>
        <dsp:cNvSpPr/>
      </dsp:nvSpPr>
      <dsp:spPr>
        <a:xfrm>
          <a:off x="8112685" y="2449115"/>
          <a:ext cx="1930540" cy="1158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Gill Sans MT" panose="020B0502020104020203" pitchFamily="34" charset="0"/>
            </a:rPr>
            <a:t>Feedback</a:t>
          </a:r>
          <a:endParaRPr lang="en-US" sz="3100" kern="1200" dirty="0">
            <a:latin typeface="Gill Sans MT" panose="020B0502020104020203" pitchFamily="34" charset="0"/>
          </a:endParaRPr>
        </a:p>
      </dsp:txBody>
      <dsp:txXfrm>
        <a:off x="8146611" y="2483041"/>
        <a:ext cx="1862688" cy="1090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319124" y="-319124"/>
          <a:ext cx="1716227" cy="23544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ival</a:t>
          </a:r>
          <a:endParaRPr lang="en-US" sz="2800" b="1" kern="1200">
            <a:latin typeface="Gill Sans MT" panose="020B0502020104020203" pitchFamily="34" charset="0"/>
          </a:endParaRPr>
        </a:p>
      </dsp:txBody>
      <dsp:txXfrm rot="5400000">
        <a:off x="-1" y="1"/>
        <a:ext cx="2354476" cy="1287170"/>
      </dsp:txXfrm>
    </dsp:sp>
    <dsp:sp modelId="{2BB283A8-AC8F-4F64-808B-8C68E7CBEEDF}">
      <dsp:nvSpPr>
        <dsp:cNvPr id="0" name=""/>
        <dsp:cNvSpPr/>
      </dsp:nvSpPr>
      <dsp:spPr>
        <a:xfrm>
          <a:off x="2354476" y="0"/>
          <a:ext cx="2354476" cy="171622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bval</a:t>
          </a:r>
          <a:endParaRPr lang="en-US" sz="2800" b="1" kern="1200">
            <a:latin typeface="Gill Sans MT" panose="020B0502020104020203" pitchFamily="34" charset="0"/>
          </a:endParaRPr>
        </a:p>
      </dsp:txBody>
      <dsp:txXfrm>
        <a:off x="2354476" y="0"/>
        <a:ext cx="2354476" cy="1287170"/>
      </dsp:txXfrm>
    </dsp:sp>
    <dsp:sp modelId="{C94A9CB1-8F69-4B54-8E6B-FA439180F42A}">
      <dsp:nvSpPr>
        <dsp:cNvPr id="0" name=""/>
        <dsp:cNvSpPr/>
      </dsp:nvSpPr>
      <dsp:spPr>
        <a:xfrm rot="10800000">
          <a:off x="0" y="1716227"/>
          <a:ext cx="2354476" cy="171622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lst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atin typeface="Gill Sans MT" panose="020B0502020104020203" pitchFamily="34" charset="0"/>
          </a:endParaRPr>
        </a:p>
      </dsp:txBody>
      <dsp:txXfrm rot="10800000">
        <a:off x="0" y="2145283"/>
        <a:ext cx="2354476" cy="1287170"/>
      </dsp:txXfrm>
    </dsp:sp>
    <dsp:sp modelId="{6CE51DFA-F6B8-4936-A2C5-B562E07A0907}">
      <dsp:nvSpPr>
        <dsp:cNvPr id="0" name=""/>
        <dsp:cNvSpPr/>
      </dsp:nvSpPr>
      <dsp:spPr>
        <a:xfrm rot="5400000">
          <a:off x="2673600" y="1397102"/>
          <a:ext cx="1716227" cy="23544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Gill Sans MT" panose="020B0502020104020203" pitchFamily="34" charset="0"/>
            </a:rPr>
            <a:t>…</a:t>
          </a:r>
          <a:endParaRPr lang="en-US" sz="2800" b="1" kern="1200">
            <a:latin typeface="Gill Sans MT" panose="020B0502020104020203" pitchFamily="34" charset="0"/>
          </a:endParaRPr>
        </a:p>
      </dsp:txBody>
      <dsp:txXfrm rot="-5400000">
        <a:off x="2354475" y="2145283"/>
        <a:ext cx="2354476" cy="1287170"/>
      </dsp:txXfrm>
    </dsp:sp>
    <dsp:sp modelId="{406C794E-C2D5-4E06-B896-92A85CFBC7DB}">
      <dsp:nvSpPr>
        <dsp:cNvPr id="0" name=""/>
        <dsp:cNvSpPr/>
      </dsp:nvSpPr>
      <dsp:spPr>
        <a:xfrm>
          <a:off x="1648133" y="1287170"/>
          <a:ext cx="1412685" cy="85811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Type</a:t>
          </a: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690023" y="1329060"/>
        <a:ext cx="1328905" cy="774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79310" y="-79310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1</a:t>
          </a:r>
          <a:endParaRPr lang="en-US" sz="36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0" y="0"/>
        <a:ext cx="1212979" cy="790769"/>
      </dsp:txXfrm>
    </dsp:sp>
    <dsp:sp modelId="{2BB283A8-AC8F-4F64-808B-8C68E7CBEEDF}">
      <dsp:nvSpPr>
        <dsp:cNvPr id="0" name=""/>
        <dsp:cNvSpPr/>
      </dsp:nvSpPr>
      <dsp:spPr>
        <a:xfrm>
          <a:off x="1212979" y="0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  <a:endParaRPr lang="en-US" sz="3600" b="1" kern="1200">
            <a:latin typeface="Gill Sans MT" panose="020B0502020104020203" pitchFamily="34" charset="0"/>
          </a:endParaRPr>
        </a:p>
      </dsp:txBody>
      <dsp:txXfrm>
        <a:off x="1212979" y="0"/>
        <a:ext cx="1212979" cy="790769"/>
      </dsp:txXfrm>
    </dsp:sp>
    <dsp:sp modelId="{C94A9CB1-8F69-4B54-8E6B-FA439180F42A}">
      <dsp:nvSpPr>
        <dsp:cNvPr id="0" name=""/>
        <dsp:cNvSpPr/>
      </dsp:nvSpPr>
      <dsp:spPr>
        <a:xfrm rot="10800000">
          <a:off x="0" y="1054359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10800000">
        <a:off x="0" y="1317948"/>
        <a:ext cx="1212979" cy="790769"/>
      </dsp:txXfrm>
    </dsp:sp>
    <dsp:sp modelId="{6CE51DFA-F6B8-4936-A2C5-B562E07A0907}">
      <dsp:nvSpPr>
        <dsp:cNvPr id="0" name=""/>
        <dsp:cNvSpPr/>
      </dsp:nvSpPr>
      <dsp:spPr>
        <a:xfrm rot="5400000">
          <a:off x="1292290" y="975048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212980" y="1317948"/>
        <a:ext cx="1212979" cy="790769"/>
      </dsp:txXfrm>
    </dsp:sp>
    <dsp:sp modelId="{406C794E-C2D5-4E06-B896-92A85CFBC7DB}">
      <dsp:nvSpPr>
        <dsp:cNvPr id="0" name=""/>
        <dsp:cNvSpPr/>
      </dsp:nvSpPr>
      <dsp:spPr>
        <a:xfrm>
          <a:off x="849085" y="790769"/>
          <a:ext cx="727788" cy="5271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sz="2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74820" y="816504"/>
        <a:ext cx="676318" cy="475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79310" y="-79310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2</a:t>
          </a:r>
          <a:endParaRPr lang="en-US" sz="36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0" y="0"/>
        <a:ext cx="1212979" cy="790769"/>
      </dsp:txXfrm>
    </dsp:sp>
    <dsp:sp modelId="{2BB283A8-AC8F-4F64-808B-8C68E7CBEEDF}">
      <dsp:nvSpPr>
        <dsp:cNvPr id="0" name=""/>
        <dsp:cNvSpPr/>
      </dsp:nvSpPr>
      <dsp:spPr>
        <a:xfrm>
          <a:off x="1212979" y="0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  <a:endParaRPr lang="en-US" sz="3600" b="1" kern="1200">
            <a:latin typeface="Gill Sans MT" panose="020B0502020104020203" pitchFamily="34" charset="0"/>
          </a:endParaRPr>
        </a:p>
      </dsp:txBody>
      <dsp:txXfrm>
        <a:off x="1212979" y="0"/>
        <a:ext cx="1212979" cy="790769"/>
      </dsp:txXfrm>
    </dsp:sp>
    <dsp:sp modelId="{C94A9CB1-8F69-4B54-8E6B-FA439180F42A}">
      <dsp:nvSpPr>
        <dsp:cNvPr id="0" name=""/>
        <dsp:cNvSpPr/>
      </dsp:nvSpPr>
      <dsp:spPr>
        <a:xfrm rot="10800000">
          <a:off x="0" y="1054359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10800000">
        <a:off x="0" y="1317948"/>
        <a:ext cx="1212979" cy="790769"/>
      </dsp:txXfrm>
    </dsp:sp>
    <dsp:sp modelId="{6CE51DFA-F6B8-4936-A2C5-B562E07A0907}">
      <dsp:nvSpPr>
        <dsp:cNvPr id="0" name=""/>
        <dsp:cNvSpPr/>
      </dsp:nvSpPr>
      <dsp:spPr>
        <a:xfrm rot="5400000">
          <a:off x="1292290" y="975048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212980" y="1317948"/>
        <a:ext cx="1212979" cy="790769"/>
      </dsp:txXfrm>
    </dsp:sp>
    <dsp:sp modelId="{406C794E-C2D5-4E06-B896-92A85CFBC7DB}">
      <dsp:nvSpPr>
        <dsp:cNvPr id="0" name=""/>
        <dsp:cNvSpPr/>
      </dsp:nvSpPr>
      <dsp:spPr>
        <a:xfrm>
          <a:off x="849085" y="790769"/>
          <a:ext cx="727788" cy="5271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sz="2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74820" y="816504"/>
        <a:ext cx="676318" cy="475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427128" y="-427128"/>
          <a:ext cx="1105841" cy="19600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  <a:cs typeface="Courier New" panose="02070309020205020404" pitchFamily="49" charset="0"/>
            </a:rPr>
            <a:t>-</a:t>
          </a:r>
          <a:endParaRPr lang="en-US" sz="3600" b="1" kern="1200">
            <a:latin typeface="Gill Sans MT" panose="020B0502020104020203" pitchFamily="34" charset="0"/>
            <a:cs typeface="Courier New" panose="02070309020205020404" pitchFamily="49" charset="0"/>
          </a:endParaRPr>
        </a:p>
      </dsp:txBody>
      <dsp:txXfrm rot="5400000">
        <a:off x="0" y="0"/>
        <a:ext cx="1960097" cy="829380"/>
      </dsp:txXfrm>
    </dsp:sp>
    <dsp:sp modelId="{2BB283A8-AC8F-4F64-808B-8C68E7CBEEDF}">
      <dsp:nvSpPr>
        <dsp:cNvPr id="0" name=""/>
        <dsp:cNvSpPr/>
      </dsp:nvSpPr>
      <dsp:spPr>
        <a:xfrm>
          <a:off x="1960097" y="0"/>
          <a:ext cx="1960097" cy="11058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  <a:endParaRPr lang="en-US" sz="3600" b="1" kern="1200">
            <a:latin typeface="Gill Sans MT" panose="020B0502020104020203" pitchFamily="34" charset="0"/>
          </a:endParaRPr>
        </a:p>
      </dsp:txBody>
      <dsp:txXfrm>
        <a:off x="1960097" y="0"/>
        <a:ext cx="1960097" cy="829380"/>
      </dsp:txXfrm>
    </dsp:sp>
    <dsp:sp modelId="{C94A9CB1-8F69-4B54-8E6B-FA439180F42A}">
      <dsp:nvSpPr>
        <dsp:cNvPr id="0" name=""/>
        <dsp:cNvSpPr/>
      </dsp:nvSpPr>
      <dsp:spPr>
        <a:xfrm rot="10800000">
          <a:off x="0" y="1105841"/>
          <a:ext cx="1960097" cy="11058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Gill Sans MT" panose="020B0502020104020203" pitchFamily="34" charset="0"/>
            </a:rPr>
            <a:t>len=2, lVals = { *, * }</a:t>
          </a:r>
          <a:endParaRPr lang="en-US" sz="3600" b="1" kern="1200" smtClean="0">
            <a:latin typeface="Gill Sans MT" panose="020B0502020104020203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10800000">
        <a:off x="0" y="1382301"/>
        <a:ext cx="1960097" cy="829380"/>
      </dsp:txXfrm>
    </dsp:sp>
    <dsp:sp modelId="{6CE51DFA-F6B8-4936-A2C5-B562E07A0907}">
      <dsp:nvSpPr>
        <dsp:cNvPr id="0" name=""/>
        <dsp:cNvSpPr/>
      </dsp:nvSpPr>
      <dsp:spPr>
        <a:xfrm rot="5400000">
          <a:off x="2387225" y="678712"/>
          <a:ext cx="1105841" cy="19600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960097" y="1382300"/>
        <a:ext cx="1960097" cy="829380"/>
      </dsp:txXfrm>
    </dsp:sp>
    <dsp:sp modelId="{406C794E-C2D5-4E06-B896-92A85CFBC7DB}">
      <dsp:nvSpPr>
        <dsp:cNvPr id="0" name=""/>
        <dsp:cNvSpPr/>
      </dsp:nvSpPr>
      <dsp:spPr>
        <a:xfrm>
          <a:off x="1372068" y="829380"/>
          <a:ext cx="1176058" cy="55292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</a:t>
          </a:r>
          <a:endParaRPr lang="en-US" sz="2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1399059" y="856371"/>
        <a:ext cx="1122076" cy="498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79310" y="-79310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15</a:t>
          </a:r>
          <a:endParaRPr lang="en-US" sz="36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0" y="0"/>
        <a:ext cx="1212979" cy="790769"/>
      </dsp:txXfrm>
    </dsp:sp>
    <dsp:sp modelId="{2BB283A8-AC8F-4F64-808B-8C68E7CBEEDF}">
      <dsp:nvSpPr>
        <dsp:cNvPr id="0" name=""/>
        <dsp:cNvSpPr/>
      </dsp:nvSpPr>
      <dsp:spPr>
        <a:xfrm>
          <a:off x="1212979" y="0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  <a:endParaRPr lang="en-US" sz="1700" b="1" kern="1200">
            <a:latin typeface="Gill Sans MT" panose="020B0502020104020203" pitchFamily="34" charset="0"/>
          </a:endParaRPr>
        </a:p>
      </dsp:txBody>
      <dsp:txXfrm>
        <a:off x="1212979" y="0"/>
        <a:ext cx="1212979" cy="790769"/>
      </dsp:txXfrm>
    </dsp:sp>
    <dsp:sp modelId="{C94A9CB1-8F69-4B54-8E6B-FA439180F42A}">
      <dsp:nvSpPr>
        <dsp:cNvPr id="0" name=""/>
        <dsp:cNvSpPr/>
      </dsp:nvSpPr>
      <dsp:spPr>
        <a:xfrm rot="10800000">
          <a:off x="0" y="1054359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10800000">
        <a:off x="0" y="1317948"/>
        <a:ext cx="1212979" cy="790769"/>
      </dsp:txXfrm>
    </dsp:sp>
    <dsp:sp modelId="{6CE51DFA-F6B8-4936-A2C5-B562E07A0907}">
      <dsp:nvSpPr>
        <dsp:cNvPr id="0" name=""/>
        <dsp:cNvSpPr/>
      </dsp:nvSpPr>
      <dsp:spPr>
        <a:xfrm rot="5400000">
          <a:off x="1292290" y="975048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212980" y="1317948"/>
        <a:ext cx="1212979" cy="790769"/>
      </dsp:txXfrm>
    </dsp:sp>
    <dsp:sp modelId="{406C794E-C2D5-4E06-B896-92A85CFBC7DB}">
      <dsp:nvSpPr>
        <dsp:cNvPr id="0" name=""/>
        <dsp:cNvSpPr/>
      </dsp:nvSpPr>
      <dsp:spPr>
        <a:xfrm>
          <a:off x="849085" y="790769"/>
          <a:ext cx="727788" cy="5271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74820" y="816504"/>
        <a:ext cx="676318" cy="4757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6B77-A644-4673-B51D-603040337940}">
      <dsp:nvSpPr>
        <dsp:cNvPr id="0" name=""/>
        <dsp:cNvSpPr/>
      </dsp:nvSpPr>
      <dsp:spPr>
        <a:xfrm rot="16200000">
          <a:off x="79310" y="-79310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ourier New" panose="02070309020205020404" pitchFamily="49" charset="0"/>
              <a:cs typeface="Courier New" panose="02070309020205020404" pitchFamily="49" charset="0"/>
            </a:rPr>
            <a:t>10</a:t>
          </a:r>
          <a:endParaRPr lang="en-US" sz="3600" b="1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5400000">
        <a:off x="0" y="0"/>
        <a:ext cx="1212979" cy="790769"/>
      </dsp:txXfrm>
    </dsp:sp>
    <dsp:sp modelId="{2BB283A8-AC8F-4F64-808B-8C68E7CBEEDF}">
      <dsp:nvSpPr>
        <dsp:cNvPr id="0" name=""/>
        <dsp:cNvSpPr/>
      </dsp:nvSpPr>
      <dsp:spPr>
        <a:xfrm>
          <a:off x="1212979" y="0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  <a:endParaRPr lang="en-US" sz="1700" b="1" kern="1200">
            <a:latin typeface="Gill Sans MT" panose="020B0502020104020203" pitchFamily="34" charset="0"/>
          </a:endParaRPr>
        </a:p>
      </dsp:txBody>
      <dsp:txXfrm>
        <a:off x="1212979" y="0"/>
        <a:ext cx="1212979" cy="790769"/>
      </dsp:txXfrm>
    </dsp:sp>
    <dsp:sp modelId="{C94A9CB1-8F69-4B54-8E6B-FA439180F42A}">
      <dsp:nvSpPr>
        <dsp:cNvPr id="0" name=""/>
        <dsp:cNvSpPr/>
      </dsp:nvSpPr>
      <dsp:spPr>
        <a:xfrm rot="10800000">
          <a:off x="0" y="1054359"/>
          <a:ext cx="1212979" cy="10543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10800000">
        <a:off x="0" y="1317948"/>
        <a:ext cx="1212979" cy="790769"/>
      </dsp:txXfrm>
    </dsp:sp>
    <dsp:sp modelId="{6CE51DFA-F6B8-4936-A2C5-B562E07A0907}">
      <dsp:nvSpPr>
        <dsp:cNvPr id="0" name=""/>
        <dsp:cNvSpPr/>
      </dsp:nvSpPr>
      <dsp:spPr>
        <a:xfrm rot="5400000">
          <a:off x="1292290" y="975048"/>
          <a:ext cx="1054359" cy="12129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Gill Sans MT" panose="020B0502020104020203" pitchFamily="34" charset="0"/>
            </a:rPr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latin typeface="Gill Sans MT" panose="020B0502020104020203" pitchFamily="34" charset="0"/>
          </a:endParaRPr>
        </a:p>
      </dsp:txBody>
      <dsp:txXfrm rot="-5400000">
        <a:off x="1212980" y="1317948"/>
        <a:ext cx="1212979" cy="790769"/>
      </dsp:txXfrm>
    </dsp:sp>
    <dsp:sp modelId="{406C794E-C2D5-4E06-B896-92A85CFBC7DB}">
      <dsp:nvSpPr>
        <dsp:cNvPr id="0" name=""/>
        <dsp:cNvSpPr/>
      </dsp:nvSpPr>
      <dsp:spPr>
        <a:xfrm>
          <a:off x="849085" y="790769"/>
          <a:ext cx="727788" cy="5271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</a:t>
          </a: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74820" y="816504"/>
        <a:ext cx="676318" cy="475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E9AE4-FA63-4CED-8BF1-C26DE387CF5E}" type="datetimeFigureOut">
              <a:rPr lang="en-US" smtClean="0"/>
              <a:t>3/26/18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DCCB2-E765-4000-9A4F-160FC069C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21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26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9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38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22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5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0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2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0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8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6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1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43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3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5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99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5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4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0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3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6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3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0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11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4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87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26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4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496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561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38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6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81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33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61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CCB2-E765-4000-9A4F-160FC069C9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4AC0-2A8C-3843-A2FB-28EED7F94555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DB7D-7B64-D245-A4FA-847B8D04D17D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BAE9-054F-504F-9752-CD7FCE7EFE4B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fld id="{98907C02-0421-F34A-9E65-BEFEE2D39F21}" type="datetime1"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3/26/18</a:t>
            </a:fld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54129" y="6324600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fld id="{1099E645-D355-4FDE-B443-868FCDFF59F7}" type="slidenum"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8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67091"/>
            <a:ext cx="10363200" cy="5029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62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230F-7403-064E-8072-A4D79FF0A136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1BCC-7EEC-4E4A-9326-189D014048C7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D0A9-075E-0C43-9DEA-A956A6D1828C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EA11-4429-E54C-AF4A-17AFD2BB68D3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62EA-3C5C-4A4C-B3DB-037419414CA8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19B-F8D8-9C4D-8DC8-41C57872605A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07FE3C-115C-3843-B12B-DBAF110A88E5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851-57B2-9A43-929C-63EA4C5779D0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6284" y="6312311"/>
            <a:ext cx="1616199" cy="512600"/>
          </a:xfrm>
        </p:spPr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4D00C1-E4CD-634A-A0DF-4D0E15289367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1036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8000" y="914400"/>
            <a:ext cx="11159067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6.xml"/><Relationship Id="rId12" Type="http://schemas.openxmlformats.org/officeDocument/2006/relationships/diagramColors" Target="../diagrams/colors6.xml"/><Relationship Id="rId13" Type="http://schemas.microsoft.com/office/2007/relationships/diagramDrawing" Target="../diagrams/drawing6.xml"/><Relationship Id="rId14" Type="http://schemas.openxmlformats.org/officeDocument/2006/relationships/diagramData" Target="../diagrams/data7.xml"/><Relationship Id="rId15" Type="http://schemas.openxmlformats.org/officeDocument/2006/relationships/diagramLayout" Target="../diagrams/layout7.xml"/><Relationship Id="rId16" Type="http://schemas.openxmlformats.org/officeDocument/2006/relationships/diagramQuickStyle" Target="../diagrams/quickStyle7.xml"/><Relationship Id="rId17" Type="http://schemas.openxmlformats.org/officeDocument/2006/relationships/diagramColors" Target="../diagrams/colors7.xml"/><Relationship Id="rId18" Type="http://schemas.microsoft.com/office/2007/relationships/diagramDrawing" Target="../diagrams/drawing7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diagramData" Target="../diagrams/data6.xml"/><Relationship Id="rId10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9.xml"/><Relationship Id="rId12" Type="http://schemas.openxmlformats.org/officeDocument/2006/relationships/diagramColors" Target="../diagrams/colors9.xml"/><Relationship Id="rId13" Type="http://schemas.microsoft.com/office/2007/relationships/diagramDrawing" Target="../diagrams/drawing9.xml"/><Relationship Id="rId14" Type="http://schemas.openxmlformats.org/officeDocument/2006/relationships/diagramData" Target="../diagrams/data10.xml"/><Relationship Id="rId15" Type="http://schemas.openxmlformats.org/officeDocument/2006/relationships/diagramLayout" Target="../diagrams/layout10.xml"/><Relationship Id="rId16" Type="http://schemas.openxmlformats.org/officeDocument/2006/relationships/diagramQuickStyle" Target="../diagrams/quickStyle10.xml"/><Relationship Id="rId17" Type="http://schemas.openxmlformats.org/officeDocument/2006/relationships/diagramColors" Target="../diagrams/colors10.xml"/><Relationship Id="rId18" Type="http://schemas.microsoft.com/office/2007/relationships/diagramDrawing" Target="../diagrams/drawing10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9" Type="http://schemas.openxmlformats.org/officeDocument/2006/relationships/diagramData" Target="../diagrams/data9.xml"/><Relationship Id="rId10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2.xml"/><Relationship Id="rId12" Type="http://schemas.openxmlformats.org/officeDocument/2006/relationships/diagramColors" Target="../diagrams/colors12.xml"/><Relationship Id="rId13" Type="http://schemas.microsoft.com/office/2007/relationships/diagramDrawing" Target="../diagrams/drawing12.xml"/><Relationship Id="rId14" Type="http://schemas.openxmlformats.org/officeDocument/2006/relationships/diagramData" Target="../diagrams/data13.xml"/><Relationship Id="rId15" Type="http://schemas.openxmlformats.org/officeDocument/2006/relationships/diagramLayout" Target="../diagrams/layout13.xml"/><Relationship Id="rId16" Type="http://schemas.openxmlformats.org/officeDocument/2006/relationships/diagramQuickStyle" Target="../diagrams/quickStyle13.xml"/><Relationship Id="rId17" Type="http://schemas.openxmlformats.org/officeDocument/2006/relationships/diagramColors" Target="../diagrams/colors13.xml"/><Relationship Id="rId18" Type="http://schemas.microsoft.com/office/2007/relationships/diagramDrawing" Target="../diagrams/drawing13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9" Type="http://schemas.openxmlformats.org/officeDocument/2006/relationships/diagramData" Target="../diagrams/data12.xml"/><Relationship Id="rId10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5.xml"/><Relationship Id="rId12" Type="http://schemas.openxmlformats.org/officeDocument/2006/relationships/diagramColors" Target="../diagrams/colors15.xml"/><Relationship Id="rId13" Type="http://schemas.microsoft.com/office/2007/relationships/diagramDrawing" Target="../diagrams/drawing15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4" Type="http://schemas.openxmlformats.org/officeDocument/2006/relationships/diagramData" Target="../diagrams/data14.xml"/><Relationship Id="rId5" Type="http://schemas.openxmlformats.org/officeDocument/2006/relationships/diagramLayout" Target="../diagrams/layout14.xml"/><Relationship Id="rId6" Type="http://schemas.openxmlformats.org/officeDocument/2006/relationships/diagramQuickStyle" Target="../diagrams/quickStyle14.xml"/><Relationship Id="rId7" Type="http://schemas.openxmlformats.org/officeDocument/2006/relationships/diagramColors" Target="../diagrams/colors14.xml"/><Relationship Id="rId8" Type="http://schemas.microsoft.com/office/2007/relationships/diagramDrawing" Target="../diagrams/drawing14.xml"/><Relationship Id="rId9" Type="http://schemas.openxmlformats.org/officeDocument/2006/relationships/diagramData" Target="../diagrams/data15.xml"/><Relationship Id="rId10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7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0" Type="http://schemas.openxmlformats.org/officeDocument/2006/relationships/diagramLayout" Target="../diagrams/layout19.xml"/><Relationship Id="rId21" Type="http://schemas.openxmlformats.org/officeDocument/2006/relationships/diagramQuickStyle" Target="../diagrams/quickStyle19.xml"/><Relationship Id="rId22" Type="http://schemas.openxmlformats.org/officeDocument/2006/relationships/diagramColors" Target="../diagrams/colors19.xml"/><Relationship Id="rId23" Type="http://schemas.microsoft.com/office/2007/relationships/diagramDrawing" Target="../diagrams/drawing19.xml"/><Relationship Id="rId24" Type="http://schemas.openxmlformats.org/officeDocument/2006/relationships/diagramData" Target="../diagrams/data20.xml"/><Relationship Id="rId25" Type="http://schemas.openxmlformats.org/officeDocument/2006/relationships/diagramLayout" Target="../diagrams/layout20.xml"/><Relationship Id="rId26" Type="http://schemas.openxmlformats.org/officeDocument/2006/relationships/diagramQuickStyle" Target="../diagrams/quickStyle20.xml"/><Relationship Id="rId27" Type="http://schemas.openxmlformats.org/officeDocument/2006/relationships/diagramColors" Target="../diagrams/colors20.xml"/><Relationship Id="rId28" Type="http://schemas.microsoft.com/office/2007/relationships/diagramDrawing" Target="../diagrams/drawing20.xml"/><Relationship Id="rId29" Type="http://schemas.openxmlformats.org/officeDocument/2006/relationships/diagramData" Target="../diagrams/data21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Relationship Id="rId4" Type="http://schemas.openxmlformats.org/officeDocument/2006/relationships/diagramData" Target="../diagrams/data16.xml"/><Relationship Id="rId5" Type="http://schemas.openxmlformats.org/officeDocument/2006/relationships/diagramLayout" Target="../diagrams/layout16.xml"/><Relationship Id="rId30" Type="http://schemas.openxmlformats.org/officeDocument/2006/relationships/diagramLayout" Target="../diagrams/layout21.xml"/><Relationship Id="rId31" Type="http://schemas.openxmlformats.org/officeDocument/2006/relationships/diagramQuickStyle" Target="../diagrams/quickStyle21.xml"/><Relationship Id="rId32" Type="http://schemas.openxmlformats.org/officeDocument/2006/relationships/diagramColors" Target="../diagrams/colors21.xml"/><Relationship Id="rId9" Type="http://schemas.openxmlformats.org/officeDocument/2006/relationships/diagramData" Target="../diagrams/data17.xml"/><Relationship Id="rId6" Type="http://schemas.openxmlformats.org/officeDocument/2006/relationships/diagramQuickStyle" Target="../diagrams/quickStyle16.xml"/><Relationship Id="rId7" Type="http://schemas.openxmlformats.org/officeDocument/2006/relationships/diagramColors" Target="../diagrams/colors16.xml"/><Relationship Id="rId8" Type="http://schemas.microsoft.com/office/2007/relationships/diagramDrawing" Target="../diagrams/drawing16.xml"/><Relationship Id="rId33" Type="http://schemas.microsoft.com/office/2007/relationships/diagramDrawing" Target="../diagrams/drawing21.xml"/><Relationship Id="rId10" Type="http://schemas.openxmlformats.org/officeDocument/2006/relationships/diagramLayout" Target="../diagrams/layout17.xml"/><Relationship Id="rId11" Type="http://schemas.openxmlformats.org/officeDocument/2006/relationships/diagramQuickStyle" Target="../diagrams/quickStyle17.xml"/><Relationship Id="rId12" Type="http://schemas.openxmlformats.org/officeDocument/2006/relationships/diagramColors" Target="../diagrams/colors17.xml"/><Relationship Id="rId13" Type="http://schemas.microsoft.com/office/2007/relationships/diagramDrawing" Target="../diagrams/drawing17.xml"/><Relationship Id="rId14" Type="http://schemas.openxmlformats.org/officeDocument/2006/relationships/diagramData" Target="../diagrams/data18.xml"/><Relationship Id="rId15" Type="http://schemas.openxmlformats.org/officeDocument/2006/relationships/diagramLayout" Target="../diagrams/layout18.xml"/><Relationship Id="rId16" Type="http://schemas.openxmlformats.org/officeDocument/2006/relationships/diagramQuickStyle" Target="../diagrams/quickStyle18.xml"/><Relationship Id="rId17" Type="http://schemas.openxmlformats.org/officeDocument/2006/relationships/diagramColors" Target="../diagrams/colors18.xml"/><Relationship Id="rId18" Type="http://schemas.microsoft.com/office/2007/relationships/diagramDrawing" Target="../diagrams/drawing18.xml"/><Relationship Id="rId19" Type="http://schemas.openxmlformats.org/officeDocument/2006/relationships/diagramData" Target="../diagrams/data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770241"/>
            <a:ext cx="10058400" cy="3173109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Automated </a:t>
            </a:r>
            <a:r>
              <a:rPr lang="en-US" sz="4800" dirty="0"/>
              <a:t>Feedback Generation for Introductory Programming Assignments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1" y="4457695"/>
            <a:ext cx="10058400" cy="693704"/>
          </a:xfrm>
        </p:spPr>
        <p:txBody>
          <a:bodyPr>
            <a:normAutofit/>
          </a:bodyPr>
          <a:lstStyle/>
          <a:p>
            <a:pPr algn="ctr"/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R</a:t>
            </a:r>
            <a:r>
              <a:rPr lang="en-US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ishabh</a:t>
            </a:r>
            <a:r>
              <a:rPr lang="en-US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S</a:t>
            </a:r>
            <a:r>
              <a:rPr lang="en-US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ingh, </a:t>
            </a:r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S</a:t>
            </a:r>
            <a:r>
              <a:rPr lang="en-US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umit</a:t>
            </a:r>
            <a:r>
              <a:rPr lang="en-US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G</a:t>
            </a:r>
            <a:r>
              <a:rPr lang="en-US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ulwani</a:t>
            </a:r>
            <a:r>
              <a:rPr lang="en-US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A</a:t>
            </a:r>
            <a:r>
              <a:rPr lang="en-US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rmando Solar-</a:t>
            </a:r>
            <a:r>
              <a:rPr lang="en-US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Lezama</a:t>
            </a:r>
            <a:endParaRPr lang="en-US" cap="none" dirty="0">
              <a:solidFill>
                <a:schemeClr val="tx1">
                  <a:lumMod val="95000"/>
                  <a:lumOff val="5000"/>
                </a:schemeClr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Teacher’s solution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2233404" y="2240463"/>
            <a:ext cx="727314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  result =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en-US" sz="28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800" dirty="0">
                <a:solidFill>
                  <a:srgbClr val="FF4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0" indent="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lang="en-US" sz="28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result +=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poly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result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Student’s submission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8188" y="1838740"/>
            <a:ext cx="7148738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zero 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>
                <a:solidFill>
                  <a:srgbClr val="FF4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zero +=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deriv.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Student’s submission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8187" y="1838740"/>
            <a:ext cx="802027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zero = 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sz="2600" b="1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1" i="0" u="none" strike="sng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[0]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b="1" strike="sngStrike" dirty="0" smtClean="0">
                <a:solidFill>
                  <a:srgbClr val="FF4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600" b="1" dirty="0" smtClean="0">
                <a:solidFill>
                  <a:srgbClr val="FF4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zero += </a:t>
            </a:r>
            <a:r>
              <a:rPr kumimoji="0" lang="en-US" sz="2600" b="1" i="0" u="none" strike="sng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0" lang="en-US" sz="2600" b="1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deriv.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758952"/>
            <a:ext cx="11094721" cy="3566160"/>
          </a:xfrm>
        </p:spPr>
        <p:txBody>
          <a:bodyPr/>
          <a:lstStyle/>
          <a:p>
            <a:r>
              <a:rPr lang="en-US" b="1" smtClean="0"/>
              <a:t>Autograder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00796998"/>
              </p:ext>
            </p:extLst>
          </p:nvPr>
        </p:nvGraphicFramePr>
        <p:xfrm>
          <a:off x="753035" y="801445"/>
          <a:ext cx="10047642" cy="605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8983" y="998998"/>
            <a:ext cx="1095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Gill Sans MT" panose="020B0502020104020203" pitchFamily="34" charset="0"/>
              </a:rPr>
              <a:t>Algorithm</a:t>
            </a:r>
            <a:endParaRPr lang="en-US" sz="6000" b="1" dirty="0">
              <a:latin typeface="Gill Sans MT" panose="020B0502020104020203" pitchFamily="34" charset="0"/>
            </a:endParaRPr>
          </a:p>
        </p:txBody>
      </p:sp>
      <p:sp>
        <p:nvSpPr>
          <p:cNvPr id="2" name="Double Wave 1"/>
          <p:cNvSpPr/>
          <p:nvPr/>
        </p:nvSpPr>
        <p:spPr>
          <a:xfrm rot="5400000">
            <a:off x="207322" y="4237688"/>
            <a:ext cx="886968" cy="769208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202" y="4178807"/>
            <a:ext cx="76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ill Sans MT" panose="020B0502020104020203" pitchFamily="34" charset="0"/>
              </a:rPr>
              <a:t>.</a:t>
            </a:r>
            <a:r>
              <a:rPr lang="en-US" sz="3200" b="1" dirty="0" err="1" smtClean="0">
                <a:latin typeface="Gill Sans MT" panose="020B0502020104020203" pitchFamily="34" charset="0"/>
              </a:rPr>
              <a:t>py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  <p:sp>
        <p:nvSpPr>
          <p:cNvPr id="12" name="Double Wave 11"/>
          <p:cNvSpPr/>
          <p:nvPr/>
        </p:nvSpPr>
        <p:spPr>
          <a:xfrm rot="5400000">
            <a:off x="3094233" y="4173225"/>
            <a:ext cx="886968" cy="898134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0362" y="4187950"/>
                <a:ext cx="10496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latin typeface="Gill Sans MT" panose="020B0502020104020203" pitchFamily="34" charset="0"/>
                  </a:rPr>
                  <a:t>.</a:t>
                </a:r>
                <a:r>
                  <a:rPr lang="en-US" sz="3200">
                    <a:cs typeface="Segoe UI Ligh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𝒑𝒚</m:t>
                        </m:r>
                      </m:e>
                    </m:acc>
                  </m:oMath>
                </a14:m>
                <a:endParaRPr lang="en-US" sz="3200" b="1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362" y="4187950"/>
                <a:ext cx="1049622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1511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uble Wave 13"/>
          <p:cNvSpPr/>
          <p:nvPr/>
        </p:nvSpPr>
        <p:spPr>
          <a:xfrm rot="5400000">
            <a:off x="5852217" y="4237688"/>
            <a:ext cx="886968" cy="769208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11097" y="4178807"/>
            <a:ext cx="76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.sk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16" name="Double Wave 15"/>
          <p:cNvSpPr/>
          <p:nvPr/>
        </p:nvSpPr>
        <p:spPr>
          <a:xfrm rot="5400000">
            <a:off x="8598921" y="4173225"/>
            <a:ext cx="886968" cy="898134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56762" y="4178807"/>
            <a:ext cx="102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.out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18" name="Double Wave 17"/>
          <p:cNvSpPr/>
          <p:nvPr/>
        </p:nvSpPr>
        <p:spPr>
          <a:xfrm rot="5400000">
            <a:off x="10832093" y="4237688"/>
            <a:ext cx="886968" cy="769208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90973" y="4083683"/>
            <a:ext cx="769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----</a:t>
            </a:r>
          </a:p>
          <a:p>
            <a:r>
              <a:rPr lang="en-US" sz="3200" b="1" smtClean="0">
                <a:latin typeface="Gill Sans MT" panose="020B0502020104020203" pitchFamily="34" charset="0"/>
              </a:rPr>
              <a:t>----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Double Wave 19"/>
          <p:cNvSpPr/>
          <p:nvPr/>
        </p:nvSpPr>
        <p:spPr>
          <a:xfrm rot="5400000">
            <a:off x="219255" y="2555939"/>
            <a:ext cx="886968" cy="1081590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944" y="2653249"/>
            <a:ext cx="108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ill Sans MT" panose="020B0502020104020203" pitchFamily="34" charset="0"/>
              </a:rPr>
              <a:t>.</a:t>
            </a:r>
            <a:r>
              <a:rPr lang="en-US" sz="3200" b="1" dirty="0" err="1" smtClean="0">
                <a:latin typeface="Gill Sans MT" panose="020B0502020104020203" pitchFamily="34" charset="0"/>
              </a:rPr>
              <a:t>eml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03122337"/>
              </p:ext>
            </p:extLst>
          </p:nvPr>
        </p:nvGraphicFramePr>
        <p:xfrm>
          <a:off x="1301675" y="801445"/>
          <a:ext cx="10047642" cy="605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8983" y="998998"/>
            <a:ext cx="1095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Gill Sans MT" panose="020B0502020104020203" pitchFamily="34" charset="0"/>
              </a:rPr>
              <a:t>Algorithm: </a:t>
            </a:r>
            <a:r>
              <a:rPr lang="en-US" sz="6000" b="1" dirty="0" smtClean="0">
                <a:latin typeface="Gill Sans MT" panose="020B0502020104020203" pitchFamily="34" charset="0"/>
              </a:rPr>
              <a:t>Rewriter</a:t>
            </a:r>
            <a:endParaRPr lang="en-US" sz="6000" b="1" dirty="0">
              <a:latin typeface="Gill Sans MT" panose="020B0502020104020203" pitchFamily="34" charset="0"/>
            </a:endParaRPr>
          </a:p>
        </p:txBody>
      </p:sp>
      <p:sp>
        <p:nvSpPr>
          <p:cNvPr id="4" name="Double Wave 3"/>
          <p:cNvSpPr/>
          <p:nvPr/>
        </p:nvSpPr>
        <p:spPr>
          <a:xfrm rot="5400000">
            <a:off x="722592" y="4265118"/>
            <a:ext cx="886968" cy="769208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896" y="4206237"/>
            <a:ext cx="76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.py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6" name="Double Wave 5"/>
          <p:cNvSpPr/>
          <p:nvPr/>
        </p:nvSpPr>
        <p:spPr>
          <a:xfrm rot="5400000">
            <a:off x="3624585" y="4200656"/>
            <a:ext cx="886968" cy="898134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0714" y="4215381"/>
                <a:ext cx="10496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latin typeface="Gill Sans MT" panose="020B0502020104020203" pitchFamily="34" charset="0"/>
                  </a:rPr>
                  <a:t>.</a:t>
                </a:r>
                <a:r>
                  <a:rPr lang="en-US" sz="3200">
                    <a:cs typeface="Segoe UI Ligh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𝒑𝒚</m:t>
                        </m:r>
                      </m:e>
                    </m:acc>
                  </m:oMath>
                </a14:m>
                <a:endParaRPr lang="en-US" sz="3200" b="1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714" y="4215381"/>
                <a:ext cx="1049622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15116" t="-1354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Double Wave 8"/>
          <p:cNvSpPr/>
          <p:nvPr/>
        </p:nvSpPr>
        <p:spPr>
          <a:xfrm rot="5400000">
            <a:off x="732201" y="2569654"/>
            <a:ext cx="886968" cy="1081590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4890" y="2666964"/>
            <a:ext cx="108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ill Sans MT" panose="020B0502020104020203" pitchFamily="34" charset="0"/>
              </a:rPr>
              <a:t>.</a:t>
            </a:r>
            <a:r>
              <a:rPr lang="en-US" sz="3200" b="1" dirty="0" err="1" smtClean="0">
                <a:latin typeface="Gill Sans MT" panose="020B0502020104020203" pitchFamily="34" charset="0"/>
              </a:rPr>
              <a:t>eml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60220"/>
            <a:ext cx="8401722" cy="2807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return a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return [0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]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range(a</a:t>
            </a:r>
            <a:r>
              <a:rPr lang="en-US" sz="32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  <a:r>
              <a:rPr lang="en-US" sz="32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range(a</a:t>
            </a:r>
            <a:r>
              <a:rPr lang="en-US" sz="3200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1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+1,a</a:t>
            </a:r>
            <a:r>
              <a:rPr lang="en-US" sz="3200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2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32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a</a:t>
            </a:r>
            <a:r>
              <a:rPr lang="en-US" sz="32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cs typeface="Segoe UI Light" panose="020B0502040204020203" pitchFamily="34" charset="0"/>
              </a:rPr>
              <a:t>Simplified Error </a:t>
            </a:r>
            <a:r>
              <a:rPr lang="en-US" b="1" dirty="0" smtClean="0">
                <a:cs typeface="Segoe UI Light" panose="020B0502040204020203" pitchFamily="34" charset="0"/>
              </a:rPr>
              <a:t>Model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6828" y="710005"/>
            <a:ext cx="7992932" cy="609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Rewriting using Error Model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72025"/>
            <a:ext cx="12192000" cy="1200329"/>
          </a:xfrm>
          <a:prstGeom prst="rect">
            <a:avLst/>
          </a:prstGeom>
          <a:solidFill>
            <a:srgbClr val="CF582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4596" y="2174489"/>
            <a:ext cx="7417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4000" b="0" i="0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39368" y="5759880"/>
            <a:ext cx="101132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defTabSz="914400"/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a+1</a:t>
            </a:r>
            <a:endParaRPr lang="en-US" sz="48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9534" y="3631249"/>
            <a:ext cx="7992932" cy="1015663"/>
            <a:chOff x="6013526" y="3040415"/>
            <a:chExt cx="5821680" cy="1015663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6013526" y="3040415"/>
              <a:ext cx="582168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ctr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0 ,1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72568" y="3402487"/>
              <a:ext cx="319683" cy="532232"/>
            </a:xfrm>
            <a:prstGeom prst="rect">
              <a:avLst/>
            </a:prstGeom>
            <a:noFill/>
            <a:ln w="38100"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70448" y="3112031"/>
            <a:ext cx="457200" cy="7092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7648" y="4787531"/>
            <a:ext cx="370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d</a:t>
            </a:r>
            <a:r>
              <a:rPr lang="en-US" sz="4000" dirty="0" smtClean="0">
                <a:latin typeface="Gill Sans MT" panose="020B0502020104020203" pitchFamily="34" charset="0"/>
              </a:rPr>
              <a:t>efault choice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cxnSp>
        <p:nvCxnSpPr>
          <p:cNvPr id="17" name="Curved Connector 16"/>
          <p:cNvCxnSpPr>
            <a:stCxn id="7" idx="1"/>
            <a:endCxn id="13" idx="2"/>
          </p:cNvCxnSpPr>
          <p:nvPr/>
        </p:nvCxnSpPr>
        <p:spPr>
          <a:xfrm rot="10800000">
            <a:off x="4734084" y="4525554"/>
            <a:ext cx="1593564" cy="615921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6828" y="710005"/>
            <a:ext cx="7992932" cy="609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Rewriting using Error Model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72025"/>
            <a:ext cx="12192000" cy="1200329"/>
          </a:xfrm>
          <a:prstGeom prst="rect">
            <a:avLst/>
          </a:prstGeom>
          <a:solidFill>
            <a:srgbClr val="CF582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4596" y="2174489"/>
            <a:ext cx="7417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4000" b="0" i="0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39368" y="5759880"/>
            <a:ext cx="101132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defTabSz="914400"/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a+1</a:t>
            </a:r>
            <a:endParaRPr lang="en-US" sz="48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9534" y="3631249"/>
            <a:ext cx="7992932" cy="1015663"/>
            <a:chOff x="6013526" y="3040415"/>
            <a:chExt cx="5821680" cy="1015663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6013526" y="3040415"/>
              <a:ext cx="582168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ctr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0 ,1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72568" y="3402487"/>
              <a:ext cx="319683" cy="532232"/>
            </a:xfrm>
            <a:prstGeom prst="rect">
              <a:avLst/>
            </a:prstGeom>
            <a:noFill/>
            <a:ln w="38100"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70448" y="3112031"/>
            <a:ext cx="457200" cy="7092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6828" y="710005"/>
            <a:ext cx="7992932" cy="609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Rewriting using Error Model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72025"/>
            <a:ext cx="12192000" cy="1200329"/>
          </a:xfrm>
          <a:prstGeom prst="rect">
            <a:avLst/>
          </a:prstGeom>
          <a:solidFill>
            <a:srgbClr val="CF582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4596" y="2174489"/>
            <a:ext cx="7417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4000" b="0" i="0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39368" y="5759880"/>
            <a:ext cx="101132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defTabSz="914400"/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a+1</a:t>
            </a:r>
            <a:endParaRPr lang="en-US" sz="48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6384" y="3631249"/>
            <a:ext cx="10643616" cy="1015663"/>
            <a:chOff x="6013526" y="3040415"/>
            <a:chExt cx="5821680" cy="1015663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6013526" y="3040415"/>
              <a:ext cx="582168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ctr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0 ,1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poly, poly+1}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5217" y="3429770"/>
              <a:ext cx="261540" cy="532232"/>
            </a:xfrm>
            <a:prstGeom prst="rect">
              <a:avLst/>
            </a:prstGeom>
            <a:noFill/>
            <a:ln w="38100"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70448" y="3112031"/>
            <a:ext cx="457200" cy="7092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1958" y="4029897"/>
            <a:ext cx="1311610" cy="532232"/>
          </a:xfrm>
          <a:prstGeom prst="rect">
            <a:avLst/>
          </a:prstGeom>
          <a:noFill/>
          <a:ln w="38100">
            <a:solidFill>
              <a:schemeClr val="accent6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68" y="5461419"/>
            <a:ext cx="10113264" cy="822960"/>
          </a:xfrm>
        </p:spPr>
        <p:txBody>
          <a:bodyPr/>
          <a:lstStyle/>
          <a:p>
            <a:r>
              <a:rPr lang="en-US" sz="5000" dirty="0" smtClean="0"/>
              <a:t>Feedback on Programming Assignments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1039368" y="884826"/>
            <a:ext cx="10695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Test-cases based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Hard to relate failing inputs to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0000"/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Manual feedback </a:t>
            </a:r>
            <a:r>
              <a:rPr lang="en-US" sz="3600" smtClean="0">
                <a:solidFill>
                  <a:srgbClr val="00000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by TAs</a:t>
            </a:r>
            <a:endParaRPr lang="en-US" sz="3600" dirty="0" smtClean="0">
              <a:solidFill>
                <a:srgbClr val="000000"/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Time consuming and error </a:t>
            </a:r>
            <a:r>
              <a:rPr lang="en-US" sz="3600" dirty="0" smtClean="0">
                <a:solidFill>
                  <a:srgbClr val="00000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prone</a:t>
            </a:r>
            <a:endParaRPr lang="en-US" sz="3600" dirty="0">
              <a:solidFill>
                <a:srgbClr val="000000"/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6828" y="710005"/>
            <a:ext cx="7992932" cy="609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Rewriting using Error Model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72025"/>
            <a:ext cx="12192000" cy="1200329"/>
          </a:xfrm>
          <a:prstGeom prst="rect">
            <a:avLst/>
          </a:prstGeom>
          <a:solidFill>
            <a:srgbClr val="CF582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4596" y="2174489"/>
            <a:ext cx="7417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4000" b="0" i="0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39368" y="5759880"/>
            <a:ext cx="101132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defTabSz="914400"/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4800" kern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a+1</a:t>
            </a:r>
            <a:endParaRPr lang="en-US" sz="48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096" y="3751295"/>
            <a:ext cx="11119104" cy="1631216"/>
            <a:chOff x="6013526" y="2732639"/>
            <a:chExt cx="6081755" cy="1631216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6013526" y="2732639"/>
              <a:ext cx="6081755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0 ,1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{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poly, poly+1}</a:t>
              </a:r>
              <a:r>
                <a:rPr kumimoji="0" 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), </a:t>
              </a:r>
              <a:r>
                <a:rPr lang="en-US" sz="400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400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lang="en-US" sz="4000">
                  <a:latin typeface="Courier New" panose="02070309020205020404" pitchFamily="49" charset="0"/>
                  <a:cs typeface="Courier New" panose="02070309020205020404" pitchFamily="49" charset="0"/>
                </a:rPr>
                <a:t>poly, poly+1</a:t>
              </a:r>
              <a:r>
                <a:rPr lang="en-US" sz="40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lang="en-US" sz="400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)+1})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1223" y="3111719"/>
              <a:ext cx="261540" cy="532232"/>
            </a:xfrm>
            <a:prstGeom prst="rect">
              <a:avLst/>
            </a:prstGeom>
            <a:noFill/>
            <a:ln w="38100"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67400" y="3092947"/>
            <a:ext cx="457200" cy="7092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12864" y="4170166"/>
            <a:ext cx="1311610" cy="532232"/>
          </a:xfrm>
          <a:prstGeom prst="rect">
            <a:avLst/>
          </a:prstGeom>
          <a:noFill/>
          <a:ln w="38100">
            <a:solidFill>
              <a:schemeClr val="accent6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9076" y="4777640"/>
            <a:ext cx="1270236" cy="532232"/>
          </a:xfrm>
          <a:prstGeom prst="rect">
            <a:avLst/>
          </a:prstGeom>
          <a:noFill/>
          <a:ln w="38100">
            <a:solidFill>
              <a:schemeClr val="accent6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21906" y="4091709"/>
            <a:ext cx="5861790" cy="685931"/>
          </a:xfrm>
          <a:prstGeom prst="rect">
            <a:avLst/>
          </a:prstGeom>
          <a:noFill/>
          <a:ln w="38100">
            <a:solidFill>
              <a:schemeClr val="accent6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 smtClean="0">
                    <a:cs typeface="Segoe UI Light" panose="020B0502040204020203" pitchFamily="34" charset="0"/>
                  </a:rPr>
                  <a:t>Rewriting using Error Model </a:t>
                </a:r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𝑃𝑦</m:t>
                        </m:r>
                      </m:e>
                    </m:acc>
                  </m:oMath>
                </a14:m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)</a:t>
                </a:r>
                <a:endParaRPr lang="en-US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  <a:blipFill rotWithShape="0">
                <a:blip r:embed="rId4"/>
                <a:stretch>
                  <a:fillRect l="-2773" t="-58000" b="-5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5026" y="1473845"/>
            <a:ext cx="5821680" cy="4708981"/>
            <a:chOff x="3205778" y="1505729"/>
            <a:chExt cx="5821680" cy="470898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205778" y="1505729"/>
              <a:ext cx="5821680" cy="4708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computeDeriv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zero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e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zero +=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deriv.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66CC66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90611" y="5828818"/>
              <a:ext cx="845366" cy="34532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5337" y="3411542"/>
              <a:ext cx="742281" cy="30354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36425" y="2116545"/>
            <a:ext cx="5907913" cy="19559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a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return [0]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range(a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+1,a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False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9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 smtClean="0">
                    <a:cs typeface="Segoe UI Light" panose="020B0502040204020203" pitchFamily="34" charset="0"/>
                  </a:rPr>
                  <a:t>Rewriting using Error Model </a:t>
                </a:r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𝑃𝑦</m:t>
                        </m:r>
                      </m:e>
                    </m:acc>
                  </m:oMath>
                </a14:m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)</a:t>
                </a:r>
                <a:endParaRPr lang="en-US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  <a:blipFill rotWithShape="0">
                <a:blip r:embed="rId4"/>
                <a:stretch>
                  <a:fillRect l="-2773" t="-58000" b="-5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5026" y="1473845"/>
            <a:ext cx="5821680" cy="4708981"/>
            <a:chOff x="3205778" y="1505729"/>
            <a:chExt cx="5821680" cy="470898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205778" y="1505729"/>
              <a:ext cx="5821680" cy="4708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computeDeriv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zero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e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0,1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zero +=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deriv.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66CC66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90611" y="5828818"/>
              <a:ext cx="845366" cy="34532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5337" y="3411542"/>
              <a:ext cx="742281" cy="30354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2644" y="4034414"/>
              <a:ext cx="281036" cy="236372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36425" y="2116545"/>
            <a:ext cx="5907913" cy="19559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return 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return [0]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range(a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range(a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1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+1,a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False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0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 smtClean="0">
                    <a:cs typeface="Segoe UI Light" panose="020B0502040204020203" pitchFamily="34" charset="0"/>
                  </a:rPr>
                  <a:t>Rewriting using Error Model </a:t>
                </a:r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𝑃𝑦</m:t>
                        </m:r>
                      </m:e>
                    </m:acc>
                  </m:oMath>
                </a14:m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)</a:t>
                </a:r>
                <a:endParaRPr lang="en-US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  <a:blipFill rotWithShape="0">
                <a:blip r:embed="rId4"/>
                <a:stretch>
                  <a:fillRect l="-2773" t="-58000" b="-5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5026" y="1473845"/>
            <a:ext cx="5821680" cy="4708981"/>
            <a:chOff x="3205778" y="1505729"/>
            <a:chExt cx="5821680" cy="470898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205778" y="1505729"/>
              <a:ext cx="5821680" cy="4708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computeDeriv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zero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1, False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e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0,1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0,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False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zero +=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deriv.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66CC66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90611" y="5828818"/>
              <a:ext cx="845366" cy="34532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8814" y="2765311"/>
              <a:ext cx="2151530" cy="36576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5337" y="3411542"/>
              <a:ext cx="742281" cy="30354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2644" y="4034414"/>
              <a:ext cx="281036" cy="236372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36425" y="2116545"/>
            <a:ext cx="5907913" cy="19559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return 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return [0]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range(a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+1,a</a:t>
            </a:r>
            <a:r>
              <a:rPr lang="en-US" sz="2400" baseline="-25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a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False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1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 smtClean="0">
                    <a:cs typeface="Segoe UI Light" panose="020B0502040204020203" pitchFamily="34" charset="0"/>
                  </a:rPr>
                  <a:t>Rewriting using Error Model </a:t>
                </a:r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𝑃𝑦</m:t>
                        </m:r>
                      </m:e>
                    </m:acc>
                  </m:oMath>
                </a14:m>
                <a:r>
                  <a:rPr lang="en-US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)</a:t>
                </a:r>
                <a:endParaRPr lang="en-US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9931" y="1117682"/>
                <a:ext cx="9893761" cy="609600"/>
              </a:xfrm>
              <a:blipFill rotWithShape="0">
                <a:blip r:embed="rId4"/>
                <a:stretch>
                  <a:fillRect l="-2773" t="-58000" b="-5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5026" y="1473845"/>
            <a:ext cx="5821680" cy="4708981"/>
            <a:chOff x="3205778" y="1505729"/>
            <a:chExt cx="5821680" cy="470898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205778" y="1505729"/>
              <a:ext cx="5821680" cy="4708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computeDeriv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zero 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1, False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e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range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0,1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({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0,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False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zero +=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45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       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deriv.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poly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66CC66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77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{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deriv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,[0]}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90611" y="5828818"/>
              <a:ext cx="845366" cy="34532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8814" y="2765311"/>
              <a:ext cx="2151530" cy="36576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5337" y="3411542"/>
              <a:ext cx="742281" cy="303541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2644" y="4034414"/>
              <a:ext cx="281036" cy="236372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46811" y="2426253"/>
            <a:ext cx="5857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Problem: Find a program that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minimizes cost metric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and is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functionally equivalent </a:t>
            </a:r>
            <a:r>
              <a:rPr lang="en-US" sz="36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with teacher’s solution</a:t>
            </a:r>
            <a:endParaRPr lang="en-US" sz="3600" dirty="0"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83574771"/>
              </p:ext>
            </p:extLst>
          </p:nvPr>
        </p:nvGraphicFramePr>
        <p:xfrm>
          <a:off x="1301675" y="801445"/>
          <a:ext cx="10047642" cy="605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8983" y="998998"/>
            <a:ext cx="1095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Gill Sans MT" panose="020B0502020104020203" pitchFamily="34" charset="0"/>
              </a:rPr>
              <a:t>Algorithm: </a:t>
            </a:r>
            <a:r>
              <a:rPr lang="en-US" sz="6000" b="1" dirty="0" smtClean="0">
                <a:latin typeface="Gill Sans MT" panose="020B0502020104020203" pitchFamily="34" charset="0"/>
              </a:rPr>
              <a:t>Translator</a:t>
            </a:r>
            <a:endParaRPr lang="en-US" sz="6000" b="1" dirty="0">
              <a:latin typeface="Gill Sans MT" panose="020B0502020104020203" pitchFamily="34" charset="0"/>
            </a:endParaRPr>
          </a:p>
        </p:txBody>
      </p:sp>
      <p:sp>
        <p:nvSpPr>
          <p:cNvPr id="4" name="Double Wave 3"/>
          <p:cNvSpPr/>
          <p:nvPr/>
        </p:nvSpPr>
        <p:spPr>
          <a:xfrm rot="5400000">
            <a:off x="3569721" y="4173225"/>
            <a:ext cx="886968" cy="898134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5850" y="4187950"/>
                <a:ext cx="10496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latin typeface="Gill Sans MT" panose="020B0502020104020203" pitchFamily="34" charset="0"/>
                  </a:rPr>
                  <a:t>.</a:t>
                </a:r>
                <a:r>
                  <a:rPr lang="en-US" sz="3200">
                    <a:cs typeface="Segoe UI Ligh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𝒑𝒚</m:t>
                        </m:r>
                      </m:e>
                    </m:acc>
                  </m:oMath>
                </a14:m>
                <a:endParaRPr lang="en-US" sz="3200" b="1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50" y="4187950"/>
                <a:ext cx="1049622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1511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uble Wave 5"/>
          <p:cNvSpPr/>
          <p:nvPr/>
        </p:nvSpPr>
        <p:spPr>
          <a:xfrm rot="5400000">
            <a:off x="6327705" y="4237688"/>
            <a:ext cx="886968" cy="769208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6585" y="4178807"/>
            <a:ext cx="76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.sk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7" y="286603"/>
            <a:ext cx="11504275" cy="1450757"/>
          </a:xfrm>
        </p:spPr>
        <p:txBody>
          <a:bodyPr/>
          <a:lstStyle/>
          <a:p>
            <a:pPr algn="ctr"/>
            <a:r>
              <a:rPr lang="en-US" b="1" dirty="0" smtClean="0">
                <a:cs typeface="Segoe UI Light" panose="020B0502040204020203" pitchFamily="34" charset="0"/>
              </a:rPr>
              <a:t>Sketch </a:t>
            </a:r>
            <a:r>
              <a:rPr lang="en-US" b="1" smtClean="0">
                <a:cs typeface="Segoe UI Light" panose="020B0502040204020203" pitchFamily="34" charset="0"/>
              </a:rPr>
              <a:t>[Solar-Lezama et al. ASPLOS06]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608" y="2387689"/>
            <a:ext cx="583387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main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){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k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??;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assert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k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}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6480" y="2387688"/>
            <a:ext cx="583387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main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){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k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assert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k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}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114" y="5130896"/>
            <a:ext cx="1104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Gill Sans MT" panose="020B0502020104020203" pitchFamily="34" charset="0"/>
              </a:rPr>
              <a:t>Statically typed C-like </a:t>
            </a:r>
            <a:r>
              <a:rPr lang="en-US" sz="4800" dirty="0" smtClean="0">
                <a:latin typeface="Gill Sans MT" panose="020B0502020104020203" pitchFamily="34" charset="0"/>
              </a:rPr>
              <a:t>language with holes</a:t>
            </a:r>
            <a:endParaRPr lang="en-US" sz="4800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8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𝑃𝑦</m:t>
                        </m:r>
                      </m:e>
                    </m:acc>
                  </m:oMath>
                </a14:m>
                <a:r>
                  <a:rPr lang="en-US" dirty="0" smtClean="0">
                    <a:cs typeface="Segoe UI Light" panose="020B0502040204020203" pitchFamily="34" charset="0"/>
                  </a:rPr>
                  <a:t> </a:t>
                </a:r>
                <a:r>
                  <a:rPr lang="en-US" b="1" dirty="0" smtClean="0">
                    <a:cs typeface="Segoe UI Light" panose="020B0502040204020203" pitchFamily="34" charset="0"/>
                  </a:rPr>
                  <a:t>Translation </a:t>
                </a:r>
                <a:r>
                  <a:rPr lang="en-US" b="1" dirty="0">
                    <a:cs typeface="Segoe UI Light" panose="020B0502040204020203" pitchFamily="34" charset="0"/>
                  </a:rPr>
                  <a:t>t</a:t>
                </a:r>
                <a:r>
                  <a:rPr lang="en-US" b="1" dirty="0" smtClean="0">
                    <a:cs typeface="Segoe UI Light" panose="020B0502040204020203" pitchFamily="34" charset="0"/>
                  </a:rPr>
                  <a:t>o Sketch</a:t>
                </a:r>
                <a:endParaRPr lang="en-US" b="1" dirty="0"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(1) </a:t>
            </a:r>
            <a:r>
              <a:rPr lang="en-US" sz="4000" dirty="0" smtClean="0">
                <a:cs typeface="Segoe UI Light" panose="020B0502040204020203" pitchFamily="34" charset="0"/>
              </a:rPr>
              <a:t>Handling</a:t>
            </a:r>
            <a:r>
              <a:rPr lang="en-US" sz="40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 python’s dynamic types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(2) Translation of expression choices</a:t>
            </a:r>
            <a:endParaRPr lang="en-US" sz="4000" dirty="0"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(1) Handling Dynamic Types</a:t>
            </a:r>
            <a:endParaRPr lang="en-US" b="1" dirty="0">
              <a:cs typeface="Segoe UI Light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90049" y="2288746"/>
            <a:ext cx="4708952" cy="3432454"/>
            <a:chOff x="3489649" y="2351315"/>
            <a:chExt cx="4708952" cy="3432454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315038073"/>
                </p:ext>
              </p:extLst>
            </p:nvPr>
          </p:nvGraphicFramePr>
          <p:xfrm>
            <a:off x="3489649" y="2351315"/>
            <a:ext cx="4708952" cy="3432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552092" y="3481753"/>
              <a:ext cx="8440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56940" y="3464168"/>
              <a:ext cx="9319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7262" y="5138222"/>
              <a:ext cx="8440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0801" y="2035203"/>
            <a:ext cx="6572921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MultiType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ival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bval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MTString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MTList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MTDict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MTTuple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Python Constants using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MultiType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808250"/>
            <a:ext cx="4988145" cy="236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4377" y="4727389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[1,2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50443" y="1808250"/>
            <a:ext cx="4988145" cy="23649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40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40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endParaRPr lang="en-US" sz="400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40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93168" y="2088752"/>
            <a:ext cx="2425960" cy="2108718"/>
            <a:chOff x="1940768" y="1936352"/>
            <a:chExt cx="2425960" cy="2108718"/>
          </a:xfrm>
        </p:grpSpPr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4192766355"/>
                </p:ext>
              </p:extLst>
            </p:nvPr>
          </p:nvGraphicFramePr>
          <p:xfrm>
            <a:off x="1940768" y="1936352"/>
            <a:ext cx="2425960" cy="2108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004647" y="2567353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22232" y="3590224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40015" y="2567353"/>
              <a:ext cx="6576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67580" y="2060937"/>
            <a:ext cx="2425960" cy="2108718"/>
            <a:chOff x="1940768" y="1936352"/>
            <a:chExt cx="2425960" cy="2108718"/>
          </a:xfrm>
        </p:grpSpPr>
        <p:graphicFrame>
          <p:nvGraphicFramePr>
            <p:cNvPr id="30" name="Diagram 29"/>
            <p:cNvGraphicFramePr/>
            <p:nvPr>
              <p:extLst>
                <p:ext uri="{D42A27DB-BD31-4B8C-83A1-F6EECF244321}">
                  <p14:modId xmlns:p14="http://schemas.microsoft.com/office/powerpoint/2010/main" val="3182156174"/>
                </p:ext>
              </p:extLst>
            </p:nvPr>
          </p:nvGraphicFramePr>
          <p:xfrm>
            <a:off x="1940768" y="1936352"/>
            <a:ext cx="2425960" cy="2108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2004647" y="2567353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22232" y="3590224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40015" y="2567353"/>
              <a:ext cx="6576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50082" y="4348643"/>
            <a:ext cx="4816745" cy="1927040"/>
            <a:chOff x="1477350" y="2170042"/>
            <a:chExt cx="3920195" cy="2211682"/>
          </a:xfrm>
        </p:grpSpPr>
        <p:graphicFrame>
          <p:nvGraphicFramePr>
            <p:cNvPr id="35" name="Diagram 34"/>
            <p:cNvGraphicFramePr/>
            <p:nvPr>
              <p:extLst>
                <p:ext uri="{D42A27DB-BD31-4B8C-83A1-F6EECF244321}">
                  <p14:modId xmlns:p14="http://schemas.microsoft.com/office/powerpoint/2010/main" val="502701435"/>
                </p:ext>
              </p:extLst>
            </p:nvPr>
          </p:nvGraphicFramePr>
          <p:xfrm>
            <a:off x="1477350" y="2170042"/>
            <a:ext cx="3920195" cy="22116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1532366" y="2849901"/>
              <a:ext cx="562708" cy="3692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6678" y="3964988"/>
              <a:ext cx="562708" cy="3692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99089" y="2832722"/>
              <a:ext cx="657667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 flipV="1">
            <a:off x="4262777" y="3899448"/>
            <a:ext cx="1863704" cy="1780383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541477" y="3899448"/>
            <a:ext cx="1266019" cy="1780383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1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68" y="5376578"/>
            <a:ext cx="10113264" cy="822960"/>
          </a:xfrm>
        </p:spPr>
        <p:txBody>
          <a:bodyPr/>
          <a:lstStyle/>
          <a:p>
            <a:pPr algn="ctr"/>
            <a:r>
              <a:rPr lang="en-US" sz="5400" dirty="0" smtClean="0"/>
              <a:t>Bigger Challenge in MOOCs</a:t>
            </a:r>
            <a:endParaRPr lang="en-US" sz="5400" dirty="0"/>
          </a:p>
        </p:txBody>
      </p:sp>
      <p:pic>
        <p:nvPicPr>
          <p:cNvPr id="7" name="Picture 11" descr="http://t0.gstatic.com/images?q=tbn:ANd9GcRK-XwW0QnLBtZTPo6DHazNsnn4Tg82stxRUeNpFDJ3FRTyb4k1DRN90iq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310" y="1387142"/>
            <a:ext cx="2737835" cy="127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https://lh4.googleusercontent.com/-slzOwsq8iv0/AAAAAAAAAAI/AAAAAAAAAeM/18JhxqEwQGw/s250-c-k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634" y="1328365"/>
            <a:ext cx="1739145" cy="139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thezoufeed.com/wp-content/uploads/2013/01/edX_Logo_Col_RGB_FINAL-e13593085772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34" y="1339152"/>
            <a:ext cx="1968157" cy="13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92098" y="3490837"/>
            <a:ext cx="840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Scalability Challenges (&gt;100k students)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2" y="260098"/>
            <a:ext cx="11330609" cy="1450757"/>
          </a:xfrm>
        </p:spPr>
        <p:txBody>
          <a:bodyPr/>
          <a:lstStyle/>
          <a:p>
            <a:r>
              <a:rPr lang="en-US" b="1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Python </a:t>
            </a:r>
            <a:r>
              <a:rPr lang="en-US" b="1" err="1" smtClean="0">
                <a:latin typeface="Gill Sans MT" panose="020B0502020104020203" pitchFamily="34" charset="0"/>
                <a:cs typeface="Segoe UI Light" panose="020B0502040204020203" pitchFamily="34" charset="0"/>
              </a:rPr>
              <a:t>Exprs</a:t>
            </a:r>
            <a:r>
              <a:rPr lang="en-US" b="1" smtClean="0">
                <a:latin typeface="Gill Sans MT" panose="020B0502020104020203" pitchFamily="34" charset="0"/>
                <a:cs typeface="Segoe UI Light" panose="020B0502040204020203" pitchFamily="34" charset="0"/>
              </a:rPr>
              <a:t> using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MultiType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33576" y="1919064"/>
            <a:ext cx="8324848" cy="1943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3316317" y="4320053"/>
            <a:ext cx="914400" cy="930126"/>
          </a:xfrm>
          <a:prstGeom prst="mathPlus">
            <a:avLst/>
          </a:prstGeom>
          <a:gradFill>
            <a:gsLst>
              <a:gs pos="0">
                <a:srgbClr val="0D9776"/>
              </a:gs>
              <a:gs pos="0">
                <a:schemeClr val="dk1">
                  <a:shade val="87000"/>
                  <a:satMod val="125000"/>
                </a:schemeClr>
              </a:gs>
              <a:gs pos="0">
                <a:schemeClr val="dk1">
                  <a:tint val="100000"/>
                  <a:shade val="90000"/>
                  <a:satMod val="130000"/>
                </a:schemeClr>
              </a:gs>
              <a:gs pos="0">
                <a:srgbClr val="0D9776"/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7632440" y="4411892"/>
            <a:ext cx="839755" cy="746449"/>
          </a:xfrm>
          <a:prstGeom prst="mathEqual">
            <a:avLst/>
          </a:prstGeom>
          <a:solidFill>
            <a:srgbClr val="0D9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70350" y="3730757"/>
            <a:ext cx="2425960" cy="2108718"/>
            <a:chOff x="503582" y="3654557"/>
            <a:chExt cx="2425960" cy="2108718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281721190"/>
                </p:ext>
              </p:extLst>
            </p:nvPr>
          </p:nvGraphicFramePr>
          <p:xfrm>
            <a:off x="503582" y="3654557"/>
            <a:ext cx="2425960" cy="2108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573922" y="4282937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092" y="533215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15662" y="42829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4636" y="3730757"/>
            <a:ext cx="2425960" cy="2108718"/>
            <a:chOff x="503582" y="3654557"/>
            <a:chExt cx="2425960" cy="2108718"/>
          </a:xfrm>
        </p:grpSpPr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3434616019"/>
                </p:ext>
              </p:extLst>
            </p:nvPr>
          </p:nvGraphicFramePr>
          <p:xfrm>
            <a:off x="503582" y="3654557"/>
            <a:ext cx="2425960" cy="2108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73922" y="4282937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092" y="533215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15662" y="42829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5982" y="3730757"/>
            <a:ext cx="2425960" cy="2108718"/>
            <a:chOff x="503582" y="3654557"/>
            <a:chExt cx="2425960" cy="2108718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2976810315"/>
                </p:ext>
              </p:extLst>
            </p:nvPr>
          </p:nvGraphicFramePr>
          <p:xfrm>
            <a:off x="503582" y="3654557"/>
            <a:ext cx="2425960" cy="2108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73922" y="4282937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092" y="533215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15662" y="42829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4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2" y="260098"/>
            <a:ext cx="11330609" cy="1450757"/>
          </a:xfrm>
        </p:spPr>
        <p:txBody>
          <a:bodyPr/>
          <a:lstStyle/>
          <a:p>
            <a:r>
              <a:rPr lang="en-US" b="1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Python </a:t>
            </a:r>
            <a:r>
              <a:rPr lang="en-US" b="1" err="1" smtClean="0">
                <a:latin typeface="Gill Sans MT" panose="020B0502020104020203" pitchFamily="34" charset="0"/>
                <a:cs typeface="Segoe UI Light" panose="020B0502040204020203" pitchFamily="34" charset="0"/>
              </a:rPr>
              <a:t>Exprs</a:t>
            </a:r>
            <a:r>
              <a:rPr lang="en-US" b="1" smtClean="0">
                <a:latin typeface="Gill Sans MT" panose="020B0502020104020203" pitchFamily="34" charset="0"/>
                <a:cs typeface="Segoe UI Light" panose="020B0502040204020203" pitchFamily="34" charset="0"/>
              </a:rPr>
              <a:t> using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MultiType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3316317" y="4204734"/>
            <a:ext cx="914400" cy="930126"/>
          </a:xfrm>
          <a:prstGeom prst="mathPlus">
            <a:avLst/>
          </a:prstGeom>
          <a:gradFill>
            <a:gsLst>
              <a:gs pos="0">
                <a:srgbClr val="0D9776"/>
              </a:gs>
              <a:gs pos="0">
                <a:schemeClr val="dk1">
                  <a:shade val="87000"/>
                  <a:satMod val="125000"/>
                </a:schemeClr>
              </a:gs>
              <a:gs pos="0">
                <a:schemeClr val="dk1">
                  <a:tint val="100000"/>
                  <a:shade val="90000"/>
                  <a:satMod val="130000"/>
                </a:schemeClr>
              </a:gs>
              <a:gs pos="0">
                <a:srgbClr val="0D9776"/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qual 30"/>
          <p:cNvSpPr/>
          <p:nvPr/>
        </p:nvSpPr>
        <p:spPr>
          <a:xfrm>
            <a:off x="7632440" y="4296573"/>
            <a:ext cx="839755" cy="746449"/>
          </a:xfrm>
          <a:prstGeom prst="mathEqual">
            <a:avLst/>
          </a:prstGeom>
          <a:solidFill>
            <a:srgbClr val="0D9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1354" y="3543691"/>
            <a:ext cx="2800588" cy="2252213"/>
            <a:chOff x="128954" y="3511061"/>
            <a:chExt cx="2800588" cy="2252213"/>
          </a:xfrm>
        </p:grpSpPr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3127329989"/>
                </p:ext>
              </p:extLst>
            </p:nvPr>
          </p:nvGraphicFramePr>
          <p:xfrm>
            <a:off x="128954" y="3511061"/>
            <a:ext cx="2800588" cy="22522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227480" y="423809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9851" y="5306856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08159" y="42380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16458" y="3543691"/>
            <a:ext cx="2800588" cy="2252213"/>
            <a:chOff x="128954" y="3511061"/>
            <a:chExt cx="2800588" cy="2252213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4253536316"/>
                </p:ext>
              </p:extLst>
            </p:nvPr>
          </p:nvGraphicFramePr>
          <p:xfrm>
            <a:off x="128954" y="3511061"/>
            <a:ext cx="2800588" cy="22522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227480" y="423809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9851" y="5306856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08159" y="42380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679426" y="3569676"/>
            <a:ext cx="3087435" cy="2200242"/>
            <a:chOff x="-157893" y="3563032"/>
            <a:chExt cx="3087435" cy="2200242"/>
          </a:xfrm>
        </p:grpSpPr>
        <p:graphicFrame>
          <p:nvGraphicFramePr>
            <p:cNvPr id="53" name="Diagram 52"/>
            <p:cNvGraphicFramePr/>
            <p:nvPr>
              <p:extLst>
                <p:ext uri="{D42A27DB-BD31-4B8C-83A1-F6EECF244321}">
                  <p14:modId xmlns:p14="http://schemas.microsoft.com/office/powerpoint/2010/main" val="3254944566"/>
                </p:ext>
              </p:extLst>
            </p:nvPr>
          </p:nvGraphicFramePr>
          <p:xfrm>
            <a:off x="-157893" y="3563032"/>
            <a:ext cx="3087435" cy="22002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-46894" y="423809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48556" y="5332842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08159" y="42380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1933576" y="1919064"/>
            <a:ext cx="8324848" cy="19438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x + y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9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524645" y="3994284"/>
            <a:ext cx="2800588" cy="2252213"/>
            <a:chOff x="128954" y="3511061"/>
            <a:chExt cx="2800588" cy="2252213"/>
          </a:xfrm>
        </p:grpSpPr>
        <p:graphicFrame>
          <p:nvGraphicFramePr>
            <p:cNvPr id="23" name="Diagram 22"/>
            <p:cNvGraphicFramePr/>
            <p:nvPr>
              <p:extLst>
                <p:ext uri="{D42A27DB-BD31-4B8C-83A1-F6EECF244321}">
                  <p14:modId xmlns:p14="http://schemas.microsoft.com/office/powerpoint/2010/main" val="3156763495"/>
                </p:ext>
              </p:extLst>
            </p:nvPr>
          </p:nvGraphicFramePr>
          <p:xfrm>
            <a:off x="128954" y="3511061"/>
            <a:ext cx="2800588" cy="22522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7480" y="423809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9851" y="5306856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08159" y="42380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6489" y="4066031"/>
            <a:ext cx="2425960" cy="2108718"/>
            <a:chOff x="503582" y="3654557"/>
            <a:chExt cx="2425960" cy="2108718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974637433"/>
                </p:ext>
              </p:extLst>
            </p:nvPr>
          </p:nvGraphicFramePr>
          <p:xfrm>
            <a:off x="503582" y="3654557"/>
            <a:ext cx="2425960" cy="2108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73922" y="4282937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int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092" y="5332151"/>
              <a:ext cx="562708" cy="369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list</a:t>
              </a:r>
              <a:endParaRPr lang="en-US" b="1">
                <a:latin typeface="Gill Sans MT" panose="020B05020201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5662" y="4282937"/>
              <a:ext cx="665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Gill Sans MT" panose="020B0502020104020203" pitchFamily="34" charset="0"/>
                </a:rPr>
                <a:t>bool</a:t>
              </a:r>
              <a:endParaRPr lang="en-US" b="1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2" y="260098"/>
            <a:ext cx="11330609" cy="1450757"/>
          </a:xfrm>
        </p:spPr>
        <p:txBody>
          <a:bodyPr/>
          <a:lstStyle/>
          <a:p>
            <a:r>
              <a:rPr lang="en-US" b="1" smtClean="0">
                <a:latin typeface="Gill Sans MT" panose="020B0502020104020203" pitchFamily="34" charset="0"/>
                <a:cs typeface="Segoe UI Light" panose="020B0502040204020203" pitchFamily="34" charset="0"/>
              </a:rPr>
              <a:t>Python Expressions using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MultiType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3274324" y="4655327"/>
            <a:ext cx="914400" cy="930126"/>
          </a:xfrm>
          <a:prstGeom prst="mathPlus">
            <a:avLst/>
          </a:prstGeom>
          <a:gradFill>
            <a:gsLst>
              <a:gs pos="0">
                <a:srgbClr val="0D9776"/>
              </a:gs>
              <a:gs pos="0">
                <a:schemeClr val="dk1">
                  <a:shade val="87000"/>
                  <a:satMod val="125000"/>
                </a:schemeClr>
              </a:gs>
              <a:gs pos="0">
                <a:schemeClr val="dk1">
                  <a:tint val="100000"/>
                  <a:shade val="90000"/>
                  <a:satMod val="130000"/>
                </a:schemeClr>
              </a:gs>
              <a:gs pos="0">
                <a:srgbClr val="0D9776"/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7731494" y="4747166"/>
            <a:ext cx="839755" cy="746449"/>
          </a:xfrm>
          <a:prstGeom prst="mathEqual">
            <a:avLst/>
          </a:prstGeom>
          <a:solidFill>
            <a:srgbClr val="0D9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9033101" y="4191437"/>
            <a:ext cx="1830235" cy="17445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8230" y="3155400"/>
            <a:ext cx="10501312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Typing rules are encoded as </a:t>
            </a:r>
            <a:r>
              <a:rPr lang="en-US" sz="48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constraints</a:t>
            </a:r>
            <a:endParaRPr lang="en-US" sz="4800" b="1" dirty="0">
              <a:solidFill>
                <a:schemeClr val="bg1"/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33576" y="1919064"/>
            <a:ext cx="8324848" cy="19438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x + y </a:t>
            </a:r>
            <a:r>
              <a:rPr lang="en-US" sz="48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6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2" y="260098"/>
            <a:ext cx="11330609" cy="1450757"/>
          </a:xfrm>
        </p:spPr>
        <p:txBody>
          <a:bodyPr/>
          <a:lstStyle/>
          <a:p>
            <a:r>
              <a:rPr lang="en-US" b="1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Python </a:t>
            </a:r>
            <a:r>
              <a:rPr lang="en-US" b="1" err="1" smtClean="0">
                <a:latin typeface="Gill Sans MT" panose="020B0502020104020203" pitchFamily="34" charset="0"/>
                <a:cs typeface="Segoe UI Light" panose="020B0502040204020203" pitchFamily="34" charset="0"/>
              </a:rPr>
              <a:t>Exprs</a:t>
            </a:r>
            <a:r>
              <a:rPr lang="en-US" b="1" smtClean="0">
                <a:latin typeface="Gill Sans MT" panose="020B0502020104020203" pitchFamily="34" charset="0"/>
                <a:cs typeface="Segoe UI Light" panose="020B0502040204020203" pitchFamily="34" charset="0"/>
              </a:rPr>
              <a:t> using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MultiType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53" y="1846263"/>
            <a:ext cx="6323220" cy="40227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38144" y="4490666"/>
            <a:ext cx="3598980" cy="5969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65088"/>
            <a:ext cx="10564633" cy="1450757"/>
          </a:xfrm>
        </p:spPr>
        <p:txBody>
          <a:bodyPr/>
          <a:lstStyle/>
          <a:p>
            <a:r>
              <a:rPr lang="en-US" b="1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(2) Translation of Expression Choices</a:t>
            </a:r>
            <a:endParaRPr lang="en-US" b="1" dirty="0"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72862" y="1795053"/>
            <a:ext cx="11944089" cy="2209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</a:rPr>
              <a:t>   ,  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3105" y="2352716"/>
            <a:ext cx="658323" cy="538471"/>
          </a:xfrm>
          <a:prstGeom prst="rect">
            <a:avLst/>
          </a:prstGeom>
          <a:noFill/>
          <a:ln w="31750">
            <a:solidFill>
              <a:schemeClr val="accent6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47884" y="2954047"/>
            <a:ext cx="9778481" cy="3293209"/>
            <a:chOff x="914401" y="3058260"/>
            <a:chExt cx="9778481" cy="3293209"/>
          </a:xfrm>
        </p:grpSpPr>
        <p:sp>
          <p:nvSpPr>
            <p:cNvPr id="3" name="TextBox 2"/>
            <p:cNvSpPr txBox="1"/>
            <p:nvPr/>
          </p:nvSpPr>
          <p:spPr>
            <a:xfrm>
              <a:off x="914401" y="3058260"/>
              <a:ext cx="9778481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MultiType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3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modifyMTi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  ,  )</a:t>
              </a:r>
              <a:r>
                <a:rPr lang="en-US" sz="4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3200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(??) </a:t>
              </a:r>
              <a:r>
                <a:rPr lang="en-US" sz="3200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</a:p>
            <a:p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3200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3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choice</a:t>
              </a:r>
              <a:r>
                <a:rPr lang="en-US" sz="32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3200" b="1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r>
                <a:rPr lang="en-US" sz="3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3200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</a:p>
            <a:p>
              <a:r>
                <a:rPr lang="en-US" sz="4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en-US" sz="4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4233365275"/>
                </p:ext>
              </p:extLst>
            </p:nvPr>
          </p:nvGraphicFramePr>
          <p:xfrm>
            <a:off x="5911392" y="3166581"/>
            <a:ext cx="468909" cy="4522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602016444"/>
                </p:ext>
              </p:extLst>
            </p:nvPr>
          </p:nvGraphicFramePr>
          <p:xfrm>
            <a:off x="5115538" y="3745315"/>
            <a:ext cx="468909" cy="4522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3865635678"/>
                </p:ext>
              </p:extLst>
            </p:nvPr>
          </p:nvGraphicFramePr>
          <p:xfrm>
            <a:off x="3857847" y="5216898"/>
            <a:ext cx="468909" cy="4522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95322327"/>
              </p:ext>
            </p:extLst>
          </p:nvPr>
        </p:nvGraphicFramePr>
        <p:xfrm>
          <a:off x="3321880" y="2392803"/>
          <a:ext cx="468909" cy="45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91741032"/>
              </p:ext>
            </p:extLst>
          </p:nvPr>
        </p:nvGraphicFramePr>
        <p:xfrm>
          <a:off x="4191951" y="2384767"/>
          <a:ext cx="468909" cy="45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31806" y="3535771"/>
            <a:ext cx="370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B050"/>
                </a:solidFill>
                <a:latin typeface="Gill Sans MT" panose="020B0502020104020203" pitchFamily="34" charset="0"/>
              </a:rPr>
              <a:t>// default choice</a:t>
            </a:r>
            <a:endParaRPr lang="en-US" sz="360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9636" y="5017930"/>
            <a:ext cx="433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B050"/>
                </a:solidFill>
                <a:latin typeface="Gill Sans MT" panose="020B0502020104020203" pitchFamily="34" charset="0"/>
              </a:rPr>
              <a:t>// non-default choice</a:t>
            </a:r>
            <a:endParaRPr lang="en-US" sz="360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13432873"/>
              </p:ext>
            </p:extLst>
          </p:nvPr>
        </p:nvGraphicFramePr>
        <p:xfrm>
          <a:off x="7838533" y="3042398"/>
          <a:ext cx="468909" cy="45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99412" y="3625516"/>
            <a:ext cx="9208168" cy="4924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9412" y="4152619"/>
            <a:ext cx="9079830" cy="1511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3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19" grpId="0">
        <p:bldAsOne/>
      </p:bldGraphic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3495" y="1856826"/>
            <a:ext cx="87459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harness main(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[N] poly){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MultiType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polyMT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MTFromList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(poly);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MultiType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="1" baseline="-25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computeDeriv_teacher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polyMT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MultiType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="1" baseline="-25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computeDeriv_student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polyMT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assert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MTEquals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Translation to Sketch (Final Step)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3495" y="1856826"/>
            <a:ext cx="87459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harness main(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[N] poly){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totalCost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MultiType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polyMT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MTFromList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(poly);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MultiType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aseline="-25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computeDeriv_teacher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polyMT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MultiType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aseline="-25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computeDeriv_student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polyMT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……………… 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choice</a:t>
            </a:r>
            <a:r>
              <a:rPr lang="en-US" sz="20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totalCost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……………… 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assert MTEquals(</a:t>
            </a:r>
            <a:r>
              <a:rPr lang="en-US" sz="20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aseline="-250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000" baseline="-250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minimize(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totalCost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0381" y="5509047"/>
            <a:ext cx="347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Minimum Changes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081954" y="5509047"/>
            <a:ext cx="1388428" cy="29238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 smtClean="0"/>
              <a:t>Translation to Sketch (Final Step)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24108663"/>
              </p:ext>
            </p:extLst>
          </p:nvPr>
        </p:nvGraphicFramePr>
        <p:xfrm>
          <a:off x="1301675" y="801445"/>
          <a:ext cx="10047642" cy="605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8983" y="998998"/>
            <a:ext cx="1095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Gill Sans MT" panose="020B0502020104020203" pitchFamily="34" charset="0"/>
              </a:rPr>
              <a:t>Algorithm: </a:t>
            </a:r>
            <a:r>
              <a:rPr lang="en-US" sz="6000" b="1" dirty="0" smtClean="0">
                <a:latin typeface="Gill Sans MT" panose="020B0502020104020203" pitchFamily="34" charset="0"/>
              </a:rPr>
              <a:t>Solver</a:t>
            </a:r>
            <a:endParaRPr lang="en-US" sz="6000" b="1" dirty="0">
              <a:latin typeface="Gill Sans MT" panose="020B0502020104020203" pitchFamily="34" charset="0"/>
            </a:endParaRPr>
          </a:p>
        </p:txBody>
      </p:sp>
      <p:sp>
        <p:nvSpPr>
          <p:cNvPr id="4" name="Double Wave 3"/>
          <p:cNvSpPr/>
          <p:nvPr/>
        </p:nvSpPr>
        <p:spPr>
          <a:xfrm rot="5400000">
            <a:off x="6364281" y="4237688"/>
            <a:ext cx="886968" cy="769208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3161" y="4178807"/>
            <a:ext cx="76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.sk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6" name="Double Wave 5"/>
          <p:cNvSpPr/>
          <p:nvPr/>
        </p:nvSpPr>
        <p:spPr>
          <a:xfrm rot="5400000">
            <a:off x="9110985" y="4173225"/>
            <a:ext cx="886968" cy="898134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68826" y="4178807"/>
            <a:ext cx="102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.out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Solving for minimize(x)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014" y="5059321"/>
            <a:ext cx="10966346" cy="756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4000" b="1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Incremental linear search </a:t>
            </a:r>
            <a:r>
              <a:rPr lang="en-US" sz="4000" smtClean="0">
                <a:solidFill>
                  <a:schemeClr val="tx1"/>
                </a:solidFill>
                <a:cs typeface="Segoe UI Light" panose="020B0502040204020203" pitchFamily="34" charset="0"/>
              </a:rPr>
              <a:t>– reuse learnt clauses</a:t>
            </a:r>
            <a:endParaRPr lang="en-US" sz="4000" dirty="0" smtClean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014" y="2071922"/>
            <a:ext cx="8668154" cy="756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4000" smtClean="0">
                <a:cs typeface="Segoe UI Light" panose="020B0502040204020203" pitchFamily="34" charset="0"/>
              </a:rPr>
              <a:t>Sketch Uses </a:t>
            </a:r>
            <a:r>
              <a:rPr lang="en-US" sz="4000" b="1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CEGIS</a:t>
            </a:r>
            <a:r>
              <a:rPr lang="en-US" sz="4000" smtClean="0">
                <a:cs typeface="Segoe UI Light" panose="020B0502040204020203" pitchFamily="34" charset="0"/>
              </a:rPr>
              <a:t> – multiple </a:t>
            </a:r>
            <a:r>
              <a:rPr lang="en-US" sz="4000" b="1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SAT</a:t>
            </a:r>
            <a:r>
              <a:rPr lang="en-US" sz="4000" smtClean="0">
                <a:cs typeface="Segoe UI Light" panose="020B0502040204020203" pitchFamily="34" charset="0"/>
              </a:rPr>
              <a:t> calls</a:t>
            </a:r>
            <a:endParaRPr lang="en-US" sz="4000" dirty="0" smtClean="0"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014" y="3406303"/>
            <a:ext cx="8668154" cy="756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MAX-SAT</a:t>
            </a:r>
            <a:r>
              <a:rPr lang="en-US" sz="4000" dirty="0" smtClean="0">
                <a:cs typeface="Segoe UI Light" panose="020B0502040204020203" pitchFamily="34" charset="0"/>
              </a:rPr>
              <a:t> – too much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15600" cy="1450757"/>
          </a:xfrm>
        </p:spPr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Incremental Solving for minimize(x)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9344" y="2075688"/>
            <a:ext cx="192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(P,x)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53712" y="2103792"/>
            <a:ext cx="1600200" cy="713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Gill Sans MT" panose="020B0502020104020203" pitchFamily="34" charset="0"/>
              </a:rPr>
              <a:t>Sketch</a:t>
            </a:r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47888" y="3756143"/>
            <a:ext cx="1600200" cy="713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Gill Sans MT" panose="020B0502020104020203" pitchFamily="34" charset="0"/>
              </a:rPr>
              <a:t>Sketch</a:t>
            </a:r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53712" y="5280659"/>
            <a:ext cx="1600200" cy="713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Gill Sans MT" panose="020B0502020104020203" pitchFamily="34" charset="0"/>
              </a:rPr>
              <a:t>Sketch</a:t>
            </a:r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2672" y="2075688"/>
            <a:ext cx="331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4400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,x=7)</a:t>
            </a:r>
            <a:endParaRPr lang="en-US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384" y="5252555"/>
            <a:ext cx="331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44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,x=4)</a:t>
            </a:r>
            <a:endParaRPr lang="en-US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6840" y="5252555"/>
            <a:ext cx="1996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Gill Sans MT" panose="020B0502020104020203" pitchFamily="34" charset="0"/>
                <a:cs typeface="Courier New" panose="02070309020205020404" pitchFamily="49" charset="0"/>
              </a:rPr>
              <a:t>UNSAT</a:t>
            </a:r>
            <a:endParaRPr lang="en-US" sz="4400">
              <a:latin typeface="Gill Sans MT" panose="020B0502020104020203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29584" y="2286000"/>
            <a:ext cx="658368" cy="34881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519672" y="2286000"/>
            <a:ext cx="658368" cy="34881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529584" y="5446187"/>
            <a:ext cx="768096" cy="382177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6441948" y="5446187"/>
            <a:ext cx="768096" cy="382177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865108" y="2910480"/>
            <a:ext cx="365760" cy="60216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865108" y="4658015"/>
            <a:ext cx="365760" cy="60216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230868" y="2798062"/>
            <a:ext cx="199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x&lt;7}</a:t>
            </a:r>
            <a:endParaRPr lang="en-US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5906" y="4690853"/>
            <a:ext cx="199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x&lt;4}</a:t>
            </a:r>
            <a:endParaRPr lang="en-US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877" y="1905288"/>
            <a:ext cx="1971223" cy="2369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983" y="998998"/>
            <a:ext cx="1095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Gill Sans MT" panose="020B0502020104020203" pitchFamily="34" charset="0"/>
              </a:rPr>
              <a:t>Today’s Grading Workflow</a:t>
            </a:r>
            <a:endParaRPr lang="en-US" sz="6000" b="1" dirty="0">
              <a:latin typeface="Gill Sans MT" panose="020B05020201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70117" y="3187064"/>
            <a:ext cx="722219" cy="44415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967468">
            <a:off x="4949489" y="4217242"/>
            <a:ext cx="703910" cy="4343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482944">
            <a:off x="6340034" y="4201996"/>
            <a:ext cx="690909" cy="4319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61909" y="3153288"/>
            <a:ext cx="759911" cy="47792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8245688" y="2254977"/>
            <a:ext cx="34728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zero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zero +=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676213" y="3209103"/>
            <a:ext cx="512546" cy="20003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Oval 27"/>
          <p:cNvSpPr/>
          <p:nvPr/>
        </p:nvSpPr>
        <p:spPr>
          <a:xfrm>
            <a:off x="9351955" y="3565043"/>
            <a:ext cx="1324877" cy="24150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9" name="Oval 28"/>
          <p:cNvSpPr/>
          <p:nvPr/>
        </p:nvSpPr>
        <p:spPr>
          <a:xfrm>
            <a:off x="10061255" y="3409139"/>
            <a:ext cx="130359" cy="17203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3" name="TextBox 32"/>
          <p:cNvSpPr txBox="1"/>
          <p:nvPr/>
        </p:nvSpPr>
        <p:spPr>
          <a:xfrm>
            <a:off x="10131985" y="2689333"/>
            <a:ext cx="1884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eplace derive by [0]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Curved Connector 33"/>
          <p:cNvCxnSpPr>
            <a:stCxn id="24" idx="0"/>
            <a:endCxn id="33" idx="1"/>
          </p:cNvCxnSpPr>
          <p:nvPr/>
        </p:nvCxnSpPr>
        <p:spPr>
          <a:xfrm rot="5400000" flipH="1" flipV="1">
            <a:off x="9856989" y="2934108"/>
            <a:ext cx="350493" cy="199499"/>
          </a:xfrm>
          <a:prstGeom prst="curved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88574" y="2254977"/>
            <a:ext cx="34728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zero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zero +=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31885" y="4923115"/>
            <a:ext cx="3729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Teacher’s Solution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86676" y="4920571"/>
            <a:ext cx="2731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latin typeface="Gill Sans MT" panose="020B0502020104020203" pitchFamily="34" charset="0"/>
              </a:rPr>
              <a:t>Grading Rubric</a:t>
            </a:r>
            <a:endParaRPr lang="en-US" sz="3200" dirty="0" smtClean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2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 animBg="1"/>
      <p:bldP spid="28" grpId="0" animBg="1"/>
      <p:bldP spid="29" grpId="0" animBg="1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83642816"/>
              </p:ext>
            </p:extLst>
          </p:nvPr>
        </p:nvGraphicFramePr>
        <p:xfrm>
          <a:off x="1301675" y="801445"/>
          <a:ext cx="10047642" cy="605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18983" y="998998"/>
            <a:ext cx="1095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Gill Sans MT" panose="020B0502020104020203" pitchFamily="34" charset="0"/>
              </a:rPr>
              <a:t>Algorithm: </a:t>
            </a:r>
            <a:r>
              <a:rPr lang="en-US" sz="6000" b="1" dirty="0" smtClean="0">
                <a:latin typeface="Gill Sans MT" panose="020B0502020104020203" pitchFamily="34" charset="0"/>
              </a:rPr>
              <a:t>Feedback</a:t>
            </a:r>
            <a:endParaRPr lang="en-US" sz="6000" b="1" dirty="0">
              <a:latin typeface="Gill Sans MT" panose="020B0502020104020203" pitchFamily="34" charset="0"/>
            </a:endParaRPr>
          </a:p>
        </p:txBody>
      </p:sp>
      <p:sp>
        <p:nvSpPr>
          <p:cNvPr id="4" name="Double Wave 3"/>
          <p:cNvSpPr/>
          <p:nvPr/>
        </p:nvSpPr>
        <p:spPr>
          <a:xfrm rot="5400000">
            <a:off x="8946393" y="4173225"/>
            <a:ext cx="886968" cy="898134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04234" y="4178807"/>
            <a:ext cx="102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.out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6" name="Double Wave 5"/>
          <p:cNvSpPr/>
          <p:nvPr/>
        </p:nvSpPr>
        <p:spPr>
          <a:xfrm rot="5400000">
            <a:off x="11179565" y="4237688"/>
            <a:ext cx="886968" cy="769208"/>
          </a:xfrm>
          <a:prstGeom prst="double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38445" y="4083683"/>
            <a:ext cx="769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Gill Sans MT" panose="020B0502020104020203" pitchFamily="34" charset="0"/>
              </a:rPr>
              <a:t>----</a:t>
            </a:r>
          </a:p>
          <a:p>
            <a:r>
              <a:rPr lang="en-US" sz="3200" b="1" smtClean="0">
                <a:latin typeface="Gill Sans MT" panose="020B0502020104020203" pitchFamily="34" charset="0"/>
              </a:rPr>
              <a:t>----</a:t>
            </a:r>
            <a:endParaRPr lang="en-US" sz="3200" b="1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Feedback Generation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" y="1937174"/>
            <a:ext cx="1073505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cs typeface="Segoe UI Light" panose="020B0502040204020203" pitchFamily="34" charset="0"/>
              </a:rPr>
              <a:t>Correction rules associated with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Feedback Template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Extract synthesizer choices </a:t>
            </a:r>
            <a:r>
              <a:rPr lang="en-US" sz="3600" dirty="0" smtClean="0">
                <a:cs typeface="Segoe UI Light" panose="020B0502040204020203" pitchFamily="34" charset="0"/>
              </a:rPr>
              <a:t>to fill templates</a:t>
            </a:r>
            <a:endParaRPr lang="en-US" sz="3600" dirty="0"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Feedback Generation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026" y="1935509"/>
            <a:ext cx="582168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zero 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FF4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zero +=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16706" y="2335619"/>
            <a:ext cx="582168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The program requires </a:t>
            </a:r>
            <a:r>
              <a:rPr lang="en-US" sz="2400" b="1" dirty="0">
                <a:solidFill>
                  <a:schemeClr val="accent1"/>
                </a:solidFill>
              </a:rPr>
              <a:t>3</a:t>
            </a:r>
            <a:r>
              <a:rPr lang="en-US" sz="2400" dirty="0"/>
              <a:t> changes:</a:t>
            </a:r>
            <a:br>
              <a:rPr lang="en-US" sz="2400" dirty="0"/>
            </a:br>
            <a:r>
              <a:rPr lang="en-US" sz="2400" dirty="0"/>
              <a:t>• In the return statement </a:t>
            </a:r>
            <a:r>
              <a:rPr lang="en-US" sz="2400" b="1" dirty="0">
                <a:solidFill>
                  <a:schemeClr val="accent1"/>
                </a:solidFill>
              </a:rPr>
              <a:t>return </a:t>
            </a:r>
            <a:r>
              <a:rPr lang="en-US" sz="2400" b="1" dirty="0" err="1">
                <a:solidFill>
                  <a:schemeClr val="accent1"/>
                </a:solidFill>
              </a:rPr>
              <a:t>deriv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chemeClr val="accent1"/>
                </a:solidFill>
              </a:rPr>
              <a:t>line 5</a:t>
            </a:r>
            <a:r>
              <a:rPr lang="en-US" sz="2400" dirty="0"/>
              <a:t>, </a:t>
            </a:r>
            <a:r>
              <a:rPr lang="en-US" sz="2400" dirty="0" smtClean="0"/>
              <a:t>replace </a:t>
            </a:r>
            <a:r>
              <a:rPr lang="en-US" sz="2400" b="1" dirty="0" err="1">
                <a:solidFill>
                  <a:schemeClr val="accent1"/>
                </a:solidFill>
              </a:rPr>
              <a:t>deriv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chemeClr val="accent1"/>
                </a:solidFill>
              </a:rPr>
              <a:t>[0]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• In the comparison expression (</a:t>
            </a:r>
            <a:r>
              <a:rPr lang="en-US" sz="2400" b="1" dirty="0">
                <a:solidFill>
                  <a:schemeClr val="accent1"/>
                </a:solidFill>
              </a:rPr>
              <a:t>poly[e] == 0</a:t>
            </a:r>
            <a:r>
              <a:rPr lang="en-US" sz="2400" dirty="0"/>
              <a:t>) in </a:t>
            </a:r>
            <a:r>
              <a:rPr lang="en-US" sz="2400" b="1" dirty="0" smtClean="0">
                <a:solidFill>
                  <a:schemeClr val="accent1"/>
                </a:solidFill>
              </a:rPr>
              <a:t>line </a:t>
            </a:r>
            <a:r>
              <a:rPr lang="en-US" sz="2400" b="1" dirty="0">
                <a:solidFill>
                  <a:schemeClr val="accent1"/>
                </a:solidFill>
              </a:rPr>
              <a:t>7</a:t>
            </a:r>
            <a:r>
              <a:rPr lang="en-US" sz="2400" dirty="0"/>
              <a:t>, change (</a:t>
            </a:r>
            <a:r>
              <a:rPr lang="en-US" sz="2400" b="1" dirty="0">
                <a:solidFill>
                  <a:schemeClr val="accent1"/>
                </a:solidFill>
              </a:rPr>
              <a:t>poly[e] == 0</a:t>
            </a:r>
            <a:r>
              <a:rPr lang="en-US" sz="2400" dirty="0"/>
              <a:t>) to </a:t>
            </a:r>
            <a:r>
              <a:rPr lang="en-US" sz="2400" b="1" dirty="0">
                <a:solidFill>
                  <a:schemeClr val="accent1"/>
                </a:solidFill>
              </a:rPr>
              <a:t>False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• In the expression </a:t>
            </a:r>
            <a:r>
              <a:rPr lang="en-US" sz="2400" b="1" dirty="0">
                <a:solidFill>
                  <a:schemeClr val="accent1"/>
                </a:solidFill>
              </a:rPr>
              <a:t>range(0, </a:t>
            </a:r>
            <a:r>
              <a:rPr lang="en-US" sz="2400" b="1" dirty="0" err="1">
                <a:solidFill>
                  <a:schemeClr val="accent1"/>
                </a:solidFill>
              </a:rPr>
              <a:t>len</a:t>
            </a:r>
            <a:r>
              <a:rPr lang="en-US" sz="2400" b="1" dirty="0">
                <a:solidFill>
                  <a:schemeClr val="accent1"/>
                </a:solidFill>
              </a:rPr>
              <a:t>(poly))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chemeClr val="accent1"/>
                </a:solidFill>
              </a:rPr>
              <a:t>line 6</a:t>
            </a:r>
            <a:r>
              <a:rPr lang="en-US" sz="2400" dirty="0"/>
              <a:t>, </a:t>
            </a:r>
            <a:r>
              <a:rPr lang="en-US" sz="2400" dirty="0" smtClean="0"/>
              <a:t>increment </a:t>
            </a:r>
            <a:r>
              <a:rPr lang="en-US" sz="2400" b="1" dirty="0">
                <a:solidFill>
                  <a:schemeClr val="accent1"/>
                </a:solidFill>
              </a:rPr>
              <a:t>0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  <a:r>
              <a:rPr lang="en-US" sz="2400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Evaluation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 smtClean="0">
                <a:cs typeface="Segoe UI Light" panose="020B0502040204020203" pitchFamily="34" charset="0"/>
              </a:rPr>
              <a:t>Autograder</a:t>
            </a:r>
            <a:r>
              <a:rPr lang="en-US" b="1" smtClean="0">
                <a:cs typeface="Segoe UI Light" panose="020B0502040204020203" pitchFamily="34" charset="0"/>
              </a:rPr>
              <a:t> Tool for Python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cs typeface="Segoe UI Light" panose="020B0502040204020203" pitchFamily="34" charset="0"/>
              </a:rPr>
              <a:t>Currently supports:</a:t>
            </a:r>
          </a:p>
          <a:p>
            <a:pPr marL="201168" lvl="1" indent="0">
              <a:buNone/>
            </a:pPr>
            <a:endParaRPr lang="en-US" sz="3200" dirty="0" smtClean="0">
              <a:cs typeface="Segoe UI Light" panose="020B0502040204020203" pitchFamily="34" charset="0"/>
            </a:endParaRPr>
          </a:p>
          <a:p>
            <a:pPr marL="201168" lvl="1" indent="0">
              <a:buNone/>
            </a:pPr>
            <a:r>
              <a:rPr lang="en-US" sz="3200" dirty="0" smtClean="0">
                <a:cs typeface="Segoe UI Light" panose="020B0502040204020203" pitchFamily="34" charset="0"/>
              </a:rPr>
              <a:t>- Integers, </a:t>
            </a:r>
            <a:r>
              <a:rPr lang="en-US" sz="3200" dirty="0" err="1" smtClean="0">
                <a:cs typeface="Segoe UI Light" panose="020B0502040204020203" pitchFamily="34" charset="0"/>
              </a:rPr>
              <a:t>Bool</a:t>
            </a:r>
            <a:r>
              <a:rPr lang="en-US" sz="3200" dirty="0" smtClean="0">
                <a:cs typeface="Segoe UI Light" panose="020B0502040204020203" pitchFamily="34" charset="0"/>
              </a:rPr>
              <a:t>, Strings, Lists, Dictionary, Tuples</a:t>
            </a:r>
          </a:p>
          <a:p>
            <a:pPr marL="201168" lvl="1" indent="0">
              <a:buNone/>
            </a:pPr>
            <a:endParaRPr lang="en-US" sz="3200" dirty="0" smtClean="0">
              <a:cs typeface="Segoe UI Light" panose="020B0502040204020203" pitchFamily="34" charset="0"/>
            </a:endParaRPr>
          </a:p>
          <a:p>
            <a:pPr marL="201168" lvl="1" indent="0">
              <a:buNone/>
            </a:pPr>
            <a:r>
              <a:rPr lang="en-US" sz="3200" dirty="0">
                <a:cs typeface="Segoe UI Light" panose="020B0502040204020203" pitchFamily="34" charset="0"/>
              </a:rPr>
              <a:t>- Closures, limited higher-order </a:t>
            </a:r>
            <a:r>
              <a:rPr lang="en-US" sz="3200" dirty="0" err="1">
                <a:cs typeface="Segoe UI Light" panose="020B0502040204020203" pitchFamily="34" charset="0"/>
              </a:rPr>
              <a:t>fn</a:t>
            </a:r>
            <a:r>
              <a:rPr lang="en-US" sz="3200" dirty="0">
                <a:cs typeface="Segoe UI Light" panose="020B0502040204020203" pitchFamily="34" charset="0"/>
              </a:rPr>
              <a:t>, list comprehensions</a:t>
            </a:r>
          </a:p>
          <a:p>
            <a:pPr marL="201168" lvl="1" indent="0">
              <a:buNone/>
            </a:pPr>
            <a:endParaRPr lang="en-US" sz="3200" dirty="0" smtClean="0"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9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Benchmarks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87" y="2153808"/>
            <a:ext cx="1067158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n-US" sz="4000" dirty="0" smtClean="0">
                <a:cs typeface="Segoe UI Light" panose="020B0502040204020203" pitchFamily="34" charset="0"/>
              </a:rPr>
              <a:t>Exercises from the Introduction to Programming course at MIT</a:t>
            </a:r>
          </a:p>
          <a:p>
            <a:pPr marL="0" indent="0">
              <a:buNone/>
            </a:pPr>
            <a:r>
              <a:rPr lang="en-US" sz="3000" dirty="0" smtClean="0">
                <a:cs typeface="Segoe UI Light" panose="020B0502040204020203" pitchFamily="34" charset="0"/>
              </a:rPr>
              <a:t>   </a:t>
            </a:r>
            <a:r>
              <a:rPr lang="en-US" sz="3000" b="1" dirty="0" err="1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int</a:t>
            </a:r>
            <a:r>
              <a:rPr lang="en-US" sz="3000" dirty="0" smtClean="0">
                <a:cs typeface="Segoe UI Light" panose="020B0502040204020203" pitchFamily="34" charset="0"/>
              </a:rPr>
              <a:t>: </a:t>
            </a:r>
            <a:r>
              <a:rPr lang="en-US" sz="3000" dirty="0" err="1" smtClean="0">
                <a:cs typeface="Segoe UI Light" panose="020B0502040204020203" pitchFamily="34" charset="0"/>
              </a:rPr>
              <a:t>prodBySum</a:t>
            </a:r>
            <a:r>
              <a:rPr lang="en-US" sz="3000" dirty="0" smtClean="0">
                <a:cs typeface="Segoe UI Light" panose="020B0502040204020203" pitchFamily="34" charset="0"/>
              </a:rPr>
              <a:t>, </a:t>
            </a:r>
            <a:r>
              <a:rPr lang="en-US" sz="3000" dirty="0" err="1" smtClean="0">
                <a:cs typeface="Segoe UI Light" panose="020B0502040204020203" pitchFamily="34" charset="0"/>
              </a:rPr>
              <a:t>compBal</a:t>
            </a:r>
            <a:r>
              <a:rPr lang="en-US" sz="3000" dirty="0" smtClean="0">
                <a:cs typeface="Segoe UI Light" panose="020B0502040204020203" pitchFamily="34" charset="0"/>
              </a:rPr>
              <a:t>, </a:t>
            </a:r>
            <a:r>
              <a:rPr lang="en-US" sz="3000" dirty="0" err="1" smtClean="0">
                <a:cs typeface="Segoe UI Light" panose="020B0502040204020203" pitchFamily="34" charset="0"/>
              </a:rPr>
              <a:t>iterPower</a:t>
            </a:r>
            <a:r>
              <a:rPr lang="en-US" sz="3000" dirty="0" smtClean="0">
                <a:cs typeface="Segoe UI Light" panose="020B0502040204020203" pitchFamily="34" charset="0"/>
              </a:rPr>
              <a:t>, </a:t>
            </a:r>
            <a:r>
              <a:rPr lang="en-US" sz="3000" dirty="0" err="1" smtClean="0">
                <a:cs typeface="Segoe UI Light" panose="020B0502040204020203" pitchFamily="34" charset="0"/>
              </a:rPr>
              <a:t>recurPower</a:t>
            </a:r>
            <a:r>
              <a:rPr lang="en-US" sz="3000" dirty="0" smtClean="0">
                <a:cs typeface="Segoe UI Light" panose="020B0502040204020203" pitchFamily="34" charset="0"/>
              </a:rPr>
              <a:t>, </a:t>
            </a:r>
            <a:r>
              <a:rPr lang="en-US" sz="3000" dirty="0" err="1" smtClean="0">
                <a:cs typeface="Segoe UI Light" panose="020B0502040204020203" pitchFamily="34" charset="0"/>
              </a:rPr>
              <a:t>iterGCD</a:t>
            </a:r>
            <a:r>
              <a:rPr lang="en-US" sz="3000" dirty="0" smtClean="0">
                <a:cs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cs typeface="Segoe UI Light" panose="020B0502040204020203" pitchFamily="34" charset="0"/>
              </a:rPr>
              <a:t>   </a:t>
            </a:r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tuple</a:t>
            </a:r>
            <a:r>
              <a:rPr lang="en-US" sz="30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: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3000" dirty="0" err="1" smtClean="0">
                <a:cs typeface="Segoe UI Light" panose="020B0502040204020203" pitchFamily="34" charset="0"/>
              </a:rPr>
              <a:t>oddTuple</a:t>
            </a:r>
            <a:endParaRPr lang="en-US" sz="3000" dirty="0" smtClean="0"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cs typeface="Segoe UI Light" panose="020B0502040204020203" pitchFamily="34" charset="0"/>
              </a:rPr>
              <a:t>   </a:t>
            </a:r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list</a:t>
            </a:r>
            <a:r>
              <a:rPr lang="en-US" sz="3000" dirty="0" smtClean="0">
                <a:cs typeface="Segoe UI Light" panose="020B0502040204020203" pitchFamily="34" charset="0"/>
              </a:rPr>
              <a:t>: </a:t>
            </a:r>
            <a:r>
              <a:rPr lang="en-US" sz="3000" dirty="0" err="1" smtClean="0">
                <a:cs typeface="Segoe UI Light" panose="020B0502040204020203" pitchFamily="34" charset="0"/>
              </a:rPr>
              <a:t>compDeriv</a:t>
            </a:r>
            <a:r>
              <a:rPr lang="en-US" sz="3000" dirty="0" smtClean="0">
                <a:cs typeface="Segoe UI Light" panose="020B0502040204020203" pitchFamily="34" charset="0"/>
              </a:rPr>
              <a:t>, </a:t>
            </a:r>
            <a:r>
              <a:rPr lang="en-US" sz="3000" dirty="0" err="1" smtClean="0">
                <a:cs typeface="Segoe UI Light" panose="020B0502040204020203" pitchFamily="34" charset="0"/>
              </a:rPr>
              <a:t>evalPoly</a:t>
            </a:r>
            <a:r>
              <a:rPr lang="en-US" sz="3000" dirty="0" smtClean="0">
                <a:cs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cs typeface="Segoe UI Light" panose="020B0502040204020203" pitchFamily="34" charset="0"/>
              </a:rPr>
              <a:t>  </a:t>
            </a:r>
            <a:r>
              <a:rPr lang="en-US" sz="3000" dirty="0" smtClean="0">
                <a:cs typeface="Segoe UI Light" panose="020B0502040204020203" pitchFamily="34" charset="0"/>
              </a:rPr>
              <a:t> </a:t>
            </a:r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  <a:cs typeface="Segoe UI Light" panose="020B0502040204020203" pitchFamily="34" charset="0"/>
              </a:rPr>
              <a:t>string</a:t>
            </a:r>
            <a:r>
              <a:rPr lang="en-US" sz="3000" dirty="0" smtClean="0">
                <a:cs typeface="Segoe UI Light" panose="020B0502040204020203" pitchFamily="34" charset="0"/>
              </a:rPr>
              <a:t>: hangman1, hangman2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642" y="1010653"/>
            <a:ext cx="10988842" cy="1892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44597"/>
              </p:ext>
            </p:extLst>
          </p:nvPr>
        </p:nvGraphicFramePr>
        <p:xfrm>
          <a:off x="3064042" y="128338"/>
          <a:ext cx="6689558" cy="6107430"/>
        </p:xfrm>
        <a:graphic>
          <a:graphicData uri="http://schemas.openxmlformats.org/drawingml/2006/table">
            <a:tbl>
              <a:tblPr/>
              <a:tblGrid>
                <a:gridCol w="4095991"/>
                <a:gridCol w="2593567"/>
              </a:tblGrid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Benchmark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Test 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evalPoly-6.00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compBal-stdin-6.00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compDeriv-6.00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hangman2-6.00x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prodBySum-6.00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oddTuples-6.00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hangman1-6.00x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evalPoly-6.00x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compDeriv-6.00x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oddTuples-6.00x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iterPower-6.00x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recurPower-6.00x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iterGCD-6.00x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68" y="5461419"/>
            <a:ext cx="10113264" cy="822960"/>
          </a:xfrm>
        </p:spPr>
        <p:txBody>
          <a:bodyPr/>
          <a:lstStyle/>
          <a:p>
            <a:pPr algn="ctr"/>
            <a:r>
              <a:rPr lang="en-US" sz="5400" dirty="0" smtClean="0"/>
              <a:t>Average Running Time (in s)</a:t>
            </a:r>
            <a:endParaRPr lang="en-US" sz="5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95469"/>
              </p:ext>
            </p:extLst>
          </p:nvPr>
        </p:nvGraphicFramePr>
        <p:xfrm>
          <a:off x="1225296" y="219456"/>
          <a:ext cx="9418320" cy="477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68" y="5461419"/>
            <a:ext cx="10113264" cy="822960"/>
          </a:xfrm>
        </p:spPr>
        <p:txBody>
          <a:bodyPr/>
          <a:lstStyle/>
          <a:p>
            <a:pPr algn="ctr"/>
            <a:r>
              <a:rPr lang="en-US" sz="5400" smtClean="0"/>
              <a:t>Feedback Generated (Percentage)</a:t>
            </a:r>
            <a:endParaRPr lang="en-US" sz="5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095195"/>
              </p:ext>
            </p:extLst>
          </p:nvPr>
        </p:nvGraphicFramePr>
        <p:xfrm>
          <a:off x="1572768" y="128016"/>
          <a:ext cx="9729216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68" y="5461419"/>
            <a:ext cx="10113264" cy="822960"/>
          </a:xfrm>
        </p:spPr>
        <p:txBody>
          <a:bodyPr/>
          <a:lstStyle/>
          <a:p>
            <a:pPr algn="ctr"/>
            <a:r>
              <a:rPr lang="en-US" sz="5400" smtClean="0"/>
              <a:t>Average Performance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310"/>
              </p:ext>
            </p:extLst>
          </p:nvPr>
        </p:nvGraphicFramePr>
        <p:xfrm>
          <a:off x="219456" y="1846263"/>
          <a:ext cx="11631167" cy="1725930"/>
        </p:xfrm>
        <a:graphic>
          <a:graphicData uri="http://schemas.openxmlformats.org/drawingml/2006/table">
            <a:tbl>
              <a:tblPr/>
              <a:tblGrid>
                <a:gridCol w="2460649"/>
                <a:gridCol w="3487805"/>
                <a:gridCol w="2345246"/>
                <a:gridCol w="3337467"/>
              </a:tblGrid>
              <a:tr h="410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TestSet</a:t>
                      </a:r>
                      <a:endParaRPr lang="en-US" sz="3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Generated</a:t>
                      </a:r>
                      <a:r>
                        <a:rPr lang="en-US" sz="3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Feedback</a:t>
                      </a:r>
                      <a:endParaRPr lang="en-US" sz="3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AvgTime(s)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10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13365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8579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64.19%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2.mm.bing.net/th?id=H.4575902154097125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71" y="2263690"/>
            <a:ext cx="2476027" cy="23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983" y="998998"/>
            <a:ext cx="10956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Gill Sans MT" panose="020B0502020104020203" pitchFamily="34" charset="0"/>
              </a:rPr>
              <a:t>Autograder</a:t>
            </a:r>
            <a:r>
              <a:rPr lang="en-US" sz="6000" b="1" dirty="0" smtClean="0">
                <a:latin typeface="Gill Sans MT" panose="020B0502020104020203" pitchFamily="34" charset="0"/>
              </a:rPr>
              <a:t> Workflow</a:t>
            </a:r>
            <a:endParaRPr lang="en-US" sz="6000" b="1" dirty="0">
              <a:latin typeface="Gill Sans MT" panose="020B05020201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70117" y="3187064"/>
            <a:ext cx="722219" cy="44415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357"/>
          <p:cNvGrpSpPr>
            <a:grpSpLocks/>
          </p:cNvGrpSpPr>
          <p:nvPr/>
        </p:nvGrpSpPr>
        <p:grpSpPr bwMode="auto">
          <a:xfrm>
            <a:off x="5480509" y="2639559"/>
            <a:ext cx="780234" cy="923330"/>
            <a:chOff x="19942407" y="20660955"/>
            <a:chExt cx="1398657" cy="1748382"/>
          </a:xfrm>
        </p:grpSpPr>
        <p:sp>
          <p:nvSpPr>
            <p:cNvPr id="6" name="Rectangle 5"/>
            <p:cNvSpPr/>
            <p:nvPr/>
          </p:nvSpPr>
          <p:spPr>
            <a:xfrm>
              <a:off x="19942407" y="20660955"/>
              <a:ext cx="1083908" cy="17483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perspectiveRigh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</a:t>
              </a:r>
              <a:endPara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366351" y="20806653"/>
              <a:ext cx="974713" cy="14569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bliqueTopLef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18967468">
            <a:off x="4949489" y="4217242"/>
            <a:ext cx="703910" cy="4343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482944">
            <a:off x="6340034" y="4201996"/>
            <a:ext cx="690909" cy="4319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61909" y="3153288"/>
            <a:ext cx="759911" cy="47792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8245688" y="2254977"/>
            <a:ext cx="34728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zero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zero +=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676213" y="3209103"/>
            <a:ext cx="512546" cy="20003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Oval 27"/>
          <p:cNvSpPr/>
          <p:nvPr/>
        </p:nvSpPr>
        <p:spPr>
          <a:xfrm>
            <a:off x="9351955" y="3565043"/>
            <a:ext cx="1324877" cy="24150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9" name="Oval 28"/>
          <p:cNvSpPr/>
          <p:nvPr/>
        </p:nvSpPr>
        <p:spPr>
          <a:xfrm>
            <a:off x="10061255" y="3409139"/>
            <a:ext cx="130359" cy="17203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3" name="TextBox 32"/>
          <p:cNvSpPr txBox="1"/>
          <p:nvPr/>
        </p:nvSpPr>
        <p:spPr>
          <a:xfrm>
            <a:off x="10131985" y="2689333"/>
            <a:ext cx="1884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eplace derive by [0]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Curved Connector 33"/>
          <p:cNvCxnSpPr>
            <a:stCxn id="24" idx="0"/>
            <a:endCxn id="33" idx="1"/>
          </p:cNvCxnSpPr>
          <p:nvPr/>
        </p:nvCxnSpPr>
        <p:spPr>
          <a:xfrm rot="5400000" flipH="1" flipV="1">
            <a:off x="9856989" y="2934108"/>
            <a:ext cx="350493" cy="199499"/>
          </a:xfrm>
          <a:prstGeom prst="curved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88574" y="2254977"/>
            <a:ext cx="34728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zero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zero +=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deriv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31885" y="4923115"/>
            <a:ext cx="3729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Teacher’s Solution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86676" y="4920571"/>
            <a:ext cx="2731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Error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cs typeface="Segoe UI Light" panose="020B0502040204020203" pitchFamily="34" charset="0"/>
              </a:rPr>
              <a:t>Why low % in some cases?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87" y="2069068"/>
            <a:ext cx="10671586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200" b="1" dirty="0" smtClean="0">
                <a:cs typeface="Segoe UI Light" panose="020B0502040204020203" pitchFamily="34" charset="0"/>
              </a:rPr>
              <a:t>Completely Incorrect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cs typeface="Segoe UI Light" panose="020B0502040204020203" pitchFamily="34" charset="0"/>
              </a:rPr>
              <a:t>Empty or performing trivial computations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cs typeface="Segoe UI Light" panose="020B0502040204020203" pitchFamily="34" charset="0"/>
              </a:rPr>
              <a:t> </a:t>
            </a:r>
            <a:r>
              <a:rPr lang="en-US" sz="3200" b="1" dirty="0" smtClean="0">
                <a:cs typeface="Segoe UI Light" panose="020B0502040204020203" pitchFamily="34" charset="0"/>
              </a:rPr>
              <a:t>Unimplemented Python Language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cs typeface="Segoe UI Light" panose="020B0502040204020203" pitchFamily="34" charset="0"/>
              </a:rPr>
              <a:t>Lambda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cs typeface="Segoe UI Light" panose="020B0502040204020203" pitchFamily="34" charset="0"/>
              </a:rPr>
              <a:t> </a:t>
            </a:r>
            <a:r>
              <a:rPr lang="en-US" sz="3200" b="1" dirty="0" smtClean="0">
                <a:cs typeface="Segoe UI Light" panose="020B0502040204020203" pitchFamily="34" charset="0"/>
              </a:rPr>
              <a:t>Timeout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cs typeface="Segoe UI Light" panose="020B0502040204020203" pitchFamily="34" charset="0"/>
              </a:rPr>
              <a:t>Set as 4 mins</a:t>
            </a:r>
            <a:endParaRPr lang="en-US" sz="3200" dirty="0" smtClean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cs typeface="Segoe UI Light" panose="020B0502040204020203" pitchFamily="34" charset="0"/>
              </a:rPr>
              <a:t> </a:t>
            </a:r>
            <a:r>
              <a:rPr lang="en-US" sz="3200" b="1" dirty="0" smtClean="0">
                <a:cs typeface="Segoe UI Light" panose="020B0502040204020203" pitchFamily="34" charset="0"/>
              </a:rPr>
              <a:t>Big Conceptual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Can not be corrected with application </a:t>
            </a:r>
            <a:r>
              <a:rPr lang="en-US" sz="2800" dirty="0"/>
              <a:t>of a set of local correction rules</a:t>
            </a:r>
            <a:endParaRPr lang="en-US" sz="2800" b="1" dirty="0" smtClean="0"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cs typeface="Segoe UI Light" panose="020B0502040204020203" pitchFamily="34" charset="0"/>
              </a:rPr>
              <a:t>Big Error: Misunderstanding APIs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87" y="2069068"/>
            <a:ext cx="106715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200" smtClean="0">
                <a:cs typeface="Segoe UI Light" panose="020B0502040204020203" pitchFamily="34" charset="0"/>
              </a:rPr>
              <a:t>eval-poly-6.00x</a:t>
            </a:r>
            <a:endParaRPr lang="en-US" sz="3200" dirty="0" smtClean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7280" y="2517991"/>
            <a:ext cx="9428881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evaluatePoly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poly, 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result =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</a:rPr>
              <a:t>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poly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    result +=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poly.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result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48310" y="4044172"/>
            <a:ext cx="3035769" cy="820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80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b="1" smtClean="0">
                <a:cs typeface="Segoe UI Light" panose="020B0502040204020203" pitchFamily="34" charset="0"/>
              </a:rPr>
              <a:t>Big Error: Misunderstanding Spec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87" y="2069068"/>
            <a:ext cx="106715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200" smtClean="0">
                <a:cs typeface="Segoe UI Light" panose="020B0502040204020203" pitchFamily="34" charset="0"/>
              </a:rPr>
              <a:t>hangman2-6.00x</a:t>
            </a:r>
            <a:endParaRPr lang="en-US" sz="3200" dirty="0" smtClean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0687" y="2688170"/>
            <a:ext cx="1087705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getGuessedWord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secretWord, lettersGuessed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letter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lettersGuessed: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secretWord = secretWord.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replace(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letter,’_’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 secretWord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2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Capabilities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87" y="2069068"/>
            <a:ext cx="10671586" cy="42745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Subset of Python features</a:t>
            </a:r>
            <a:endParaRPr lang="en-US" sz="3200" b="1" dirty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dirty="0" smtClean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Provide feedback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 smtClean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Grade more reasonably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Limitations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87" y="2069068"/>
            <a:ext cx="10671586" cy="427458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Big Conceptual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Segoe UI Light" panose="020B0502040204020203" pitchFamily="34" charset="0"/>
              </a:rPr>
              <a:t>Do not support large global rewrite</a:t>
            </a:r>
            <a:endParaRPr lang="en-US" sz="2600" dirty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Structural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Segoe UI Light" panose="020B0502040204020203" pitchFamily="34" charset="0"/>
              </a:rPr>
              <a:t>Only focus on functional correctness</a:t>
            </a:r>
            <a:endParaRPr lang="en-US" sz="2600" dirty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Low-level generated feedback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Segoe UI Light" panose="020B0502040204020203" pitchFamily="34" charset="0"/>
              </a:rPr>
              <a:t>Only perform local rewrite suggestions</a:t>
            </a:r>
            <a:endParaRPr lang="en-US" sz="2600" dirty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Scalability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Segoe UI Light" panose="020B0502040204020203" pitchFamily="34" charset="0"/>
              </a:rPr>
              <a:t>Can not handle problem with large constant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Segoe UI Light" panose="020B0502040204020203" pitchFamily="34" charset="0"/>
              </a:rPr>
              <a:t>Unsupported Python language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Segoe UI Light" panose="020B0502040204020203" pitchFamily="34" charset="0"/>
              </a:rPr>
              <a:t>Classes and objects</a:t>
            </a:r>
            <a:endParaRPr lang="en-US" sz="2400" dirty="0"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0" y="5539649"/>
            <a:ext cx="10113264" cy="822960"/>
          </a:xfrm>
        </p:spPr>
        <p:txBody>
          <a:bodyPr/>
          <a:lstStyle/>
          <a:p>
            <a:pPr algn="ctr"/>
            <a:r>
              <a:rPr lang="en-US" sz="5400" smtClean="0"/>
              <a:t>Conclusion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867" y="735506"/>
            <a:ext cx="989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A technique for automated feedback generation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5699" y="1244184"/>
            <a:ext cx="7760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Error Models, Constraint-based synthesis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865" y="2230764"/>
            <a:ext cx="1057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Provide a basis for </a:t>
            </a:r>
            <a:r>
              <a:rPr lang="en-US" sz="3600" dirty="0" smtClean="0">
                <a:solidFill>
                  <a:srgbClr val="0070C0"/>
                </a:solidFill>
                <a:latin typeface="Gill Sans MT" panose="020B0502020104020203" pitchFamily="34" charset="0"/>
                <a:cs typeface="Segoe UI Light" panose="020B0502040204020203" pitchFamily="34" charset="0"/>
              </a:rPr>
              <a:t>automated feedback </a:t>
            </a:r>
            <a:r>
              <a:rPr lang="en-US" sz="3600" dirty="0" smtClean="0">
                <a:latin typeface="Gill Sans MT" panose="020B0502020104020203" pitchFamily="34" charset="0"/>
                <a:cs typeface="Segoe UI Light" panose="020B0502040204020203" pitchFamily="34" charset="0"/>
              </a:rPr>
              <a:t>for MOOC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594"/>
            <a:ext cx="12192000" cy="1611630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Thanks!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Good News (Assumptions)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" y="1937174"/>
            <a:ext cx="10735056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cs typeface="Segoe UI Light" panose="020B0502040204020203" pitchFamily="34" charset="0"/>
              </a:rPr>
              <a:t>The complete specification is </a:t>
            </a:r>
            <a:r>
              <a:rPr lang="en-US" sz="4000" dirty="0" smtClean="0">
                <a:solidFill>
                  <a:schemeClr val="accent1"/>
                </a:solidFill>
                <a:cs typeface="Segoe UI Light" panose="020B0502040204020203" pitchFamily="34" charset="0"/>
              </a:rPr>
              <a:t>known</a:t>
            </a:r>
            <a:r>
              <a:rPr lang="en-US" sz="4000" dirty="0" smtClean="0">
                <a:cs typeface="Segoe UI Light" panose="020B050204020402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cs typeface="Segoe UI Light" panose="020B0502040204020203" pitchFamily="34" charset="0"/>
              </a:rPr>
              <a:t>Errors are </a:t>
            </a:r>
            <a:r>
              <a:rPr lang="en-US" sz="4000" dirty="0" smtClean="0">
                <a:solidFill>
                  <a:schemeClr val="accent1"/>
                </a:solidFill>
                <a:cs typeface="Segoe UI Light" panose="020B0502040204020203" pitchFamily="34" charset="0"/>
              </a:rPr>
              <a:t>predictable</a:t>
            </a:r>
            <a:r>
              <a:rPr lang="en-US" sz="4000" dirty="0" smtClean="0"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Segoe UI Light" panose="020B0502040204020203" pitchFamily="34" charset="0"/>
              </a:rPr>
              <a:t>Bad News (Challenges)</a:t>
            </a:r>
            <a:endParaRPr lang="en-US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" y="1937174"/>
            <a:ext cx="10735056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cs typeface="Segoe UI Light" panose="020B0502040204020203" pitchFamily="34" charset="0"/>
              </a:rPr>
              <a:t>Reasoning about equivalence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cs typeface="Segoe UI Light" panose="020B0502040204020203" pitchFamily="34" charset="0"/>
              </a:rPr>
              <a:t>Models that describe the classes of errors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>
              <a:cs typeface="Segoe UI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cs typeface="Segoe UI Light" panose="020B0502040204020203" pitchFamily="34" charset="0"/>
              </a:rPr>
              <a:t>Coordinated fixes in multiple places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43655" y="6378575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Running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cs typeface="Segoe UI Light" panose="020B0502040204020203" pitchFamily="34" charset="0"/>
              </a:rPr>
              <a:t>computeDeriv</a:t>
            </a:r>
            <a:endParaRPr lang="en-US" sz="6000" b="1" dirty="0"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284646"/>
            <a:ext cx="11558016" cy="3366346"/>
          </a:xfrm>
        </p:spPr>
        <p:txBody>
          <a:bodyPr/>
          <a:lstStyle/>
          <a:p>
            <a:r>
              <a:rPr lang="en-US" sz="4800" smtClean="0">
                <a:cs typeface="Segoe UI Light" panose="020B0502040204020203" pitchFamily="34" charset="0"/>
              </a:rPr>
              <a:t>    Compute </a:t>
            </a:r>
            <a:r>
              <a:rPr lang="en-US" sz="4800" dirty="0" smtClean="0">
                <a:cs typeface="Segoe UI Light" panose="020B0502040204020203" pitchFamily="34" charset="0"/>
              </a:rPr>
              <a:t>the derivative of </a:t>
            </a:r>
            <a:r>
              <a:rPr lang="en-US" sz="4800" smtClean="0">
                <a:cs typeface="Segoe UI Light" panose="020B0502040204020203" pitchFamily="34" charset="0"/>
              </a:rPr>
              <a:t>a polynomial</a:t>
            </a:r>
            <a:endParaRPr lang="en-US" sz="4800" dirty="0" smtClean="0"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poly = [10</a:t>
            </a:r>
            <a:r>
              <a:rPr lang="en-US" sz="3600" smtClean="0">
                <a:latin typeface="Courier New" panose="02070309020205020404" pitchFamily="49" charset="0"/>
                <a:cs typeface="Courier New" panose="02070309020205020404" pitchFamily="49" charset="0"/>
              </a:rPr>
              <a:t>, 8, 2]  #f(x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10 + 8x </a:t>
            </a:r>
            <a:r>
              <a:rPr lang="en-US" sz="3600" smtClean="0">
                <a:latin typeface="Courier New" panose="02070309020205020404" pitchFamily="49" charset="0"/>
                <a:cs typeface="Courier New" panose="02070309020205020404" pitchFamily="49" charset="0"/>
              </a:rPr>
              <a:t>+2x</a:t>
            </a:r>
            <a:r>
              <a:rPr lang="en-US" sz="3600" baseline="3000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3600" baseline="30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3600" dirty="0" smtClean="0">
                <a:solidFill>
                  <a:srgbClr val="116F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 [8</a:t>
            </a:r>
            <a:r>
              <a:rPr lang="en-US" sz="3600" smtClean="0">
                <a:solidFill>
                  <a:srgbClr val="116F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4]     #f</a:t>
            </a:r>
            <a:r>
              <a:rPr lang="en-US" sz="3600" dirty="0" smtClean="0">
                <a:solidFill>
                  <a:srgbClr val="116F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’(x) = 8 </a:t>
            </a:r>
            <a:r>
              <a:rPr lang="en-US" sz="3600" smtClean="0">
                <a:solidFill>
                  <a:srgbClr val="116F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+ 4x</a:t>
            </a:r>
            <a:endParaRPr lang="en-US" sz="3600" baseline="30000" dirty="0" smtClean="0">
              <a:solidFill>
                <a:srgbClr val="116F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Segoe UI Light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30347</TotalTime>
  <Words>1282</Words>
  <Application>Microsoft Macintosh PowerPoint</Application>
  <PresentationFormat>Widescreen</PresentationFormat>
  <Paragraphs>723</Paragraphs>
  <Slides>56</Slides>
  <Notes>55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Baskerville</vt:lpstr>
      <vt:lpstr>Calibri</vt:lpstr>
      <vt:lpstr>Calibri Light</vt:lpstr>
      <vt:lpstr>Cambria Math</vt:lpstr>
      <vt:lpstr>Comic Sans MS</vt:lpstr>
      <vt:lpstr>Courier New</vt:lpstr>
      <vt:lpstr>Gill Sans MT</vt:lpstr>
      <vt:lpstr>Segoe UI Light</vt:lpstr>
      <vt:lpstr>Wingdings</vt:lpstr>
      <vt:lpstr>Retrospect</vt:lpstr>
      <vt:lpstr>Default Design</vt:lpstr>
      <vt:lpstr>Automated Feedback Generation for Introductory Programming Assignments </vt:lpstr>
      <vt:lpstr>Feedback on Programming Assignments</vt:lpstr>
      <vt:lpstr>Bigger Challenge in MOOCs</vt:lpstr>
      <vt:lpstr>PowerPoint Presentation</vt:lpstr>
      <vt:lpstr>PowerPoint Presentation</vt:lpstr>
      <vt:lpstr>Good News (Assumptions)</vt:lpstr>
      <vt:lpstr>Bad News (Challenges)</vt:lpstr>
      <vt:lpstr>Running Example</vt:lpstr>
      <vt:lpstr>computeDeriv</vt:lpstr>
      <vt:lpstr>Teacher’s solution</vt:lpstr>
      <vt:lpstr>Student’s submission</vt:lpstr>
      <vt:lpstr>Student’s submission</vt:lpstr>
      <vt:lpstr>Autograder Algorithm</vt:lpstr>
      <vt:lpstr>PowerPoint Presentation</vt:lpstr>
      <vt:lpstr>PowerPoint Presentation</vt:lpstr>
      <vt:lpstr>Simplified Error Model</vt:lpstr>
      <vt:lpstr>Rewriting using Error Model</vt:lpstr>
      <vt:lpstr>Rewriting using Error Model</vt:lpstr>
      <vt:lpstr>Rewriting using Error Model</vt:lpstr>
      <vt:lpstr>Rewriting using Error Model</vt:lpstr>
      <vt:lpstr>Rewriting using Error Model ((Py) ̃)</vt:lpstr>
      <vt:lpstr>Rewriting using Error Model ((Py) ̃)</vt:lpstr>
      <vt:lpstr>Rewriting using Error Model ((Py) ̃)</vt:lpstr>
      <vt:lpstr>Rewriting using Error Model ((Py) ̃)</vt:lpstr>
      <vt:lpstr>PowerPoint Presentation</vt:lpstr>
      <vt:lpstr>Sketch [Solar-Lezama et al. ASPLOS06]</vt:lpstr>
      <vt:lpstr>(Py) ̃ Translation to Sketch</vt:lpstr>
      <vt:lpstr>(1) Handling Dynamic Types</vt:lpstr>
      <vt:lpstr>Python Constants using MultiType</vt:lpstr>
      <vt:lpstr>Python Exprs using MultiType</vt:lpstr>
      <vt:lpstr>Python Exprs using MultiType</vt:lpstr>
      <vt:lpstr>Python Expressions using MultiType</vt:lpstr>
      <vt:lpstr>Python Exprs using MultiType</vt:lpstr>
      <vt:lpstr>(2) Translation of Expression Choices</vt:lpstr>
      <vt:lpstr>Translation to Sketch (Final Step)</vt:lpstr>
      <vt:lpstr>Translation to Sketch (Final Step)</vt:lpstr>
      <vt:lpstr>PowerPoint Presentation</vt:lpstr>
      <vt:lpstr>Solving for minimize(x)</vt:lpstr>
      <vt:lpstr>Incremental Solving for minimize(x)</vt:lpstr>
      <vt:lpstr>PowerPoint Presentation</vt:lpstr>
      <vt:lpstr>Feedback Generation</vt:lpstr>
      <vt:lpstr>Feedback Generation</vt:lpstr>
      <vt:lpstr>Evaluation</vt:lpstr>
      <vt:lpstr>Autograder Tool for Python</vt:lpstr>
      <vt:lpstr>Benchmarks</vt:lpstr>
      <vt:lpstr>PowerPoint Presentation</vt:lpstr>
      <vt:lpstr>Average Running Time (in s)</vt:lpstr>
      <vt:lpstr>Feedback Generated (Percentage)</vt:lpstr>
      <vt:lpstr>Average Performance</vt:lpstr>
      <vt:lpstr>Why low % in some cases?</vt:lpstr>
      <vt:lpstr>Big Error: Misunderstanding APIs</vt:lpstr>
      <vt:lpstr>Big Error: Misunderstanding Spec</vt:lpstr>
      <vt:lpstr>Capabilities</vt:lpstr>
      <vt:lpstr>Limitations</vt:lpstr>
      <vt:lpstr>Conclusion</vt:lpstr>
      <vt:lpstr>Thanks!</vt:lpstr>
    </vt:vector>
  </TitlesOfParts>
  <Company>MIT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Autograder</dc:title>
  <dc:creator>rishabh</dc:creator>
  <cp:lastModifiedBy>Yanjun Wang</cp:lastModifiedBy>
  <cp:revision>1088</cp:revision>
  <dcterms:created xsi:type="dcterms:W3CDTF">2013-04-22T20:38:44Z</dcterms:created>
  <dcterms:modified xsi:type="dcterms:W3CDTF">2018-03-26T19:19:56Z</dcterms:modified>
</cp:coreProperties>
</file>