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336" r:id="rId2"/>
    <p:sldId id="337" r:id="rId3"/>
    <p:sldId id="341" r:id="rId4"/>
    <p:sldId id="342" r:id="rId5"/>
    <p:sldId id="343" r:id="rId6"/>
    <p:sldId id="345" r:id="rId7"/>
    <p:sldId id="346" r:id="rId8"/>
    <p:sldId id="347" r:id="rId9"/>
    <p:sldId id="351" r:id="rId10"/>
    <p:sldId id="348" r:id="rId11"/>
    <p:sldId id="352" r:id="rId12"/>
    <p:sldId id="353" r:id="rId13"/>
    <p:sldId id="354" r:id="rId1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4" autoAdjust="0"/>
    <p:restoredTop sz="81010" autoAdjust="0"/>
  </p:normalViewPr>
  <p:slideViewPr>
    <p:cSldViewPr snapToGrid="0">
      <p:cViewPr varScale="1">
        <p:scale>
          <a:sx n="78" d="100"/>
          <a:sy n="78" d="100"/>
        </p:scale>
        <p:origin x="12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1-08-09T11:23:35.644"/>
    </inkml:context>
    <inkml:brush xml:id="br0">
      <inkml:brushProperty name="width" value="0.10583" units="cm"/>
      <inkml:brushProperty name="height" value="0.10583" units="cm"/>
      <inkml:brushProperty name="color" value="#900000"/>
    </inkml:brush>
  </inkml:definitions>
  <inkml:trace contextRef="#ctx0" brushRef="#br0">21903 16571 8,'0'0'32,"-9"-2"-10,9 2-6,0 0-4,0 0-3,0 0-2,0 0 0,0 0-2,0 0-1,0 0 0,0 0-1,0 0 1,0 0 0,0 0 0,0 0-1,0 0 0,0 0 0,0 0 0,8 2-1,-8-2 0,0 0 0,0 0-1,0 0 1,10 5-1,-10-5 1,13 4-1,-4 0 1,0-1 1,4 3-2,1 3 0,5 4 1,0 5-1,5 1 0,1 7 0,5 4 1,2 3 0,-1 5 0,3 6 0,-3-1 0,-4 4 1,-1-3 0,-4 3-1,-6-5-1,-6 3 0,-3-7-2,-3-2 0,-4-36 0,1 62-1,-1-62-1,-3 42 2,3-42-1,0 0 0,0 0 3,0 0-1,0 0 0,0 0 0,0 0 1,0 0-1,0 0 0,0 0 0,0 0 0,0 0 1,0 0-1,0 0 2,0 0-2,0 0 1,0 0 2,14-43-1,-14 43-1,0 0 1,0 0 1,0 0-3,12-52 1,-12 52-1,0 0 1,4-36-1,-2 12 0,1-9 1,0-12-3,5-17 1,8-15 0,9-19 0,13-9-1,15-18 0,15 6 0,13-6 0,15 9 2,12 5 0,7 12 0,5 7 0,1 11 0,0 7-1,-7 8 1,-7 9-1,-18 9 0,-15 14-6,-26 2-12,-9 24-9,-35-8-7,-4 14-11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07.68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4421 7,'0'0'5,"0"0"-1,0 0 0,0 0-1,0 0-1,0 0 0,0 0 0,0 0 1,0 0 1,0 0 1,0 0 1,0 0 0,0 0 1,16-22 0,-16 22-1,0 0-1,27-18 0,-27 18 0,28-24-2,-8 10 0,5 3 0,8-11-1,7 4 0,7-9 0,13-6 0,14-10 0,8-2 0,7-15 0,9-5 1,11-11-1,11 2 1,8-11-1,13 2 0,10-11 0,16-6 0,11-8 0,11 3-2,6-7 2,17-4-1,10-7 0,3-4 1,2-5-1,6-4 1,12-8-1,6 1 0,4-7 1,-1 1-1,8-1 0,1 2 0,-1 7-1,-6 5 1,-13 4-1,5 4 1,-5-3-1,-5 5 0,-14 3 0,-6 0 0,-11 7 0,-9 4 1,-13 14-1,-25 11 0,-27 20-1,-30 15 1,-19 16-1,-28 9-2,-14 19-5,-42 8-21,7-19-8,-7 19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09.599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221 1276 14,'-7'-42'13,"-6"-17"-2,8-8-1,-6-18-2,3-9-2,-2-15-1,2 1-1,-3-12-1,4 6-2,-6 2 1,-1 9 0,-3 13 0,1 21 0,-6 16 1,6 19-2,0 16 0,16 18-1,-22 20-1,13 12-5,12 14-4,-3-1-9,0-3-9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0.34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133 1810 10,'0'0'18,"0"0"-4,0 0-5,0 0-1,0 0-2,-14-16 0,14 16-2,-6-37 1,4 7 1,-7-26-1,4-8 0,-8-23-1,8-14-1,-10-20 0,11-11 0,-5-9-2,6-2 1,1 0 0,-2 11-1,2 13 0,2 14 0,-1 20 0,-5 21-1,-1 19 0,3 11 0,-1 18-1,5 16 0,0 0-1,-17-15 0,17 15-1,0 0 1,2-23 0,0 3-2,5 3 1,-1-6-3,-6 23-6,11-38-5,-11 38-12,18-4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1.146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262 2099 19,'-4'-58'13,"4"-1"0,-9-15 0,5 10-3,-14-17-1,7 5-1,-14-18-4,7 2 2,-8-26-2,2-9 0,-5-14-1,9-7 1,-1-6-1,6 8 0,2 5-2,10 14 0,-3 15 0,4 25 0,2 18-1,0 19 0,-3 12 0,-1 10-1,-1 12 1,5 16-1,0 0-1,0 0 0,0 0-2,-9 27-3,23 6-6,-5 1-19,9-3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1.860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288 2235 14,'0'-40'13,"-3"-16"-2,-1-6-2,-5-19-1,4-1 0,-6-21-1,-2-2 0,-9-23-1,-1-4 1,-8-27-2,9-6 2,-7-18-3,7 4 0,-2 2-1,10 18-1,-3 18 0,7 27-2,0 29 1,3 27-2,2 27 0,5 31-2,-2 22-3,-4 7-8,19 22-18,4 12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2.649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40 1875 27,'-7'-40'19,"-4"-30"-3,11-6-2,-14-46-1,16-8-3,-11-34-5,10-12 1,3-17-3,7 12-2,-2 3 0,2 21 0,-2 29 0,0 28 0,0 30 1,-5 21-2,-4 23 1,0 26-1,-2-19 0,2 19-1,0 0 0,0 0-1,0 0-4,0 0-5,0 0-9,-2 29-12,2-29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3.43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15 2087 4,'0'-47'26,"-4"-5"-6,-3-24-4,9-4-4,-8-34-1,12-5-4,-6-33-1,9-11-3,-4-27 1,12-9-1,-3 4-1,4 12 0,-7 19 0,0 23-1,-3 34 0,-12 35-1,2 39-1,2 33 0,-18 18 0,11 13-2,8 18-3,1-15-3,20 8-11,7-15-11,2-15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4.18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18 2053 10,'-2'-22'14,"2"22"-2,-2-16-1,2 16-1,-5-18-1,5 18-2,-6-22 0,6 22 0,-2-38 0,8 15-1,-8-26-1,7-2 0,-5-23 0,9-15-2,-1-32 0,6-22-1,-3-32 0,11-17 0,0-7-2,7-5 1,-6 14-1,5 22 0,-6 39 0,-4 39 0,-6 50-1,-12 40 0,11 36-3,-13 15-5,17 21-11,-4-7-14,3-16 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5.038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24 990 5,'0'0'11,"0"0"0,0 0-1,0 0-1,-18-7 1,18 7 0,-3-40-1,6 14-1,-10-19 1,14-2-2,-12-32-1,12-3-1,-1-21 0,6-5-2,-1-1-1,4 6-1,-4 14 0,3 12-1,-5 28-1,-2 23 0,-7 26-2,13 15-2,-6 17-1,-7-10 0,10 11-3,-10-33-9,9 25-13,-9-25-1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1:15.86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1 669 13,'-2'-17'13,"2"17"0,0-20-3,0 20 1,0-23-2,0 23-1,2-44 0,3 17 0,-8-14-2,10-1-1,-7-16 1,7-1-2,-3-8-1,3 7-1,-3-2 0,1 10-1,-3 7-1,-2 10 0,7 17-1,-7 18-1,-2 26-9,-12 13-21,1 10 0,6 6-1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1.67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51 5,'11'-22'13,"-11"22"0,13-16-3,-13 16-1,0 0-2,18-13-1,-18 13-2,0 0-1,17 11-2,-17-11 1,30 25-2,-6-9 2,3 4-2,8 4 2,-1 5-2,5 1 1,-1 5 0,7 6 0,-1 5 1,8 1-2,-1 7 3,6 2-1,6 6 0,10 4 0,5-2 0,4 6-1,1 1 0,6 7 1,2 1-1,6 3 0,-3 1-1,-1 7 1,5 1-1,5 1 1,10-2 0,7 1 0,4-4 0,5 1 0,11-8 1,5-6 0,4-2-1,9 3 1,-9-5-1,9 1 0,-7 1 0,5 0 0,-10 13 0,4 9-2,-2 6 2,-5 9-2,4 4 2,2 10-2,4 4 2,-4 7-2,9-9 0,0-2 1,4 0 0,-2-4 0,-4-5 0,-7-4-1,0-5 1,-13 6 0,-8-3 0,-16 1 2,-10-8-2,-8-1 2,-12-14-2,2-1 2,-17-14-1,2-8-1,-2-5 1,1-9-1,-9-11 2,-2-5-2,-8-6 1,-6-6-1,-8-1 1,-8-5 0,-7-10-1,-20-5 1,24 9-1,-24-9 1,0 0-1,0 0 0,0 0 0,14 7 0,-14-7 0,0 0 0,17 6-1,-17-6 0,18 3-1,-18-3-4,31-18-16,-15-3-13,-1-10-2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42.94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3466 16,'0'0'10,"0"0"0,0 0-1,20-25 0,-20 25-1,0 0-1,22-15-1,-22 15 0,0 0 0,7-20-1,-7 20-1,0 0 0,27-21-2,-14 4 1,9 1 0,3-9-1,8-1 1,1-4-1,14-1 0,-1-9 0,7 4 0,5-9 0,4 3 0,10-7 0,10 2-1,7-7 1,9 0 0,12-4-1,9-7 2,13-8-1,10-1 0,12-9-1,21-8 1,6-12-1,12-5 1,4-8-2,13 2 0,14-3 1,4-8 1,6-2-1,-6 2 0,9-9 1,5 1-2,3-1 2,-8 0-1,-13 7 0,-7 11-2,-24 13 2,-15 15-1,-29 17 1,-28 17-1,-27 16 0,-23 13 0,-21 8 0,-18 8 0,-10 4 0,-23 5 0,17-4 0,-17 4 0,0 0 0,0 0 0,0 0 0,0 0 0,0 0 0,0 0 0,0-21-1,0 21 1,0 0-2,-4-26 3,4 26-3,-7-18 3,7 18-3,0 0 3,0 0-2,-7-22 1,7 22 0,0 0-1,0 0 1,0 0 0,16-1 0,-16 1-1,0 0 2,0 0-1,22-11 0,-22 11 0,22-20 0,-8 4 0,8-3 0,-2 0 0,5-7 0,4 5 0,-3-1 0,1 2 0,-3 4 0,-6 1 0,-18 15 0,29-18 0,-29 18 0,16-5 0,-16 5 0,0 0 0,17 2-1,-17-2 1,0 0 0,0 0 0,18 7 0,-18-7 1,0 0-1,0 0 0,0 0 0,0 0 1,0 0-1,0 0 0,0 0 0,0 0 0,0 0-2,0 0-1,0 0-4,0 0-16,0 0-9,-35 21-6,6-8 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1.439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5 9 7,'0'0'15,"0"0"-2,-7-18-3,7 18-2,0 0-3,0 0-2,0 0 0,0 0-2,0 0 0,0 0 1,0 0-1,0 0 0,0 0 1,0 0 0,0 0 0,0 0 1,0 0 0,0 0 0,0 0 0,0 0-1,7 25 0,0 4 0,2 7-1,6 11 0,3 7 0,-2 10-1,1 3 0,4 5 1,-6 0-1,7-3 1,-8-7-1,3-4 1,-1-10 0,4-6 0,-5-9-1,-1-6 1,4-11-1,-18-16-1,28 22-2,-28-22-6,18 9-11,-18-9-11,0 0-1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2.497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18 53 23,'0'0'19,"0"0"-3,0 0-1,0 0-5,0 0 0,0 0-5,0 0-1,0 0-1,0 0-1,0 0-1,-9-17 0,9 17-1,0 0 0,-2-16 0,2 16 1,0 0-1,0 0 0,-6-20 1,6 20 0,0 0 0,0 0 0,0 0 0,0 0 0,0 0 0,0 0 0,0 0-1,-9 18 1,11 0 0,5 6-1,-1 12 1,3 7-1,0 14 0,4 4 0,3 6 0,0 4 0,1 1 1,6 0-1,1 1 0,0 4 0,-1 5 0,4 10 1,-1 0 0,3 2 0,-2-1-1,-1 1 1,-5-6 0,1-10-1,-2-15 1,-3-14-1,-3-13 0,-3-12-1,-11-24 1,20 4 0,-13-26-2,-3-2-1,-6-14-3,11 13-8,-12-8-17,-1 4-3,4 13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3.301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-1 0 8,'0'0'17,"0"0"-3,-4 20-2,4-20-1,0 0-1,0 0-2,0 0 0,0 0-2,0 0-3,0 0 0,0 0-1,0 0-1,0 0-1,0 0 1,0 0 0,0 0 0,0 0 0,0 0 0,-2 22 0,2-22 0,9 34-1,-1-8 2,4 15-3,7 8 2,2 16-1,1 13 0,40 114 1,-27-82 0,-3 13-1,1 6 1,1-1 0,-1 4 0,0-3-1,0-12 1,-4-8 0,-2-14 0,0-22-1,-1-23 0,-3-21-1,-3-27 0,-2-16-2,-8-22-6,6 1-18,-5-1-6,-15 2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4.18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14-11 14,'0'0'19,"0"0"-1,-16 0-4,16 0-2,0 0-2,0 0-3,0 0-2,0 0 0,0 0-2,-4 31 1,6-15-2,7 13 1,-1 6-1,10 17-2,-6 6 1,10 16 0,2 13-1,-2 12 0,5 14 1,-2 11-2,1 3 1,-1 3 1,1 2-1,-1-7 1,2-4-1,-3-14 1,0-7-1,-3-15 1,1-11 0,-5-13-1,1-10-1,-2-11 1,-5-11-2,-11-29 0,22 29-3,-22-29-4,0 0-10,14-28-49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5.07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11-3 4,'0'0'9,"0"0"0,0 0-1,0 0 1,0 0 1,0 0-1,0 0 1,0 0 0,-16-9 0,16 9-2,4 18-1,3 3-2,-7 8-2,11 15 0,0 12-1,5 18-2,6 18 1,3 20-1,6 15 0,4 12 0,3 12 0,2 0 0,0 5 1,2-6 0,-8-20 0,-1-12-1,0-24 0,-4-25 0,0-24-1,-8-21 0,3-21-2,-15-25-5,11 8-10,-14-13-16,-12-6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6.041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-9-9 5,'0'0'10,"0"0"-1,0 0-2,0 0-1,-8-20-2,8 20-1,0 0 0,0 0 1,0 0 1,0 0 2,0 0 0,0 0 0,0 0 2,20 25-2,-20-7-1,17 22-1,-5 7-2,10 18 0,9 13-2,2 23-1,9 17 1,1 10-1,8 19 0,-2 5-1,0 0 1,-2-2 0,-1-11 0,-6-10 1,-7-12-1,-1-17 1,-6-17-1,-5-13 1,-1-15-1,8 26 2,-21-54-2,0-11 0,-7-16-1,0 0-3,0 0-5,0 0-22,-9-23-2,-7-2-1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6.983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0 9,'0'0'25,"0"0"-6,-7 16-3,7-16-5,0 0-1,0 18-4,7-1-1,-7-17-1,9 39-1,-2-8 0,6 14 0,2 11-1,8 15 0,-1 18-2,2 15 2,7 19-2,5 13 0,0 9 0,2 7-1,4 0 1,-2 0-1,4-8 1,-4-8-1,-2-11 1,-3-15 0,-3-16-1,-8-23 0,3-17 0,-12-23 0,-15-31-3,0 0-2,21-16-15,-26-8-12,-6-9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7.797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13-4 13,'0'0'19,"0"0"-4,0 0 6,-22 2-14,22-2 0,0 0 0,0 0-2,0 0 1,0 16-1,0-16-1,0 0 0,7 25-1,2-5-1,-2 7 0,10 11-1,-1 4 1,11 16-2,2 11 1,4 17-1,5 16 0,4 13 0,7 10 0,0 4-2,0 14 2,0 0 0,-1-1-1,-3-13 0,-5-8 1,-4-16-2,-7-16 2,-7-17-1,2-18-2,-13-21-1,1-6-1,-12-27-1,10 22-18,-10-22 4,0 0-10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8.676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-3 0 26,'0'0'21,"0"0"-4,2 18-2,-2-18-2,0 16-4,0-16-3,6 24 0,-6-24-3,9 34 0,-2-14 0,4 7-2,2 4 0,7 10-1,-4 10 0,11 9 0,-3 12 0,7 13 0,3 16 0,35 136-1,-29-112 1,0 5 0,0-1-1,2-10 0,-6-12 0,1-18 0,-6-19-1,-2-17 0,-4-19-2,-5-18-2,-20-16-5,20-25-16,-18 9-6,-6-10-1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5.956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17 0 3,'0'20'8,"0"-4"-1,3 11-1,-3 6-1,2 8-2,-4 10-1,2 11-1,-1 6-1,-1 3 1,-2 10-1,-3 3 0,3-9 0,2 3 0,2-4 1,2-8-1,2-9 0,-2-6 0,3-15 0,2-10-1,-7-26-4,22 14-9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2:59.62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0 0 5,'0'0'14,"0"0"-1,7 18-1,-7-18 0,0 0 9,0 0-12,0 0-2,0 0-2,0 0-2,0 0 0,0 0-2,0 0 1,0 0 0,0 0-1,0 0 0,0 0 1,0 0-1,0 23 0,0-23 1,6 31-1,-1-4 1,6 9-1,5 15 0,4 16 0,2 18 0,9 13-1,0 12 0,3 11 0,6 4-1,-3 3 1,-3 3-1,-1-5 1,0-10 0,-4-6 0,-2-10 0,0-19-1,-3-6 1,-2-23-2,1-12 0,-23-40-6,55-11-55,-51-29 28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00.610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6 0 27,'0'0'14,"0"0"0,0 0 0,-8 16-1,16-1-2,-8-15-4,-6 25-1,6-25-2,7 33 0,-3-15-1,11 9 0,-1 2-1,8 11 1,0 1-2,7 14 1,2 3-1,5 8 1,-3 3-2,-1 2 1,-4 1-1,1-1 0,-2-4-1,-2-8 1,1-4 0,-8-8-1,4-8 1,-8-2-1,6-12 0,-7-5 1,0 0 0,-13-20 0,14 25-1,-14-25 0,8 16-1,-8-16-3,0 0-13,0 0-17,0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28.508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357-16 14,'13'-18'15,"-13"18"-2,0 0-2,0 0-3,0 0-1,0 0-1,0 0-1,0 0-1,0 0 0,0 0 0,0 0-1,0 25-1,0-25 1,-2 31-1,-1-11 0,3 7 1,-4-3-2,0 3 1,3-4 0,-1 4 0,-2-1 0,4 1-1,-7 2 1,7 7 0,-2 2-1,0 9 0,-1 4 0,-1 8 0,-1 3 1,-3 12-1,-1 6 0,2 5 0,-4 5 1,0 11-1,-2 4 0,8 4 0,-2 7 0,5 7 1,-4-2-1,8 9 1,-4 0-1,2 8 0,-1 1 0,-1 4 0,-4-2 0,-1 0-2,2-5 1,1-4-1,4-6 1,0-6-1,5-4 1,-1-4-1,2-6 1,1 3 1,0-1-2,-3 5 0,-4 1 1,-2 3 0,0 4 0,2-3 0,-4 3 0,3 4 0,-5 2 0,-1-3 1,0 1-1,5 4 0,-9-1 0,-2 4 0,-1 7 0,-6 2-1,0 2 1,0 4-1,-2 1 2,0 1-1,2-3 1,6 4-1,3-3 1,5-4-1,4-6 1,4 1-1,4-10 1,-5-1-1,7-10 1,-5-12-1,1-13 1,-4-12-1,2-15 1,-2-11 0,0-8-1,0-10 1,-2-6-1,2 5 0,-7 1 0,7 2 1,-8 4-1,8-1 1,-7 4-1,4-3 1,-3-2-1,2-6 1,3-7-1,-1-3 1,-2-1-1,1-3 1,3-2-1,0-1 0,0-17 0,0 25 1,0-25-1,0 18 0,0-18 0,0 0-2,0 0-1,-10-24-3,10 24-16,0-37-11,0 9-5,-7-8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36.38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1228-2 10,'0'0'16,"0"0"-2,-20-4-3,20 4-2,0 0-2,0 0-2,0 0-1,0 0 1,0 0 0,0 0 0,0 0-1,0 0 1,0 0 0,0 0 0,0 0-2,0 0 0,0 0 0,0 0-2,0 0 0,0 0-1,0 0 1,0 0-1,0 0 1,-24 9 0,8-7 1,-13 1-1,-9 1 1,-13 0-1,-16-3 1,-10 1-1,-15-2 0,-5-2 0,-8 2 0,1-1-1,6 1 1,6 1-1,10 1 0,22 2 1,9 1-1,20-1 0,31-4 0,0 0 1,-5 16-1,21-10 0,2-3 0,0-1 0,2 0 0,-3 0 0,-17-2 0,16-2-1,-16 2 1,0 0 0,0 0-1,0 0 1,0 0 0,0 0 0,0 0-1,-18-11 1,18 11 0,-22-9 0,6 5 0,-6-1 0,2 1 0,-4-1 1,1 1-1,1-1 0,6 5-1,16 0 0,-17 2-3,17-2-6,0 0-21,18 9-4,-1-4 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37.504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2034 11 9,'0'0'7,"0"0"0,19 7 0,-19-7-2,0 0 0,14-6-1,-14 6 1,0 0 1,22-1 0,-22 1 0,0 0 1,0 0 0,20-6 0,-20 6-2,0 0 0,0 0-1,0 0 1,0 0-1,0 0 0,0 0-1,0 0 0,0 0 0,0 0 0,0 0-2,-20-5 1,-24 10 1,8-1-1,-9-1 0,-17 3-1,-9-1 1,-18-3 1,-20 2-2,-13-3-1,-11 3 1,-10-2-1,-6 1 1,4-3-1,1 2 0,8 2 0,10 0 0,14-1-1,8-1 1,-59 7-1,103-5 0,10-3-1,21 3 0,11-4 0,18 0-1,0 0-3,37 4-13,-16-4-15,8-2 0,2 4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38.739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2202-1 17,'0'0'10,"0"0"0,0 0 0,0 0 0,16 9-1,-16-9-1,0 0-1,0 0 1,0 0-2,0 0 0,0 0 0,0 0-2,0 0-1,0 0-1,0 0 0,0 0-1,0 0 0,0 0 1,-16 3 0,16-3 0,-22 8 0,-1-12 0,-6 11 1,-17-9-1,-7 8 1,-17-3-2,-12 10 1,-16-4-1,-13 2-1,-11 5 1,-9-3-1,-7 1 0,4 1 0,-1-6 0,10-4 0,12 1 0,11-4 0,15 1 0,16-1-1,8 2 1,10 1-1,4 2 1,5-1-1,-1 3 0,3-2 0,0 0 0,-36 1 0,46-7 1,1-1 0,9-1 1,4-1 0,18 2 0,0 0-1,0 0 0,0 0-1,0 0-1,25-2-4,-25 2-4,31 2-16,-15 0-9,-16-2 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39.770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2444-4 11,'0'0'13,"0"0"-1,0 0-2,0 0 0,0 0-2,0 0-1,0 0-1,0 0 0,-16-6 1,16 6 0,0 0-1,0 0-1,0 0 0,0 0-1,0 0-2,0 0 1,0 0-2,0 0 0,0 0 1,-28 9-1,28-9 0,-29 9 0,4-5 1,-1 3-1,-15-1 1,-12 1-1,-18 0 1,-16 0-1,-19 1 0,-15 1 0,-23-2-1,-10 0 1,-10-1-1,-9-1 0,-3-1 0,-2-3 0,6 1 0,12 2-1,-109 3 0,167 0 0,24-1 0,29 3 0,18 0 0,31-9-1,-17 16-1,17-16-1,0 0-2,22 24-7,-22-24-16,0 0-4,0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0.817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2752 2 1,'0'0'9,"0"0"-2,0 0-1,0 0-1,0 0 1,0 0-2,0 0 1,0 0 0,0 0 0,17-4 1,-17 4 0,0 0 0,0 0 1,0 0 7,0 0-9,0 0 0,-20-2-1,20 2-1,-31 4 0,5-2-1,-6 5 0,-8-3-1,-8 5 1,-13-2-1,-7 4 0,-21-4 0,-7 4 0,-20 0 0,-13 0-1,-15-4 1,-10 0-1,-10 0 0,-3-1 1,5-1-1,-1 1 0,10-3 0,10 4-1,10 6 1,6-2-1,20 2 1,7-1-1,12 3 0,19-6-1,11 3 1,13-4 1,19-3-1,26-5 1,-18 4 0,18-4 0,20-4-6,24-7-20,-15 8-7,-4-5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2.008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2796 0 9,'0'0'11,"0"0"1,0 0-1,0 0-1,0 0-1,0 0-1,0 0-1,0 0 1,0 0-2,0 0-1,0 0 0,0 0-1,0 0 0,0 0 0,0 0 0,-27 9-1,2-6 0,-3 5 0,-13-3-1,-12 4-1,-14-2 0,-21 4 1,-19-2-2,-22 0 1,-20-1-1,-22-3 1,-16-1-1,-11-1 0,-9-1 1,7 2-1,-171 10 1,219-3-1,21 2 1,24 3-1,21 6 0,15-4-1,22 0 1,13-4-1,2-5 1,12-3-1,0-4 0,22-2 0,-27-11 0,27 11 1,-22-18-1,22 18-2,-11-20-5,11 20-17,18 2-10,-18-2 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3.207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2514 104 13,'0'0'11,"0"0"-4,0 0-3,0 0-2,0 0 1,0 0 1,0 0 0,0 0 2,0 0 0,0 0 0,0 0 0,0 0 0,0 0-1,0 0 0,0 0-2,0 0-2,0 0 2,0 0-2,-18-11 2,-2 15-1,-19-6 1,-8 6-1,-26-6 2,-19 4-1,-34-8-1,-23 3 2,-32-10-2,-21 4 0,-14-6-1,-2 3 1,1-5-2,18 8 1,-139-7-1,214 18 0,31 5 0,23 8-1,20-3-1,23 8 0,11-9-2,18 9 0,-2-20-1,18 20 1,-18-20-2,31 2-1,-31-2-3,31-11-10,-13 9-10,-18 2-1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6.61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2 121 4,'0'0'9,"0"0"-3,-11-16-4,11 16-1,0 0-1,0 0-1,0 0 1,0 0 0,22-9 0,-22 9 1,18-11 0,-18 11 0,24-20 0,-24 20 1,25-29 0,-14 13 1,-11 16 1,15-23 1,-15 23 1,0 0 1,0 0 0,0 0 0,0 0 0,0 0 0,0 0-1,0 0-2,0 0-2,2 29 0,-4 3-1,-2 8-1,1 21 1,-3 14-2,4 17 2,-5 20-1,0 13 0,-2 9 1,-2 3-1,2 1 0,0-12 0,-1-8 0,5-20-1,1-17-3,1-30-3,15-21-18,-12-30-4,19-23-1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4.322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2524-2 20,'0'0'12,"0"0"0,0 0-1,0 0-1,-17-8-2,-6 19 5,3 0-8,-15 0-1,-5 4-1,-12-1 0,-8 6-1,-19-7 0,-15-1-1,-24-3 0,-20-3 0,-26-8-1,-16-4 0,-18-3-1,-5 0 1,-3 4 0,8 0-1,13 5 1,25 3-1,31 4 0,25 4 0,37 7-1,22-1-2,32 2-2,13-19-7,20 22-7,7-4-12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5.311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2034 35 8,'0'0'21,"0"0"-1,0 0-3,0 0-6,0 0-3,0 0-4,0 0 0,-17 7 0,1-7-1,-6 3 0,-16-3 1,-6 6-2,-19-10 1,-15 8-1,-24-8-1,-16 4 0,-26-5 0,-14 1-1,-14-3 0,-5 0 1,-164-2-1,192 7 0,22 2 0,27 2 0,25 1-1,22 10 0,21-6-3,19 10 0,13-17-3,0 27-6,0-27-13,24 12-8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3:46.19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2212 13 6,'0'0'11,"0"0"1,0 0-1,-18-2-1,18 2-1,-27 4 0,27-4-1,-26 5-1,26-5 1,-32 2-2,6 6 0,-14-8-1,-5 3-1,-20-3-1,-12 6 0,-19-6-1,-13 1 0,-22-2-1,-13-1-1,-19-5 0,-10-3 0,-8 3 0,8 0-1,8 7 1,16-4-2,25 4 1,22 6-1,33 8-2,20-1-2,33 12-3,-1-17-10,17-8-15,20 21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4:23.521"/>
    </inkml:context>
    <inkml:brush xml:id="br0">
      <inkml:brushProperty name="width" value="0.06667" units="cm"/>
      <inkml:brushProperty name="height" value="0.06667" units="cm"/>
      <inkml:brushProperty name="color" value="#C00000"/>
      <inkml:brushProperty name="fitToCurve" value="1"/>
    </inkml:brush>
  </inkml:definitions>
  <inkml:trace contextRef="#ctx0" brushRef="#br0">4343 162 13,'-4'-21'12,"4"21"-1,-2-25-3,2 25 0,-5-19-3,5 19 1,0 0-2,0 0 0,-9-15 0,9 15 0,0 0 0,0 0 1,0 0-2,0 0 1,-16-5 0,16 5 0,0 0-1,-16-7 0,16 7 0,-19-11-1,19 11 0,-22-9-1,22 9 0,-21-6 0,21 6 0,-16-4 0,16 4 0,0 0 0,-18-7 1,18 7-1,0 0 1,-23-7-1,5 4 1,2 3-1,-7 1 0,2 3-1,-11 1 1,0 2-1,-4 3 0,4-1 0,-3-2 0,-2-3 1,1-3-1,4-1 1,-2-1 0,-1-1 0,1-2-1,-5 6 1,-2 2-1,-2 3 1,-3 1-1,-4 6 0,-1-2 0,-8 6 0,2-5 0,-1 3 1,-3-6 0,-1 3-1,0-3 2,-6 4-2,2 2 2,1 3-2,-1 0 2,7 3-2,-5-1 1,4 3-1,-2-1 0,3-2 0,0 1 0,-1-1 0,-1-2 0,3 0 0,-10 2 0,2 0 1,-6-2-1,-1 2 0,1 3 0,-5 2 0,4 0-1,-1 4 1,1 3 0,0-2 0,2 2 0,0 5 1,1 0-1,-2-1 0,-1 6 0,-2 0 0,2 4 0,0 5 0,-5 4-1,2 4 2,-1 1-1,1 2 0,4 1 1,4-2-1,6 2 0,1-3 1,10-5-1,6-2 0,6-4 0,4 0 0,1-1 0,6 1 0,5-1 0,1-1 0,4 1 0,2 1 0,2 0 0,2 2 0,3-1 1,4 4-2,1 1 2,2-1-2,0-4 2,4 4-2,2-1 2,-1 3-1,1-5 0,1 7 0,-1 2 1,1 10-1,-5 4 0,2 5 1,-6 3-1,-1 4 0,-4 8 0,-2 4 0,-3-4-1,-2 1 1,2-4 0,2-4-1,-3-5 1,14-1 1,-1-11-1,4-5 0,3-5 0,6-7 1,-1-2-1,1-2 0,3 0 0,0-1 1,1-1-1,1 6-2,1 2 3,1-1-2,2 6 1,-1-2-1,1 0 2,1 2-2,-3-2 1,0 1 1,-2 3-1,3 4 0,-3 1-1,0 3 2,5-1-2,6-4 1,5-4 0,7-3 0,7-9 0,4-5 0,9-6 0,5-5 0,3-2 0,-5-1 0,-2-3 1,-1 3-1,0 0 1,-8-2-1,-1 3 1,-6-3 0,-1-3 0,5-1-1,-4-5 0,-3-1 0,0-6 0,2-3 0,-2-1 0,-2-1 0,-4 1 0,-6 0 1,3 1-1,-4 2 0,1 4 0,-1-2 0,2 3 0,-1-1 0,-1-2 0,6 3 0,-2-3 0,4-2 0,-3 2 0,3-2 0,1 2 0,-1 1 0,3 6 0,0 0 0,-1 0 0,1-2 0,-1 0 0,4-2 0,1-3 1,7-7-1,0-3 0,3-4 0,0-2 1,2-3-1,2 3 0,0 0 0,0 1 1,-4 1-1,1-2 0,1 2 0,2-4 0,1-1 0,1-3 0,1 2 0,-5-2 0,4 1 0,0 0 1,-6 2-1,2-1 0,-7 1 0,4 0 0,-3-2 0,1 0 1,0 2-1,-4 0 0,-1-1 0,3 3 0,-4-1 0,-3 3 0,0 1 1,3-4-1,-3-3 0,5-3 0,0-4 0,2-2 0,2 4 1,0-7-1,-6 2 0,6 1 0,-5 2 0,-3 2 0,-1-2 0,-2 0 0,2-1 0,-2-3 0,2-4 0,5-2 0,1-4 0,2 0 1,2-1-2,-1-1 2,1 2-2,-1 2 0,2-3 1,-4 1-1,2 0 1,-6-1-1,7-2 0,-4-2 0,2-2 1,1-3 0,-5 3-1,3 0 2,-2 1-1,-2-3 0,-3 1 0,0-2 0,-2-1 0,2 1 1,-4 0-1,1-2 0,4-3 0,-3-4 0,4 0 0,-6 0 1,6-3-1,-2-2 0,2 0 0,3-5-1,-1 1 2,-2-1-2,1 1 2,1 3-1,-3 1 0,-2-2 0,0 3 1,0 5-1,-5-1 0,-1 0 1,-4-3-1,-3 1 0,1 0 0,-5 1 1,2-4-1,-7-5 1,3 1-1,-5 4 0,2-2 0,0-1 1,3-4-1,-7 3 0,1-1 2,1 3-1,-6 2-1,1 0 1,-4 3-1,-5-1 1,0 5-1,-2 0 1,-4 2-1,0-3 0,-3 1 0,-2-2 1,1 1-1,-5-3 0,2 0 0,-1-3 0,0 0 0,1 0 1,-3 6-1,-1-7 0,3 5 0,-4-4 0,0 3 1,0 1-1,-3 3 1,-3-1-1,-1 1 1,2 2-2,-4 0 2,4 8 0,-4 0-1,5-5 1,-1 4-1,3-6 0,-3 2 0,5-7 1,-2-1-1,-5 1 0,3-3 1,-1-1-1,-2 3 0,-2-1 1,-4 2-1,3 1 0,-4 0 0,3 1 0,-4-1 0,2-5-1,-1 4 1,-4-1 0,1 1-1,-3 4 1,-5 1 0,2 2 0,-4 2 0,-1 3 1,1-1-1,2-4 0,2 2 0,-2-6 0,4-3 0,-2-1 1,-2-1-1,0 1 0,2 1 0,2 3 1,-2 6-1,1 2 0,-1 3 0,2 2 1,3 1-1,4 4 0,0 0 0,1 2 1,-1-4-1,2 7 0,3 0 0,0 1-1,0 1 1,4 3 0,-1 0 0,1 4-1,3 2 1,0-1-1,2 1 1,16 10 0,-26-21 0,26 21 0,-25-22 1,25 22-1,-27-25 0,8 15 0,3 5 0,0-1 0,-1 3 0,-1 1 0,0 0 0,0 2 0,-5 0-1,4-3 1,3-2 0,-6 1 0,6-3 0,-5 2 0,3 0 0,1 0 0,-1 1 0,0 3 0,18 1 0,-25 0 0,25 0 1,-19 0-1,19 0 0,-18-4 0,18 4 0,0 0 0,0 0 0,-22-5 1,22 5-1,0 0 0,-26-2 0,26 2 0,-20 0 0,20 0 0,-23 0 0,23 0 0,-27 0 0,11 2 0,16-2 0,-26 2 0,26-2 0,-30 5 0,12-3 0,18-2 0,-30 5 0,30-5 0,-20 5 0,20-5 0,0 0 0,-14 3 0,14-3 0,0 0 0,0 0 0,0 0 0,0 0-1,0 0 1,0 0-2,0 20-4,0-20-13,23 13-6,-23-13-8,16-7-4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7.18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137 0 13,'0'0'25,"0"0"-3,0 0-6,-11 29-5,11-29-4,0 0-3,-14 23-1,14-23-1,0 40 0,7-4-1,-5 13 0,5 16 0,-5 17-1,-2 15 1,-2 21-1,-7 16 1,-4 9-1,-5 3 0,-2-1 1,-4-4-1,6-16-1,0-20-2,13-17-5,-4-39-9,12-29-14,19-23-1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7.791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110 0 17,'0'0'20,"-2"17"-5,2-17-4,0 0-4,0 0-3,0 0-2,0 0 0,-6 20-1,6-20 1,4 19 0,-2 3 1,3 18-1,-5 12 0,2 19 1,-4 14-1,-1 22 0,-5 7-1,-3 20 0,-3 5-1,-2 5 0,1 3 1,-1-4-2,1-9 0,2-18 0,12-13-3,-5-29-2,15-22-5,4-21-19,-2-49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8.463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188 0 22,'0'0'22,"0"0"-4,0 0-3,0 0-1,0 0-5,0 0-2,-2 27-2,-5-11-3,3 10 0,-5 15 0,0 19-2,-3 16 1,1 18-1,-2 18 0,-2 18 0,-3 15 0,2 0 0,1-1-1,-5-6-1,11-13 1,-5-20-2,14-13-2,-11-34-5,23-13-8,-4-20-14,-8-25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9.163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173 0 8,'0'0'16,"0"0"-4,0 0-1,0 0-2,0 0-1,0 0 0,0 0 0,-13 22 0,13-4-2,-9 0-2,5 11 0,-5-2-3,0 6 1,-2 9-2,0 6 1,0 7-1,-1 8 0,-1 9 0,-2 4 1,6 7-1,0 6 1,2 7 0,0-2-2,5 4 2,-2-2-2,4-1 1,4-4 0,-2-8 0,-1-7-1,-1-9 0,0-4 2,-5-8-1,3-10 0,-1-7 0,-3-6 0,2-3 0,1-7-1,3-4-3,0-18-7,0-16-21,11-2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4-11T05:00:19.765"/>
    </inkml:context>
    <inkml:brush xml:id="br0">
      <inkml:brushProperty name="width" value="0.06667" units="cm"/>
      <inkml:brushProperty name="height" value="0.06667" units="cm"/>
      <inkml:brushProperty name="color" value="#215968"/>
      <inkml:brushProperty name="fitToCurve" value="1"/>
    </inkml:brush>
  </inkml:definitions>
  <inkml:trace contextRef="#ctx0" brushRef="#br0">95 0 11,'0'0'24,"0"0"-4,0 0-5,0 0-5,0 0-2,0 0-2,2 31-3,-2-31 0,-2 43-2,-2-15 2,1 19-2,-1 7 1,0 25-1,-5 10 0,4 18 1,-8 10-2,2 17 0,0 4 0,4-1 0,0-7-1,0-12 1,-1-19-1,7-21-2,8-14-4,-5-30-26,-2-34 0,14-18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2/13/18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2.emf"/><Relationship Id="rId21" Type="http://schemas.openxmlformats.org/officeDocument/2006/relationships/customXml" Target="../ink/ink5.xml"/><Relationship Id="rId42" Type="http://schemas.openxmlformats.org/officeDocument/2006/relationships/image" Target="../media/image40.emf"/><Relationship Id="rId47" Type="http://schemas.openxmlformats.org/officeDocument/2006/relationships/customXml" Target="../ink/ink18.xml"/><Relationship Id="rId63" Type="http://schemas.openxmlformats.org/officeDocument/2006/relationships/customXml" Target="../ink/ink26.xml"/><Relationship Id="rId68" Type="http://schemas.openxmlformats.org/officeDocument/2006/relationships/image" Target="../media/image53.emf"/><Relationship Id="rId84" Type="http://schemas.openxmlformats.org/officeDocument/2006/relationships/image" Target="../media/image61.emf"/><Relationship Id="rId89" Type="http://schemas.openxmlformats.org/officeDocument/2006/relationships/customXml" Target="../ink/ink39.xml"/><Relationship Id="rId16" Type="http://schemas.openxmlformats.org/officeDocument/2006/relationships/image" Target="../media/image27.emf"/><Relationship Id="rId11" Type="http://schemas.openxmlformats.org/officeDocument/2006/relationships/image" Target="../media/image24.png"/><Relationship Id="rId32" Type="http://schemas.openxmlformats.org/officeDocument/2006/relationships/image" Target="../media/image35.emf"/><Relationship Id="rId37" Type="http://schemas.openxmlformats.org/officeDocument/2006/relationships/customXml" Target="../ink/ink13.xml"/><Relationship Id="rId53" Type="http://schemas.openxmlformats.org/officeDocument/2006/relationships/customXml" Target="../ink/ink21.xml"/><Relationship Id="rId58" Type="http://schemas.openxmlformats.org/officeDocument/2006/relationships/image" Target="../media/image48.emf"/><Relationship Id="rId74" Type="http://schemas.openxmlformats.org/officeDocument/2006/relationships/image" Target="../media/image56.emf"/><Relationship Id="rId79" Type="http://schemas.openxmlformats.org/officeDocument/2006/relationships/customXml" Target="../ink/ink34.xml"/><Relationship Id="rId5" Type="http://schemas.openxmlformats.org/officeDocument/2006/relationships/image" Target="../media/image18.png"/><Relationship Id="rId90" Type="http://schemas.openxmlformats.org/officeDocument/2006/relationships/image" Target="../media/image64.emf"/><Relationship Id="rId95" Type="http://schemas.openxmlformats.org/officeDocument/2006/relationships/customXml" Target="../ink/ink42.xml"/><Relationship Id="rId22" Type="http://schemas.openxmlformats.org/officeDocument/2006/relationships/image" Target="../media/image30.emf"/><Relationship Id="rId27" Type="http://schemas.openxmlformats.org/officeDocument/2006/relationships/customXml" Target="../ink/ink8.xml"/><Relationship Id="rId43" Type="http://schemas.openxmlformats.org/officeDocument/2006/relationships/customXml" Target="../ink/ink16.xml"/><Relationship Id="rId48" Type="http://schemas.openxmlformats.org/officeDocument/2006/relationships/image" Target="../media/image43.emf"/><Relationship Id="rId64" Type="http://schemas.openxmlformats.org/officeDocument/2006/relationships/image" Target="../media/image51.emf"/><Relationship Id="rId69" Type="http://schemas.openxmlformats.org/officeDocument/2006/relationships/customXml" Target="../ink/ink29.xml"/><Relationship Id="rId80" Type="http://schemas.openxmlformats.org/officeDocument/2006/relationships/image" Target="../media/image59.emf"/><Relationship Id="rId85" Type="http://schemas.openxmlformats.org/officeDocument/2006/relationships/customXml" Target="../ink/ink37.xml"/><Relationship Id="rId3" Type="http://schemas.openxmlformats.org/officeDocument/2006/relationships/image" Target="../media/image16.png"/><Relationship Id="rId12" Type="http://schemas.openxmlformats.org/officeDocument/2006/relationships/image" Target="../media/image25.png"/><Relationship Id="rId17" Type="http://schemas.openxmlformats.org/officeDocument/2006/relationships/customXml" Target="../ink/ink3.xml"/><Relationship Id="rId25" Type="http://schemas.openxmlformats.org/officeDocument/2006/relationships/customXml" Target="../ink/ink7.xml"/><Relationship Id="rId33" Type="http://schemas.openxmlformats.org/officeDocument/2006/relationships/customXml" Target="../ink/ink11.xml"/><Relationship Id="rId38" Type="http://schemas.openxmlformats.org/officeDocument/2006/relationships/image" Target="../media/image38.emf"/><Relationship Id="rId46" Type="http://schemas.openxmlformats.org/officeDocument/2006/relationships/image" Target="../media/image42.emf"/><Relationship Id="rId59" Type="http://schemas.openxmlformats.org/officeDocument/2006/relationships/customXml" Target="../ink/ink24.xml"/><Relationship Id="rId67" Type="http://schemas.openxmlformats.org/officeDocument/2006/relationships/customXml" Target="../ink/ink28.xml"/><Relationship Id="rId20" Type="http://schemas.openxmlformats.org/officeDocument/2006/relationships/image" Target="../media/image29.emf"/><Relationship Id="rId41" Type="http://schemas.openxmlformats.org/officeDocument/2006/relationships/customXml" Target="../ink/ink15.xml"/><Relationship Id="rId54" Type="http://schemas.openxmlformats.org/officeDocument/2006/relationships/image" Target="../media/image46.emf"/><Relationship Id="rId62" Type="http://schemas.openxmlformats.org/officeDocument/2006/relationships/image" Target="../media/image50.emf"/><Relationship Id="rId70" Type="http://schemas.openxmlformats.org/officeDocument/2006/relationships/image" Target="../media/image54.emf"/><Relationship Id="rId75" Type="http://schemas.openxmlformats.org/officeDocument/2006/relationships/customXml" Target="../ink/ink32.xml"/><Relationship Id="rId83" Type="http://schemas.openxmlformats.org/officeDocument/2006/relationships/customXml" Target="../ink/ink36.xml"/><Relationship Id="rId88" Type="http://schemas.openxmlformats.org/officeDocument/2006/relationships/image" Target="../media/image63.emf"/><Relationship Id="rId91" Type="http://schemas.openxmlformats.org/officeDocument/2006/relationships/customXml" Target="../ink/ink40.xml"/><Relationship Id="rId96" Type="http://schemas.openxmlformats.org/officeDocument/2006/relationships/image" Target="../media/image6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5" Type="http://schemas.openxmlformats.org/officeDocument/2006/relationships/customXml" Target="../ink/ink2.xml"/><Relationship Id="rId23" Type="http://schemas.openxmlformats.org/officeDocument/2006/relationships/customXml" Target="../ink/ink6.xml"/><Relationship Id="rId28" Type="http://schemas.openxmlformats.org/officeDocument/2006/relationships/image" Target="../media/image33.emf"/><Relationship Id="rId36" Type="http://schemas.openxmlformats.org/officeDocument/2006/relationships/image" Target="../media/image37.emf"/><Relationship Id="rId49" Type="http://schemas.openxmlformats.org/officeDocument/2006/relationships/customXml" Target="../ink/ink19.xml"/><Relationship Id="rId57" Type="http://schemas.openxmlformats.org/officeDocument/2006/relationships/customXml" Target="../ink/ink23.xml"/><Relationship Id="rId10" Type="http://schemas.openxmlformats.org/officeDocument/2006/relationships/image" Target="../media/image23.png"/><Relationship Id="rId31" Type="http://schemas.openxmlformats.org/officeDocument/2006/relationships/customXml" Target="../ink/ink10.xml"/><Relationship Id="rId44" Type="http://schemas.openxmlformats.org/officeDocument/2006/relationships/image" Target="../media/image41.emf"/><Relationship Id="rId52" Type="http://schemas.openxmlformats.org/officeDocument/2006/relationships/image" Target="../media/image45.emf"/><Relationship Id="rId60" Type="http://schemas.openxmlformats.org/officeDocument/2006/relationships/image" Target="../media/image49.emf"/><Relationship Id="rId65" Type="http://schemas.openxmlformats.org/officeDocument/2006/relationships/customXml" Target="../ink/ink27.xml"/><Relationship Id="rId73" Type="http://schemas.openxmlformats.org/officeDocument/2006/relationships/customXml" Target="../ink/ink31.xml"/><Relationship Id="rId78" Type="http://schemas.openxmlformats.org/officeDocument/2006/relationships/image" Target="../media/image58.emf"/><Relationship Id="rId81" Type="http://schemas.openxmlformats.org/officeDocument/2006/relationships/customXml" Target="../ink/ink35.xml"/><Relationship Id="rId86" Type="http://schemas.openxmlformats.org/officeDocument/2006/relationships/image" Target="../media/image62.emf"/><Relationship Id="rId94" Type="http://schemas.openxmlformats.org/officeDocument/2006/relationships/image" Target="../media/image66.emf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3" Type="http://schemas.openxmlformats.org/officeDocument/2006/relationships/customXml" Target="../ink/ink1.xml"/><Relationship Id="rId18" Type="http://schemas.openxmlformats.org/officeDocument/2006/relationships/image" Target="../media/image28.emf"/><Relationship Id="rId39" Type="http://schemas.openxmlformats.org/officeDocument/2006/relationships/customXml" Target="../ink/ink14.xml"/><Relationship Id="rId34" Type="http://schemas.openxmlformats.org/officeDocument/2006/relationships/image" Target="../media/image36.emf"/><Relationship Id="rId50" Type="http://schemas.openxmlformats.org/officeDocument/2006/relationships/image" Target="../media/image44.emf"/><Relationship Id="rId55" Type="http://schemas.openxmlformats.org/officeDocument/2006/relationships/customXml" Target="../ink/ink22.xml"/><Relationship Id="rId76" Type="http://schemas.openxmlformats.org/officeDocument/2006/relationships/image" Target="../media/image57.emf"/><Relationship Id="rId97" Type="http://schemas.openxmlformats.org/officeDocument/2006/relationships/customXml" Target="../ink/ink43.xml"/><Relationship Id="rId7" Type="http://schemas.openxmlformats.org/officeDocument/2006/relationships/image" Target="../media/image20.png"/><Relationship Id="rId71" Type="http://schemas.openxmlformats.org/officeDocument/2006/relationships/customXml" Target="../ink/ink30.xml"/><Relationship Id="rId92" Type="http://schemas.openxmlformats.org/officeDocument/2006/relationships/image" Target="../media/image65.emf"/><Relationship Id="rId2" Type="http://schemas.openxmlformats.org/officeDocument/2006/relationships/image" Target="../media/image15.png"/><Relationship Id="rId29" Type="http://schemas.openxmlformats.org/officeDocument/2006/relationships/customXml" Target="../ink/ink9.xml"/><Relationship Id="rId24" Type="http://schemas.openxmlformats.org/officeDocument/2006/relationships/image" Target="../media/image31.emf"/><Relationship Id="rId40" Type="http://schemas.openxmlformats.org/officeDocument/2006/relationships/image" Target="../media/image39.emf"/><Relationship Id="rId45" Type="http://schemas.openxmlformats.org/officeDocument/2006/relationships/customXml" Target="../ink/ink17.xml"/><Relationship Id="rId66" Type="http://schemas.openxmlformats.org/officeDocument/2006/relationships/image" Target="../media/image52.emf"/><Relationship Id="rId87" Type="http://schemas.openxmlformats.org/officeDocument/2006/relationships/customXml" Target="../ink/ink38.xml"/><Relationship Id="rId61" Type="http://schemas.openxmlformats.org/officeDocument/2006/relationships/customXml" Target="../ink/ink25.xml"/><Relationship Id="rId82" Type="http://schemas.openxmlformats.org/officeDocument/2006/relationships/image" Target="../media/image60.emf"/><Relationship Id="rId19" Type="http://schemas.openxmlformats.org/officeDocument/2006/relationships/customXml" Target="../ink/ink4.xml"/><Relationship Id="rId14" Type="http://schemas.openxmlformats.org/officeDocument/2006/relationships/image" Target="../media/image26.emf"/><Relationship Id="rId30" Type="http://schemas.openxmlformats.org/officeDocument/2006/relationships/image" Target="../media/image34.emf"/><Relationship Id="rId35" Type="http://schemas.openxmlformats.org/officeDocument/2006/relationships/customXml" Target="../ink/ink12.xml"/><Relationship Id="rId56" Type="http://schemas.openxmlformats.org/officeDocument/2006/relationships/image" Target="../media/image47.emf"/><Relationship Id="rId77" Type="http://schemas.openxmlformats.org/officeDocument/2006/relationships/customXml" Target="../ink/ink33.xml"/><Relationship Id="rId8" Type="http://schemas.openxmlformats.org/officeDocument/2006/relationships/image" Target="../media/image21.png"/><Relationship Id="rId51" Type="http://schemas.openxmlformats.org/officeDocument/2006/relationships/customXml" Target="../ink/ink20.xml"/><Relationship Id="rId72" Type="http://schemas.openxmlformats.org/officeDocument/2006/relationships/image" Target="../media/image55.emf"/><Relationship Id="rId93" Type="http://schemas.openxmlformats.org/officeDocument/2006/relationships/customXml" Target="../ink/ink41.xml"/><Relationship Id="rId98" Type="http://schemas.openxmlformats.org/officeDocument/2006/relationships/image" Target="../media/image6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 8</a:t>
            </a:r>
            <a:br>
              <a:rPr lang="en-US" dirty="0"/>
            </a:br>
            <a:r>
              <a:rPr lang="en-US" dirty="0"/>
              <a:t>Functional synthesis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Xiaokang Qiu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 in Sketch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68814" y="1708666"/>
                <a:ext cx="15156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𝑸</m:t>
                      </m:r>
                      <m:r>
                        <a:rPr lang="en-US" sz="2800" b="1" i="1">
                          <a:latin typeface="Cambria Math"/>
                        </a:rPr>
                        <m:t>(</m:t>
                      </m:r>
                      <m:r>
                        <a:rPr lang="en-US" sz="2800" b="1" i="1">
                          <a:latin typeface="Cambria Math"/>
                        </a:rPr>
                        <m:t>𝒄</m:t>
                      </m:r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r>
                        <a:rPr lang="en-US" sz="2800" b="1" i="1">
                          <a:latin typeface="Cambria Math"/>
                        </a:rPr>
                        <m:t>𝒊𝒏</m:t>
                      </m:r>
                      <m:r>
                        <a:rPr lang="en-US" sz="2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814" y="1708666"/>
                <a:ext cx="1515671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8001001" y="1280154"/>
            <a:ext cx="1526075" cy="1844047"/>
            <a:chOff x="6779725" y="1127753"/>
            <a:chExt cx="1526075" cy="1844047"/>
          </a:xfrm>
        </p:grpSpPr>
        <p:sp>
          <p:nvSpPr>
            <p:cNvPr id="9" name="Oval 8"/>
            <p:cNvSpPr/>
            <p:nvPr/>
          </p:nvSpPr>
          <p:spPr>
            <a:xfrm>
              <a:off x="7086600" y="1386840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8092440" y="1539240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7482840" y="1691640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239000" y="1127753"/>
              <a:ext cx="137160" cy="1371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b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7752313" y="1819394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7772400" y="2209800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7254240" y="1956554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8168640" y="2057400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842760" y="1127753"/>
              <a:ext cx="137160" cy="1371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a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696200" y="1127753"/>
              <a:ext cx="137160" cy="13716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c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153400" y="1127753"/>
              <a:ext cx="137160" cy="13716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d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781800" y="2834640"/>
              <a:ext cx="137160" cy="13716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A</a:t>
              </a:r>
            </a:p>
          </p:txBody>
        </p:sp>
        <p:cxnSp>
          <p:nvCxnSpPr>
            <p:cNvPr id="31" name="Straight Arrow Connector 30"/>
            <p:cNvCxnSpPr>
              <a:stCxn id="26" idx="2"/>
              <a:endCxn id="9" idx="1"/>
            </p:cNvCxnSpPr>
            <p:nvPr/>
          </p:nvCxnSpPr>
          <p:spPr>
            <a:xfrm>
              <a:off x="6911340" y="1264913"/>
              <a:ext cx="195347" cy="142014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7" idx="2"/>
              <a:endCxn id="9" idx="7"/>
            </p:cNvCxnSpPr>
            <p:nvPr/>
          </p:nvCxnSpPr>
          <p:spPr>
            <a:xfrm flipH="1">
              <a:off x="7203673" y="1264913"/>
              <a:ext cx="103907" cy="142014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8" idx="2"/>
              <a:endCxn id="15" idx="7"/>
            </p:cNvCxnSpPr>
            <p:nvPr/>
          </p:nvCxnSpPr>
          <p:spPr>
            <a:xfrm flipH="1">
              <a:off x="8209513" y="1264913"/>
              <a:ext cx="12467" cy="294414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7" idx="2"/>
              <a:endCxn id="15" idx="2"/>
            </p:cNvCxnSpPr>
            <p:nvPr/>
          </p:nvCxnSpPr>
          <p:spPr>
            <a:xfrm>
              <a:off x="7764780" y="1264913"/>
              <a:ext cx="327660" cy="342907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7" idx="2"/>
              <a:endCxn id="16" idx="7"/>
            </p:cNvCxnSpPr>
            <p:nvPr/>
          </p:nvCxnSpPr>
          <p:spPr>
            <a:xfrm flipH="1">
              <a:off x="7599913" y="1264913"/>
              <a:ext cx="164867" cy="446814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9" idx="3"/>
              <a:endCxn id="20" idx="0"/>
            </p:cNvCxnSpPr>
            <p:nvPr/>
          </p:nvCxnSpPr>
          <p:spPr>
            <a:xfrm>
              <a:off x="7106687" y="1503913"/>
              <a:ext cx="216133" cy="452641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6" idx="3"/>
              <a:endCxn id="20" idx="7"/>
            </p:cNvCxnSpPr>
            <p:nvPr/>
          </p:nvCxnSpPr>
          <p:spPr>
            <a:xfrm flipH="1">
              <a:off x="7371313" y="1808713"/>
              <a:ext cx="131614" cy="167928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16" idx="5"/>
              <a:endCxn id="19" idx="1"/>
            </p:cNvCxnSpPr>
            <p:nvPr/>
          </p:nvCxnSpPr>
          <p:spPr>
            <a:xfrm>
              <a:off x="7599913" y="1808713"/>
              <a:ext cx="192574" cy="421174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27" idx="2"/>
              <a:endCxn id="18" idx="0"/>
            </p:cNvCxnSpPr>
            <p:nvPr/>
          </p:nvCxnSpPr>
          <p:spPr>
            <a:xfrm>
              <a:off x="7764780" y="1264913"/>
              <a:ext cx="56113" cy="554481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8" idx="4"/>
              <a:endCxn id="19" idx="7"/>
            </p:cNvCxnSpPr>
            <p:nvPr/>
          </p:nvCxnSpPr>
          <p:spPr>
            <a:xfrm>
              <a:off x="7820893" y="1956554"/>
              <a:ext cx="68580" cy="273333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15" idx="4"/>
              <a:endCxn id="18" idx="6"/>
            </p:cNvCxnSpPr>
            <p:nvPr/>
          </p:nvCxnSpPr>
          <p:spPr>
            <a:xfrm flipH="1">
              <a:off x="7889473" y="1676400"/>
              <a:ext cx="271547" cy="211574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20" idx="5"/>
              <a:endCxn id="19" idx="2"/>
            </p:cNvCxnSpPr>
            <p:nvPr/>
          </p:nvCxnSpPr>
          <p:spPr>
            <a:xfrm>
              <a:off x="7371313" y="2073627"/>
              <a:ext cx="401087" cy="204753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18" idx="5"/>
              <a:endCxn id="21" idx="1"/>
            </p:cNvCxnSpPr>
            <p:nvPr/>
          </p:nvCxnSpPr>
          <p:spPr>
            <a:xfrm>
              <a:off x="7869386" y="1936467"/>
              <a:ext cx="319341" cy="141020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15" idx="5"/>
              <a:endCxn id="21" idx="7"/>
            </p:cNvCxnSpPr>
            <p:nvPr/>
          </p:nvCxnSpPr>
          <p:spPr>
            <a:xfrm>
              <a:off x="8209513" y="1656313"/>
              <a:ext cx="76200" cy="421174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9" idx="5"/>
              <a:endCxn id="16" idx="1"/>
            </p:cNvCxnSpPr>
            <p:nvPr/>
          </p:nvCxnSpPr>
          <p:spPr>
            <a:xfrm>
              <a:off x="7203673" y="1503913"/>
              <a:ext cx="299254" cy="207814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/>
            <p:cNvSpPr/>
            <p:nvPr/>
          </p:nvSpPr>
          <p:spPr>
            <a:xfrm>
              <a:off x="6779725" y="1815488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83" name="Oval 82"/>
            <p:cNvSpPr/>
            <p:nvPr/>
          </p:nvSpPr>
          <p:spPr>
            <a:xfrm>
              <a:off x="6916885" y="2223021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84" name="Oval 83"/>
            <p:cNvSpPr/>
            <p:nvPr/>
          </p:nvSpPr>
          <p:spPr>
            <a:xfrm>
              <a:off x="7543800" y="2453640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85" name="Oval 84"/>
            <p:cNvSpPr/>
            <p:nvPr/>
          </p:nvSpPr>
          <p:spPr>
            <a:xfrm>
              <a:off x="8168640" y="2502932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sp>
          <p:nvSpPr>
            <p:cNvPr id="86" name="Oval 85"/>
            <p:cNvSpPr/>
            <p:nvPr/>
          </p:nvSpPr>
          <p:spPr>
            <a:xfrm>
              <a:off x="7162800" y="2514600"/>
              <a:ext cx="137160" cy="1371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+</a:t>
              </a:r>
            </a:p>
          </p:txBody>
        </p:sp>
        <p:cxnSp>
          <p:nvCxnSpPr>
            <p:cNvPr id="87" name="Straight Arrow Connector 86"/>
            <p:cNvCxnSpPr>
              <a:stCxn id="20" idx="4"/>
              <a:endCxn id="84" idx="1"/>
            </p:cNvCxnSpPr>
            <p:nvPr/>
          </p:nvCxnSpPr>
          <p:spPr>
            <a:xfrm>
              <a:off x="7322820" y="2093714"/>
              <a:ext cx="241067" cy="380013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19" idx="4"/>
              <a:endCxn id="84" idx="7"/>
            </p:cNvCxnSpPr>
            <p:nvPr/>
          </p:nvCxnSpPr>
          <p:spPr>
            <a:xfrm flipH="1">
              <a:off x="7660873" y="2346960"/>
              <a:ext cx="180107" cy="126767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19" idx="5"/>
              <a:endCxn id="85" idx="1"/>
            </p:cNvCxnSpPr>
            <p:nvPr/>
          </p:nvCxnSpPr>
          <p:spPr>
            <a:xfrm>
              <a:off x="7889473" y="2326873"/>
              <a:ext cx="299254" cy="196146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21" idx="4"/>
              <a:endCxn id="85" idx="7"/>
            </p:cNvCxnSpPr>
            <p:nvPr/>
          </p:nvCxnSpPr>
          <p:spPr>
            <a:xfrm>
              <a:off x="8237220" y="2194560"/>
              <a:ext cx="48493" cy="328459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20" idx="4"/>
              <a:endCxn id="86" idx="7"/>
            </p:cNvCxnSpPr>
            <p:nvPr/>
          </p:nvCxnSpPr>
          <p:spPr>
            <a:xfrm flipH="1">
              <a:off x="7279873" y="2093714"/>
              <a:ext cx="42947" cy="440973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83" idx="5"/>
              <a:endCxn id="86" idx="0"/>
            </p:cNvCxnSpPr>
            <p:nvPr/>
          </p:nvCxnSpPr>
          <p:spPr>
            <a:xfrm>
              <a:off x="7033958" y="2340094"/>
              <a:ext cx="197422" cy="174506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82" idx="5"/>
              <a:endCxn id="83" idx="0"/>
            </p:cNvCxnSpPr>
            <p:nvPr/>
          </p:nvCxnSpPr>
          <p:spPr>
            <a:xfrm>
              <a:off x="6896798" y="1932561"/>
              <a:ext cx="88667" cy="290460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stCxn id="26" idx="2"/>
              <a:endCxn id="82" idx="0"/>
            </p:cNvCxnSpPr>
            <p:nvPr/>
          </p:nvCxnSpPr>
          <p:spPr>
            <a:xfrm flipH="1">
              <a:off x="6848305" y="1264913"/>
              <a:ext cx="63035" cy="550575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9" idx="3"/>
              <a:endCxn id="82" idx="7"/>
            </p:cNvCxnSpPr>
            <p:nvPr/>
          </p:nvCxnSpPr>
          <p:spPr>
            <a:xfrm flipH="1">
              <a:off x="6896798" y="1503913"/>
              <a:ext cx="209889" cy="331662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20" idx="3"/>
              <a:endCxn id="83" idx="7"/>
            </p:cNvCxnSpPr>
            <p:nvPr/>
          </p:nvCxnSpPr>
          <p:spPr>
            <a:xfrm flipH="1">
              <a:off x="7033958" y="2073627"/>
              <a:ext cx="240369" cy="169481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ectangle 117"/>
            <p:cNvSpPr/>
            <p:nvPr/>
          </p:nvSpPr>
          <p:spPr>
            <a:xfrm>
              <a:off x="7211752" y="2834640"/>
              <a:ext cx="137160" cy="13716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A</a:t>
              </a: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641704" y="2834640"/>
              <a:ext cx="137160" cy="13716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A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8071655" y="2834640"/>
              <a:ext cx="137160" cy="13716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A</a:t>
              </a:r>
            </a:p>
          </p:txBody>
        </p:sp>
        <p:cxnSp>
          <p:nvCxnSpPr>
            <p:cNvPr id="121" name="Straight Arrow Connector 120"/>
            <p:cNvCxnSpPr>
              <a:stCxn id="83" idx="3"/>
              <a:endCxn id="29" idx="0"/>
            </p:cNvCxnSpPr>
            <p:nvPr/>
          </p:nvCxnSpPr>
          <p:spPr>
            <a:xfrm flipH="1">
              <a:off x="6850380" y="2340094"/>
              <a:ext cx="86592" cy="494546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86" idx="4"/>
              <a:endCxn id="118" idx="0"/>
            </p:cNvCxnSpPr>
            <p:nvPr/>
          </p:nvCxnSpPr>
          <p:spPr>
            <a:xfrm>
              <a:off x="7231380" y="2651760"/>
              <a:ext cx="48952" cy="182880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84" idx="4"/>
              <a:endCxn id="119" idx="0"/>
            </p:cNvCxnSpPr>
            <p:nvPr/>
          </p:nvCxnSpPr>
          <p:spPr>
            <a:xfrm>
              <a:off x="7612380" y="2590800"/>
              <a:ext cx="97904" cy="243840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85" idx="4"/>
              <a:endCxn id="120" idx="0"/>
            </p:cNvCxnSpPr>
            <p:nvPr/>
          </p:nvCxnSpPr>
          <p:spPr>
            <a:xfrm flipH="1">
              <a:off x="8140235" y="2640092"/>
              <a:ext cx="96985" cy="194548"/>
            </a:xfrm>
            <a:prstGeom prst="straightConnector1">
              <a:avLst/>
            </a:prstGeom>
            <a:ln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TextBox 146"/>
              <p:cNvSpPr txBox="1"/>
              <p:nvPr/>
            </p:nvSpPr>
            <p:spPr>
              <a:xfrm>
                <a:off x="2968814" y="6057084"/>
                <a:ext cx="10315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{</m:t>
                      </m:r>
                      <m:r>
                        <a:rPr lang="en-US" sz="28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sz="2800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8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sz="280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147" name="TextBox 1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814" y="6057084"/>
                <a:ext cx="1031501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1600201" y="3306395"/>
            <a:ext cx="8933103" cy="3358153"/>
            <a:chOff x="76200" y="3306394"/>
            <a:chExt cx="8933103" cy="3358153"/>
          </a:xfrm>
        </p:grpSpPr>
        <p:sp>
          <p:nvSpPr>
            <p:cNvPr id="143" name="Rounded Rectangle 142"/>
            <p:cNvSpPr/>
            <p:nvPr/>
          </p:nvSpPr>
          <p:spPr>
            <a:xfrm>
              <a:off x="5240577" y="3505200"/>
              <a:ext cx="3768726" cy="1600200"/>
            </a:xfrm>
            <a:prstGeom prst="roundRect">
              <a:avLst/>
            </a:prstGeom>
            <a:solidFill>
              <a:srgbClr val="207E73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1491551" y="6008563"/>
              <a:ext cx="938025" cy="655984"/>
            </a:xfrm>
            <a:prstGeom prst="roundRect">
              <a:avLst/>
            </a:prstGeom>
            <a:solidFill>
              <a:srgbClr val="207E73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76200" y="3306394"/>
              <a:ext cx="3768726" cy="2215153"/>
            </a:xfrm>
            <a:prstGeom prst="roundRect">
              <a:avLst/>
            </a:prstGeom>
            <a:solidFill>
              <a:srgbClr val="207E73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9" name="Straight Arrow Connector 148"/>
            <p:cNvCxnSpPr>
              <a:stCxn id="146" idx="3"/>
            </p:cNvCxnSpPr>
            <p:nvPr/>
          </p:nvCxnSpPr>
          <p:spPr>
            <a:xfrm>
              <a:off x="3844926" y="4413971"/>
              <a:ext cx="1395651" cy="57004"/>
            </a:xfrm>
            <a:prstGeom prst="straightConnector1">
              <a:avLst/>
            </a:prstGeom>
            <a:ln w="57150">
              <a:solidFill>
                <a:schemeClr val="accent3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1108407" y="3429000"/>
              <a:ext cx="17043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FFFF99"/>
                  </a:solidFill>
                  <a:latin typeface="+mj-lt"/>
                </a:rPr>
                <a:t>Synthesize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575751" y="3667347"/>
              <a:ext cx="10983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FFFF99"/>
                  </a:solidFill>
                  <a:latin typeface="+mj-lt"/>
                </a:rPr>
                <a:t>Check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TextBox 151"/>
                <p:cNvSpPr txBox="1"/>
                <p:nvPr/>
              </p:nvSpPr>
              <p:spPr>
                <a:xfrm>
                  <a:off x="4301339" y="3886200"/>
                  <a:ext cx="48282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1" i="1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</a:rPr>
                          <m:t>𝒄</m:t>
                        </m:r>
                      </m:oMath>
                    </m:oMathPara>
                  </a14:m>
                  <a:endParaRPr lang="en-US" sz="3200" dirty="0">
                    <a:solidFill>
                      <a:schemeClr val="accent3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2" name="TextBox 1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1339" y="3886200"/>
                  <a:ext cx="482824" cy="58477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3" name="Elbow Connector 152"/>
            <p:cNvCxnSpPr>
              <a:stCxn id="143" idx="2"/>
              <a:endCxn id="147" idx="3"/>
            </p:cNvCxnSpPr>
            <p:nvPr/>
          </p:nvCxnSpPr>
          <p:spPr>
            <a:xfrm rot="5400000">
              <a:off x="4193980" y="3387734"/>
              <a:ext cx="1213294" cy="4648626"/>
            </a:xfrm>
            <a:prstGeom prst="bentConnector2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4" name="Elbow Connector 153"/>
            <p:cNvCxnSpPr>
              <a:stCxn id="145" idx="0"/>
              <a:endCxn id="146" idx="2"/>
            </p:cNvCxnSpPr>
            <p:nvPr/>
          </p:nvCxnSpPr>
          <p:spPr>
            <a:xfrm rot="16200000" flipV="1">
              <a:off x="1717056" y="5765054"/>
              <a:ext cx="487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" name="TextBox 154"/>
                <p:cNvSpPr txBox="1"/>
                <p:nvPr/>
              </p:nvSpPr>
              <p:spPr>
                <a:xfrm>
                  <a:off x="4258579" y="5750147"/>
                  <a:ext cx="694421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1" i="1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/>
                          </a:rPr>
                          <m:t>𝒊𝒏</m:t>
                        </m:r>
                      </m:oMath>
                    </m:oMathPara>
                  </a14:m>
                  <a:endParaRPr lang="en-US" sz="3200" dirty="0">
                    <a:solidFill>
                      <a:schemeClr val="accent3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55" name="TextBox 1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8579" y="5750147"/>
                  <a:ext cx="694421" cy="58477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7772401" y="4114801"/>
                <a:ext cx="1902957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1" y="4114801"/>
                <a:ext cx="1902957" cy="453137"/>
              </a:xfrm>
              <a:prstGeom prst="rect">
                <a:avLst/>
              </a:prstGeom>
              <a:blipFill rotWithShape="0">
                <a:blip r:embed="rId6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7772401" y="4114801"/>
                <a:ext cx="1902957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1" y="4114801"/>
                <a:ext cx="1902957" cy="453137"/>
              </a:xfrm>
              <a:prstGeom prst="rect">
                <a:avLst/>
              </a:prstGeom>
              <a:blipFill rotWithShape="0">
                <a:blip r:embed="rId7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1713108" y="4464297"/>
                <a:ext cx="1673728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108" y="4464297"/>
                <a:ext cx="1673728" cy="453137"/>
              </a:xfrm>
              <a:prstGeom prst="rect">
                <a:avLst/>
              </a:prstGeom>
              <a:blipFill rotWithShape="0">
                <a:blip r:embed="rId8"/>
                <a:stretch>
                  <a:fillRect l="-2545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/>
              <p:cNvSpPr txBox="1"/>
              <p:nvPr/>
            </p:nvSpPr>
            <p:spPr>
              <a:xfrm>
                <a:off x="7772401" y="4118864"/>
                <a:ext cx="1902957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1" y="4118864"/>
                <a:ext cx="1902957" cy="453137"/>
              </a:xfrm>
              <a:prstGeom prst="rect">
                <a:avLst/>
              </a:prstGeom>
              <a:blipFill rotWithShape="0">
                <a:blip r:embed="rId9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3314700" y="4419601"/>
                <a:ext cx="1673728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700" y="4419601"/>
                <a:ext cx="1673728" cy="453137"/>
              </a:xfrm>
              <a:prstGeom prst="rect">
                <a:avLst/>
              </a:prstGeom>
              <a:blipFill rotWithShape="0">
                <a:blip r:embed="rId10"/>
                <a:stretch>
                  <a:fillRect l="-2555"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/>
              <p:cNvSpPr txBox="1"/>
              <p:nvPr/>
            </p:nvSpPr>
            <p:spPr>
              <a:xfrm>
                <a:off x="1713108" y="4017839"/>
                <a:ext cx="1673728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8" name="TextBox 1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108" y="4017839"/>
                <a:ext cx="1673728" cy="453137"/>
              </a:xfrm>
              <a:prstGeom prst="rect">
                <a:avLst/>
              </a:prstGeom>
              <a:blipFill rotWithShape="0">
                <a:blip r:embed="rId11"/>
                <a:stretch>
                  <a:fillRect l="-2545"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7772401" y="4118864"/>
                <a:ext cx="1902957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¬</m:t>
                        </m:r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𝑸</m:t>
                        </m:r>
                      </m:e>
                      <m:sub/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𝒄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, </m:t>
                    </m:r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𝒊</m:t>
                    </m:r>
                    <m:sSub>
                      <m:sSubPr>
                        <m:ctrlP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FFFFFF"/>
                            </a:solidFill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en-US" sz="2400" b="1" i="1" dirty="0">
                        <a:solidFill>
                          <a:srgbClr val="FFFF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FFFF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1" y="4118864"/>
                <a:ext cx="1902957" cy="453137"/>
              </a:xfrm>
              <a:prstGeom prst="rect">
                <a:avLst/>
              </a:prstGeom>
              <a:blipFill rotWithShape="0">
                <a:blip r:embed="rId12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Ink 12"/>
              <p14:cNvContentPartPr/>
              <p14:nvPr/>
            </p14:nvContentPartPr>
            <p14:xfrm>
              <a:off x="9736251" y="4267200"/>
              <a:ext cx="689253" cy="628006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714296" y="4251365"/>
                <a:ext cx="729564" cy="670473"/>
              </a:xfrm>
              <a:prstGeom prst="rect">
                <a:avLst/>
              </a:prstGeom>
            </p:spPr>
          </p:pic>
        </mc:Fallback>
      </mc:AlternateContent>
      <p:cxnSp>
        <p:nvCxnSpPr>
          <p:cNvPr id="7" name="Curved Connector 6"/>
          <p:cNvCxnSpPr>
            <a:stCxn id="146" idx="0"/>
          </p:cNvCxnSpPr>
          <p:nvPr/>
        </p:nvCxnSpPr>
        <p:spPr>
          <a:xfrm rot="5400000" flipH="1" flipV="1">
            <a:off x="3670537" y="2100133"/>
            <a:ext cx="1020288" cy="1392237"/>
          </a:xfrm>
          <a:prstGeom prst="curvedConnector2">
            <a:avLst/>
          </a:prstGeom>
          <a:ln w="240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5216922" y="1076866"/>
            <a:ext cx="2513880" cy="1845360"/>
            <a:chOff x="3692922" y="1076866"/>
            <a:chExt cx="2513880" cy="184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0" name="Ink 29"/>
                <p14:cNvContentPartPr/>
                <p14:nvPr/>
              </p14:nvContentPartPr>
              <p14:xfrm>
                <a:off x="3692922" y="1076866"/>
                <a:ext cx="2513880" cy="1845360"/>
              </p14:xfrm>
            </p:contentPart>
          </mc:Choice>
          <mc:Fallback xmlns="">
            <p:pic>
              <p:nvPicPr>
                <p:cNvPr id="30" name="Ink 29"/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689682" y="1068946"/>
                  <a:ext cx="2521800" cy="18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8" name="Ink 37"/>
                <p14:cNvContentPartPr/>
                <p14:nvPr/>
              </p14:nvContentPartPr>
              <p14:xfrm>
                <a:off x="4383042" y="1332106"/>
                <a:ext cx="15480" cy="371520"/>
              </p14:xfrm>
            </p:contentPart>
          </mc:Choice>
          <mc:Fallback xmlns="">
            <p:pic>
              <p:nvPicPr>
                <p:cNvPr id="38" name="Ink 37"/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377282" y="1328866"/>
                  <a:ext cx="2556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41" name="Ink 40"/>
                <p14:cNvContentPartPr/>
                <p14:nvPr/>
              </p14:nvContentPartPr>
              <p14:xfrm>
                <a:off x="4565562" y="1310506"/>
                <a:ext cx="38520" cy="524880"/>
              </p14:xfrm>
            </p:contentPart>
          </mc:Choice>
          <mc:Fallback xmlns="">
            <p:pic>
              <p:nvPicPr>
                <p:cNvPr id="41" name="Ink 40"/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560882" y="1300786"/>
                  <a:ext cx="52920" cy="54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42" name="Ink 41"/>
                <p14:cNvContentPartPr/>
                <p14:nvPr/>
              </p14:nvContentPartPr>
              <p14:xfrm>
                <a:off x="4810722" y="1359466"/>
                <a:ext cx="49680" cy="585720"/>
              </p14:xfrm>
            </p:contentPart>
          </mc:Choice>
          <mc:Fallback xmlns="">
            <p:pic>
              <p:nvPicPr>
                <p:cNvPr id="42" name="Ink 41"/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802144" y="1351186"/>
                  <a:ext cx="66478" cy="60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44" name="Ink 43"/>
                <p14:cNvContentPartPr/>
                <p14:nvPr/>
              </p14:nvContentPartPr>
              <p14:xfrm>
                <a:off x="5029962" y="1432906"/>
                <a:ext cx="41400" cy="626760"/>
              </p14:xfrm>
            </p:contentPart>
          </mc:Choice>
          <mc:Fallback xmlns="">
            <p:pic>
              <p:nvPicPr>
                <p:cNvPr id="44" name="Ink 43"/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020962" y="1427146"/>
                  <a:ext cx="60120" cy="63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45" name="Ink 44"/>
                <p14:cNvContentPartPr/>
                <p14:nvPr/>
              </p14:nvContentPartPr>
              <p14:xfrm>
                <a:off x="5235882" y="1509946"/>
                <a:ext cx="68040" cy="577800"/>
              </p14:xfrm>
            </p:contentPart>
          </mc:Choice>
          <mc:Fallback xmlns="">
            <p:pic>
              <p:nvPicPr>
                <p:cNvPr id="45" name="Ink 44"/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226162" y="1499506"/>
                  <a:ext cx="88200" cy="59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53" name="Ink 52"/>
                <p14:cNvContentPartPr/>
                <p14:nvPr/>
              </p14:nvContentPartPr>
              <p14:xfrm>
                <a:off x="5450802" y="1654306"/>
                <a:ext cx="62640" cy="631800"/>
              </p14:xfrm>
            </p:contentPart>
          </mc:Choice>
          <mc:Fallback xmlns="">
            <p:pic>
              <p:nvPicPr>
                <p:cNvPr id="53" name="Ink 52"/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440362" y="1645666"/>
                  <a:ext cx="81720" cy="65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54" name="Ink 53"/>
                <p14:cNvContentPartPr/>
                <p14:nvPr/>
              </p14:nvContentPartPr>
              <p14:xfrm>
                <a:off x="5563122" y="2012506"/>
                <a:ext cx="34560" cy="538920"/>
              </p14:xfrm>
            </p:contentPart>
          </mc:Choice>
          <mc:Fallback xmlns="">
            <p:pic>
              <p:nvPicPr>
                <p:cNvPr id="54" name="Ink 53"/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552790" y="2002786"/>
                  <a:ext cx="54868" cy="556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Group 92"/>
          <p:cNvGrpSpPr/>
          <p:nvPr/>
        </p:nvGrpSpPr>
        <p:grpSpPr>
          <a:xfrm>
            <a:off x="4901202" y="1108186"/>
            <a:ext cx="2796480" cy="1591920"/>
            <a:chOff x="3377202" y="1108186"/>
            <a:chExt cx="2796480" cy="1591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58" name="Ink 57"/>
                <p14:cNvContentPartPr/>
                <p14:nvPr/>
              </p14:nvContentPartPr>
              <p14:xfrm>
                <a:off x="3377202" y="1108186"/>
                <a:ext cx="2796480" cy="1591920"/>
              </p14:xfrm>
            </p:contentPart>
          </mc:Choice>
          <mc:Fallback xmlns="">
            <p:pic>
              <p:nvPicPr>
                <p:cNvPr id="58" name="Ink 57"/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370002" y="1100266"/>
                  <a:ext cx="2813760" cy="160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60" name="Ink 59"/>
                <p14:cNvContentPartPr/>
                <p14:nvPr/>
              </p14:nvContentPartPr>
              <p14:xfrm>
                <a:off x="3561162" y="2054626"/>
                <a:ext cx="79920" cy="459720"/>
              </p14:xfrm>
            </p:contentPart>
          </mc:Choice>
          <mc:Fallback xmlns="">
            <p:pic>
              <p:nvPicPr>
                <p:cNvPr id="60" name="Ink 59"/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552522" y="2045266"/>
                  <a:ext cx="9252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66" name="Ink 65"/>
                <p14:cNvContentPartPr/>
                <p14:nvPr/>
              </p14:nvContentPartPr>
              <p14:xfrm>
                <a:off x="3724962" y="1760866"/>
                <a:ext cx="48240" cy="651960"/>
              </p14:xfrm>
            </p:contentPart>
          </mc:Choice>
          <mc:Fallback xmlns="">
            <p:pic>
              <p:nvPicPr>
                <p:cNvPr id="66" name="Ink 65"/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714162" y="1754746"/>
                  <a:ext cx="66600" cy="66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68" name="Ink 67"/>
                <p14:cNvContentPartPr/>
                <p14:nvPr/>
              </p14:nvContentPartPr>
              <p14:xfrm>
                <a:off x="3834402" y="1566826"/>
                <a:ext cx="94680" cy="756000"/>
              </p14:xfrm>
            </p:contentPart>
          </mc:Choice>
          <mc:Fallback xmlns="">
            <p:pic>
              <p:nvPicPr>
                <p:cNvPr id="68" name="Ink 67"/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823962" y="1555306"/>
                  <a:ext cx="109800" cy="77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70" name="Ink 69"/>
                <p14:cNvContentPartPr/>
                <p14:nvPr/>
              </p14:nvContentPartPr>
              <p14:xfrm>
                <a:off x="3986322" y="1469266"/>
                <a:ext cx="103680" cy="804960"/>
              </p14:xfrm>
            </p:contentPart>
          </mc:Choice>
          <mc:Fallback xmlns="">
            <p:pic>
              <p:nvPicPr>
                <p:cNvPr id="70" name="Ink 69"/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976602" y="1458106"/>
                  <a:ext cx="118440" cy="82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72" name="Ink 71"/>
                <p14:cNvContentPartPr/>
                <p14:nvPr/>
              </p14:nvContentPartPr>
              <p14:xfrm>
                <a:off x="4232562" y="1420306"/>
                <a:ext cx="26640" cy="675360"/>
              </p14:xfrm>
            </p:contentPart>
          </mc:Choice>
          <mc:Fallback xmlns="">
            <p:pic>
              <p:nvPicPr>
                <p:cNvPr id="72" name="Ink 71"/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222122" y="1408786"/>
                  <a:ext cx="48600" cy="69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74" name="Ink 73"/>
                <p14:cNvContentPartPr/>
                <p14:nvPr/>
              </p14:nvContentPartPr>
              <p14:xfrm>
                <a:off x="4458282" y="1260466"/>
                <a:ext cx="55440" cy="751680"/>
              </p14:xfrm>
            </p:contentPart>
          </mc:Choice>
          <mc:Fallback xmlns="">
            <p:pic>
              <p:nvPicPr>
                <p:cNvPr id="74" name="Ink 73"/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448922" y="1248946"/>
                  <a:ext cx="69120" cy="76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76" name="Ink 75"/>
                <p14:cNvContentPartPr/>
                <p14:nvPr/>
              </p14:nvContentPartPr>
              <p14:xfrm>
                <a:off x="4651602" y="1206466"/>
                <a:ext cx="100080" cy="739440"/>
              </p14:xfrm>
            </p:contentPart>
          </mc:Choice>
          <mc:Fallback xmlns="">
            <p:pic>
              <p:nvPicPr>
                <p:cNvPr id="76" name="Ink 75"/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641882" y="1194586"/>
                  <a:ext cx="114840" cy="75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78" name="Ink 77"/>
                <p14:cNvContentPartPr/>
                <p14:nvPr/>
              </p14:nvContentPartPr>
              <p14:xfrm>
                <a:off x="4925202" y="1419226"/>
                <a:ext cx="47880" cy="356760"/>
              </p14:xfrm>
            </p:contentPart>
          </mc:Choice>
          <mc:Fallback xmlns="">
            <p:pic>
              <p:nvPicPr>
                <p:cNvPr id="78" name="Ink 77"/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915482" y="1407706"/>
                  <a:ext cx="63720" cy="37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81" name="Ink 80"/>
                <p14:cNvContentPartPr/>
                <p14:nvPr/>
              </p14:nvContentPartPr>
              <p14:xfrm>
                <a:off x="5168562" y="1413106"/>
                <a:ext cx="16560" cy="241200"/>
              </p14:xfrm>
            </p:contentPart>
          </mc:Choice>
          <mc:Fallback xmlns="">
            <p:pic>
              <p:nvPicPr>
                <p:cNvPr id="81" name="Ink 80"/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159922" y="1401586"/>
                  <a:ext cx="36720" cy="256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3" name="Group 172"/>
          <p:cNvGrpSpPr/>
          <p:nvPr/>
        </p:nvGrpSpPr>
        <p:grpSpPr>
          <a:xfrm>
            <a:off x="5168682" y="1961746"/>
            <a:ext cx="2169720" cy="1518840"/>
            <a:chOff x="3644682" y="1961746"/>
            <a:chExt cx="2169720" cy="1518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129" name="Ink 128"/>
                <p14:cNvContentPartPr/>
                <p14:nvPr/>
              </p14:nvContentPartPr>
              <p14:xfrm>
                <a:off x="3644682" y="1961746"/>
                <a:ext cx="2169720" cy="1248120"/>
              </p14:xfrm>
            </p:contentPart>
          </mc:Choice>
          <mc:Fallback xmlns="">
            <p:pic>
              <p:nvPicPr>
                <p:cNvPr id="129" name="Ink 128"/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638562" y="1948066"/>
                  <a:ext cx="2189520" cy="126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34" name="Ink 133"/>
                <p14:cNvContentPartPr/>
                <p14:nvPr/>
              </p14:nvContentPartPr>
              <p14:xfrm>
                <a:off x="3986322" y="3005746"/>
                <a:ext cx="110160" cy="303840"/>
              </p14:xfrm>
            </p:contentPart>
          </mc:Choice>
          <mc:Fallback xmlns="">
            <p:pic>
              <p:nvPicPr>
                <p:cNvPr id="134" name="Ink 133"/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3976962" y="2996386"/>
                  <a:ext cx="127440" cy="32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36" name="Ink 135"/>
                <p14:cNvContentPartPr/>
                <p14:nvPr/>
              </p14:nvContentPartPr>
              <p14:xfrm>
                <a:off x="4122402" y="2874706"/>
                <a:ext cx="165960" cy="568440"/>
              </p14:xfrm>
            </p:contentPart>
          </mc:Choice>
          <mc:Fallback xmlns="">
            <p:pic>
              <p:nvPicPr>
                <p:cNvPr id="136" name="Ink 135"/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110882" y="2863546"/>
                  <a:ext cx="187560" cy="59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38" name="Ink 137"/>
                <p14:cNvContentPartPr/>
                <p14:nvPr/>
              </p14:nvContentPartPr>
              <p14:xfrm>
                <a:off x="4253442" y="2849866"/>
                <a:ext cx="211320" cy="630720"/>
              </p14:xfrm>
            </p:contentPart>
          </mc:Choice>
          <mc:Fallback xmlns="">
            <p:pic>
              <p:nvPicPr>
                <p:cNvPr id="138" name="Ink 137"/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242642" y="2844109"/>
                  <a:ext cx="228240" cy="6476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40" name="Ink 139"/>
                <p14:cNvContentPartPr/>
                <p14:nvPr/>
              </p14:nvContentPartPr>
              <p14:xfrm>
                <a:off x="4467642" y="2738626"/>
                <a:ext cx="174240" cy="682200"/>
              </p14:xfrm>
            </p:contentPart>
          </mc:Choice>
          <mc:Fallback xmlns="">
            <p:pic>
              <p:nvPicPr>
                <p:cNvPr id="140" name="Ink 139"/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456842" y="2728186"/>
                  <a:ext cx="191160" cy="70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42" name="Ink 141"/>
                <p14:cNvContentPartPr/>
                <p14:nvPr/>
              </p14:nvContentPartPr>
              <p14:xfrm>
                <a:off x="4619202" y="2652586"/>
                <a:ext cx="196200" cy="645120"/>
              </p14:xfrm>
            </p:contentPart>
          </mc:Choice>
          <mc:Fallback xmlns="">
            <p:pic>
              <p:nvPicPr>
                <p:cNvPr id="142" name="Ink 141"/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609482" y="2642866"/>
                  <a:ext cx="213120" cy="66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157" name="Ink 156"/>
                <p14:cNvContentPartPr/>
                <p14:nvPr/>
              </p14:nvContentPartPr>
              <p14:xfrm>
                <a:off x="4765362" y="2579866"/>
                <a:ext cx="236520" cy="719640"/>
              </p14:xfrm>
            </p:contentPart>
          </mc:Choice>
          <mc:Fallback xmlns="">
            <p:pic>
              <p:nvPicPr>
                <p:cNvPr id="157" name="Ink 156"/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756362" y="2570866"/>
                  <a:ext cx="256680" cy="73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159" name="Ink 158"/>
                <p14:cNvContentPartPr/>
                <p14:nvPr/>
              </p14:nvContentPartPr>
              <p14:xfrm>
                <a:off x="4942482" y="2484106"/>
                <a:ext cx="219600" cy="757440"/>
              </p14:xfrm>
            </p:contentPart>
          </mc:Choice>
          <mc:Fallback xmlns="">
            <p:pic>
              <p:nvPicPr>
                <p:cNvPr id="159" name="Ink 158"/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932762" y="2477266"/>
                  <a:ext cx="237960" cy="77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65" name="Ink 164"/>
                <p14:cNvContentPartPr/>
                <p14:nvPr/>
              </p14:nvContentPartPr>
              <p14:xfrm>
                <a:off x="5118522" y="2359186"/>
                <a:ext cx="248400" cy="695160"/>
              </p14:xfrm>
            </p:contentPart>
          </mc:Choice>
          <mc:Fallback xmlns="">
            <p:pic>
              <p:nvPicPr>
                <p:cNvPr id="165" name="Ink 164"/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107722" y="2349826"/>
                  <a:ext cx="267480" cy="71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68" name="Ink 167"/>
                <p14:cNvContentPartPr/>
                <p14:nvPr/>
              </p14:nvContentPartPr>
              <p14:xfrm>
                <a:off x="5289522" y="2300506"/>
                <a:ext cx="225000" cy="605160"/>
              </p14:xfrm>
            </p:contentPart>
          </mc:Choice>
          <mc:Fallback xmlns="">
            <p:pic>
              <p:nvPicPr>
                <p:cNvPr id="168" name="Ink 167"/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279802" y="2292946"/>
                  <a:ext cx="241560" cy="62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70" name="Ink 169"/>
                <p14:cNvContentPartPr/>
                <p14:nvPr/>
              </p14:nvContentPartPr>
              <p14:xfrm>
                <a:off x="5411562" y="2198266"/>
                <a:ext cx="204840" cy="630000"/>
              </p14:xfrm>
            </p:contentPart>
          </mc:Choice>
          <mc:Fallback xmlns="">
            <p:pic>
              <p:nvPicPr>
                <p:cNvPr id="170" name="Ink 169"/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402922" y="2192866"/>
                  <a:ext cx="218160" cy="64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172" name="Ink 171"/>
                <p14:cNvContentPartPr/>
                <p14:nvPr/>
              </p14:nvContentPartPr>
              <p14:xfrm>
                <a:off x="5564562" y="2125186"/>
                <a:ext cx="181080" cy="402120"/>
              </p14:xfrm>
            </p:contentPart>
          </mc:Choice>
          <mc:Fallback xmlns="">
            <p:pic>
              <p:nvPicPr>
                <p:cNvPr id="172" name="Ink 171"/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5554482" y="2117266"/>
                  <a:ext cx="203040" cy="42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2" name="Group 201"/>
          <p:cNvGrpSpPr/>
          <p:nvPr/>
        </p:nvGrpSpPr>
        <p:grpSpPr>
          <a:xfrm>
            <a:off x="4879602" y="990106"/>
            <a:ext cx="1070280" cy="2989080"/>
            <a:chOff x="3355602" y="990106"/>
            <a:chExt cx="1070280" cy="2989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175" name="Ink 174"/>
                <p14:cNvContentPartPr/>
                <p14:nvPr/>
              </p14:nvContentPartPr>
              <p14:xfrm>
                <a:off x="4293762" y="990106"/>
                <a:ext cx="132120" cy="2989080"/>
              </p14:xfrm>
            </p:contentPart>
          </mc:Choice>
          <mc:Fallback xmlns="">
            <p:pic>
              <p:nvPicPr>
                <p:cNvPr id="175" name="Ink 174"/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4282962" y="980386"/>
                  <a:ext cx="153000" cy="30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177" name="Ink 176"/>
                <p14:cNvContentPartPr/>
                <p14:nvPr/>
              </p14:nvContentPartPr>
              <p14:xfrm>
                <a:off x="3924762" y="1477546"/>
                <a:ext cx="442440" cy="21960"/>
              </p14:xfrm>
            </p:contentPart>
          </mc:Choice>
          <mc:Fallback xmlns="">
            <p:pic>
              <p:nvPicPr>
                <p:cNvPr id="177" name="Ink 176"/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3912522" y="1466026"/>
                  <a:ext cx="46044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179" name="Ink 178"/>
                <p14:cNvContentPartPr/>
                <p14:nvPr/>
              </p14:nvContentPartPr>
              <p14:xfrm>
                <a:off x="3611562" y="1646746"/>
                <a:ext cx="749520" cy="27360"/>
              </p14:xfrm>
            </p:contentPart>
          </mc:Choice>
          <mc:Fallback xmlns="">
            <p:pic>
              <p:nvPicPr>
                <p:cNvPr id="179" name="Ink 178"/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598962" y="1634506"/>
                  <a:ext cx="7740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181" name="Ink 180"/>
                <p14:cNvContentPartPr/>
                <p14:nvPr/>
              </p14:nvContentPartPr>
              <p14:xfrm>
                <a:off x="3584562" y="1783186"/>
                <a:ext cx="788760" cy="72360"/>
              </p14:xfrm>
            </p:contentPart>
          </mc:Choice>
          <mc:Fallback xmlns="">
            <p:pic>
              <p:nvPicPr>
                <p:cNvPr id="181" name="Ink 180"/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571602" y="1774906"/>
                  <a:ext cx="81324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83" name="Ink 182"/>
                <p14:cNvContentPartPr/>
                <p14:nvPr/>
              </p14:nvContentPartPr>
              <p14:xfrm>
                <a:off x="3483762" y="1917106"/>
                <a:ext cx="880200" cy="64080"/>
              </p14:xfrm>
            </p:contentPart>
          </mc:Choice>
          <mc:Fallback xmlns="">
            <p:pic>
              <p:nvPicPr>
                <p:cNvPr id="183" name="Ink 182"/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3471522" y="1905226"/>
                  <a:ext cx="90144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85" name="Ink 184"/>
                <p14:cNvContentPartPr/>
                <p14:nvPr/>
              </p14:nvContentPartPr>
              <p14:xfrm>
                <a:off x="3374682" y="2067946"/>
                <a:ext cx="987840" cy="82440"/>
              </p14:xfrm>
            </p:contentPart>
          </mc:Choice>
          <mc:Fallback xmlns="">
            <p:pic>
              <p:nvPicPr>
                <p:cNvPr id="185" name="Ink 184"/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3363522" y="2057146"/>
                  <a:ext cx="100908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187" name="Ink 186"/>
                <p14:cNvContentPartPr/>
                <p14:nvPr/>
              </p14:nvContentPartPr>
              <p14:xfrm>
                <a:off x="3355602" y="2242546"/>
                <a:ext cx="1006920" cy="86400"/>
              </p14:xfrm>
            </p:contentPart>
          </mc:Choice>
          <mc:Fallback xmlns="">
            <p:pic>
              <p:nvPicPr>
                <p:cNvPr id="187" name="Ink 186"/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3344082" y="2231386"/>
                  <a:ext cx="102960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189" name="Ink 188"/>
                <p14:cNvContentPartPr/>
                <p14:nvPr/>
              </p14:nvContentPartPr>
              <p14:xfrm>
                <a:off x="3473682" y="2429026"/>
                <a:ext cx="905400" cy="38880"/>
              </p14:xfrm>
            </p:contentPart>
          </mc:Choice>
          <mc:Fallback xmlns="">
            <p:pic>
              <p:nvPicPr>
                <p:cNvPr id="189" name="Ink 188"/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3462522" y="2417146"/>
                  <a:ext cx="92628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191" name="Ink 190"/>
                <p14:cNvContentPartPr/>
                <p14:nvPr/>
              </p14:nvContentPartPr>
              <p14:xfrm>
                <a:off x="3477282" y="2665906"/>
                <a:ext cx="909000" cy="69120"/>
              </p14:xfrm>
            </p:contentPart>
          </mc:Choice>
          <mc:Fallback xmlns="">
            <p:pic>
              <p:nvPicPr>
                <p:cNvPr id="191" name="Ink 190"/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3467922" y="2657626"/>
                  <a:ext cx="92592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193" name="Ink 192"/>
                <p14:cNvContentPartPr/>
                <p14:nvPr/>
              </p14:nvContentPartPr>
              <p14:xfrm>
                <a:off x="3632082" y="2850586"/>
                <a:ext cx="732600" cy="34200"/>
              </p14:xfrm>
            </p:contentPart>
          </mc:Choice>
          <mc:Fallback xmlns="">
            <p:pic>
              <p:nvPicPr>
                <p:cNvPr id="193" name="Ink 192"/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3621282" y="2839542"/>
                  <a:ext cx="753120" cy="5023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195" name="Ink 194"/>
                <p14:cNvContentPartPr/>
                <p14:nvPr/>
              </p14:nvContentPartPr>
              <p14:xfrm>
                <a:off x="3583482" y="3036706"/>
                <a:ext cx="796680" cy="32400"/>
              </p14:xfrm>
            </p:contentPart>
          </mc:Choice>
          <mc:Fallback xmlns="">
            <p:pic>
              <p:nvPicPr>
                <p:cNvPr id="195" name="Ink 194"/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3574842" y="3025186"/>
                  <a:ext cx="811080" cy="47520"/>
                </a:xfrm>
                <a:prstGeom prst="rect">
                  <a:avLst/>
                </a:prstGeom>
              </p:spPr>
            </p:pic>
          </mc:Fallback>
        </mc:AlternateContent>
        <p:cxnSp>
          <p:nvCxnSpPr>
            <p:cNvPr id="198" name="Straight Connector 197"/>
            <p:cNvCxnSpPr/>
            <p:nvPr/>
          </p:nvCxnSpPr>
          <p:spPr>
            <a:xfrm rot="10800000">
              <a:off x="3615840" y="3365640"/>
              <a:ext cx="677160" cy="0"/>
            </a:xfrm>
            <a:prstGeom prst="line">
              <a:avLst/>
            </a:prstGeom>
            <a:ln w="240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10800000">
              <a:off x="3765960" y="3426120"/>
              <a:ext cx="559800" cy="0"/>
            </a:xfrm>
            <a:prstGeom prst="line">
              <a:avLst/>
            </a:prstGeom>
            <a:ln w="240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97">
            <p14:nvContentPartPr>
              <p14:cNvPr id="203" name="Ink 202"/>
              <p14:cNvContentPartPr/>
              <p14:nvPr/>
            </p14:nvContentPartPr>
            <p14:xfrm>
              <a:off x="4876800" y="1229746"/>
              <a:ext cx="2430282" cy="2275454"/>
            </p14:xfrm>
          </p:contentPart>
        </mc:Choice>
        <mc:Fallback xmlns="">
          <p:pic>
            <p:nvPicPr>
              <p:cNvPr id="203" name="Ink 202"/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4862758" y="1213547"/>
                <a:ext cx="2459445" cy="2306053"/>
              </a:xfrm>
              <a:prstGeom prst="rect">
                <a:avLst/>
              </a:prstGeom>
            </p:spPr>
          </p:pic>
        </mc:Fallback>
      </mc:AlternateContent>
      <p:sp>
        <p:nvSpPr>
          <p:cNvPr id="206" name="Oval 205"/>
          <p:cNvSpPr/>
          <p:nvPr/>
        </p:nvSpPr>
        <p:spPr>
          <a:xfrm>
            <a:off x="5478421" y="1895594"/>
            <a:ext cx="134159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5486401" y="2590800"/>
            <a:ext cx="134159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400801" y="2819400"/>
            <a:ext cx="134159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6172201" y="2209800"/>
            <a:ext cx="134159" cy="152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6" grpId="0" animBg="1"/>
      <p:bldP spid="156" grpId="1" animBg="1"/>
      <p:bldP spid="161" grpId="0" animBg="1"/>
      <p:bldP spid="161" grpId="1" animBg="1"/>
      <p:bldP spid="162" grpId="0" animBg="1"/>
      <p:bldP spid="163" grpId="0" animBg="1"/>
      <p:bldP spid="163" grpId="1" animBg="1"/>
      <p:bldP spid="166" grpId="0" animBg="1"/>
      <p:bldP spid="148" grpId="0" animBg="1"/>
      <p:bldP spid="98" grpId="0" animBg="1"/>
      <p:bldP spid="206" grpId="0" animBg="1"/>
      <p:bldP spid="207" grpId="0" animBg="1"/>
      <p:bldP spid="208" grpId="0" animBg="1"/>
      <p:bldP spid="20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want to partition N elements over P </a:t>
            </a:r>
            <a:r>
              <a:rPr lang="en-US" dirty="0" err="1"/>
              <a:t>procs</a:t>
            </a:r>
            <a:endParaRPr lang="en-US" dirty="0"/>
          </a:p>
          <a:p>
            <a:pPr lvl="1"/>
            <a:r>
              <a:rPr lang="en-US" dirty="0"/>
              <a:t>How many elements should a processor get?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Obvious answer is N/P</a:t>
            </a:r>
          </a:p>
          <a:p>
            <a:endParaRPr lang="en-US" dirty="0"/>
          </a:p>
          <a:p>
            <a:r>
              <a:rPr lang="en-US" dirty="0"/>
              <a:t>Obvious answer is wrong!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143953" y="3239578"/>
            <a:ext cx="5466124" cy="325375"/>
            <a:chOff x="1703318" y="2986934"/>
            <a:chExt cx="4066941" cy="172976"/>
          </a:xfrm>
        </p:grpSpPr>
        <p:sp>
          <p:nvSpPr>
            <p:cNvPr id="5" name="Rectangle 4"/>
            <p:cNvSpPr/>
            <p:nvPr/>
          </p:nvSpPr>
          <p:spPr bwMode="auto">
            <a:xfrm>
              <a:off x="1703318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930291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157264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384237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611210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838183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65156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292129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519102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746075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973048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200021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426994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653967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880940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107913" y="2986935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334886" y="2986934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561861" y="2986934"/>
              <a:ext cx="208398" cy="17297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FFFFFF"/>
                </a:solidFill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59134" y="3070730"/>
            <a:ext cx="2720578" cy="663070"/>
            <a:chOff x="2372720" y="2743200"/>
            <a:chExt cx="2083997" cy="663070"/>
          </a:xfrm>
        </p:grpSpPr>
        <p:cxnSp>
          <p:nvCxnSpPr>
            <p:cNvPr id="23" name="Straight Connector 22"/>
            <p:cNvCxnSpPr/>
            <p:nvPr/>
          </p:nvCxnSpPr>
          <p:spPr bwMode="auto">
            <a:xfrm>
              <a:off x="2372720" y="2756303"/>
              <a:ext cx="15789" cy="636863"/>
            </a:xfrm>
            <a:prstGeom prst="line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auto">
            <a:xfrm>
              <a:off x="3051596" y="2769407"/>
              <a:ext cx="15789" cy="636863"/>
            </a:xfrm>
            <a:prstGeom prst="line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auto">
            <a:xfrm>
              <a:off x="3762052" y="2743200"/>
              <a:ext cx="15789" cy="636863"/>
            </a:xfrm>
            <a:prstGeom prst="line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>
              <a:off x="4440928" y="2756303"/>
              <a:ext cx="15789" cy="636863"/>
            </a:xfrm>
            <a:prstGeom prst="line">
              <a:avLst/>
            </a:prstGeom>
            <a:ln w="762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9144001" y="2925212"/>
            <a:ext cx="10454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N = 18</a:t>
            </a:r>
          </a:p>
          <a:p>
            <a:r>
              <a:rPr lang="en-US" sz="2800" dirty="0">
                <a:latin typeface="+mj-lt"/>
              </a:rPr>
              <a:t>P = 5 </a:t>
            </a:r>
          </a:p>
        </p:txBody>
      </p:sp>
    </p:spTree>
    <p:extLst>
      <p:ext uri="{BB962C8B-B14F-4D97-AF65-F5344CB8AC3E}">
        <p14:creationId xmlns:p14="http://schemas.microsoft.com/office/powerpoint/2010/main" val="355904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3666" y="3490079"/>
            <a:ext cx="900759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partition(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p,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P,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N,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ref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ibeg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b="1" dirty="0">
                <a:solidFill>
                  <a:srgbClr val="800000"/>
                </a:solidFill>
                <a:latin typeface="Courier New"/>
              </a:rPr>
              <a:t>ref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iend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p&lt; 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expr({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p, P, N, N/P, N%P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},{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PLUS,TIMES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})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){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        iend = 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expr({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p, P, N, N/P, N%P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},{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PLUS,TIMES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})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;  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        ibeg = 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expr({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p, P, N, N/P, N%P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},{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PLUS,TIMES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})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; 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}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else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        iend = 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expr({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p, P, N, N/P, N%P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},{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PLUS,TIMES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})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;  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        ibeg = 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expr({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p, P, N, N/P, N%P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},{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PLUS,TIMES</a:t>
            </a:r>
            <a:r>
              <a:rPr lang="pt-BR" b="1" dirty="0">
                <a:solidFill>
                  <a:srgbClr val="800000"/>
                </a:solidFill>
                <a:latin typeface="Courier New"/>
              </a:rPr>
              <a:t>})</a:t>
            </a:r>
            <a:r>
              <a:rPr lang="pt-BR" dirty="0">
                <a:solidFill>
                  <a:srgbClr val="000000"/>
                </a:solidFill>
                <a:latin typeface="Courier New"/>
              </a:rPr>
              <a:t>; 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897314" cy="1325563"/>
          </a:xfrm>
        </p:spPr>
        <p:txBody>
          <a:bodyPr/>
          <a:lstStyle/>
          <a:p>
            <a:r>
              <a:rPr lang="en-US" dirty="0"/>
              <a:t>Synthesizing a partition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487907"/>
            <a:ext cx="8991600" cy="1788694"/>
          </a:xfrm>
        </p:spPr>
        <p:txBody>
          <a:bodyPr>
            <a:normAutofit/>
          </a:bodyPr>
          <a:lstStyle/>
          <a:p>
            <a:r>
              <a:rPr lang="en-US" dirty="0"/>
              <a:t>What do we know?</a:t>
            </a:r>
          </a:p>
          <a:p>
            <a:pPr lvl="1"/>
            <a:r>
              <a:rPr lang="en-US" dirty="0"/>
              <a:t>The interface to the function we want</a:t>
            </a:r>
          </a:p>
          <a:p>
            <a:pPr lvl="1"/>
            <a:r>
              <a:rPr lang="en-US" dirty="0"/>
              <a:t>Not all processors will get the same # of elements</a:t>
            </a:r>
          </a:p>
          <a:p>
            <a:pPr lvl="1"/>
            <a:r>
              <a:rPr lang="en-US" dirty="0"/>
              <a:t>The kind of expressions we expect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048000" y="3781926"/>
            <a:ext cx="6553200" cy="1828800"/>
            <a:chOff x="1524000" y="3781926"/>
            <a:chExt cx="5638800" cy="1828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2209800" y="4086726"/>
              <a:ext cx="4953000" cy="152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Consolas" pitchFamily="49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524000" y="3781926"/>
              <a:ext cx="45720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Consolas" pitchFamily="49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0" y="3793958"/>
            <a:ext cx="7772400" cy="2073442"/>
            <a:chOff x="304800" y="3793958"/>
            <a:chExt cx="2476612" cy="2073442"/>
          </a:xfrm>
        </p:grpSpPr>
        <p:sp>
          <p:nvSpPr>
            <p:cNvPr id="7" name="Rectangle 6"/>
            <p:cNvSpPr/>
            <p:nvPr/>
          </p:nvSpPr>
          <p:spPr bwMode="auto">
            <a:xfrm>
              <a:off x="455813" y="4620126"/>
              <a:ext cx="1600200" cy="124727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Consolas" pitchFamily="49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04800" y="3793958"/>
              <a:ext cx="2476612" cy="29276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Consolas" pitchFamily="49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309155" y="4216490"/>
            <a:ext cx="4000079" cy="1209571"/>
            <a:chOff x="4372794" y="5749563"/>
            <a:chExt cx="4000079" cy="1209571"/>
          </a:xfrm>
        </p:grpSpPr>
        <p:sp>
          <p:nvSpPr>
            <p:cNvPr id="11" name="TextBox 10"/>
            <p:cNvSpPr txBox="1"/>
            <p:nvPr/>
          </p:nvSpPr>
          <p:spPr>
            <a:xfrm>
              <a:off x="4372794" y="6434988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p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74206" y="5792594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P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77066" y="5858580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N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98685" y="6435914"/>
              <a:ext cx="8290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N/P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543800" y="5749563"/>
              <a:ext cx="8290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N%P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194728" y="4333314"/>
            <a:ext cx="1839850" cy="924486"/>
            <a:chOff x="7952726" y="5164450"/>
            <a:chExt cx="1839850" cy="924486"/>
          </a:xfrm>
        </p:grpSpPr>
        <p:sp>
          <p:nvSpPr>
            <p:cNvPr id="16" name="TextBox 15"/>
            <p:cNvSpPr txBox="1"/>
            <p:nvPr/>
          </p:nvSpPr>
          <p:spPr>
            <a:xfrm>
              <a:off x="7952726" y="5465886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*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794632" y="5565716"/>
              <a:ext cx="3994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+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607845" y="5164450"/>
              <a:ext cx="1847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8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1" name="Rectangle 20"/>
          <p:cNvSpPr/>
          <p:nvPr/>
        </p:nvSpPr>
        <p:spPr bwMode="auto">
          <a:xfrm>
            <a:off x="2743200" y="3810000"/>
            <a:ext cx="1600200" cy="124727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3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93756" y="2105086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Courier New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harness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testPartition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p,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N,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P){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(p&gt;=P || P &lt; 1){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ibeg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iend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fr-FR" dirty="0">
                <a:solidFill>
                  <a:srgbClr val="000000"/>
                </a:solidFill>
                <a:latin typeface="Courier New"/>
              </a:rPr>
              <a:t>    partition(p, P, N, </a:t>
            </a:r>
            <a:r>
              <a:rPr lang="fr-FR" dirty="0" err="1">
                <a:solidFill>
                  <a:srgbClr val="000000"/>
                </a:solidFill>
                <a:latin typeface="Courier New"/>
              </a:rPr>
              <a:t>ibeg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fr-FR" dirty="0" err="1">
                <a:solidFill>
                  <a:srgbClr val="000000"/>
                </a:solidFill>
                <a:latin typeface="Courier New"/>
              </a:rPr>
              <a:t>iend</a:t>
            </a:r>
            <a:r>
              <a:rPr lang="fr-FR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assert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iend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ibeg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&lt; (N/P) + 2;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(p+1 &lt; P){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ibeg2, iend2;</a:t>
            </a:r>
          </a:p>
          <a:p>
            <a:r>
              <a:rPr lang="fr-FR" dirty="0">
                <a:solidFill>
                  <a:srgbClr val="000000"/>
                </a:solidFill>
                <a:latin typeface="Courier New"/>
              </a:rPr>
              <a:t>        partition(p+1, P, N, ibeg2, iend2);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assert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iend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== ibeg2;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(p==0){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assert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ibeg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== 0; }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(p==P-1){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/>
              </a:rPr>
              <a:t>assert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iend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== N; }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685043" cy="1325563"/>
          </a:xfrm>
        </p:spPr>
        <p:txBody>
          <a:bodyPr/>
          <a:lstStyle/>
          <a:p>
            <a:r>
              <a:rPr lang="en-US" dirty="0"/>
              <a:t>Synthesizing a partition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487907"/>
            <a:ext cx="8991600" cy="1179094"/>
          </a:xfrm>
        </p:spPr>
        <p:txBody>
          <a:bodyPr/>
          <a:lstStyle/>
          <a:p>
            <a:r>
              <a:rPr lang="en-US" dirty="0"/>
              <a:t>How does the system know what a partition is?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683043" y="3813790"/>
            <a:ext cx="46482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onsolas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157665" y="2743200"/>
            <a:ext cx="4938961" cy="3773904"/>
            <a:chOff x="990600" y="2743200"/>
            <a:chExt cx="4938961" cy="3773904"/>
          </a:xfrm>
          <a:solidFill>
            <a:schemeClr val="bg1"/>
          </a:solidFill>
        </p:grpSpPr>
        <p:sp>
          <p:nvSpPr>
            <p:cNvPr id="6" name="Rectangle 5"/>
            <p:cNvSpPr/>
            <p:nvPr/>
          </p:nvSpPr>
          <p:spPr bwMode="auto">
            <a:xfrm>
              <a:off x="990600" y="2743200"/>
              <a:ext cx="4648200" cy="4572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Consolas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281361" y="6136104"/>
              <a:ext cx="4648200" cy="381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Consolas" pitchFamily="49" charset="0"/>
              </a:endParaRPr>
            </a:p>
          </p:txBody>
        </p:sp>
      </p:grpSp>
      <p:sp>
        <p:nvSpPr>
          <p:cNvPr id="10" name="Rectangle 9"/>
          <p:cNvSpPr/>
          <p:nvPr/>
        </p:nvSpPr>
        <p:spPr bwMode="auto">
          <a:xfrm>
            <a:off x="2691064" y="4054642"/>
            <a:ext cx="5791200" cy="135555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67264" y="5442284"/>
            <a:ext cx="4648200" cy="58152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onsolas" pitchFamily="49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8183480" y="2931694"/>
            <a:ext cx="2408320" cy="762000"/>
            <a:chOff x="6659480" y="2931694"/>
            <a:chExt cx="2408320" cy="762000"/>
          </a:xfrm>
        </p:grpSpPr>
        <p:sp>
          <p:nvSpPr>
            <p:cNvPr id="17" name="Rounded Rectangular Callout 16"/>
            <p:cNvSpPr/>
            <p:nvPr/>
          </p:nvSpPr>
          <p:spPr bwMode="auto">
            <a:xfrm>
              <a:off x="6659480" y="2931694"/>
              <a:ext cx="2362200" cy="762000"/>
            </a:xfrm>
            <a:prstGeom prst="wedgeRoundRectCallout">
              <a:avLst>
                <a:gd name="adj1" fmla="val -75163"/>
                <a:gd name="adj2" fmla="val 58027"/>
                <a:gd name="adj3" fmla="val 16667"/>
              </a:avLst>
            </a:prstGeom>
            <a:solidFill>
              <a:srgbClr val="DDDDD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800000"/>
                </a:solidFill>
                <a:latin typeface="Consolas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81800" y="2931694"/>
              <a:ext cx="2286000" cy="6418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800000"/>
                  </a:solidFill>
                </a:rPr>
                <a:t>Partitions should be balanced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183480" y="3810001"/>
            <a:ext cx="2408320" cy="798731"/>
            <a:chOff x="6659480" y="3810000"/>
            <a:chExt cx="2408320" cy="798731"/>
          </a:xfrm>
        </p:grpSpPr>
        <p:sp>
          <p:nvSpPr>
            <p:cNvPr id="16" name="Rounded Rectangular Callout 15"/>
            <p:cNvSpPr/>
            <p:nvPr/>
          </p:nvSpPr>
          <p:spPr bwMode="auto">
            <a:xfrm>
              <a:off x="6659480" y="3810000"/>
              <a:ext cx="2362200" cy="798731"/>
            </a:xfrm>
            <a:prstGeom prst="wedgeRoundRectCallout">
              <a:avLst>
                <a:gd name="adj1" fmla="val -69730"/>
                <a:gd name="adj2" fmla="val 46507"/>
                <a:gd name="adj3" fmla="val 16667"/>
              </a:avLst>
            </a:prstGeom>
            <a:solidFill>
              <a:srgbClr val="DDDDD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800000"/>
                </a:solidFill>
                <a:latin typeface="Consolas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05600" y="3898232"/>
              <a:ext cx="2362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800000"/>
                  </a:solidFill>
                </a:rPr>
                <a:t>Adjacent partitions should match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183480" y="5410200"/>
            <a:ext cx="2386262" cy="1219200"/>
            <a:chOff x="6659480" y="5410200"/>
            <a:chExt cx="2386262" cy="1219200"/>
          </a:xfrm>
        </p:grpSpPr>
        <p:sp>
          <p:nvSpPr>
            <p:cNvPr id="15" name="Rounded Rectangular Callout 14"/>
            <p:cNvSpPr/>
            <p:nvPr/>
          </p:nvSpPr>
          <p:spPr bwMode="auto">
            <a:xfrm>
              <a:off x="6683542" y="5410200"/>
              <a:ext cx="2362200" cy="1219200"/>
            </a:xfrm>
            <a:prstGeom prst="wedgeRoundRectCallout">
              <a:avLst>
                <a:gd name="adj1" fmla="val -71767"/>
                <a:gd name="adj2" fmla="val -17763"/>
                <a:gd name="adj3" fmla="val 16667"/>
              </a:avLst>
            </a:prstGeom>
            <a:solidFill>
              <a:srgbClr val="DDDDD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800000"/>
                </a:solidFill>
                <a:latin typeface="Consolas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59480" y="5410200"/>
              <a:ext cx="2362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800000"/>
                  </a:solidFill>
                </a:rPr>
                <a:t>First and last partition should go all the way to the ends</a:t>
              </a:r>
            </a:p>
          </p:txBody>
        </p:sp>
      </p:grpSp>
      <p:sp>
        <p:nvSpPr>
          <p:cNvPr id="21" name="Rectangle 20"/>
          <p:cNvSpPr/>
          <p:nvPr/>
        </p:nvSpPr>
        <p:spPr bwMode="auto">
          <a:xfrm>
            <a:off x="2767264" y="3276600"/>
            <a:ext cx="4648200" cy="53719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1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0" grpId="0" animBg="1"/>
      <p:bldP spid="11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9229000" cy="1325563"/>
          </a:xfrm>
        </p:spPr>
        <p:txBody>
          <a:bodyPr/>
          <a:lstStyle/>
          <a:p>
            <a:r>
              <a:rPr lang="en-US" dirty="0"/>
              <a:t>Moving beyond Inductive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synthesize functions that satisfy richer correctness criteria</a:t>
            </a:r>
          </a:p>
          <a:p>
            <a:r>
              <a:rPr lang="en-US" dirty="0"/>
              <a:t>Key questions</a:t>
            </a:r>
          </a:p>
          <a:p>
            <a:pPr lvl="1"/>
            <a:r>
              <a:rPr lang="en-US" dirty="0"/>
              <a:t>Specification formalisms</a:t>
            </a:r>
          </a:p>
          <a:p>
            <a:pPr lvl="2"/>
            <a:r>
              <a:rPr lang="en-US" dirty="0"/>
              <a:t>How do we describe the intended behavior?</a:t>
            </a:r>
          </a:p>
          <a:p>
            <a:pPr lvl="1"/>
            <a:r>
              <a:rPr lang="en-US" dirty="0"/>
              <a:t>How do we ensure correctness</a:t>
            </a:r>
          </a:p>
          <a:p>
            <a:pPr lvl="2"/>
            <a:r>
              <a:rPr lang="en-US" dirty="0"/>
              <a:t>No longer trivial as in the inductive case</a:t>
            </a:r>
          </a:p>
          <a:p>
            <a:pPr lvl="1"/>
            <a:r>
              <a:rPr lang="en-US" dirty="0"/>
              <a:t>Synthesis approaches</a:t>
            </a:r>
          </a:p>
          <a:p>
            <a:pPr lvl="2"/>
            <a:r>
              <a:rPr lang="en-US" dirty="0"/>
              <a:t>Deductive vs. inductive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6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654200" cy="1325563"/>
          </a:xfrm>
        </p:spPr>
        <p:txBody>
          <a:bodyPr/>
          <a:lstStyle/>
          <a:p>
            <a:r>
              <a:rPr lang="en-US" dirty="0"/>
              <a:t>The general synthesis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44368" y="2980493"/>
                <a:ext cx="572272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00" i="1">
                          <a:latin typeface="Cambria Math"/>
                        </a:rPr>
                        <m:t>∃ </m:t>
                      </m:r>
                      <m:r>
                        <a:rPr lang="en-US" sz="3800" i="1">
                          <a:latin typeface="Cambria Math"/>
                        </a:rPr>
                        <m:t>𝑃</m:t>
                      </m:r>
                      <m:r>
                        <a:rPr lang="en-US" sz="3800" i="1">
                          <a:latin typeface="Cambria Math"/>
                        </a:rPr>
                        <m:t> ∀ </m:t>
                      </m:r>
                      <m:r>
                        <a:rPr lang="en-US" sz="3800" i="1">
                          <a:latin typeface="Cambria Math"/>
                        </a:rPr>
                        <m:t>𝑖𝑛</m:t>
                      </m:r>
                      <m:r>
                        <a:rPr lang="en-US" sz="3800" i="1">
                          <a:latin typeface="Cambria Math"/>
                        </a:rPr>
                        <m:t>   </m:t>
                      </m:r>
                      <m:d>
                        <m:dPr>
                          <m:ctrlPr>
                            <a:rPr lang="en-US" sz="3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800" i="1">
                              <a:latin typeface="Cambria Math"/>
                            </a:rPr>
                            <m:t>𝑖𝑛</m:t>
                          </m:r>
                          <m:r>
                            <a:rPr lang="en-US" sz="3800" i="1">
                              <a:latin typeface="Cambria Math"/>
                            </a:rPr>
                            <m:t>, </m:t>
                          </m:r>
                          <m:r>
                            <a:rPr lang="en-US" sz="3800" i="1">
                              <a:latin typeface="Cambria Math"/>
                            </a:rPr>
                            <m:t>𝑃</m:t>
                          </m:r>
                          <m:r>
                            <a:rPr lang="en-US" sz="3800" i="1">
                              <a:latin typeface="Cambria Math"/>
                            </a:rPr>
                            <m:t>⊨</m:t>
                          </m:r>
                          <m:r>
                            <a:rPr lang="en-US" sz="3800" i="1">
                              <a:latin typeface="Cambria Math"/>
                              <a:ea typeface="Cambria Math"/>
                            </a:rPr>
                            <m:t>𝑆𝑝𝑒𝑐</m:t>
                          </m:r>
                        </m:e>
                      </m:d>
                    </m:oMath>
                  </m:oMathPara>
                </a14:m>
                <a:endParaRPr lang="en-US" sz="3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368" y="2980493"/>
                <a:ext cx="5722720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71314" y="4114214"/>
                <a:ext cx="6056658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00" i="1">
                          <a:latin typeface="Cambria Math"/>
                        </a:rPr>
                        <m:t>∃ </m:t>
                      </m:r>
                      <m:r>
                        <a:rPr lang="en-US" sz="3800" i="1">
                          <a:latin typeface="Cambria Math"/>
                        </a:rPr>
                        <m:t>𝑐</m:t>
                      </m:r>
                      <m:r>
                        <a:rPr lang="en-US" sz="3800" i="1">
                          <a:latin typeface="Cambria Math"/>
                        </a:rPr>
                        <m:t> ∀ </m:t>
                      </m:r>
                      <m:r>
                        <a:rPr lang="en-US" sz="3800" i="1">
                          <a:latin typeface="Cambria Math"/>
                        </a:rPr>
                        <m:t>𝑖𝑛</m:t>
                      </m:r>
                      <m:r>
                        <a:rPr lang="en-US" sz="3800" i="1">
                          <a:latin typeface="Cambria Math"/>
                        </a:rPr>
                        <m:t>   </m:t>
                      </m:r>
                      <m:d>
                        <m:dPr>
                          <m:ctrlPr>
                            <a:rPr lang="en-US" sz="3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800" i="1">
                              <a:latin typeface="Cambria Math"/>
                            </a:rPr>
                            <m:t>𝑖𝑛</m:t>
                          </m:r>
                          <m:r>
                            <a:rPr lang="en-US" sz="3800" i="1">
                              <a:latin typeface="Cambria Math"/>
                            </a:rPr>
                            <m:t>, </m:t>
                          </m:r>
                          <m:r>
                            <a:rPr lang="en-US" sz="3800" i="1">
                              <a:latin typeface="Cambria Math"/>
                            </a:rPr>
                            <m:t>𝑆𝑘</m:t>
                          </m:r>
                          <m:r>
                            <a:rPr lang="en-US" sz="3800" i="1">
                              <a:latin typeface="Cambria Math"/>
                            </a:rPr>
                            <m:t>(</m:t>
                          </m:r>
                          <m:r>
                            <a:rPr lang="en-US" sz="3800" i="1">
                              <a:latin typeface="Cambria Math"/>
                            </a:rPr>
                            <m:t>𝑐</m:t>
                          </m:r>
                          <m:r>
                            <a:rPr lang="en-US" sz="3800" i="1">
                              <a:latin typeface="Cambria Math"/>
                            </a:rPr>
                            <m:t>)⊨</m:t>
                          </m:r>
                          <m:r>
                            <a:rPr lang="en-US" sz="3800" i="1">
                              <a:latin typeface="Cambria Math"/>
                              <a:ea typeface="Cambria Math"/>
                            </a:rPr>
                            <m:t>𝑆𝑝𝑒𝑐</m:t>
                          </m:r>
                        </m:e>
                      </m:d>
                    </m:oMath>
                  </m:oMathPara>
                </a14:m>
                <a:endParaRPr lang="en-US" sz="3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314" y="4114214"/>
                <a:ext cx="6056658" cy="677108"/>
              </a:xfrm>
              <a:prstGeom prst="rect">
                <a:avLst/>
              </a:prstGeom>
              <a:blipFill>
                <a:blip r:embed="rId3"/>
                <a:stretch>
                  <a:fillRect b="-26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4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correctness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1806" y="2748753"/>
            <a:ext cx="2049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out=Sort(n, in)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02469" y="2272266"/>
                <a:ext cx="25968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≥0∧ 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≤ </m:t>
                      </m:r>
                      <m:r>
                        <a:rPr lang="en-US" sz="2000" i="1" dirty="0" err="1" smtClean="0">
                          <a:latin typeface="Cambria Math" panose="02040503050406030204" pitchFamily="18" charset="0"/>
                        </a:rPr>
                        <m:t>𝑙𝑒𝑛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469" y="2272266"/>
                <a:ext cx="2596800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63950" y="3225238"/>
                <a:ext cx="4755341" cy="400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. 0≤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𝑜𝑢𝑡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𝑜𝑢𝑡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br>
                  <a:rPr lang="en-US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950" y="3225238"/>
                <a:ext cx="4755341" cy="4001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83341" y="4178272"/>
                <a:ext cx="432419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. 0≤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−1⇒∃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𝑜𝑢𝑡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341" y="4178272"/>
                <a:ext cx="4324197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61044" y="4654759"/>
                <a:ext cx="432419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. 0≤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−1⇒∃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𝑜𝑢𝑡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044" y="4654759"/>
                <a:ext cx="4324197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60110" y="3701787"/>
                <a:ext cx="169315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𝑙𝑒𝑛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110" y="3701787"/>
                <a:ext cx="1693156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09283" y="5423063"/>
                <a:ext cx="65787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 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 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𝑜𝑢𝑡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𝑖𝑛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∧∃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283" y="5423063"/>
                <a:ext cx="6578789" cy="400110"/>
              </a:xfrm>
              <a:prstGeom prst="rect">
                <a:avLst/>
              </a:prstGeom>
              <a:blipFill rotWithShape="0">
                <a:blip r:embed="rId7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3783341" y="4178272"/>
            <a:ext cx="4166859" cy="876598"/>
          </a:xfrm>
          <a:prstGeom prst="line">
            <a:avLst/>
          </a:prstGeom>
          <a:ln w="5715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43549" y="2303044"/>
            <a:ext cx="144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Precondition: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43549" y="3192044"/>
            <a:ext cx="1532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Postcondition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33961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ounded Rectangle 66"/>
          <p:cNvSpPr/>
          <p:nvPr/>
        </p:nvSpPr>
        <p:spPr>
          <a:xfrm>
            <a:off x="1588518" y="2667000"/>
            <a:ext cx="2450083" cy="3632200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648474" y="4878600"/>
            <a:ext cx="2157984" cy="512802"/>
          </a:xfrm>
          <a:prstGeom prst="roundRect">
            <a:avLst>
              <a:gd name="adj" fmla="val 4391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Safety properties</a:t>
            </a:r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Multimodal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76601"/>
            <a:ext cx="8991600" cy="1619000"/>
          </a:xfrm>
        </p:spPr>
        <p:txBody>
          <a:bodyPr/>
          <a:lstStyle/>
          <a:p>
            <a:r>
              <a:rPr lang="en-US" dirty="0"/>
              <a:t>Trick: </a:t>
            </a:r>
          </a:p>
          <a:p>
            <a:pPr marL="182880" lvl="1" indent="0" algn="ctr">
              <a:buNone/>
            </a:pPr>
            <a:r>
              <a:rPr lang="en-US" dirty="0"/>
              <a:t>combine many simple specs in different formalisms to fully constrain the behavior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816099" y="2895600"/>
            <a:ext cx="2157984" cy="512802"/>
          </a:xfrm>
          <a:prstGeom prst="roundRect">
            <a:avLst>
              <a:gd name="adj" fmla="val 4391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Concrete scenarios</a:t>
            </a:r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752599" y="5539601"/>
            <a:ext cx="2157984" cy="512802"/>
          </a:xfrm>
          <a:prstGeom prst="roundRect">
            <a:avLst>
              <a:gd name="adj" fmla="val 4391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Structural Info</a:t>
            </a:r>
          </a:p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625599" y="4217600"/>
            <a:ext cx="2157984" cy="512802"/>
          </a:xfrm>
          <a:prstGeom prst="roundRect">
            <a:avLst>
              <a:gd name="adj" fmla="val 4391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Partial specs</a:t>
            </a:r>
          </a:p>
          <a:p>
            <a:pPr algn="ctr"/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663699" y="3556600"/>
            <a:ext cx="2157984" cy="512802"/>
          </a:xfrm>
          <a:prstGeom prst="roundRect">
            <a:avLst>
              <a:gd name="adj" fmla="val 4391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Abstract scenarios</a:t>
            </a:r>
          </a:p>
          <a:p>
            <a:pPr algn="ctr"/>
            <a:endParaRPr lang="en-US" dirty="0"/>
          </a:p>
        </p:txBody>
      </p:sp>
      <p:cxnSp>
        <p:nvCxnSpPr>
          <p:cNvPr id="18" name="Straight Arrow Connector 17"/>
          <p:cNvCxnSpPr>
            <a:stCxn id="10" idx="3"/>
          </p:cNvCxnSpPr>
          <p:nvPr/>
        </p:nvCxnSpPr>
        <p:spPr>
          <a:xfrm>
            <a:off x="3974084" y="3152002"/>
            <a:ext cx="775717" cy="746899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36842" y="4207182"/>
            <a:ext cx="1824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99"/>
                </a:solidFill>
                <a:latin typeface="+mj-lt"/>
              </a:rPr>
              <a:t>Synthesizer</a:t>
            </a:r>
          </a:p>
        </p:txBody>
      </p:sp>
      <p:cxnSp>
        <p:nvCxnSpPr>
          <p:cNvPr id="22" name="Straight Arrow Connector 21"/>
          <p:cNvCxnSpPr>
            <a:stCxn id="14" idx="3"/>
          </p:cNvCxnSpPr>
          <p:nvPr/>
        </p:nvCxnSpPr>
        <p:spPr>
          <a:xfrm>
            <a:off x="3821684" y="3813002"/>
            <a:ext cx="851917" cy="404599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3"/>
          </p:cNvCxnSpPr>
          <p:nvPr/>
        </p:nvCxnSpPr>
        <p:spPr>
          <a:xfrm>
            <a:off x="3783584" y="4474002"/>
            <a:ext cx="890017" cy="1201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3"/>
          </p:cNvCxnSpPr>
          <p:nvPr/>
        </p:nvCxnSpPr>
        <p:spPr>
          <a:xfrm flipV="1">
            <a:off x="3806458" y="4730403"/>
            <a:ext cx="867142" cy="404599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</p:cNvCxnSpPr>
          <p:nvPr/>
        </p:nvCxnSpPr>
        <p:spPr>
          <a:xfrm flipV="1">
            <a:off x="3910584" y="5006800"/>
            <a:ext cx="839217" cy="789202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4902201" y="3848101"/>
            <a:ext cx="2764537" cy="1248801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5359400" y="4198610"/>
            <a:ext cx="1824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99"/>
                </a:solidFill>
                <a:latin typeface="+mj-lt"/>
              </a:rPr>
              <a:t>Synthesizer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7823201" y="4494600"/>
            <a:ext cx="890017" cy="1201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8814816" y="3898899"/>
            <a:ext cx="1700784" cy="1198002"/>
          </a:xfrm>
          <a:prstGeom prst="roundRect">
            <a:avLst>
              <a:gd name="adj" fmla="val 4391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274320" rtlCol="0" anchor="ctr"/>
          <a:lstStyle/>
          <a:p>
            <a:pPr lvl="0" algn="ctr"/>
            <a:r>
              <a:rPr lang="en-US" sz="2400" dirty="0">
                <a:solidFill>
                  <a:srgbClr val="F79646">
                    <a:lumMod val="50000"/>
                  </a:srgbClr>
                </a:solidFill>
                <a:latin typeface="Berlin Sans FB"/>
              </a:rPr>
              <a:t>Correct Code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781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Ensuring 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hard problem in general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Two points of view: </a:t>
            </a:r>
          </a:p>
          <a:p>
            <a:pPr lvl="1"/>
            <a:r>
              <a:rPr lang="en-US" dirty="0"/>
              <a:t>Not my problem</a:t>
            </a:r>
          </a:p>
          <a:p>
            <a:pPr lvl="2"/>
            <a:r>
              <a:rPr lang="en-US" dirty="0"/>
              <a:t>That’s what program verification is for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Synthesis should be guided by verification</a:t>
            </a:r>
          </a:p>
          <a:p>
            <a:pPr lvl="2"/>
            <a:r>
              <a:rPr lang="en-US" dirty="0"/>
              <a:t>Synthesize code that is easier to prove correct</a:t>
            </a:r>
          </a:p>
          <a:p>
            <a:pPr lvl="2"/>
            <a:r>
              <a:rPr lang="en-US" dirty="0"/>
              <a:t>Ensure correctness by construction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44099" y="2450287"/>
                <a:ext cx="516789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00" i="1">
                          <a:latin typeface="Cambria Math"/>
                        </a:rPr>
                        <m:t>∀ </m:t>
                      </m:r>
                      <m:r>
                        <a:rPr lang="en-US" sz="3800" i="1">
                          <a:latin typeface="Cambria Math"/>
                        </a:rPr>
                        <m:t>𝑖𝑛</m:t>
                      </m:r>
                      <m:r>
                        <a:rPr lang="en-US" sz="3800" i="1">
                          <a:latin typeface="Cambria Math"/>
                        </a:rPr>
                        <m:t>   </m:t>
                      </m:r>
                      <m:d>
                        <m:dPr>
                          <m:ctrlPr>
                            <a:rPr lang="en-US" sz="3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800" i="1">
                              <a:latin typeface="Cambria Math"/>
                            </a:rPr>
                            <m:t>𝑖𝑛</m:t>
                          </m:r>
                          <m:r>
                            <a:rPr lang="en-US" sz="3800" i="1">
                              <a:latin typeface="Cambria Math"/>
                            </a:rPr>
                            <m:t>, </m:t>
                          </m:r>
                          <m:r>
                            <a:rPr lang="en-US" sz="3800" i="1">
                              <a:latin typeface="Cambria Math"/>
                            </a:rPr>
                            <m:t>𝑃</m:t>
                          </m:r>
                          <m:r>
                            <a:rPr lang="en-US" sz="3800" i="1">
                              <a:latin typeface="Cambria Math"/>
                            </a:rPr>
                            <m:t>⊨</m:t>
                          </m:r>
                          <m:r>
                            <a:rPr lang="en-US" sz="3800" i="1">
                              <a:latin typeface="Cambria Math"/>
                              <a:ea typeface="Cambria Math"/>
                            </a:rPr>
                            <m:t>𝑆𝑝𝑒𝑐</m:t>
                          </m:r>
                        </m:e>
                      </m:d>
                    </m:oMath>
                  </m:oMathPara>
                </a14:m>
                <a:endParaRPr lang="en-US" sz="3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099" y="2450287"/>
                <a:ext cx="5167890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05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Counterexample guided inductive synthesis</a:t>
            </a:r>
          </a:p>
          <a:p>
            <a:pPr lvl="1"/>
            <a:endParaRPr lang="en-US" dirty="0"/>
          </a:p>
          <a:p>
            <a:r>
              <a:rPr lang="en-US" dirty="0"/>
              <a:t>Ideas</a:t>
            </a:r>
          </a:p>
          <a:p>
            <a:pPr lvl="1"/>
            <a:r>
              <a:rPr lang="en-US" dirty="0"/>
              <a:t>Rely on an oracle to tell you if your program is correct</a:t>
            </a:r>
          </a:p>
          <a:p>
            <a:pPr lvl="1"/>
            <a:r>
              <a:rPr lang="en-US" dirty="0"/>
              <a:t>If it is not, rely on oracle to generate </a:t>
            </a:r>
            <a:r>
              <a:rPr lang="en-US" u="sng" dirty="0"/>
              <a:t>counterexample inputs</a:t>
            </a:r>
          </a:p>
          <a:p>
            <a:pPr lvl="1"/>
            <a:r>
              <a:rPr lang="en-US" dirty="0"/>
              <a:t>Reduce to an inductive synthesis problem</a:t>
            </a:r>
          </a:p>
        </p:txBody>
      </p:sp>
    </p:spTree>
    <p:extLst>
      <p:ext uri="{BB962C8B-B14F-4D97-AF65-F5344CB8AC3E}">
        <p14:creationId xmlns:p14="http://schemas.microsoft.com/office/powerpoint/2010/main" val="133010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6764577" y="3962400"/>
            <a:ext cx="3768726" cy="1600200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086600" y="4638020"/>
            <a:ext cx="3146332" cy="695980"/>
          </a:xfrm>
          <a:prstGeom prst="roundRect">
            <a:avLst/>
          </a:prstGeom>
          <a:solidFill>
            <a:srgbClr val="FFFF99">
              <a:alpha val="22000"/>
            </a:srgbClr>
          </a:solidFill>
          <a:ln w="19050">
            <a:solidFill>
              <a:srgbClr val="FFFF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Insert your favorite </a:t>
            </a:r>
          </a:p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checker here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015552" y="6049616"/>
            <a:ext cx="938025" cy="655984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600200" y="3962400"/>
            <a:ext cx="3768726" cy="1600200"/>
          </a:xfrm>
          <a:prstGeom prst="roundRect">
            <a:avLst/>
          </a:prstGeom>
          <a:solidFill>
            <a:srgbClr val="207E73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68814" y="6098137"/>
                <a:ext cx="10315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{</m:t>
                      </m:r>
                      <m:r>
                        <a:rPr lang="en-US" sz="28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sz="2800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8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sz="2800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814" y="6098137"/>
                <a:ext cx="1031501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93111" y="4749511"/>
                <a:ext cx="36309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∃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.  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𝑪𝒐𝒓𝒓𝒆𝒄𝒕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sz="2400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4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111" y="4749511"/>
                <a:ext cx="3630994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12" idx="3"/>
          </p:cNvCxnSpPr>
          <p:nvPr/>
        </p:nvCxnSpPr>
        <p:spPr>
          <a:xfrm>
            <a:off x="5368927" y="4762500"/>
            <a:ext cx="1395651" cy="8284"/>
          </a:xfrm>
          <a:prstGeom prst="straightConnector1">
            <a:avLst/>
          </a:prstGeom>
          <a:ln w="57150">
            <a:solidFill>
              <a:schemeClr val="accent3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677026" y="4724401"/>
                <a:ext cx="39692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∃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𝒊𝒏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.  ¬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𝑪𝒐𝒓𝒓𝒆𝒄𝒕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1" i="1" dirty="0" smtClean="0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sz="2400" b="1" i="1" dirty="0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sz="2400" b="1" i="1" dirty="0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400" b="1" i="1" dirty="0">
                          <a:solidFill>
                            <a:srgbClr val="FFFF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rgbClr val="FFFF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026" y="4724401"/>
                <a:ext cx="3969228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632408" y="4013200"/>
            <a:ext cx="170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99"/>
                </a:solidFill>
                <a:latin typeface="+mj-lt"/>
              </a:rPr>
              <a:t>Synthesize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99751" y="4013200"/>
            <a:ext cx="1098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99"/>
                </a:solidFill>
                <a:latin typeface="+mj-lt"/>
              </a:rPr>
              <a:t>Check</a:t>
            </a:r>
          </a:p>
        </p:txBody>
      </p:sp>
      <p:cxnSp>
        <p:nvCxnSpPr>
          <p:cNvPr id="22" name="Elbow Connector 21"/>
          <p:cNvCxnSpPr>
            <a:stCxn id="13" idx="2"/>
            <a:endCxn id="4" idx="3"/>
          </p:cNvCxnSpPr>
          <p:nvPr/>
        </p:nvCxnSpPr>
        <p:spPr>
          <a:xfrm rot="5400000">
            <a:off x="5926055" y="3636860"/>
            <a:ext cx="797147" cy="464862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8" idx="0"/>
            <a:endCxn id="12" idx="2"/>
          </p:cNvCxnSpPr>
          <p:nvPr/>
        </p:nvCxnSpPr>
        <p:spPr>
          <a:xfrm rot="16200000" flipV="1">
            <a:off x="3241056" y="5806108"/>
            <a:ext cx="487016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82580" y="5791201"/>
                <a:ext cx="69442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/>
                        </a:rPr>
                        <m:t>𝒊𝒏</m:t>
                      </m:r>
                    </m:oMath>
                  </m:oMathPara>
                </a14:m>
                <a:endParaRPr lang="en-US" sz="32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580" y="5791201"/>
                <a:ext cx="694421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063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CEGIS in Sketch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44368" y="2980493"/>
                <a:ext cx="572272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00" i="1">
                          <a:latin typeface="Cambria Math"/>
                        </a:rPr>
                        <m:t>∃ </m:t>
                      </m:r>
                      <m:r>
                        <a:rPr lang="en-US" sz="3800" i="1">
                          <a:latin typeface="Cambria Math"/>
                        </a:rPr>
                        <m:t>𝑃</m:t>
                      </m:r>
                      <m:r>
                        <a:rPr lang="en-US" sz="3800" i="1">
                          <a:latin typeface="Cambria Math"/>
                        </a:rPr>
                        <m:t> ∀ </m:t>
                      </m:r>
                      <m:r>
                        <a:rPr lang="en-US" sz="3800" i="1">
                          <a:latin typeface="Cambria Math"/>
                        </a:rPr>
                        <m:t>𝑖𝑛</m:t>
                      </m:r>
                      <m:r>
                        <a:rPr lang="en-US" sz="3800" i="1">
                          <a:latin typeface="Cambria Math"/>
                        </a:rPr>
                        <m:t>   </m:t>
                      </m:r>
                      <m:d>
                        <m:dPr>
                          <m:ctrlPr>
                            <a:rPr lang="en-US" sz="3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800" i="1">
                              <a:latin typeface="Cambria Math"/>
                            </a:rPr>
                            <m:t>𝑖𝑛</m:t>
                          </m:r>
                          <m:r>
                            <a:rPr lang="en-US" sz="3800" i="1">
                              <a:latin typeface="Cambria Math"/>
                            </a:rPr>
                            <m:t>, </m:t>
                          </m:r>
                          <m:r>
                            <a:rPr lang="en-US" sz="3800" i="1">
                              <a:latin typeface="Cambria Math"/>
                            </a:rPr>
                            <m:t>𝑃</m:t>
                          </m:r>
                          <m:r>
                            <a:rPr lang="en-US" sz="3800" i="1">
                              <a:latin typeface="Cambria Math"/>
                            </a:rPr>
                            <m:t>⊨</m:t>
                          </m:r>
                          <m:r>
                            <a:rPr lang="en-US" sz="3800" i="1">
                              <a:latin typeface="Cambria Math"/>
                              <a:ea typeface="Cambria Math"/>
                            </a:rPr>
                            <m:t>𝑆𝑝𝑒𝑐</m:t>
                          </m:r>
                        </m:e>
                      </m:d>
                    </m:oMath>
                  </m:oMathPara>
                </a14:m>
                <a:endParaRPr lang="en-US" sz="3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368" y="2980493"/>
                <a:ext cx="5722720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7399" y="2980492"/>
                <a:ext cx="6056658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00" i="1">
                          <a:latin typeface="Cambria Math"/>
                        </a:rPr>
                        <m:t>∃ </m:t>
                      </m:r>
                      <m:r>
                        <a:rPr lang="en-US" sz="3800" i="1">
                          <a:latin typeface="Cambria Math"/>
                        </a:rPr>
                        <m:t>𝑐</m:t>
                      </m:r>
                      <m:r>
                        <a:rPr lang="en-US" sz="3800" i="1">
                          <a:latin typeface="Cambria Math"/>
                        </a:rPr>
                        <m:t> ∀ </m:t>
                      </m:r>
                      <m:r>
                        <a:rPr lang="en-US" sz="3800" i="1">
                          <a:latin typeface="Cambria Math"/>
                        </a:rPr>
                        <m:t>𝑖𝑛</m:t>
                      </m:r>
                      <m:r>
                        <a:rPr lang="en-US" sz="3800" i="1">
                          <a:latin typeface="Cambria Math"/>
                        </a:rPr>
                        <m:t>   </m:t>
                      </m:r>
                      <m:d>
                        <m:dPr>
                          <m:ctrlPr>
                            <a:rPr lang="en-US" sz="3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800" i="1">
                              <a:latin typeface="Cambria Math"/>
                            </a:rPr>
                            <m:t>𝑖𝑛</m:t>
                          </m:r>
                          <m:r>
                            <a:rPr lang="en-US" sz="3800" i="1">
                              <a:latin typeface="Cambria Math"/>
                            </a:rPr>
                            <m:t>, </m:t>
                          </m:r>
                          <m:r>
                            <a:rPr lang="en-US" sz="3800" i="1">
                              <a:latin typeface="Cambria Math"/>
                            </a:rPr>
                            <m:t>𝑆𝑘</m:t>
                          </m:r>
                          <m:r>
                            <a:rPr lang="en-US" sz="3800" i="1">
                              <a:latin typeface="Cambria Math"/>
                            </a:rPr>
                            <m:t>(</m:t>
                          </m:r>
                          <m:r>
                            <a:rPr lang="en-US" sz="3800" i="1">
                              <a:latin typeface="Cambria Math"/>
                            </a:rPr>
                            <m:t>𝑐</m:t>
                          </m:r>
                          <m:r>
                            <a:rPr lang="en-US" sz="3800" i="1">
                              <a:latin typeface="Cambria Math"/>
                            </a:rPr>
                            <m:t>)⊨</m:t>
                          </m:r>
                          <m:r>
                            <a:rPr lang="en-US" sz="3800" i="1">
                              <a:latin typeface="Cambria Math"/>
                              <a:ea typeface="Cambria Math"/>
                            </a:rPr>
                            <m:t>𝑆𝑝𝑒𝑐</m:t>
                          </m:r>
                        </m:e>
                      </m:d>
                    </m:oMath>
                  </m:oMathPara>
                </a14:m>
                <a:endParaRPr lang="en-US" sz="3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7399" y="2980492"/>
                <a:ext cx="6056658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95109" y="2980492"/>
                <a:ext cx="3821238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800" i="1">
                          <a:latin typeface="Cambria Math"/>
                        </a:rPr>
                        <m:t>∃ </m:t>
                      </m:r>
                      <m:r>
                        <a:rPr lang="en-US" sz="3800" i="1">
                          <a:latin typeface="Cambria Math"/>
                        </a:rPr>
                        <m:t>𝑐</m:t>
                      </m:r>
                      <m:r>
                        <a:rPr lang="en-US" sz="3800" i="1">
                          <a:latin typeface="Cambria Math"/>
                        </a:rPr>
                        <m:t> ∀ </m:t>
                      </m:r>
                      <m:r>
                        <a:rPr lang="en-US" sz="3800" i="1">
                          <a:latin typeface="Cambria Math"/>
                        </a:rPr>
                        <m:t>𝑖𝑛</m:t>
                      </m:r>
                      <m:r>
                        <a:rPr lang="en-US" sz="3800" i="1">
                          <a:latin typeface="Cambria Math"/>
                        </a:rPr>
                        <m:t>   </m:t>
                      </m:r>
                      <m:r>
                        <a:rPr lang="en-US" sz="3800" i="1">
                          <a:latin typeface="Cambria Math"/>
                        </a:rPr>
                        <m:t>𝑄</m:t>
                      </m:r>
                      <m:d>
                        <m:dPr>
                          <m:ctrlPr>
                            <a:rPr lang="en-US" sz="3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800" i="1">
                              <a:latin typeface="Cambria Math"/>
                            </a:rPr>
                            <m:t>𝑖𝑛</m:t>
                          </m:r>
                          <m:r>
                            <a:rPr lang="en-US" sz="3800" i="1">
                              <a:latin typeface="Cambria Math"/>
                            </a:rPr>
                            <m:t>, </m:t>
                          </m:r>
                          <m:r>
                            <a:rPr lang="en-US" sz="3800" i="1">
                              <a:latin typeface="Cambria Math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sz="3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109" y="2980492"/>
                <a:ext cx="3821238" cy="6771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93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42598</TotalTime>
  <Words>813</Words>
  <Application>Microsoft Macintosh PowerPoint</Application>
  <PresentationFormat>Widescreen</PresentationFormat>
  <Paragraphs>158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Berlin Sans FB</vt:lpstr>
      <vt:lpstr>Calibri</vt:lpstr>
      <vt:lpstr>Cambria Math</vt:lpstr>
      <vt:lpstr>Consolas</vt:lpstr>
      <vt:lpstr>Courier New</vt:lpstr>
      <vt:lpstr>office theme</vt:lpstr>
      <vt:lpstr>Lecture 8 Functional synthesis</vt:lpstr>
      <vt:lpstr>Moving beyond Inductive synthesis</vt:lpstr>
      <vt:lpstr>The general synthesis problem</vt:lpstr>
      <vt:lpstr>Defining correctness</vt:lpstr>
      <vt:lpstr>Multimodal Synthesis</vt:lpstr>
      <vt:lpstr>Ensuring correctness</vt:lpstr>
      <vt:lpstr>CEGIS</vt:lpstr>
      <vt:lpstr>CEGIS</vt:lpstr>
      <vt:lpstr>CEGIS in Sketch</vt:lpstr>
      <vt:lpstr>CEGIS in Sketch</vt:lpstr>
      <vt:lpstr>Example</vt:lpstr>
      <vt:lpstr>Synthesizing a partition function</vt:lpstr>
      <vt:lpstr>Synthesizing a partition function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Xiaokang Qiu</cp:lastModifiedBy>
  <cp:revision>721</cp:revision>
  <cp:lastPrinted>2015-02-26T04:09:31Z</cp:lastPrinted>
  <dcterms:created xsi:type="dcterms:W3CDTF">2014-09-23T19:26:18Z</dcterms:created>
  <dcterms:modified xsi:type="dcterms:W3CDTF">2018-02-14T03:55:50Z</dcterms:modified>
</cp:coreProperties>
</file>