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62" r:id="rId3"/>
    <p:sldId id="257" r:id="rId4"/>
    <p:sldId id="272" r:id="rId5"/>
    <p:sldId id="403" r:id="rId6"/>
    <p:sldId id="264" r:id="rId7"/>
    <p:sldId id="263" r:id="rId8"/>
    <p:sldId id="278" r:id="rId9"/>
    <p:sldId id="394" r:id="rId10"/>
    <p:sldId id="282" r:id="rId11"/>
    <p:sldId id="400" r:id="rId12"/>
    <p:sldId id="285" r:id="rId13"/>
    <p:sldId id="404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5C329E-CA32-5843-842C-ED51234C39B3}">
          <p14:sldIdLst>
            <p14:sldId id="256"/>
          </p14:sldIdLst>
        </p14:section>
        <p14:section name="Motivation and Setup" id="{12A3F7B7-A63B-7C45-BA44-DAF128EA9464}">
          <p14:sldIdLst>
            <p14:sldId id="262"/>
            <p14:sldId id="257"/>
            <p14:sldId id="272"/>
            <p14:sldId id="403"/>
            <p14:sldId id="264"/>
            <p14:sldId id="263"/>
            <p14:sldId id="278"/>
          </p14:sldIdLst>
        </p14:section>
        <p14:section name="Case 1 Precision" id="{F52264CD-F119-4243-8E75-E354DBC7FB7F}">
          <p14:sldIdLst>
            <p14:sldId id="394"/>
            <p14:sldId id="282"/>
          </p14:sldIdLst>
        </p14:section>
        <p14:section name="Case 2 Snappy" id="{3EF76873-BD30-0342-B8B2-71263BEC74D4}">
          <p14:sldIdLst>
            <p14:sldId id="400"/>
            <p14:sldId id="285"/>
            <p14:sldId id="404"/>
          </p14:sldIdLst>
        </p14:section>
        <p14:section name="Conclusion" id="{724138D6-F0AF-5C43-AC41-7765C68BD9CA}">
          <p14:sldIdLst>
            <p14:sldId id="27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2"/>
    <p:restoredTop sz="81868"/>
  </p:normalViewPr>
  <p:slideViewPr>
    <p:cSldViewPr snapToGrid="0" snapToObjects="1">
      <p:cViewPr varScale="1">
        <p:scale>
          <a:sx n="102" d="100"/>
          <a:sy n="102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863B2-770D-E649-9902-6B7500D3E107}" type="doc">
      <dgm:prSet loTypeId="urn:microsoft.com/office/officeart/2009/3/layout/RandomtoResult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20665-0C40-C445-B1C7-5A855B56BDC1}">
      <dgm:prSet phldrT="[Text]"/>
      <dgm:spPr/>
      <dgm:t>
        <a:bodyPr/>
        <a:lstStyle/>
        <a:p>
          <a:r>
            <a:rPr lang="en-US" altLang="zh-CN" dirty="0"/>
            <a:t>Concept</a:t>
          </a:r>
          <a:endParaRPr lang="en-US" dirty="0"/>
        </a:p>
      </dgm:t>
    </dgm:pt>
    <dgm:pt modelId="{AF6B38BD-BCFE-DD4C-9DAC-DC0CA890FE61}" type="parTrans" cxnId="{3E86FE5C-167C-594F-8E59-37F499537234}">
      <dgm:prSet/>
      <dgm:spPr/>
      <dgm:t>
        <a:bodyPr/>
        <a:lstStyle/>
        <a:p>
          <a:endParaRPr lang="en-US"/>
        </a:p>
      </dgm:t>
    </dgm:pt>
    <dgm:pt modelId="{69197C8A-04B3-5A41-B2D9-FD770275B743}" type="sibTrans" cxnId="{3E86FE5C-167C-594F-8E59-37F499537234}">
      <dgm:prSet/>
      <dgm:spPr/>
      <dgm:t>
        <a:bodyPr/>
        <a:lstStyle/>
        <a:p>
          <a:endParaRPr lang="en-US"/>
        </a:p>
      </dgm:t>
    </dgm:pt>
    <dgm:pt modelId="{781D20FA-83A3-FD4D-A6BB-757BBFA367DC}">
      <dgm:prSet custT="1"/>
      <dgm:spPr/>
      <dgm:t>
        <a:bodyPr/>
        <a:lstStyle/>
        <a:p>
          <a:r>
            <a:rPr lang="en-US" altLang="zh-CN" sz="2500" dirty="0"/>
            <a:t>Develop</a:t>
          </a:r>
          <a:r>
            <a:rPr lang="zh-CN" altLang="en-US" sz="2500" dirty="0"/>
            <a:t> </a:t>
          </a:r>
          <a:r>
            <a:rPr lang="en-US" altLang="zh-CN" sz="2500" dirty="0"/>
            <a:t>ideas</a:t>
          </a:r>
        </a:p>
      </dgm:t>
    </dgm:pt>
    <dgm:pt modelId="{0670626E-FF47-9949-A14F-232C9F5BAB6C}" type="parTrans" cxnId="{F0FF255B-661E-B540-AA90-4A48C1549E54}">
      <dgm:prSet/>
      <dgm:spPr/>
      <dgm:t>
        <a:bodyPr/>
        <a:lstStyle/>
        <a:p>
          <a:endParaRPr lang="en-US"/>
        </a:p>
      </dgm:t>
    </dgm:pt>
    <dgm:pt modelId="{E3BC4D9C-2733-964C-A552-FD2D5785C211}" type="sibTrans" cxnId="{F0FF255B-661E-B540-AA90-4A48C1549E54}">
      <dgm:prSet/>
      <dgm:spPr/>
      <dgm:t>
        <a:bodyPr/>
        <a:lstStyle/>
        <a:p>
          <a:endParaRPr lang="en-US"/>
        </a:p>
      </dgm:t>
    </dgm:pt>
    <dgm:pt modelId="{AE9974A9-18F0-6F48-A790-85496C981B88}">
      <dgm:prSet/>
      <dgm:spPr/>
      <dgm:t>
        <a:bodyPr/>
        <a:lstStyle/>
        <a:p>
          <a:r>
            <a:rPr lang="en-US" altLang="zh-CN" dirty="0"/>
            <a:t>BMV2</a:t>
          </a:r>
          <a:r>
            <a:rPr lang="zh-CN" altLang="en-US" dirty="0"/>
            <a:t> </a:t>
          </a:r>
          <a:r>
            <a:rPr lang="en-US" altLang="zh-CN" dirty="0"/>
            <a:t>prototype</a:t>
          </a:r>
        </a:p>
      </dgm:t>
    </dgm:pt>
    <dgm:pt modelId="{1FA12F55-3180-774E-8394-AAE569248CE4}" type="parTrans" cxnId="{5F948B99-C76F-3049-91CB-7C1EE526981F}">
      <dgm:prSet/>
      <dgm:spPr/>
      <dgm:t>
        <a:bodyPr/>
        <a:lstStyle/>
        <a:p>
          <a:endParaRPr lang="en-US"/>
        </a:p>
      </dgm:t>
    </dgm:pt>
    <dgm:pt modelId="{2292AF87-CAEF-D746-AACA-3F36D8AED810}" type="sibTrans" cxnId="{5F948B99-C76F-3049-91CB-7C1EE526981F}">
      <dgm:prSet/>
      <dgm:spPr/>
      <dgm:t>
        <a:bodyPr/>
        <a:lstStyle/>
        <a:p>
          <a:endParaRPr lang="en-US"/>
        </a:p>
      </dgm:t>
    </dgm:pt>
    <dgm:pt modelId="{E34EB408-5F1A-ED4B-9BC5-BF232E75974C}">
      <dgm:prSet custT="1"/>
      <dgm:spPr/>
      <dgm:t>
        <a:bodyPr/>
        <a:lstStyle/>
        <a:p>
          <a:r>
            <a:rPr lang="en-US" altLang="zh-CN" sz="2500" dirty="0"/>
            <a:t>Trace</a:t>
          </a:r>
          <a:r>
            <a:rPr lang="zh-CN" altLang="en-US" sz="2500" dirty="0"/>
            <a:t> </a:t>
          </a:r>
          <a:r>
            <a:rPr lang="en-US" altLang="zh-CN" sz="2500" dirty="0"/>
            <a:t>test</a:t>
          </a:r>
        </a:p>
      </dgm:t>
    </dgm:pt>
    <dgm:pt modelId="{C42783C3-36EF-0245-AA63-DA66EB3407BC}" type="parTrans" cxnId="{E2E74EF6-0A8C-6E41-9EDB-59BB2846D4CF}">
      <dgm:prSet/>
      <dgm:spPr/>
      <dgm:t>
        <a:bodyPr/>
        <a:lstStyle/>
        <a:p>
          <a:endParaRPr lang="en-US"/>
        </a:p>
      </dgm:t>
    </dgm:pt>
    <dgm:pt modelId="{8C4C7459-FA1A-7245-95C1-A90BC980FC99}" type="sibTrans" cxnId="{E2E74EF6-0A8C-6E41-9EDB-59BB2846D4CF}">
      <dgm:prSet/>
      <dgm:spPr/>
      <dgm:t>
        <a:bodyPr/>
        <a:lstStyle/>
        <a:p>
          <a:endParaRPr lang="en-US"/>
        </a:p>
      </dgm:t>
    </dgm:pt>
    <dgm:pt modelId="{55336C64-5E12-6A4A-9AC5-92506311DD63}">
      <dgm:prSet custT="1"/>
      <dgm:spPr/>
      <dgm:t>
        <a:bodyPr/>
        <a:lstStyle/>
        <a:p>
          <a:r>
            <a:rPr lang="en-US" altLang="zh-CN" sz="2500" dirty="0"/>
            <a:t>Simulation</a:t>
          </a:r>
        </a:p>
      </dgm:t>
    </dgm:pt>
    <dgm:pt modelId="{99718952-1768-7D48-A49D-9BC70635D3BC}" type="parTrans" cxnId="{B524F050-26FD-8C42-86B1-78912FC7D05E}">
      <dgm:prSet/>
      <dgm:spPr/>
      <dgm:t>
        <a:bodyPr/>
        <a:lstStyle/>
        <a:p>
          <a:endParaRPr lang="en-US"/>
        </a:p>
      </dgm:t>
    </dgm:pt>
    <dgm:pt modelId="{0AF13ECE-5DA2-DB46-80F2-39624A56D646}" type="sibTrans" cxnId="{B524F050-26FD-8C42-86B1-78912FC7D05E}">
      <dgm:prSet/>
      <dgm:spPr/>
      <dgm:t>
        <a:bodyPr/>
        <a:lstStyle/>
        <a:p>
          <a:endParaRPr lang="en-US"/>
        </a:p>
      </dgm:t>
    </dgm:pt>
    <dgm:pt modelId="{30F4A7F8-E7A9-9346-890B-23F9C0690993}">
      <dgm:prSet/>
      <dgm:spPr/>
      <dgm:t>
        <a:bodyPr/>
        <a:lstStyle/>
        <a:p>
          <a:r>
            <a:rPr lang="en-US" altLang="zh-CN" dirty="0"/>
            <a:t>Tofino</a:t>
          </a:r>
          <a:r>
            <a:rPr lang="zh-CN" altLang="en-US" dirty="0"/>
            <a:t> </a:t>
          </a:r>
          <a:r>
            <a:rPr lang="en-US" altLang="zh-CN" dirty="0"/>
            <a:t>prototype</a:t>
          </a:r>
        </a:p>
      </dgm:t>
    </dgm:pt>
    <dgm:pt modelId="{F2E34224-E379-4249-9C02-0E51CF3DBD9B}" type="parTrans" cxnId="{D2593617-CE67-1240-8B7C-9B8DD1F8B641}">
      <dgm:prSet/>
      <dgm:spPr/>
      <dgm:t>
        <a:bodyPr/>
        <a:lstStyle/>
        <a:p>
          <a:endParaRPr lang="en-US"/>
        </a:p>
      </dgm:t>
    </dgm:pt>
    <dgm:pt modelId="{C564DB54-954E-C94F-B6C5-BE70F954D533}" type="sibTrans" cxnId="{D2593617-CE67-1240-8B7C-9B8DD1F8B641}">
      <dgm:prSet/>
      <dgm:spPr/>
      <dgm:t>
        <a:bodyPr/>
        <a:lstStyle/>
        <a:p>
          <a:endParaRPr lang="en-US"/>
        </a:p>
      </dgm:t>
    </dgm:pt>
    <dgm:pt modelId="{E5E21B8B-6677-634D-8077-A44549E185F8}">
      <dgm:prSet custT="1"/>
      <dgm:spPr/>
      <dgm:t>
        <a:bodyPr/>
        <a:lstStyle/>
        <a:p>
          <a:r>
            <a:rPr lang="en-US" altLang="zh-CN" sz="2500" dirty="0"/>
            <a:t>Paper</a:t>
          </a:r>
          <a:r>
            <a:rPr lang="zh-CN" altLang="en-US" sz="2500" dirty="0"/>
            <a:t> </a:t>
          </a:r>
          <a:r>
            <a:rPr lang="en-US" altLang="zh-CN" sz="2500" dirty="0"/>
            <a:t>writing</a:t>
          </a:r>
        </a:p>
      </dgm:t>
    </dgm:pt>
    <dgm:pt modelId="{1F5E11B1-C336-164A-9F8C-BE90646542EE}" type="parTrans" cxnId="{71100FAD-1075-4244-8388-6A4545BDAF67}">
      <dgm:prSet/>
      <dgm:spPr/>
      <dgm:t>
        <a:bodyPr/>
        <a:lstStyle/>
        <a:p>
          <a:endParaRPr lang="en-US"/>
        </a:p>
      </dgm:t>
    </dgm:pt>
    <dgm:pt modelId="{58D56019-C0BA-2141-B414-B7FC5C1822CC}" type="sibTrans" cxnId="{71100FAD-1075-4244-8388-6A4545BDAF67}">
      <dgm:prSet/>
      <dgm:spPr/>
      <dgm:t>
        <a:bodyPr/>
        <a:lstStyle/>
        <a:p>
          <a:endParaRPr lang="en-US"/>
        </a:p>
      </dgm:t>
    </dgm:pt>
    <dgm:pt modelId="{09E1DE13-0F8F-4243-A8AF-C34EFB886B94}">
      <dgm:prSet/>
      <dgm:spPr/>
      <dgm:t>
        <a:bodyPr/>
        <a:lstStyle/>
        <a:p>
          <a:r>
            <a:rPr lang="en-US" altLang="zh-CN" dirty="0"/>
            <a:t>Deploy</a:t>
          </a:r>
          <a:r>
            <a:rPr lang="zh-CN" altLang="en-US" dirty="0"/>
            <a:t> </a:t>
          </a:r>
          <a:r>
            <a:rPr lang="en-US" altLang="zh-CN" dirty="0"/>
            <a:t>&amp;</a:t>
          </a:r>
          <a:r>
            <a:rPr lang="zh-CN" altLang="en-US" dirty="0"/>
            <a:t> </a:t>
          </a:r>
          <a:r>
            <a:rPr lang="en-US" altLang="zh-CN" dirty="0"/>
            <a:t>Iterate</a:t>
          </a:r>
        </a:p>
      </dgm:t>
    </dgm:pt>
    <dgm:pt modelId="{E1C568DF-A458-E44B-A6DD-984978E83903}" type="sibTrans" cxnId="{95A8A801-F9E6-604D-8333-D74DC6C3869D}">
      <dgm:prSet/>
      <dgm:spPr/>
      <dgm:t>
        <a:bodyPr/>
        <a:lstStyle/>
        <a:p>
          <a:endParaRPr lang="en-US"/>
        </a:p>
      </dgm:t>
    </dgm:pt>
    <dgm:pt modelId="{4B0B5F89-10E9-384B-8959-7A7A8591788D}" type="parTrans" cxnId="{95A8A801-F9E6-604D-8333-D74DC6C3869D}">
      <dgm:prSet/>
      <dgm:spPr/>
      <dgm:t>
        <a:bodyPr/>
        <a:lstStyle/>
        <a:p>
          <a:endParaRPr lang="en-US"/>
        </a:p>
      </dgm:t>
    </dgm:pt>
    <dgm:pt modelId="{05F610E8-9489-7640-86D3-69DA30EFE174}">
      <dgm:prSet custT="1"/>
      <dgm:spPr/>
      <dgm:t>
        <a:bodyPr/>
        <a:lstStyle/>
        <a:p>
          <a:r>
            <a:rPr lang="en-US" altLang="zh-CN" sz="2500" dirty="0"/>
            <a:t>Trace</a:t>
          </a:r>
          <a:r>
            <a:rPr lang="zh-CN" altLang="en-US" sz="2500" dirty="0"/>
            <a:t> </a:t>
          </a:r>
          <a:r>
            <a:rPr lang="en-US" altLang="zh-CN" sz="2500" dirty="0"/>
            <a:t>test</a:t>
          </a:r>
        </a:p>
      </dgm:t>
    </dgm:pt>
    <dgm:pt modelId="{E921FBFC-6737-334C-80AC-56E8284AA669}" type="parTrans" cxnId="{8FC42081-BFB8-1040-B2DA-46653D2005E8}">
      <dgm:prSet/>
      <dgm:spPr/>
      <dgm:t>
        <a:bodyPr/>
        <a:lstStyle/>
        <a:p>
          <a:endParaRPr lang="en-US"/>
        </a:p>
      </dgm:t>
    </dgm:pt>
    <dgm:pt modelId="{CDF9F417-6AEF-3949-A028-A209FEF7A650}" type="sibTrans" cxnId="{8FC42081-BFB8-1040-B2DA-46653D2005E8}">
      <dgm:prSet/>
      <dgm:spPr/>
      <dgm:t>
        <a:bodyPr/>
        <a:lstStyle/>
        <a:p>
          <a:endParaRPr lang="en-US"/>
        </a:p>
      </dgm:t>
    </dgm:pt>
    <dgm:pt modelId="{3A2EC5F2-F577-5B45-A3A8-63D537D49443}">
      <dgm:prSet custT="1"/>
      <dgm:spPr/>
      <dgm:t>
        <a:bodyPr/>
        <a:lstStyle/>
        <a:p>
          <a:endParaRPr lang="en-US" altLang="zh-CN" sz="2500" dirty="0"/>
        </a:p>
      </dgm:t>
    </dgm:pt>
    <dgm:pt modelId="{7A628D4F-35BB-A645-AE58-46C84C99A878}" type="sibTrans" cxnId="{136B4254-4801-BB40-9888-04B4919A5FB3}">
      <dgm:prSet/>
      <dgm:spPr/>
      <dgm:t>
        <a:bodyPr/>
        <a:lstStyle/>
        <a:p>
          <a:endParaRPr lang="en-US"/>
        </a:p>
      </dgm:t>
    </dgm:pt>
    <dgm:pt modelId="{C400D8FD-F9B1-1F4B-B250-5A23E73B73BB}" type="parTrans" cxnId="{136B4254-4801-BB40-9888-04B4919A5FB3}">
      <dgm:prSet/>
      <dgm:spPr/>
      <dgm:t>
        <a:bodyPr/>
        <a:lstStyle/>
        <a:p>
          <a:endParaRPr lang="en-US"/>
        </a:p>
      </dgm:t>
    </dgm:pt>
    <dgm:pt modelId="{89B37998-29FA-484E-9057-F3B417F943FF}">
      <dgm:prSet custT="1"/>
      <dgm:spPr/>
      <dgm:t>
        <a:bodyPr/>
        <a:lstStyle/>
        <a:p>
          <a:r>
            <a:rPr lang="en-US" altLang="zh-CN" sz="2500" dirty="0"/>
            <a:t>Debug</a:t>
          </a:r>
          <a:r>
            <a:rPr lang="zh-CN" altLang="en-US" sz="2500" dirty="0"/>
            <a:t> </a:t>
          </a:r>
          <a:r>
            <a:rPr lang="en-US" altLang="zh-CN" sz="2500" dirty="0"/>
            <a:t>with</a:t>
          </a:r>
          <a:r>
            <a:rPr lang="zh-CN" altLang="en-US" sz="2500" dirty="0"/>
            <a:t> </a:t>
          </a:r>
          <a:r>
            <a:rPr lang="en-US" altLang="zh-CN" sz="2500" dirty="0"/>
            <a:t>live</a:t>
          </a:r>
          <a:r>
            <a:rPr lang="zh-CN" altLang="en-US" sz="2500" dirty="0"/>
            <a:t> </a:t>
          </a:r>
          <a:r>
            <a:rPr lang="en-US" altLang="zh-CN" sz="2500" dirty="0"/>
            <a:t>traffic</a:t>
          </a:r>
        </a:p>
      </dgm:t>
    </dgm:pt>
    <dgm:pt modelId="{7C8F3546-9FE3-474D-93E1-B5C95DFD3199}" type="parTrans" cxnId="{3A9F06E0-D452-8447-8F09-79E6F63EFC69}">
      <dgm:prSet/>
      <dgm:spPr/>
      <dgm:t>
        <a:bodyPr/>
        <a:lstStyle/>
        <a:p>
          <a:endParaRPr lang="en-US"/>
        </a:p>
      </dgm:t>
    </dgm:pt>
    <dgm:pt modelId="{875E99C2-2AE7-E942-89B4-F5B2961AEA9C}" type="sibTrans" cxnId="{3A9F06E0-D452-8447-8F09-79E6F63EFC69}">
      <dgm:prSet/>
      <dgm:spPr/>
      <dgm:t>
        <a:bodyPr/>
        <a:lstStyle/>
        <a:p>
          <a:endParaRPr lang="en-US"/>
        </a:p>
      </dgm:t>
    </dgm:pt>
    <dgm:pt modelId="{0089A953-80F8-0242-A3A3-186F1D1BA196}">
      <dgm:prSet custT="1"/>
      <dgm:spPr/>
      <dgm:t>
        <a:bodyPr/>
        <a:lstStyle/>
        <a:p>
          <a:r>
            <a:rPr lang="en-US" altLang="zh-CN" sz="2500" dirty="0"/>
            <a:t>Write</a:t>
          </a:r>
          <a:r>
            <a:rPr lang="zh-CN" altLang="en-US" sz="2500" dirty="0"/>
            <a:t> </a:t>
          </a:r>
          <a:r>
            <a:rPr lang="en-US" altLang="zh-CN" sz="2500" dirty="0"/>
            <a:t>non-P4</a:t>
          </a:r>
          <a:r>
            <a:rPr lang="zh-CN" altLang="en-US" sz="2500" dirty="0"/>
            <a:t> </a:t>
          </a:r>
          <a:r>
            <a:rPr lang="en-US" altLang="zh-CN" sz="2500" dirty="0"/>
            <a:t>components</a:t>
          </a:r>
        </a:p>
      </dgm:t>
    </dgm:pt>
    <dgm:pt modelId="{E5EBF5BF-B01B-2B41-82D9-A886F258A869}" type="parTrans" cxnId="{5CB96F30-0A88-FD4E-A21E-C008533EFF63}">
      <dgm:prSet/>
      <dgm:spPr/>
      <dgm:t>
        <a:bodyPr/>
        <a:lstStyle/>
        <a:p>
          <a:endParaRPr lang="en-US"/>
        </a:p>
      </dgm:t>
    </dgm:pt>
    <dgm:pt modelId="{1538CC1C-3E9E-1C4A-AA25-8433821311AF}" type="sibTrans" cxnId="{5CB96F30-0A88-FD4E-A21E-C008533EFF63}">
      <dgm:prSet/>
      <dgm:spPr/>
      <dgm:t>
        <a:bodyPr/>
        <a:lstStyle/>
        <a:p>
          <a:endParaRPr lang="en-US"/>
        </a:p>
      </dgm:t>
    </dgm:pt>
    <dgm:pt modelId="{C8DD049E-9A28-C34E-9929-81C0A277A6CD}" type="pres">
      <dgm:prSet presAssocID="{A2B863B2-770D-E649-9902-6B7500D3E107}" presName="Name0" presStyleCnt="0">
        <dgm:presLayoutVars>
          <dgm:dir/>
          <dgm:animOne val="branch"/>
          <dgm:animLvl val="lvl"/>
        </dgm:presLayoutVars>
      </dgm:prSet>
      <dgm:spPr/>
    </dgm:pt>
    <dgm:pt modelId="{9673B9BA-54FE-C248-929F-E15AB2692916}" type="pres">
      <dgm:prSet presAssocID="{56C20665-0C40-C445-B1C7-5A855B56BDC1}" presName="chaos" presStyleCnt="0"/>
      <dgm:spPr/>
    </dgm:pt>
    <dgm:pt modelId="{270DB5D5-ACE8-1548-B89A-D8C5567E8D3C}" type="pres">
      <dgm:prSet presAssocID="{56C20665-0C40-C445-B1C7-5A855B56BDC1}" presName="parTx1" presStyleLbl="revTx" presStyleIdx="0" presStyleCnt="7"/>
      <dgm:spPr/>
    </dgm:pt>
    <dgm:pt modelId="{D95D9C17-8107-7142-B4F0-748E8928A052}" type="pres">
      <dgm:prSet presAssocID="{56C20665-0C40-C445-B1C7-5A855B56BDC1}" presName="desTx1" presStyleLbl="revTx" presStyleIdx="1" presStyleCnt="7">
        <dgm:presLayoutVars>
          <dgm:bulletEnabled val="1"/>
        </dgm:presLayoutVars>
      </dgm:prSet>
      <dgm:spPr/>
    </dgm:pt>
    <dgm:pt modelId="{660BE6F6-CC5F-DB42-A658-BE04187D924A}" type="pres">
      <dgm:prSet presAssocID="{56C20665-0C40-C445-B1C7-5A855B56BDC1}" presName="c1" presStyleLbl="node1" presStyleIdx="0" presStyleCnt="19"/>
      <dgm:spPr/>
    </dgm:pt>
    <dgm:pt modelId="{A5C9C486-07C2-434E-ADCB-9005A09142C5}" type="pres">
      <dgm:prSet presAssocID="{56C20665-0C40-C445-B1C7-5A855B56BDC1}" presName="c2" presStyleLbl="node1" presStyleIdx="1" presStyleCnt="19"/>
      <dgm:spPr/>
    </dgm:pt>
    <dgm:pt modelId="{60F8D74C-0B9D-9E44-BE6F-15294EE6590F}" type="pres">
      <dgm:prSet presAssocID="{56C20665-0C40-C445-B1C7-5A855B56BDC1}" presName="c3" presStyleLbl="node1" presStyleIdx="2" presStyleCnt="19"/>
      <dgm:spPr/>
    </dgm:pt>
    <dgm:pt modelId="{85AF334D-6D29-4B42-895C-5601C87D7B69}" type="pres">
      <dgm:prSet presAssocID="{56C20665-0C40-C445-B1C7-5A855B56BDC1}" presName="c4" presStyleLbl="node1" presStyleIdx="3" presStyleCnt="19"/>
      <dgm:spPr/>
    </dgm:pt>
    <dgm:pt modelId="{27034676-0DDD-1545-B49D-516BF623A59F}" type="pres">
      <dgm:prSet presAssocID="{56C20665-0C40-C445-B1C7-5A855B56BDC1}" presName="c5" presStyleLbl="node1" presStyleIdx="4" presStyleCnt="19"/>
      <dgm:spPr/>
    </dgm:pt>
    <dgm:pt modelId="{C3523616-8C96-3646-8177-6AE6BD750498}" type="pres">
      <dgm:prSet presAssocID="{56C20665-0C40-C445-B1C7-5A855B56BDC1}" presName="c6" presStyleLbl="node1" presStyleIdx="5" presStyleCnt="19"/>
      <dgm:spPr/>
    </dgm:pt>
    <dgm:pt modelId="{758431AE-DF01-CB47-9EC9-B2B6E0E80A8B}" type="pres">
      <dgm:prSet presAssocID="{56C20665-0C40-C445-B1C7-5A855B56BDC1}" presName="c7" presStyleLbl="node1" presStyleIdx="6" presStyleCnt="19"/>
      <dgm:spPr/>
    </dgm:pt>
    <dgm:pt modelId="{C6C88E67-4FEF-A344-A2BF-853C9179E18F}" type="pres">
      <dgm:prSet presAssocID="{56C20665-0C40-C445-B1C7-5A855B56BDC1}" presName="c8" presStyleLbl="node1" presStyleIdx="7" presStyleCnt="19"/>
      <dgm:spPr/>
    </dgm:pt>
    <dgm:pt modelId="{7EF7A61D-8462-3046-AEDE-749EFC4F3280}" type="pres">
      <dgm:prSet presAssocID="{56C20665-0C40-C445-B1C7-5A855B56BDC1}" presName="c9" presStyleLbl="node1" presStyleIdx="8" presStyleCnt="19"/>
      <dgm:spPr/>
    </dgm:pt>
    <dgm:pt modelId="{26CA3500-C7B8-684E-99B5-EE57047F53F7}" type="pres">
      <dgm:prSet presAssocID="{56C20665-0C40-C445-B1C7-5A855B56BDC1}" presName="c10" presStyleLbl="node1" presStyleIdx="9" presStyleCnt="19"/>
      <dgm:spPr/>
    </dgm:pt>
    <dgm:pt modelId="{588974A6-0D09-134A-A6C2-E912BEC9105B}" type="pres">
      <dgm:prSet presAssocID="{56C20665-0C40-C445-B1C7-5A855B56BDC1}" presName="c11" presStyleLbl="node1" presStyleIdx="10" presStyleCnt="19"/>
      <dgm:spPr/>
    </dgm:pt>
    <dgm:pt modelId="{185221BD-C6AD-7743-A82D-2D27A7196884}" type="pres">
      <dgm:prSet presAssocID="{56C20665-0C40-C445-B1C7-5A855B56BDC1}" presName="c12" presStyleLbl="node1" presStyleIdx="11" presStyleCnt="19"/>
      <dgm:spPr/>
    </dgm:pt>
    <dgm:pt modelId="{37402EE9-13B7-034F-81D1-C217E5901E7B}" type="pres">
      <dgm:prSet presAssocID="{56C20665-0C40-C445-B1C7-5A855B56BDC1}" presName="c13" presStyleLbl="node1" presStyleIdx="12" presStyleCnt="19"/>
      <dgm:spPr/>
    </dgm:pt>
    <dgm:pt modelId="{C63125D3-1601-0448-80AD-7E1B3DA0707E}" type="pres">
      <dgm:prSet presAssocID="{56C20665-0C40-C445-B1C7-5A855B56BDC1}" presName="c14" presStyleLbl="node1" presStyleIdx="13" presStyleCnt="19"/>
      <dgm:spPr/>
    </dgm:pt>
    <dgm:pt modelId="{460077AF-12D8-9348-8D54-48C45870546F}" type="pres">
      <dgm:prSet presAssocID="{56C20665-0C40-C445-B1C7-5A855B56BDC1}" presName="c15" presStyleLbl="node1" presStyleIdx="14" presStyleCnt="19"/>
      <dgm:spPr/>
    </dgm:pt>
    <dgm:pt modelId="{5B1BF891-5F2A-3449-B6D7-F2A10AD09AC1}" type="pres">
      <dgm:prSet presAssocID="{56C20665-0C40-C445-B1C7-5A855B56BDC1}" presName="c16" presStyleLbl="node1" presStyleIdx="15" presStyleCnt="19"/>
      <dgm:spPr/>
    </dgm:pt>
    <dgm:pt modelId="{CBE7ACC9-5909-6841-9FBB-4FA302B18BE7}" type="pres">
      <dgm:prSet presAssocID="{56C20665-0C40-C445-B1C7-5A855B56BDC1}" presName="c17" presStyleLbl="node1" presStyleIdx="16" presStyleCnt="19"/>
      <dgm:spPr/>
    </dgm:pt>
    <dgm:pt modelId="{3F17F712-C549-2D4B-9576-69F1007BFEE4}" type="pres">
      <dgm:prSet presAssocID="{56C20665-0C40-C445-B1C7-5A855B56BDC1}" presName="c18" presStyleLbl="node1" presStyleIdx="17" presStyleCnt="19"/>
      <dgm:spPr/>
    </dgm:pt>
    <dgm:pt modelId="{B2B710BF-1F29-1441-87C4-BAE5F15373C0}" type="pres">
      <dgm:prSet presAssocID="{69197C8A-04B3-5A41-B2D9-FD770275B743}" presName="chevronComposite1" presStyleCnt="0"/>
      <dgm:spPr/>
    </dgm:pt>
    <dgm:pt modelId="{16E61EC7-A1CC-624F-95BB-D1545E4D4469}" type="pres">
      <dgm:prSet presAssocID="{69197C8A-04B3-5A41-B2D9-FD770275B743}" presName="chevron1" presStyleLbl="sibTrans2D1" presStyleIdx="0" presStyleCnt="3"/>
      <dgm:spPr/>
    </dgm:pt>
    <dgm:pt modelId="{E4B1704F-E760-2C44-86FE-E3EF96A7DA69}" type="pres">
      <dgm:prSet presAssocID="{69197C8A-04B3-5A41-B2D9-FD770275B743}" presName="spChevron1" presStyleCnt="0"/>
      <dgm:spPr/>
    </dgm:pt>
    <dgm:pt modelId="{36FD35A4-4933-A348-9CB9-0ADBFED7235E}" type="pres">
      <dgm:prSet presAssocID="{AE9974A9-18F0-6F48-A790-85496C981B88}" presName="middle" presStyleCnt="0"/>
      <dgm:spPr/>
    </dgm:pt>
    <dgm:pt modelId="{EE856A9B-108E-9E40-9928-9DE4EB5CFB96}" type="pres">
      <dgm:prSet presAssocID="{AE9974A9-18F0-6F48-A790-85496C981B88}" presName="parTxMid" presStyleLbl="revTx" presStyleIdx="2" presStyleCnt="7"/>
      <dgm:spPr/>
    </dgm:pt>
    <dgm:pt modelId="{A2EA77F7-CB0F-284B-87C6-92D3C36F7B60}" type="pres">
      <dgm:prSet presAssocID="{AE9974A9-18F0-6F48-A790-85496C981B88}" presName="desTxMid" presStyleLbl="revTx" presStyleIdx="3" presStyleCnt="7">
        <dgm:presLayoutVars>
          <dgm:bulletEnabled val="1"/>
        </dgm:presLayoutVars>
      </dgm:prSet>
      <dgm:spPr/>
    </dgm:pt>
    <dgm:pt modelId="{649FB5D6-F3EA-544F-A114-02991718DFDA}" type="pres">
      <dgm:prSet presAssocID="{AE9974A9-18F0-6F48-A790-85496C981B88}" presName="spMid" presStyleCnt="0"/>
      <dgm:spPr/>
    </dgm:pt>
    <dgm:pt modelId="{A29E0850-0606-7D48-ADC9-0DDC383895C6}" type="pres">
      <dgm:prSet presAssocID="{2292AF87-CAEF-D746-AACA-3F36D8AED810}" presName="chevronComposite1" presStyleCnt="0"/>
      <dgm:spPr/>
    </dgm:pt>
    <dgm:pt modelId="{0939CD82-19E7-C340-936D-5FF0DC3192C5}" type="pres">
      <dgm:prSet presAssocID="{2292AF87-CAEF-D746-AACA-3F36D8AED810}" presName="chevron1" presStyleLbl="sibTrans2D1" presStyleIdx="1" presStyleCnt="3"/>
      <dgm:spPr/>
    </dgm:pt>
    <dgm:pt modelId="{6BC41262-E4EF-354F-B3A8-0825639AFD61}" type="pres">
      <dgm:prSet presAssocID="{2292AF87-CAEF-D746-AACA-3F36D8AED810}" presName="spChevron1" presStyleCnt="0"/>
      <dgm:spPr/>
    </dgm:pt>
    <dgm:pt modelId="{65FCC5B6-B799-814A-9307-F6B9A2D428E0}" type="pres">
      <dgm:prSet presAssocID="{30F4A7F8-E7A9-9346-890B-23F9C0690993}" presName="middle" presStyleCnt="0"/>
      <dgm:spPr/>
    </dgm:pt>
    <dgm:pt modelId="{F3E00AE5-1240-4141-B5BF-9FE7425E61DC}" type="pres">
      <dgm:prSet presAssocID="{30F4A7F8-E7A9-9346-890B-23F9C0690993}" presName="parTxMid" presStyleLbl="revTx" presStyleIdx="4" presStyleCnt="7"/>
      <dgm:spPr/>
    </dgm:pt>
    <dgm:pt modelId="{44F5ADA4-FF22-A543-B1E5-CB79EB2F6704}" type="pres">
      <dgm:prSet presAssocID="{30F4A7F8-E7A9-9346-890B-23F9C0690993}" presName="desTxMid" presStyleLbl="revTx" presStyleIdx="5" presStyleCnt="7">
        <dgm:presLayoutVars>
          <dgm:bulletEnabled val="1"/>
        </dgm:presLayoutVars>
      </dgm:prSet>
      <dgm:spPr/>
    </dgm:pt>
    <dgm:pt modelId="{2972B159-5D66-654B-8489-C53B96D8DAD6}" type="pres">
      <dgm:prSet presAssocID="{30F4A7F8-E7A9-9346-890B-23F9C0690993}" presName="spMid" presStyleCnt="0"/>
      <dgm:spPr/>
    </dgm:pt>
    <dgm:pt modelId="{E4CF3DEE-700A-9044-9B5F-628A5FD2C7FD}" type="pres">
      <dgm:prSet presAssocID="{C564DB54-954E-C94F-B6C5-BE70F954D533}" presName="chevronComposite1" presStyleCnt="0"/>
      <dgm:spPr/>
    </dgm:pt>
    <dgm:pt modelId="{0F44B74B-CE8F-E842-83F8-28451920B75B}" type="pres">
      <dgm:prSet presAssocID="{C564DB54-954E-C94F-B6C5-BE70F954D533}" presName="chevron1" presStyleLbl="sibTrans2D1" presStyleIdx="2" presStyleCnt="3"/>
      <dgm:spPr/>
    </dgm:pt>
    <dgm:pt modelId="{FC740259-D201-F64D-8641-77046E7FCA96}" type="pres">
      <dgm:prSet presAssocID="{C564DB54-954E-C94F-B6C5-BE70F954D533}" presName="spChevron1" presStyleCnt="0"/>
      <dgm:spPr/>
    </dgm:pt>
    <dgm:pt modelId="{C6D8C465-D211-514B-BD26-5F9E4CDF67FA}" type="pres">
      <dgm:prSet presAssocID="{09E1DE13-0F8F-4243-A8AF-C34EFB886B94}" presName="last" presStyleCnt="0"/>
      <dgm:spPr/>
    </dgm:pt>
    <dgm:pt modelId="{BA8FF52B-6A02-D645-82CE-BC6615AEEC0D}" type="pres">
      <dgm:prSet presAssocID="{09E1DE13-0F8F-4243-A8AF-C34EFB886B94}" presName="circleTx" presStyleLbl="node1" presStyleIdx="18" presStyleCnt="19"/>
      <dgm:spPr/>
    </dgm:pt>
    <dgm:pt modelId="{B34C4942-5DAD-E843-B337-039101A70539}" type="pres">
      <dgm:prSet presAssocID="{09E1DE13-0F8F-4243-A8AF-C34EFB886B94}" presName="desTxN" presStyleLbl="revTx" presStyleIdx="6" presStyleCnt="7">
        <dgm:presLayoutVars>
          <dgm:bulletEnabled val="1"/>
        </dgm:presLayoutVars>
      </dgm:prSet>
      <dgm:spPr/>
    </dgm:pt>
    <dgm:pt modelId="{A841959B-8FB6-0A46-B5DB-BBFE1903812E}" type="pres">
      <dgm:prSet presAssocID="{09E1DE13-0F8F-4243-A8AF-C34EFB886B94}" presName="spN" presStyleCnt="0"/>
      <dgm:spPr/>
    </dgm:pt>
  </dgm:ptLst>
  <dgm:cxnLst>
    <dgm:cxn modelId="{95A8A801-F9E6-604D-8333-D74DC6C3869D}" srcId="{A2B863B2-770D-E649-9902-6B7500D3E107}" destId="{09E1DE13-0F8F-4243-A8AF-C34EFB886B94}" srcOrd="3" destOrd="0" parTransId="{4B0B5F89-10E9-384B-8959-7A7A8591788D}" sibTransId="{E1C568DF-A458-E44B-A6DD-984978E83903}"/>
    <dgm:cxn modelId="{D2593617-CE67-1240-8B7C-9B8DD1F8B641}" srcId="{A2B863B2-770D-E649-9902-6B7500D3E107}" destId="{30F4A7F8-E7A9-9346-890B-23F9C0690993}" srcOrd="2" destOrd="0" parTransId="{F2E34224-E379-4249-9C02-0E51CF3DBD9B}" sibTransId="{C564DB54-954E-C94F-B6C5-BE70F954D533}"/>
    <dgm:cxn modelId="{D4F61A22-F49A-A94C-9FDC-252FDD60195F}" type="presOf" srcId="{89B37998-29FA-484E-9057-F3B417F943FF}" destId="{B34C4942-5DAD-E843-B337-039101A70539}" srcOrd="0" destOrd="0" presId="urn:microsoft.com/office/officeart/2009/3/layout/RandomtoResultProcess"/>
    <dgm:cxn modelId="{9E0C3E2B-C3E8-554E-8F68-12BFB859BA8A}" type="presOf" srcId="{3A2EC5F2-F577-5B45-A3A8-63D537D49443}" destId="{B34C4942-5DAD-E843-B337-039101A70539}" srcOrd="0" destOrd="1" presId="urn:microsoft.com/office/officeart/2009/3/layout/RandomtoResultProcess"/>
    <dgm:cxn modelId="{5CB96F30-0A88-FD4E-A21E-C008533EFF63}" srcId="{30F4A7F8-E7A9-9346-890B-23F9C0690993}" destId="{0089A953-80F8-0242-A3A3-186F1D1BA196}" srcOrd="1" destOrd="0" parTransId="{E5EBF5BF-B01B-2B41-82D9-A886F258A869}" sibTransId="{1538CC1C-3E9E-1C4A-AA25-8433821311AF}"/>
    <dgm:cxn modelId="{18B55D39-C4C1-A948-BC45-FB3409B1B04A}" type="presOf" srcId="{0089A953-80F8-0242-A3A3-186F1D1BA196}" destId="{44F5ADA4-FF22-A543-B1E5-CB79EB2F6704}" srcOrd="0" destOrd="1" presId="urn:microsoft.com/office/officeart/2009/3/layout/RandomtoResultProcess"/>
    <dgm:cxn modelId="{B524F050-26FD-8C42-86B1-78912FC7D05E}" srcId="{AE9974A9-18F0-6F48-A790-85496C981B88}" destId="{55336C64-5E12-6A4A-9AC5-92506311DD63}" srcOrd="1" destOrd="0" parTransId="{99718952-1768-7D48-A49D-9BC70635D3BC}" sibTransId="{0AF13ECE-5DA2-DB46-80F2-39624A56D646}"/>
    <dgm:cxn modelId="{9009C152-985D-2B4F-ABCC-4F4C15E4478C}" type="presOf" srcId="{56C20665-0C40-C445-B1C7-5A855B56BDC1}" destId="{270DB5D5-ACE8-1548-B89A-D8C5567E8D3C}" srcOrd="0" destOrd="0" presId="urn:microsoft.com/office/officeart/2009/3/layout/RandomtoResultProcess"/>
    <dgm:cxn modelId="{136B4254-4801-BB40-9888-04B4919A5FB3}" srcId="{09E1DE13-0F8F-4243-A8AF-C34EFB886B94}" destId="{3A2EC5F2-F577-5B45-A3A8-63D537D49443}" srcOrd="1" destOrd="0" parTransId="{C400D8FD-F9B1-1F4B-B250-5A23E73B73BB}" sibTransId="{7A628D4F-35BB-A645-AE58-46C84C99A878}"/>
    <dgm:cxn modelId="{F0FF255B-661E-B540-AA90-4A48C1549E54}" srcId="{56C20665-0C40-C445-B1C7-5A855B56BDC1}" destId="{781D20FA-83A3-FD4D-A6BB-757BBFA367DC}" srcOrd="0" destOrd="0" parTransId="{0670626E-FF47-9949-A14F-232C9F5BAB6C}" sibTransId="{E3BC4D9C-2733-964C-A552-FD2D5785C211}"/>
    <dgm:cxn modelId="{8DA2435B-87CB-9140-B508-306DFF8D1825}" type="presOf" srcId="{05F610E8-9489-7640-86D3-69DA30EFE174}" destId="{44F5ADA4-FF22-A543-B1E5-CB79EB2F6704}" srcOrd="0" destOrd="0" presId="urn:microsoft.com/office/officeart/2009/3/layout/RandomtoResultProcess"/>
    <dgm:cxn modelId="{3E86FE5C-167C-594F-8E59-37F499537234}" srcId="{A2B863B2-770D-E649-9902-6B7500D3E107}" destId="{56C20665-0C40-C445-B1C7-5A855B56BDC1}" srcOrd="0" destOrd="0" parTransId="{AF6B38BD-BCFE-DD4C-9DAC-DC0CA890FE61}" sibTransId="{69197C8A-04B3-5A41-B2D9-FD770275B743}"/>
    <dgm:cxn modelId="{A5CFD26E-69F3-0344-A73E-9114B23C52E0}" type="presOf" srcId="{E5E21B8B-6677-634D-8077-A44549E185F8}" destId="{D95D9C17-8107-7142-B4F0-748E8928A052}" srcOrd="0" destOrd="1" presId="urn:microsoft.com/office/officeart/2009/3/layout/RandomtoResultProcess"/>
    <dgm:cxn modelId="{234A1C80-0383-6B42-935B-DB1DE642B7CD}" type="presOf" srcId="{55336C64-5E12-6A4A-9AC5-92506311DD63}" destId="{A2EA77F7-CB0F-284B-87C6-92D3C36F7B60}" srcOrd="0" destOrd="1" presId="urn:microsoft.com/office/officeart/2009/3/layout/RandomtoResultProcess"/>
    <dgm:cxn modelId="{8FC42081-BFB8-1040-B2DA-46653D2005E8}" srcId="{30F4A7F8-E7A9-9346-890B-23F9C0690993}" destId="{05F610E8-9489-7640-86D3-69DA30EFE174}" srcOrd="0" destOrd="0" parTransId="{E921FBFC-6737-334C-80AC-56E8284AA669}" sibTransId="{CDF9F417-6AEF-3949-A028-A209FEF7A650}"/>
    <dgm:cxn modelId="{5F948B99-C76F-3049-91CB-7C1EE526981F}" srcId="{A2B863B2-770D-E649-9902-6B7500D3E107}" destId="{AE9974A9-18F0-6F48-A790-85496C981B88}" srcOrd="1" destOrd="0" parTransId="{1FA12F55-3180-774E-8394-AAE569248CE4}" sibTransId="{2292AF87-CAEF-D746-AACA-3F36D8AED810}"/>
    <dgm:cxn modelId="{0EC15E9E-13F0-3A4B-A6A8-23B07B58ABAE}" type="presOf" srcId="{30F4A7F8-E7A9-9346-890B-23F9C0690993}" destId="{F3E00AE5-1240-4141-B5BF-9FE7425E61DC}" srcOrd="0" destOrd="0" presId="urn:microsoft.com/office/officeart/2009/3/layout/RandomtoResultProcess"/>
    <dgm:cxn modelId="{B72EA69F-ABA1-444C-8A99-38CD3E206C93}" type="presOf" srcId="{AE9974A9-18F0-6F48-A790-85496C981B88}" destId="{EE856A9B-108E-9E40-9928-9DE4EB5CFB96}" srcOrd="0" destOrd="0" presId="urn:microsoft.com/office/officeart/2009/3/layout/RandomtoResultProcess"/>
    <dgm:cxn modelId="{71100FAD-1075-4244-8388-6A4545BDAF67}" srcId="{56C20665-0C40-C445-B1C7-5A855B56BDC1}" destId="{E5E21B8B-6677-634D-8077-A44549E185F8}" srcOrd="1" destOrd="0" parTransId="{1F5E11B1-C336-164A-9F8C-BE90646542EE}" sibTransId="{58D56019-C0BA-2141-B414-B7FC5C1822CC}"/>
    <dgm:cxn modelId="{9CEDD2D9-51DB-6543-B35E-2F20DF98C3A0}" type="presOf" srcId="{09E1DE13-0F8F-4243-A8AF-C34EFB886B94}" destId="{BA8FF52B-6A02-D645-82CE-BC6615AEEC0D}" srcOrd="0" destOrd="0" presId="urn:microsoft.com/office/officeart/2009/3/layout/RandomtoResultProcess"/>
    <dgm:cxn modelId="{3A9F06E0-D452-8447-8F09-79E6F63EFC69}" srcId="{09E1DE13-0F8F-4243-A8AF-C34EFB886B94}" destId="{89B37998-29FA-484E-9057-F3B417F943FF}" srcOrd="0" destOrd="0" parTransId="{7C8F3546-9FE3-474D-93E1-B5C95DFD3199}" sibTransId="{875E99C2-2AE7-E942-89B4-F5B2961AEA9C}"/>
    <dgm:cxn modelId="{E1EF95E6-AA92-C244-BEB2-509A83A9D2B1}" type="presOf" srcId="{E34EB408-5F1A-ED4B-9BC5-BF232E75974C}" destId="{A2EA77F7-CB0F-284B-87C6-92D3C36F7B60}" srcOrd="0" destOrd="0" presId="urn:microsoft.com/office/officeart/2009/3/layout/RandomtoResultProcess"/>
    <dgm:cxn modelId="{DA04F4F1-26B5-804B-B441-1A37CC517820}" type="presOf" srcId="{A2B863B2-770D-E649-9902-6B7500D3E107}" destId="{C8DD049E-9A28-C34E-9929-81C0A277A6CD}" srcOrd="0" destOrd="0" presId="urn:microsoft.com/office/officeart/2009/3/layout/RandomtoResultProcess"/>
    <dgm:cxn modelId="{E2E74EF6-0A8C-6E41-9EDB-59BB2846D4CF}" srcId="{AE9974A9-18F0-6F48-A790-85496C981B88}" destId="{E34EB408-5F1A-ED4B-9BC5-BF232E75974C}" srcOrd="0" destOrd="0" parTransId="{C42783C3-36EF-0245-AA63-DA66EB3407BC}" sibTransId="{8C4C7459-FA1A-7245-95C1-A90BC980FC99}"/>
    <dgm:cxn modelId="{158483FB-2DB9-C843-BE4B-0D96AF397C82}" type="presOf" srcId="{781D20FA-83A3-FD4D-A6BB-757BBFA367DC}" destId="{D95D9C17-8107-7142-B4F0-748E8928A052}" srcOrd="0" destOrd="0" presId="urn:microsoft.com/office/officeart/2009/3/layout/RandomtoResultProcess"/>
    <dgm:cxn modelId="{652356D1-B265-434D-9B57-0D149BF87696}" type="presParOf" srcId="{C8DD049E-9A28-C34E-9929-81C0A277A6CD}" destId="{9673B9BA-54FE-C248-929F-E15AB2692916}" srcOrd="0" destOrd="0" presId="urn:microsoft.com/office/officeart/2009/3/layout/RandomtoResultProcess"/>
    <dgm:cxn modelId="{F8E6586F-9D3F-874C-8D7B-B9AA8ABA4E13}" type="presParOf" srcId="{9673B9BA-54FE-C248-929F-E15AB2692916}" destId="{270DB5D5-ACE8-1548-B89A-D8C5567E8D3C}" srcOrd="0" destOrd="0" presId="urn:microsoft.com/office/officeart/2009/3/layout/RandomtoResultProcess"/>
    <dgm:cxn modelId="{4DF6F6EC-6192-DF4B-A988-376B87E8EDDA}" type="presParOf" srcId="{9673B9BA-54FE-C248-929F-E15AB2692916}" destId="{D95D9C17-8107-7142-B4F0-748E8928A052}" srcOrd="1" destOrd="0" presId="urn:microsoft.com/office/officeart/2009/3/layout/RandomtoResultProcess"/>
    <dgm:cxn modelId="{95DDBD38-DFBB-3647-92E6-E4363D1CA825}" type="presParOf" srcId="{9673B9BA-54FE-C248-929F-E15AB2692916}" destId="{660BE6F6-CC5F-DB42-A658-BE04187D924A}" srcOrd="2" destOrd="0" presId="urn:microsoft.com/office/officeart/2009/3/layout/RandomtoResultProcess"/>
    <dgm:cxn modelId="{1CCA22A8-F03D-6B4A-8687-E2A724139D56}" type="presParOf" srcId="{9673B9BA-54FE-C248-929F-E15AB2692916}" destId="{A5C9C486-07C2-434E-ADCB-9005A09142C5}" srcOrd="3" destOrd="0" presId="urn:microsoft.com/office/officeart/2009/3/layout/RandomtoResultProcess"/>
    <dgm:cxn modelId="{C7F5E589-47AB-3142-9C3D-53B5595736EE}" type="presParOf" srcId="{9673B9BA-54FE-C248-929F-E15AB2692916}" destId="{60F8D74C-0B9D-9E44-BE6F-15294EE6590F}" srcOrd="4" destOrd="0" presId="urn:microsoft.com/office/officeart/2009/3/layout/RandomtoResultProcess"/>
    <dgm:cxn modelId="{9E5B9DCA-25B4-484E-939D-E4CC85EDBA98}" type="presParOf" srcId="{9673B9BA-54FE-C248-929F-E15AB2692916}" destId="{85AF334D-6D29-4B42-895C-5601C87D7B69}" srcOrd="5" destOrd="0" presId="urn:microsoft.com/office/officeart/2009/3/layout/RandomtoResultProcess"/>
    <dgm:cxn modelId="{AFF59FDE-B627-DF47-9C8B-C1942C24C8BA}" type="presParOf" srcId="{9673B9BA-54FE-C248-929F-E15AB2692916}" destId="{27034676-0DDD-1545-B49D-516BF623A59F}" srcOrd="6" destOrd="0" presId="urn:microsoft.com/office/officeart/2009/3/layout/RandomtoResultProcess"/>
    <dgm:cxn modelId="{5DB485B9-A3E0-6446-8C13-A5FB6B556435}" type="presParOf" srcId="{9673B9BA-54FE-C248-929F-E15AB2692916}" destId="{C3523616-8C96-3646-8177-6AE6BD750498}" srcOrd="7" destOrd="0" presId="urn:microsoft.com/office/officeart/2009/3/layout/RandomtoResultProcess"/>
    <dgm:cxn modelId="{0E895691-5CCD-3745-9240-31A5D40F0DF7}" type="presParOf" srcId="{9673B9BA-54FE-C248-929F-E15AB2692916}" destId="{758431AE-DF01-CB47-9EC9-B2B6E0E80A8B}" srcOrd="8" destOrd="0" presId="urn:microsoft.com/office/officeart/2009/3/layout/RandomtoResultProcess"/>
    <dgm:cxn modelId="{F27C40D6-5E47-D846-9322-DFCBE01CAC05}" type="presParOf" srcId="{9673B9BA-54FE-C248-929F-E15AB2692916}" destId="{C6C88E67-4FEF-A344-A2BF-853C9179E18F}" srcOrd="9" destOrd="0" presId="urn:microsoft.com/office/officeart/2009/3/layout/RandomtoResultProcess"/>
    <dgm:cxn modelId="{DCA1C203-E92A-D249-9DA6-8A0A8E13CB29}" type="presParOf" srcId="{9673B9BA-54FE-C248-929F-E15AB2692916}" destId="{7EF7A61D-8462-3046-AEDE-749EFC4F3280}" srcOrd="10" destOrd="0" presId="urn:microsoft.com/office/officeart/2009/3/layout/RandomtoResultProcess"/>
    <dgm:cxn modelId="{BDA0C2A6-18D3-B34F-83E7-E846348131DA}" type="presParOf" srcId="{9673B9BA-54FE-C248-929F-E15AB2692916}" destId="{26CA3500-C7B8-684E-99B5-EE57047F53F7}" srcOrd="11" destOrd="0" presId="urn:microsoft.com/office/officeart/2009/3/layout/RandomtoResultProcess"/>
    <dgm:cxn modelId="{BDDA055C-EEB4-9149-B225-60071CD61DAD}" type="presParOf" srcId="{9673B9BA-54FE-C248-929F-E15AB2692916}" destId="{588974A6-0D09-134A-A6C2-E912BEC9105B}" srcOrd="12" destOrd="0" presId="urn:microsoft.com/office/officeart/2009/3/layout/RandomtoResultProcess"/>
    <dgm:cxn modelId="{75CBAD27-D8B6-E941-93FC-8EDAD15133C4}" type="presParOf" srcId="{9673B9BA-54FE-C248-929F-E15AB2692916}" destId="{185221BD-C6AD-7743-A82D-2D27A7196884}" srcOrd="13" destOrd="0" presId="urn:microsoft.com/office/officeart/2009/3/layout/RandomtoResultProcess"/>
    <dgm:cxn modelId="{7ECBD848-B7EA-BA49-A912-AEB1F4BE8980}" type="presParOf" srcId="{9673B9BA-54FE-C248-929F-E15AB2692916}" destId="{37402EE9-13B7-034F-81D1-C217E5901E7B}" srcOrd="14" destOrd="0" presId="urn:microsoft.com/office/officeart/2009/3/layout/RandomtoResultProcess"/>
    <dgm:cxn modelId="{B7910069-ECC1-BA4C-8E7D-6E42059BEE72}" type="presParOf" srcId="{9673B9BA-54FE-C248-929F-E15AB2692916}" destId="{C63125D3-1601-0448-80AD-7E1B3DA0707E}" srcOrd="15" destOrd="0" presId="urn:microsoft.com/office/officeart/2009/3/layout/RandomtoResultProcess"/>
    <dgm:cxn modelId="{CC93C961-D4F6-F44A-8563-9FB606DDF47A}" type="presParOf" srcId="{9673B9BA-54FE-C248-929F-E15AB2692916}" destId="{460077AF-12D8-9348-8D54-48C45870546F}" srcOrd="16" destOrd="0" presId="urn:microsoft.com/office/officeart/2009/3/layout/RandomtoResultProcess"/>
    <dgm:cxn modelId="{7D6F221C-8F16-0345-95E1-3542F1E51D6F}" type="presParOf" srcId="{9673B9BA-54FE-C248-929F-E15AB2692916}" destId="{5B1BF891-5F2A-3449-B6D7-F2A10AD09AC1}" srcOrd="17" destOrd="0" presId="urn:microsoft.com/office/officeart/2009/3/layout/RandomtoResultProcess"/>
    <dgm:cxn modelId="{295C38FD-FCE6-E547-B02F-297CCEF7C45D}" type="presParOf" srcId="{9673B9BA-54FE-C248-929F-E15AB2692916}" destId="{CBE7ACC9-5909-6841-9FBB-4FA302B18BE7}" srcOrd="18" destOrd="0" presId="urn:microsoft.com/office/officeart/2009/3/layout/RandomtoResultProcess"/>
    <dgm:cxn modelId="{E1C6EC82-D351-674F-8E55-3A017AE1A23A}" type="presParOf" srcId="{9673B9BA-54FE-C248-929F-E15AB2692916}" destId="{3F17F712-C549-2D4B-9576-69F1007BFEE4}" srcOrd="19" destOrd="0" presId="urn:microsoft.com/office/officeart/2009/3/layout/RandomtoResultProcess"/>
    <dgm:cxn modelId="{E0559DE3-3DB9-D549-BBE1-6079A8D31FEC}" type="presParOf" srcId="{C8DD049E-9A28-C34E-9929-81C0A277A6CD}" destId="{B2B710BF-1F29-1441-87C4-BAE5F15373C0}" srcOrd="1" destOrd="0" presId="urn:microsoft.com/office/officeart/2009/3/layout/RandomtoResultProcess"/>
    <dgm:cxn modelId="{B9C4B8DF-BE9A-8848-A495-A9AA37DDB020}" type="presParOf" srcId="{B2B710BF-1F29-1441-87C4-BAE5F15373C0}" destId="{16E61EC7-A1CC-624F-95BB-D1545E4D4469}" srcOrd="0" destOrd="0" presId="urn:microsoft.com/office/officeart/2009/3/layout/RandomtoResultProcess"/>
    <dgm:cxn modelId="{D9B3A8EB-9F51-2142-BACF-8881BED93828}" type="presParOf" srcId="{B2B710BF-1F29-1441-87C4-BAE5F15373C0}" destId="{E4B1704F-E760-2C44-86FE-E3EF96A7DA69}" srcOrd="1" destOrd="0" presId="urn:microsoft.com/office/officeart/2009/3/layout/RandomtoResultProcess"/>
    <dgm:cxn modelId="{1E5B0B0F-A7FC-B445-BEA6-117C1E1DE87D}" type="presParOf" srcId="{C8DD049E-9A28-C34E-9929-81C0A277A6CD}" destId="{36FD35A4-4933-A348-9CB9-0ADBFED7235E}" srcOrd="2" destOrd="0" presId="urn:microsoft.com/office/officeart/2009/3/layout/RandomtoResultProcess"/>
    <dgm:cxn modelId="{2B328027-7228-944C-A15B-7EDE5D8C776C}" type="presParOf" srcId="{36FD35A4-4933-A348-9CB9-0ADBFED7235E}" destId="{EE856A9B-108E-9E40-9928-9DE4EB5CFB96}" srcOrd="0" destOrd="0" presId="urn:microsoft.com/office/officeart/2009/3/layout/RandomtoResultProcess"/>
    <dgm:cxn modelId="{88DD1F8E-0E69-4A43-B7FB-63BB99875B6B}" type="presParOf" srcId="{36FD35A4-4933-A348-9CB9-0ADBFED7235E}" destId="{A2EA77F7-CB0F-284B-87C6-92D3C36F7B60}" srcOrd="1" destOrd="0" presId="urn:microsoft.com/office/officeart/2009/3/layout/RandomtoResultProcess"/>
    <dgm:cxn modelId="{092EEDBB-740B-5243-812D-4B9D2E01EC7D}" type="presParOf" srcId="{36FD35A4-4933-A348-9CB9-0ADBFED7235E}" destId="{649FB5D6-F3EA-544F-A114-02991718DFDA}" srcOrd="2" destOrd="0" presId="urn:microsoft.com/office/officeart/2009/3/layout/RandomtoResultProcess"/>
    <dgm:cxn modelId="{D3D6B9C8-889B-A44D-B3A4-9B771F2A9122}" type="presParOf" srcId="{C8DD049E-9A28-C34E-9929-81C0A277A6CD}" destId="{A29E0850-0606-7D48-ADC9-0DDC383895C6}" srcOrd="3" destOrd="0" presId="urn:microsoft.com/office/officeart/2009/3/layout/RandomtoResultProcess"/>
    <dgm:cxn modelId="{C37EDFB3-4ACF-5D4F-94FE-C8C5636D2E0B}" type="presParOf" srcId="{A29E0850-0606-7D48-ADC9-0DDC383895C6}" destId="{0939CD82-19E7-C340-936D-5FF0DC3192C5}" srcOrd="0" destOrd="0" presId="urn:microsoft.com/office/officeart/2009/3/layout/RandomtoResultProcess"/>
    <dgm:cxn modelId="{B3CB2566-EE08-9C4B-915B-FFBF3A89C8C9}" type="presParOf" srcId="{A29E0850-0606-7D48-ADC9-0DDC383895C6}" destId="{6BC41262-E4EF-354F-B3A8-0825639AFD61}" srcOrd="1" destOrd="0" presId="urn:microsoft.com/office/officeart/2009/3/layout/RandomtoResultProcess"/>
    <dgm:cxn modelId="{AD43D54C-4CB9-8D43-AFC6-A51273F74762}" type="presParOf" srcId="{C8DD049E-9A28-C34E-9929-81C0A277A6CD}" destId="{65FCC5B6-B799-814A-9307-F6B9A2D428E0}" srcOrd="4" destOrd="0" presId="urn:microsoft.com/office/officeart/2009/3/layout/RandomtoResultProcess"/>
    <dgm:cxn modelId="{00686AED-5D12-4F4A-8C20-EE500A8C2563}" type="presParOf" srcId="{65FCC5B6-B799-814A-9307-F6B9A2D428E0}" destId="{F3E00AE5-1240-4141-B5BF-9FE7425E61DC}" srcOrd="0" destOrd="0" presId="urn:microsoft.com/office/officeart/2009/3/layout/RandomtoResultProcess"/>
    <dgm:cxn modelId="{0EDD1D75-3007-E74E-84B9-E927C31CFC25}" type="presParOf" srcId="{65FCC5B6-B799-814A-9307-F6B9A2D428E0}" destId="{44F5ADA4-FF22-A543-B1E5-CB79EB2F6704}" srcOrd="1" destOrd="0" presId="urn:microsoft.com/office/officeart/2009/3/layout/RandomtoResultProcess"/>
    <dgm:cxn modelId="{2969B2F1-1B5D-3A44-B15A-2DD259234A35}" type="presParOf" srcId="{65FCC5B6-B799-814A-9307-F6B9A2D428E0}" destId="{2972B159-5D66-654B-8489-C53B96D8DAD6}" srcOrd="2" destOrd="0" presId="urn:microsoft.com/office/officeart/2009/3/layout/RandomtoResultProcess"/>
    <dgm:cxn modelId="{069DCE91-8221-2C49-A4F7-AD29FF820590}" type="presParOf" srcId="{C8DD049E-9A28-C34E-9929-81C0A277A6CD}" destId="{E4CF3DEE-700A-9044-9B5F-628A5FD2C7FD}" srcOrd="5" destOrd="0" presId="urn:microsoft.com/office/officeart/2009/3/layout/RandomtoResultProcess"/>
    <dgm:cxn modelId="{C67B0C36-124C-C446-9B96-6EDAAB8E0621}" type="presParOf" srcId="{E4CF3DEE-700A-9044-9B5F-628A5FD2C7FD}" destId="{0F44B74B-CE8F-E842-83F8-28451920B75B}" srcOrd="0" destOrd="0" presId="urn:microsoft.com/office/officeart/2009/3/layout/RandomtoResultProcess"/>
    <dgm:cxn modelId="{5CCE9FDE-12FF-FE46-B51C-E6F160C3D240}" type="presParOf" srcId="{E4CF3DEE-700A-9044-9B5F-628A5FD2C7FD}" destId="{FC740259-D201-F64D-8641-77046E7FCA96}" srcOrd="1" destOrd="0" presId="urn:microsoft.com/office/officeart/2009/3/layout/RandomtoResultProcess"/>
    <dgm:cxn modelId="{DDC880A7-7426-EC46-8E6A-54E4FDBCF111}" type="presParOf" srcId="{C8DD049E-9A28-C34E-9929-81C0A277A6CD}" destId="{C6D8C465-D211-514B-BD26-5F9E4CDF67FA}" srcOrd="6" destOrd="0" presId="urn:microsoft.com/office/officeart/2009/3/layout/RandomtoResultProcess"/>
    <dgm:cxn modelId="{F6EB7306-E3D0-ED4F-A055-8D40AD65641A}" type="presParOf" srcId="{C6D8C465-D211-514B-BD26-5F9E4CDF67FA}" destId="{BA8FF52B-6A02-D645-82CE-BC6615AEEC0D}" srcOrd="0" destOrd="0" presId="urn:microsoft.com/office/officeart/2009/3/layout/RandomtoResultProcess"/>
    <dgm:cxn modelId="{18019056-0B92-A24F-BCFE-4C131B0C24A2}" type="presParOf" srcId="{C6D8C465-D211-514B-BD26-5F9E4CDF67FA}" destId="{B34C4942-5DAD-E843-B337-039101A70539}" srcOrd="1" destOrd="0" presId="urn:microsoft.com/office/officeart/2009/3/layout/RandomtoResultProcess"/>
    <dgm:cxn modelId="{9A592B67-B11B-7843-A023-A88BEA633D75}" type="presParOf" srcId="{C6D8C465-D211-514B-BD26-5F9E4CDF67FA}" destId="{A841959B-8FB6-0A46-B5DB-BBFE1903812E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DB5D5-ACE8-1548-B89A-D8C5567E8D3C}">
      <dsp:nvSpPr>
        <dsp:cNvPr id="0" name=""/>
        <dsp:cNvSpPr/>
      </dsp:nvSpPr>
      <dsp:spPr>
        <a:xfrm>
          <a:off x="148689" y="1019176"/>
          <a:ext cx="2211348" cy="72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Concept</a:t>
          </a:r>
          <a:endParaRPr lang="en-US" sz="3100" kern="1200" dirty="0"/>
        </a:p>
      </dsp:txBody>
      <dsp:txXfrm>
        <a:off x="148689" y="1019176"/>
        <a:ext cx="2211348" cy="728739"/>
      </dsp:txXfrm>
    </dsp:sp>
    <dsp:sp modelId="{D95D9C17-8107-7142-B4F0-748E8928A052}">
      <dsp:nvSpPr>
        <dsp:cNvPr id="0" name=""/>
        <dsp:cNvSpPr/>
      </dsp:nvSpPr>
      <dsp:spPr>
        <a:xfrm>
          <a:off x="148689" y="2555838"/>
          <a:ext cx="2211348" cy="13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Develop</a:t>
          </a:r>
          <a:r>
            <a:rPr lang="zh-CN" altLang="en-US" sz="2500" kern="1200" dirty="0"/>
            <a:t> </a:t>
          </a:r>
          <a:r>
            <a:rPr lang="en-US" altLang="zh-CN" sz="2500" kern="1200" dirty="0"/>
            <a:t>ideas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Paper</a:t>
          </a:r>
          <a:r>
            <a:rPr lang="zh-CN" altLang="en-US" sz="2500" kern="1200" dirty="0"/>
            <a:t> </a:t>
          </a:r>
          <a:r>
            <a:rPr lang="en-US" altLang="zh-CN" sz="2500" kern="1200" dirty="0"/>
            <a:t>writing</a:t>
          </a:r>
        </a:p>
      </dsp:txBody>
      <dsp:txXfrm>
        <a:off x="148689" y="2555838"/>
        <a:ext cx="2211348" cy="1365303"/>
      </dsp:txXfrm>
    </dsp:sp>
    <dsp:sp modelId="{660BE6F6-CC5F-DB42-A658-BE04187D924A}">
      <dsp:nvSpPr>
        <dsp:cNvPr id="0" name=""/>
        <dsp:cNvSpPr/>
      </dsp:nvSpPr>
      <dsp:spPr>
        <a:xfrm>
          <a:off x="146176" y="797539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9C486-07C2-434E-ADCB-9005A09142C5}">
      <dsp:nvSpPr>
        <dsp:cNvPr id="0" name=""/>
        <dsp:cNvSpPr/>
      </dsp:nvSpPr>
      <dsp:spPr>
        <a:xfrm>
          <a:off x="269308" y="551275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D74C-0B9D-9E44-BE6F-15294EE6590F}">
      <dsp:nvSpPr>
        <dsp:cNvPr id="0" name=""/>
        <dsp:cNvSpPr/>
      </dsp:nvSpPr>
      <dsp:spPr>
        <a:xfrm>
          <a:off x="564825" y="600528"/>
          <a:ext cx="276418" cy="27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F334D-6D29-4B42-895C-5601C87D7B69}">
      <dsp:nvSpPr>
        <dsp:cNvPr id="0" name=""/>
        <dsp:cNvSpPr/>
      </dsp:nvSpPr>
      <dsp:spPr>
        <a:xfrm>
          <a:off x="811089" y="329637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4676-0DDD-1545-B49D-516BF623A59F}">
      <dsp:nvSpPr>
        <dsp:cNvPr id="0" name=""/>
        <dsp:cNvSpPr/>
      </dsp:nvSpPr>
      <dsp:spPr>
        <a:xfrm>
          <a:off x="1131232" y="231132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23616-8C96-3646-8177-6AE6BD750498}">
      <dsp:nvSpPr>
        <dsp:cNvPr id="0" name=""/>
        <dsp:cNvSpPr/>
      </dsp:nvSpPr>
      <dsp:spPr>
        <a:xfrm>
          <a:off x="1525254" y="403517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431AE-DF01-CB47-9EC9-B2B6E0E80A8B}">
      <dsp:nvSpPr>
        <dsp:cNvPr id="0" name=""/>
        <dsp:cNvSpPr/>
      </dsp:nvSpPr>
      <dsp:spPr>
        <a:xfrm>
          <a:off x="1771518" y="526649"/>
          <a:ext cx="276418" cy="27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8E67-4FEF-A344-A2BF-853C9179E18F}">
      <dsp:nvSpPr>
        <dsp:cNvPr id="0" name=""/>
        <dsp:cNvSpPr/>
      </dsp:nvSpPr>
      <dsp:spPr>
        <a:xfrm>
          <a:off x="2116287" y="797539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7A61D-8462-3046-AEDE-749EFC4F3280}">
      <dsp:nvSpPr>
        <dsp:cNvPr id="0" name=""/>
        <dsp:cNvSpPr/>
      </dsp:nvSpPr>
      <dsp:spPr>
        <a:xfrm>
          <a:off x="2264045" y="1068429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3500-C7B8-684E-99B5-EE57047F53F7}">
      <dsp:nvSpPr>
        <dsp:cNvPr id="0" name=""/>
        <dsp:cNvSpPr/>
      </dsp:nvSpPr>
      <dsp:spPr>
        <a:xfrm>
          <a:off x="983473" y="551275"/>
          <a:ext cx="452321" cy="452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74A6-0D09-134A-A6C2-E912BEC9105B}">
      <dsp:nvSpPr>
        <dsp:cNvPr id="0" name=""/>
        <dsp:cNvSpPr/>
      </dsp:nvSpPr>
      <dsp:spPr>
        <a:xfrm>
          <a:off x="23044" y="1487077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221BD-C6AD-7743-A82D-2D27A7196884}">
      <dsp:nvSpPr>
        <dsp:cNvPr id="0" name=""/>
        <dsp:cNvSpPr/>
      </dsp:nvSpPr>
      <dsp:spPr>
        <a:xfrm>
          <a:off x="170803" y="1708715"/>
          <a:ext cx="276418" cy="27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2EE9-13B7-034F-81D1-C217E5901E7B}">
      <dsp:nvSpPr>
        <dsp:cNvPr id="0" name=""/>
        <dsp:cNvSpPr/>
      </dsp:nvSpPr>
      <dsp:spPr>
        <a:xfrm>
          <a:off x="540198" y="1905726"/>
          <a:ext cx="402063" cy="40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125D3-1601-0448-80AD-7E1B3DA0707E}">
      <dsp:nvSpPr>
        <dsp:cNvPr id="0" name=""/>
        <dsp:cNvSpPr/>
      </dsp:nvSpPr>
      <dsp:spPr>
        <a:xfrm>
          <a:off x="1057352" y="2225869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77AF-12D8-9348-8D54-48C45870546F}">
      <dsp:nvSpPr>
        <dsp:cNvPr id="0" name=""/>
        <dsp:cNvSpPr/>
      </dsp:nvSpPr>
      <dsp:spPr>
        <a:xfrm>
          <a:off x="1155858" y="1905726"/>
          <a:ext cx="276418" cy="27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BF891-5F2A-3449-B6D7-F2A10AD09AC1}">
      <dsp:nvSpPr>
        <dsp:cNvPr id="0" name=""/>
        <dsp:cNvSpPr/>
      </dsp:nvSpPr>
      <dsp:spPr>
        <a:xfrm>
          <a:off x="1402122" y="2250495"/>
          <a:ext cx="175902" cy="175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7ACC9-5909-6841-9FBB-4FA302B18BE7}">
      <dsp:nvSpPr>
        <dsp:cNvPr id="0" name=""/>
        <dsp:cNvSpPr/>
      </dsp:nvSpPr>
      <dsp:spPr>
        <a:xfrm>
          <a:off x="1623759" y="1856473"/>
          <a:ext cx="402063" cy="40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7F712-C549-2D4B-9576-69F1007BFEE4}">
      <dsp:nvSpPr>
        <dsp:cNvPr id="0" name=""/>
        <dsp:cNvSpPr/>
      </dsp:nvSpPr>
      <dsp:spPr>
        <a:xfrm>
          <a:off x="2165540" y="1757968"/>
          <a:ext cx="276418" cy="27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61EC7-A1CC-624F-95BB-D1545E4D4469}">
      <dsp:nvSpPr>
        <dsp:cNvPr id="0" name=""/>
        <dsp:cNvSpPr/>
      </dsp:nvSpPr>
      <dsp:spPr>
        <a:xfrm>
          <a:off x="2441958" y="600118"/>
          <a:ext cx="811802" cy="154981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6A9B-108E-9E40-9928-9DE4EB5CFB96}">
      <dsp:nvSpPr>
        <dsp:cNvPr id="0" name=""/>
        <dsp:cNvSpPr/>
      </dsp:nvSpPr>
      <dsp:spPr>
        <a:xfrm>
          <a:off x="3253760" y="600871"/>
          <a:ext cx="2214005" cy="154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BMV2</a:t>
          </a:r>
          <a:r>
            <a:rPr lang="zh-CN" altLang="en-US" sz="3100" kern="1200" dirty="0"/>
            <a:t> </a:t>
          </a:r>
          <a:r>
            <a:rPr lang="en-US" altLang="zh-CN" sz="3100" kern="1200" dirty="0"/>
            <a:t>prototype</a:t>
          </a:r>
        </a:p>
      </dsp:txBody>
      <dsp:txXfrm>
        <a:off x="3253760" y="600871"/>
        <a:ext cx="2214005" cy="1549803"/>
      </dsp:txXfrm>
    </dsp:sp>
    <dsp:sp modelId="{A2EA77F7-CB0F-284B-87C6-92D3C36F7B60}">
      <dsp:nvSpPr>
        <dsp:cNvPr id="0" name=""/>
        <dsp:cNvSpPr/>
      </dsp:nvSpPr>
      <dsp:spPr>
        <a:xfrm>
          <a:off x="3253760" y="2555838"/>
          <a:ext cx="2214005" cy="13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Trace</a:t>
          </a:r>
          <a:r>
            <a:rPr lang="zh-CN" altLang="en-US" sz="2500" kern="1200" dirty="0"/>
            <a:t> </a:t>
          </a:r>
          <a:r>
            <a:rPr lang="en-US" altLang="zh-CN" sz="2500" kern="1200" dirty="0"/>
            <a:t>test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Simulation</a:t>
          </a:r>
        </a:p>
      </dsp:txBody>
      <dsp:txXfrm>
        <a:off x="3253760" y="2555838"/>
        <a:ext cx="2214005" cy="1365303"/>
      </dsp:txXfrm>
    </dsp:sp>
    <dsp:sp modelId="{0939CD82-19E7-C340-936D-5FF0DC3192C5}">
      <dsp:nvSpPr>
        <dsp:cNvPr id="0" name=""/>
        <dsp:cNvSpPr/>
      </dsp:nvSpPr>
      <dsp:spPr>
        <a:xfrm>
          <a:off x="5467766" y="600118"/>
          <a:ext cx="811802" cy="154981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00AE5-1240-4141-B5BF-9FE7425E61DC}">
      <dsp:nvSpPr>
        <dsp:cNvPr id="0" name=""/>
        <dsp:cNvSpPr/>
      </dsp:nvSpPr>
      <dsp:spPr>
        <a:xfrm>
          <a:off x="6279568" y="600871"/>
          <a:ext cx="2214005" cy="154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Tofino</a:t>
          </a:r>
          <a:r>
            <a:rPr lang="zh-CN" altLang="en-US" sz="3100" kern="1200" dirty="0"/>
            <a:t> </a:t>
          </a:r>
          <a:r>
            <a:rPr lang="en-US" altLang="zh-CN" sz="3100" kern="1200" dirty="0"/>
            <a:t>prototype</a:t>
          </a:r>
        </a:p>
      </dsp:txBody>
      <dsp:txXfrm>
        <a:off x="6279568" y="600871"/>
        <a:ext cx="2214005" cy="1549803"/>
      </dsp:txXfrm>
    </dsp:sp>
    <dsp:sp modelId="{44F5ADA4-FF22-A543-B1E5-CB79EB2F6704}">
      <dsp:nvSpPr>
        <dsp:cNvPr id="0" name=""/>
        <dsp:cNvSpPr/>
      </dsp:nvSpPr>
      <dsp:spPr>
        <a:xfrm>
          <a:off x="6279568" y="2555838"/>
          <a:ext cx="2214005" cy="13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Trace</a:t>
          </a:r>
          <a:r>
            <a:rPr lang="zh-CN" altLang="en-US" sz="2500" kern="1200" dirty="0"/>
            <a:t> </a:t>
          </a:r>
          <a:r>
            <a:rPr lang="en-US" altLang="zh-CN" sz="2500" kern="1200" dirty="0"/>
            <a:t>test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Write</a:t>
          </a:r>
          <a:r>
            <a:rPr lang="zh-CN" altLang="en-US" sz="2500" kern="1200" dirty="0"/>
            <a:t> </a:t>
          </a:r>
          <a:r>
            <a:rPr lang="en-US" altLang="zh-CN" sz="2500" kern="1200" dirty="0"/>
            <a:t>non-P4</a:t>
          </a:r>
          <a:r>
            <a:rPr lang="zh-CN" altLang="en-US" sz="2500" kern="1200" dirty="0"/>
            <a:t> </a:t>
          </a:r>
          <a:r>
            <a:rPr lang="en-US" altLang="zh-CN" sz="2500" kern="1200" dirty="0"/>
            <a:t>components</a:t>
          </a:r>
        </a:p>
      </dsp:txBody>
      <dsp:txXfrm>
        <a:off x="6279568" y="2555838"/>
        <a:ext cx="2214005" cy="1365303"/>
      </dsp:txXfrm>
    </dsp:sp>
    <dsp:sp modelId="{0F44B74B-CE8F-E842-83F8-28451920B75B}">
      <dsp:nvSpPr>
        <dsp:cNvPr id="0" name=""/>
        <dsp:cNvSpPr/>
      </dsp:nvSpPr>
      <dsp:spPr>
        <a:xfrm>
          <a:off x="8493573" y="600118"/>
          <a:ext cx="811802" cy="154981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FF52B-6A02-D645-82CE-BC6615AEEC0D}">
      <dsp:nvSpPr>
        <dsp:cNvPr id="0" name=""/>
        <dsp:cNvSpPr/>
      </dsp:nvSpPr>
      <dsp:spPr>
        <a:xfrm>
          <a:off x="9471426" y="490171"/>
          <a:ext cx="1881904" cy="18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Deploy</a:t>
          </a:r>
          <a:r>
            <a:rPr lang="zh-CN" altLang="en-US" sz="3100" kern="1200" dirty="0"/>
            <a:t> </a:t>
          </a:r>
          <a:r>
            <a:rPr lang="en-US" altLang="zh-CN" sz="3100" kern="1200" dirty="0"/>
            <a:t>&amp;</a:t>
          </a:r>
          <a:r>
            <a:rPr lang="zh-CN" altLang="en-US" sz="3100" kern="1200" dirty="0"/>
            <a:t> </a:t>
          </a:r>
          <a:r>
            <a:rPr lang="en-US" altLang="zh-CN" sz="3100" kern="1200" dirty="0"/>
            <a:t>Iterate</a:t>
          </a:r>
        </a:p>
      </dsp:txBody>
      <dsp:txXfrm>
        <a:off x="9747024" y="765769"/>
        <a:ext cx="1330708" cy="1330708"/>
      </dsp:txXfrm>
    </dsp:sp>
    <dsp:sp modelId="{B34C4942-5DAD-E843-B337-039101A70539}">
      <dsp:nvSpPr>
        <dsp:cNvPr id="0" name=""/>
        <dsp:cNvSpPr/>
      </dsp:nvSpPr>
      <dsp:spPr>
        <a:xfrm>
          <a:off x="9305375" y="2555838"/>
          <a:ext cx="2214005" cy="13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kern="1200" dirty="0"/>
            <a:t>Debug</a:t>
          </a:r>
          <a:r>
            <a:rPr lang="zh-CN" altLang="en-US" sz="2500" kern="1200" dirty="0"/>
            <a:t> </a:t>
          </a:r>
          <a:r>
            <a:rPr lang="en-US" altLang="zh-CN" sz="2500" kern="1200" dirty="0"/>
            <a:t>with</a:t>
          </a:r>
          <a:r>
            <a:rPr lang="zh-CN" altLang="en-US" sz="2500" kern="1200" dirty="0"/>
            <a:t> </a:t>
          </a:r>
          <a:r>
            <a:rPr lang="en-US" altLang="zh-CN" sz="2500" kern="1200" dirty="0"/>
            <a:t>live</a:t>
          </a:r>
          <a:r>
            <a:rPr lang="zh-CN" altLang="en-US" sz="2500" kern="1200" dirty="0"/>
            <a:t> </a:t>
          </a:r>
          <a:r>
            <a:rPr lang="en-US" altLang="zh-CN" sz="2500" kern="1200" dirty="0"/>
            <a:t>traffic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zh-CN" sz="2500" kern="1200" dirty="0"/>
        </a:p>
      </dsp:txBody>
      <dsp:txXfrm>
        <a:off x="9305375" y="2555838"/>
        <a:ext cx="2214005" cy="1365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FE70-2D93-2F45-8A21-85D9E6673B27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2297-0011-B340-8218-8E6C18DD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5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switch,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(via</a:t>
            </a:r>
            <a:r>
              <a:rPr lang="zh-CN" altLang="en-US" dirty="0"/>
              <a:t> </a:t>
            </a:r>
            <a:r>
              <a:rPr lang="en-US" altLang="zh-CN" dirty="0" err="1"/>
              <a:t>Barefoot’s</a:t>
            </a:r>
            <a:r>
              <a:rPr lang="zh-CN" altLang="en-US" dirty="0"/>
              <a:t> </a:t>
            </a:r>
            <a:r>
              <a:rPr lang="en-US" altLang="zh-CN" dirty="0"/>
              <a:t>FASTER</a:t>
            </a:r>
            <a:r>
              <a:rPr lang="zh-CN" altLang="en-US" dirty="0"/>
              <a:t> </a:t>
            </a:r>
            <a:r>
              <a:rPr lang="en-US" altLang="zh-CN" dirty="0"/>
              <a:t>program).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3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5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72297-0011-B340-8218-8E6C18DDE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B626-1D7C-5D40-91EB-7A4ABF8E3AAD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3973-1456-4241-BAA1-D9C3F4E1D960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4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E730-8676-B24C-804B-EA22F5FFBE97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6D56-2370-7244-B773-683BB9ECBCAC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1FD9-12A1-C94E-8B73-DDCE5BAF95AA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B1AF-842B-D24A-B047-44C2C98D006E}" type="datetime1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D76D-6BF4-D34F-A42B-C34A89529747}" type="datetime1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EFC-C17A-B14E-9963-1FD103F1CE68}" type="datetime1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E4AE-1CB7-AD4C-8081-6EF19C5FB087}" type="datetime1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9790-C09C-1447-ADD0-9FA49D534D9F}" type="datetime1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C5CA-9DBA-FD48-BFCB-17917BCB4A3C}" type="datetime1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F4C8-13CE-CC4A-B25E-C19C766BF157}" type="datetime1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2153-5F3C-9E40-98FC-3BE67341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4campus.cs.princeton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4campus@princeton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4campus.cs.princeton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9142-D436-D143-A300-44A39EB1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00" y="333866"/>
            <a:ext cx="9932400" cy="2387600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Campus</a:t>
            </a:r>
            <a:r>
              <a:rPr lang="zh-CN" altLang="en-US" sz="5400" dirty="0"/>
              <a:t> </a:t>
            </a:r>
            <a:r>
              <a:rPr lang="en-US" altLang="zh-CN" sz="5400" dirty="0"/>
              <a:t>network</a:t>
            </a:r>
            <a:r>
              <a:rPr lang="zh-CN" altLang="en-US" sz="5400" dirty="0"/>
              <a:t> </a:t>
            </a:r>
            <a:r>
              <a:rPr lang="en-US" altLang="zh-CN" sz="5400" dirty="0"/>
              <a:t>as</a:t>
            </a:r>
            <a:r>
              <a:rPr lang="zh-CN" altLang="en-US" sz="5400" dirty="0"/>
              <a:t> </a:t>
            </a:r>
            <a:r>
              <a:rPr lang="en-US" altLang="zh-CN" sz="5400" dirty="0"/>
              <a:t>a</a:t>
            </a:r>
            <a:r>
              <a:rPr lang="zh-CN" altLang="en-US" sz="5400" dirty="0"/>
              <a:t> </a:t>
            </a:r>
            <a:r>
              <a:rPr lang="en-US" altLang="zh-CN" sz="5400" dirty="0"/>
              <a:t>P4</a:t>
            </a:r>
            <a:r>
              <a:rPr lang="zh-CN" altLang="en-US" sz="5400" dirty="0"/>
              <a:t> </a:t>
            </a:r>
            <a:r>
              <a:rPr lang="en-US" altLang="zh-CN" sz="5400" dirty="0"/>
              <a:t>Lab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FE608-977C-B94E-9599-E1D0F6552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00" y="2813541"/>
            <a:ext cx="9932400" cy="1997095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Xiaoqi</a:t>
            </a:r>
            <a:r>
              <a:rPr lang="zh-CN" altLang="en-US" sz="3200" dirty="0"/>
              <a:t> </a:t>
            </a:r>
            <a:r>
              <a:rPr lang="en-US" altLang="zh-CN" sz="3200" dirty="0"/>
              <a:t>Chen,</a:t>
            </a:r>
            <a:r>
              <a:rPr lang="zh-CN" altLang="en-US" sz="3200" dirty="0"/>
              <a:t> </a:t>
            </a:r>
            <a:r>
              <a:rPr lang="en-US" altLang="zh-CN" sz="3200" dirty="0"/>
              <a:t>Princeton</a:t>
            </a:r>
            <a:r>
              <a:rPr lang="zh-CN" altLang="en-US" sz="3200" dirty="0"/>
              <a:t> </a:t>
            </a:r>
            <a:r>
              <a:rPr lang="en-US" altLang="zh-CN" sz="3200" dirty="0"/>
              <a:t>University</a:t>
            </a:r>
          </a:p>
          <a:p>
            <a:r>
              <a:rPr lang="en-US" sz="3200" dirty="0">
                <a:hlinkClick r:id="rId3"/>
              </a:rPr>
              <a:t>https://p4campus.cs.princeton.edu</a:t>
            </a:r>
            <a:endParaRPr lang="en-US" altLang="zh-CN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F86F6-F4BC-AB4E-B142-F7FA6B8F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0CED9D-324F-6246-8C6A-A44BC35EB8AB}"/>
              </a:ext>
            </a:extLst>
          </p:cNvPr>
          <p:cNvGrpSpPr/>
          <p:nvPr/>
        </p:nvGrpSpPr>
        <p:grpSpPr>
          <a:xfrm>
            <a:off x="5377140" y="4184484"/>
            <a:ext cx="1438920" cy="391287"/>
            <a:chOff x="3614146" y="5385282"/>
            <a:chExt cx="1918560" cy="5217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CCD837-62C7-0742-ACE4-07DB8C039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3034" y="5467832"/>
              <a:ext cx="1439672" cy="3566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E9956F-845A-BE40-ABE4-4728D597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4146" y="5385282"/>
              <a:ext cx="409448" cy="5217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207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CAAC-5844-734A-BC05-43530FC9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3E6F-15BA-2547-800B-3D06D5403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10Gbps </a:t>
            </a:r>
            <a:r>
              <a:rPr lang="en-US" altLang="zh-CN" dirty="0"/>
              <a:t>mirrored</a:t>
            </a:r>
            <a:r>
              <a:rPr lang="en-US" dirty="0"/>
              <a:t> traffic from border</a:t>
            </a:r>
            <a:r>
              <a:rPr lang="zh-CN" altLang="en-US" dirty="0"/>
              <a:t> </a:t>
            </a:r>
            <a:r>
              <a:rPr lang="en-US" altLang="zh-CN" dirty="0"/>
              <a:t>router</a:t>
            </a:r>
          </a:p>
          <a:p>
            <a:r>
              <a:rPr lang="en-US" altLang="zh-CN" dirty="0"/>
              <a:t>Top-1</a:t>
            </a:r>
            <a:r>
              <a:rPr lang="zh-CN" altLang="en-US" dirty="0"/>
              <a:t> </a:t>
            </a:r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mirror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endParaRPr lang="en-US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C383-B561-DF40-9310-E90EAB75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B25B3-6C4B-D045-9912-9B6684E71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" r="7972" b="14456"/>
          <a:stretch/>
        </p:blipFill>
        <p:spPr>
          <a:xfrm>
            <a:off x="3009901" y="2928798"/>
            <a:ext cx="5800725" cy="2621016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793D30F9-26A7-0840-A689-088F256C5483}"/>
              </a:ext>
            </a:extLst>
          </p:cNvPr>
          <p:cNvSpPr/>
          <p:nvPr/>
        </p:nvSpPr>
        <p:spPr>
          <a:xfrm>
            <a:off x="4381501" y="3486462"/>
            <a:ext cx="3529013" cy="477440"/>
          </a:xfrm>
          <a:prstGeom prst="wedgeRectCallout">
            <a:avLst>
              <a:gd name="adj1" fmla="val -63244"/>
              <a:gd name="adj2" fmla="val -469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mirror.math.princeton.edu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7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E911-6A2C-2A4C-BADC-3DA68E05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Snappy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A1FA-ECD0-E94D-AE4B-C51F2B53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37735"/>
            <a:ext cx="8623951" cy="5083740"/>
          </a:xfrm>
        </p:spPr>
        <p:txBody>
          <a:bodyPr>
            <a:normAutofit/>
          </a:bodyPr>
          <a:lstStyle/>
          <a:p>
            <a:r>
              <a:rPr lang="en-US" altLang="zh-CN" dirty="0"/>
              <a:t>Issue: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utilization</a:t>
            </a:r>
          </a:p>
          <a:p>
            <a:pPr lvl="1"/>
            <a:r>
              <a:rPr lang="en-US" altLang="zh-CN" dirty="0"/>
              <a:t>Microburst?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i="1" u="sng" dirty="0"/>
              <a:t>flows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drop?</a:t>
            </a:r>
          </a:p>
          <a:p>
            <a:r>
              <a:rPr lang="en-US" altLang="zh-CN" dirty="0"/>
              <a:t>Challenge: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Bursts</a:t>
            </a:r>
            <a:r>
              <a:rPr lang="zh-CN" altLang="en-US" dirty="0"/>
              <a:t> </a:t>
            </a:r>
            <a:r>
              <a:rPr lang="en-US" altLang="zh-CN" dirty="0"/>
              <a:t>happen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timescale</a:t>
            </a:r>
          </a:p>
          <a:p>
            <a:pPr lvl="1"/>
            <a:r>
              <a:rPr lang="en-US" altLang="zh-CN" dirty="0"/>
              <a:t>Legacy</a:t>
            </a:r>
            <a:r>
              <a:rPr lang="zh-CN" altLang="en-US" dirty="0"/>
              <a:t> </a:t>
            </a:r>
            <a:r>
              <a:rPr lang="en-US" altLang="zh-CN" dirty="0"/>
              <a:t>routers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reporting</a:t>
            </a:r>
            <a:r>
              <a:rPr lang="zh-CN" altLang="en-US" dirty="0"/>
              <a:t> </a:t>
            </a:r>
            <a:r>
              <a:rPr lang="en-US" altLang="zh-CN" dirty="0"/>
              <a:t>queuing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endParaRPr lang="en-US" dirty="0"/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off-path</a:t>
            </a:r>
            <a:r>
              <a:rPr lang="zh-CN" altLang="en-US" dirty="0"/>
              <a:t> </a:t>
            </a:r>
            <a:r>
              <a:rPr lang="en-US" altLang="zh-CN" dirty="0"/>
              <a:t>queuing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</a:p>
          <a:p>
            <a:endParaRPr lang="en-US" dirty="0"/>
          </a:p>
          <a:p>
            <a:r>
              <a:rPr lang="en-US" altLang="zh-CN" sz="1800" dirty="0"/>
              <a:t>See</a:t>
            </a:r>
            <a:r>
              <a:rPr lang="zh-CN" altLang="en-US" sz="1800" dirty="0"/>
              <a:t> </a:t>
            </a:r>
            <a:r>
              <a:rPr lang="en-US" altLang="zh-CN" sz="1800" dirty="0"/>
              <a:t>our</a:t>
            </a:r>
            <a:r>
              <a:rPr lang="zh-CN" altLang="en-US" sz="1800" dirty="0"/>
              <a:t> </a:t>
            </a:r>
            <a:r>
              <a:rPr lang="en-US" altLang="zh-CN" sz="1800" dirty="0"/>
              <a:t>CoNEXT’19</a:t>
            </a:r>
            <a:r>
              <a:rPr lang="zh-CN" altLang="en-US" sz="1800" dirty="0"/>
              <a:t> </a:t>
            </a:r>
            <a:r>
              <a:rPr lang="en-US" altLang="zh-CN" sz="1800" dirty="0"/>
              <a:t>paper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more</a:t>
            </a:r>
            <a:r>
              <a:rPr lang="zh-CN" altLang="en-US" sz="1800" dirty="0"/>
              <a:t> </a:t>
            </a:r>
            <a:r>
              <a:rPr lang="en-US" altLang="zh-CN" sz="1800" dirty="0"/>
              <a:t>detail</a:t>
            </a:r>
            <a:br>
              <a:rPr lang="en-US" altLang="zh-CN" sz="1800" dirty="0"/>
            </a:br>
            <a:r>
              <a:rPr lang="en-US" sz="1800" b="1" dirty="0"/>
              <a:t>Fine-Grained Queue Measurement in the Data Plane</a:t>
            </a:r>
            <a:r>
              <a:rPr lang="en-US" sz="1800" dirty="0"/>
              <a:t>. </a:t>
            </a:r>
            <a:r>
              <a:rPr lang="en-US" sz="1800" dirty="0" err="1"/>
              <a:t>Xiaoqi</a:t>
            </a:r>
            <a:r>
              <a:rPr lang="en-US" sz="1800" dirty="0"/>
              <a:t> Chen, </a:t>
            </a:r>
            <a:r>
              <a:rPr lang="en-US" sz="1800" dirty="0" err="1"/>
              <a:t>Shir</a:t>
            </a:r>
            <a:r>
              <a:rPr lang="en-US" sz="1800" dirty="0"/>
              <a:t> Landau </a:t>
            </a:r>
            <a:r>
              <a:rPr lang="en-US" sz="1800" dirty="0" err="1"/>
              <a:t>Feibish</a:t>
            </a:r>
            <a:r>
              <a:rPr lang="en-US" sz="1800" dirty="0"/>
              <a:t>, </a:t>
            </a:r>
            <a:r>
              <a:rPr lang="en-US" sz="1800" dirty="0" err="1"/>
              <a:t>Yaron</a:t>
            </a:r>
            <a:r>
              <a:rPr lang="en-US" sz="1800" dirty="0"/>
              <a:t> </a:t>
            </a:r>
            <a:r>
              <a:rPr lang="en-US" sz="1800" dirty="0" err="1"/>
              <a:t>Koral</a:t>
            </a:r>
            <a:r>
              <a:rPr lang="en-US" sz="1800" dirty="0"/>
              <a:t>, Jennifer Rexford, Ori </a:t>
            </a:r>
            <a:r>
              <a:rPr lang="en-US" sz="1800" dirty="0" err="1"/>
              <a:t>Rottenstreich</a:t>
            </a:r>
            <a:r>
              <a:rPr lang="en-US" sz="1800" dirty="0"/>
              <a:t>, Steven A </a:t>
            </a:r>
            <a:r>
              <a:rPr lang="en-US" sz="1800" dirty="0" err="1"/>
              <a:t>Monetti</a:t>
            </a:r>
            <a:r>
              <a:rPr lang="en-US" sz="1800" dirty="0"/>
              <a:t>, </a:t>
            </a:r>
            <a:r>
              <a:rPr lang="en-US" sz="1800" dirty="0" err="1"/>
              <a:t>Tzuu</a:t>
            </a:r>
            <a:r>
              <a:rPr lang="en-US" sz="1800" dirty="0"/>
              <a:t>-Yi Wang</a:t>
            </a:r>
            <a:endParaRPr lang="en-US" altLang="zh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F022-EBF6-8643-AEFC-CEC89D88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7B7E7-153C-AD45-95D3-B9D7576FFBD1}"/>
              </a:ext>
            </a:extLst>
          </p:cNvPr>
          <p:cNvSpPr/>
          <p:nvPr/>
        </p:nvSpPr>
        <p:spPr>
          <a:xfrm>
            <a:off x="9321986" y="2341242"/>
            <a:ext cx="2462420" cy="39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Border </a:t>
            </a:r>
            <a:r>
              <a:rPr lang="en-US" altLang="zh-CN" sz="1350" dirty="0"/>
              <a:t>router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F479D-EB89-2A4F-A0E3-FF2B011C20E3}"/>
              </a:ext>
            </a:extLst>
          </p:cNvPr>
          <p:cNvSpPr/>
          <p:nvPr/>
        </p:nvSpPr>
        <p:spPr>
          <a:xfrm>
            <a:off x="9321986" y="3169240"/>
            <a:ext cx="2462420" cy="39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Target </a:t>
            </a:r>
            <a:r>
              <a:rPr lang="en-US" altLang="zh-CN" sz="1350" dirty="0"/>
              <a:t>router</a:t>
            </a:r>
            <a:endParaRPr lang="en-US" sz="135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05CA230-B38B-A047-ADAE-4446E9FD5721}"/>
              </a:ext>
            </a:extLst>
          </p:cNvPr>
          <p:cNvSpPr/>
          <p:nvPr/>
        </p:nvSpPr>
        <p:spPr>
          <a:xfrm>
            <a:off x="9910927" y="1050057"/>
            <a:ext cx="1284542" cy="92166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Internet2</a:t>
            </a:r>
            <a:endParaRPr lang="en-US" sz="1350" dirty="0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379E170B-C018-F449-BDD8-A4C922180FA9}"/>
              </a:ext>
            </a:extLst>
          </p:cNvPr>
          <p:cNvSpPr/>
          <p:nvPr/>
        </p:nvSpPr>
        <p:spPr>
          <a:xfrm rot="5400000">
            <a:off x="10348295" y="2003650"/>
            <a:ext cx="409805" cy="236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1402F-7384-0549-B0A7-6B39EB2896C7}"/>
              </a:ext>
            </a:extLst>
          </p:cNvPr>
          <p:cNvSpPr txBox="1"/>
          <p:nvPr/>
        </p:nvSpPr>
        <p:spPr>
          <a:xfrm>
            <a:off x="10671492" y="1983443"/>
            <a:ext cx="6233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100G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C595EDB9-DBB3-0645-90A4-F6297BEBC0E0}"/>
              </a:ext>
            </a:extLst>
          </p:cNvPr>
          <p:cNvSpPr/>
          <p:nvPr/>
        </p:nvSpPr>
        <p:spPr>
          <a:xfrm rot="5400000">
            <a:off x="10348294" y="2846043"/>
            <a:ext cx="409805" cy="236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76D38-C02F-7A43-80E0-0BDDA6287055}"/>
              </a:ext>
            </a:extLst>
          </p:cNvPr>
          <p:cNvSpPr txBox="1"/>
          <p:nvPr/>
        </p:nvSpPr>
        <p:spPr>
          <a:xfrm>
            <a:off x="10671491" y="2825837"/>
            <a:ext cx="6233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0D11A2-8232-224F-9A49-6A61B7D62B76}"/>
              </a:ext>
            </a:extLst>
          </p:cNvPr>
          <p:cNvGrpSpPr/>
          <p:nvPr/>
        </p:nvGrpSpPr>
        <p:grpSpPr>
          <a:xfrm>
            <a:off x="10937680" y="3602744"/>
            <a:ext cx="1284439" cy="840449"/>
            <a:chOff x="10012443" y="3880032"/>
            <a:chExt cx="1712585" cy="1120599"/>
          </a:xfrm>
        </p:grpSpPr>
        <p:sp>
          <p:nvSpPr>
            <p:cNvPr id="13" name="Left-Right Arrow 12">
              <a:extLst>
                <a:ext uri="{FF2B5EF4-FFF2-40B4-BE49-F238E27FC236}">
                  <a16:creationId xmlns:a16="http://schemas.microsoft.com/office/drawing/2014/main" id="{16215953-85D2-EB43-A771-133752C67E10}"/>
                </a:ext>
              </a:extLst>
            </p:cNvPr>
            <p:cNvSpPr/>
            <p:nvPr/>
          </p:nvSpPr>
          <p:spPr>
            <a:xfrm rot="5400000">
              <a:off x="10027635" y="3995509"/>
              <a:ext cx="546406" cy="315451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4" descr="“computer clip art”的图片搜索结果">
              <a:extLst>
                <a:ext uri="{FF2B5EF4-FFF2-40B4-BE49-F238E27FC236}">
                  <a16:creationId xmlns:a16="http://schemas.microsoft.com/office/drawing/2014/main" id="{CB493C02-723B-A843-99BB-582D7DCA6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443" y="4426437"/>
              <a:ext cx="574194" cy="57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807A92-D221-0A47-B01C-E89DFE0F25BC}"/>
                </a:ext>
              </a:extLst>
            </p:cNvPr>
            <p:cNvSpPr txBox="1"/>
            <p:nvPr/>
          </p:nvSpPr>
          <p:spPr>
            <a:xfrm>
              <a:off x="10326044" y="3968568"/>
              <a:ext cx="13989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10G, lossy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7A147B-09A3-1E41-BA2F-5DCA378AF98A}"/>
              </a:ext>
            </a:extLst>
          </p:cNvPr>
          <p:cNvGrpSpPr/>
          <p:nvPr/>
        </p:nvGrpSpPr>
        <p:grpSpPr>
          <a:xfrm>
            <a:off x="10397522" y="3602526"/>
            <a:ext cx="858570" cy="840449"/>
            <a:chOff x="10012443" y="3880032"/>
            <a:chExt cx="1144760" cy="1120599"/>
          </a:xfrm>
        </p:grpSpPr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02692D8A-B7FD-D847-B6F7-A43FE061A7F3}"/>
                </a:ext>
              </a:extLst>
            </p:cNvPr>
            <p:cNvSpPr/>
            <p:nvPr/>
          </p:nvSpPr>
          <p:spPr>
            <a:xfrm rot="5400000">
              <a:off x="10027635" y="3995509"/>
              <a:ext cx="546406" cy="3154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45041-420D-D144-8421-1B10F3E00126}"/>
                </a:ext>
              </a:extLst>
            </p:cNvPr>
            <p:cNvSpPr txBox="1"/>
            <p:nvPr/>
          </p:nvSpPr>
          <p:spPr>
            <a:xfrm>
              <a:off x="10326044" y="3968568"/>
              <a:ext cx="83115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10G</a:t>
              </a:r>
            </a:p>
          </p:txBody>
        </p:sp>
        <p:pic>
          <p:nvPicPr>
            <p:cNvPr id="19" name="Picture 4" descr="“computer clip art”的图片搜索结果">
              <a:extLst>
                <a:ext uri="{FF2B5EF4-FFF2-40B4-BE49-F238E27FC236}">
                  <a16:creationId xmlns:a16="http://schemas.microsoft.com/office/drawing/2014/main" id="{6FC9E471-59E2-E24A-A1E2-AED572C77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443" y="4426437"/>
              <a:ext cx="574194" cy="57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A4839E-ADA5-B149-8BD0-8177473F4F27}"/>
              </a:ext>
            </a:extLst>
          </p:cNvPr>
          <p:cNvGrpSpPr/>
          <p:nvPr/>
        </p:nvGrpSpPr>
        <p:grpSpPr>
          <a:xfrm>
            <a:off x="9857522" y="3602526"/>
            <a:ext cx="858570" cy="840449"/>
            <a:chOff x="10012443" y="3880032"/>
            <a:chExt cx="1144760" cy="1120599"/>
          </a:xfrm>
        </p:grpSpPr>
        <p:sp>
          <p:nvSpPr>
            <p:cNvPr id="21" name="Left-Right Arrow 20">
              <a:extLst>
                <a:ext uri="{FF2B5EF4-FFF2-40B4-BE49-F238E27FC236}">
                  <a16:creationId xmlns:a16="http://schemas.microsoft.com/office/drawing/2014/main" id="{E28F71B4-DC7C-1846-88C6-83F0FB158903}"/>
                </a:ext>
              </a:extLst>
            </p:cNvPr>
            <p:cNvSpPr/>
            <p:nvPr/>
          </p:nvSpPr>
          <p:spPr>
            <a:xfrm rot="5400000">
              <a:off x="10027635" y="3995509"/>
              <a:ext cx="546406" cy="3154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473299-56CB-A24F-A40D-0E2EDE5F093E}"/>
                </a:ext>
              </a:extLst>
            </p:cNvPr>
            <p:cNvSpPr txBox="1"/>
            <p:nvPr/>
          </p:nvSpPr>
          <p:spPr>
            <a:xfrm>
              <a:off x="10326044" y="3968568"/>
              <a:ext cx="83115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10G</a:t>
              </a:r>
            </a:p>
          </p:txBody>
        </p:sp>
        <p:pic>
          <p:nvPicPr>
            <p:cNvPr id="23" name="Picture 4" descr="“computer clip art”的图片搜索结果">
              <a:extLst>
                <a:ext uri="{FF2B5EF4-FFF2-40B4-BE49-F238E27FC236}">
                  <a16:creationId xmlns:a16="http://schemas.microsoft.com/office/drawing/2014/main" id="{FEE2C758-FD59-9742-B217-5585642E8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443" y="4426437"/>
              <a:ext cx="574194" cy="57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18149D-74D0-C140-8ADE-A400158E9677}"/>
              </a:ext>
            </a:extLst>
          </p:cNvPr>
          <p:cNvGrpSpPr/>
          <p:nvPr/>
        </p:nvGrpSpPr>
        <p:grpSpPr>
          <a:xfrm>
            <a:off x="9317522" y="3602526"/>
            <a:ext cx="858570" cy="840449"/>
            <a:chOff x="10012443" y="3880032"/>
            <a:chExt cx="1144760" cy="1120599"/>
          </a:xfrm>
        </p:grpSpPr>
        <p:sp>
          <p:nvSpPr>
            <p:cNvPr id="25" name="Left-Right Arrow 24">
              <a:extLst>
                <a:ext uri="{FF2B5EF4-FFF2-40B4-BE49-F238E27FC236}">
                  <a16:creationId xmlns:a16="http://schemas.microsoft.com/office/drawing/2014/main" id="{6C63454A-AC34-0A40-A175-350C9854EFFA}"/>
                </a:ext>
              </a:extLst>
            </p:cNvPr>
            <p:cNvSpPr/>
            <p:nvPr/>
          </p:nvSpPr>
          <p:spPr>
            <a:xfrm rot="5400000">
              <a:off x="10027635" y="3995509"/>
              <a:ext cx="546406" cy="3154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D328B8-78E5-1141-96EB-437AD13E5FA0}"/>
                </a:ext>
              </a:extLst>
            </p:cNvPr>
            <p:cNvSpPr txBox="1"/>
            <p:nvPr/>
          </p:nvSpPr>
          <p:spPr>
            <a:xfrm>
              <a:off x="10326044" y="3968568"/>
              <a:ext cx="83115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10G</a:t>
              </a:r>
            </a:p>
          </p:txBody>
        </p:sp>
        <p:pic>
          <p:nvPicPr>
            <p:cNvPr id="27" name="Picture 4" descr="“computer clip art”的图片搜索结果">
              <a:extLst>
                <a:ext uri="{FF2B5EF4-FFF2-40B4-BE49-F238E27FC236}">
                  <a16:creationId xmlns:a16="http://schemas.microsoft.com/office/drawing/2014/main" id="{2CC52B70-1380-B94A-A126-46723BFE6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443" y="4426437"/>
              <a:ext cx="574194" cy="57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8" descr="“programmable switch barefoot”的图片搜索结果">
            <a:extLst>
              <a:ext uri="{FF2B5EF4-FFF2-40B4-BE49-F238E27FC236}">
                <a16:creationId xmlns:a16="http://schemas.microsoft.com/office/drawing/2014/main" id="{5E7ED274-C10C-5948-B68B-0414324C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98" y="4959024"/>
            <a:ext cx="1812607" cy="6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90EDC62D-A30A-EA47-88EA-173C6483D19B}"/>
              </a:ext>
            </a:extLst>
          </p:cNvPr>
          <p:cNvSpPr/>
          <p:nvPr/>
        </p:nvSpPr>
        <p:spPr>
          <a:xfrm>
            <a:off x="9375749" y="3793524"/>
            <a:ext cx="2455100" cy="1451113"/>
          </a:xfrm>
          <a:custGeom>
            <a:avLst/>
            <a:gdLst>
              <a:gd name="connsiteX0" fmla="*/ 2856309 w 3020550"/>
              <a:gd name="connsiteY0" fmla="*/ 0 h 1192696"/>
              <a:gd name="connsiteX1" fmla="*/ 2737040 w 3020550"/>
              <a:gd name="connsiteY1" fmla="*/ 384313 h 1192696"/>
              <a:gd name="connsiteX2" fmla="*/ 232379 w 3020550"/>
              <a:gd name="connsiteY2" fmla="*/ 609600 h 1192696"/>
              <a:gd name="connsiteX3" fmla="*/ 126361 w 3020550"/>
              <a:gd name="connsiteY3" fmla="*/ 1073426 h 1192696"/>
              <a:gd name="connsiteX4" fmla="*/ 378153 w 3020550"/>
              <a:gd name="connsiteY4" fmla="*/ 1192696 h 1192696"/>
              <a:gd name="connsiteX0" fmla="*/ 2856309 w 2916258"/>
              <a:gd name="connsiteY0" fmla="*/ 0 h 1192696"/>
              <a:gd name="connsiteX1" fmla="*/ 2737040 w 2916258"/>
              <a:gd name="connsiteY1" fmla="*/ 384313 h 1192696"/>
              <a:gd name="connsiteX2" fmla="*/ 232379 w 2916258"/>
              <a:gd name="connsiteY2" fmla="*/ 609600 h 1192696"/>
              <a:gd name="connsiteX3" fmla="*/ 126361 w 2916258"/>
              <a:gd name="connsiteY3" fmla="*/ 1073426 h 1192696"/>
              <a:gd name="connsiteX4" fmla="*/ 378153 w 2916258"/>
              <a:gd name="connsiteY4" fmla="*/ 1192696 h 1192696"/>
              <a:gd name="connsiteX0" fmla="*/ 2845933 w 2887355"/>
              <a:gd name="connsiteY0" fmla="*/ 0 h 1192696"/>
              <a:gd name="connsiteX1" fmla="*/ 2580890 w 2887355"/>
              <a:gd name="connsiteY1" fmla="*/ 503583 h 1192696"/>
              <a:gd name="connsiteX2" fmla="*/ 222003 w 2887355"/>
              <a:gd name="connsiteY2" fmla="*/ 609600 h 1192696"/>
              <a:gd name="connsiteX3" fmla="*/ 115985 w 2887355"/>
              <a:gd name="connsiteY3" fmla="*/ 1073426 h 1192696"/>
              <a:gd name="connsiteX4" fmla="*/ 367777 w 2887355"/>
              <a:gd name="connsiteY4" fmla="*/ 1192696 h 1192696"/>
              <a:gd name="connsiteX0" fmla="*/ 2845933 w 2903291"/>
              <a:gd name="connsiteY0" fmla="*/ 0 h 1192696"/>
              <a:gd name="connsiteX1" fmla="*/ 2580890 w 2903291"/>
              <a:gd name="connsiteY1" fmla="*/ 503583 h 1192696"/>
              <a:gd name="connsiteX2" fmla="*/ 222003 w 2903291"/>
              <a:gd name="connsiteY2" fmla="*/ 609600 h 1192696"/>
              <a:gd name="connsiteX3" fmla="*/ 115985 w 2903291"/>
              <a:gd name="connsiteY3" fmla="*/ 1073426 h 1192696"/>
              <a:gd name="connsiteX4" fmla="*/ 367777 w 2903291"/>
              <a:gd name="connsiteY4" fmla="*/ 1192696 h 1192696"/>
              <a:gd name="connsiteX0" fmla="*/ 2837568 w 2926879"/>
              <a:gd name="connsiteY0" fmla="*/ 0 h 1192696"/>
              <a:gd name="connsiteX1" fmla="*/ 2572525 w 2926879"/>
              <a:gd name="connsiteY1" fmla="*/ 503583 h 1192696"/>
              <a:gd name="connsiteX2" fmla="*/ 491934 w 2926879"/>
              <a:gd name="connsiteY2" fmla="*/ 609600 h 1192696"/>
              <a:gd name="connsiteX3" fmla="*/ 107620 w 2926879"/>
              <a:gd name="connsiteY3" fmla="*/ 1073426 h 1192696"/>
              <a:gd name="connsiteX4" fmla="*/ 359412 w 2926879"/>
              <a:gd name="connsiteY4" fmla="*/ 1192696 h 1192696"/>
              <a:gd name="connsiteX0" fmla="*/ 2799297 w 2888608"/>
              <a:gd name="connsiteY0" fmla="*/ 0 h 1192696"/>
              <a:gd name="connsiteX1" fmla="*/ 2534254 w 2888608"/>
              <a:gd name="connsiteY1" fmla="*/ 503583 h 1192696"/>
              <a:gd name="connsiteX2" fmla="*/ 453663 w 2888608"/>
              <a:gd name="connsiteY2" fmla="*/ 609600 h 1192696"/>
              <a:gd name="connsiteX3" fmla="*/ 162115 w 2888608"/>
              <a:gd name="connsiteY3" fmla="*/ 887896 h 1192696"/>
              <a:gd name="connsiteX4" fmla="*/ 321141 w 2888608"/>
              <a:gd name="connsiteY4" fmla="*/ 1192696 h 1192696"/>
              <a:gd name="connsiteX0" fmla="*/ 2791454 w 2880765"/>
              <a:gd name="connsiteY0" fmla="*/ 0 h 1192696"/>
              <a:gd name="connsiteX1" fmla="*/ 2526411 w 2880765"/>
              <a:gd name="connsiteY1" fmla="*/ 503583 h 1192696"/>
              <a:gd name="connsiteX2" fmla="*/ 445820 w 2880765"/>
              <a:gd name="connsiteY2" fmla="*/ 609600 h 1192696"/>
              <a:gd name="connsiteX3" fmla="*/ 154272 w 2880765"/>
              <a:gd name="connsiteY3" fmla="*/ 887896 h 1192696"/>
              <a:gd name="connsiteX4" fmla="*/ 313298 w 2880765"/>
              <a:gd name="connsiteY4" fmla="*/ 1192696 h 1192696"/>
              <a:gd name="connsiteX0" fmla="*/ 2652717 w 2742028"/>
              <a:gd name="connsiteY0" fmla="*/ 0 h 1192696"/>
              <a:gd name="connsiteX1" fmla="*/ 2387674 w 2742028"/>
              <a:gd name="connsiteY1" fmla="*/ 503583 h 1192696"/>
              <a:gd name="connsiteX2" fmla="*/ 307083 w 2742028"/>
              <a:gd name="connsiteY2" fmla="*/ 609600 h 1192696"/>
              <a:gd name="connsiteX3" fmla="*/ 15535 w 2742028"/>
              <a:gd name="connsiteY3" fmla="*/ 887896 h 1192696"/>
              <a:gd name="connsiteX4" fmla="*/ 174561 w 2742028"/>
              <a:gd name="connsiteY4" fmla="*/ 1192696 h 1192696"/>
              <a:gd name="connsiteX0" fmla="*/ 2663937 w 2753248"/>
              <a:gd name="connsiteY0" fmla="*/ 0 h 1126435"/>
              <a:gd name="connsiteX1" fmla="*/ 2398894 w 2753248"/>
              <a:gd name="connsiteY1" fmla="*/ 503583 h 1126435"/>
              <a:gd name="connsiteX2" fmla="*/ 318303 w 2753248"/>
              <a:gd name="connsiteY2" fmla="*/ 609600 h 1126435"/>
              <a:gd name="connsiteX3" fmla="*/ 26755 w 2753248"/>
              <a:gd name="connsiteY3" fmla="*/ 887896 h 1126435"/>
              <a:gd name="connsiteX4" fmla="*/ 185781 w 2753248"/>
              <a:gd name="connsiteY4" fmla="*/ 1126435 h 1126435"/>
              <a:gd name="connsiteX0" fmla="*/ 2543998 w 2633309"/>
              <a:gd name="connsiteY0" fmla="*/ 0 h 1126435"/>
              <a:gd name="connsiteX1" fmla="*/ 2278955 w 2633309"/>
              <a:gd name="connsiteY1" fmla="*/ 503583 h 1126435"/>
              <a:gd name="connsiteX2" fmla="*/ 198364 w 2633309"/>
              <a:gd name="connsiteY2" fmla="*/ 609600 h 1126435"/>
              <a:gd name="connsiteX3" fmla="*/ 65842 w 2633309"/>
              <a:gd name="connsiteY3" fmla="*/ 1126435 h 1126435"/>
              <a:gd name="connsiteX0" fmla="*/ 2620489 w 2709800"/>
              <a:gd name="connsiteY0" fmla="*/ 0 h 1126435"/>
              <a:gd name="connsiteX1" fmla="*/ 2355446 w 2709800"/>
              <a:gd name="connsiteY1" fmla="*/ 503583 h 1126435"/>
              <a:gd name="connsiteX2" fmla="*/ 274855 w 2709800"/>
              <a:gd name="connsiteY2" fmla="*/ 609600 h 1126435"/>
              <a:gd name="connsiteX3" fmla="*/ 142333 w 2709800"/>
              <a:gd name="connsiteY3" fmla="*/ 1126435 h 1126435"/>
              <a:gd name="connsiteX0" fmla="*/ 2381950 w 2563433"/>
              <a:gd name="connsiteY0" fmla="*/ 0 h 1921565"/>
              <a:gd name="connsiteX1" fmla="*/ 2355446 w 2563433"/>
              <a:gd name="connsiteY1" fmla="*/ 1298713 h 1921565"/>
              <a:gd name="connsiteX2" fmla="*/ 274855 w 2563433"/>
              <a:gd name="connsiteY2" fmla="*/ 1404730 h 1921565"/>
              <a:gd name="connsiteX3" fmla="*/ 142333 w 2563433"/>
              <a:gd name="connsiteY3" fmla="*/ 1921565 h 1921565"/>
              <a:gd name="connsiteX0" fmla="*/ 2381950 w 2528652"/>
              <a:gd name="connsiteY0" fmla="*/ 0 h 1921565"/>
              <a:gd name="connsiteX1" fmla="*/ 2355446 w 2528652"/>
              <a:gd name="connsiteY1" fmla="*/ 1298713 h 1921565"/>
              <a:gd name="connsiteX2" fmla="*/ 274855 w 2528652"/>
              <a:gd name="connsiteY2" fmla="*/ 1404730 h 1921565"/>
              <a:gd name="connsiteX3" fmla="*/ 142333 w 2528652"/>
              <a:gd name="connsiteY3" fmla="*/ 1921565 h 1921565"/>
              <a:gd name="connsiteX0" fmla="*/ 2381950 w 2562967"/>
              <a:gd name="connsiteY0" fmla="*/ 0 h 1921565"/>
              <a:gd name="connsiteX1" fmla="*/ 2491888 w 2562967"/>
              <a:gd name="connsiteY1" fmla="*/ 372726 h 1921565"/>
              <a:gd name="connsiteX2" fmla="*/ 2355446 w 2562967"/>
              <a:gd name="connsiteY2" fmla="*/ 1298713 h 1921565"/>
              <a:gd name="connsiteX3" fmla="*/ 274855 w 2562967"/>
              <a:gd name="connsiteY3" fmla="*/ 1404730 h 1921565"/>
              <a:gd name="connsiteX4" fmla="*/ 142333 w 2562967"/>
              <a:gd name="connsiteY4" fmla="*/ 1921565 h 1921565"/>
              <a:gd name="connsiteX0" fmla="*/ 2381950 w 3021998"/>
              <a:gd name="connsiteY0" fmla="*/ 0 h 1921565"/>
              <a:gd name="connsiteX1" fmla="*/ 3021975 w 3021998"/>
              <a:gd name="connsiteY1" fmla="*/ 399231 h 1921565"/>
              <a:gd name="connsiteX2" fmla="*/ 2355446 w 3021998"/>
              <a:gd name="connsiteY2" fmla="*/ 1298713 h 1921565"/>
              <a:gd name="connsiteX3" fmla="*/ 274855 w 3021998"/>
              <a:gd name="connsiteY3" fmla="*/ 1404730 h 1921565"/>
              <a:gd name="connsiteX4" fmla="*/ 142333 w 3021998"/>
              <a:gd name="connsiteY4" fmla="*/ 1921565 h 1921565"/>
              <a:gd name="connsiteX0" fmla="*/ 2381950 w 3021975"/>
              <a:gd name="connsiteY0" fmla="*/ 0 h 1921565"/>
              <a:gd name="connsiteX1" fmla="*/ 3021975 w 3021975"/>
              <a:gd name="connsiteY1" fmla="*/ 399231 h 1921565"/>
              <a:gd name="connsiteX2" fmla="*/ 2355446 w 3021975"/>
              <a:gd name="connsiteY2" fmla="*/ 1298713 h 1921565"/>
              <a:gd name="connsiteX3" fmla="*/ 274855 w 3021975"/>
              <a:gd name="connsiteY3" fmla="*/ 1404730 h 1921565"/>
              <a:gd name="connsiteX4" fmla="*/ 142333 w 3021975"/>
              <a:gd name="connsiteY4" fmla="*/ 1921565 h 1921565"/>
              <a:gd name="connsiteX0" fmla="*/ 2381950 w 3086654"/>
              <a:gd name="connsiteY0" fmla="*/ 0 h 1921565"/>
              <a:gd name="connsiteX1" fmla="*/ 3021975 w 3086654"/>
              <a:gd name="connsiteY1" fmla="*/ 399231 h 1921565"/>
              <a:gd name="connsiteX2" fmla="*/ 2355446 w 3086654"/>
              <a:gd name="connsiteY2" fmla="*/ 1298713 h 1921565"/>
              <a:gd name="connsiteX3" fmla="*/ 274855 w 3086654"/>
              <a:gd name="connsiteY3" fmla="*/ 1404730 h 1921565"/>
              <a:gd name="connsiteX4" fmla="*/ 142333 w 3086654"/>
              <a:gd name="connsiteY4" fmla="*/ 1921565 h 1921565"/>
              <a:gd name="connsiteX0" fmla="*/ 2395202 w 3086654"/>
              <a:gd name="connsiteY0" fmla="*/ 0 h 1775791"/>
              <a:gd name="connsiteX1" fmla="*/ 3021975 w 3086654"/>
              <a:gd name="connsiteY1" fmla="*/ 253457 h 1775791"/>
              <a:gd name="connsiteX2" fmla="*/ 2355446 w 3086654"/>
              <a:gd name="connsiteY2" fmla="*/ 1152939 h 1775791"/>
              <a:gd name="connsiteX3" fmla="*/ 274855 w 3086654"/>
              <a:gd name="connsiteY3" fmla="*/ 1258956 h 1775791"/>
              <a:gd name="connsiteX4" fmla="*/ 142333 w 3086654"/>
              <a:gd name="connsiteY4" fmla="*/ 1775791 h 1775791"/>
              <a:gd name="connsiteX0" fmla="*/ 2355445 w 3086654"/>
              <a:gd name="connsiteY0" fmla="*/ 0 h 1974573"/>
              <a:gd name="connsiteX1" fmla="*/ 3021975 w 3086654"/>
              <a:gd name="connsiteY1" fmla="*/ 452239 h 1974573"/>
              <a:gd name="connsiteX2" fmla="*/ 2355446 w 3086654"/>
              <a:gd name="connsiteY2" fmla="*/ 1351721 h 1974573"/>
              <a:gd name="connsiteX3" fmla="*/ 274855 w 3086654"/>
              <a:gd name="connsiteY3" fmla="*/ 1457738 h 1974573"/>
              <a:gd name="connsiteX4" fmla="*/ 142333 w 3086654"/>
              <a:gd name="connsiteY4" fmla="*/ 1974573 h 1974573"/>
              <a:gd name="connsiteX0" fmla="*/ 2342192 w 3086654"/>
              <a:gd name="connsiteY0" fmla="*/ 0 h 1762539"/>
              <a:gd name="connsiteX1" fmla="*/ 3021975 w 3086654"/>
              <a:gd name="connsiteY1" fmla="*/ 240205 h 1762539"/>
              <a:gd name="connsiteX2" fmla="*/ 2355446 w 3086654"/>
              <a:gd name="connsiteY2" fmla="*/ 1139687 h 1762539"/>
              <a:gd name="connsiteX3" fmla="*/ 274855 w 3086654"/>
              <a:gd name="connsiteY3" fmla="*/ 1245704 h 1762539"/>
              <a:gd name="connsiteX4" fmla="*/ 142333 w 3086654"/>
              <a:gd name="connsiteY4" fmla="*/ 1762539 h 1762539"/>
              <a:gd name="connsiteX0" fmla="*/ 2368696 w 3086654"/>
              <a:gd name="connsiteY0" fmla="*/ 0 h 1934817"/>
              <a:gd name="connsiteX1" fmla="*/ 3021975 w 3086654"/>
              <a:gd name="connsiteY1" fmla="*/ 412483 h 1934817"/>
              <a:gd name="connsiteX2" fmla="*/ 2355446 w 3086654"/>
              <a:gd name="connsiteY2" fmla="*/ 1311965 h 1934817"/>
              <a:gd name="connsiteX3" fmla="*/ 274855 w 3086654"/>
              <a:gd name="connsiteY3" fmla="*/ 1417982 h 1934817"/>
              <a:gd name="connsiteX4" fmla="*/ 142333 w 3086654"/>
              <a:gd name="connsiteY4" fmla="*/ 1934817 h 1934817"/>
              <a:gd name="connsiteX0" fmla="*/ 2368696 w 3086654"/>
              <a:gd name="connsiteY0" fmla="*/ 0 h 1934817"/>
              <a:gd name="connsiteX1" fmla="*/ 3021975 w 3086654"/>
              <a:gd name="connsiteY1" fmla="*/ 412483 h 1934817"/>
              <a:gd name="connsiteX2" fmla="*/ 2355446 w 3086654"/>
              <a:gd name="connsiteY2" fmla="*/ 1311965 h 1934817"/>
              <a:gd name="connsiteX3" fmla="*/ 274855 w 3086654"/>
              <a:gd name="connsiteY3" fmla="*/ 1417982 h 1934817"/>
              <a:gd name="connsiteX4" fmla="*/ 142333 w 3086654"/>
              <a:gd name="connsiteY4" fmla="*/ 1934817 h 1934817"/>
              <a:gd name="connsiteX0" fmla="*/ 2368696 w 3026175"/>
              <a:gd name="connsiteY0" fmla="*/ 0 h 1934817"/>
              <a:gd name="connsiteX1" fmla="*/ 2955714 w 3026175"/>
              <a:gd name="connsiteY1" fmla="*/ 346222 h 1934817"/>
              <a:gd name="connsiteX2" fmla="*/ 2355446 w 3026175"/>
              <a:gd name="connsiteY2" fmla="*/ 1311965 h 1934817"/>
              <a:gd name="connsiteX3" fmla="*/ 274855 w 3026175"/>
              <a:gd name="connsiteY3" fmla="*/ 1417982 h 1934817"/>
              <a:gd name="connsiteX4" fmla="*/ 142333 w 3026175"/>
              <a:gd name="connsiteY4" fmla="*/ 1934817 h 1934817"/>
              <a:gd name="connsiteX0" fmla="*/ 2368696 w 3047242"/>
              <a:gd name="connsiteY0" fmla="*/ 0 h 1934817"/>
              <a:gd name="connsiteX1" fmla="*/ 2955714 w 3047242"/>
              <a:gd name="connsiteY1" fmla="*/ 346222 h 1934817"/>
              <a:gd name="connsiteX2" fmla="*/ 2355446 w 3047242"/>
              <a:gd name="connsiteY2" fmla="*/ 1311965 h 1934817"/>
              <a:gd name="connsiteX3" fmla="*/ 274855 w 3047242"/>
              <a:gd name="connsiteY3" fmla="*/ 1417982 h 1934817"/>
              <a:gd name="connsiteX4" fmla="*/ 142333 w 3047242"/>
              <a:gd name="connsiteY4" fmla="*/ 1934817 h 1934817"/>
              <a:gd name="connsiteX0" fmla="*/ 2368696 w 3129779"/>
              <a:gd name="connsiteY0" fmla="*/ 0 h 1934817"/>
              <a:gd name="connsiteX1" fmla="*/ 2955714 w 3129779"/>
              <a:gd name="connsiteY1" fmla="*/ 346222 h 1934817"/>
              <a:gd name="connsiteX2" fmla="*/ 2355446 w 3129779"/>
              <a:gd name="connsiteY2" fmla="*/ 1311965 h 1934817"/>
              <a:gd name="connsiteX3" fmla="*/ 274855 w 3129779"/>
              <a:gd name="connsiteY3" fmla="*/ 1417982 h 1934817"/>
              <a:gd name="connsiteX4" fmla="*/ 142333 w 3129779"/>
              <a:gd name="connsiteY4" fmla="*/ 1934817 h 1934817"/>
              <a:gd name="connsiteX0" fmla="*/ 2368696 w 3129779"/>
              <a:gd name="connsiteY0" fmla="*/ 0 h 1934817"/>
              <a:gd name="connsiteX1" fmla="*/ 2955714 w 3129779"/>
              <a:gd name="connsiteY1" fmla="*/ 346222 h 1934817"/>
              <a:gd name="connsiteX2" fmla="*/ 2355446 w 3129779"/>
              <a:gd name="connsiteY2" fmla="*/ 1311965 h 1934817"/>
              <a:gd name="connsiteX3" fmla="*/ 274855 w 3129779"/>
              <a:gd name="connsiteY3" fmla="*/ 1417982 h 1934817"/>
              <a:gd name="connsiteX4" fmla="*/ 142333 w 3129779"/>
              <a:gd name="connsiteY4" fmla="*/ 1934817 h 1934817"/>
              <a:gd name="connsiteX0" fmla="*/ 2409119 w 3377814"/>
              <a:gd name="connsiteY0" fmla="*/ 0 h 1934817"/>
              <a:gd name="connsiteX1" fmla="*/ 2996137 w 3377814"/>
              <a:gd name="connsiteY1" fmla="*/ 346222 h 1934817"/>
              <a:gd name="connsiteX2" fmla="*/ 3058478 w 3377814"/>
              <a:gd name="connsiteY2" fmla="*/ 1099930 h 1934817"/>
              <a:gd name="connsiteX3" fmla="*/ 315278 w 3377814"/>
              <a:gd name="connsiteY3" fmla="*/ 1417982 h 1934817"/>
              <a:gd name="connsiteX4" fmla="*/ 182756 w 3377814"/>
              <a:gd name="connsiteY4" fmla="*/ 1934817 h 1934817"/>
              <a:gd name="connsiteX0" fmla="*/ 2409119 w 3322842"/>
              <a:gd name="connsiteY0" fmla="*/ 0 h 1934817"/>
              <a:gd name="connsiteX1" fmla="*/ 2996137 w 3322842"/>
              <a:gd name="connsiteY1" fmla="*/ 346222 h 1934817"/>
              <a:gd name="connsiteX2" fmla="*/ 3058478 w 3322842"/>
              <a:gd name="connsiteY2" fmla="*/ 1099930 h 1934817"/>
              <a:gd name="connsiteX3" fmla="*/ 315278 w 3322842"/>
              <a:gd name="connsiteY3" fmla="*/ 1417982 h 1934817"/>
              <a:gd name="connsiteX4" fmla="*/ 182756 w 3322842"/>
              <a:gd name="connsiteY4" fmla="*/ 1934817 h 1934817"/>
              <a:gd name="connsiteX0" fmla="*/ 2409119 w 3273467"/>
              <a:gd name="connsiteY0" fmla="*/ 0 h 1934817"/>
              <a:gd name="connsiteX1" fmla="*/ 2996137 w 3273467"/>
              <a:gd name="connsiteY1" fmla="*/ 346222 h 1934817"/>
              <a:gd name="connsiteX2" fmla="*/ 3058478 w 3273467"/>
              <a:gd name="connsiteY2" fmla="*/ 1099930 h 1934817"/>
              <a:gd name="connsiteX3" fmla="*/ 315278 w 3273467"/>
              <a:gd name="connsiteY3" fmla="*/ 1417982 h 1934817"/>
              <a:gd name="connsiteX4" fmla="*/ 182756 w 3273467"/>
              <a:gd name="connsiteY4" fmla="*/ 1934817 h 19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467" h="1934817">
                <a:moveTo>
                  <a:pt x="2409119" y="0"/>
                </a:moveTo>
                <a:cubicBezTo>
                  <a:pt x="2440694" y="287408"/>
                  <a:pt x="2589736" y="275543"/>
                  <a:pt x="2996137" y="346222"/>
                </a:cubicBezTo>
                <a:cubicBezTo>
                  <a:pt x="3349528" y="456656"/>
                  <a:pt x="3359514" y="934555"/>
                  <a:pt x="3058478" y="1099930"/>
                </a:cubicBezTo>
                <a:cubicBezTo>
                  <a:pt x="2757442" y="1265305"/>
                  <a:pt x="794565" y="1278834"/>
                  <a:pt x="315278" y="1417982"/>
                </a:cubicBezTo>
                <a:cubicBezTo>
                  <a:pt x="-164009" y="1557130"/>
                  <a:pt x="-1670" y="1866899"/>
                  <a:pt x="182756" y="1934817"/>
                </a:cubicBezTo>
              </a:path>
            </a:pathLst>
          </a:custGeom>
          <a:noFill/>
          <a:ln w="254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8233D31-3593-6343-B378-A470BB138C0C}"/>
              </a:ext>
            </a:extLst>
          </p:cNvPr>
          <p:cNvSpPr/>
          <p:nvPr/>
        </p:nvSpPr>
        <p:spPr>
          <a:xfrm>
            <a:off x="9153290" y="2946160"/>
            <a:ext cx="1393121" cy="2365512"/>
          </a:xfrm>
          <a:custGeom>
            <a:avLst/>
            <a:gdLst>
              <a:gd name="connsiteX0" fmla="*/ 2856309 w 3020550"/>
              <a:gd name="connsiteY0" fmla="*/ 0 h 1192696"/>
              <a:gd name="connsiteX1" fmla="*/ 2737040 w 3020550"/>
              <a:gd name="connsiteY1" fmla="*/ 384313 h 1192696"/>
              <a:gd name="connsiteX2" fmla="*/ 232379 w 3020550"/>
              <a:gd name="connsiteY2" fmla="*/ 609600 h 1192696"/>
              <a:gd name="connsiteX3" fmla="*/ 126361 w 3020550"/>
              <a:gd name="connsiteY3" fmla="*/ 1073426 h 1192696"/>
              <a:gd name="connsiteX4" fmla="*/ 378153 w 3020550"/>
              <a:gd name="connsiteY4" fmla="*/ 1192696 h 1192696"/>
              <a:gd name="connsiteX0" fmla="*/ 2856309 w 2916258"/>
              <a:gd name="connsiteY0" fmla="*/ 0 h 1192696"/>
              <a:gd name="connsiteX1" fmla="*/ 2737040 w 2916258"/>
              <a:gd name="connsiteY1" fmla="*/ 384313 h 1192696"/>
              <a:gd name="connsiteX2" fmla="*/ 232379 w 2916258"/>
              <a:gd name="connsiteY2" fmla="*/ 609600 h 1192696"/>
              <a:gd name="connsiteX3" fmla="*/ 126361 w 2916258"/>
              <a:gd name="connsiteY3" fmla="*/ 1073426 h 1192696"/>
              <a:gd name="connsiteX4" fmla="*/ 378153 w 2916258"/>
              <a:gd name="connsiteY4" fmla="*/ 1192696 h 1192696"/>
              <a:gd name="connsiteX0" fmla="*/ 2845933 w 2887355"/>
              <a:gd name="connsiteY0" fmla="*/ 0 h 1192696"/>
              <a:gd name="connsiteX1" fmla="*/ 2580890 w 2887355"/>
              <a:gd name="connsiteY1" fmla="*/ 503583 h 1192696"/>
              <a:gd name="connsiteX2" fmla="*/ 222003 w 2887355"/>
              <a:gd name="connsiteY2" fmla="*/ 609600 h 1192696"/>
              <a:gd name="connsiteX3" fmla="*/ 115985 w 2887355"/>
              <a:gd name="connsiteY3" fmla="*/ 1073426 h 1192696"/>
              <a:gd name="connsiteX4" fmla="*/ 367777 w 2887355"/>
              <a:gd name="connsiteY4" fmla="*/ 1192696 h 1192696"/>
              <a:gd name="connsiteX0" fmla="*/ 2845933 w 2903291"/>
              <a:gd name="connsiteY0" fmla="*/ 0 h 1192696"/>
              <a:gd name="connsiteX1" fmla="*/ 2580890 w 2903291"/>
              <a:gd name="connsiteY1" fmla="*/ 503583 h 1192696"/>
              <a:gd name="connsiteX2" fmla="*/ 222003 w 2903291"/>
              <a:gd name="connsiteY2" fmla="*/ 609600 h 1192696"/>
              <a:gd name="connsiteX3" fmla="*/ 115985 w 2903291"/>
              <a:gd name="connsiteY3" fmla="*/ 1073426 h 1192696"/>
              <a:gd name="connsiteX4" fmla="*/ 367777 w 2903291"/>
              <a:gd name="connsiteY4" fmla="*/ 1192696 h 1192696"/>
              <a:gd name="connsiteX0" fmla="*/ 2837568 w 2926879"/>
              <a:gd name="connsiteY0" fmla="*/ 0 h 1192696"/>
              <a:gd name="connsiteX1" fmla="*/ 2572525 w 2926879"/>
              <a:gd name="connsiteY1" fmla="*/ 503583 h 1192696"/>
              <a:gd name="connsiteX2" fmla="*/ 491934 w 2926879"/>
              <a:gd name="connsiteY2" fmla="*/ 609600 h 1192696"/>
              <a:gd name="connsiteX3" fmla="*/ 107620 w 2926879"/>
              <a:gd name="connsiteY3" fmla="*/ 1073426 h 1192696"/>
              <a:gd name="connsiteX4" fmla="*/ 359412 w 2926879"/>
              <a:gd name="connsiteY4" fmla="*/ 1192696 h 1192696"/>
              <a:gd name="connsiteX0" fmla="*/ 2799297 w 2888608"/>
              <a:gd name="connsiteY0" fmla="*/ 0 h 1192696"/>
              <a:gd name="connsiteX1" fmla="*/ 2534254 w 2888608"/>
              <a:gd name="connsiteY1" fmla="*/ 503583 h 1192696"/>
              <a:gd name="connsiteX2" fmla="*/ 453663 w 2888608"/>
              <a:gd name="connsiteY2" fmla="*/ 609600 h 1192696"/>
              <a:gd name="connsiteX3" fmla="*/ 162115 w 2888608"/>
              <a:gd name="connsiteY3" fmla="*/ 887896 h 1192696"/>
              <a:gd name="connsiteX4" fmla="*/ 321141 w 2888608"/>
              <a:gd name="connsiteY4" fmla="*/ 1192696 h 1192696"/>
              <a:gd name="connsiteX0" fmla="*/ 2791454 w 2880765"/>
              <a:gd name="connsiteY0" fmla="*/ 0 h 1192696"/>
              <a:gd name="connsiteX1" fmla="*/ 2526411 w 2880765"/>
              <a:gd name="connsiteY1" fmla="*/ 503583 h 1192696"/>
              <a:gd name="connsiteX2" fmla="*/ 445820 w 2880765"/>
              <a:gd name="connsiteY2" fmla="*/ 609600 h 1192696"/>
              <a:gd name="connsiteX3" fmla="*/ 154272 w 2880765"/>
              <a:gd name="connsiteY3" fmla="*/ 887896 h 1192696"/>
              <a:gd name="connsiteX4" fmla="*/ 313298 w 2880765"/>
              <a:gd name="connsiteY4" fmla="*/ 1192696 h 1192696"/>
              <a:gd name="connsiteX0" fmla="*/ 2652717 w 2742028"/>
              <a:gd name="connsiteY0" fmla="*/ 0 h 1192696"/>
              <a:gd name="connsiteX1" fmla="*/ 2387674 w 2742028"/>
              <a:gd name="connsiteY1" fmla="*/ 503583 h 1192696"/>
              <a:gd name="connsiteX2" fmla="*/ 307083 w 2742028"/>
              <a:gd name="connsiteY2" fmla="*/ 609600 h 1192696"/>
              <a:gd name="connsiteX3" fmla="*/ 15535 w 2742028"/>
              <a:gd name="connsiteY3" fmla="*/ 887896 h 1192696"/>
              <a:gd name="connsiteX4" fmla="*/ 174561 w 2742028"/>
              <a:gd name="connsiteY4" fmla="*/ 1192696 h 1192696"/>
              <a:gd name="connsiteX0" fmla="*/ 2663937 w 2753248"/>
              <a:gd name="connsiteY0" fmla="*/ 0 h 1126435"/>
              <a:gd name="connsiteX1" fmla="*/ 2398894 w 2753248"/>
              <a:gd name="connsiteY1" fmla="*/ 503583 h 1126435"/>
              <a:gd name="connsiteX2" fmla="*/ 318303 w 2753248"/>
              <a:gd name="connsiteY2" fmla="*/ 609600 h 1126435"/>
              <a:gd name="connsiteX3" fmla="*/ 26755 w 2753248"/>
              <a:gd name="connsiteY3" fmla="*/ 887896 h 1126435"/>
              <a:gd name="connsiteX4" fmla="*/ 185781 w 2753248"/>
              <a:gd name="connsiteY4" fmla="*/ 1126435 h 1126435"/>
              <a:gd name="connsiteX0" fmla="*/ 2543998 w 2633309"/>
              <a:gd name="connsiteY0" fmla="*/ 0 h 1126435"/>
              <a:gd name="connsiteX1" fmla="*/ 2278955 w 2633309"/>
              <a:gd name="connsiteY1" fmla="*/ 503583 h 1126435"/>
              <a:gd name="connsiteX2" fmla="*/ 198364 w 2633309"/>
              <a:gd name="connsiteY2" fmla="*/ 609600 h 1126435"/>
              <a:gd name="connsiteX3" fmla="*/ 65842 w 2633309"/>
              <a:gd name="connsiteY3" fmla="*/ 1126435 h 1126435"/>
              <a:gd name="connsiteX0" fmla="*/ 2620489 w 2709800"/>
              <a:gd name="connsiteY0" fmla="*/ 0 h 1126435"/>
              <a:gd name="connsiteX1" fmla="*/ 2355446 w 2709800"/>
              <a:gd name="connsiteY1" fmla="*/ 503583 h 1126435"/>
              <a:gd name="connsiteX2" fmla="*/ 274855 w 2709800"/>
              <a:gd name="connsiteY2" fmla="*/ 609600 h 1126435"/>
              <a:gd name="connsiteX3" fmla="*/ 142333 w 2709800"/>
              <a:gd name="connsiteY3" fmla="*/ 1126435 h 1126435"/>
              <a:gd name="connsiteX0" fmla="*/ 142333 w 2355655"/>
              <a:gd name="connsiteY0" fmla="*/ 0 h 1311965"/>
              <a:gd name="connsiteX1" fmla="*/ 2355446 w 2355655"/>
              <a:gd name="connsiteY1" fmla="*/ 689113 h 1311965"/>
              <a:gd name="connsiteX2" fmla="*/ 274855 w 2355655"/>
              <a:gd name="connsiteY2" fmla="*/ 795130 h 1311965"/>
              <a:gd name="connsiteX3" fmla="*/ 142333 w 2355655"/>
              <a:gd name="connsiteY3" fmla="*/ 1311965 h 1311965"/>
              <a:gd name="connsiteX0" fmla="*/ 142333 w 274855"/>
              <a:gd name="connsiteY0" fmla="*/ 0 h 1311965"/>
              <a:gd name="connsiteX1" fmla="*/ 274855 w 274855"/>
              <a:gd name="connsiteY1" fmla="*/ 795130 h 1311965"/>
              <a:gd name="connsiteX2" fmla="*/ 142333 w 274855"/>
              <a:gd name="connsiteY2" fmla="*/ 1311965 h 1311965"/>
              <a:gd name="connsiteX0" fmla="*/ 204904 w 221887"/>
              <a:gd name="connsiteY0" fmla="*/ 0 h 1311965"/>
              <a:gd name="connsiteX1" fmla="*/ 218156 w 221887"/>
              <a:gd name="connsiteY1" fmla="*/ 808383 h 1311965"/>
              <a:gd name="connsiteX2" fmla="*/ 204904 w 221887"/>
              <a:gd name="connsiteY2" fmla="*/ 1311965 h 1311965"/>
              <a:gd name="connsiteX0" fmla="*/ 4849 w 283144"/>
              <a:gd name="connsiteY0" fmla="*/ 0 h 1272208"/>
              <a:gd name="connsiteX1" fmla="*/ 18101 w 283144"/>
              <a:gd name="connsiteY1" fmla="*/ 808383 h 1272208"/>
              <a:gd name="connsiteX2" fmla="*/ 283144 w 283144"/>
              <a:gd name="connsiteY2" fmla="*/ 1272208 h 1272208"/>
              <a:gd name="connsiteX0" fmla="*/ 0 w 278295"/>
              <a:gd name="connsiteY0" fmla="*/ 0 h 1272208"/>
              <a:gd name="connsiteX1" fmla="*/ 26504 w 278295"/>
              <a:gd name="connsiteY1" fmla="*/ 715618 h 1272208"/>
              <a:gd name="connsiteX2" fmla="*/ 278295 w 278295"/>
              <a:gd name="connsiteY2" fmla="*/ 1272208 h 1272208"/>
              <a:gd name="connsiteX0" fmla="*/ 0 w 278295"/>
              <a:gd name="connsiteY0" fmla="*/ 0 h 1272208"/>
              <a:gd name="connsiteX1" fmla="*/ 26504 w 278295"/>
              <a:gd name="connsiteY1" fmla="*/ 715618 h 1272208"/>
              <a:gd name="connsiteX2" fmla="*/ 278295 w 278295"/>
              <a:gd name="connsiteY2" fmla="*/ 1272208 h 1272208"/>
              <a:gd name="connsiteX0" fmla="*/ 0 w 384313"/>
              <a:gd name="connsiteY0" fmla="*/ 0 h 1232451"/>
              <a:gd name="connsiteX1" fmla="*/ 132522 w 384313"/>
              <a:gd name="connsiteY1" fmla="*/ 675861 h 1232451"/>
              <a:gd name="connsiteX2" fmla="*/ 384313 w 384313"/>
              <a:gd name="connsiteY2" fmla="*/ 1232451 h 1232451"/>
              <a:gd name="connsiteX0" fmla="*/ 0 w 384313"/>
              <a:gd name="connsiteY0" fmla="*/ 0 h 1232451"/>
              <a:gd name="connsiteX1" fmla="*/ 132522 w 384313"/>
              <a:gd name="connsiteY1" fmla="*/ 675861 h 1232451"/>
              <a:gd name="connsiteX2" fmla="*/ 384313 w 384313"/>
              <a:gd name="connsiteY2" fmla="*/ 1232451 h 1232451"/>
              <a:gd name="connsiteX0" fmla="*/ 0 w 384313"/>
              <a:gd name="connsiteY0" fmla="*/ 0 h 1232451"/>
              <a:gd name="connsiteX1" fmla="*/ 132522 w 384313"/>
              <a:gd name="connsiteY1" fmla="*/ 675861 h 1232451"/>
              <a:gd name="connsiteX2" fmla="*/ 384313 w 384313"/>
              <a:gd name="connsiteY2" fmla="*/ 1232451 h 1232451"/>
              <a:gd name="connsiteX0" fmla="*/ 1770378 w 1857056"/>
              <a:gd name="connsiteY0" fmla="*/ 0 h 3154016"/>
              <a:gd name="connsiteX1" fmla="*/ 87353 w 1857056"/>
              <a:gd name="connsiteY1" fmla="*/ 2597426 h 3154016"/>
              <a:gd name="connsiteX2" fmla="*/ 339144 w 1857056"/>
              <a:gd name="connsiteY2" fmla="*/ 3154016 h 3154016"/>
              <a:gd name="connsiteX0" fmla="*/ 1770378 w 1770378"/>
              <a:gd name="connsiteY0" fmla="*/ 0 h 3154016"/>
              <a:gd name="connsiteX1" fmla="*/ 87353 w 1770378"/>
              <a:gd name="connsiteY1" fmla="*/ 2597426 h 3154016"/>
              <a:gd name="connsiteX2" fmla="*/ 339144 w 1770378"/>
              <a:gd name="connsiteY2" fmla="*/ 3154016 h 3154016"/>
              <a:gd name="connsiteX0" fmla="*/ 1770378 w 1770378"/>
              <a:gd name="connsiteY0" fmla="*/ 0 h 3154016"/>
              <a:gd name="connsiteX1" fmla="*/ 87353 w 1770378"/>
              <a:gd name="connsiteY1" fmla="*/ 2597426 h 3154016"/>
              <a:gd name="connsiteX2" fmla="*/ 339144 w 1770378"/>
              <a:gd name="connsiteY2" fmla="*/ 3154016 h 3154016"/>
              <a:gd name="connsiteX0" fmla="*/ 1770378 w 1770378"/>
              <a:gd name="connsiteY0" fmla="*/ 0 h 3154016"/>
              <a:gd name="connsiteX1" fmla="*/ 212335 w 1770378"/>
              <a:gd name="connsiteY1" fmla="*/ 2324178 h 3154016"/>
              <a:gd name="connsiteX2" fmla="*/ 87353 w 1770378"/>
              <a:gd name="connsiteY2" fmla="*/ 2597426 h 3154016"/>
              <a:gd name="connsiteX3" fmla="*/ 339144 w 1770378"/>
              <a:gd name="connsiteY3" fmla="*/ 3154016 h 3154016"/>
              <a:gd name="connsiteX0" fmla="*/ 1823213 w 1823213"/>
              <a:gd name="connsiteY0" fmla="*/ 0 h 3154016"/>
              <a:gd name="connsiteX1" fmla="*/ 132648 w 1823213"/>
              <a:gd name="connsiteY1" fmla="*/ 243586 h 3154016"/>
              <a:gd name="connsiteX2" fmla="*/ 140188 w 1823213"/>
              <a:gd name="connsiteY2" fmla="*/ 2597426 h 3154016"/>
              <a:gd name="connsiteX3" fmla="*/ 391979 w 1823213"/>
              <a:gd name="connsiteY3" fmla="*/ 3154016 h 3154016"/>
              <a:gd name="connsiteX0" fmla="*/ 1823213 w 1824906"/>
              <a:gd name="connsiteY0" fmla="*/ 0 h 3154016"/>
              <a:gd name="connsiteX1" fmla="*/ 132648 w 1824906"/>
              <a:gd name="connsiteY1" fmla="*/ 243586 h 3154016"/>
              <a:gd name="connsiteX2" fmla="*/ 140188 w 1824906"/>
              <a:gd name="connsiteY2" fmla="*/ 2597426 h 3154016"/>
              <a:gd name="connsiteX3" fmla="*/ 391979 w 1824906"/>
              <a:gd name="connsiteY3" fmla="*/ 3154016 h 3154016"/>
              <a:gd name="connsiteX0" fmla="*/ 1855802 w 1857495"/>
              <a:gd name="connsiteY0" fmla="*/ 0 h 3154016"/>
              <a:gd name="connsiteX1" fmla="*/ 165237 w 1857495"/>
              <a:gd name="connsiteY1" fmla="*/ 243586 h 3154016"/>
              <a:gd name="connsiteX2" fmla="*/ 80012 w 1857495"/>
              <a:gd name="connsiteY2" fmla="*/ 2531165 h 3154016"/>
              <a:gd name="connsiteX3" fmla="*/ 424568 w 1857495"/>
              <a:gd name="connsiteY3" fmla="*/ 3154016 h 31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495" h="3154016">
                <a:moveTo>
                  <a:pt x="1855802" y="0"/>
                </a:moveTo>
                <a:cubicBezTo>
                  <a:pt x="1914180" y="546389"/>
                  <a:pt x="445741" y="-189318"/>
                  <a:pt x="165237" y="243586"/>
                </a:cubicBezTo>
                <a:cubicBezTo>
                  <a:pt x="-115267" y="676490"/>
                  <a:pt x="36790" y="2046093"/>
                  <a:pt x="80012" y="2531165"/>
                </a:cubicBezTo>
                <a:cubicBezTo>
                  <a:pt x="123234" y="3016237"/>
                  <a:pt x="240142" y="3086098"/>
                  <a:pt x="424568" y="3154016"/>
                </a:cubicBezTo>
              </a:path>
            </a:pathLst>
          </a:custGeom>
          <a:noFill/>
          <a:ln w="25400"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79F48-06BE-CB4D-BF0B-5276C7D69368}"/>
              </a:ext>
            </a:extLst>
          </p:cNvPr>
          <p:cNvSpPr txBox="1"/>
          <p:nvPr/>
        </p:nvSpPr>
        <p:spPr>
          <a:xfrm>
            <a:off x="9471714" y="5501750"/>
            <a:ext cx="20119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P4</a:t>
            </a:r>
            <a:r>
              <a:rPr lang="zh-CN" altLang="en-US" sz="1350" dirty="0"/>
              <a:t> </a:t>
            </a:r>
            <a:r>
              <a:rPr lang="en-US" altLang="zh-CN" sz="1350" dirty="0"/>
              <a:t>P</a:t>
            </a:r>
            <a:r>
              <a:rPr lang="en-US" sz="1350" dirty="0"/>
              <a:t>rogrammable</a:t>
            </a:r>
            <a:r>
              <a:rPr lang="zh-CN" altLang="en-US" sz="1350" dirty="0"/>
              <a:t> </a:t>
            </a:r>
            <a:r>
              <a:rPr lang="en-US" altLang="zh-CN" sz="1350" dirty="0"/>
              <a:t>switch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20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4E68-2AEA-184D-B5FB-DE3EC9A4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2B3B-41B6-F246-A277-0B928F49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7625"/>
            <a:ext cx="7886700" cy="3520139"/>
          </a:xfrm>
        </p:spPr>
        <p:txBody>
          <a:bodyPr>
            <a:normAutofit/>
          </a:bodyPr>
          <a:lstStyle/>
          <a:p>
            <a:r>
              <a:rPr lang="en-US" dirty="0"/>
              <a:t>For each high loss event, there are </a:t>
            </a:r>
            <a:r>
              <a:rPr lang="en-US" altLang="zh-CN" dirty="0"/>
              <a:t>bursts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dirty="0"/>
              <a:t>from </a:t>
            </a:r>
            <a:r>
              <a:rPr lang="en-US" b="1" dirty="0" err="1"/>
              <a:t>PerfSonar</a:t>
            </a:r>
            <a:r>
              <a:rPr lang="en-US" dirty="0"/>
              <a:t> servers </a:t>
            </a:r>
            <a:r>
              <a:rPr lang="en-US" altLang="zh-CN" dirty="0"/>
              <a:t>from</a:t>
            </a:r>
            <a:r>
              <a:rPr lang="en-US" dirty="0"/>
              <a:t> Internet2</a:t>
            </a:r>
          </a:p>
          <a:p>
            <a:pPr lvl="1"/>
            <a:r>
              <a:rPr lang="en-US" altLang="zh-CN" dirty="0"/>
              <a:t>Maybe:</a:t>
            </a:r>
            <a:r>
              <a:rPr lang="zh-CN" altLang="en-US" dirty="0"/>
              <a:t> </a:t>
            </a:r>
            <a:r>
              <a:rPr lang="en-US" altLang="zh-CN" dirty="0"/>
              <a:t>simultaneous</a:t>
            </a:r>
            <a:r>
              <a:rPr lang="zh-CN" altLang="en-US" dirty="0"/>
              <a:t> </a:t>
            </a:r>
            <a:r>
              <a:rPr lang="en-US" dirty="0"/>
              <a:t>throughput test</a:t>
            </a:r>
            <a:r>
              <a:rPr lang="en-US" altLang="zh-CN" dirty="0"/>
              <a:t>s?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Claim:</a:t>
            </a:r>
            <a:r>
              <a:rPr lang="zh-CN" altLang="en-US" dirty="0"/>
              <a:t> </a:t>
            </a:r>
            <a:r>
              <a:rPr lang="en-US" altLang="zh-CN" dirty="0"/>
              <a:t>they’ll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scheduled</a:t>
            </a:r>
            <a:r>
              <a:rPr lang="zh-CN" altLang="en-US" dirty="0"/>
              <a:t> </a:t>
            </a:r>
            <a:r>
              <a:rPr lang="en-US" altLang="zh-CN" dirty="0"/>
              <a:t>“exclusively”?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other high queue utilization events without loss, there are only one throughput testing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E9134A2-1441-FB49-8635-FABDA741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810" y="2428548"/>
            <a:ext cx="4808358" cy="2288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2127C6-E1B8-794F-AFF1-FB41FA28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809" y="4297919"/>
            <a:ext cx="4808358" cy="228822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35E6533-482A-A24F-8A9C-15ED2BD1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5476EE-32D0-AB40-AC7C-0864423D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F4FC-AD1A-8048-8929-40396B9ED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1396"/>
            <a:ext cx="5183188" cy="4118267"/>
          </a:xfrm>
        </p:spPr>
        <p:txBody>
          <a:bodyPr/>
          <a:lstStyle/>
          <a:p>
            <a:r>
              <a:rPr lang="en-US" dirty="0"/>
              <a:t>Congestion Control failing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2F8736-D819-1C47-A816-7279DECE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1396"/>
            <a:ext cx="5157787" cy="4118267"/>
          </a:xfrm>
        </p:spPr>
        <p:txBody>
          <a:bodyPr/>
          <a:lstStyle/>
          <a:p>
            <a:r>
              <a:rPr lang="en-US" dirty="0"/>
              <a:t>Congestion control working w</a:t>
            </a:r>
            <a:r>
              <a:rPr lang="en-US" altLang="zh-CN" dirty="0"/>
              <a:t>e</a:t>
            </a:r>
            <a:r>
              <a:rPr lang="en-US" dirty="0"/>
              <a:t>ll</a:t>
            </a:r>
          </a:p>
          <a:p>
            <a:r>
              <a:rPr lang="en-US" dirty="0"/>
              <a:t>Very few packet drops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08BFA5-72F8-844F-9C5E-84D937860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one incoming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dirty="0"/>
              <a:t>test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3A25C0-6738-9F47-BF46-2F8DB0D85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dirty="0"/>
              <a:t>imultaneous tests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C70BDE-B86B-BA46-8967-F158F1FBF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3" y="3008992"/>
            <a:ext cx="4808358" cy="22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71E8-9777-4241-9EF9-83D32DD4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B291-FC6D-1442-95D4-CCEBA1495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732"/>
            <a:ext cx="10260724" cy="3836139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From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BMV2+Mininet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b="1" i="1" dirty="0" err="1"/>
              <a:t>Tofino+Campus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Net</a:t>
            </a:r>
          </a:p>
          <a:p>
            <a:pPr lvl="1"/>
            <a:r>
              <a:rPr lang="en-US" altLang="zh-CN" sz="2800" dirty="0"/>
              <a:t>Fitting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P4</a:t>
            </a:r>
          </a:p>
          <a:p>
            <a:pPr lvl="2"/>
            <a:r>
              <a:rPr lang="en-US" altLang="zh-CN" sz="2800" dirty="0"/>
              <a:t>Think about hardware while</a:t>
            </a:r>
            <a:r>
              <a:rPr lang="zh-CN" altLang="en-US" sz="2800" dirty="0"/>
              <a:t> </a:t>
            </a:r>
            <a:r>
              <a:rPr lang="en-US" altLang="zh-CN" sz="2800" dirty="0"/>
              <a:t>designing</a:t>
            </a:r>
            <a:r>
              <a:rPr lang="zh-CN" altLang="en-US" sz="2800" dirty="0"/>
              <a:t> </a:t>
            </a:r>
            <a:r>
              <a:rPr lang="en-US" altLang="zh-CN" sz="2800" dirty="0"/>
              <a:t>algorithm</a:t>
            </a:r>
            <a:endParaRPr lang="en-US" altLang="zh-CN" sz="2800" b="1" dirty="0"/>
          </a:p>
          <a:p>
            <a:pPr lvl="1"/>
            <a:r>
              <a:rPr lang="en-US" altLang="zh-CN" sz="2800" dirty="0"/>
              <a:t>Debugging back and forth unavoidable,</a:t>
            </a:r>
            <a:r>
              <a:rPr lang="zh-CN" altLang="en-US" sz="2800" dirty="0"/>
              <a:t> </a:t>
            </a:r>
            <a:r>
              <a:rPr lang="en-US" altLang="zh-CN" sz="2800" dirty="0"/>
              <a:t>need fast iteration</a:t>
            </a:r>
          </a:p>
          <a:p>
            <a:pPr marL="457200" lvl="1" indent="0">
              <a:buNone/>
            </a:pPr>
            <a:endParaRPr lang="en-US" altLang="zh-CN" sz="2800" dirty="0"/>
          </a:p>
          <a:p>
            <a:r>
              <a:rPr lang="en-US" altLang="zh-CN" sz="3200" dirty="0"/>
              <a:t>Can</a:t>
            </a:r>
            <a:r>
              <a:rPr lang="zh-CN" altLang="en-US" sz="3200" dirty="0"/>
              <a:t> </a:t>
            </a:r>
            <a:r>
              <a:rPr lang="en-US" altLang="zh-CN" sz="3200" dirty="0"/>
              <a:t>provide value for campus network</a:t>
            </a:r>
            <a:endParaRPr lang="en-US" altLang="zh-CN" sz="2000" dirty="0"/>
          </a:p>
          <a:p>
            <a:pPr lvl="1"/>
            <a:r>
              <a:rPr lang="en-US" altLang="zh-CN" sz="2800" dirty="0"/>
              <a:t>Even small improvement / innovation can be useful for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A14D-FF8F-5C49-8B34-B4E73FFE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2607-B35D-D04D-B5B0-DC03C749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Share</a:t>
            </a:r>
            <a:r>
              <a:rPr lang="zh-CN" altLang="en-US" sz="3600" dirty="0"/>
              <a:t> </a:t>
            </a:r>
            <a:r>
              <a:rPr lang="en-US" altLang="zh-CN" sz="3600" dirty="0"/>
              <a:t>our</a:t>
            </a:r>
            <a:r>
              <a:rPr lang="zh-CN" altLang="en-US" sz="3600" dirty="0"/>
              <a:t> </a:t>
            </a:r>
            <a:r>
              <a:rPr lang="en-US" altLang="zh-CN" sz="3600" dirty="0"/>
              <a:t>apps,</a:t>
            </a:r>
            <a:r>
              <a:rPr lang="zh-CN" altLang="en-US" sz="3600" dirty="0"/>
              <a:t> </a:t>
            </a:r>
            <a:r>
              <a:rPr lang="en-US" altLang="zh-CN" sz="3600" dirty="0"/>
              <a:t>share</a:t>
            </a:r>
            <a:r>
              <a:rPr lang="zh-CN" altLang="en-US" sz="3600" dirty="0"/>
              <a:t> </a:t>
            </a:r>
            <a:r>
              <a:rPr lang="en-US" altLang="zh-CN" sz="3600" dirty="0"/>
              <a:t>our</a:t>
            </a:r>
            <a:r>
              <a:rPr lang="zh-CN" altLang="en-US" sz="3600" dirty="0"/>
              <a:t> </a:t>
            </a:r>
            <a:r>
              <a:rPr lang="en-US" altLang="zh-CN" sz="3600" dirty="0"/>
              <a:t>methodology</a:t>
            </a:r>
            <a:r>
              <a:rPr lang="zh-CN" altLang="en-US" sz="3600" dirty="0"/>
              <a:t>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5898-6D6D-FE4A-9BA5-DFB5E6299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Contact</a:t>
            </a:r>
            <a:r>
              <a:rPr lang="zh-CN" altLang="en-US" sz="3200" dirty="0"/>
              <a:t> </a:t>
            </a:r>
            <a:r>
              <a:rPr lang="en-US" altLang="zh-CN" sz="3200" dirty="0"/>
              <a:t>us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code</a:t>
            </a:r>
            <a:r>
              <a:rPr lang="zh-CN" altLang="en-US" sz="3200" dirty="0"/>
              <a:t> </a:t>
            </a:r>
            <a:r>
              <a:rPr lang="en-US" altLang="zh-CN" sz="3200" dirty="0"/>
              <a:t>sharing</a:t>
            </a:r>
          </a:p>
          <a:p>
            <a:pPr lvl="1"/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collection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apps!</a:t>
            </a:r>
          </a:p>
          <a:p>
            <a:r>
              <a:rPr lang="en-US" altLang="zh-CN" sz="3200" dirty="0"/>
              <a:t>Work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campus</a:t>
            </a:r>
            <a:r>
              <a:rPr lang="zh-CN" altLang="en-US" sz="3200" dirty="0"/>
              <a:t> </a:t>
            </a:r>
            <a:r>
              <a:rPr lang="en-US" altLang="zh-CN" sz="3200" dirty="0"/>
              <a:t>network</a:t>
            </a:r>
            <a:r>
              <a:rPr lang="zh-CN" altLang="en-US" sz="3200" dirty="0"/>
              <a:t> </a:t>
            </a:r>
            <a:r>
              <a:rPr lang="en-US" altLang="zh-CN" sz="3200" dirty="0"/>
              <a:t>operators</a:t>
            </a:r>
            <a:r>
              <a:rPr lang="zh-CN" altLang="en-US" sz="3200" dirty="0"/>
              <a:t> </a:t>
            </a:r>
            <a:r>
              <a:rPr lang="en-US" altLang="zh-CN" sz="3200" dirty="0"/>
              <a:t>everywhere!</a:t>
            </a:r>
          </a:p>
          <a:p>
            <a:pPr lvl="1"/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academic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</a:p>
          <a:p>
            <a:pPr lvl="1"/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administrative</a:t>
            </a:r>
            <a:r>
              <a:rPr lang="zh-CN" altLang="en-US" dirty="0"/>
              <a:t> </a:t>
            </a:r>
            <a:r>
              <a:rPr lang="en-US" altLang="zh-CN" dirty="0"/>
              <a:t>approval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</a:p>
          <a:p>
            <a:endParaRPr lang="en-US" altLang="zh-CN" dirty="0"/>
          </a:p>
          <a:p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us:</a:t>
            </a:r>
            <a:r>
              <a:rPr lang="zh-CN" altLang="en-US" dirty="0"/>
              <a:t> </a:t>
            </a:r>
            <a:r>
              <a:rPr lang="en-US" dirty="0">
                <a:hlinkClick r:id="rId3"/>
              </a:rPr>
              <a:t>p4campus@princeton.edu</a:t>
            </a:r>
            <a:endParaRPr lang="en-US" altLang="zh-CN" dirty="0"/>
          </a:p>
          <a:p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more:</a:t>
            </a:r>
            <a:r>
              <a:rPr lang="zh-CN" altLang="en-US" dirty="0"/>
              <a:t> </a:t>
            </a:r>
            <a:r>
              <a:rPr lang="en-US" dirty="0">
                <a:hlinkClick r:id="rId4"/>
              </a:rPr>
              <a:t>https://p4campus.cs.princeton.edu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3DC52-4A5C-ED4D-8032-801CC43E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39D7-8F0C-094E-9788-B03CEA67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campus?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229-A183-2F48-A2F0-8A41C276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58" y="1857876"/>
            <a:ext cx="6811468" cy="34078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tangible</a:t>
            </a:r>
            <a:r>
              <a:rPr lang="zh-CN" altLang="en-US" b="1" dirty="0"/>
              <a:t> </a:t>
            </a:r>
            <a:r>
              <a:rPr lang="en-US" altLang="zh-CN" b="1" dirty="0"/>
              <a:t>first</a:t>
            </a:r>
            <a:r>
              <a:rPr lang="zh-CN" altLang="en-US" b="1" dirty="0"/>
              <a:t> </a:t>
            </a:r>
            <a:r>
              <a:rPr lang="en-US" altLang="zh-CN" b="1" dirty="0"/>
              <a:t>step</a:t>
            </a:r>
            <a:br>
              <a:rPr lang="en-US" altLang="zh-CN" dirty="0"/>
            </a:b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carrier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Iterate</a:t>
            </a:r>
            <a:r>
              <a:rPr lang="zh-CN" altLang="en-US" b="1" dirty="0"/>
              <a:t> </a:t>
            </a:r>
            <a:r>
              <a:rPr lang="en-US" altLang="zh-CN" b="1" dirty="0"/>
              <a:t>faster</a:t>
            </a:r>
            <a:br>
              <a:rPr lang="en-US" altLang="zh-CN" dirty="0"/>
            </a:br>
            <a:r>
              <a:rPr lang="en-US" altLang="zh-CN" dirty="0"/>
              <a:t>“local”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approval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Benefits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community</a:t>
            </a:r>
            <a:br>
              <a:rPr lang="en-US" altLang="zh-CN" dirty="0"/>
            </a:b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enjoy</a:t>
            </a:r>
            <a:r>
              <a:rPr lang="zh-CN" altLang="en-US" dirty="0"/>
              <a:t> </a:t>
            </a:r>
            <a:r>
              <a:rPr lang="en-US" altLang="zh-CN" dirty="0"/>
              <a:t>faster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128BF-A30E-F64A-9533-3C5D9A0B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CDF00-43AE-8848-8BE8-ADA9E38EE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2" t="8853" r="14217" b="1"/>
          <a:stretch/>
        </p:blipFill>
        <p:spPr>
          <a:xfrm>
            <a:off x="7394283" y="1975501"/>
            <a:ext cx="4582857" cy="312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26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082B-5947-CC42-8E93-E407EA03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Campus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testbed!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25B8-F5FB-A440-BD8E-A725506D2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26"/>
            <a:ext cx="10382573" cy="34130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3200" dirty="0"/>
              <a:t>A</a:t>
            </a:r>
            <a:r>
              <a:rPr lang="zh-CN" altLang="en-US" sz="3200" dirty="0"/>
              <a:t> </a:t>
            </a:r>
            <a:r>
              <a:rPr lang="en-US" altLang="zh-CN" sz="3200" b="1" dirty="0"/>
              <a:t>representative</a:t>
            </a:r>
            <a:r>
              <a:rPr lang="zh-CN" altLang="en-US" sz="3200" dirty="0"/>
              <a:t> </a:t>
            </a:r>
            <a:r>
              <a:rPr lang="en-US" altLang="zh-CN" sz="3200" dirty="0"/>
              <a:t>enterprise</a:t>
            </a:r>
            <a:r>
              <a:rPr lang="zh-CN" altLang="en-US" sz="3200" dirty="0"/>
              <a:t> </a:t>
            </a:r>
            <a:r>
              <a:rPr lang="en-US" altLang="zh-CN" sz="3200" dirty="0"/>
              <a:t>network</a:t>
            </a:r>
          </a:p>
          <a:p>
            <a:pPr lvl="1">
              <a:lnSpc>
                <a:spcPct val="110000"/>
              </a:lnSpc>
            </a:pPr>
            <a:r>
              <a:rPr lang="en-US" altLang="zh-CN" sz="2800" dirty="0"/>
              <a:t>Internet</a:t>
            </a:r>
            <a:r>
              <a:rPr lang="zh-CN" altLang="en-US" sz="2800" dirty="0"/>
              <a:t> </a:t>
            </a:r>
            <a:r>
              <a:rPr lang="en-US" altLang="zh-CN" sz="2800" dirty="0"/>
              <a:t>peering,</a:t>
            </a:r>
            <a:r>
              <a:rPr lang="zh-CN" altLang="en-US" sz="2800" dirty="0"/>
              <a:t> </a:t>
            </a:r>
            <a:r>
              <a:rPr lang="en-US" altLang="zh-CN" sz="2800" dirty="0"/>
              <a:t>many</a:t>
            </a:r>
            <a:r>
              <a:rPr lang="zh-CN" altLang="en-US" sz="2800" dirty="0"/>
              <a:t> </a:t>
            </a:r>
            <a:r>
              <a:rPr lang="en-US" altLang="zh-CN" sz="2800" dirty="0"/>
              <a:t>routers,</a:t>
            </a:r>
            <a:r>
              <a:rPr lang="zh-CN" altLang="en-US" sz="2800" dirty="0"/>
              <a:t> </a:t>
            </a:r>
            <a:r>
              <a:rPr lang="en-US" altLang="zh-CN" sz="2800" dirty="0"/>
              <a:t>firewall,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user</a:t>
            </a:r>
            <a:r>
              <a:rPr lang="zh-CN" altLang="en-US" sz="2800" dirty="0"/>
              <a:t> </a:t>
            </a:r>
            <a:r>
              <a:rPr lang="en-US" altLang="zh-CN" sz="2800" dirty="0"/>
              <a:t>roles</a:t>
            </a:r>
          </a:p>
          <a:p>
            <a:pPr>
              <a:lnSpc>
                <a:spcPct val="110000"/>
              </a:lnSpc>
            </a:pPr>
            <a:r>
              <a:rPr lang="en-US" altLang="zh-CN" sz="3200" dirty="0"/>
              <a:t>Same</a:t>
            </a:r>
            <a:r>
              <a:rPr lang="zh-CN" altLang="en-US" sz="3200" dirty="0"/>
              <a:t> </a:t>
            </a:r>
            <a:r>
              <a:rPr lang="en-US" altLang="zh-CN" sz="3200" b="1" dirty="0"/>
              <a:t>problems</a:t>
            </a:r>
            <a:r>
              <a:rPr lang="zh-CN" altLang="en-US" sz="3200" dirty="0"/>
              <a:t> </a:t>
            </a:r>
            <a:r>
              <a:rPr lang="en-US" altLang="zh-CN" sz="3200" dirty="0"/>
              <a:t>as</a:t>
            </a:r>
            <a:r>
              <a:rPr lang="zh-CN" altLang="en-US" sz="3200" dirty="0"/>
              <a:t> </a:t>
            </a:r>
            <a:r>
              <a:rPr lang="en-US" altLang="zh-CN" sz="3200" dirty="0"/>
              <a:t>all</a:t>
            </a:r>
            <a:r>
              <a:rPr lang="zh-CN" altLang="en-US" sz="3200" dirty="0"/>
              <a:t> </a:t>
            </a:r>
            <a:r>
              <a:rPr lang="en-US" altLang="zh-CN" sz="3200" dirty="0"/>
              <a:t>networks</a:t>
            </a:r>
          </a:p>
          <a:p>
            <a:pPr lvl="1">
              <a:lnSpc>
                <a:spcPct val="110000"/>
              </a:lnSpc>
            </a:pPr>
            <a:r>
              <a:rPr lang="en-US" altLang="zh-CN" sz="2800" dirty="0"/>
              <a:t>Congestion,</a:t>
            </a:r>
            <a:r>
              <a:rPr lang="zh-CN" altLang="en-US" sz="2800" dirty="0"/>
              <a:t> </a:t>
            </a:r>
            <a:r>
              <a:rPr lang="en-US" altLang="zh-CN" sz="2800" dirty="0"/>
              <a:t>drops,</a:t>
            </a:r>
            <a:r>
              <a:rPr lang="zh-CN" altLang="en-US" sz="2800" dirty="0"/>
              <a:t> </a:t>
            </a:r>
            <a:r>
              <a:rPr lang="en-US" altLang="zh-CN" sz="2800" dirty="0"/>
              <a:t>failures,</a:t>
            </a:r>
            <a:r>
              <a:rPr lang="zh-CN" altLang="en-US" sz="2800" dirty="0"/>
              <a:t> </a:t>
            </a:r>
            <a:r>
              <a:rPr lang="en-US" altLang="zh-CN" sz="2800" dirty="0"/>
              <a:t>attacks</a:t>
            </a:r>
          </a:p>
          <a:p>
            <a:pPr>
              <a:lnSpc>
                <a:spcPct val="110000"/>
              </a:lnSpc>
            </a:pP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b="1" dirty="0"/>
              <a:t>open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and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dynamic</a:t>
            </a:r>
            <a:r>
              <a:rPr lang="zh-CN" altLang="en-US" sz="3200" dirty="0"/>
              <a:t> </a:t>
            </a:r>
            <a:r>
              <a:rPr lang="en-US" altLang="zh-CN" sz="3200" dirty="0"/>
              <a:t>network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pPr lvl="1">
              <a:lnSpc>
                <a:spcPct val="110000"/>
              </a:lnSpc>
            </a:pPr>
            <a:r>
              <a:rPr lang="en-US" altLang="zh-CN" sz="2800" dirty="0"/>
              <a:t>BYOD,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lot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experimental</a:t>
            </a:r>
            <a:r>
              <a:rPr lang="zh-CN" altLang="en-US" sz="2800" dirty="0"/>
              <a:t> </a:t>
            </a:r>
            <a:r>
              <a:rPr lang="en-US" altLang="zh-CN" sz="2800" dirty="0"/>
              <a:t>stuff,</a:t>
            </a:r>
            <a:r>
              <a:rPr lang="zh-CN" altLang="en-US" sz="2800" dirty="0"/>
              <a:t>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restrictive</a:t>
            </a:r>
            <a:r>
              <a:rPr lang="zh-CN" altLang="en-US" sz="2800" dirty="0"/>
              <a:t> </a:t>
            </a:r>
            <a:r>
              <a:rPr lang="en-US" altLang="zh-CN" sz="2800" dirty="0"/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EE3E1-B286-A446-B7E0-3AE11065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22F2-D7ED-5545-873F-8664E252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Apps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campus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5689-95FB-8543-AFEA-70F48235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3D2153-5F3C-9E40-98FC-3BE673416506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B2A7DE-B59F-3347-B987-00355A99ECDA}"/>
              </a:ext>
            </a:extLst>
          </p:cNvPr>
          <p:cNvSpPr txBox="1">
            <a:spLocks/>
          </p:cNvSpPr>
          <p:nvPr/>
        </p:nvSpPr>
        <p:spPr>
          <a:xfrm>
            <a:off x="714058" y="1628376"/>
            <a:ext cx="5303943" cy="18201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4799" tIns="62399" rIns="124799" bIns="6239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3200" b="1" dirty="0"/>
              <a:t>Security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OS</a:t>
            </a:r>
            <a:r>
              <a:rPr lang="zh-CN" altLang="en-US" sz="2400" dirty="0"/>
              <a:t> </a:t>
            </a:r>
            <a:r>
              <a:rPr lang="en-US" altLang="zh-CN" sz="2400" dirty="0"/>
              <a:t>fingerprint</a:t>
            </a:r>
            <a:r>
              <a:rPr lang="zh-CN" altLang="en-US" sz="2400" dirty="0"/>
              <a:t> </a:t>
            </a:r>
            <a:r>
              <a:rPr lang="en-US" altLang="zh-CN" sz="2400" dirty="0"/>
              <a:t>analysis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Intrusion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 offload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Honeypot / Deception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03BB166-3979-1748-AF90-D22E21ED9578}"/>
              </a:ext>
            </a:extLst>
          </p:cNvPr>
          <p:cNvSpPr txBox="1">
            <a:spLocks/>
          </p:cNvSpPr>
          <p:nvPr/>
        </p:nvSpPr>
        <p:spPr>
          <a:xfrm>
            <a:off x="3522029" y="3586671"/>
            <a:ext cx="5303943" cy="1979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21" b="1" dirty="0"/>
              <a:t>Performance</a:t>
            </a:r>
          </a:p>
          <a:p>
            <a:pPr lvl="1"/>
            <a:r>
              <a:rPr lang="en-US" altLang="zh-CN" sz="3100" dirty="0"/>
              <a:t>Heavy</a:t>
            </a:r>
            <a:r>
              <a:rPr lang="zh-CN" altLang="en-US" sz="3100" dirty="0"/>
              <a:t> </a:t>
            </a:r>
            <a:r>
              <a:rPr lang="en-US" altLang="zh-CN" sz="3100" dirty="0"/>
              <a:t>hitter</a:t>
            </a:r>
            <a:r>
              <a:rPr lang="zh-CN" altLang="en-US" sz="3100" dirty="0"/>
              <a:t> </a:t>
            </a:r>
            <a:r>
              <a:rPr lang="en-US" altLang="zh-CN" sz="3100" dirty="0"/>
              <a:t>detection</a:t>
            </a:r>
          </a:p>
          <a:p>
            <a:pPr lvl="1"/>
            <a:r>
              <a:rPr lang="en-US" altLang="zh-CN" sz="3100" dirty="0"/>
              <a:t>Queue</a:t>
            </a:r>
            <a:r>
              <a:rPr lang="zh-CN" altLang="en-US" sz="3100" dirty="0"/>
              <a:t> </a:t>
            </a:r>
            <a:r>
              <a:rPr lang="en-US" altLang="zh-CN" sz="3100" dirty="0"/>
              <a:t>and</a:t>
            </a:r>
            <a:r>
              <a:rPr lang="zh-CN" altLang="en-US" sz="3100" dirty="0"/>
              <a:t> </a:t>
            </a:r>
            <a:r>
              <a:rPr lang="en-US" altLang="zh-CN" sz="3100" dirty="0"/>
              <a:t>microburst</a:t>
            </a:r>
            <a:r>
              <a:rPr lang="zh-CN" altLang="en-US" sz="3100" dirty="0"/>
              <a:t> </a:t>
            </a:r>
            <a:r>
              <a:rPr lang="en-US" altLang="zh-CN" sz="3100" dirty="0"/>
              <a:t>analysis</a:t>
            </a:r>
          </a:p>
          <a:p>
            <a:pPr lvl="1"/>
            <a:r>
              <a:rPr lang="en-US" altLang="zh-CN" sz="3100" dirty="0"/>
              <a:t>RTT</a:t>
            </a:r>
            <a:r>
              <a:rPr lang="zh-CN" altLang="en-US" sz="3100" dirty="0"/>
              <a:t> </a:t>
            </a:r>
            <a:r>
              <a:rPr lang="en-US" altLang="zh-CN" sz="3100" dirty="0"/>
              <a:t>statistics</a:t>
            </a:r>
          </a:p>
          <a:p>
            <a:pPr lvl="1"/>
            <a:r>
              <a:rPr lang="en-US" altLang="zh-CN" sz="3100" dirty="0"/>
              <a:t>DNS</a:t>
            </a:r>
            <a:r>
              <a:rPr lang="zh-CN" altLang="en-US" sz="3100" dirty="0"/>
              <a:t> </a:t>
            </a:r>
            <a:r>
              <a:rPr lang="en-US" altLang="zh-CN" sz="3100" dirty="0"/>
              <a:t>cache</a:t>
            </a:r>
            <a:endParaRPr lang="en-US" sz="3100" dirty="0"/>
          </a:p>
          <a:p>
            <a:endParaRPr lang="en-US" sz="382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143B97-47CC-3E43-B699-A9D7115E6AAA}"/>
              </a:ext>
            </a:extLst>
          </p:cNvPr>
          <p:cNvSpPr txBox="1">
            <a:spLocks/>
          </p:cNvSpPr>
          <p:nvPr/>
        </p:nvSpPr>
        <p:spPr>
          <a:xfrm>
            <a:off x="6173999" y="1628376"/>
            <a:ext cx="5303943" cy="18099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3599" tIns="46800" rIns="93599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Privacy</a:t>
            </a:r>
          </a:p>
          <a:p>
            <a:pPr lvl="1"/>
            <a:r>
              <a:rPr lang="en-US" altLang="zh-CN" dirty="0"/>
              <a:t>Trace</a:t>
            </a:r>
            <a:r>
              <a:rPr lang="zh-CN" altLang="en-US" dirty="0"/>
              <a:t> </a:t>
            </a:r>
            <a:r>
              <a:rPr lang="en-US" altLang="zh-CN" dirty="0"/>
              <a:t>anonymization</a:t>
            </a:r>
          </a:p>
          <a:p>
            <a:pPr lvl="1"/>
            <a:r>
              <a:rPr lang="en-US" altLang="zh-CN" dirty="0"/>
              <a:t>Surveillance</a:t>
            </a:r>
            <a:r>
              <a:rPr lang="zh-CN" altLang="en-US" dirty="0"/>
              <a:t> </a:t>
            </a:r>
            <a:r>
              <a:rPr lang="en-US" altLang="zh-CN" dirty="0"/>
              <a:t>protection</a:t>
            </a:r>
          </a:p>
          <a:p>
            <a:pPr marL="467989" lvl="1" indent="0">
              <a:buNone/>
            </a:pPr>
            <a:endParaRPr lang="en-US" sz="2457" dirty="0"/>
          </a:p>
        </p:txBody>
      </p:sp>
    </p:spTree>
    <p:extLst>
      <p:ext uri="{BB962C8B-B14F-4D97-AF65-F5344CB8AC3E}">
        <p14:creationId xmlns:p14="http://schemas.microsoft.com/office/powerpoint/2010/main" val="299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22F2-D7ED-5545-873F-8664E252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Apps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campus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5689-95FB-8543-AFEA-70F48235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3D2153-5F3C-9E40-98FC-3BE673416506}" type="slidenum">
              <a:rPr lang="en-US" smtClean="0"/>
              <a:t>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B2A7DE-B59F-3347-B987-00355A99ECDA}"/>
              </a:ext>
            </a:extLst>
          </p:cNvPr>
          <p:cNvSpPr txBox="1">
            <a:spLocks/>
          </p:cNvSpPr>
          <p:nvPr/>
        </p:nvSpPr>
        <p:spPr>
          <a:xfrm>
            <a:off x="714058" y="1628376"/>
            <a:ext cx="5303943" cy="182017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4799" tIns="62399" rIns="124799" bIns="6239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3200" b="1" dirty="0"/>
              <a:t>Security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OS fingerprint analysis</a:t>
            </a:r>
            <a:endParaRPr lang="en-US" altLang="zh-CN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Intrusion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 offload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Honeypot / Deception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03BB166-3979-1748-AF90-D22E21ED9578}"/>
              </a:ext>
            </a:extLst>
          </p:cNvPr>
          <p:cNvSpPr txBox="1">
            <a:spLocks/>
          </p:cNvSpPr>
          <p:nvPr/>
        </p:nvSpPr>
        <p:spPr>
          <a:xfrm>
            <a:off x="3522029" y="3586671"/>
            <a:ext cx="5303943" cy="197903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21" b="1" dirty="0"/>
              <a:t>Performance</a:t>
            </a:r>
            <a:r>
              <a:rPr lang="en-US" sz="3200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2800" dirty="0">
                <a:highlight>
                  <a:srgbClr val="00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Heavy hitter detection</a:t>
            </a:r>
            <a:endParaRPr lang="en-US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2800" dirty="0">
                <a:highlight>
                  <a:srgbClr val="00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Queue and microburst analysis</a:t>
            </a:r>
            <a:endParaRPr lang="en-US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RTT statistics</a:t>
            </a:r>
            <a:endParaRPr lang="en-US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DNS cache</a:t>
            </a:r>
          </a:p>
          <a:p>
            <a:endParaRPr lang="en-US" sz="382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143B97-47CC-3E43-B699-A9D7115E6AAA}"/>
              </a:ext>
            </a:extLst>
          </p:cNvPr>
          <p:cNvSpPr txBox="1">
            <a:spLocks/>
          </p:cNvSpPr>
          <p:nvPr/>
        </p:nvSpPr>
        <p:spPr>
          <a:xfrm>
            <a:off x="6173999" y="1628376"/>
            <a:ext cx="5303943" cy="180990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3599" tIns="46800" rIns="93599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Privacy</a:t>
            </a:r>
            <a:endParaRPr lang="en-US" altLang="zh-CN" dirty="0"/>
          </a:p>
          <a:p>
            <a:pPr lvl="1"/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Trace anonymization</a:t>
            </a:r>
          </a:p>
          <a:p>
            <a:pPr marL="742950" lvl="1" indent="-285750">
              <a:tabLst>
                <a:tab pos="914400" algn="l"/>
              </a:tabLst>
            </a:pPr>
            <a:r>
              <a:rPr lang="en-US" altLang="zh-CN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urveillance protection</a:t>
            </a: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dirty="0"/>
          </a:p>
          <a:p>
            <a:pPr marL="467989" lvl="1" indent="0">
              <a:buNone/>
            </a:pPr>
            <a:endParaRPr lang="en-US" sz="245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604E5-0B41-8648-AAC7-032246E559E5}"/>
              </a:ext>
            </a:extLst>
          </p:cNvPr>
          <p:cNvSpPr txBox="1"/>
          <p:nvPr/>
        </p:nvSpPr>
        <p:spPr>
          <a:xfrm>
            <a:off x="9035679" y="5119870"/>
            <a:ext cx="315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Green: already deployed</a:t>
            </a: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Yellow: developing P4 program</a:t>
            </a: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870C-C8D7-7049-A23E-039801E2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296B-1088-7D45-8267-26BE1249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Establish</a:t>
            </a:r>
            <a:r>
              <a:rPr lang="zh-CN" altLang="en-US" sz="3600" dirty="0"/>
              <a:t> </a:t>
            </a:r>
            <a:r>
              <a:rPr lang="en-US" altLang="zh-CN" sz="3600" b="1" dirty="0"/>
              <a:t>collaboration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campus</a:t>
            </a:r>
            <a:r>
              <a:rPr lang="zh-CN" altLang="en-US" sz="3600" dirty="0"/>
              <a:t> </a:t>
            </a:r>
            <a:r>
              <a:rPr lang="en-US" altLang="zh-CN" sz="3600" dirty="0"/>
              <a:t>network</a:t>
            </a:r>
            <a:r>
              <a:rPr lang="zh-CN" altLang="en-US" sz="3600" dirty="0"/>
              <a:t> </a:t>
            </a:r>
            <a:r>
              <a:rPr lang="en-US" altLang="zh-CN" sz="3600" dirty="0"/>
              <a:t>operator</a:t>
            </a:r>
          </a:p>
          <a:p>
            <a:pPr lvl="1"/>
            <a:r>
              <a:rPr lang="en-US" altLang="zh-CN" sz="2800" dirty="0"/>
              <a:t>Find</a:t>
            </a:r>
            <a:r>
              <a:rPr lang="zh-CN" altLang="en-US" sz="2800" dirty="0"/>
              <a:t> </a:t>
            </a:r>
            <a:r>
              <a:rPr lang="en-US" altLang="zh-CN" sz="2800" dirty="0"/>
              <a:t>collaborator,</a:t>
            </a:r>
            <a:r>
              <a:rPr lang="zh-CN" altLang="en-US" sz="2800" dirty="0"/>
              <a:t> </a:t>
            </a:r>
            <a:r>
              <a:rPr lang="en-US" altLang="zh-CN" sz="2800" dirty="0"/>
              <a:t>point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contact</a:t>
            </a:r>
          </a:p>
          <a:p>
            <a:pPr lvl="1"/>
            <a:r>
              <a:rPr lang="en-US" altLang="zh-CN" sz="2800" dirty="0"/>
              <a:t>Identify</a:t>
            </a:r>
            <a:r>
              <a:rPr lang="zh-CN" altLang="en-US" sz="2800" dirty="0"/>
              <a:t> </a:t>
            </a:r>
            <a:r>
              <a:rPr lang="en-US" altLang="zh-CN" sz="2800" dirty="0"/>
              <a:t>potential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cases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P4</a:t>
            </a:r>
          </a:p>
          <a:p>
            <a:r>
              <a:rPr lang="en-US" altLang="zh-CN" sz="3600" dirty="0"/>
              <a:t>Administrative</a:t>
            </a:r>
            <a:r>
              <a:rPr lang="zh-CN" altLang="en-US" sz="3600" dirty="0"/>
              <a:t> </a:t>
            </a:r>
            <a:r>
              <a:rPr lang="en-US" altLang="zh-CN" sz="3600" b="1" dirty="0"/>
              <a:t>approval</a:t>
            </a:r>
            <a:r>
              <a:rPr lang="zh-CN" altLang="en-US" sz="3600" dirty="0"/>
              <a:t> </a:t>
            </a:r>
            <a:endParaRPr lang="en-US" altLang="zh-CN" sz="3600" dirty="0"/>
          </a:p>
          <a:p>
            <a:pPr lvl="1"/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management</a:t>
            </a:r>
            <a:r>
              <a:rPr lang="zh-CN" altLang="en-US" sz="2800" dirty="0"/>
              <a:t> </a:t>
            </a:r>
            <a:r>
              <a:rPr lang="en-US" altLang="zh-CN" sz="2800" dirty="0"/>
              <a:t>scheme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/>
              <a:t>anonymization</a:t>
            </a:r>
          </a:p>
          <a:p>
            <a:r>
              <a:rPr lang="en-US" altLang="zh-CN" sz="3600" b="1" dirty="0"/>
              <a:t>Develop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b="1" dirty="0"/>
              <a:t>deploy</a:t>
            </a:r>
            <a:r>
              <a:rPr lang="zh-CN" altLang="en-US" sz="3600" dirty="0"/>
              <a:t> </a:t>
            </a:r>
            <a:r>
              <a:rPr lang="en-US" altLang="zh-CN" sz="3600" dirty="0"/>
              <a:t>individual</a:t>
            </a:r>
            <a:r>
              <a:rPr lang="zh-CN" altLang="en-US" sz="3600" dirty="0"/>
              <a:t> </a:t>
            </a:r>
            <a:r>
              <a:rPr lang="en-US" altLang="zh-CN" sz="3600" dirty="0"/>
              <a:t>P4</a:t>
            </a:r>
            <a:r>
              <a:rPr lang="zh-CN" altLang="en-US" sz="3600" dirty="0"/>
              <a:t> </a:t>
            </a:r>
            <a:r>
              <a:rPr lang="en-US" altLang="zh-CN" sz="3600" dirty="0"/>
              <a:t>”apps”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BE4FF-2567-F746-93F1-7B286566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773E-6A34-3047-90BD-EDABCB06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Lifecycle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“P4</a:t>
            </a:r>
            <a:r>
              <a:rPr lang="zh-CN" altLang="en-US" dirty="0"/>
              <a:t> </a:t>
            </a:r>
            <a:r>
              <a:rPr lang="en-US" altLang="zh-CN" dirty="0"/>
              <a:t>app”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44F7F-AAE5-EE47-9605-A64EC1B7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B04844-9381-B64C-9535-A32BF8B21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29227"/>
              </p:ext>
            </p:extLst>
          </p:nvPr>
        </p:nvGraphicFramePr>
        <p:xfrm>
          <a:off x="389744" y="1227902"/>
          <a:ext cx="11542426" cy="415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47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68B38C-F1F3-4746-BDDA-AE7463A19BC6}"/>
              </a:ext>
            </a:extLst>
          </p:cNvPr>
          <p:cNvGrpSpPr/>
          <p:nvPr/>
        </p:nvGrpSpPr>
        <p:grpSpPr>
          <a:xfrm>
            <a:off x="-238410" y="1"/>
            <a:ext cx="12666960" cy="6864993"/>
            <a:chOff x="1434916" y="857250"/>
            <a:chExt cx="9490542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279FE6-7798-0B46-BAC8-7CE30B6C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916" y="857250"/>
              <a:ext cx="9322169" cy="5143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A9A86C-F04E-1B44-AFBB-715FEF7D5CAE}"/>
                </a:ext>
              </a:extLst>
            </p:cNvPr>
            <p:cNvSpPr/>
            <p:nvPr/>
          </p:nvSpPr>
          <p:spPr>
            <a:xfrm>
              <a:off x="8840663" y="2798461"/>
              <a:ext cx="934429" cy="222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OIT router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921F69-A272-4048-A903-C70062D17AE1}"/>
                </a:ext>
              </a:extLst>
            </p:cNvPr>
            <p:cNvSpPr/>
            <p:nvPr/>
          </p:nvSpPr>
          <p:spPr>
            <a:xfrm>
              <a:off x="9827789" y="3433499"/>
              <a:ext cx="870857" cy="209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P4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7A5D85AE-1586-CF47-8C9F-7ED882DAEAA6}"/>
                </a:ext>
              </a:extLst>
            </p:cNvPr>
            <p:cNvSpPr/>
            <p:nvPr/>
          </p:nvSpPr>
          <p:spPr>
            <a:xfrm rot="18923339">
              <a:off x="9345476" y="1827962"/>
              <a:ext cx="1436915" cy="7357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Peering</a:t>
              </a:r>
              <a:r>
                <a:rPr lang="zh-CN" altLang="en-US" dirty="0"/>
                <a:t> </a:t>
              </a:r>
              <a:r>
                <a:rPr lang="en-US" altLang="zh-CN" dirty="0"/>
                <a:t>with</a:t>
              </a:r>
              <a:r>
                <a:rPr lang="zh-CN" altLang="en-US" dirty="0"/>
                <a:t> </a:t>
              </a:r>
              <a:endParaRPr lang="en-US" altLang="zh-CN" dirty="0"/>
            </a:p>
            <a:p>
              <a:pPr algn="ctr"/>
              <a:r>
                <a:rPr lang="en-US" altLang="zh-CN" b="1" dirty="0"/>
                <a:t>Internet2</a:t>
              </a:r>
              <a:endParaRPr lang="en-US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6DDEF-38A5-4E4D-8C75-13A19269F2DE}"/>
                </a:ext>
              </a:extLst>
            </p:cNvPr>
            <p:cNvSpPr/>
            <p:nvPr/>
          </p:nvSpPr>
          <p:spPr>
            <a:xfrm>
              <a:off x="4120044" y="1992026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OIT</a:t>
              </a:r>
              <a:r>
                <a:rPr lang="zh-CN" altLang="en-US" dirty="0"/>
                <a:t> </a:t>
              </a:r>
              <a:r>
                <a:rPr lang="en-US" altLang="zh-CN" dirty="0"/>
                <a:t>core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CADA8B-380E-8546-9F85-898F33EF35F8}"/>
                </a:ext>
              </a:extLst>
            </p:cNvPr>
            <p:cNvSpPr/>
            <p:nvPr/>
          </p:nvSpPr>
          <p:spPr>
            <a:xfrm>
              <a:off x="4120044" y="2381191"/>
              <a:ext cx="870857" cy="209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P4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67979C-4431-7D4B-AAD9-6E582C88FD8D}"/>
                </a:ext>
              </a:extLst>
            </p:cNvPr>
            <p:cNvSpPr/>
            <p:nvPr/>
          </p:nvSpPr>
          <p:spPr>
            <a:xfrm>
              <a:off x="8170209" y="3039008"/>
              <a:ext cx="2324208" cy="3695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Forrestal</a:t>
              </a:r>
              <a:r>
                <a:rPr lang="zh-CN" altLang="en-US" dirty="0"/>
                <a:t> </a:t>
              </a:r>
              <a:r>
                <a:rPr lang="en-US" altLang="zh-CN" dirty="0"/>
                <a:t>campus</a:t>
              </a:r>
              <a:r>
                <a:rPr lang="zh-CN" altLang="en-US" dirty="0"/>
                <a:t> </a:t>
              </a:r>
              <a:r>
                <a:rPr lang="en-US" altLang="zh-CN" dirty="0"/>
                <a:t>supercomputing</a:t>
              </a:r>
              <a:r>
                <a:rPr lang="zh-CN" altLang="en-US" dirty="0"/>
                <a:t> </a:t>
              </a:r>
              <a:r>
                <a:rPr lang="en-US" altLang="zh-CN" dirty="0"/>
                <a:t>center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59A737-E900-AD41-B4E2-3B7695D90EA9}"/>
                </a:ext>
              </a:extLst>
            </p:cNvPr>
            <p:cNvSpPr/>
            <p:nvPr/>
          </p:nvSpPr>
          <p:spPr>
            <a:xfrm>
              <a:off x="3940430" y="1473654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CS</a:t>
              </a:r>
              <a:r>
                <a:rPr lang="zh-CN" altLang="en-US" dirty="0"/>
                <a:t> </a:t>
              </a:r>
              <a:r>
                <a:rPr lang="en-US" altLang="zh-CN" dirty="0"/>
                <a:t>Dept</a:t>
              </a:r>
              <a:r>
                <a:rPr lang="zh-CN" altLang="en-US" dirty="0"/>
                <a:t> </a:t>
              </a:r>
              <a:r>
                <a:rPr lang="en-US" altLang="zh-CN" dirty="0"/>
                <a:t>gateway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ECDAF-CF38-8648-90D7-DE43565EB3B4}"/>
                </a:ext>
              </a:extLst>
            </p:cNvPr>
            <p:cNvSpPr/>
            <p:nvPr/>
          </p:nvSpPr>
          <p:spPr>
            <a:xfrm>
              <a:off x="4413758" y="1004208"/>
              <a:ext cx="870857" cy="209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P4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098D4-0351-594B-A57E-BA34F4791A6F}"/>
                </a:ext>
              </a:extLst>
            </p:cNvPr>
            <p:cNvSpPr/>
            <p:nvPr/>
          </p:nvSpPr>
          <p:spPr>
            <a:xfrm>
              <a:off x="4413758" y="1236890"/>
              <a:ext cx="870857" cy="209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P4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DC984C-1AC0-7049-9590-840454DEE9AB}"/>
                </a:ext>
              </a:extLst>
            </p:cNvPr>
            <p:cNvSpPr/>
            <p:nvPr/>
          </p:nvSpPr>
          <p:spPr>
            <a:xfrm>
              <a:off x="3472344" y="1084489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CS</a:t>
              </a:r>
              <a:r>
                <a:rPr lang="zh-CN" altLang="en-US" dirty="0"/>
                <a:t> </a:t>
              </a:r>
              <a:r>
                <a:rPr lang="en-US" altLang="zh-CN" dirty="0"/>
                <a:t>Dept</a:t>
              </a:r>
              <a:r>
                <a:rPr lang="zh-CN" altLang="en-US" dirty="0"/>
                <a:t> </a:t>
              </a:r>
              <a:r>
                <a:rPr lang="en-US" altLang="zh-CN" dirty="0"/>
                <a:t>cluster</a:t>
              </a: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94076-469A-6945-8577-FF0CD669A665}"/>
                </a:ext>
              </a:extLst>
            </p:cNvPr>
            <p:cNvSpPr/>
            <p:nvPr/>
          </p:nvSpPr>
          <p:spPr>
            <a:xfrm>
              <a:off x="2427316" y="2975882"/>
              <a:ext cx="958143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OIT</a:t>
              </a:r>
              <a:r>
                <a:rPr lang="zh-CN" altLang="en-US" dirty="0"/>
                <a:t> </a:t>
              </a:r>
              <a:r>
                <a:rPr lang="en-US" altLang="zh-CN" dirty="0"/>
                <a:t>core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8A93F8-91E6-F544-87D0-9BCC6E0B8541}"/>
                </a:ext>
              </a:extLst>
            </p:cNvPr>
            <p:cNvSpPr/>
            <p:nvPr/>
          </p:nvSpPr>
          <p:spPr>
            <a:xfrm>
              <a:off x="2470959" y="3376716"/>
              <a:ext cx="870857" cy="209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P4</a:t>
              </a:r>
              <a:r>
                <a:rPr lang="zh-CN" altLang="en-US" dirty="0"/>
                <a:t> </a:t>
              </a:r>
              <a:r>
                <a:rPr lang="en-US" altLang="zh-CN" dirty="0"/>
                <a:t>switch</a:t>
              </a:r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89BA0C-C985-624E-9FA8-E666EEB01687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4375859" y="1832882"/>
              <a:ext cx="179614" cy="1591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7D2067-132A-134D-86CE-7E0F644C71D1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385459" y="2207080"/>
              <a:ext cx="734585" cy="948417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C14B76-379E-9F4D-AB89-3B4F8E683B50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3332762" y="2909547"/>
              <a:ext cx="5507900" cy="22001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91480E-8116-184C-B4C2-E9B8C717667E}"/>
                </a:ext>
              </a:extLst>
            </p:cNvPr>
            <p:cNvCxnSpPr>
              <a:cxnSpLocks/>
              <a:stCxn id="9" idx="3"/>
              <a:endCxn id="6" idx="1"/>
            </p:cNvCxnSpPr>
            <p:nvPr/>
          </p:nvCxnSpPr>
          <p:spPr>
            <a:xfrm>
              <a:off x="4990902" y="2171640"/>
              <a:ext cx="3849762" cy="73790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20D633E2-7FFA-F54F-9092-0EA9034C5588}"/>
                </a:ext>
              </a:extLst>
            </p:cNvPr>
            <p:cNvSpPr/>
            <p:nvPr/>
          </p:nvSpPr>
          <p:spPr>
            <a:xfrm rot="774293" flipH="1">
              <a:off x="2905301" y="1627190"/>
              <a:ext cx="1282175" cy="73627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Peering</a:t>
              </a:r>
              <a:r>
                <a:rPr lang="zh-CN" altLang="en-US" dirty="0"/>
                <a:t> </a:t>
              </a:r>
              <a:r>
                <a:rPr lang="en-US" altLang="zh-CN" dirty="0"/>
                <a:t>with</a:t>
              </a:r>
              <a:r>
                <a:rPr lang="zh-CN" altLang="en-US" dirty="0"/>
                <a:t> </a:t>
              </a:r>
              <a:r>
                <a:rPr lang="en-US" altLang="zh-CN" b="1" dirty="0"/>
                <a:t>local</a:t>
              </a:r>
              <a:r>
                <a:rPr lang="zh-CN" altLang="en-US" b="1" dirty="0"/>
                <a:t> </a:t>
              </a:r>
              <a:r>
                <a:rPr lang="en-US" altLang="zh-CN" b="1" dirty="0"/>
                <a:t>ISPs</a:t>
              </a:r>
              <a:endParaRPr lang="en-US" b="1" dirty="0"/>
            </a:p>
          </p:txBody>
        </p: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DA637EF5-5CB5-C442-A5BB-0E71FE2F236E}"/>
                </a:ext>
              </a:extLst>
            </p:cNvPr>
            <p:cNvSpPr/>
            <p:nvPr/>
          </p:nvSpPr>
          <p:spPr>
            <a:xfrm>
              <a:off x="1963342" y="1298339"/>
              <a:ext cx="1199357" cy="921665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Internet</a:t>
              </a:r>
              <a:endParaRPr lang="en-US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632A4C-0B67-0A42-B93C-FA1BFE682B46}"/>
                </a:ext>
              </a:extLst>
            </p:cNvPr>
            <p:cNvSpPr/>
            <p:nvPr/>
          </p:nvSpPr>
          <p:spPr>
            <a:xfrm>
              <a:off x="8897381" y="3431171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CS</a:t>
              </a:r>
              <a:r>
                <a:rPr lang="zh-CN" altLang="en-US" dirty="0"/>
                <a:t> </a:t>
              </a:r>
              <a:r>
                <a:rPr lang="en-US" altLang="zh-CN" dirty="0"/>
                <a:t>Dept</a:t>
              </a:r>
              <a:r>
                <a:rPr lang="zh-CN" altLang="en-US" dirty="0"/>
                <a:t> </a:t>
              </a:r>
              <a:r>
                <a:rPr lang="en-US" altLang="zh-CN" dirty="0"/>
                <a:t>gateway</a:t>
              </a:r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E9659F-57E5-044F-B3AD-19978F8C8DD5}"/>
                </a:ext>
              </a:extLst>
            </p:cNvPr>
            <p:cNvSpPr/>
            <p:nvPr/>
          </p:nvSpPr>
          <p:spPr>
            <a:xfrm>
              <a:off x="8893360" y="3817527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CS</a:t>
              </a:r>
              <a:r>
                <a:rPr lang="zh-CN" altLang="en-US" dirty="0"/>
                <a:t> </a:t>
              </a:r>
              <a:r>
                <a:rPr lang="en-US" altLang="zh-CN" dirty="0" err="1"/>
                <a:t>colo</a:t>
              </a:r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9E0B9D-8DA2-2341-A003-2BAEB4ACAA9C}"/>
                </a:ext>
              </a:extLst>
            </p:cNvPr>
            <p:cNvSpPr/>
            <p:nvPr/>
          </p:nvSpPr>
          <p:spPr>
            <a:xfrm>
              <a:off x="7956257" y="3425534"/>
              <a:ext cx="870857" cy="359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Other</a:t>
              </a:r>
              <a:r>
                <a:rPr lang="zh-CN" altLang="en-US" dirty="0"/>
                <a:t> </a:t>
              </a:r>
              <a:r>
                <a:rPr lang="en-US" altLang="zh-CN" dirty="0"/>
                <a:t>clusters</a:t>
              </a:r>
              <a:endParaRPr lang="en-US" dirty="0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C24797D1-54E2-7343-9342-B32786F6DDE3}"/>
                </a:ext>
              </a:extLst>
            </p:cNvPr>
            <p:cNvSpPr/>
            <p:nvPr/>
          </p:nvSpPr>
          <p:spPr>
            <a:xfrm rot="2032648" flipH="1">
              <a:off x="8074112" y="1875063"/>
              <a:ext cx="1485173" cy="7357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Peering</a:t>
              </a:r>
              <a:r>
                <a:rPr lang="zh-CN" altLang="en-US" dirty="0"/>
                <a:t> </a:t>
              </a:r>
              <a:r>
                <a:rPr lang="en-US" altLang="zh-CN" dirty="0"/>
                <a:t>with</a:t>
              </a:r>
              <a:r>
                <a:rPr lang="zh-CN" altLang="en-US" dirty="0"/>
                <a:t> </a:t>
              </a:r>
              <a:endParaRPr lang="en-US" altLang="zh-CN" dirty="0"/>
            </a:p>
            <a:p>
              <a:pPr algn="ctr"/>
              <a:r>
                <a:rPr lang="en-US" altLang="zh-CN" b="1" dirty="0" err="1"/>
                <a:t>ESNet</a:t>
              </a:r>
              <a:endParaRPr lang="en-US" b="1" dirty="0"/>
            </a:p>
          </p:txBody>
        </p:sp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074BEFE7-4368-A942-A47D-04189A84A36B}"/>
                </a:ext>
              </a:extLst>
            </p:cNvPr>
            <p:cNvSpPr/>
            <p:nvPr/>
          </p:nvSpPr>
          <p:spPr>
            <a:xfrm>
              <a:off x="7604487" y="1595257"/>
              <a:ext cx="890155" cy="522015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/>
                <a:t>ESNet</a:t>
              </a:r>
              <a:endParaRPr lang="en-US" b="1" dirty="0"/>
            </a:p>
          </p:txBody>
        </p: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8AADB50A-B3FE-9240-995D-6FF86D7A26DB}"/>
                </a:ext>
              </a:extLst>
            </p:cNvPr>
            <p:cNvSpPr/>
            <p:nvPr/>
          </p:nvSpPr>
          <p:spPr>
            <a:xfrm>
              <a:off x="10245750" y="1317299"/>
              <a:ext cx="679708" cy="522015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I2</a:t>
              </a:r>
              <a:endParaRPr lang="en-US" b="1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D0902BD-F056-C940-B66C-2E1DF7F6060A}"/>
                </a:ext>
              </a:extLst>
            </p:cNvPr>
            <p:cNvSpPr/>
            <p:nvPr/>
          </p:nvSpPr>
          <p:spPr>
            <a:xfrm>
              <a:off x="4995863" y="1328739"/>
              <a:ext cx="609509" cy="1221581"/>
            </a:xfrm>
            <a:custGeom>
              <a:avLst/>
              <a:gdLst>
                <a:gd name="connsiteX0" fmla="*/ 414338 w 812678"/>
                <a:gd name="connsiteY0" fmla="*/ 0 h 1628775"/>
                <a:gd name="connsiteX1" fmla="*/ 800100 w 812678"/>
                <a:gd name="connsiteY1" fmla="*/ 1028700 h 1628775"/>
                <a:gd name="connsiteX2" fmla="*/ 0 w 812678"/>
                <a:gd name="connsiteY2" fmla="*/ 1628775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678" h="1628775">
                  <a:moveTo>
                    <a:pt x="414338" y="0"/>
                  </a:moveTo>
                  <a:cubicBezTo>
                    <a:pt x="641747" y="378619"/>
                    <a:pt x="869156" y="757238"/>
                    <a:pt x="800100" y="1028700"/>
                  </a:cubicBezTo>
                  <a:cubicBezTo>
                    <a:pt x="731044" y="1300162"/>
                    <a:pt x="365522" y="1464468"/>
                    <a:pt x="0" y="1628775"/>
                  </a:cubicBezTo>
                </a:path>
              </a:pathLst>
            </a:custGeom>
            <a:noFill/>
            <a:ln w="508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706D2B-7565-7942-9CE8-D03474BED691}"/>
                </a:ext>
              </a:extLst>
            </p:cNvPr>
            <p:cNvSpPr/>
            <p:nvPr/>
          </p:nvSpPr>
          <p:spPr>
            <a:xfrm>
              <a:off x="4992292" y="1132284"/>
              <a:ext cx="782601" cy="1414462"/>
            </a:xfrm>
            <a:custGeom>
              <a:avLst/>
              <a:gdLst>
                <a:gd name="connsiteX0" fmla="*/ 414338 w 812678"/>
                <a:gd name="connsiteY0" fmla="*/ 0 h 1628775"/>
                <a:gd name="connsiteX1" fmla="*/ 800100 w 812678"/>
                <a:gd name="connsiteY1" fmla="*/ 1028700 h 1628775"/>
                <a:gd name="connsiteX2" fmla="*/ 0 w 812678"/>
                <a:gd name="connsiteY2" fmla="*/ 1628775 h 1628775"/>
                <a:gd name="connsiteX0" fmla="*/ 571500 w 977845"/>
                <a:gd name="connsiteY0" fmla="*/ 0 h 1471612"/>
                <a:gd name="connsiteX1" fmla="*/ 957262 w 977845"/>
                <a:gd name="connsiteY1" fmla="*/ 1028700 h 1471612"/>
                <a:gd name="connsiteX2" fmla="*/ 0 w 977845"/>
                <a:gd name="connsiteY2" fmla="*/ 1471612 h 1471612"/>
                <a:gd name="connsiteX0" fmla="*/ 385762 w 964042"/>
                <a:gd name="connsiteY0" fmla="*/ 0 h 1885949"/>
                <a:gd name="connsiteX1" fmla="*/ 957262 w 964042"/>
                <a:gd name="connsiteY1" fmla="*/ 1443037 h 1885949"/>
                <a:gd name="connsiteX2" fmla="*/ 0 w 964042"/>
                <a:gd name="connsiteY2" fmla="*/ 1885949 h 1885949"/>
                <a:gd name="connsiteX0" fmla="*/ 385762 w 1048707"/>
                <a:gd name="connsiteY0" fmla="*/ 0 h 1885949"/>
                <a:gd name="connsiteX1" fmla="*/ 1042987 w 1048707"/>
                <a:gd name="connsiteY1" fmla="*/ 1243012 h 1885949"/>
                <a:gd name="connsiteX2" fmla="*/ 0 w 1048707"/>
                <a:gd name="connsiteY2" fmla="*/ 1885949 h 1885949"/>
                <a:gd name="connsiteX0" fmla="*/ 385762 w 1043468"/>
                <a:gd name="connsiteY0" fmla="*/ 0 h 1885949"/>
                <a:gd name="connsiteX1" fmla="*/ 1042987 w 1043468"/>
                <a:gd name="connsiteY1" fmla="*/ 1243012 h 1885949"/>
                <a:gd name="connsiteX2" fmla="*/ 0 w 1043468"/>
                <a:gd name="connsiteY2" fmla="*/ 1885949 h 188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468" h="1885949">
                  <a:moveTo>
                    <a:pt x="385762" y="0"/>
                  </a:moveTo>
                  <a:cubicBezTo>
                    <a:pt x="613171" y="378619"/>
                    <a:pt x="1021556" y="914399"/>
                    <a:pt x="1042987" y="1243012"/>
                  </a:cubicBezTo>
                  <a:cubicBezTo>
                    <a:pt x="1064418" y="1571625"/>
                    <a:pt x="365522" y="1721642"/>
                    <a:pt x="0" y="1885949"/>
                  </a:cubicBezTo>
                </a:path>
              </a:pathLst>
            </a:custGeom>
            <a:noFill/>
            <a:ln w="508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D097D-F98A-1B48-B507-FD29D90B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95F6-1CEB-8D45-924E-478A2878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1028-E845-E140-A968-DE6EF79C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10515600" cy="480746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Goal:</a:t>
            </a:r>
            <a:r>
              <a:rPr lang="zh-CN" altLang="en-US" sz="3200" dirty="0"/>
              <a:t> </a:t>
            </a:r>
            <a:r>
              <a:rPr lang="en-US" altLang="zh-CN" sz="3200" dirty="0"/>
              <a:t>Monitor</a:t>
            </a:r>
            <a:r>
              <a:rPr lang="en-US" sz="3200" dirty="0"/>
              <a:t> heavy hitter flows in the network</a:t>
            </a:r>
            <a:r>
              <a:rPr lang="en-US" altLang="zh-CN" sz="3200" dirty="0"/>
              <a:t>.</a:t>
            </a:r>
            <a:endParaRPr lang="en-US" sz="3200" dirty="0"/>
          </a:p>
          <a:p>
            <a:r>
              <a:rPr lang="en-US" sz="3200" dirty="0"/>
              <a:t>Challenge:</a:t>
            </a:r>
          </a:p>
          <a:p>
            <a:pPr lvl="1"/>
            <a:r>
              <a:rPr lang="en-US" altLang="zh-CN" sz="2800" dirty="0"/>
              <a:t>Border</a:t>
            </a:r>
            <a:r>
              <a:rPr lang="zh-CN" altLang="en-US" sz="2800" dirty="0"/>
              <a:t> </a:t>
            </a:r>
            <a:r>
              <a:rPr lang="en-US" altLang="zh-CN" sz="2800" dirty="0"/>
              <a:t>link</a:t>
            </a:r>
            <a:r>
              <a:rPr lang="zh-CN" altLang="en-US" sz="2800" dirty="0"/>
              <a:t> </a:t>
            </a:r>
            <a:r>
              <a:rPr lang="en-US" altLang="zh-CN" sz="2800" dirty="0"/>
              <a:t>speed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10/100Gbps,</a:t>
            </a:r>
            <a:r>
              <a:rPr lang="zh-CN" altLang="en-US" sz="2800" dirty="0"/>
              <a:t> </a:t>
            </a:r>
            <a:r>
              <a:rPr lang="en-US" altLang="zh-CN" sz="2800" dirty="0"/>
              <a:t>can’t</a:t>
            </a:r>
            <a:r>
              <a:rPr lang="zh-CN" altLang="en-US" sz="2800" dirty="0"/>
              <a:t> </a:t>
            </a:r>
            <a:r>
              <a:rPr lang="en-US" altLang="zh-CN" sz="2800" dirty="0"/>
              <a:t>capture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/>
              <a:t>analyze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CPU</a:t>
            </a:r>
            <a:endParaRPr lang="en-US" sz="2800" dirty="0"/>
          </a:p>
          <a:p>
            <a:pPr lvl="1"/>
            <a:r>
              <a:rPr lang="en-US" sz="2800" dirty="0"/>
              <a:t>Sampling captures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largest</a:t>
            </a:r>
            <a:r>
              <a:rPr lang="en-US" sz="2800" dirty="0"/>
              <a:t> flows, but miss medium-sized flows</a:t>
            </a:r>
            <a:endParaRPr lang="en-US" sz="3200" dirty="0"/>
          </a:p>
          <a:p>
            <a:r>
              <a:rPr lang="en-US" altLang="zh-CN" sz="3200" dirty="0"/>
              <a:t>Use</a:t>
            </a:r>
            <a:r>
              <a:rPr lang="zh-CN" altLang="en-US" sz="3200" dirty="0"/>
              <a:t> </a:t>
            </a:r>
            <a:r>
              <a:rPr lang="en-US" altLang="zh-CN" sz="3200" dirty="0"/>
              <a:t>a</a:t>
            </a:r>
            <a:r>
              <a:rPr lang="zh-CN" altLang="en-US" sz="3200" dirty="0"/>
              <a:t> </a:t>
            </a:r>
            <a:r>
              <a:rPr lang="en-US" altLang="zh-CN" sz="3200" dirty="0"/>
              <a:t>heavy-hitter</a:t>
            </a:r>
            <a:r>
              <a:rPr lang="zh-CN" altLang="en-US" sz="3200" dirty="0"/>
              <a:t> </a:t>
            </a:r>
            <a:r>
              <a:rPr lang="en-US" altLang="zh-CN" sz="3200" dirty="0"/>
              <a:t>detection</a:t>
            </a:r>
            <a:r>
              <a:rPr lang="zh-CN" altLang="en-US" sz="3200" dirty="0"/>
              <a:t> </a:t>
            </a:r>
            <a:r>
              <a:rPr lang="en-US" altLang="zh-CN" sz="3200" dirty="0"/>
              <a:t>P4</a:t>
            </a:r>
            <a:r>
              <a:rPr lang="zh-CN" altLang="en-US" sz="3200" dirty="0"/>
              <a:t> </a:t>
            </a:r>
            <a:r>
              <a:rPr lang="en-US" altLang="zh-CN" sz="3200" dirty="0"/>
              <a:t>program</a:t>
            </a:r>
          </a:p>
          <a:p>
            <a:pPr lvl="1"/>
            <a:r>
              <a:rPr lang="en-US" altLang="zh-CN" sz="2800" dirty="0"/>
              <a:t>Maintain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/>
              <a:t>update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list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heavy</a:t>
            </a:r>
            <a:r>
              <a:rPr lang="zh-CN" altLang="en-US" sz="2800" dirty="0"/>
              <a:t> </a:t>
            </a:r>
            <a:r>
              <a:rPr lang="en-US" altLang="zh-CN" sz="2800" dirty="0"/>
              <a:t>flows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altLang="zh-CN" sz="1800" dirty="0"/>
              <a:t>See</a:t>
            </a:r>
            <a:r>
              <a:rPr lang="zh-CN" altLang="en-US" sz="1800" dirty="0"/>
              <a:t> </a:t>
            </a:r>
            <a:r>
              <a:rPr lang="en-US" altLang="zh-CN" sz="1800" dirty="0"/>
              <a:t>our</a:t>
            </a:r>
            <a:r>
              <a:rPr lang="zh-CN" altLang="en-US" sz="1800" dirty="0"/>
              <a:t> </a:t>
            </a:r>
            <a:r>
              <a:rPr lang="en-US" altLang="zh-CN" sz="1800" dirty="0"/>
              <a:t>ICNP’18</a:t>
            </a:r>
            <a:r>
              <a:rPr lang="zh-CN" altLang="en-US" sz="1800" dirty="0"/>
              <a:t> </a:t>
            </a:r>
            <a:r>
              <a:rPr lang="en-US" altLang="zh-CN" sz="1800" dirty="0"/>
              <a:t>paper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more</a:t>
            </a:r>
            <a:r>
              <a:rPr lang="zh-CN" altLang="en-US" sz="1800" dirty="0"/>
              <a:t> </a:t>
            </a:r>
            <a:r>
              <a:rPr lang="en-US" altLang="zh-CN" sz="1800" dirty="0"/>
              <a:t>detail</a:t>
            </a:r>
            <a:br>
              <a:rPr lang="en-US" altLang="zh-CN" sz="1800" dirty="0"/>
            </a:br>
            <a:r>
              <a:rPr lang="en-US" sz="1800" b="1" i="1" dirty="0"/>
              <a:t>Efficient Measurement on Programmable Switches Using Probabilistic Recirculation</a:t>
            </a:r>
            <a:r>
              <a:rPr lang="en-US" sz="1800" i="1" dirty="0"/>
              <a:t>. </a:t>
            </a:r>
            <a:br>
              <a:rPr lang="en-US" sz="1800" i="1" dirty="0"/>
            </a:br>
            <a:r>
              <a:rPr lang="en-US" sz="1800" i="1" dirty="0"/>
              <a:t>Ran Ben-</a:t>
            </a:r>
            <a:r>
              <a:rPr lang="en-US" sz="1800" i="1" dirty="0" err="1"/>
              <a:t>Basat</a:t>
            </a:r>
            <a:r>
              <a:rPr lang="en-US" sz="1800" i="1" dirty="0"/>
              <a:t>, </a:t>
            </a:r>
            <a:r>
              <a:rPr lang="en-US" sz="1800" i="1" dirty="0" err="1"/>
              <a:t>Xiaoqi</a:t>
            </a:r>
            <a:r>
              <a:rPr lang="en-US" sz="1800" i="1" dirty="0"/>
              <a:t> Chen, Gil </a:t>
            </a:r>
            <a:r>
              <a:rPr lang="en-US" sz="1800" i="1" dirty="0" err="1"/>
              <a:t>Einziger</a:t>
            </a:r>
            <a:r>
              <a:rPr lang="en-US" sz="1800" i="1" dirty="0"/>
              <a:t>, Ori </a:t>
            </a:r>
            <a:r>
              <a:rPr lang="en-US" sz="1800" i="1" dirty="0" err="1"/>
              <a:t>Rottenstreich</a:t>
            </a:r>
            <a:endParaRPr lang="en-US" sz="1800" i="1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84E73-B6FC-7744-A49E-3646122C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153-5F3C-9E40-98FC-3BE673416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22627</TotalTime>
  <Words>632</Words>
  <Application>Microsoft Macintosh PowerPoint</Application>
  <PresentationFormat>Widescreen</PresentationFormat>
  <Paragraphs>170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SimSun</vt:lpstr>
      <vt:lpstr>Arial</vt:lpstr>
      <vt:lpstr>Calibri</vt:lpstr>
      <vt:lpstr>Calibri Light</vt:lpstr>
      <vt:lpstr>Times New Roman</vt:lpstr>
      <vt:lpstr>Office Theme</vt:lpstr>
      <vt:lpstr>Campus network as a P4 Lab</vt:lpstr>
      <vt:lpstr>Why deploy in campus?</vt:lpstr>
      <vt:lpstr>Campus network as a testbed!</vt:lpstr>
      <vt:lpstr>P4 Apps for campus network</vt:lpstr>
      <vt:lpstr>P4 Apps for campus network</vt:lpstr>
      <vt:lpstr>Our workflow</vt:lpstr>
      <vt:lpstr>Lifecycle of each “P4 app”</vt:lpstr>
      <vt:lpstr>PowerPoint Presentation</vt:lpstr>
      <vt:lpstr>Case study 1: PRECISION</vt:lpstr>
      <vt:lpstr>Findings</vt:lpstr>
      <vt:lpstr>Case study 2: Snappy</vt:lpstr>
      <vt:lpstr>Findings</vt:lpstr>
      <vt:lpstr>Findings</vt:lpstr>
      <vt:lpstr>Lesson learned</vt:lpstr>
      <vt:lpstr>Share our apps, share our methodology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 workshop</dc:title>
  <dc:creator>Microsoft Office User</dc:creator>
  <cp:lastModifiedBy>Microsoft Office User</cp:lastModifiedBy>
  <cp:revision>303</cp:revision>
  <dcterms:created xsi:type="dcterms:W3CDTF">2019-07-18T18:16:23Z</dcterms:created>
  <dcterms:modified xsi:type="dcterms:W3CDTF">2019-11-05T21:40:39Z</dcterms:modified>
</cp:coreProperties>
</file>