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5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1B08E-9781-4DDE-A8ED-E2ADA1F8C65A}" type="datetimeFigureOut">
              <a:rPr lang="en-US" smtClean="0"/>
              <a:t>1/21/2008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ED267-A128-4A98-BF0F-C750EC10B1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9739" y="3200400"/>
            <a:ext cx="3259461" cy="210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311774" y="527050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</a:t>
            </a:r>
            <a:endParaRPr lang="en-US" sz="1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1213188" y="4032589"/>
            <a:ext cx="8018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k/(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1200" b="1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/h</a:t>
            </a:r>
            <a:r>
              <a:rPr lang="en-US" sz="12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5105400"/>
            <a:ext cx="31242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05669" y="5036067"/>
            <a:ext cx="3850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950" i="1" baseline="40000" dirty="0" smtClean="0">
                <a:latin typeface="Times New Roman" pitchFamily="18" charset="0"/>
                <a:cs typeface="Times New Roman" pitchFamily="18" charset="0"/>
              </a:rPr>
              <a:t>-4</a:t>
            </a:r>
            <a:endParaRPr lang="en-US" sz="950" i="1" baseline="4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1867" y="5035361"/>
            <a:ext cx="373821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950" i="1" baseline="400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en-US" sz="950" i="1" baseline="4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0479" y="5034655"/>
            <a:ext cx="373821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950" i="1" baseline="40000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en-US" sz="950" i="1" baseline="4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64953" y="5033949"/>
            <a:ext cx="373821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950" i="1" baseline="400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en-US" sz="950" i="1" baseline="4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15289" y="5033243"/>
            <a:ext cx="346569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950" i="1" baseline="4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950" i="1" baseline="4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69763" y="5036675"/>
            <a:ext cx="346569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950" i="1" baseline="40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950" i="1" baseline="4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20099" y="5035969"/>
            <a:ext cx="346569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50" i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950" i="1" baseline="4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950" i="1" baseline="4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18</cp:revision>
  <dcterms:created xsi:type="dcterms:W3CDTF">2008-01-21T16:34:24Z</dcterms:created>
  <dcterms:modified xsi:type="dcterms:W3CDTF">2008-01-21T19:33:35Z</dcterms:modified>
</cp:coreProperties>
</file>