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51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1EBAC7-6E56-42F7-8847-5309F807A362}" type="datetimeFigureOut">
              <a:rPr lang="en-US" smtClean="0"/>
              <a:t>2/14/2008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145EE-BC42-42BA-975E-A0830627160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145EE-BC42-42BA-975E-A08306271602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BB91-32B4-4981-94D5-8C4926CAD7E7}" type="datetimeFigureOut">
              <a:rPr lang="en-US" smtClean="0"/>
              <a:pPr/>
              <a:t>2/14/2008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19976-0442-41A3-AAA8-7BF5E5149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BB91-32B4-4981-94D5-8C4926CAD7E7}" type="datetimeFigureOut">
              <a:rPr lang="en-US" smtClean="0"/>
              <a:pPr/>
              <a:t>2/14/2008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19976-0442-41A3-AAA8-7BF5E5149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BB91-32B4-4981-94D5-8C4926CAD7E7}" type="datetimeFigureOut">
              <a:rPr lang="en-US" smtClean="0"/>
              <a:pPr/>
              <a:t>2/14/2008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19976-0442-41A3-AAA8-7BF5E5149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BB91-32B4-4981-94D5-8C4926CAD7E7}" type="datetimeFigureOut">
              <a:rPr lang="en-US" smtClean="0"/>
              <a:pPr/>
              <a:t>2/14/2008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19976-0442-41A3-AAA8-7BF5E5149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BB91-32B4-4981-94D5-8C4926CAD7E7}" type="datetimeFigureOut">
              <a:rPr lang="en-US" smtClean="0"/>
              <a:pPr/>
              <a:t>2/14/2008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19976-0442-41A3-AAA8-7BF5E5149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BB91-32B4-4981-94D5-8C4926CAD7E7}" type="datetimeFigureOut">
              <a:rPr lang="en-US" smtClean="0"/>
              <a:pPr/>
              <a:t>2/14/2008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19976-0442-41A3-AAA8-7BF5E5149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BB91-32B4-4981-94D5-8C4926CAD7E7}" type="datetimeFigureOut">
              <a:rPr lang="en-US" smtClean="0"/>
              <a:pPr/>
              <a:t>2/14/2008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19976-0442-41A3-AAA8-7BF5E5149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BB91-32B4-4981-94D5-8C4926CAD7E7}" type="datetimeFigureOut">
              <a:rPr lang="en-US" smtClean="0"/>
              <a:pPr/>
              <a:t>2/14/2008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19976-0442-41A3-AAA8-7BF5E5149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BB91-32B4-4981-94D5-8C4926CAD7E7}" type="datetimeFigureOut">
              <a:rPr lang="en-US" smtClean="0"/>
              <a:pPr/>
              <a:t>2/14/2008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19976-0442-41A3-AAA8-7BF5E5149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BB91-32B4-4981-94D5-8C4926CAD7E7}" type="datetimeFigureOut">
              <a:rPr lang="en-US" smtClean="0"/>
              <a:pPr/>
              <a:t>2/14/2008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19976-0442-41A3-AAA8-7BF5E5149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BB91-32B4-4981-94D5-8C4926CAD7E7}" type="datetimeFigureOut">
              <a:rPr lang="en-US" smtClean="0"/>
              <a:pPr/>
              <a:t>2/14/2008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19976-0442-41A3-AAA8-7BF5E5149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7BB91-32B4-4981-94D5-8C4926CAD7E7}" type="datetimeFigureOut">
              <a:rPr lang="en-US" smtClean="0"/>
              <a:pPr/>
              <a:t>2/14/2008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19976-0442-41A3-AAA8-7BF5E5149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2" name="Group 661"/>
          <p:cNvGrpSpPr/>
          <p:nvPr/>
        </p:nvGrpSpPr>
        <p:grpSpPr>
          <a:xfrm>
            <a:off x="583390" y="2974658"/>
            <a:ext cx="2928970" cy="933607"/>
            <a:chOff x="583390" y="2882583"/>
            <a:chExt cx="2928970" cy="933607"/>
          </a:xfrm>
        </p:grpSpPr>
        <p:grpSp>
          <p:nvGrpSpPr>
            <p:cNvPr id="27" name="Group 26"/>
            <p:cNvGrpSpPr/>
            <p:nvPr/>
          </p:nvGrpSpPr>
          <p:grpSpPr>
            <a:xfrm>
              <a:off x="666750" y="3405029"/>
              <a:ext cx="2762250" cy="369093"/>
              <a:chOff x="665957" y="889000"/>
              <a:chExt cx="921543" cy="369093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666750" y="889000"/>
                <a:ext cx="920750" cy="1588"/>
              </a:xfrm>
              <a:prstGeom prst="line">
                <a:avLst/>
              </a:prstGeom>
              <a:ln w="28575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20713" y="935037"/>
                <a:ext cx="92075" cy="1588"/>
              </a:xfrm>
              <a:prstGeom prst="line">
                <a:avLst/>
              </a:prstGeom>
              <a:ln w="28575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1540668" y="934244"/>
                <a:ext cx="92075" cy="1588"/>
              </a:xfrm>
              <a:prstGeom prst="line">
                <a:avLst/>
              </a:prstGeom>
              <a:ln w="28575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5400000">
                <a:off x="528638" y="1119187"/>
                <a:ext cx="27622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1448593" y="1118394"/>
                <a:ext cx="27622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2" name="Group 171"/>
            <p:cNvGrpSpPr/>
            <p:nvPr/>
          </p:nvGrpSpPr>
          <p:grpSpPr>
            <a:xfrm>
              <a:off x="869950" y="3420904"/>
              <a:ext cx="175435" cy="96860"/>
              <a:chOff x="889000" y="936625"/>
              <a:chExt cx="175435" cy="96860"/>
            </a:xfrm>
          </p:grpSpPr>
          <p:sp>
            <p:nvSpPr>
              <p:cNvPr id="173" name="Oval 172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4" name="Straight Connector 173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Connector 174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 178"/>
            <p:cNvGrpSpPr/>
            <p:nvPr/>
          </p:nvGrpSpPr>
          <p:grpSpPr>
            <a:xfrm>
              <a:off x="1152525" y="3420904"/>
              <a:ext cx="175435" cy="96860"/>
              <a:chOff x="889000" y="936625"/>
              <a:chExt cx="175435" cy="96860"/>
            </a:xfrm>
          </p:grpSpPr>
          <p:sp>
            <p:nvSpPr>
              <p:cNvPr id="180" name="Oval 179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1" name="Straight Connector 180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Straight Connector 184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6" name="Group 185"/>
            <p:cNvGrpSpPr/>
            <p:nvPr/>
          </p:nvGrpSpPr>
          <p:grpSpPr>
            <a:xfrm>
              <a:off x="1425575" y="3420904"/>
              <a:ext cx="175435" cy="96860"/>
              <a:chOff x="889000" y="936625"/>
              <a:chExt cx="175435" cy="96860"/>
            </a:xfrm>
          </p:grpSpPr>
          <p:sp>
            <p:nvSpPr>
              <p:cNvPr id="187" name="Oval 186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8" name="Straight Connector 187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Straight Connector 190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Straight Connector 191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3" name="Group 192"/>
            <p:cNvGrpSpPr/>
            <p:nvPr/>
          </p:nvGrpSpPr>
          <p:grpSpPr>
            <a:xfrm>
              <a:off x="1701800" y="3420904"/>
              <a:ext cx="175435" cy="96860"/>
              <a:chOff x="889000" y="936625"/>
              <a:chExt cx="175435" cy="96860"/>
            </a:xfrm>
          </p:grpSpPr>
          <p:sp>
            <p:nvSpPr>
              <p:cNvPr id="194" name="Oval 193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5" name="Straight Connector 194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0" name="Group 199"/>
            <p:cNvGrpSpPr/>
            <p:nvPr/>
          </p:nvGrpSpPr>
          <p:grpSpPr>
            <a:xfrm>
              <a:off x="1978025" y="3420904"/>
              <a:ext cx="175435" cy="96860"/>
              <a:chOff x="889000" y="936625"/>
              <a:chExt cx="175435" cy="96860"/>
            </a:xfrm>
          </p:grpSpPr>
          <p:sp>
            <p:nvSpPr>
              <p:cNvPr id="201" name="Oval 200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02" name="Straight Connector 201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7" name="Group 206"/>
            <p:cNvGrpSpPr/>
            <p:nvPr/>
          </p:nvGrpSpPr>
          <p:grpSpPr>
            <a:xfrm>
              <a:off x="2254250" y="3420904"/>
              <a:ext cx="175435" cy="96860"/>
              <a:chOff x="889000" y="936625"/>
              <a:chExt cx="175435" cy="96860"/>
            </a:xfrm>
          </p:grpSpPr>
          <p:sp>
            <p:nvSpPr>
              <p:cNvPr id="208" name="Oval 207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09" name="Straight Connector 208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" name="Straight Connector 209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4" name="Group 213"/>
            <p:cNvGrpSpPr/>
            <p:nvPr/>
          </p:nvGrpSpPr>
          <p:grpSpPr>
            <a:xfrm>
              <a:off x="2536825" y="3420904"/>
              <a:ext cx="175435" cy="96860"/>
              <a:chOff x="889000" y="936625"/>
              <a:chExt cx="175435" cy="96860"/>
            </a:xfrm>
          </p:grpSpPr>
          <p:sp>
            <p:nvSpPr>
              <p:cNvPr id="215" name="Oval 214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16" name="Straight Connector 215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Straight Connector 216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1" name="Group 220"/>
            <p:cNvGrpSpPr/>
            <p:nvPr/>
          </p:nvGrpSpPr>
          <p:grpSpPr>
            <a:xfrm>
              <a:off x="2809875" y="3420904"/>
              <a:ext cx="175435" cy="96860"/>
              <a:chOff x="889000" y="936625"/>
              <a:chExt cx="175435" cy="96860"/>
            </a:xfrm>
          </p:grpSpPr>
          <p:sp>
            <p:nvSpPr>
              <p:cNvPr id="222" name="Oval 221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23" name="Straight Connector 222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Straight Connector 224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Straight Connector 226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8" name="Group 227"/>
            <p:cNvGrpSpPr/>
            <p:nvPr/>
          </p:nvGrpSpPr>
          <p:grpSpPr>
            <a:xfrm>
              <a:off x="3086100" y="3420904"/>
              <a:ext cx="175435" cy="96860"/>
              <a:chOff x="889000" y="936625"/>
              <a:chExt cx="175435" cy="96860"/>
            </a:xfrm>
          </p:grpSpPr>
          <p:sp>
            <p:nvSpPr>
              <p:cNvPr id="229" name="Oval 228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0" name="Straight Connector 229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Straight Connector 231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Straight Connector 232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4" name="Straight Connector 233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7" name="Straight Connector 546"/>
            <p:cNvCxnSpPr/>
            <p:nvPr/>
          </p:nvCxnSpPr>
          <p:spPr>
            <a:xfrm rot="5400000" flipH="1" flipV="1">
              <a:off x="529432" y="3174046"/>
              <a:ext cx="276225" cy="1588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8" name="Straight Connector 547"/>
            <p:cNvCxnSpPr/>
            <p:nvPr/>
          </p:nvCxnSpPr>
          <p:spPr>
            <a:xfrm rot="5400000" flipH="1" flipV="1">
              <a:off x="3291682" y="3174047"/>
              <a:ext cx="276225" cy="1588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69" name="Group 568"/>
            <p:cNvGrpSpPr/>
            <p:nvPr/>
          </p:nvGrpSpPr>
          <p:grpSpPr>
            <a:xfrm>
              <a:off x="583390" y="3775710"/>
              <a:ext cx="175435" cy="40480"/>
              <a:chOff x="889000" y="993005"/>
              <a:chExt cx="175435" cy="40480"/>
            </a:xfrm>
          </p:grpSpPr>
          <p:cxnSp>
            <p:nvCxnSpPr>
              <p:cNvPr id="570" name="Straight Connector 569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1" name="Straight Connector 570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2" name="Straight Connector 571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3" name="Straight Connector 572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4" name="Straight Connector 573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5" name="Group 574"/>
            <p:cNvGrpSpPr/>
            <p:nvPr/>
          </p:nvGrpSpPr>
          <p:grpSpPr>
            <a:xfrm>
              <a:off x="3336925" y="3773329"/>
              <a:ext cx="175435" cy="40480"/>
              <a:chOff x="889000" y="993005"/>
              <a:chExt cx="175435" cy="40480"/>
            </a:xfrm>
          </p:grpSpPr>
          <p:cxnSp>
            <p:nvCxnSpPr>
              <p:cNvPr id="576" name="Straight Connector 575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7" name="Straight Connector 576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8" name="Straight Connector 577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9" name="Straight Connector 578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0" name="Straight Connector 579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0" name="TextBox 609"/>
            <p:cNvSpPr txBox="1"/>
            <p:nvPr/>
          </p:nvSpPr>
          <p:spPr>
            <a:xfrm>
              <a:off x="666750" y="2882583"/>
              <a:ext cx="276225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10@60’ = 600’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33" name="Straight Arrow Connector 632"/>
            <p:cNvCxnSpPr/>
            <p:nvPr/>
          </p:nvCxnSpPr>
          <p:spPr>
            <a:xfrm>
              <a:off x="666750" y="3128804"/>
              <a:ext cx="2762250" cy="1588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1" name="Group 650"/>
          <p:cNvGrpSpPr/>
          <p:nvPr/>
        </p:nvGrpSpPr>
        <p:grpSpPr>
          <a:xfrm>
            <a:off x="583390" y="5430679"/>
            <a:ext cx="4779185" cy="1259046"/>
            <a:chOff x="583390" y="4786154"/>
            <a:chExt cx="4779185" cy="1259046"/>
          </a:xfrm>
        </p:grpSpPr>
        <p:grpSp>
          <p:nvGrpSpPr>
            <p:cNvPr id="39" name="Group 38"/>
            <p:cNvGrpSpPr/>
            <p:nvPr/>
          </p:nvGrpSpPr>
          <p:grpSpPr>
            <a:xfrm>
              <a:off x="666750" y="5634039"/>
              <a:ext cx="4603750" cy="369093"/>
              <a:chOff x="665957" y="889000"/>
              <a:chExt cx="921543" cy="369093"/>
            </a:xfrm>
          </p:grpSpPr>
          <p:cxnSp>
            <p:nvCxnSpPr>
              <p:cNvPr id="40" name="Straight Connector 39"/>
              <p:cNvCxnSpPr/>
              <p:nvPr/>
            </p:nvCxnSpPr>
            <p:spPr>
              <a:xfrm>
                <a:off x="666750" y="889000"/>
                <a:ext cx="920750" cy="1588"/>
              </a:xfrm>
              <a:prstGeom prst="line">
                <a:avLst/>
              </a:prstGeom>
              <a:ln w="28575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5400000">
                <a:off x="620713" y="935037"/>
                <a:ext cx="92075" cy="1588"/>
              </a:xfrm>
              <a:prstGeom prst="line">
                <a:avLst/>
              </a:prstGeom>
              <a:ln w="28575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5400000">
                <a:off x="1540668" y="934244"/>
                <a:ext cx="92075" cy="1588"/>
              </a:xfrm>
              <a:prstGeom prst="line">
                <a:avLst/>
              </a:prstGeom>
              <a:ln w="28575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5400000">
                <a:off x="528638" y="1119187"/>
                <a:ext cx="27622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rot="5400000">
                <a:off x="1448593" y="1118394"/>
                <a:ext cx="27622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3" name="Group 422"/>
            <p:cNvGrpSpPr/>
            <p:nvPr/>
          </p:nvGrpSpPr>
          <p:grpSpPr>
            <a:xfrm>
              <a:off x="915999" y="5646725"/>
              <a:ext cx="175435" cy="96860"/>
              <a:chOff x="889000" y="936625"/>
              <a:chExt cx="175435" cy="96860"/>
            </a:xfrm>
          </p:grpSpPr>
          <p:sp>
            <p:nvSpPr>
              <p:cNvPr id="424" name="Oval 423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25" name="Straight Connector 424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Straight Connector 425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7" name="Straight Connector 426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Straight Connector 427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9" name="Straight Connector 428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0" name="Group 429"/>
            <p:cNvGrpSpPr/>
            <p:nvPr/>
          </p:nvGrpSpPr>
          <p:grpSpPr>
            <a:xfrm>
              <a:off x="1241441" y="5646725"/>
              <a:ext cx="175435" cy="96860"/>
              <a:chOff x="889000" y="936625"/>
              <a:chExt cx="175435" cy="96860"/>
            </a:xfrm>
          </p:grpSpPr>
          <p:sp>
            <p:nvSpPr>
              <p:cNvPr id="431" name="Oval 430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32" name="Straight Connector 431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3" name="Straight Connector 432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Straight Connector 433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5" name="Straight Connector 434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6" name="Straight Connector 435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7" name="Group 436"/>
            <p:cNvGrpSpPr/>
            <p:nvPr/>
          </p:nvGrpSpPr>
          <p:grpSpPr>
            <a:xfrm>
              <a:off x="1520016" y="5645122"/>
              <a:ext cx="175435" cy="96860"/>
              <a:chOff x="889000" y="936625"/>
              <a:chExt cx="175435" cy="96860"/>
            </a:xfrm>
          </p:grpSpPr>
          <p:sp>
            <p:nvSpPr>
              <p:cNvPr id="438" name="Oval 437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39" name="Straight Connector 438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0" name="Straight Connector 439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1" name="Straight Connector 440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2" name="Straight Connector 441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3" name="Straight Connector 442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4" name="Group 443"/>
            <p:cNvGrpSpPr/>
            <p:nvPr/>
          </p:nvGrpSpPr>
          <p:grpSpPr>
            <a:xfrm>
              <a:off x="1791446" y="5645138"/>
              <a:ext cx="175435" cy="96860"/>
              <a:chOff x="889000" y="936625"/>
              <a:chExt cx="175435" cy="96860"/>
            </a:xfrm>
          </p:grpSpPr>
          <p:sp>
            <p:nvSpPr>
              <p:cNvPr id="445" name="Oval 444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46" name="Straight Connector 445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7" name="Straight Connector 446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8" name="Straight Connector 447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9" name="Straight Connector 448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Straight Connector 449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1" name="Group 450"/>
            <p:cNvGrpSpPr/>
            <p:nvPr/>
          </p:nvGrpSpPr>
          <p:grpSpPr>
            <a:xfrm>
              <a:off x="2070067" y="5647503"/>
              <a:ext cx="175435" cy="96860"/>
              <a:chOff x="889000" y="936625"/>
              <a:chExt cx="175435" cy="96860"/>
            </a:xfrm>
          </p:grpSpPr>
          <p:sp>
            <p:nvSpPr>
              <p:cNvPr id="452" name="Oval 451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53" name="Straight Connector 452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4" name="Straight Connector 453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5" name="Straight Connector 454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Straight Connector 455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Straight Connector 456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8" name="Group 457"/>
            <p:cNvGrpSpPr/>
            <p:nvPr/>
          </p:nvGrpSpPr>
          <p:grpSpPr>
            <a:xfrm>
              <a:off x="2346263" y="5647519"/>
              <a:ext cx="175435" cy="96860"/>
              <a:chOff x="889000" y="936625"/>
              <a:chExt cx="175435" cy="96860"/>
            </a:xfrm>
          </p:grpSpPr>
          <p:sp>
            <p:nvSpPr>
              <p:cNvPr id="459" name="Oval 458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60" name="Straight Connector 459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1" name="Straight Connector 460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Straight Connector 461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3" name="Straight Connector 462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4" name="Straight Connector 463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5" name="Group 464"/>
            <p:cNvGrpSpPr/>
            <p:nvPr/>
          </p:nvGrpSpPr>
          <p:grpSpPr>
            <a:xfrm>
              <a:off x="2622501" y="5647503"/>
              <a:ext cx="175435" cy="96860"/>
              <a:chOff x="889000" y="936625"/>
              <a:chExt cx="175435" cy="96860"/>
            </a:xfrm>
          </p:grpSpPr>
          <p:sp>
            <p:nvSpPr>
              <p:cNvPr id="466" name="Oval 465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67" name="Straight Connector 466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8" name="Straight Connector 467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9" name="Straight Connector 468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0" name="Straight Connector 469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1" name="Straight Connector 470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2" name="Group 471"/>
            <p:cNvGrpSpPr/>
            <p:nvPr/>
          </p:nvGrpSpPr>
          <p:grpSpPr>
            <a:xfrm>
              <a:off x="2903457" y="5647519"/>
              <a:ext cx="175435" cy="96860"/>
              <a:chOff x="889000" y="936625"/>
              <a:chExt cx="175435" cy="96860"/>
            </a:xfrm>
          </p:grpSpPr>
          <p:sp>
            <p:nvSpPr>
              <p:cNvPr id="473" name="Oval 472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74" name="Straight Connector 473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5" name="Straight Connector 474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6" name="Straight Connector 475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7" name="Straight Connector 476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8" name="Straight Connector 477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9" name="Group 478"/>
            <p:cNvGrpSpPr/>
            <p:nvPr/>
          </p:nvGrpSpPr>
          <p:grpSpPr>
            <a:xfrm>
              <a:off x="3172550" y="5649884"/>
              <a:ext cx="175435" cy="96860"/>
              <a:chOff x="889000" y="936625"/>
              <a:chExt cx="175435" cy="96860"/>
            </a:xfrm>
          </p:grpSpPr>
          <p:sp>
            <p:nvSpPr>
              <p:cNvPr id="480" name="Oval 479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81" name="Straight Connector 480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2" name="Straight Connector 481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3" name="Straight Connector 482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4" name="Straight Connector 483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5" name="Straight Connector 484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6" name="Group 485"/>
            <p:cNvGrpSpPr/>
            <p:nvPr/>
          </p:nvGrpSpPr>
          <p:grpSpPr>
            <a:xfrm>
              <a:off x="3453525" y="5647519"/>
              <a:ext cx="175435" cy="96860"/>
              <a:chOff x="889000" y="936625"/>
              <a:chExt cx="175435" cy="96860"/>
            </a:xfrm>
          </p:grpSpPr>
          <p:sp>
            <p:nvSpPr>
              <p:cNvPr id="487" name="Oval 486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88" name="Straight Connector 487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9" name="Straight Connector 488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0" name="Straight Connector 489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1" name="Straight Connector 490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2" name="Straight Connector 491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3" name="Group 492"/>
            <p:cNvGrpSpPr/>
            <p:nvPr/>
          </p:nvGrpSpPr>
          <p:grpSpPr>
            <a:xfrm>
              <a:off x="3732192" y="5647512"/>
              <a:ext cx="175435" cy="96860"/>
              <a:chOff x="889000" y="936625"/>
              <a:chExt cx="175435" cy="96860"/>
            </a:xfrm>
          </p:grpSpPr>
          <p:sp>
            <p:nvSpPr>
              <p:cNvPr id="494" name="Oval 493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95" name="Straight Connector 494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6" name="Straight Connector 495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7" name="Straight Connector 496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8" name="Straight Connector 497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9" name="Straight Connector 498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0" name="Group 499"/>
            <p:cNvGrpSpPr/>
            <p:nvPr/>
          </p:nvGrpSpPr>
          <p:grpSpPr>
            <a:xfrm>
              <a:off x="4008388" y="5647528"/>
              <a:ext cx="175435" cy="96860"/>
              <a:chOff x="889000" y="936625"/>
              <a:chExt cx="175435" cy="96860"/>
            </a:xfrm>
          </p:grpSpPr>
          <p:sp>
            <p:nvSpPr>
              <p:cNvPr id="501" name="Oval 500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02" name="Straight Connector 501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3" name="Straight Connector 502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4" name="Straight Connector 503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5" name="Straight Connector 504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6" name="Straight Connector 505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7" name="Group 506"/>
            <p:cNvGrpSpPr/>
            <p:nvPr/>
          </p:nvGrpSpPr>
          <p:grpSpPr>
            <a:xfrm>
              <a:off x="4284626" y="5647512"/>
              <a:ext cx="175435" cy="96860"/>
              <a:chOff x="889000" y="936625"/>
              <a:chExt cx="175435" cy="96860"/>
            </a:xfrm>
          </p:grpSpPr>
          <p:sp>
            <p:nvSpPr>
              <p:cNvPr id="508" name="Oval 507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09" name="Straight Connector 508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0" name="Straight Connector 509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1" name="Straight Connector 510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2" name="Straight Connector 511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3" name="Straight Connector 512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4" name="Group 513"/>
            <p:cNvGrpSpPr/>
            <p:nvPr/>
          </p:nvGrpSpPr>
          <p:grpSpPr>
            <a:xfrm>
              <a:off x="4565582" y="5647528"/>
              <a:ext cx="175435" cy="96860"/>
              <a:chOff x="889000" y="936625"/>
              <a:chExt cx="175435" cy="96860"/>
            </a:xfrm>
          </p:grpSpPr>
          <p:sp>
            <p:nvSpPr>
              <p:cNvPr id="515" name="Oval 514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16" name="Straight Connector 515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7" name="Straight Connector 516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8" name="Straight Connector 517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9" name="Straight Connector 518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0" name="Straight Connector 519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1" name="Group 520"/>
            <p:cNvGrpSpPr/>
            <p:nvPr/>
          </p:nvGrpSpPr>
          <p:grpSpPr>
            <a:xfrm>
              <a:off x="4882305" y="5649893"/>
              <a:ext cx="175435" cy="96860"/>
              <a:chOff x="889000" y="936625"/>
              <a:chExt cx="175435" cy="96860"/>
            </a:xfrm>
          </p:grpSpPr>
          <p:sp>
            <p:nvSpPr>
              <p:cNvPr id="522" name="Oval 521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23" name="Straight Connector 522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4" name="Straight Connector 523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5" name="Straight Connector 524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6" name="Straight Connector 525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7" name="Straight Connector 526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6" name="TextBox 535"/>
            <p:cNvSpPr txBox="1"/>
            <p:nvPr/>
          </p:nvSpPr>
          <p:spPr>
            <a:xfrm>
              <a:off x="666749" y="5111593"/>
              <a:ext cx="64452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@70’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38" name="Straight Connector 537"/>
            <p:cNvCxnSpPr/>
            <p:nvPr/>
          </p:nvCxnSpPr>
          <p:spPr>
            <a:xfrm rot="5400000" flipH="1" flipV="1">
              <a:off x="365125" y="5241133"/>
              <a:ext cx="602459" cy="795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9" name="Straight Connector 538"/>
            <p:cNvCxnSpPr/>
            <p:nvPr/>
          </p:nvCxnSpPr>
          <p:spPr>
            <a:xfrm rot="5400000" flipH="1" flipV="1">
              <a:off x="1172368" y="5403058"/>
              <a:ext cx="276225" cy="1588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0" name="Straight Connector 539"/>
            <p:cNvCxnSpPr/>
            <p:nvPr/>
          </p:nvCxnSpPr>
          <p:spPr>
            <a:xfrm rot="5400000" flipH="1" flipV="1">
              <a:off x="4488657" y="5403057"/>
              <a:ext cx="276225" cy="1588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1" name="Straight Connector 540"/>
            <p:cNvCxnSpPr/>
            <p:nvPr/>
          </p:nvCxnSpPr>
          <p:spPr>
            <a:xfrm rot="5400000" flipH="1" flipV="1">
              <a:off x="4968875" y="5240338"/>
              <a:ext cx="601665" cy="159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93" name="Group 592"/>
            <p:cNvGrpSpPr/>
            <p:nvPr/>
          </p:nvGrpSpPr>
          <p:grpSpPr>
            <a:xfrm>
              <a:off x="583390" y="6004720"/>
              <a:ext cx="175435" cy="40480"/>
              <a:chOff x="889000" y="993005"/>
              <a:chExt cx="175435" cy="40480"/>
            </a:xfrm>
          </p:grpSpPr>
          <p:cxnSp>
            <p:nvCxnSpPr>
              <p:cNvPr id="594" name="Straight Connector 593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5" name="Straight Connector 594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6" name="Straight Connector 595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7" name="Straight Connector 596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8" name="Straight Connector 597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9" name="Group 598"/>
            <p:cNvGrpSpPr/>
            <p:nvPr/>
          </p:nvGrpSpPr>
          <p:grpSpPr>
            <a:xfrm>
              <a:off x="5187140" y="6002339"/>
              <a:ext cx="175435" cy="40480"/>
              <a:chOff x="889000" y="993005"/>
              <a:chExt cx="175435" cy="40480"/>
            </a:xfrm>
          </p:grpSpPr>
          <p:cxnSp>
            <p:nvCxnSpPr>
              <p:cNvPr id="600" name="Straight Connector 599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1" name="Straight Connector 600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2" name="Straight Connector 601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3" name="Straight Connector 602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4" name="Straight Connector 603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05" name="TextBox 604"/>
            <p:cNvSpPr txBox="1"/>
            <p:nvPr/>
          </p:nvSpPr>
          <p:spPr>
            <a:xfrm>
              <a:off x="1311275" y="5111593"/>
              <a:ext cx="33147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12@60’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06" name="TextBox 605"/>
            <p:cNvSpPr txBox="1"/>
            <p:nvPr/>
          </p:nvSpPr>
          <p:spPr>
            <a:xfrm>
              <a:off x="4625974" y="5111593"/>
              <a:ext cx="64452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@70’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19" name="Straight Arrow Connector 618"/>
            <p:cNvCxnSpPr/>
            <p:nvPr/>
          </p:nvCxnSpPr>
          <p:spPr>
            <a:xfrm>
              <a:off x="1311275" y="5357814"/>
              <a:ext cx="3314700" cy="1588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0" name="Straight Arrow Connector 619"/>
            <p:cNvCxnSpPr/>
            <p:nvPr/>
          </p:nvCxnSpPr>
          <p:spPr>
            <a:xfrm>
              <a:off x="666750" y="5357814"/>
              <a:ext cx="644525" cy="1588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4" name="Straight Arrow Connector 623"/>
            <p:cNvCxnSpPr/>
            <p:nvPr/>
          </p:nvCxnSpPr>
          <p:spPr>
            <a:xfrm>
              <a:off x="4625975" y="5357814"/>
              <a:ext cx="644525" cy="1588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5" name="TextBox 644"/>
            <p:cNvSpPr txBox="1"/>
            <p:nvPr/>
          </p:nvSpPr>
          <p:spPr>
            <a:xfrm>
              <a:off x="666750" y="4786154"/>
              <a:ext cx="460375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1000’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46" name="Straight Arrow Connector 645"/>
            <p:cNvCxnSpPr/>
            <p:nvPr/>
          </p:nvCxnSpPr>
          <p:spPr>
            <a:xfrm>
              <a:off x="666750" y="5032375"/>
              <a:ext cx="4603750" cy="1588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7" name="Group 656"/>
          <p:cNvGrpSpPr/>
          <p:nvPr/>
        </p:nvGrpSpPr>
        <p:grpSpPr>
          <a:xfrm>
            <a:off x="583390" y="4079558"/>
            <a:ext cx="3858435" cy="1209832"/>
            <a:chOff x="583390" y="3589179"/>
            <a:chExt cx="3858435" cy="1209832"/>
          </a:xfrm>
        </p:grpSpPr>
        <p:grpSp>
          <p:nvGrpSpPr>
            <p:cNvPr id="33" name="Group 32"/>
            <p:cNvGrpSpPr/>
            <p:nvPr/>
          </p:nvGrpSpPr>
          <p:grpSpPr>
            <a:xfrm>
              <a:off x="666750" y="4387850"/>
              <a:ext cx="3683000" cy="369093"/>
              <a:chOff x="665957" y="889000"/>
              <a:chExt cx="921543" cy="369093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666750" y="889000"/>
                <a:ext cx="920750" cy="1588"/>
              </a:xfrm>
              <a:prstGeom prst="line">
                <a:avLst/>
              </a:prstGeom>
              <a:ln w="28575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20713" y="935037"/>
                <a:ext cx="92075" cy="1588"/>
              </a:xfrm>
              <a:prstGeom prst="line">
                <a:avLst/>
              </a:prstGeom>
              <a:ln w="28575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>
                <a:off x="1540668" y="934244"/>
                <a:ext cx="92075" cy="1588"/>
              </a:xfrm>
              <a:prstGeom prst="line">
                <a:avLst/>
              </a:prstGeom>
              <a:ln w="28575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5400000">
                <a:off x="528638" y="1119187"/>
                <a:ext cx="27622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rot="5400000">
                <a:off x="1448593" y="1118394"/>
                <a:ext cx="27622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0" name="Group 289"/>
            <p:cNvGrpSpPr/>
            <p:nvPr/>
          </p:nvGrpSpPr>
          <p:grpSpPr>
            <a:xfrm>
              <a:off x="869952" y="4402139"/>
              <a:ext cx="175435" cy="96860"/>
              <a:chOff x="889000" y="936625"/>
              <a:chExt cx="175435" cy="96860"/>
            </a:xfrm>
          </p:grpSpPr>
          <p:sp>
            <p:nvSpPr>
              <p:cNvPr id="291" name="Oval 290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92" name="Straight Connector 291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" name="Straight Connector 292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" name="Straight Connector 293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" name="Straight Connector 294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" name="Straight Connector 295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7" name="Group 296"/>
            <p:cNvGrpSpPr/>
            <p:nvPr/>
          </p:nvGrpSpPr>
          <p:grpSpPr>
            <a:xfrm>
              <a:off x="1152527" y="4402139"/>
              <a:ext cx="175435" cy="96860"/>
              <a:chOff x="889000" y="936625"/>
              <a:chExt cx="175435" cy="96860"/>
            </a:xfrm>
          </p:grpSpPr>
          <p:sp>
            <p:nvSpPr>
              <p:cNvPr id="298" name="Oval 297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99" name="Straight Connector 298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Straight Connector 299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1" name="Straight Connector 300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" name="Straight Connector 301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Straight Connector 302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4" name="Group 303"/>
            <p:cNvGrpSpPr/>
            <p:nvPr/>
          </p:nvGrpSpPr>
          <p:grpSpPr>
            <a:xfrm>
              <a:off x="1516836" y="4400536"/>
              <a:ext cx="175435" cy="96860"/>
              <a:chOff x="889000" y="936625"/>
              <a:chExt cx="175435" cy="96860"/>
            </a:xfrm>
          </p:grpSpPr>
          <p:sp>
            <p:nvSpPr>
              <p:cNvPr id="305" name="Oval 304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06" name="Straight Connector 305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7" name="Straight Connector 306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8" name="Straight Connector 307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9" name="Straight Connector 308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0" name="Straight Connector 309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1" name="Group 310"/>
            <p:cNvGrpSpPr/>
            <p:nvPr/>
          </p:nvGrpSpPr>
          <p:grpSpPr>
            <a:xfrm>
              <a:off x="1883526" y="4400552"/>
              <a:ext cx="175435" cy="96860"/>
              <a:chOff x="889000" y="936625"/>
              <a:chExt cx="175435" cy="96860"/>
            </a:xfrm>
          </p:grpSpPr>
          <p:sp>
            <p:nvSpPr>
              <p:cNvPr id="312" name="Oval 311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13" name="Straight Connector 312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" name="Straight Connector 313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5" name="Straight Connector 314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6" name="Straight Connector 315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7" name="Straight Connector 316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8" name="Group 317"/>
            <p:cNvGrpSpPr/>
            <p:nvPr/>
          </p:nvGrpSpPr>
          <p:grpSpPr>
            <a:xfrm>
              <a:off x="2252642" y="4402917"/>
              <a:ext cx="175435" cy="96860"/>
              <a:chOff x="889000" y="936625"/>
              <a:chExt cx="175435" cy="96860"/>
            </a:xfrm>
          </p:grpSpPr>
          <p:sp>
            <p:nvSpPr>
              <p:cNvPr id="319" name="Oval 318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20" name="Straight Connector 319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1" name="Straight Connector 320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2" name="Straight Connector 321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Straight Connector 322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4" name="Straight Connector 323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5" name="Group 324"/>
            <p:cNvGrpSpPr/>
            <p:nvPr/>
          </p:nvGrpSpPr>
          <p:grpSpPr>
            <a:xfrm>
              <a:off x="2619332" y="4402933"/>
              <a:ext cx="175435" cy="96860"/>
              <a:chOff x="889000" y="936625"/>
              <a:chExt cx="175435" cy="96860"/>
            </a:xfrm>
          </p:grpSpPr>
          <p:sp>
            <p:nvSpPr>
              <p:cNvPr id="326" name="Oval 325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27" name="Straight Connector 326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" name="Straight Connector 328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Connector 329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Straight Connector 330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2" name="Group 331"/>
            <p:cNvGrpSpPr/>
            <p:nvPr/>
          </p:nvGrpSpPr>
          <p:grpSpPr>
            <a:xfrm>
              <a:off x="2990830" y="4402917"/>
              <a:ext cx="175435" cy="96860"/>
              <a:chOff x="889000" y="936625"/>
              <a:chExt cx="175435" cy="96860"/>
            </a:xfrm>
          </p:grpSpPr>
          <p:sp>
            <p:nvSpPr>
              <p:cNvPr id="333" name="Oval 332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34" name="Straight Connector 333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5" name="Straight Connector 334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6" name="Straight Connector 335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7" name="Straight Connector 336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9" name="Group 338"/>
            <p:cNvGrpSpPr/>
            <p:nvPr/>
          </p:nvGrpSpPr>
          <p:grpSpPr>
            <a:xfrm>
              <a:off x="3357520" y="4402933"/>
              <a:ext cx="175435" cy="96860"/>
              <a:chOff x="889000" y="936625"/>
              <a:chExt cx="175435" cy="96860"/>
            </a:xfrm>
          </p:grpSpPr>
          <p:sp>
            <p:nvSpPr>
              <p:cNvPr id="340" name="Oval 339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41" name="Straight Connector 340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" name="Straight Connector 341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" name="Straight Connector 342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" name="Straight Connector 343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" name="Straight Connector 344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6" name="Group 345"/>
            <p:cNvGrpSpPr/>
            <p:nvPr/>
          </p:nvGrpSpPr>
          <p:grpSpPr>
            <a:xfrm>
              <a:off x="3726636" y="4405298"/>
              <a:ext cx="175435" cy="96860"/>
              <a:chOff x="889000" y="936625"/>
              <a:chExt cx="175435" cy="96860"/>
            </a:xfrm>
          </p:grpSpPr>
          <p:sp>
            <p:nvSpPr>
              <p:cNvPr id="347" name="Oval 346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48" name="Straight Connector 347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348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Connector 350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3" name="Group 352"/>
            <p:cNvGrpSpPr/>
            <p:nvPr/>
          </p:nvGrpSpPr>
          <p:grpSpPr>
            <a:xfrm>
              <a:off x="4002848" y="4402933"/>
              <a:ext cx="175435" cy="96860"/>
              <a:chOff x="889000" y="936625"/>
              <a:chExt cx="175435" cy="96860"/>
            </a:xfrm>
          </p:grpSpPr>
          <p:sp>
            <p:nvSpPr>
              <p:cNvPr id="354" name="Oval 353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55" name="Straight Connector 354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8" name="Straight Connector 357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9" name="Straight Connector 358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2" name="Straight Connector 541"/>
            <p:cNvCxnSpPr>
              <a:endCxn id="652" idx="1"/>
            </p:cNvCxnSpPr>
            <p:nvPr/>
          </p:nvCxnSpPr>
          <p:spPr>
            <a:xfrm rot="16200000" flipV="1">
              <a:off x="375008" y="4004033"/>
              <a:ext cx="583487" cy="1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3" name="Straight Connector 542"/>
            <p:cNvCxnSpPr/>
            <p:nvPr/>
          </p:nvCxnSpPr>
          <p:spPr>
            <a:xfrm rot="5400000" flipH="1" flipV="1">
              <a:off x="1080293" y="4156869"/>
              <a:ext cx="276225" cy="1588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4" name="Straight Connector 543"/>
            <p:cNvCxnSpPr/>
            <p:nvPr/>
          </p:nvCxnSpPr>
          <p:spPr>
            <a:xfrm rot="5400000" flipH="1" flipV="1">
              <a:off x="3658393" y="4156869"/>
              <a:ext cx="276225" cy="1588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6" name="Straight Connector 545"/>
            <p:cNvCxnSpPr>
              <a:endCxn id="652" idx="3"/>
            </p:cNvCxnSpPr>
            <p:nvPr/>
          </p:nvCxnSpPr>
          <p:spPr>
            <a:xfrm rot="16200000" flipV="1">
              <a:off x="4058009" y="4004031"/>
              <a:ext cx="583486" cy="3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81" name="Group 580"/>
            <p:cNvGrpSpPr/>
            <p:nvPr/>
          </p:nvGrpSpPr>
          <p:grpSpPr>
            <a:xfrm>
              <a:off x="583390" y="4758531"/>
              <a:ext cx="175435" cy="40480"/>
              <a:chOff x="889000" y="993005"/>
              <a:chExt cx="175435" cy="40480"/>
            </a:xfrm>
          </p:grpSpPr>
          <p:cxnSp>
            <p:nvCxnSpPr>
              <p:cNvPr id="582" name="Straight Connector 581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3" name="Straight Connector 582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4" name="Straight Connector 583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5" name="Straight Connector 584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6" name="Straight Connector 585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7" name="Group 586"/>
            <p:cNvGrpSpPr/>
            <p:nvPr/>
          </p:nvGrpSpPr>
          <p:grpSpPr>
            <a:xfrm>
              <a:off x="4266390" y="4756150"/>
              <a:ext cx="175435" cy="40480"/>
              <a:chOff x="889000" y="993005"/>
              <a:chExt cx="175435" cy="40480"/>
            </a:xfrm>
          </p:grpSpPr>
          <p:cxnSp>
            <p:nvCxnSpPr>
              <p:cNvPr id="588" name="Straight Connector 587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9" name="Straight Connector 588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0" name="Straight Connector 589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1" name="Straight Connector 590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2" name="Straight Connector 591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07" name="TextBox 606"/>
            <p:cNvSpPr txBox="1"/>
            <p:nvPr/>
          </p:nvSpPr>
          <p:spPr>
            <a:xfrm>
              <a:off x="666751" y="3865404"/>
              <a:ext cx="55245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2@60’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08" name="TextBox 607"/>
            <p:cNvSpPr txBox="1"/>
            <p:nvPr/>
          </p:nvSpPr>
          <p:spPr>
            <a:xfrm>
              <a:off x="1219200" y="3852704"/>
              <a:ext cx="25781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8@70’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09" name="TextBox 608"/>
            <p:cNvSpPr txBox="1"/>
            <p:nvPr/>
          </p:nvSpPr>
          <p:spPr>
            <a:xfrm>
              <a:off x="3797301" y="3852704"/>
              <a:ext cx="55244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2@60’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25" name="Straight Arrow Connector 624"/>
            <p:cNvCxnSpPr/>
            <p:nvPr/>
          </p:nvCxnSpPr>
          <p:spPr>
            <a:xfrm>
              <a:off x="1219200" y="4111625"/>
              <a:ext cx="2578100" cy="1588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6" name="Straight Arrow Connector 625"/>
            <p:cNvCxnSpPr/>
            <p:nvPr/>
          </p:nvCxnSpPr>
          <p:spPr>
            <a:xfrm>
              <a:off x="666750" y="4111625"/>
              <a:ext cx="552450" cy="1588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7" name="Straight Arrow Connector 626"/>
            <p:cNvCxnSpPr/>
            <p:nvPr/>
          </p:nvCxnSpPr>
          <p:spPr>
            <a:xfrm>
              <a:off x="3797300" y="4111625"/>
              <a:ext cx="552450" cy="1588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2" name="TextBox 651"/>
            <p:cNvSpPr txBox="1"/>
            <p:nvPr/>
          </p:nvSpPr>
          <p:spPr>
            <a:xfrm>
              <a:off x="666750" y="3589179"/>
              <a:ext cx="36830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8</a:t>
              </a:r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00’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53" name="Straight Arrow Connector 652"/>
            <p:cNvCxnSpPr/>
            <p:nvPr/>
          </p:nvCxnSpPr>
          <p:spPr>
            <a:xfrm>
              <a:off x="666750" y="3833812"/>
              <a:ext cx="3683000" cy="1588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8" name="Group 667"/>
          <p:cNvGrpSpPr/>
          <p:nvPr/>
        </p:nvGrpSpPr>
        <p:grpSpPr>
          <a:xfrm>
            <a:off x="574675" y="1563529"/>
            <a:ext cx="2025650" cy="1269840"/>
            <a:chOff x="574675" y="1563529"/>
            <a:chExt cx="2025650" cy="1269840"/>
          </a:xfrm>
        </p:grpSpPr>
        <p:grpSp>
          <p:nvGrpSpPr>
            <p:cNvPr id="21" name="Group 20"/>
            <p:cNvGrpSpPr/>
            <p:nvPr/>
          </p:nvGrpSpPr>
          <p:grpSpPr>
            <a:xfrm>
              <a:off x="666750" y="2421415"/>
              <a:ext cx="1841500" cy="369093"/>
              <a:chOff x="665957" y="889000"/>
              <a:chExt cx="921543" cy="369093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>
                <a:off x="666750" y="889000"/>
                <a:ext cx="920750" cy="1588"/>
              </a:xfrm>
              <a:prstGeom prst="line">
                <a:avLst/>
              </a:prstGeom>
              <a:ln w="28575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20713" y="935037"/>
                <a:ext cx="92075" cy="1588"/>
              </a:xfrm>
              <a:prstGeom prst="line">
                <a:avLst/>
              </a:prstGeom>
              <a:ln w="28575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1540668" y="934244"/>
                <a:ext cx="92075" cy="1588"/>
              </a:xfrm>
              <a:prstGeom prst="line">
                <a:avLst/>
              </a:prstGeom>
              <a:ln w="28575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5400000">
                <a:off x="528638" y="1119187"/>
                <a:ext cx="27622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rot="5400000">
                <a:off x="1448593" y="1118394"/>
                <a:ext cx="27622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1" name="Group 100"/>
            <p:cNvGrpSpPr/>
            <p:nvPr/>
          </p:nvGrpSpPr>
          <p:grpSpPr>
            <a:xfrm>
              <a:off x="873125" y="2438083"/>
              <a:ext cx="175435" cy="96860"/>
              <a:chOff x="889000" y="936625"/>
              <a:chExt cx="175435" cy="96860"/>
            </a:xfrm>
          </p:grpSpPr>
          <p:sp>
            <p:nvSpPr>
              <p:cNvPr id="102" name="Oval 101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3" name="Straight Connector 102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8" name="Group 107"/>
            <p:cNvGrpSpPr/>
            <p:nvPr/>
          </p:nvGrpSpPr>
          <p:grpSpPr>
            <a:xfrm>
              <a:off x="1196975" y="2438083"/>
              <a:ext cx="175435" cy="96860"/>
              <a:chOff x="889000" y="936625"/>
              <a:chExt cx="175435" cy="96860"/>
            </a:xfrm>
          </p:grpSpPr>
          <p:sp>
            <p:nvSpPr>
              <p:cNvPr id="109" name="Oval 108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0" name="Straight Connector 109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5" name="Group 114"/>
            <p:cNvGrpSpPr/>
            <p:nvPr/>
          </p:nvGrpSpPr>
          <p:grpSpPr>
            <a:xfrm>
              <a:off x="1517650" y="2438083"/>
              <a:ext cx="175435" cy="96860"/>
              <a:chOff x="889000" y="936625"/>
              <a:chExt cx="175435" cy="96860"/>
            </a:xfrm>
          </p:grpSpPr>
          <p:sp>
            <p:nvSpPr>
              <p:cNvPr id="116" name="Oval 115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7" name="Straight Connector 116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2" name="Group 121"/>
            <p:cNvGrpSpPr/>
            <p:nvPr/>
          </p:nvGrpSpPr>
          <p:grpSpPr>
            <a:xfrm>
              <a:off x="1841500" y="2438083"/>
              <a:ext cx="175435" cy="96860"/>
              <a:chOff x="889000" y="936625"/>
              <a:chExt cx="175435" cy="96860"/>
            </a:xfrm>
          </p:grpSpPr>
          <p:sp>
            <p:nvSpPr>
              <p:cNvPr id="123" name="Oval 122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4" name="Straight Connector 123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9" name="Group 128"/>
            <p:cNvGrpSpPr/>
            <p:nvPr/>
          </p:nvGrpSpPr>
          <p:grpSpPr>
            <a:xfrm>
              <a:off x="2159000" y="2438083"/>
              <a:ext cx="175435" cy="96860"/>
              <a:chOff x="889000" y="936625"/>
              <a:chExt cx="175435" cy="96860"/>
            </a:xfrm>
          </p:grpSpPr>
          <p:sp>
            <p:nvSpPr>
              <p:cNvPr id="130" name="Oval 129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1" name="Straight Connector 130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9" name="Straight Connector 548"/>
            <p:cNvCxnSpPr/>
            <p:nvPr/>
          </p:nvCxnSpPr>
          <p:spPr>
            <a:xfrm rot="5400000" flipH="1" flipV="1">
              <a:off x="359728" y="2023110"/>
              <a:ext cx="612459" cy="159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0" name="Straight Connector 549"/>
            <p:cNvCxnSpPr/>
            <p:nvPr/>
          </p:nvCxnSpPr>
          <p:spPr>
            <a:xfrm rot="5400000" flipH="1" flipV="1">
              <a:off x="805657" y="2191228"/>
              <a:ext cx="276225" cy="1588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1" name="Straight Connector 550"/>
            <p:cNvCxnSpPr/>
            <p:nvPr/>
          </p:nvCxnSpPr>
          <p:spPr>
            <a:xfrm rot="5400000" flipH="1" flipV="1">
              <a:off x="2093118" y="2191227"/>
              <a:ext cx="276225" cy="1588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2" name="Straight Connector 551"/>
            <p:cNvCxnSpPr/>
            <p:nvPr/>
          </p:nvCxnSpPr>
          <p:spPr>
            <a:xfrm rot="5400000" flipH="1" flipV="1">
              <a:off x="2201228" y="2023110"/>
              <a:ext cx="612459" cy="159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57" name="Group 556"/>
            <p:cNvGrpSpPr/>
            <p:nvPr/>
          </p:nvGrpSpPr>
          <p:grpSpPr>
            <a:xfrm>
              <a:off x="582596" y="2792889"/>
              <a:ext cx="175435" cy="40480"/>
              <a:chOff x="889000" y="993005"/>
              <a:chExt cx="175435" cy="40480"/>
            </a:xfrm>
          </p:grpSpPr>
          <p:cxnSp>
            <p:nvCxnSpPr>
              <p:cNvPr id="558" name="Straight Connector 557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9" name="Straight Connector 558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0" name="Straight Connector 559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1" name="Straight Connector 560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2" name="Straight Connector 561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3" name="Group 562"/>
            <p:cNvGrpSpPr/>
            <p:nvPr/>
          </p:nvGrpSpPr>
          <p:grpSpPr>
            <a:xfrm>
              <a:off x="2424890" y="2790508"/>
              <a:ext cx="175435" cy="40480"/>
              <a:chOff x="889000" y="993005"/>
              <a:chExt cx="175435" cy="40480"/>
            </a:xfrm>
          </p:grpSpPr>
          <p:cxnSp>
            <p:nvCxnSpPr>
              <p:cNvPr id="564" name="Straight Connector 563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5" name="Straight Connector 564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6" name="Straight Connector 565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7" name="Straight Connector 566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8" name="Straight Connector 567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1" name="TextBox 610"/>
            <p:cNvSpPr txBox="1"/>
            <p:nvPr/>
          </p:nvSpPr>
          <p:spPr>
            <a:xfrm>
              <a:off x="574675" y="1899762"/>
              <a:ext cx="46037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60’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2" name="TextBox 611"/>
            <p:cNvSpPr txBox="1"/>
            <p:nvPr/>
          </p:nvSpPr>
          <p:spPr>
            <a:xfrm>
              <a:off x="942976" y="1899762"/>
              <a:ext cx="128905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@70’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4" name="TextBox 613"/>
            <p:cNvSpPr txBox="1"/>
            <p:nvPr/>
          </p:nvSpPr>
          <p:spPr>
            <a:xfrm>
              <a:off x="2139950" y="1899762"/>
              <a:ext cx="46037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60’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35" name="Straight Arrow Connector 634"/>
            <p:cNvCxnSpPr/>
            <p:nvPr/>
          </p:nvCxnSpPr>
          <p:spPr>
            <a:xfrm>
              <a:off x="942975" y="2144395"/>
              <a:ext cx="1289050" cy="1588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6" name="Straight Arrow Connector 635"/>
            <p:cNvCxnSpPr/>
            <p:nvPr/>
          </p:nvCxnSpPr>
          <p:spPr>
            <a:xfrm>
              <a:off x="666750" y="2144395"/>
              <a:ext cx="276225" cy="1588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7" name="Straight Arrow Connector 636"/>
            <p:cNvCxnSpPr/>
            <p:nvPr/>
          </p:nvCxnSpPr>
          <p:spPr>
            <a:xfrm>
              <a:off x="2232025" y="2145983"/>
              <a:ext cx="276225" cy="1588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3" name="Straight Arrow Connector 662"/>
            <p:cNvCxnSpPr/>
            <p:nvPr/>
          </p:nvCxnSpPr>
          <p:spPr>
            <a:xfrm>
              <a:off x="666750" y="1809750"/>
              <a:ext cx="1841500" cy="1588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7" name="TextBox 666"/>
            <p:cNvSpPr txBox="1"/>
            <p:nvPr/>
          </p:nvSpPr>
          <p:spPr>
            <a:xfrm>
              <a:off x="666750" y="1563529"/>
              <a:ext cx="18415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400’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74" name="Group 673"/>
          <p:cNvGrpSpPr/>
          <p:nvPr/>
        </p:nvGrpSpPr>
        <p:grpSpPr>
          <a:xfrm>
            <a:off x="574675" y="182404"/>
            <a:ext cx="1106512" cy="1259046"/>
            <a:chOff x="574675" y="182404"/>
            <a:chExt cx="1106512" cy="1259046"/>
          </a:xfrm>
        </p:grpSpPr>
        <p:grpSp>
          <p:nvGrpSpPr>
            <p:cNvPr id="20" name="Group 19"/>
            <p:cNvGrpSpPr/>
            <p:nvPr/>
          </p:nvGrpSpPr>
          <p:grpSpPr>
            <a:xfrm>
              <a:off x="665957" y="1030260"/>
              <a:ext cx="921543" cy="369093"/>
              <a:chOff x="665957" y="889000"/>
              <a:chExt cx="921543" cy="369093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666750" y="889000"/>
                <a:ext cx="920750" cy="1588"/>
              </a:xfrm>
              <a:prstGeom prst="line">
                <a:avLst/>
              </a:prstGeom>
              <a:ln w="28575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5400000">
                <a:off x="620713" y="935037"/>
                <a:ext cx="92075" cy="1588"/>
              </a:xfrm>
              <a:prstGeom prst="line">
                <a:avLst/>
              </a:prstGeom>
              <a:ln w="28575" cap="rnd">
                <a:solidFill>
                  <a:schemeClr val="tx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rot="5400000">
                <a:off x="1540668" y="934244"/>
                <a:ext cx="92075" cy="1588"/>
              </a:xfrm>
              <a:prstGeom prst="line">
                <a:avLst/>
              </a:prstGeom>
              <a:ln w="28575" cap="rnd">
                <a:solidFill>
                  <a:schemeClr val="tx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rot="5400000">
                <a:off x="528638" y="1119187"/>
                <a:ext cx="27622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rot="5400000">
                <a:off x="1448593" y="1118394"/>
                <a:ext cx="27622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/>
            <p:cNvGrpSpPr/>
            <p:nvPr/>
          </p:nvGrpSpPr>
          <p:grpSpPr>
            <a:xfrm>
              <a:off x="916765" y="1044551"/>
              <a:ext cx="175435" cy="96860"/>
              <a:chOff x="889000" y="936625"/>
              <a:chExt cx="175435" cy="96860"/>
            </a:xfrm>
          </p:grpSpPr>
          <p:sp>
            <p:nvSpPr>
              <p:cNvPr id="45" name="Oval 44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7" name="Straight Connector 46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Group 53"/>
            <p:cNvGrpSpPr/>
            <p:nvPr/>
          </p:nvGrpSpPr>
          <p:grpSpPr>
            <a:xfrm>
              <a:off x="584208" y="1400970"/>
              <a:ext cx="175435" cy="40480"/>
              <a:chOff x="889000" y="993005"/>
              <a:chExt cx="175435" cy="40480"/>
            </a:xfrm>
          </p:grpSpPr>
          <p:cxnSp>
            <p:nvCxnSpPr>
              <p:cNvPr id="56" name="Straight Connector 55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/>
            <p:cNvGrpSpPr/>
            <p:nvPr/>
          </p:nvGrpSpPr>
          <p:grpSpPr>
            <a:xfrm>
              <a:off x="1505752" y="1398589"/>
              <a:ext cx="175435" cy="40480"/>
              <a:chOff x="889000" y="993005"/>
              <a:chExt cx="175435" cy="40480"/>
            </a:xfrm>
          </p:grpSpPr>
          <p:cxnSp>
            <p:nvCxnSpPr>
              <p:cNvPr id="62" name="Straight Connector 61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7" name="Group 66"/>
            <p:cNvGrpSpPr/>
            <p:nvPr/>
          </p:nvGrpSpPr>
          <p:grpSpPr>
            <a:xfrm>
              <a:off x="1189032" y="1044551"/>
              <a:ext cx="175435" cy="96860"/>
              <a:chOff x="889000" y="936625"/>
              <a:chExt cx="175435" cy="96860"/>
            </a:xfrm>
          </p:grpSpPr>
          <p:sp>
            <p:nvSpPr>
              <p:cNvPr id="68" name="Oval 67"/>
              <p:cNvSpPr/>
              <p:nvPr/>
            </p:nvSpPr>
            <p:spPr>
              <a:xfrm>
                <a:off x="933450" y="936625"/>
                <a:ext cx="53975" cy="5397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/>
              <p:cNvCxnSpPr/>
              <p:nvPr/>
            </p:nvCxnSpPr>
            <p:spPr>
              <a:xfrm>
                <a:off x="889000" y="993775"/>
                <a:ext cx="142875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rot="16200000" flipH="1">
                <a:off x="895349" y="995370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rot="16200000" flipH="1">
                <a:off x="938223" y="993005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rot="16200000" flipH="1">
                <a:off x="985843" y="997767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 rot="16200000" flipH="1">
                <a:off x="1028717" y="995402"/>
                <a:ext cx="35718" cy="3571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53" name="Straight Connector 552"/>
            <p:cNvCxnSpPr/>
            <p:nvPr/>
          </p:nvCxnSpPr>
          <p:spPr>
            <a:xfrm rot="5400000" flipH="1" flipV="1">
              <a:off x="365933" y="637368"/>
              <a:ext cx="601636" cy="1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4" name="Straight Connector 553"/>
            <p:cNvCxnSpPr/>
            <p:nvPr/>
          </p:nvCxnSpPr>
          <p:spPr>
            <a:xfrm rot="5400000" flipH="1" flipV="1">
              <a:off x="807246" y="799280"/>
              <a:ext cx="276225" cy="1588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5" name="Straight Connector 554"/>
            <p:cNvCxnSpPr/>
            <p:nvPr/>
          </p:nvCxnSpPr>
          <p:spPr>
            <a:xfrm rot="5400000" flipH="1" flipV="1">
              <a:off x="1286683" y="637368"/>
              <a:ext cx="601636" cy="1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6" name="Straight Connector 555"/>
            <p:cNvCxnSpPr/>
            <p:nvPr/>
          </p:nvCxnSpPr>
          <p:spPr>
            <a:xfrm rot="5400000" flipH="1" flipV="1">
              <a:off x="1172368" y="799279"/>
              <a:ext cx="276225" cy="1588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5" name="TextBox 614"/>
            <p:cNvSpPr txBox="1"/>
            <p:nvPr/>
          </p:nvSpPr>
          <p:spPr>
            <a:xfrm>
              <a:off x="574675" y="507814"/>
              <a:ext cx="46037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7</a:t>
              </a:r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0’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6" name="TextBox 615"/>
            <p:cNvSpPr txBox="1"/>
            <p:nvPr/>
          </p:nvSpPr>
          <p:spPr>
            <a:xfrm>
              <a:off x="942976" y="507814"/>
              <a:ext cx="3683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60’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7" name="TextBox 616"/>
            <p:cNvSpPr txBox="1"/>
            <p:nvPr/>
          </p:nvSpPr>
          <p:spPr>
            <a:xfrm>
              <a:off x="1219199" y="507814"/>
              <a:ext cx="46037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7</a:t>
              </a:r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0’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41" name="Straight Arrow Connector 640"/>
            <p:cNvCxnSpPr/>
            <p:nvPr/>
          </p:nvCxnSpPr>
          <p:spPr>
            <a:xfrm>
              <a:off x="942975" y="754035"/>
              <a:ext cx="368300" cy="1588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2" name="Straight Arrow Connector 641"/>
            <p:cNvCxnSpPr/>
            <p:nvPr/>
          </p:nvCxnSpPr>
          <p:spPr>
            <a:xfrm>
              <a:off x="666750" y="754035"/>
              <a:ext cx="276225" cy="1588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3" name="Straight Arrow Connector 642"/>
            <p:cNvCxnSpPr/>
            <p:nvPr/>
          </p:nvCxnSpPr>
          <p:spPr>
            <a:xfrm>
              <a:off x="1311275" y="754035"/>
              <a:ext cx="276225" cy="1588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9" name="Straight Arrow Connector 668"/>
            <p:cNvCxnSpPr/>
            <p:nvPr/>
          </p:nvCxnSpPr>
          <p:spPr>
            <a:xfrm>
              <a:off x="666750" y="428625"/>
              <a:ext cx="920750" cy="1588"/>
            </a:xfrm>
            <a:prstGeom prst="straightConnector1">
              <a:avLst/>
            </a:prstGeom>
            <a:ln w="3175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3" name="TextBox 672"/>
            <p:cNvSpPr txBox="1"/>
            <p:nvPr/>
          </p:nvSpPr>
          <p:spPr>
            <a:xfrm>
              <a:off x="666750" y="182404"/>
              <a:ext cx="92075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200’</a:t>
              </a:r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75" name="TextBox 674"/>
          <p:cNvSpPr txBox="1"/>
          <p:nvPr/>
        </p:nvSpPr>
        <p:spPr>
          <a:xfrm>
            <a:off x="3336925" y="336550"/>
            <a:ext cx="1933575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u="sng" dirty="0" smtClean="0">
                <a:latin typeface="Times New Roman" pitchFamily="18" charset="0"/>
                <a:cs typeface="Times New Roman" pitchFamily="18" charset="0"/>
              </a:rPr>
              <a:t>Note: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Abutment height for all cases is 10 ft.  Pile length for all cases is 40 ft.  Piles were assumed to be fixed at the base.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68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22</cp:revision>
  <dcterms:created xsi:type="dcterms:W3CDTF">2008-02-13T23:42:08Z</dcterms:created>
  <dcterms:modified xsi:type="dcterms:W3CDTF">2008-02-14T20:49:02Z</dcterms:modified>
</cp:coreProperties>
</file>