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5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E055C-D680-417A-A470-2A2E3F7157EF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80FC2-AD0B-48E2-B468-955BC25722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032681" y="990600"/>
            <a:ext cx="4792639" cy="3553599"/>
            <a:chOff x="685800" y="990600"/>
            <a:chExt cx="4792639" cy="355359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43000" y="990600"/>
              <a:ext cx="4335439" cy="1592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43000" y="2590800"/>
              <a:ext cx="4335439" cy="1592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3048000" y="4267200"/>
              <a:ext cx="8631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Time (sec)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225578" y="3040512"/>
              <a:ext cx="1382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Abutment </a:t>
              </a:r>
            </a:p>
            <a:p>
              <a:pPr algn="ctr"/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Displacement (in.)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299316" y="1450822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Input Ground </a:t>
              </a:r>
            </a:p>
            <a:p>
              <a:pPr algn="ctr"/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Acceleration (g)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166938" y="298608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650797" y="2775108"/>
              <a:ext cx="1777731" cy="153888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i="1" dirty="0" smtClean="0">
                  <a:latin typeface="Times New Roman" pitchFamily="18" charset="0"/>
                  <a:cs typeface="Times New Roman" pitchFamily="18" charset="0"/>
                </a:rPr>
                <a:t>Maximum Abutment Displacement</a:t>
              </a:r>
              <a:endParaRPr lang="en-US" sz="1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10800000" flipV="1">
              <a:off x="2228851" y="2852739"/>
              <a:ext cx="309565" cy="14287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28888" y="2852741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2</cp:revision>
  <dcterms:created xsi:type="dcterms:W3CDTF">2008-04-23T18:44:37Z</dcterms:created>
  <dcterms:modified xsi:type="dcterms:W3CDTF">2008-04-23T18:54:48Z</dcterms:modified>
</cp:coreProperties>
</file>