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0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387B-FE85-468F-B9F9-BEB7878DD08F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F00A3-E4CD-4B3C-BD8A-2200711FE3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F00A3-E4CD-4B3C-BD8A-2200711FE3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DD5B9-22B9-441C-BF43-EBA2D20DED35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B21B0-D6F7-4FBC-916D-518DD5F72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1454150" y="1857375"/>
            <a:ext cx="4116388" cy="69850"/>
          </a:xfrm>
          <a:custGeom>
            <a:avLst/>
            <a:gdLst/>
            <a:ahLst/>
            <a:cxnLst>
              <a:cxn ang="0">
                <a:pos x="2" y="88"/>
              </a:cxn>
              <a:cxn ang="0">
                <a:pos x="5186" y="66"/>
              </a:cxn>
              <a:cxn ang="0">
                <a:pos x="5184" y="0"/>
              </a:cxn>
              <a:cxn ang="0">
                <a:pos x="0" y="0"/>
              </a:cxn>
              <a:cxn ang="0">
                <a:pos x="2" y="88"/>
              </a:cxn>
            </a:cxnLst>
            <a:rect l="0" t="0" r="r" b="b"/>
            <a:pathLst>
              <a:path w="5186" h="88">
                <a:moveTo>
                  <a:pt x="2" y="88"/>
                </a:moveTo>
                <a:lnTo>
                  <a:pt x="5186" y="66"/>
                </a:lnTo>
                <a:lnTo>
                  <a:pt x="5184" y="0"/>
                </a:lnTo>
                <a:lnTo>
                  <a:pt x="0" y="0"/>
                </a:lnTo>
                <a:lnTo>
                  <a:pt x="2" y="88"/>
                </a:lnTo>
                <a:close/>
              </a:path>
            </a:pathLst>
          </a:custGeom>
          <a:solidFill>
            <a:schemeClr val="bg2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3359944" y="1915319"/>
            <a:ext cx="302419" cy="428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78" y="2"/>
              </a:cxn>
              <a:cxn ang="0">
                <a:pos x="381" y="48"/>
              </a:cxn>
              <a:cxn ang="0">
                <a:pos x="242" y="72"/>
              </a:cxn>
              <a:cxn ang="0">
                <a:pos x="221" y="98"/>
              </a:cxn>
              <a:cxn ang="0">
                <a:pos x="219" y="384"/>
              </a:cxn>
              <a:cxn ang="0">
                <a:pos x="299" y="474"/>
              </a:cxn>
              <a:cxn ang="0">
                <a:pos x="302" y="537"/>
              </a:cxn>
              <a:cxn ang="0">
                <a:pos x="77" y="540"/>
              </a:cxn>
              <a:cxn ang="0">
                <a:pos x="80" y="465"/>
              </a:cxn>
              <a:cxn ang="0">
                <a:pos x="155" y="389"/>
              </a:cxn>
              <a:cxn ang="0">
                <a:pos x="158" y="95"/>
              </a:cxn>
              <a:cxn ang="0">
                <a:pos x="135" y="72"/>
              </a:cxn>
              <a:cxn ang="0">
                <a:pos x="2" y="50"/>
              </a:cxn>
              <a:cxn ang="0">
                <a:pos x="0" y="0"/>
              </a:cxn>
            </a:cxnLst>
            <a:rect l="0" t="0" r="r" b="b"/>
            <a:pathLst>
              <a:path w="381" h="540">
                <a:moveTo>
                  <a:pt x="0" y="0"/>
                </a:moveTo>
                <a:lnTo>
                  <a:pt x="378" y="2"/>
                </a:lnTo>
                <a:lnTo>
                  <a:pt x="381" y="48"/>
                </a:lnTo>
                <a:lnTo>
                  <a:pt x="242" y="72"/>
                </a:lnTo>
                <a:lnTo>
                  <a:pt x="221" y="98"/>
                </a:lnTo>
                <a:lnTo>
                  <a:pt x="219" y="384"/>
                </a:lnTo>
                <a:lnTo>
                  <a:pt x="299" y="474"/>
                </a:lnTo>
                <a:lnTo>
                  <a:pt x="302" y="537"/>
                </a:lnTo>
                <a:lnTo>
                  <a:pt x="77" y="540"/>
                </a:lnTo>
                <a:lnTo>
                  <a:pt x="80" y="465"/>
                </a:lnTo>
                <a:lnTo>
                  <a:pt x="155" y="389"/>
                </a:lnTo>
                <a:lnTo>
                  <a:pt x="158" y="95"/>
                </a:lnTo>
                <a:lnTo>
                  <a:pt x="135" y="72"/>
                </a:lnTo>
                <a:lnTo>
                  <a:pt x="2" y="50"/>
                </a:lnTo>
                <a:lnTo>
                  <a:pt x="0" y="0"/>
                </a:lnTo>
                <a:close/>
              </a:path>
            </a:pathLst>
          </a:custGeom>
          <a:solidFill>
            <a:srgbClr val="B2B2B2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4231481" y="1915319"/>
            <a:ext cx="302419" cy="428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78" y="2"/>
              </a:cxn>
              <a:cxn ang="0">
                <a:pos x="381" y="48"/>
              </a:cxn>
              <a:cxn ang="0">
                <a:pos x="242" y="72"/>
              </a:cxn>
              <a:cxn ang="0">
                <a:pos x="221" y="98"/>
              </a:cxn>
              <a:cxn ang="0">
                <a:pos x="219" y="384"/>
              </a:cxn>
              <a:cxn ang="0">
                <a:pos x="299" y="474"/>
              </a:cxn>
              <a:cxn ang="0">
                <a:pos x="302" y="537"/>
              </a:cxn>
              <a:cxn ang="0">
                <a:pos x="77" y="540"/>
              </a:cxn>
              <a:cxn ang="0">
                <a:pos x="80" y="465"/>
              </a:cxn>
              <a:cxn ang="0">
                <a:pos x="155" y="389"/>
              </a:cxn>
              <a:cxn ang="0">
                <a:pos x="158" y="95"/>
              </a:cxn>
              <a:cxn ang="0">
                <a:pos x="135" y="72"/>
              </a:cxn>
              <a:cxn ang="0">
                <a:pos x="2" y="50"/>
              </a:cxn>
              <a:cxn ang="0">
                <a:pos x="0" y="0"/>
              </a:cxn>
            </a:cxnLst>
            <a:rect l="0" t="0" r="r" b="b"/>
            <a:pathLst>
              <a:path w="381" h="540">
                <a:moveTo>
                  <a:pt x="0" y="0"/>
                </a:moveTo>
                <a:lnTo>
                  <a:pt x="378" y="2"/>
                </a:lnTo>
                <a:lnTo>
                  <a:pt x="381" y="48"/>
                </a:lnTo>
                <a:lnTo>
                  <a:pt x="242" y="72"/>
                </a:lnTo>
                <a:lnTo>
                  <a:pt x="221" y="98"/>
                </a:lnTo>
                <a:lnTo>
                  <a:pt x="219" y="384"/>
                </a:lnTo>
                <a:lnTo>
                  <a:pt x="299" y="474"/>
                </a:lnTo>
                <a:lnTo>
                  <a:pt x="302" y="537"/>
                </a:lnTo>
                <a:lnTo>
                  <a:pt x="77" y="540"/>
                </a:lnTo>
                <a:lnTo>
                  <a:pt x="80" y="465"/>
                </a:lnTo>
                <a:lnTo>
                  <a:pt x="155" y="389"/>
                </a:lnTo>
                <a:lnTo>
                  <a:pt x="158" y="95"/>
                </a:lnTo>
                <a:lnTo>
                  <a:pt x="135" y="72"/>
                </a:lnTo>
                <a:lnTo>
                  <a:pt x="2" y="50"/>
                </a:lnTo>
                <a:lnTo>
                  <a:pt x="0" y="0"/>
                </a:lnTo>
                <a:close/>
              </a:path>
            </a:pathLst>
          </a:custGeom>
          <a:solidFill>
            <a:srgbClr val="B2B2B2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5103813" y="1915319"/>
            <a:ext cx="302419" cy="428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78" y="2"/>
              </a:cxn>
              <a:cxn ang="0">
                <a:pos x="381" y="48"/>
              </a:cxn>
              <a:cxn ang="0">
                <a:pos x="242" y="72"/>
              </a:cxn>
              <a:cxn ang="0">
                <a:pos x="221" y="98"/>
              </a:cxn>
              <a:cxn ang="0">
                <a:pos x="219" y="384"/>
              </a:cxn>
              <a:cxn ang="0">
                <a:pos x="299" y="474"/>
              </a:cxn>
              <a:cxn ang="0">
                <a:pos x="302" y="537"/>
              </a:cxn>
              <a:cxn ang="0">
                <a:pos x="77" y="540"/>
              </a:cxn>
              <a:cxn ang="0">
                <a:pos x="80" y="465"/>
              </a:cxn>
              <a:cxn ang="0">
                <a:pos x="155" y="389"/>
              </a:cxn>
              <a:cxn ang="0">
                <a:pos x="158" y="95"/>
              </a:cxn>
              <a:cxn ang="0">
                <a:pos x="135" y="72"/>
              </a:cxn>
              <a:cxn ang="0">
                <a:pos x="2" y="50"/>
              </a:cxn>
              <a:cxn ang="0">
                <a:pos x="0" y="0"/>
              </a:cxn>
            </a:cxnLst>
            <a:rect l="0" t="0" r="r" b="b"/>
            <a:pathLst>
              <a:path w="381" h="540">
                <a:moveTo>
                  <a:pt x="0" y="0"/>
                </a:moveTo>
                <a:lnTo>
                  <a:pt x="378" y="2"/>
                </a:lnTo>
                <a:lnTo>
                  <a:pt x="381" y="48"/>
                </a:lnTo>
                <a:lnTo>
                  <a:pt x="242" y="72"/>
                </a:lnTo>
                <a:lnTo>
                  <a:pt x="221" y="98"/>
                </a:lnTo>
                <a:lnTo>
                  <a:pt x="219" y="384"/>
                </a:lnTo>
                <a:lnTo>
                  <a:pt x="299" y="474"/>
                </a:lnTo>
                <a:lnTo>
                  <a:pt x="302" y="537"/>
                </a:lnTo>
                <a:lnTo>
                  <a:pt x="77" y="540"/>
                </a:lnTo>
                <a:lnTo>
                  <a:pt x="80" y="465"/>
                </a:lnTo>
                <a:lnTo>
                  <a:pt x="155" y="389"/>
                </a:lnTo>
                <a:lnTo>
                  <a:pt x="158" y="95"/>
                </a:lnTo>
                <a:lnTo>
                  <a:pt x="135" y="72"/>
                </a:lnTo>
                <a:lnTo>
                  <a:pt x="2" y="50"/>
                </a:lnTo>
                <a:lnTo>
                  <a:pt x="0" y="0"/>
                </a:lnTo>
                <a:close/>
              </a:path>
            </a:pathLst>
          </a:custGeom>
          <a:solidFill>
            <a:srgbClr val="B2B2B2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2493169" y="1921669"/>
            <a:ext cx="302419" cy="428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78" y="2"/>
              </a:cxn>
              <a:cxn ang="0">
                <a:pos x="381" y="48"/>
              </a:cxn>
              <a:cxn ang="0">
                <a:pos x="242" y="72"/>
              </a:cxn>
              <a:cxn ang="0">
                <a:pos x="221" y="98"/>
              </a:cxn>
              <a:cxn ang="0">
                <a:pos x="219" y="384"/>
              </a:cxn>
              <a:cxn ang="0">
                <a:pos x="299" y="474"/>
              </a:cxn>
              <a:cxn ang="0">
                <a:pos x="302" y="537"/>
              </a:cxn>
              <a:cxn ang="0">
                <a:pos x="77" y="540"/>
              </a:cxn>
              <a:cxn ang="0">
                <a:pos x="80" y="465"/>
              </a:cxn>
              <a:cxn ang="0">
                <a:pos x="155" y="389"/>
              </a:cxn>
              <a:cxn ang="0">
                <a:pos x="158" y="95"/>
              </a:cxn>
              <a:cxn ang="0">
                <a:pos x="135" y="72"/>
              </a:cxn>
              <a:cxn ang="0">
                <a:pos x="2" y="50"/>
              </a:cxn>
              <a:cxn ang="0">
                <a:pos x="0" y="0"/>
              </a:cxn>
            </a:cxnLst>
            <a:rect l="0" t="0" r="r" b="b"/>
            <a:pathLst>
              <a:path w="381" h="540">
                <a:moveTo>
                  <a:pt x="0" y="0"/>
                </a:moveTo>
                <a:lnTo>
                  <a:pt x="378" y="2"/>
                </a:lnTo>
                <a:lnTo>
                  <a:pt x="381" y="48"/>
                </a:lnTo>
                <a:lnTo>
                  <a:pt x="242" y="72"/>
                </a:lnTo>
                <a:lnTo>
                  <a:pt x="221" y="98"/>
                </a:lnTo>
                <a:lnTo>
                  <a:pt x="219" y="384"/>
                </a:lnTo>
                <a:lnTo>
                  <a:pt x="299" y="474"/>
                </a:lnTo>
                <a:lnTo>
                  <a:pt x="302" y="537"/>
                </a:lnTo>
                <a:lnTo>
                  <a:pt x="77" y="540"/>
                </a:lnTo>
                <a:lnTo>
                  <a:pt x="80" y="465"/>
                </a:lnTo>
                <a:lnTo>
                  <a:pt x="155" y="389"/>
                </a:lnTo>
                <a:lnTo>
                  <a:pt x="158" y="95"/>
                </a:lnTo>
                <a:lnTo>
                  <a:pt x="135" y="72"/>
                </a:lnTo>
                <a:lnTo>
                  <a:pt x="2" y="50"/>
                </a:lnTo>
                <a:lnTo>
                  <a:pt x="0" y="0"/>
                </a:lnTo>
                <a:close/>
              </a:path>
            </a:pathLst>
          </a:custGeom>
          <a:solidFill>
            <a:srgbClr val="B2B2B2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reeform 12"/>
          <p:cNvSpPr>
            <a:spLocks/>
          </p:cNvSpPr>
          <p:nvPr/>
        </p:nvSpPr>
        <p:spPr bwMode="auto">
          <a:xfrm>
            <a:off x="1616075" y="1926431"/>
            <a:ext cx="302419" cy="428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78" y="2"/>
              </a:cxn>
              <a:cxn ang="0">
                <a:pos x="381" y="48"/>
              </a:cxn>
              <a:cxn ang="0">
                <a:pos x="242" y="72"/>
              </a:cxn>
              <a:cxn ang="0">
                <a:pos x="221" y="98"/>
              </a:cxn>
              <a:cxn ang="0">
                <a:pos x="219" y="384"/>
              </a:cxn>
              <a:cxn ang="0">
                <a:pos x="299" y="474"/>
              </a:cxn>
              <a:cxn ang="0">
                <a:pos x="302" y="537"/>
              </a:cxn>
              <a:cxn ang="0">
                <a:pos x="77" y="540"/>
              </a:cxn>
              <a:cxn ang="0">
                <a:pos x="80" y="465"/>
              </a:cxn>
              <a:cxn ang="0">
                <a:pos x="155" y="389"/>
              </a:cxn>
              <a:cxn ang="0">
                <a:pos x="158" y="95"/>
              </a:cxn>
              <a:cxn ang="0">
                <a:pos x="135" y="72"/>
              </a:cxn>
              <a:cxn ang="0">
                <a:pos x="2" y="50"/>
              </a:cxn>
              <a:cxn ang="0">
                <a:pos x="0" y="0"/>
              </a:cxn>
            </a:cxnLst>
            <a:rect l="0" t="0" r="r" b="b"/>
            <a:pathLst>
              <a:path w="381" h="540">
                <a:moveTo>
                  <a:pt x="0" y="0"/>
                </a:moveTo>
                <a:lnTo>
                  <a:pt x="378" y="2"/>
                </a:lnTo>
                <a:lnTo>
                  <a:pt x="381" y="48"/>
                </a:lnTo>
                <a:lnTo>
                  <a:pt x="242" y="72"/>
                </a:lnTo>
                <a:lnTo>
                  <a:pt x="221" y="98"/>
                </a:lnTo>
                <a:lnTo>
                  <a:pt x="219" y="384"/>
                </a:lnTo>
                <a:lnTo>
                  <a:pt x="299" y="474"/>
                </a:lnTo>
                <a:lnTo>
                  <a:pt x="302" y="537"/>
                </a:lnTo>
                <a:lnTo>
                  <a:pt x="77" y="540"/>
                </a:lnTo>
                <a:lnTo>
                  <a:pt x="80" y="465"/>
                </a:lnTo>
                <a:lnTo>
                  <a:pt x="155" y="389"/>
                </a:lnTo>
                <a:lnTo>
                  <a:pt x="158" y="95"/>
                </a:lnTo>
                <a:lnTo>
                  <a:pt x="135" y="72"/>
                </a:lnTo>
                <a:lnTo>
                  <a:pt x="2" y="50"/>
                </a:lnTo>
                <a:lnTo>
                  <a:pt x="0" y="0"/>
                </a:lnTo>
                <a:close/>
              </a:path>
            </a:pathLst>
          </a:custGeom>
          <a:solidFill>
            <a:srgbClr val="B2B2B2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H="1">
            <a:off x="1454150" y="2006600"/>
            <a:ext cx="794" cy="8001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 flipH="1">
            <a:off x="1758950" y="2463800"/>
            <a:ext cx="1588" cy="3429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5249862" y="2463800"/>
            <a:ext cx="1587" cy="330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5562600" y="2006600"/>
            <a:ext cx="6350" cy="787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1455738" y="2735263"/>
            <a:ext cx="304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1762125" y="2736056"/>
            <a:ext cx="3491706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5254625" y="2736056"/>
            <a:ext cx="304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1758950" y="2731294"/>
            <a:ext cx="34925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@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10′-2″ = 40′-8″</a:t>
            </a:r>
          </a:p>
        </p:txBody>
      </p:sp>
      <p:sp>
        <p:nvSpPr>
          <p:cNvPr id="19" name="Line 25"/>
          <p:cNvSpPr>
            <a:spLocks noChangeShapeType="1"/>
          </p:cNvSpPr>
          <p:nvPr/>
        </p:nvSpPr>
        <p:spPr bwMode="auto">
          <a:xfrm>
            <a:off x="1441450" y="1339850"/>
            <a:ext cx="6350" cy="3175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ine 26"/>
          <p:cNvSpPr>
            <a:spLocks noChangeShapeType="1"/>
          </p:cNvSpPr>
          <p:nvPr/>
        </p:nvSpPr>
        <p:spPr bwMode="auto">
          <a:xfrm>
            <a:off x="5556250" y="1339850"/>
            <a:ext cx="6350" cy="355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27"/>
          <p:cNvSpPr>
            <a:spLocks noChangeShapeType="1"/>
          </p:cNvSpPr>
          <p:nvPr/>
        </p:nvSpPr>
        <p:spPr bwMode="auto">
          <a:xfrm>
            <a:off x="1447800" y="1403350"/>
            <a:ext cx="4114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</p:spPr>
        <p:txBody>
          <a:bodyPr/>
          <a:lstStyle/>
          <a:p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1447800" y="1168400"/>
            <a:ext cx="4114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48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′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2628900" y="2350294"/>
            <a:ext cx="25971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Prestressed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Bulb-T Girders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1390650" y="2763044"/>
            <a:ext cx="487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3′-8″</a:t>
            </a:r>
          </a:p>
        </p:txBody>
      </p:sp>
      <p:sp>
        <p:nvSpPr>
          <p:cNvPr id="26" name="Text Box 32"/>
          <p:cNvSpPr txBox="1">
            <a:spLocks noChangeArrowheads="1"/>
          </p:cNvSpPr>
          <p:nvPr/>
        </p:nvSpPr>
        <p:spPr bwMode="auto">
          <a:xfrm>
            <a:off x="5191125" y="2756694"/>
            <a:ext cx="487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3′-8″</a:t>
            </a:r>
          </a:p>
        </p:txBody>
      </p:sp>
      <p:sp>
        <p:nvSpPr>
          <p:cNvPr id="46" name="Text Box 29"/>
          <p:cNvSpPr txBox="1">
            <a:spLocks noChangeArrowheads="1"/>
          </p:cNvSpPr>
          <p:nvPr/>
        </p:nvSpPr>
        <p:spPr bwMode="auto">
          <a:xfrm>
            <a:off x="3168650" y="1569244"/>
            <a:ext cx="6985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8” Deck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76550" y="3143250"/>
            <a:ext cx="128913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= 4.56 x 10</a:t>
            </a:r>
            <a:r>
              <a:rPr lang="en-US" sz="12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in</a:t>
            </a:r>
            <a:r>
              <a:rPr lang="en-US" sz="12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 = 9,100 in</a:t>
            </a:r>
            <a:r>
              <a:rPr lang="en-US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2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38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4</cp:revision>
  <dcterms:created xsi:type="dcterms:W3CDTF">2008-02-21T17:21:44Z</dcterms:created>
  <dcterms:modified xsi:type="dcterms:W3CDTF">2008-02-23T21:55:28Z</dcterms:modified>
</cp:coreProperties>
</file>