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50" d="100"/>
          <a:sy n="150" d="100"/>
        </p:scale>
        <p:origin x="150" y="6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0BAB6-6F9D-4181-8878-73F0B93ED2F1}" type="datetimeFigureOut">
              <a:rPr lang="en-US" smtClean="0"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F286B-573B-4FA0-A417-7FB5BD8699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1828800"/>
            <a:ext cx="381000" cy="1828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866900" y="2476500"/>
            <a:ext cx="18288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14600" y="36576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2667000" y="31242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628900" y="3086100"/>
            <a:ext cx="76200" cy="762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390613" y="3276600"/>
            <a:ext cx="10477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200" i="1" baseline="-25000" dirty="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= 11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ksf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505200" y="18288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505200" y="36576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2819400" y="2743200"/>
            <a:ext cx="1828800" cy="1588"/>
          </a:xfrm>
          <a:prstGeom prst="straightConnector1">
            <a:avLst/>
          </a:prstGeom>
          <a:ln>
            <a:solidFill>
              <a:schemeClr val="tx1"/>
            </a:solidFill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667126" y="2590800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590800" y="1828800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2552700" y="1943100"/>
            <a:ext cx="228600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565804" y="1981200"/>
            <a:ext cx="2535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endParaRPr lang="en-US" sz="12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10800000">
            <a:off x="2286000" y="1828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0800000">
            <a:off x="2286000" y="31242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1714500" y="2476500"/>
            <a:ext cx="1295400" cy="1588"/>
          </a:xfrm>
          <a:prstGeom prst="straightConnector1">
            <a:avLst/>
          </a:prstGeom>
          <a:ln>
            <a:solidFill>
              <a:schemeClr val="tx1"/>
            </a:solidFill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851380" y="2313801"/>
            <a:ext cx="5870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8.75 ft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Arrow Connector 40"/>
          <p:cNvCxnSpPr>
            <a:endCxn id="13" idx="3"/>
          </p:cNvCxnSpPr>
          <p:nvPr/>
        </p:nvCxnSpPr>
        <p:spPr>
          <a:xfrm rot="5400000" flipH="1" flipV="1">
            <a:off x="2400300" y="3189242"/>
            <a:ext cx="277859" cy="20165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>
            <a:off x="2362200" y="3429000"/>
            <a:ext cx="76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1</cp:revision>
  <dcterms:created xsi:type="dcterms:W3CDTF">2008-02-24T22:33:58Z</dcterms:created>
  <dcterms:modified xsi:type="dcterms:W3CDTF">2008-02-24T22:43:30Z</dcterms:modified>
</cp:coreProperties>
</file>