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36" d="100"/>
          <a:sy n="136" d="100"/>
        </p:scale>
        <p:origin x="2394" y="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0D638-61D6-4715-8190-DFFE6428D427}" type="datetimeFigureOut">
              <a:rPr lang="en-US" smtClean="0"/>
              <a:pPr/>
              <a:t>10/5/2007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5BD9E-BE0E-4F84-BE6C-F41CDD82C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914400"/>
            <a:ext cx="44196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0"/>
            <a:endCxn id="4" idx="2"/>
          </p:cNvCxnSpPr>
          <p:nvPr/>
        </p:nvCxnSpPr>
        <p:spPr>
          <a:xfrm rot="16200000" flipH="1">
            <a:off x="2590800" y="2057400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24000" y="1217612"/>
            <a:ext cx="4419600" cy="1588"/>
          </a:xfrm>
          <a:prstGeom prst="line">
            <a:avLst/>
          </a:prstGeom>
          <a:ln w="63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24000" y="2970212"/>
            <a:ext cx="4419600" cy="1588"/>
          </a:xfrm>
          <a:prstGeom prst="line">
            <a:avLst/>
          </a:prstGeom>
          <a:ln w="63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19400" y="35052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Wall Movement, </a:t>
            </a:r>
            <a:r>
              <a:rPr lang="en-US" sz="1200" b="1" dirty="0" smtClean="0">
                <a:latin typeface="Symbol" pitchFamily="18" charset="2"/>
                <a:cs typeface="Times New Roman" pitchFamily="18" charset="0"/>
              </a:rPr>
              <a:t>D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154634" y="1826568"/>
            <a:ext cx="2286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Coefficient of Lateral Earth Pressure, K 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" y="10668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i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12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2819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i="1" baseline="-250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12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524000" y="2589212"/>
            <a:ext cx="4419600" cy="1588"/>
          </a:xfrm>
          <a:prstGeom prst="line">
            <a:avLst/>
          </a:prstGeom>
          <a:ln w="63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43000" y="2438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i="1" baseline="-250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12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 flipH="1" flipV="1">
            <a:off x="1753394" y="2057400"/>
            <a:ext cx="2286000" cy="1588"/>
          </a:xfrm>
          <a:prstGeom prst="line">
            <a:avLst/>
          </a:prstGeom>
          <a:ln w="63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4418806" y="2056606"/>
            <a:ext cx="2286000" cy="1588"/>
          </a:xfrm>
          <a:prstGeom prst="line">
            <a:avLst/>
          </a:prstGeom>
          <a:ln w="63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67000" y="3200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200" b="1" baseline="-25000" dirty="0" err="1">
                <a:latin typeface="Times New Roman" pitchFamily="18" charset="0"/>
                <a:cs typeface="Times New Roman" pitchFamily="18" charset="0"/>
              </a:rPr>
              <a:t>a</a:t>
            </a:r>
            <a:endParaRPr lang="en-US" sz="1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0" y="3200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200" b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1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05200" y="3200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524000" y="1179487"/>
            <a:ext cx="4419599" cy="1806991"/>
          </a:xfrm>
          <a:custGeom>
            <a:avLst/>
            <a:gdLst>
              <a:gd name="connsiteX0" fmla="*/ 0 w 3676650"/>
              <a:gd name="connsiteY0" fmla="*/ 1439862 h 1439862"/>
              <a:gd name="connsiteX1" fmla="*/ 1838325 w 3676650"/>
              <a:gd name="connsiteY1" fmla="*/ 754062 h 1439862"/>
              <a:gd name="connsiteX2" fmla="*/ 3676650 w 3676650"/>
              <a:gd name="connsiteY2" fmla="*/ 1587 h 1439862"/>
              <a:gd name="connsiteX0" fmla="*/ 0 w 3676650"/>
              <a:gd name="connsiteY0" fmla="*/ 1439862 h 1439862"/>
              <a:gd name="connsiteX1" fmla="*/ 1838325 w 3676650"/>
              <a:gd name="connsiteY1" fmla="*/ 754062 h 1439862"/>
              <a:gd name="connsiteX2" fmla="*/ 3676650 w 3676650"/>
              <a:gd name="connsiteY2" fmla="*/ 1587 h 1439862"/>
              <a:gd name="connsiteX0" fmla="*/ 0 w 3676650"/>
              <a:gd name="connsiteY0" fmla="*/ 1439862 h 1439862"/>
              <a:gd name="connsiteX1" fmla="*/ 1838325 w 3676650"/>
              <a:gd name="connsiteY1" fmla="*/ 754062 h 1439862"/>
              <a:gd name="connsiteX2" fmla="*/ 3676650 w 3676650"/>
              <a:gd name="connsiteY2" fmla="*/ 1587 h 1439862"/>
              <a:gd name="connsiteX0" fmla="*/ 0 w 3676650"/>
              <a:gd name="connsiteY0" fmla="*/ 1469797 h 1469797"/>
              <a:gd name="connsiteX1" fmla="*/ 1838325 w 3676650"/>
              <a:gd name="connsiteY1" fmla="*/ 783997 h 1469797"/>
              <a:gd name="connsiteX2" fmla="*/ 3676650 w 3676650"/>
              <a:gd name="connsiteY2" fmla="*/ 31522 h 1469797"/>
              <a:gd name="connsiteX0" fmla="*/ 0 w 3676650"/>
              <a:gd name="connsiteY0" fmla="*/ 1469797 h 1567994"/>
              <a:gd name="connsiteX1" fmla="*/ 1838325 w 3676650"/>
              <a:gd name="connsiteY1" fmla="*/ 783997 h 1567994"/>
              <a:gd name="connsiteX2" fmla="*/ 3676650 w 3676650"/>
              <a:gd name="connsiteY2" fmla="*/ 31522 h 1567994"/>
              <a:gd name="connsiteX0" fmla="*/ 0 w 3676650"/>
              <a:gd name="connsiteY0" fmla="*/ 1469797 h 1567994"/>
              <a:gd name="connsiteX1" fmla="*/ 1838325 w 3676650"/>
              <a:gd name="connsiteY1" fmla="*/ 783997 h 1567994"/>
              <a:gd name="connsiteX2" fmla="*/ 3676650 w 3676650"/>
              <a:gd name="connsiteY2" fmla="*/ 31522 h 1567994"/>
              <a:gd name="connsiteX0" fmla="*/ 0 w 3676650"/>
              <a:gd name="connsiteY0" fmla="*/ 1469797 h 1567994"/>
              <a:gd name="connsiteX1" fmla="*/ 1838325 w 3676650"/>
              <a:gd name="connsiteY1" fmla="*/ 783997 h 1567994"/>
              <a:gd name="connsiteX2" fmla="*/ 3676650 w 3676650"/>
              <a:gd name="connsiteY2" fmla="*/ 31522 h 1567994"/>
              <a:gd name="connsiteX0" fmla="*/ 0 w 3676650"/>
              <a:gd name="connsiteY0" fmla="*/ 1675130 h 1773327"/>
              <a:gd name="connsiteX1" fmla="*/ 1838325 w 3676650"/>
              <a:gd name="connsiteY1" fmla="*/ 989330 h 1773327"/>
              <a:gd name="connsiteX2" fmla="*/ 3676650 w 3676650"/>
              <a:gd name="connsiteY2" fmla="*/ 236855 h 1773327"/>
              <a:gd name="connsiteX0" fmla="*/ 0 w 3676650"/>
              <a:gd name="connsiteY0" fmla="*/ 1675130 h 1978660"/>
              <a:gd name="connsiteX1" fmla="*/ 1838325 w 3676650"/>
              <a:gd name="connsiteY1" fmla="*/ 989330 h 1978660"/>
              <a:gd name="connsiteX2" fmla="*/ 3676650 w 3676650"/>
              <a:gd name="connsiteY2" fmla="*/ 236855 h 1978660"/>
              <a:gd name="connsiteX0" fmla="*/ 0 w 3676650"/>
              <a:gd name="connsiteY0" fmla="*/ 1675130 h 1801327"/>
              <a:gd name="connsiteX1" fmla="*/ 1838325 w 3676650"/>
              <a:gd name="connsiteY1" fmla="*/ 989330 h 1801327"/>
              <a:gd name="connsiteX2" fmla="*/ 3676650 w 3676650"/>
              <a:gd name="connsiteY2" fmla="*/ 236855 h 1801327"/>
              <a:gd name="connsiteX0" fmla="*/ 0 w 3676650"/>
              <a:gd name="connsiteY0" fmla="*/ 1675130 h 1801327"/>
              <a:gd name="connsiteX1" fmla="*/ 1838325 w 3676650"/>
              <a:gd name="connsiteY1" fmla="*/ 989330 h 1801327"/>
              <a:gd name="connsiteX2" fmla="*/ 3676650 w 3676650"/>
              <a:gd name="connsiteY2" fmla="*/ 171522 h 1801327"/>
              <a:gd name="connsiteX0" fmla="*/ 0 w 3676650"/>
              <a:gd name="connsiteY0" fmla="*/ 1675130 h 1801327"/>
              <a:gd name="connsiteX1" fmla="*/ 1838325 w 3676650"/>
              <a:gd name="connsiteY1" fmla="*/ 989330 h 1801327"/>
              <a:gd name="connsiteX2" fmla="*/ 3676650 w 3676650"/>
              <a:gd name="connsiteY2" fmla="*/ 171522 h 1801327"/>
              <a:gd name="connsiteX0" fmla="*/ 0 w 3676650"/>
              <a:gd name="connsiteY0" fmla="*/ 1503608 h 1629805"/>
              <a:gd name="connsiteX1" fmla="*/ 1838325 w 3676650"/>
              <a:gd name="connsiteY1" fmla="*/ 817808 h 1629805"/>
              <a:gd name="connsiteX2" fmla="*/ 3676650 w 3676650"/>
              <a:gd name="connsiteY2" fmla="*/ 0 h 1629805"/>
              <a:gd name="connsiteX0" fmla="*/ 0 w 3676650"/>
              <a:gd name="connsiteY0" fmla="*/ 1514529 h 1640726"/>
              <a:gd name="connsiteX1" fmla="*/ 1838325 w 3676650"/>
              <a:gd name="connsiteY1" fmla="*/ 828729 h 1640726"/>
              <a:gd name="connsiteX2" fmla="*/ 3676650 w 3676650"/>
              <a:gd name="connsiteY2" fmla="*/ 10921 h 1640726"/>
              <a:gd name="connsiteX0" fmla="*/ 0 w 3676650"/>
              <a:gd name="connsiteY0" fmla="*/ 1503608 h 1629805"/>
              <a:gd name="connsiteX1" fmla="*/ 1838325 w 3676650"/>
              <a:gd name="connsiteY1" fmla="*/ 817808 h 1629805"/>
              <a:gd name="connsiteX2" fmla="*/ 3676650 w 3676650"/>
              <a:gd name="connsiteY2" fmla="*/ 0 h 1629805"/>
              <a:gd name="connsiteX0" fmla="*/ 0 w 3676650"/>
              <a:gd name="connsiteY0" fmla="*/ 1503608 h 1629805"/>
              <a:gd name="connsiteX1" fmla="*/ 1838325 w 3676650"/>
              <a:gd name="connsiteY1" fmla="*/ 817808 h 1629805"/>
              <a:gd name="connsiteX2" fmla="*/ 3676650 w 3676650"/>
              <a:gd name="connsiteY2" fmla="*/ 0 h 1629805"/>
              <a:gd name="connsiteX0" fmla="*/ 0 w 3676650"/>
              <a:gd name="connsiteY0" fmla="*/ 1503608 h 1629805"/>
              <a:gd name="connsiteX1" fmla="*/ 1838325 w 3676650"/>
              <a:gd name="connsiteY1" fmla="*/ 817808 h 1629805"/>
              <a:gd name="connsiteX2" fmla="*/ 3676650 w 3676650"/>
              <a:gd name="connsiteY2" fmla="*/ 0 h 1629805"/>
              <a:gd name="connsiteX0" fmla="*/ 0 w 3676650"/>
              <a:gd name="connsiteY0" fmla="*/ 1503608 h 1583239"/>
              <a:gd name="connsiteX1" fmla="*/ 1838325 w 3676650"/>
              <a:gd name="connsiteY1" fmla="*/ 817808 h 1583239"/>
              <a:gd name="connsiteX2" fmla="*/ 3676650 w 3676650"/>
              <a:gd name="connsiteY2" fmla="*/ 0 h 1583239"/>
              <a:gd name="connsiteX0" fmla="*/ 0 w 3676650"/>
              <a:gd name="connsiteY0" fmla="*/ 1503608 h 1566306"/>
              <a:gd name="connsiteX1" fmla="*/ 1838325 w 3676650"/>
              <a:gd name="connsiteY1" fmla="*/ 817808 h 1566306"/>
              <a:gd name="connsiteX2" fmla="*/ 3676650 w 3676650"/>
              <a:gd name="connsiteY2" fmla="*/ 0 h 1566306"/>
              <a:gd name="connsiteX0" fmla="*/ 0 w 3676650"/>
              <a:gd name="connsiteY0" fmla="*/ 1503608 h 1566306"/>
              <a:gd name="connsiteX1" fmla="*/ 1838325 w 3676650"/>
              <a:gd name="connsiteY1" fmla="*/ 817808 h 1566306"/>
              <a:gd name="connsiteX2" fmla="*/ 3676650 w 3676650"/>
              <a:gd name="connsiteY2" fmla="*/ 0 h 1566306"/>
              <a:gd name="connsiteX0" fmla="*/ 0 w 3676650"/>
              <a:gd name="connsiteY0" fmla="*/ 1503608 h 1892267"/>
              <a:gd name="connsiteX1" fmla="*/ 1838325 w 3676650"/>
              <a:gd name="connsiteY1" fmla="*/ 1143769 h 1892267"/>
              <a:gd name="connsiteX2" fmla="*/ 3676650 w 3676650"/>
              <a:gd name="connsiteY2" fmla="*/ 0 h 1892267"/>
              <a:gd name="connsiteX0" fmla="*/ 0 w 3676650"/>
              <a:gd name="connsiteY0" fmla="*/ 1503608 h 1511979"/>
              <a:gd name="connsiteX1" fmla="*/ 1838325 w 3676650"/>
              <a:gd name="connsiteY1" fmla="*/ 1143769 h 1511979"/>
              <a:gd name="connsiteX2" fmla="*/ 3676650 w 3676650"/>
              <a:gd name="connsiteY2" fmla="*/ 0 h 1511979"/>
              <a:gd name="connsiteX0" fmla="*/ 0 w 3676650"/>
              <a:gd name="connsiteY0" fmla="*/ 1503608 h 1511979"/>
              <a:gd name="connsiteX1" fmla="*/ 1838325 w 3676650"/>
              <a:gd name="connsiteY1" fmla="*/ 1143769 h 1511979"/>
              <a:gd name="connsiteX2" fmla="*/ 3676650 w 3676650"/>
              <a:gd name="connsiteY2" fmla="*/ 0 h 1511979"/>
              <a:gd name="connsiteX0" fmla="*/ 0 w 3676650"/>
              <a:gd name="connsiteY0" fmla="*/ 1503608 h 1511979"/>
              <a:gd name="connsiteX1" fmla="*/ 1838325 w 3676650"/>
              <a:gd name="connsiteY1" fmla="*/ 1143769 h 1511979"/>
              <a:gd name="connsiteX2" fmla="*/ 3676650 w 3676650"/>
              <a:gd name="connsiteY2" fmla="*/ 0 h 1511979"/>
              <a:gd name="connsiteX0" fmla="*/ 0 w 3676650"/>
              <a:gd name="connsiteY0" fmla="*/ 1537582 h 1545953"/>
              <a:gd name="connsiteX1" fmla="*/ 1838325 w 3676650"/>
              <a:gd name="connsiteY1" fmla="*/ 1177743 h 1545953"/>
              <a:gd name="connsiteX2" fmla="*/ 3676650 w 3676650"/>
              <a:gd name="connsiteY2" fmla="*/ 33974 h 1545953"/>
              <a:gd name="connsiteX0" fmla="*/ 0 w 3676650"/>
              <a:gd name="connsiteY0" fmla="*/ 1537582 h 1545953"/>
              <a:gd name="connsiteX1" fmla="*/ 1838325 w 3676650"/>
              <a:gd name="connsiteY1" fmla="*/ 1177743 h 1545953"/>
              <a:gd name="connsiteX2" fmla="*/ 3676650 w 3676650"/>
              <a:gd name="connsiteY2" fmla="*/ 33974 h 1545953"/>
              <a:gd name="connsiteX0" fmla="*/ 0 w 3676650"/>
              <a:gd name="connsiteY0" fmla="*/ 1537582 h 1545953"/>
              <a:gd name="connsiteX1" fmla="*/ 1838325 w 3676650"/>
              <a:gd name="connsiteY1" fmla="*/ 1177743 h 1545953"/>
              <a:gd name="connsiteX2" fmla="*/ 3676650 w 3676650"/>
              <a:gd name="connsiteY2" fmla="*/ 33974 h 1545953"/>
              <a:gd name="connsiteX0" fmla="*/ 0 w 3676650"/>
              <a:gd name="connsiteY0" fmla="*/ 1537582 h 1545953"/>
              <a:gd name="connsiteX1" fmla="*/ 1838325 w 3676650"/>
              <a:gd name="connsiteY1" fmla="*/ 1177743 h 1545953"/>
              <a:gd name="connsiteX2" fmla="*/ 3676650 w 3676650"/>
              <a:gd name="connsiteY2" fmla="*/ 33974 h 1545953"/>
              <a:gd name="connsiteX0" fmla="*/ 0 w 3676650"/>
              <a:gd name="connsiteY0" fmla="*/ 1537582 h 1545953"/>
              <a:gd name="connsiteX1" fmla="*/ 1838325 w 3676650"/>
              <a:gd name="connsiteY1" fmla="*/ 1177743 h 1545953"/>
              <a:gd name="connsiteX2" fmla="*/ 3676650 w 3676650"/>
              <a:gd name="connsiteY2" fmla="*/ 33974 h 1545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76650" h="1545953">
                <a:moveTo>
                  <a:pt x="0" y="1537582"/>
                </a:moveTo>
                <a:cubicBezTo>
                  <a:pt x="1532132" y="1533874"/>
                  <a:pt x="1836182" y="1545953"/>
                  <a:pt x="1838325" y="1177743"/>
                </a:cubicBezTo>
                <a:cubicBezTo>
                  <a:pt x="1839522" y="0"/>
                  <a:pt x="2925177" y="39586"/>
                  <a:pt x="3676650" y="33974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31</cp:revision>
  <dcterms:created xsi:type="dcterms:W3CDTF">2007-10-03T15:51:02Z</dcterms:created>
  <dcterms:modified xsi:type="dcterms:W3CDTF">2007-10-05T16:18:11Z</dcterms:modified>
</cp:coreProperties>
</file>