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3" d="100"/>
          <a:sy n="73" d="100"/>
        </p:scale>
        <p:origin x="-1518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9" name="Straight Connector 138"/>
          <p:cNvCxnSpPr/>
          <p:nvPr/>
        </p:nvCxnSpPr>
        <p:spPr>
          <a:xfrm>
            <a:off x="1600200" y="914400"/>
            <a:ext cx="3657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 rot="5400000">
            <a:off x="5067300" y="1104900"/>
            <a:ext cx="381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Oval 143"/>
          <p:cNvSpPr/>
          <p:nvPr/>
        </p:nvSpPr>
        <p:spPr>
          <a:xfrm>
            <a:off x="3352800" y="914400"/>
            <a:ext cx="152400" cy="1524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6" name="Straight Connector 145"/>
          <p:cNvCxnSpPr/>
          <p:nvPr/>
        </p:nvCxnSpPr>
        <p:spPr>
          <a:xfrm>
            <a:off x="3200400" y="10668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 rot="5400000">
            <a:off x="3124200" y="1066800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 rot="5400000">
            <a:off x="3200400" y="1066800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rot="5400000">
            <a:off x="3276600" y="1066800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 rot="5400000">
            <a:off x="3352800" y="1066800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 rot="5400000">
            <a:off x="3429000" y="1066800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 rot="5400000">
            <a:off x="3505200" y="1066800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 rot="5400000">
            <a:off x="3581400" y="1066800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/>
          <p:nvPr/>
        </p:nvCxnSpPr>
        <p:spPr>
          <a:xfrm rot="5400000">
            <a:off x="876300" y="2019300"/>
            <a:ext cx="1447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/>
          <p:nvPr/>
        </p:nvCxnSpPr>
        <p:spPr>
          <a:xfrm rot="5400000">
            <a:off x="4534694" y="2018506"/>
            <a:ext cx="1447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/>
          <p:nvPr/>
        </p:nvCxnSpPr>
        <p:spPr>
          <a:xfrm>
            <a:off x="1371600" y="27432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/>
          <p:cNvCxnSpPr/>
          <p:nvPr/>
        </p:nvCxnSpPr>
        <p:spPr>
          <a:xfrm rot="5400000">
            <a:off x="1295400" y="2743200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/>
          <p:cNvCxnSpPr/>
          <p:nvPr/>
        </p:nvCxnSpPr>
        <p:spPr>
          <a:xfrm rot="5400000">
            <a:off x="1371600" y="2743200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/>
          <p:nvPr/>
        </p:nvCxnSpPr>
        <p:spPr>
          <a:xfrm rot="5400000">
            <a:off x="1447800" y="2743200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/>
          <p:cNvCxnSpPr/>
          <p:nvPr/>
        </p:nvCxnSpPr>
        <p:spPr>
          <a:xfrm rot="5400000">
            <a:off x="1524000" y="2743200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/>
          <p:nvPr/>
        </p:nvCxnSpPr>
        <p:spPr>
          <a:xfrm rot="5400000">
            <a:off x="1600200" y="2743200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/>
          <p:nvPr/>
        </p:nvCxnSpPr>
        <p:spPr>
          <a:xfrm rot="5400000">
            <a:off x="1676400" y="2743200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 rot="5400000">
            <a:off x="1752600" y="2743200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>
            <a:off x="5029200" y="27432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/>
          <p:nvPr/>
        </p:nvCxnSpPr>
        <p:spPr>
          <a:xfrm rot="5400000">
            <a:off x="4953000" y="2743200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 rot="5400000">
            <a:off x="5029200" y="2743200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 rot="5400000">
            <a:off x="5105400" y="2743200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 rot="5400000">
            <a:off x="5181600" y="2743200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 rot="5400000">
            <a:off x="5257800" y="2743200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/>
        </p:nvCxnSpPr>
        <p:spPr>
          <a:xfrm rot="5400000">
            <a:off x="5334000" y="2743200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 rot="5400000">
            <a:off x="5410200" y="2743200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2" name="Group 391"/>
          <p:cNvGrpSpPr/>
          <p:nvPr/>
        </p:nvGrpSpPr>
        <p:grpSpPr>
          <a:xfrm>
            <a:off x="1066800" y="838200"/>
            <a:ext cx="534194" cy="1828800"/>
            <a:chOff x="1066800" y="838200"/>
            <a:chExt cx="534194" cy="1828800"/>
          </a:xfrm>
        </p:grpSpPr>
        <p:cxnSp>
          <p:nvCxnSpPr>
            <p:cNvPr id="141" name="Straight Connector 140"/>
            <p:cNvCxnSpPr/>
            <p:nvPr/>
          </p:nvCxnSpPr>
          <p:spPr>
            <a:xfrm rot="5400000">
              <a:off x="1409700" y="1104900"/>
              <a:ext cx="3810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8" name="Group 377"/>
            <p:cNvGrpSpPr/>
            <p:nvPr/>
          </p:nvGrpSpPr>
          <p:grpSpPr>
            <a:xfrm>
              <a:off x="1295400" y="1219200"/>
              <a:ext cx="304800" cy="1447800"/>
              <a:chOff x="1143000" y="1219200"/>
              <a:chExt cx="457200" cy="1447800"/>
            </a:xfrm>
          </p:grpSpPr>
          <p:grpSp>
            <p:nvGrpSpPr>
              <p:cNvPr id="245" name="Group 244"/>
              <p:cNvGrpSpPr/>
              <p:nvPr/>
            </p:nvGrpSpPr>
            <p:grpSpPr>
              <a:xfrm>
                <a:off x="1143000" y="1219200"/>
                <a:ext cx="457200" cy="228600"/>
                <a:chOff x="1143000" y="1219200"/>
                <a:chExt cx="457200" cy="228600"/>
              </a:xfrm>
            </p:grpSpPr>
            <p:grpSp>
              <p:nvGrpSpPr>
                <p:cNvPr id="209" name="Group 208"/>
                <p:cNvGrpSpPr/>
                <p:nvPr/>
              </p:nvGrpSpPr>
              <p:grpSpPr>
                <a:xfrm>
                  <a:off x="1219200" y="1219200"/>
                  <a:ext cx="381000" cy="152400"/>
                  <a:chOff x="2514600" y="4953000"/>
                  <a:chExt cx="762000" cy="457200"/>
                </a:xfrm>
                <a:solidFill>
                  <a:schemeClr val="bg1"/>
                </a:solidFill>
              </p:grpSpPr>
              <p:cxnSp>
                <p:nvCxnSpPr>
                  <p:cNvPr id="210" name="Straight Connector 209"/>
                  <p:cNvCxnSpPr/>
                  <p:nvPr/>
                </p:nvCxnSpPr>
                <p:spPr>
                  <a:xfrm>
                    <a:off x="2514600" y="5181600"/>
                    <a:ext cx="76200" cy="158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1" name="Straight Connector 210"/>
                  <p:cNvCxnSpPr/>
                  <p:nvPr/>
                </p:nvCxnSpPr>
                <p:spPr>
                  <a:xfrm rot="5400000" flipH="1" flipV="1">
                    <a:off x="2514600" y="5029200"/>
                    <a:ext cx="228600" cy="762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2" name="Straight Connector 211"/>
                  <p:cNvCxnSpPr/>
                  <p:nvPr/>
                </p:nvCxnSpPr>
                <p:spPr>
                  <a:xfrm rot="16200000" flipH="1">
                    <a:off x="25146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3" name="Straight Connector 212"/>
                  <p:cNvCxnSpPr/>
                  <p:nvPr/>
                </p:nvCxnSpPr>
                <p:spPr>
                  <a:xfrm rot="5400000" flipH="1" flipV="1">
                    <a:off x="26670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Connector 213"/>
                  <p:cNvCxnSpPr/>
                  <p:nvPr/>
                </p:nvCxnSpPr>
                <p:spPr>
                  <a:xfrm rot="16200000" flipH="1">
                    <a:off x="28194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5" name="Straight Connector 214"/>
                  <p:cNvCxnSpPr/>
                  <p:nvPr/>
                </p:nvCxnSpPr>
                <p:spPr>
                  <a:xfrm rot="5400000" flipH="1" flipV="1">
                    <a:off x="3048000" y="5257800"/>
                    <a:ext cx="228600" cy="762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6" name="Straight Connector 215"/>
                  <p:cNvCxnSpPr/>
                  <p:nvPr/>
                </p:nvCxnSpPr>
                <p:spPr>
                  <a:xfrm>
                    <a:off x="3200400" y="5181600"/>
                    <a:ext cx="76200" cy="158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3" name="Straight Connector 232"/>
                <p:cNvCxnSpPr/>
                <p:nvPr/>
              </p:nvCxnSpPr>
              <p:spPr>
                <a:xfrm rot="5400000" flipH="1" flipV="1">
                  <a:off x="1143000" y="1295400"/>
                  <a:ext cx="152400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" name="Straight Connector 234"/>
                <p:cNvCxnSpPr/>
                <p:nvPr/>
              </p:nvCxnSpPr>
              <p:spPr>
                <a:xfrm flipH="1">
                  <a:off x="1143000" y="1371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6" name="Straight Connector 235"/>
                <p:cNvCxnSpPr/>
                <p:nvPr/>
              </p:nvCxnSpPr>
              <p:spPr>
                <a:xfrm flipH="1">
                  <a:off x="1143000" y="12954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7" name="Straight Connector 236"/>
                <p:cNvCxnSpPr/>
                <p:nvPr/>
              </p:nvCxnSpPr>
              <p:spPr>
                <a:xfrm flipH="1">
                  <a:off x="1143000" y="1219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6" name="Group 245"/>
              <p:cNvGrpSpPr/>
              <p:nvPr/>
            </p:nvGrpSpPr>
            <p:grpSpPr>
              <a:xfrm>
                <a:off x="1143000" y="1524000"/>
                <a:ext cx="457200" cy="228600"/>
                <a:chOff x="1143000" y="1219200"/>
                <a:chExt cx="457200" cy="228600"/>
              </a:xfrm>
            </p:grpSpPr>
            <p:grpSp>
              <p:nvGrpSpPr>
                <p:cNvPr id="247" name="Group 208"/>
                <p:cNvGrpSpPr/>
                <p:nvPr/>
              </p:nvGrpSpPr>
              <p:grpSpPr>
                <a:xfrm>
                  <a:off x="1219200" y="1218160"/>
                  <a:ext cx="381000" cy="152304"/>
                  <a:chOff x="2514600" y="4953000"/>
                  <a:chExt cx="762000" cy="457200"/>
                </a:xfrm>
                <a:solidFill>
                  <a:schemeClr val="bg1"/>
                </a:solidFill>
              </p:grpSpPr>
              <p:cxnSp>
                <p:nvCxnSpPr>
                  <p:cNvPr id="252" name="Straight Connector 251"/>
                  <p:cNvCxnSpPr/>
                  <p:nvPr/>
                </p:nvCxnSpPr>
                <p:spPr>
                  <a:xfrm>
                    <a:off x="2514600" y="5181600"/>
                    <a:ext cx="76200" cy="158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3" name="Straight Connector 252"/>
                  <p:cNvCxnSpPr/>
                  <p:nvPr/>
                </p:nvCxnSpPr>
                <p:spPr>
                  <a:xfrm rot="5400000" flipH="1" flipV="1">
                    <a:off x="2514600" y="5029200"/>
                    <a:ext cx="228600" cy="762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4" name="Straight Connector 253"/>
                  <p:cNvCxnSpPr/>
                  <p:nvPr/>
                </p:nvCxnSpPr>
                <p:spPr>
                  <a:xfrm rot="16200000" flipH="1">
                    <a:off x="25146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5" name="Straight Connector 254"/>
                  <p:cNvCxnSpPr/>
                  <p:nvPr/>
                </p:nvCxnSpPr>
                <p:spPr>
                  <a:xfrm rot="5400000" flipH="1" flipV="1">
                    <a:off x="26670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6" name="Straight Connector 255"/>
                  <p:cNvCxnSpPr/>
                  <p:nvPr/>
                </p:nvCxnSpPr>
                <p:spPr>
                  <a:xfrm rot="16200000" flipH="1">
                    <a:off x="28194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7" name="Straight Connector 256"/>
                  <p:cNvCxnSpPr/>
                  <p:nvPr/>
                </p:nvCxnSpPr>
                <p:spPr>
                  <a:xfrm rot="5400000" flipH="1" flipV="1">
                    <a:off x="3048000" y="5257800"/>
                    <a:ext cx="228600" cy="762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8" name="Straight Connector 257"/>
                  <p:cNvCxnSpPr/>
                  <p:nvPr/>
                </p:nvCxnSpPr>
                <p:spPr>
                  <a:xfrm>
                    <a:off x="3200400" y="5181600"/>
                    <a:ext cx="76200" cy="158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48" name="Straight Connector 247"/>
                <p:cNvCxnSpPr/>
                <p:nvPr/>
              </p:nvCxnSpPr>
              <p:spPr>
                <a:xfrm rot="5400000" flipH="1" flipV="1">
                  <a:off x="1143000" y="1295400"/>
                  <a:ext cx="152400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9" name="Straight Connector 248"/>
                <p:cNvCxnSpPr/>
                <p:nvPr/>
              </p:nvCxnSpPr>
              <p:spPr>
                <a:xfrm flipH="1">
                  <a:off x="1143000" y="1371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0" name="Straight Connector 249"/>
                <p:cNvCxnSpPr/>
                <p:nvPr/>
              </p:nvCxnSpPr>
              <p:spPr>
                <a:xfrm flipH="1">
                  <a:off x="1143000" y="12954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1" name="Straight Connector 250"/>
                <p:cNvCxnSpPr/>
                <p:nvPr/>
              </p:nvCxnSpPr>
              <p:spPr>
                <a:xfrm flipH="1">
                  <a:off x="1143000" y="1219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9" name="Group 258"/>
              <p:cNvGrpSpPr/>
              <p:nvPr/>
            </p:nvGrpSpPr>
            <p:grpSpPr>
              <a:xfrm>
                <a:off x="1143000" y="1828800"/>
                <a:ext cx="457200" cy="228600"/>
                <a:chOff x="1143000" y="1219200"/>
                <a:chExt cx="457200" cy="228600"/>
              </a:xfrm>
            </p:grpSpPr>
            <p:grpSp>
              <p:nvGrpSpPr>
                <p:cNvPr id="260" name="Group 208"/>
                <p:cNvGrpSpPr/>
                <p:nvPr/>
              </p:nvGrpSpPr>
              <p:grpSpPr>
                <a:xfrm>
                  <a:off x="1219200" y="1218160"/>
                  <a:ext cx="381000" cy="152304"/>
                  <a:chOff x="2514600" y="4953000"/>
                  <a:chExt cx="762000" cy="457200"/>
                </a:xfrm>
                <a:solidFill>
                  <a:schemeClr val="bg1"/>
                </a:solidFill>
              </p:grpSpPr>
              <p:cxnSp>
                <p:nvCxnSpPr>
                  <p:cNvPr id="265" name="Straight Connector 264"/>
                  <p:cNvCxnSpPr/>
                  <p:nvPr/>
                </p:nvCxnSpPr>
                <p:spPr>
                  <a:xfrm>
                    <a:off x="2514600" y="5181600"/>
                    <a:ext cx="76200" cy="158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6" name="Straight Connector 265"/>
                  <p:cNvCxnSpPr/>
                  <p:nvPr/>
                </p:nvCxnSpPr>
                <p:spPr>
                  <a:xfrm rot="5400000" flipH="1" flipV="1">
                    <a:off x="2514600" y="5029200"/>
                    <a:ext cx="228600" cy="762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7" name="Straight Connector 266"/>
                  <p:cNvCxnSpPr/>
                  <p:nvPr/>
                </p:nvCxnSpPr>
                <p:spPr>
                  <a:xfrm rot="16200000" flipH="1">
                    <a:off x="25146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8" name="Straight Connector 267"/>
                  <p:cNvCxnSpPr/>
                  <p:nvPr/>
                </p:nvCxnSpPr>
                <p:spPr>
                  <a:xfrm rot="5400000" flipH="1" flipV="1">
                    <a:off x="26670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9" name="Straight Connector 268"/>
                  <p:cNvCxnSpPr/>
                  <p:nvPr/>
                </p:nvCxnSpPr>
                <p:spPr>
                  <a:xfrm rot="16200000" flipH="1">
                    <a:off x="28194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0" name="Straight Connector 269"/>
                  <p:cNvCxnSpPr/>
                  <p:nvPr/>
                </p:nvCxnSpPr>
                <p:spPr>
                  <a:xfrm rot="5400000" flipH="1" flipV="1">
                    <a:off x="3048000" y="5257800"/>
                    <a:ext cx="228600" cy="762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1" name="Straight Connector 270"/>
                  <p:cNvCxnSpPr/>
                  <p:nvPr/>
                </p:nvCxnSpPr>
                <p:spPr>
                  <a:xfrm>
                    <a:off x="3200400" y="5181600"/>
                    <a:ext cx="76200" cy="158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61" name="Straight Connector 260"/>
                <p:cNvCxnSpPr/>
                <p:nvPr/>
              </p:nvCxnSpPr>
              <p:spPr>
                <a:xfrm rot="5400000" flipH="1" flipV="1">
                  <a:off x="1143000" y="1295400"/>
                  <a:ext cx="152400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2" name="Straight Connector 261"/>
                <p:cNvCxnSpPr/>
                <p:nvPr/>
              </p:nvCxnSpPr>
              <p:spPr>
                <a:xfrm flipH="1">
                  <a:off x="1143000" y="1371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" name="Straight Connector 262"/>
                <p:cNvCxnSpPr/>
                <p:nvPr/>
              </p:nvCxnSpPr>
              <p:spPr>
                <a:xfrm flipH="1">
                  <a:off x="1143000" y="12954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" name="Straight Connector 263"/>
                <p:cNvCxnSpPr/>
                <p:nvPr/>
              </p:nvCxnSpPr>
              <p:spPr>
                <a:xfrm flipH="1">
                  <a:off x="1143000" y="1219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2" name="Group 271"/>
              <p:cNvGrpSpPr/>
              <p:nvPr/>
            </p:nvGrpSpPr>
            <p:grpSpPr>
              <a:xfrm>
                <a:off x="1143000" y="2133600"/>
                <a:ext cx="457200" cy="228600"/>
                <a:chOff x="1143000" y="1219200"/>
                <a:chExt cx="457200" cy="228600"/>
              </a:xfrm>
            </p:grpSpPr>
            <p:grpSp>
              <p:nvGrpSpPr>
                <p:cNvPr id="273" name="Group 208"/>
                <p:cNvGrpSpPr/>
                <p:nvPr/>
              </p:nvGrpSpPr>
              <p:grpSpPr>
                <a:xfrm>
                  <a:off x="1219200" y="1218160"/>
                  <a:ext cx="381000" cy="152304"/>
                  <a:chOff x="2514600" y="4953000"/>
                  <a:chExt cx="762000" cy="457200"/>
                </a:xfrm>
                <a:solidFill>
                  <a:schemeClr val="bg1"/>
                </a:solidFill>
              </p:grpSpPr>
              <p:cxnSp>
                <p:nvCxnSpPr>
                  <p:cNvPr id="278" name="Straight Connector 277"/>
                  <p:cNvCxnSpPr/>
                  <p:nvPr/>
                </p:nvCxnSpPr>
                <p:spPr>
                  <a:xfrm>
                    <a:off x="2514600" y="5181600"/>
                    <a:ext cx="76200" cy="158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9" name="Straight Connector 278"/>
                  <p:cNvCxnSpPr/>
                  <p:nvPr/>
                </p:nvCxnSpPr>
                <p:spPr>
                  <a:xfrm rot="5400000" flipH="1" flipV="1">
                    <a:off x="2514600" y="5029200"/>
                    <a:ext cx="228600" cy="762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0" name="Straight Connector 279"/>
                  <p:cNvCxnSpPr/>
                  <p:nvPr/>
                </p:nvCxnSpPr>
                <p:spPr>
                  <a:xfrm rot="16200000" flipH="1">
                    <a:off x="25146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1" name="Straight Connector 280"/>
                  <p:cNvCxnSpPr/>
                  <p:nvPr/>
                </p:nvCxnSpPr>
                <p:spPr>
                  <a:xfrm rot="5400000" flipH="1" flipV="1">
                    <a:off x="26670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2" name="Straight Connector 281"/>
                  <p:cNvCxnSpPr/>
                  <p:nvPr/>
                </p:nvCxnSpPr>
                <p:spPr>
                  <a:xfrm rot="16200000" flipH="1">
                    <a:off x="28194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3" name="Straight Connector 282"/>
                  <p:cNvCxnSpPr/>
                  <p:nvPr/>
                </p:nvCxnSpPr>
                <p:spPr>
                  <a:xfrm rot="5400000" flipH="1" flipV="1">
                    <a:off x="3048000" y="5257800"/>
                    <a:ext cx="228600" cy="762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4" name="Straight Connector 283"/>
                  <p:cNvCxnSpPr/>
                  <p:nvPr/>
                </p:nvCxnSpPr>
                <p:spPr>
                  <a:xfrm>
                    <a:off x="3200400" y="5181600"/>
                    <a:ext cx="76200" cy="158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74" name="Straight Connector 273"/>
                <p:cNvCxnSpPr/>
                <p:nvPr/>
              </p:nvCxnSpPr>
              <p:spPr>
                <a:xfrm rot="5400000" flipH="1" flipV="1">
                  <a:off x="1143000" y="1295400"/>
                  <a:ext cx="152400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5" name="Straight Connector 274"/>
                <p:cNvCxnSpPr/>
                <p:nvPr/>
              </p:nvCxnSpPr>
              <p:spPr>
                <a:xfrm flipH="1">
                  <a:off x="1143000" y="1371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6" name="Straight Connector 275"/>
                <p:cNvCxnSpPr/>
                <p:nvPr/>
              </p:nvCxnSpPr>
              <p:spPr>
                <a:xfrm flipH="1">
                  <a:off x="1143000" y="12954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7" name="Straight Connector 276"/>
                <p:cNvCxnSpPr/>
                <p:nvPr/>
              </p:nvCxnSpPr>
              <p:spPr>
                <a:xfrm flipH="1">
                  <a:off x="1143000" y="1219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5" name="Group 284"/>
              <p:cNvGrpSpPr/>
              <p:nvPr/>
            </p:nvGrpSpPr>
            <p:grpSpPr>
              <a:xfrm>
                <a:off x="1143000" y="2438400"/>
                <a:ext cx="457200" cy="228600"/>
                <a:chOff x="1143000" y="1219200"/>
                <a:chExt cx="457200" cy="228600"/>
              </a:xfrm>
            </p:grpSpPr>
            <p:grpSp>
              <p:nvGrpSpPr>
                <p:cNvPr id="286" name="Group 208"/>
                <p:cNvGrpSpPr/>
                <p:nvPr/>
              </p:nvGrpSpPr>
              <p:grpSpPr>
                <a:xfrm>
                  <a:off x="1219200" y="1218160"/>
                  <a:ext cx="381000" cy="152304"/>
                  <a:chOff x="2514600" y="4953000"/>
                  <a:chExt cx="762000" cy="457200"/>
                </a:xfrm>
                <a:solidFill>
                  <a:schemeClr val="bg1"/>
                </a:solidFill>
              </p:grpSpPr>
              <p:cxnSp>
                <p:nvCxnSpPr>
                  <p:cNvPr id="291" name="Straight Connector 290"/>
                  <p:cNvCxnSpPr/>
                  <p:nvPr/>
                </p:nvCxnSpPr>
                <p:spPr>
                  <a:xfrm>
                    <a:off x="2514600" y="5181600"/>
                    <a:ext cx="76200" cy="158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2" name="Straight Connector 291"/>
                  <p:cNvCxnSpPr/>
                  <p:nvPr/>
                </p:nvCxnSpPr>
                <p:spPr>
                  <a:xfrm rot="5400000" flipH="1" flipV="1">
                    <a:off x="2514600" y="5029200"/>
                    <a:ext cx="228600" cy="762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3" name="Straight Connector 292"/>
                  <p:cNvCxnSpPr/>
                  <p:nvPr/>
                </p:nvCxnSpPr>
                <p:spPr>
                  <a:xfrm rot="16200000" flipH="1">
                    <a:off x="25146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4" name="Straight Connector 293"/>
                  <p:cNvCxnSpPr/>
                  <p:nvPr/>
                </p:nvCxnSpPr>
                <p:spPr>
                  <a:xfrm rot="5400000" flipH="1" flipV="1">
                    <a:off x="26670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5" name="Straight Connector 294"/>
                  <p:cNvCxnSpPr/>
                  <p:nvPr/>
                </p:nvCxnSpPr>
                <p:spPr>
                  <a:xfrm rot="16200000" flipH="1">
                    <a:off x="28194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6" name="Straight Connector 295"/>
                  <p:cNvCxnSpPr/>
                  <p:nvPr/>
                </p:nvCxnSpPr>
                <p:spPr>
                  <a:xfrm rot="5400000" flipH="1" flipV="1">
                    <a:off x="3048000" y="5257800"/>
                    <a:ext cx="228600" cy="762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7" name="Straight Connector 296"/>
                  <p:cNvCxnSpPr/>
                  <p:nvPr/>
                </p:nvCxnSpPr>
                <p:spPr>
                  <a:xfrm>
                    <a:off x="3200400" y="5181600"/>
                    <a:ext cx="76200" cy="158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87" name="Straight Connector 286"/>
                <p:cNvCxnSpPr/>
                <p:nvPr/>
              </p:nvCxnSpPr>
              <p:spPr>
                <a:xfrm rot="5400000" flipH="1" flipV="1">
                  <a:off x="1143000" y="1295400"/>
                  <a:ext cx="152400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8" name="Straight Connector 287"/>
                <p:cNvCxnSpPr/>
                <p:nvPr/>
              </p:nvCxnSpPr>
              <p:spPr>
                <a:xfrm flipH="1">
                  <a:off x="1143000" y="1371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9" name="Straight Connector 288"/>
                <p:cNvCxnSpPr/>
                <p:nvPr/>
              </p:nvCxnSpPr>
              <p:spPr>
                <a:xfrm flipH="1">
                  <a:off x="1143000" y="12954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0" name="Straight Connector 289"/>
                <p:cNvCxnSpPr/>
                <p:nvPr/>
              </p:nvCxnSpPr>
              <p:spPr>
                <a:xfrm flipH="1">
                  <a:off x="1143000" y="1219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66" name="Group 208"/>
            <p:cNvGrpSpPr/>
            <p:nvPr/>
          </p:nvGrpSpPr>
          <p:grpSpPr>
            <a:xfrm>
              <a:off x="1155700" y="913013"/>
              <a:ext cx="444500" cy="203072"/>
              <a:chOff x="2514600" y="4953000"/>
              <a:chExt cx="762000" cy="457200"/>
            </a:xfrm>
            <a:solidFill>
              <a:schemeClr val="bg1"/>
            </a:solidFill>
          </p:grpSpPr>
          <p:cxnSp>
            <p:nvCxnSpPr>
              <p:cNvPr id="371" name="Straight Connector 370"/>
              <p:cNvCxnSpPr/>
              <p:nvPr/>
            </p:nvCxnSpPr>
            <p:spPr>
              <a:xfrm>
                <a:off x="2514600" y="5181600"/>
                <a:ext cx="76200" cy="1588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2" name="Straight Connector 371"/>
              <p:cNvCxnSpPr/>
              <p:nvPr/>
            </p:nvCxnSpPr>
            <p:spPr>
              <a:xfrm rot="5400000" flipH="1" flipV="1">
                <a:off x="2514600" y="5029200"/>
                <a:ext cx="228600" cy="76200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3" name="Straight Connector 372"/>
              <p:cNvCxnSpPr/>
              <p:nvPr/>
            </p:nvCxnSpPr>
            <p:spPr>
              <a:xfrm rot="16200000" flipH="1">
                <a:off x="2514600" y="5105400"/>
                <a:ext cx="457200" cy="152400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Straight Connector 373"/>
              <p:cNvCxnSpPr/>
              <p:nvPr/>
            </p:nvCxnSpPr>
            <p:spPr>
              <a:xfrm rot="5400000" flipH="1" flipV="1">
                <a:off x="2667000" y="5105400"/>
                <a:ext cx="457200" cy="152400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Straight Connector 374"/>
              <p:cNvCxnSpPr/>
              <p:nvPr/>
            </p:nvCxnSpPr>
            <p:spPr>
              <a:xfrm rot="16200000" flipH="1">
                <a:off x="2819400" y="5105400"/>
                <a:ext cx="457200" cy="152400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Straight Connector 375"/>
              <p:cNvCxnSpPr/>
              <p:nvPr/>
            </p:nvCxnSpPr>
            <p:spPr>
              <a:xfrm rot="5400000" flipH="1" flipV="1">
                <a:off x="3048000" y="5257800"/>
                <a:ext cx="228600" cy="76200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7" name="Straight Connector 376"/>
              <p:cNvCxnSpPr/>
              <p:nvPr/>
            </p:nvCxnSpPr>
            <p:spPr>
              <a:xfrm>
                <a:off x="3200400" y="5181600"/>
                <a:ext cx="76200" cy="1588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79" name="Straight Connector 378"/>
            <p:cNvCxnSpPr/>
            <p:nvPr/>
          </p:nvCxnSpPr>
          <p:spPr>
            <a:xfrm rot="5400000">
              <a:off x="989806" y="990600"/>
              <a:ext cx="305594" cy="7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Straight Connector 384"/>
            <p:cNvCxnSpPr/>
            <p:nvPr/>
          </p:nvCxnSpPr>
          <p:spPr>
            <a:xfrm rot="5400000">
              <a:off x="1066800" y="8382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6" name="Straight Connector 385"/>
            <p:cNvCxnSpPr/>
            <p:nvPr/>
          </p:nvCxnSpPr>
          <p:spPr>
            <a:xfrm rot="5400000">
              <a:off x="1066800" y="9144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Straight Connector 386"/>
            <p:cNvCxnSpPr/>
            <p:nvPr/>
          </p:nvCxnSpPr>
          <p:spPr>
            <a:xfrm rot="5400000">
              <a:off x="1066800" y="9906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Straight Connector 387"/>
            <p:cNvCxnSpPr/>
            <p:nvPr/>
          </p:nvCxnSpPr>
          <p:spPr>
            <a:xfrm rot="5400000">
              <a:off x="1066800" y="1066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Straight Connector 388"/>
            <p:cNvCxnSpPr/>
            <p:nvPr/>
          </p:nvCxnSpPr>
          <p:spPr>
            <a:xfrm rot="5400000">
              <a:off x="1066800" y="1143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3" name="Group 392"/>
          <p:cNvGrpSpPr/>
          <p:nvPr/>
        </p:nvGrpSpPr>
        <p:grpSpPr>
          <a:xfrm flipH="1">
            <a:off x="5257800" y="838200"/>
            <a:ext cx="534194" cy="1828800"/>
            <a:chOff x="1066800" y="838200"/>
            <a:chExt cx="534194" cy="1828800"/>
          </a:xfrm>
        </p:grpSpPr>
        <p:cxnSp>
          <p:nvCxnSpPr>
            <p:cNvPr id="394" name="Straight Connector 393"/>
            <p:cNvCxnSpPr/>
            <p:nvPr/>
          </p:nvCxnSpPr>
          <p:spPr>
            <a:xfrm rot="5400000">
              <a:off x="1409700" y="1104900"/>
              <a:ext cx="3810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5" name="Group 377"/>
            <p:cNvGrpSpPr/>
            <p:nvPr/>
          </p:nvGrpSpPr>
          <p:grpSpPr>
            <a:xfrm>
              <a:off x="1295400" y="1218160"/>
              <a:ext cx="304800" cy="1448840"/>
              <a:chOff x="1143000" y="1218160"/>
              <a:chExt cx="457200" cy="1448840"/>
            </a:xfrm>
          </p:grpSpPr>
          <p:grpSp>
            <p:nvGrpSpPr>
              <p:cNvPr id="410" name="Group 244"/>
              <p:cNvGrpSpPr/>
              <p:nvPr/>
            </p:nvGrpSpPr>
            <p:grpSpPr>
              <a:xfrm>
                <a:off x="1143000" y="1218160"/>
                <a:ext cx="457200" cy="229640"/>
                <a:chOff x="1143000" y="1218160"/>
                <a:chExt cx="457200" cy="229640"/>
              </a:xfrm>
            </p:grpSpPr>
            <p:grpSp>
              <p:nvGrpSpPr>
                <p:cNvPr id="463" name="Group 208"/>
                <p:cNvGrpSpPr/>
                <p:nvPr/>
              </p:nvGrpSpPr>
              <p:grpSpPr>
                <a:xfrm>
                  <a:off x="1219200" y="1218160"/>
                  <a:ext cx="381000" cy="152304"/>
                  <a:chOff x="2514600" y="4953000"/>
                  <a:chExt cx="762000" cy="457200"/>
                </a:xfrm>
                <a:solidFill>
                  <a:schemeClr val="bg1"/>
                </a:solidFill>
              </p:grpSpPr>
              <p:cxnSp>
                <p:nvCxnSpPr>
                  <p:cNvPr id="468" name="Straight Connector 467"/>
                  <p:cNvCxnSpPr/>
                  <p:nvPr/>
                </p:nvCxnSpPr>
                <p:spPr>
                  <a:xfrm>
                    <a:off x="2514600" y="5181600"/>
                    <a:ext cx="76200" cy="158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9" name="Straight Connector 468"/>
                  <p:cNvCxnSpPr/>
                  <p:nvPr/>
                </p:nvCxnSpPr>
                <p:spPr>
                  <a:xfrm rot="5400000" flipH="1" flipV="1">
                    <a:off x="2514600" y="5029200"/>
                    <a:ext cx="228600" cy="762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0" name="Straight Connector 469"/>
                  <p:cNvCxnSpPr/>
                  <p:nvPr/>
                </p:nvCxnSpPr>
                <p:spPr>
                  <a:xfrm rot="16200000" flipH="1">
                    <a:off x="25146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1" name="Straight Connector 470"/>
                  <p:cNvCxnSpPr/>
                  <p:nvPr/>
                </p:nvCxnSpPr>
                <p:spPr>
                  <a:xfrm rot="5400000" flipH="1" flipV="1">
                    <a:off x="26670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2" name="Straight Connector 471"/>
                  <p:cNvCxnSpPr/>
                  <p:nvPr/>
                </p:nvCxnSpPr>
                <p:spPr>
                  <a:xfrm rot="16200000" flipH="1">
                    <a:off x="28194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3" name="Straight Connector 472"/>
                  <p:cNvCxnSpPr/>
                  <p:nvPr/>
                </p:nvCxnSpPr>
                <p:spPr>
                  <a:xfrm rot="5400000" flipH="1" flipV="1">
                    <a:off x="3048000" y="5257800"/>
                    <a:ext cx="228600" cy="762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4" name="Straight Connector 473"/>
                  <p:cNvCxnSpPr/>
                  <p:nvPr/>
                </p:nvCxnSpPr>
                <p:spPr>
                  <a:xfrm>
                    <a:off x="3200400" y="5181600"/>
                    <a:ext cx="76200" cy="158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64" name="Straight Connector 463"/>
                <p:cNvCxnSpPr/>
                <p:nvPr/>
              </p:nvCxnSpPr>
              <p:spPr>
                <a:xfrm rot="5400000" flipH="1" flipV="1">
                  <a:off x="1143000" y="1295400"/>
                  <a:ext cx="152400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5" name="Straight Connector 464"/>
                <p:cNvCxnSpPr/>
                <p:nvPr/>
              </p:nvCxnSpPr>
              <p:spPr>
                <a:xfrm flipH="1">
                  <a:off x="1143000" y="1371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6" name="Straight Connector 465"/>
                <p:cNvCxnSpPr/>
                <p:nvPr/>
              </p:nvCxnSpPr>
              <p:spPr>
                <a:xfrm flipH="1">
                  <a:off x="1143000" y="12954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7" name="Straight Connector 466"/>
                <p:cNvCxnSpPr/>
                <p:nvPr/>
              </p:nvCxnSpPr>
              <p:spPr>
                <a:xfrm flipH="1">
                  <a:off x="1143000" y="1219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1" name="Group 245"/>
              <p:cNvGrpSpPr/>
              <p:nvPr/>
            </p:nvGrpSpPr>
            <p:grpSpPr>
              <a:xfrm>
                <a:off x="1143000" y="1522960"/>
                <a:ext cx="457200" cy="229640"/>
                <a:chOff x="1143000" y="1218160"/>
                <a:chExt cx="457200" cy="229640"/>
              </a:xfrm>
            </p:grpSpPr>
            <p:grpSp>
              <p:nvGrpSpPr>
                <p:cNvPr id="451" name="Group 208"/>
                <p:cNvGrpSpPr/>
                <p:nvPr/>
              </p:nvGrpSpPr>
              <p:grpSpPr>
                <a:xfrm>
                  <a:off x="1219200" y="1218160"/>
                  <a:ext cx="381000" cy="152304"/>
                  <a:chOff x="2514600" y="4953000"/>
                  <a:chExt cx="762000" cy="457200"/>
                </a:xfrm>
                <a:solidFill>
                  <a:schemeClr val="bg1"/>
                </a:solidFill>
              </p:grpSpPr>
              <p:cxnSp>
                <p:nvCxnSpPr>
                  <p:cNvPr id="456" name="Straight Connector 455"/>
                  <p:cNvCxnSpPr/>
                  <p:nvPr/>
                </p:nvCxnSpPr>
                <p:spPr>
                  <a:xfrm>
                    <a:off x="2514600" y="5181600"/>
                    <a:ext cx="76200" cy="158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7" name="Straight Connector 456"/>
                  <p:cNvCxnSpPr/>
                  <p:nvPr/>
                </p:nvCxnSpPr>
                <p:spPr>
                  <a:xfrm rot="5400000" flipH="1" flipV="1">
                    <a:off x="2514600" y="5029200"/>
                    <a:ext cx="228600" cy="762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8" name="Straight Connector 457"/>
                  <p:cNvCxnSpPr/>
                  <p:nvPr/>
                </p:nvCxnSpPr>
                <p:spPr>
                  <a:xfrm rot="16200000" flipH="1">
                    <a:off x="25146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9" name="Straight Connector 458"/>
                  <p:cNvCxnSpPr/>
                  <p:nvPr/>
                </p:nvCxnSpPr>
                <p:spPr>
                  <a:xfrm rot="5400000" flipH="1" flipV="1">
                    <a:off x="26670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0" name="Straight Connector 459"/>
                  <p:cNvCxnSpPr/>
                  <p:nvPr/>
                </p:nvCxnSpPr>
                <p:spPr>
                  <a:xfrm rot="16200000" flipH="1">
                    <a:off x="28194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1" name="Straight Connector 460"/>
                  <p:cNvCxnSpPr/>
                  <p:nvPr/>
                </p:nvCxnSpPr>
                <p:spPr>
                  <a:xfrm rot="5400000" flipH="1" flipV="1">
                    <a:off x="3048000" y="5257800"/>
                    <a:ext cx="228600" cy="762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2" name="Straight Connector 461"/>
                  <p:cNvCxnSpPr/>
                  <p:nvPr/>
                </p:nvCxnSpPr>
                <p:spPr>
                  <a:xfrm>
                    <a:off x="3200400" y="5181600"/>
                    <a:ext cx="76200" cy="158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52" name="Straight Connector 451"/>
                <p:cNvCxnSpPr/>
                <p:nvPr/>
              </p:nvCxnSpPr>
              <p:spPr>
                <a:xfrm rot="5400000" flipH="1" flipV="1">
                  <a:off x="1143000" y="1295400"/>
                  <a:ext cx="152400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3" name="Straight Connector 452"/>
                <p:cNvCxnSpPr/>
                <p:nvPr/>
              </p:nvCxnSpPr>
              <p:spPr>
                <a:xfrm flipH="1">
                  <a:off x="1143000" y="1371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4" name="Straight Connector 453"/>
                <p:cNvCxnSpPr/>
                <p:nvPr/>
              </p:nvCxnSpPr>
              <p:spPr>
                <a:xfrm flipH="1">
                  <a:off x="1143000" y="12954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5" name="Straight Connector 454"/>
                <p:cNvCxnSpPr/>
                <p:nvPr/>
              </p:nvCxnSpPr>
              <p:spPr>
                <a:xfrm flipH="1">
                  <a:off x="1143000" y="1219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2" name="Group 258"/>
              <p:cNvGrpSpPr/>
              <p:nvPr/>
            </p:nvGrpSpPr>
            <p:grpSpPr>
              <a:xfrm>
                <a:off x="1143000" y="1827760"/>
                <a:ext cx="457200" cy="229640"/>
                <a:chOff x="1143000" y="1218160"/>
                <a:chExt cx="457200" cy="229640"/>
              </a:xfrm>
            </p:grpSpPr>
            <p:grpSp>
              <p:nvGrpSpPr>
                <p:cNvPr id="439" name="Group 208"/>
                <p:cNvGrpSpPr/>
                <p:nvPr/>
              </p:nvGrpSpPr>
              <p:grpSpPr>
                <a:xfrm>
                  <a:off x="1219200" y="1218160"/>
                  <a:ext cx="381000" cy="152304"/>
                  <a:chOff x="2514600" y="4953000"/>
                  <a:chExt cx="762000" cy="457200"/>
                </a:xfrm>
                <a:solidFill>
                  <a:schemeClr val="bg1"/>
                </a:solidFill>
              </p:grpSpPr>
              <p:cxnSp>
                <p:nvCxnSpPr>
                  <p:cNvPr id="444" name="Straight Connector 443"/>
                  <p:cNvCxnSpPr/>
                  <p:nvPr/>
                </p:nvCxnSpPr>
                <p:spPr>
                  <a:xfrm>
                    <a:off x="2514600" y="5181600"/>
                    <a:ext cx="76200" cy="158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5" name="Straight Connector 444"/>
                  <p:cNvCxnSpPr/>
                  <p:nvPr/>
                </p:nvCxnSpPr>
                <p:spPr>
                  <a:xfrm rot="5400000" flipH="1" flipV="1">
                    <a:off x="2514600" y="5029200"/>
                    <a:ext cx="228600" cy="762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6" name="Straight Connector 445"/>
                  <p:cNvCxnSpPr/>
                  <p:nvPr/>
                </p:nvCxnSpPr>
                <p:spPr>
                  <a:xfrm rot="16200000" flipH="1">
                    <a:off x="25146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7" name="Straight Connector 446"/>
                  <p:cNvCxnSpPr/>
                  <p:nvPr/>
                </p:nvCxnSpPr>
                <p:spPr>
                  <a:xfrm rot="5400000" flipH="1" flipV="1">
                    <a:off x="26670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8" name="Straight Connector 447"/>
                  <p:cNvCxnSpPr/>
                  <p:nvPr/>
                </p:nvCxnSpPr>
                <p:spPr>
                  <a:xfrm rot="16200000" flipH="1">
                    <a:off x="28194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9" name="Straight Connector 448"/>
                  <p:cNvCxnSpPr/>
                  <p:nvPr/>
                </p:nvCxnSpPr>
                <p:spPr>
                  <a:xfrm rot="5400000" flipH="1" flipV="1">
                    <a:off x="3048000" y="5257800"/>
                    <a:ext cx="228600" cy="762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0" name="Straight Connector 449"/>
                  <p:cNvCxnSpPr/>
                  <p:nvPr/>
                </p:nvCxnSpPr>
                <p:spPr>
                  <a:xfrm>
                    <a:off x="3200400" y="5181600"/>
                    <a:ext cx="76200" cy="158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40" name="Straight Connector 439"/>
                <p:cNvCxnSpPr/>
                <p:nvPr/>
              </p:nvCxnSpPr>
              <p:spPr>
                <a:xfrm rot="5400000" flipH="1" flipV="1">
                  <a:off x="1143000" y="1295400"/>
                  <a:ext cx="152400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1" name="Straight Connector 440"/>
                <p:cNvCxnSpPr/>
                <p:nvPr/>
              </p:nvCxnSpPr>
              <p:spPr>
                <a:xfrm flipH="1">
                  <a:off x="1143000" y="1371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2" name="Straight Connector 441"/>
                <p:cNvCxnSpPr/>
                <p:nvPr/>
              </p:nvCxnSpPr>
              <p:spPr>
                <a:xfrm flipH="1">
                  <a:off x="1143000" y="12954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3" name="Straight Connector 442"/>
                <p:cNvCxnSpPr/>
                <p:nvPr/>
              </p:nvCxnSpPr>
              <p:spPr>
                <a:xfrm flipH="1">
                  <a:off x="1143000" y="1219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3" name="Group 271"/>
              <p:cNvGrpSpPr/>
              <p:nvPr/>
            </p:nvGrpSpPr>
            <p:grpSpPr>
              <a:xfrm>
                <a:off x="1143000" y="2132560"/>
                <a:ext cx="457200" cy="229640"/>
                <a:chOff x="1143000" y="1218160"/>
                <a:chExt cx="457200" cy="229640"/>
              </a:xfrm>
            </p:grpSpPr>
            <p:grpSp>
              <p:nvGrpSpPr>
                <p:cNvPr id="427" name="Group 208"/>
                <p:cNvGrpSpPr/>
                <p:nvPr/>
              </p:nvGrpSpPr>
              <p:grpSpPr>
                <a:xfrm>
                  <a:off x="1219200" y="1218160"/>
                  <a:ext cx="381000" cy="152304"/>
                  <a:chOff x="2514600" y="4953000"/>
                  <a:chExt cx="762000" cy="457200"/>
                </a:xfrm>
                <a:solidFill>
                  <a:schemeClr val="bg1"/>
                </a:solidFill>
              </p:grpSpPr>
              <p:cxnSp>
                <p:nvCxnSpPr>
                  <p:cNvPr id="432" name="Straight Connector 431"/>
                  <p:cNvCxnSpPr/>
                  <p:nvPr/>
                </p:nvCxnSpPr>
                <p:spPr>
                  <a:xfrm>
                    <a:off x="2514600" y="5181600"/>
                    <a:ext cx="76200" cy="158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3" name="Straight Connector 432"/>
                  <p:cNvCxnSpPr/>
                  <p:nvPr/>
                </p:nvCxnSpPr>
                <p:spPr>
                  <a:xfrm rot="5400000" flipH="1" flipV="1">
                    <a:off x="2514600" y="5029200"/>
                    <a:ext cx="228600" cy="762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4" name="Straight Connector 433"/>
                  <p:cNvCxnSpPr/>
                  <p:nvPr/>
                </p:nvCxnSpPr>
                <p:spPr>
                  <a:xfrm rot="16200000" flipH="1">
                    <a:off x="25146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5" name="Straight Connector 434"/>
                  <p:cNvCxnSpPr/>
                  <p:nvPr/>
                </p:nvCxnSpPr>
                <p:spPr>
                  <a:xfrm rot="5400000" flipH="1" flipV="1">
                    <a:off x="26670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6" name="Straight Connector 435"/>
                  <p:cNvCxnSpPr/>
                  <p:nvPr/>
                </p:nvCxnSpPr>
                <p:spPr>
                  <a:xfrm rot="16200000" flipH="1">
                    <a:off x="28194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7" name="Straight Connector 436"/>
                  <p:cNvCxnSpPr/>
                  <p:nvPr/>
                </p:nvCxnSpPr>
                <p:spPr>
                  <a:xfrm rot="5400000" flipH="1" flipV="1">
                    <a:off x="3048000" y="5257800"/>
                    <a:ext cx="228600" cy="762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8" name="Straight Connector 437"/>
                  <p:cNvCxnSpPr/>
                  <p:nvPr/>
                </p:nvCxnSpPr>
                <p:spPr>
                  <a:xfrm>
                    <a:off x="3200400" y="5181600"/>
                    <a:ext cx="76200" cy="158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28" name="Straight Connector 427"/>
                <p:cNvCxnSpPr/>
                <p:nvPr/>
              </p:nvCxnSpPr>
              <p:spPr>
                <a:xfrm rot="5400000" flipH="1" flipV="1">
                  <a:off x="1143000" y="1295400"/>
                  <a:ext cx="152400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9" name="Straight Connector 428"/>
                <p:cNvCxnSpPr/>
                <p:nvPr/>
              </p:nvCxnSpPr>
              <p:spPr>
                <a:xfrm flipH="1">
                  <a:off x="1143000" y="1371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0" name="Straight Connector 429"/>
                <p:cNvCxnSpPr/>
                <p:nvPr/>
              </p:nvCxnSpPr>
              <p:spPr>
                <a:xfrm flipH="1">
                  <a:off x="1143000" y="12954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1" name="Straight Connector 430"/>
                <p:cNvCxnSpPr/>
                <p:nvPr/>
              </p:nvCxnSpPr>
              <p:spPr>
                <a:xfrm flipH="1">
                  <a:off x="1143000" y="1219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4" name="Group 284"/>
              <p:cNvGrpSpPr/>
              <p:nvPr/>
            </p:nvGrpSpPr>
            <p:grpSpPr>
              <a:xfrm>
                <a:off x="1143000" y="2437360"/>
                <a:ext cx="457200" cy="229640"/>
                <a:chOff x="1143000" y="1218160"/>
                <a:chExt cx="457200" cy="229640"/>
              </a:xfrm>
            </p:grpSpPr>
            <p:grpSp>
              <p:nvGrpSpPr>
                <p:cNvPr id="415" name="Group 208"/>
                <p:cNvGrpSpPr/>
                <p:nvPr/>
              </p:nvGrpSpPr>
              <p:grpSpPr>
                <a:xfrm>
                  <a:off x="1219200" y="1218160"/>
                  <a:ext cx="381000" cy="152304"/>
                  <a:chOff x="2514600" y="4953000"/>
                  <a:chExt cx="762000" cy="457200"/>
                </a:xfrm>
                <a:solidFill>
                  <a:schemeClr val="bg1"/>
                </a:solidFill>
              </p:grpSpPr>
              <p:cxnSp>
                <p:nvCxnSpPr>
                  <p:cNvPr id="420" name="Straight Connector 419"/>
                  <p:cNvCxnSpPr/>
                  <p:nvPr/>
                </p:nvCxnSpPr>
                <p:spPr>
                  <a:xfrm>
                    <a:off x="2514600" y="5181600"/>
                    <a:ext cx="76200" cy="158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1" name="Straight Connector 420"/>
                  <p:cNvCxnSpPr/>
                  <p:nvPr/>
                </p:nvCxnSpPr>
                <p:spPr>
                  <a:xfrm rot="5400000" flipH="1" flipV="1">
                    <a:off x="2514600" y="5029200"/>
                    <a:ext cx="228600" cy="762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2" name="Straight Connector 421"/>
                  <p:cNvCxnSpPr/>
                  <p:nvPr/>
                </p:nvCxnSpPr>
                <p:spPr>
                  <a:xfrm rot="16200000" flipH="1">
                    <a:off x="25146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3" name="Straight Connector 422"/>
                  <p:cNvCxnSpPr/>
                  <p:nvPr/>
                </p:nvCxnSpPr>
                <p:spPr>
                  <a:xfrm rot="5400000" flipH="1" flipV="1">
                    <a:off x="26670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4" name="Straight Connector 423"/>
                  <p:cNvCxnSpPr/>
                  <p:nvPr/>
                </p:nvCxnSpPr>
                <p:spPr>
                  <a:xfrm rot="16200000" flipH="1">
                    <a:off x="2819400" y="5105400"/>
                    <a:ext cx="457200" cy="1524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5" name="Straight Connector 424"/>
                  <p:cNvCxnSpPr/>
                  <p:nvPr/>
                </p:nvCxnSpPr>
                <p:spPr>
                  <a:xfrm rot="5400000" flipH="1" flipV="1">
                    <a:off x="3048000" y="5257800"/>
                    <a:ext cx="228600" cy="7620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6" name="Straight Connector 425"/>
                  <p:cNvCxnSpPr/>
                  <p:nvPr/>
                </p:nvCxnSpPr>
                <p:spPr>
                  <a:xfrm>
                    <a:off x="3200400" y="5181600"/>
                    <a:ext cx="76200" cy="158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16" name="Straight Connector 415"/>
                <p:cNvCxnSpPr/>
                <p:nvPr/>
              </p:nvCxnSpPr>
              <p:spPr>
                <a:xfrm rot="5400000" flipH="1" flipV="1">
                  <a:off x="1143000" y="1295400"/>
                  <a:ext cx="152400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7" name="Straight Connector 416"/>
                <p:cNvCxnSpPr/>
                <p:nvPr/>
              </p:nvCxnSpPr>
              <p:spPr>
                <a:xfrm flipH="1">
                  <a:off x="1143000" y="13716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8" name="Straight Connector 417"/>
                <p:cNvCxnSpPr/>
                <p:nvPr/>
              </p:nvCxnSpPr>
              <p:spPr>
                <a:xfrm flipH="1">
                  <a:off x="1143000" y="12954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9" name="Straight Connector 418"/>
                <p:cNvCxnSpPr/>
                <p:nvPr/>
              </p:nvCxnSpPr>
              <p:spPr>
                <a:xfrm flipH="1">
                  <a:off x="1143000" y="1219200"/>
                  <a:ext cx="76200" cy="76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96" name="Group 208"/>
            <p:cNvGrpSpPr/>
            <p:nvPr/>
          </p:nvGrpSpPr>
          <p:grpSpPr>
            <a:xfrm>
              <a:off x="1155700" y="911973"/>
              <a:ext cx="444500" cy="202976"/>
              <a:chOff x="2514600" y="4953000"/>
              <a:chExt cx="762000" cy="457200"/>
            </a:xfrm>
            <a:solidFill>
              <a:schemeClr val="bg1"/>
            </a:solidFill>
          </p:grpSpPr>
          <p:cxnSp>
            <p:nvCxnSpPr>
              <p:cNvPr id="403" name="Straight Connector 402"/>
              <p:cNvCxnSpPr/>
              <p:nvPr/>
            </p:nvCxnSpPr>
            <p:spPr>
              <a:xfrm>
                <a:off x="2514600" y="5181600"/>
                <a:ext cx="76200" cy="1588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4" name="Straight Connector 403"/>
              <p:cNvCxnSpPr/>
              <p:nvPr/>
            </p:nvCxnSpPr>
            <p:spPr>
              <a:xfrm rot="5400000" flipH="1" flipV="1">
                <a:off x="2514600" y="5029200"/>
                <a:ext cx="228600" cy="76200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/>
              <p:cNvCxnSpPr/>
              <p:nvPr/>
            </p:nvCxnSpPr>
            <p:spPr>
              <a:xfrm rot="16200000" flipH="1">
                <a:off x="2514600" y="5105400"/>
                <a:ext cx="457200" cy="152400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Connector 405"/>
              <p:cNvCxnSpPr/>
              <p:nvPr/>
            </p:nvCxnSpPr>
            <p:spPr>
              <a:xfrm rot="5400000" flipH="1" flipV="1">
                <a:off x="2667000" y="5105400"/>
                <a:ext cx="457200" cy="152400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7" name="Straight Connector 406"/>
              <p:cNvCxnSpPr/>
              <p:nvPr/>
            </p:nvCxnSpPr>
            <p:spPr>
              <a:xfrm rot="16200000" flipH="1">
                <a:off x="2819400" y="5105400"/>
                <a:ext cx="457200" cy="152400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8" name="Straight Connector 407"/>
              <p:cNvCxnSpPr/>
              <p:nvPr/>
            </p:nvCxnSpPr>
            <p:spPr>
              <a:xfrm rot="5400000" flipH="1" flipV="1">
                <a:off x="3048000" y="5257800"/>
                <a:ext cx="228600" cy="76200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9" name="Straight Connector 408"/>
              <p:cNvCxnSpPr/>
              <p:nvPr/>
            </p:nvCxnSpPr>
            <p:spPr>
              <a:xfrm>
                <a:off x="3200400" y="5181600"/>
                <a:ext cx="76200" cy="1588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97" name="Straight Connector 396"/>
            <p:cNvCxnSpPr/>
            <p:nvPr/>
          </p:nvCxnSpPr>
          <p:spPr>
            <a:xfrm rot="5400000">
              <a:off x="989806" y="990600"/>
              <a:ext cx="305594" cy="7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8" name="Straight Connector 397"/>
            <p:cNvCxnSpPr/>
            <p:nvPr/>
          </p:nvCxnSpPr>
          <p:spPr>
            <a:xfrm rot="5400000">
              <a:off x="1066800" y="8382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9" name="Straight Connector 398"/>
            <p:cNvCxnSpPr/>
            <p:nvPr/>
          </p:nvCxnSpPr>
          <p:spPr>
            <a:xfrm rot="5400000">
              <a:off x="1066800" y="9144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0" name="Straight Connector 399"/>
            <p:cNvCxnSpPr/>
            <p:nvPr/>
          </p:nvCxnSpPr>
          <p:spPr>
            <a:xfrm rot="5400000">
              <a:off x="1066800" y="9906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1" name="Straight Connector 400"/>
            <p:cNvCxnSpPr/>
            <p:nvPr/>
          </p:nvCxnSpPr>
          <p:spPr>
            <a:xfrm rot="5400000">
              <a:off x="1066800" y="1066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2" name="Straight Connector 401"/>
            <p:cNvCxnSpPr/>
            <p:nvPr/>
          </p:nvCxnSpPr>
          <p:spPr>
            <a:xfrm rot="5400000">
              <a:off x="1066800" y="11430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5" name="TextBox 474"/>
          <p:cNvSpPr txBox="1"/>
          <p:nvPr/>
        </p:nvSpPr>
        <p:spPr>
          <a:xfrm>
            <a:off x="661778" y="1828800"/>
            <a:ext cx="4812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1200" b="1" i="1" baseline="-25000" dirty="0" err="1" smtClean="0">
                <a:latin typeface="Times New Roman" pitchFamily="18" charset="0"/>
                <a:cs typeface="Times New Roman" pitchFamily="18" charset="0"/>
              </a:rPr>
              <a:t>piles</a:t>
            </a:r>
            <a:endParaRPr lang="en-US" sz="12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6" name="Left Brace 475"/>
          <p:cNvSpPr/>
          <p:nvPr/>
        </p:nvSpPr>
        <p:spPr>
          <a:xfrm>
            <a:off x="1066800" y="1219200"/>
            <a:ext cx="152400" cy="1524000"/>
          </a:xfrm>
          <a:prstGeom prst="leftBrace">
            <a:avLst>
              <a:gd name="adj1" fmla="val 57389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7" name="Left Brace 476"/>
          <p:cNvSpPr/>
          <p:nvPr/>
        </p:nvSpPr>
        <p:spPr>
          <a:xfrm flipH="1">
            <a:off x="5638800" y="1219200"/>
            <a:ext cx="152400" cy="1524000"/>
          </a:xfrm>
          <a:prstGeom prst="leftBrace">
            <a:avLst>
              <a:gd name="adj1" fmla="val 57389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8" name="TextBox 477"/>
          <p:cNvSpPr txBox="1"/>
          <p:nvPr/>
        </p:nvSpPr>
        <p:spPr>
          <a:xfrm>
            <a:off x="5715000" y="1828800"/>
            <a:ext cx="4812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1200" b="1" i="1" baseline="-25000" dirty="0" err="1" smtClean="0">
                <a:latin typeface="Times New Roman" pitchFamily="18" charset="0"/>
                <a:cs typeface="Times New Roman" pitchFamily="18" charset="0"/>
              </a:rPr>
              <a:t>piles</a:t>
            </a:r>
            <a:endParaRPr lang="en-US" sz="12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9" name="TextBox 478"/>
          <p:cNvSpPr txBox="1"/>
          <p:nvPr/>
        </p:nvSpPr>
        <p:spPr>
          <a:xfrm>
            <a:off x="457200" y="838200"/>
            <a:ext cx="6062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1200" b="1" i="1" baseline="-25000" dirty="0" err="1" smtClean="0">
                <a:latin typeface="Times New Roman" pitchFamily="18" charset="0"/>
                <a:cs typeface="Times New Roman" pitchFamily="18" charset="0"/>
              </a:rPr>
              <a:t>backfill</a:t>
            </a:r>
            <a:endParaRPr lang="en-US" sz="12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0" name="TextBox 479"/>
          <p:cNvSpPr txBox="1"/>
          <p:nvPr/>
        </p:nvSpPr>
        <p:spPr>
          <a:xfrm>
            <a:off x="5794544" y="838200"/>
            <a:ext cx="6062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1200" b="1" i="1" baseline="-25000" dirty="0" err="1" smtClean="0">
                <a:latin typeface="Times New Roman" pitchFamily="18" charset="0"/>
                <a:cs typeface="Times New Roman" pitchFamily="18" charset="0"/>
              </a:rPr>
              <a:t>backfill</a:t>
            </a:r>
            <a:endParaRPr lang="en-US" sz="12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" name="TextBox 480"/>
          <p:cNvSpPr txBox="1"/>
          <p:nvPr/>
        </p:nvSpPr>
        <p:spPr>
          <a:xfrm>
            <a:off x="2819400" y="2085201"/>
            <a:ext cx="12250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Foundation Piles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83" name="Curved Connector 482"/>
          <p:cNvCxnSpPr>
            <a:stCxn id="481" idx="3"/>
          </p:cNvCxnSpPr>
          <p:nvPr/>
        </p:nvCxnSpPr>
        <p:spPr>
          <a:xfrm flipV="1">
            <a:off x="4044415" y="1780401"/>
            <a:ext cx="1213385" cy="44330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5" name="Curved Connector 484"/>
          <p:cNvCxnSpPr>
            <a:stCxn id="481" idx="1"/>
          </p:cNvCxnSpPr>
          <p:nvPr/>
        </p:nvCxnSpPr>
        <p:spPr>
          <a:xfrm rot="10800000" flipV="1">
            <a:off x="1600202" y="2223701"/>
            <a:ext cx="1219199" cy="45720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7" name="TextBox 486"/>
          <p:cNvSpPr txBox="1"/>
          <p:nvPr/>
        </p:nvSpPr>
        <p:spPr>
          <a:xfrm>
            <a:off x="3564249" y="332601"/>
            <a:ext cx="10839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Superstructure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8" name="TextBox 487"/>
          <p:cNvSpPr txBox="1"/>
          <p:nvPr/>
        </p:nvSpPr>
        <p:spPr>
          <a:xfrm>
            <a:off x="2246177" y="1066801"/>
            <a:ext cx="801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Integral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Abutment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90" name="Straight Arrow Connector 489"/>
          <p:cNvCxnSpPr/>
          <p:nvPr/>
        </p:nvCxnSpPr>
        <p:spPr>
          <a:xfrm rot="10800000">
            <a:off x="1600201" y="1143001"/>
            <a:ext cx="493577" cy="152401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2" name="Straight Connector 491"/>
          <p:cNvCxnSpPr>
            <a:endCxn id="488" idx="1"/>
          </p:cNvCxnSpPr>
          <p:nvPr/>
        </p:nvCxnSpPr>
        <p:spPr>
          <a:xfrm>
            <a:off x="2093777" y="1295401"/>
            <a:ext cx="152400" cy="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4" name="Straight Arrow Connector 493"/>
          <p:cNvCxnSpPr/>
          <p:nvPr/>
        </p:nvCxnSpPr>
        <p:spPr>
          <a:xfrm rot="10800000" flipV="1">
            <a:off x="2971800" y="457202"/>
            <a:ext cx="457202" cy="45719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5" name="Straight Connector 494"/>
          <p:cNvCxnSpPr/>
          <p:nvPr/>
        </p:nvCxnSpPr>
        <p:spPr>
          <a:xfrm>
            <a:off x="3429000" y="457200"/>
            <a:ext cx="152400" cy="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7" name="TextBox 496"/>
          <p:cNvSpPr txBox="1"/>
          <p:nvPr/>
        </p:nvSpPr>
        <p:spPr>
          <a:xfrm>
            <a:off x="4191000" y="1143000"/>
            <a:ext cx="966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Intermediate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Pier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98" name="Straight Arrow Connector 497"/>
          <p:cNvCxnSpPr>
            <a:endCxn id="144" idx="6"/>
          </p:cNvCxnSpPr>
          <p:nvPr/>
        </p:nvCxnSpPr>
        <p:spPr>
          <a:xfrm rot="10800000">
            <a:off x="3505200" y="990600"/>
            <a:ext cx="533402" cy="381002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9" name="Straight Connector 498"/>
          <p:cNvCxnSpPr>
            <a:endCxn id="497" idx="1"/>
          </p:cNvCxnSpPr>
          <p:nvPr/>
        </p:nvCxnSpPr>
        <p:spPr>
          <a:xfrm>
            <a:off x="4038600" y="1371600"/>
            <a:ext cx="152400" cy="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11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4</cp:revision>
  <dcterms:created xsi:type="dcterms:W3CDTF">2007-10-02T21:46:41Z</dcterms:created>
  <dcterms:modified xsi:type="dcterms:W3CDTF">2007-10-02T22:24:09Z</dcterms:modified>
</cp:coreProperties>
</file>