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-201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0D3AE5-FAAE-427A-AED2-283E50C236AA}" type="datetimeFigureOut">
              <a:rPr lang="en-US" smtClean="0"/>
              <a:t>10/2/2007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8CD22E-C2D6-4A78-99B7-E0A972713B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1" name="Group 530"/>
          <p:cNvGrpSpPr/>
          <p:nvPr/>
        </p:nvGrpSpPr>
        <p:grpSpPr>
          <a:xfrm>
            <a:off x="4450435" y="997875"/>
            <a:ext cx="916782" cy="1736566"/>
            <a:chOff x="1629886" y="5803424"/>
            <a:chExt cx="916782" cy="1736566"/>
          </a:xfrm>
        </p:grpSpPr>
        <p:cxnSp>
          <p:nvCxnSpPr>
            <p:cNvPr id="532" name="Straight Connector 531"/>
            <p:cNvCxnSpPr/>
            <p:nvPr/>
          </p:nvCxnSpPr>
          <p:spPr>
            <a:xfrm rot="5400000">
              <a:off x="868680" y="6564630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 rot="5400000">
              <a:off x="1021080" y="660574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 rot="5400000">
              <a:off x="1173480" y="664003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 rot="5400000">
              <a:off x="1325880" y="667432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 rot="5400000">
              <a:off x="1478280" y="671242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7" name="Straight Connector 536"/>
            <p:cNvCxnSpPr/>
            <p:nvPr/>
          </p:nvCxnSpPr>
          <p:spPr>
            <a:xfrm rot="5400000">
              <a:off x="1629886" y="674290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8" name="Straight Connector 537"/>
            <p:cNvCxnSpPr/>
            <p:nvPr/>
          </p:nvCxnSpPr>
          <p:spPr>
            <a:xfrm rot="5400000">
              <a:off x="1783874" y="677719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7" name="Straight Connector 516"/>
          <p:cNvCxnSpPr/>
          <p:nvPr/>
        </p:nvCxnSpPr>
        <p:spPr>
          <a:xfrm>
            <a:off x="4425696" y="990600"/>
            <a:ext cx="9906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9" name="Freeform 518"/>
          <p:cNvSpPr/>
          <p:nvPr/>
        </p:nvSpPr>
        <p:spPr>
          <a:xfrm>
            <a:off x="1458209" y="684362"/>
            <a:ext cx="3950898" cy="1380227"/>
          </a:xfrm>
          <a:custGeom>
            <a:avLst/>
            <a:gdLst>
              <a:gd name="connsiteX0" fmla="*/ 0 w 3950898"/>
              <a:gd name="connsiteY0" fmla="*/ 1138687 h 1380227"/>
              <a:gd name="connsiteX1" fmla="*/ 2973238 w 3950898"/>
              <a:gd name="connsiteY1" fmla="*/ 0 h 1380227"/>
              <a:gd name="connsiteX2" fmla="*/ 3950898 w 3950898"/>
              <a:gd name="connsiteY2" fmla="*/ 235789 h 1380227"/>
              <a:gd name="connsiteX3" fmla="*/ 977661 w 3950898"/>
              <a:gd name="connsiteY3" fmla="*/ 1380227 h 1380227"/>
              <a:gd name="connsiteX4" fmla="*/ 0 w 3950898"/>
              <a:gd name="connsiteY4" fmla="*/ 1138687 h 1380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0898" h="1380227">
                <a:moveTo>
                  <a:pt x="0" y="1138687"/>
                </a:moveTo>
                <a:lnTo>
                  <a:pt x="2973238" y="0"/>
                </a:lnTo>
                <a:lnTo>
                  <a:pt x="3950898" y="235789"/>
                </a:lnTo>
                <a:lnTo>
                  <a:pt x="977661" y="1380227"/>
                </a:lnTo>
                <a:lnTo>
                  <a:pt x="0" y="11386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2" name="Straight Connector 501"/>
          <p:cNvCxnSpPr/>
          <p:nvPr/>
        </p:nvCxnSpPr>
        <p:spPr>
          <a:xfrm>
            <a:off x="1453896" y="1828800"/>
            <a:ext cx="9906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Straight Connector 504"/>
          <p:cNvCxnSpPr/>
          <p:nvPr/>
        </p:nvCxnSpPr>
        <p:spPr>
          <a:xfrm flipV="1">
            <a:off x="1453896" y="685800"/>
            <a:ext cx="2971800" cy="1143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9" name="Straight Connector 508"/>
          <p:cNvCxnSpPr/>
          <p:nvPr/>
        </p:nvCxnSpPr>
        <p:spPr>
          <a:xfrm flipV="1">
            <a:off x="2444496" y="914400"/>
            <a:ext cx="2971800" cy="1143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0" name="Straight Connector 509"/>
          <p:cNvCxnSpPr/>
          <p:nvPr/>
        </p:nvCxnSpPr>
        <p:spPr>
          <a:xfrm>
            <a:off x="1453896" y="2133600"/>
            <a:ext cx="9906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" name="Straight Connector 511"/>
          <p:cNvCxnSpPr/>
          <p:nvPr/>
        </p:nvCxnSpPr>
        <p:spPr>
          <a:xfrm rot="5400000">
            <a:off x="1301496" y="19812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/>
          <p:cNvCxnSpPr/>
          <p:nvPr/>
        </p:nvCxnSpPr>
        <p:spPr>
          <a:xfrm rot="5400000">
            <a:off x="2292096" y="2209800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5" name="Straight Connector 514"/>
          <p:cNvCxnSpPr/>
          <p:nvPr/>
        </p:nvCxnSpPr>
        <p:spPr>
          <a:xfrm>
            <a:off x="4425696" y="685800"/>
            <a:ext cx="990600" cy="228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6" name="Straight Connector 515"/>
          <p:cNvCxnSpPr/>
          <p:nvPr/>
        </p:nvCxnSpPr>
        <p:spPr>
          <a:xfrm rot="5400000">
            <a:off x="5264690" y="1066006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0" name="Oval 519"/>
          <p:cNvSpPr/>
          <p:nvPr/>
        </p:nvSpPr>
        <p:spPr>
          <a:xfrm flipH="1">
            <a:off x="3816096" y="1524000"/>
            <a:ext cx="45719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0" name="Group 529"/>
          <p:cNvGrpSpPr/>
          <p:nvPr/>
        </p:nvGrpSpPr>
        <p:grpSpPr>
          <a:xfrm>
            <a:off x="1483582" y="2145824"/>
            <a:ext cx="916782" cy="1736566"/>
            <a:chOff x="1629886" y="5803424"/>
            <a:chExt cx="916782" cy="1736566"/>
          </a:xfrm>
        </p:grpSpPr>
        <p:cxnSp>
          <p:nvCxnSpPr>
            <p:cNvPr id="522" name="Straight Connector 521"/>
            <p:cNvCxnSpPr/>
            <p:nvPr/>
          </p:nvCxnSpPr>
          <p:spPr>
            <a:xfrm rot="5400000">
              <a:off x="868680" y="6564630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/>
            <p:cNvCxnSpPr/>
            <p:nvPr/>
          </p:nvCxnSpPr>
          <p:spPr>
            <a:xfrm rot="5400000">
              <a:off x="1021080" y="660574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/>
            <p:cNvCxnSpPr/>
            <p:nvPr/>
          </p:nvCxnSpPr>
          <p:spPr>
            <a:xfrm rot="5400000">
              <a:off x="1173480" y="664003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/>
            <p:cNvCxnSpPr/>
            <p:nvPr/>
          </p:nvCxnSpPr>
          <p:spPr>
            <a:xfrm rot="5400000">
              <a:off x="1325880" y="667432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/>
            <p:cNvCxnSpPr/>
            <p:nvPr/>
          </p:nvCxnSpPr>
          <p:spPr>
            <a:xfrm rot="5400000">
              <a:off x="1478280" y="671242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 rot="5400000">
              <a:off x="1629886" y="674290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 rot="5400000">
              <a:off x="1783874" y="6777196"/>
              <a:ext cx="15240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1" name="Group 570"/>
          <p:cNvGrpSpPr/>
          <p:nvPr/>
        </p:nvGrpSpPr>
        <p:grpSpPr>
          <a:xfrm rot="781712">
            <a:off x="1026386" y="3765356"/>
            <a:ext cx="1676400" cy="76200"/>
            <a:chOff x="3276600" y="7543800"/>
            <a:chExt cx="1676400" cy="76200"/>
          </a:xfrm>
        </p:grpSpPr>
        <p:cxnSp>
          <p:nvCxnSpPr>
            <p:cNvPr id="546" name="Straight Connector 545"/>
            <p:cNvCxnSpPr/>
            <p:nvPr/>
          </p:nvCxnSpPr>
          <p:spPr>
            <a:xfrm>
              <a:off x="3352800" y="7543800"/>
              <a:ext cx="1600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7" name="Straight Connector 546"/>
            <p:cNvCxnSpPr/>
            <p:nvPr/>
          </p:nvCxnSpPr>
          <p:spPr>
            <a:xfrm rot="5400000">
              <a:off x="3276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8" name="Straight Connector 547"/>
            <p:cNvCxnSpPr/>
            <p:nvPr/>
          </p:nvCxnSpPr>
          <p:spPr>
            <a:xfrm rot="5400000">
              <a:off x="3352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9" name="Straight Connector 548"/>
            <p:cNvCxnSpPr/>
            <p:nvPr/>
          </p:nvCxnSpPr>
          <p:spPr>
            <a:xfrm rot="5400000">
              <a:off x="3429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0" name="Straight Connector 549"/>
            <p:cNvCxnSpPr/>
            <p:nvPr/>
          </p:nvCxnSpPr>
          <p:spPr>
            <a:xfrm rot="5400000">
              <a:off x="3505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1" name="Straight Connector 550"/>
            <p:cNvCxnSpPr/>
            <p:nvPr/>
          </p:nvCxnSpPr>
          <p:spPr>
            <a:xfrm rot="5400000">
              <a:off x="3581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2" name="Straight Connector 551"/>
            <p:cNvCxnSpPr/>
            <p:nvPr/>
          </p:nvCxnSpPr>
          <p:spPr>
            <a:xfrm rot="5400000">
              <a:off x="3657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3" name="Straight Connector 552"/>
            <p:cNvCxnSpPr/>
            <p:nvPr/>
          </p:nvCxnSpPr>
          <p:spPr>
            <a:xfrm rot="5400000">
              <a:off x="3733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6" name="Straight Connector 555"/>
            <p:cNvCxnSpPr/>
            <p:nvPr/>
          </p:nvCxnSpPr>
          <p:spPr>
            <a:xfrm rot="5400000">
              <a:off x="3810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7" name="Straight Connector 556"/>
            <p:cNvCxnSpPr/>
            <p:nvPr/>
          </p:nvCxnSpPr>
          <p:spPr>
            <a:xfrm rot="5400000">
              <a:off x="3886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8" name="Straight Connector 557"/>
            <p:cNvCxnSpPr/>
            <p:nvPr/>
          </p:nvCxnSpPr>
          <p:spPr>
            <a:xfrm rot="5400000">
              <a:off x="3962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9" name="Straight Connector 558"/>
            <p:cNvCxnSpPr/>
            <p:nvPr/>
          </p:nvCxnSpPr>
          <p:spPr>
            <a:xfrm rot="5400000">
              <a:off x="4038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0" name="Straight Connector 559"/>
            <p:cNvCxnSpPr/>
            <p:nvPr/>
          </p:nvCxnSpPr>
          <p:spPr>
            <a:xfrm rot="5400000">
              <a:off x="4114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1" name="Straight Connector 560"/>
            <p:cNvCxnSpPr/>
            <p:nvPr/>
          </p:nvCxnSpPr>
          <p:spPr>
            <a:xfrm rot="5400000">
              <a:off x="4191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2" name="Straight Connector 561"/>
            <p:cNvCxnSpPr/>
            <p:nvPr/>
          </p:nvCxnSpPr>
          <p:spPr>
            <a:xfrm rot="5400000">
              <a:off x="4267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3" name="Straight Connector 562"/>
            <p:cNvCxnSpPr/>
            <p:nvPr/>
          </p:nvCxnSpPr>
          <p:spPr>
            <a:xfrm rot="5400000">
              <a:off x="4343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4" name="Straight Connector 563"/>
            <p:cNvCxnSpPr/>
            <p:nvPr/>
          </p:nvCxnSpPr>
          <p:spPr>
            <a:xfrm rot="5400000">
              <a:off x="4419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Straight Connector 564"/>
            <p:cNvCxnSpPr/>
            <p:nvPr/>
          </p:nvCxnSpPr>
          <p:spPr>
            <a:xfrm rot="5400000">
              <a:off x="4495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Straight Connector 565"/>
            <p:cNvCxnSpPr/>
            <p:nvPr/>
          </p:nvCxnSpPr>
          <p:spPr>
            <a:xfrm rot="5400000">
              <a:off x="4572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Straight Connector 566"/>
            <p:cNvCxnSpPr/>
            <p:nvPr/>
          </p:nvCxnSpPr>
          <p:spPr>
            <a:xfrm rot="5400000">
              <a:off x="4648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Straight Connector 567"/>
            <p:cNvCxnSpPr/>
            <p:nvPr/>
          </p:nvCxnSpPr>
          <p:spPr>
            <a:xfrm rot="5400000">
              <a:off x="4724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9" name="Straight Connector 568"/>
            <p:cNvCxnSpPr/>
            <p:nvPr/>
          </p:nvCxnSpPr>
          <p:spPr>
            <a:xfrm rot="5400000">
              <a:off x="4800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0" name="Straight Connector 569"/>
            <p:cNvCxnSpPr/>
            <p:nvPr/>
          </p:nvCxnSpPr>
          <p:spPr>
            <a:xfrm rot="5400000">
              <a:off x="4876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2" name="Group 571"/>
          <p:cNvGrpSpPr/>
          <p:nvPr/>
        </p:nvGrpSpPr>
        <p:grpSpPr>
          <a:xfrm rot="781712">
            <a:off x="3993237" y="2623346"/>
            <a:ext cx="1676400" cy="76200"/>
            <a:chOff x="3276600" y="7543800"/>
            <a:chExt cx="1676400" cy="76200"/>
          </a:xfrm>
        </p:grpSpPr>
        <p:cxnSp>
          <p:nvCxnSpPr>
            <p:cNvPr id="573" name="Straight Connector 572"/>
            <p:cNvCxnSpPr/>
            <p:nvPr/>
          </p:nvCxnSpPr>
          <p:spPr>
            <a:xfrm>
              <a:off x="3352800" y="7543800"/>
              <a:ext cx="1600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4" name="Straight Connector 573"/>
            <p:cNvCxnSpPr/>
            <p:nvPr/>
          </p:nvCxnSpPr>
          <p:spPr>
            <a:xfrm rot="5400000">
              <a:off x="3276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5" name="Straight Connector 574"/>
            <p:cNvCxnSpPr/>
            <p:nvPr/>
          </p:nvCxnSpPr>
          <p:spPr>
            <a:xfrm rot="5400000">
              <a:off x="3352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6" name="Straight Connector 575"/>
            <p:cNvCxnSpPr/>
            <p:nvPr/>
          </p:nvCxnSpPr>
          <p:spPr>
            <a:xfrm rot="5400000">
              <a:off x="3429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7" name="Straight Connector 576"/>
            <p:cNvCxnSpPr/>
            <p:nvPr/>
          </p:nvCxnSpPr>
          <p:spPr>
            <a:xfrm rot="5400000">
              <a:off x="3505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8" name="Straight Connector 577"/>
            <p:cNvCxnSpPr/>
            <p:nvPr/>
          </p:nvCxnSpPr>
          <p:spPr>
            <a:xfrm rot="5400000">
              <a:off x="3581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9" name="Straight Connector 578"/>
            <p:cNvCxnSpPr/>
            <p:nvPr/>
          </p:nvCxnSpPr>
          <p:spPr>
            <a:xfrm rot="5400000">
              <a:off x="3657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0" name="Straight Connector 579"/>
            <p:cNvCxnSpPr/>
            <p:nvPr/>
          </p:nvCxnSpPr>
          <p:spPr>
            <a:xfrm rot="5400000">
              <a:off x="3733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1" name="Straight Connector 580"/>
            <p:cNvCxnSpPr/>
            <p:nvPr/>
          </p:nvCxnSpPr>
          <p:spPr>
            <a:xfrm rot="5400000">
              <a:off x="3810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2" name="Straight Connector 581"/>
            <p:cNvCxnSpPr/>
            <p:nvPr/>
          </p:nvCxnSpPr>
          <p:spPr>
            <a:xfrm rot="5400000">
              <a:off x="3886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3" name="Straight Connector 582"/>
            <p:cNvCxnSpPr/>
            <p:nvPr/>
          </p:nvCxnSpPr>
          <p:spPr>
            <a:xfrm rot="5400000">
              <a:off x="3962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4" name="Straight Connector 583"/>
            <p:cNvCxnSpPr/>
            <p:nvPr/>
          </p:nvCxnSpPr>
          <p:spPr>
            <a:xfrm rot="5400000">
              <a:off x="4038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5" name="Straight Connector 584"/>
            <p:cNvCxnSpPr/>
            <p:nvPr/>
          </p:nvCxnSpPr>
          <p:spPr>
            <a:xfrm rot="5400000">
              <a:off x="4114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6" name="Straight Connector 585"/>
            <p:cNvCxnSpPr/>
            <p:nvPr/>
          </p:nvCxnSpPr>
          <p:spPr>
            <a:xfrm rot="5400000">
              <a:off x="4191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7" name="Straight Connector 586"/>
            <p:cNvCxnSpPr/>
            <p:nvPr/>
          </p:nvCxnSpPr>
          <p:spPr>
            <a:xfrm rot="5400000">
              <a:off x="4267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8" name="Straight Connector 587"/>
            <p:cNvCxnSpPr/>
            <p:nvPr/>
          </p:nvCxnSpPr>
          <p:spPr>
            <a:xfrm rot="5400000">
              <a:off x="4343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9" name="Straight Connector 588"/>
            <p:cNvCxnSpPr/>
            <p:nvPr/>
          </p:nvCxnSpPr>
          <p:spPr>
            <a:xfrm rot="5400000">
              <a:off x="4419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0" name="Straight Connector 589"/>
            <p:cNvCxnSpPr/>
            <p:nvPr/>
          </p:nvCxnSpPr>
          <p:spPr>
            <a:xfrm rot="5400000">
              <a:off x="4495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1" name="Straight Connector 590"/>
            <p:cNvCxnSpPr/>
            <p:nvPr/>
          </p:nvCxnSpPr>
          <p:spPr>
            <a:xfrm rot="5400000">
              <a:off x="45720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2" name="Straight Connector 591"/>
            <p:cNvCxnSpPr/>
            <p:nvPr/>
          </p:nvCxnSpPr>
          <p:spPr>
            <a:xfrm rot="5400000">
              <a:off x="46482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3" name="Straight Connector 592"/>
            <p:cNvCxnSpPr/>
            <p:nvPr/>
          </p:nvCxnSpPr>
          <p:spPr>
            <a:xfrm rot="5400000">
              <a:off x="47244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4" name="Straight Connector 593"/>
            <p:cNvCxnSpPr/>
            <p:nvPr/>
          </p:nvCxnSpPr>
          <p:spPr>
            <a:xfrm rot="5400000">
              <a:off x="48006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5" name="Straight Connector 594"/>
            <p:cNvCxnSpPr/>
            <p:nvPr/>
          </p:nvCxnSpPr>
          <p:spPr>
            <a:xfrm rot="5400000">
              <a:off x="4876800" y="7543800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4" name="Group 603"/>
          <p:cNvGrpSpPr/>
          <p:nvPr/>
        </p:nvGrpSpPr>
        <p:grpSpPr>
          <a:xfrm rot="20255247">
            <a:off x="3569683" y="1619002"/>
            <a:ext cx="533400" cy="76200"/>
            <a:chOff x="3787239" y="5430981"/>
            <a:chExt cx="533400" cy="76200"/>
          </a:xfrm>
        </p:grpSpPr>
        <p:cxnSp>
          <p:nvCxnSpPr>
            <p:cNvPr id="596" name="Straight Connector 595"/>
            <p:cNvCxnSpPr/>
            <p:nvPr/>
          </p:nvCxnSpPr>
          <p:spPr>
            <a:xfrm>
              <a:off x="3863439" y="5430981"/>
              <a:ext cx="4572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7" name="Straight Connector 596"/>
            <p:cNvCxnSpPr/>
            <p:nvPr/>
          </p:nvCxnSpPr>
          <p:spPr>
            <a:xfrm rot="5400000">
              <a:off x="37872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8" name="Straight Connector 597"/>
            <p:cNvCxnSpPr/>
            <p:nvPr/>
          </p:nvCxnSpPr>
          <p:spPr>
            <a:xfrm rot="5400000">
              <a:off x="38634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9" name="Straight Connector 598"/>
            <p:cNvCxnSpPr/>
            <p:nvPr/>
          </p:nvCxnSpPr>
          <p:spPr>
            <a:xfrm rot="5400000">
              <a:off x="39396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0" name="Straight Connector 599"/>
            <p:cNvCxnSpPr/>
            <p:nvPr/>
          </p:nvCxnSpPr>
          <p:spPr>
            <a:xfrm rot="5400000">
              <a:off x="40158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1" name="Straight Connector 600"/>
            <p:cNvCxnSpPr/>
            <p:nvPr/>
          </p:nvCxnSpPr>
          <p:spPr>
            <a:xfrm rot="5400000">
              <a:off x="40920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2" name="Straight Connector 601"/>
            <p:cNvCxnSpPr/>
            <p:nvPr/>
          </p:nvCxnSpPr>
          <p:spPr>
            <a:xfrm rot="5400000">
              <a:off x="41682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3" name="Straight Connector 602"/>
            <p:cNvCxnSpPr/>
            <p:nvPr/>
          </p:nvCxnSpPr>
          <p:spPr>
            <a:xfrm rot="5400000">
              <a:off x="4244439" y="5430981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6</cp:revision>
  <dcterms:created xsi:type="dcterms:W3CDTF">2007-10-02T21:46:41Z</dcterms:created>
  <dcterms:modified xsi:type="dcterms:W3CDTF">2007-10-02T22:35:13Z</dcterms:modified>
</cp:coreProperties>
</file>