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3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136"/>
          <p:cNvGrpSpPr/>
          <p:nvPr/>
        </p:nvGrpSpPr>
        <p:grpSpPr>
          <a:xfrm>
            <a:off x="2438400" y="914400"/>
            <a:ext cx="1981200" cy="1115199"/>
            <a:chOff x="2438400" y="3533001"/>
            <a:chExt cx="1981200" cy="1115199"/>
          </a:xfrm>
        </p:grpSpPr>
        <p:cxnSp>
          <p:nvCxnSpPr>
            <p:cNvPr id="5" name="Straight Connector 4"/>
            <p:cNvCxnSpPr/>
            <p:nvPr/>
          </p:nvCxnSpPr>
          <p:spPr>
            <a:xfrm rot="5400000">
              <a:off x="2170906" y="4229100"/>
              <a:ext cx="686594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514600" y="4572000"/>
              <a:ext cx="1828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000500" y="4229100"/>
              <a:ext cx="686594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2438400" y="3886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2438400" y="3962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2438400" y="4038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2438400" y="4114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2438400" y="4191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2438400" y="4267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38400" y="4343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2438400" y="4419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2438400" y="4495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2438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25146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5908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670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27432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2819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28956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29718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480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31242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3200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2766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3528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34290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35052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3581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36576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37338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100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38862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3962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40386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41148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1910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42672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4343400" y="3886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4343400" y="3962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4343400" y="4038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4343400" y="4114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4343400" y="4191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4343400" y="4267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4343400" y="4343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4343400" y="4419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4343400" y="4495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4343400" y="4572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/>
            <p:nvPr/>
          </p:nvSpPr>
          <p:spPr>
            <a:xfrm>
              <a:off x="3200400" y="4419600"/>
              <a:ext cx="152400" cy="1524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505200" y="4419600"/>
              <a:ext cx="152400" cy="1524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048000" y="3733800"/>
              <a:ext cx="762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2514600" y="3810000"/>
              <a:ext cx="533400" cy="228600"/>
              <a:chOff x="2514600" y="4953000"/>
              <a:chExt cx="762000" cy="457200"/>
            </a:xfrm>
            <a:solidFill>
              <a:schemeClr val="bg1"/>
            </a:solidFill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25146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2514600" y="50292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6200000" flipH="1">
                <a:off x="25146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 flipH="1" flipV="1">
                <a:off x="26670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16200000" flipH="1">
                <a:off x="28194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 flipH="1" flipV="1">
                <a:off x="3048000" y="52578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2004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/>
            <p:cNvGrpSpPr/>
            <p:nvPr/>
          </p:nvGrpSpPr>
          <p:grpSpPr>
            <a:xfrm>
              <a:off x="3810000" y="3810000"/>
              <a:ext cx="533400" cy="228600"/>
              <a:chOff x="2514600" y="4953000"/>
              <a:chExt cx="762000" cy="457200"/>
            </a:xfrm>
            <a:solidFill>
              <a:schemeClr val="bg1"/>
            </a:solidFill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25146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 flipH="1" flipV="1">
                <a:off x="2514600" y="50292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16200000" flipH="1">
                <a:off x="25146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5400000" flipH="1" flipV="1">
                <a:off x="26670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16200000" flipH="1">
                <a:off x="28194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 flipH="1" flipV="1">
                <a:off x="3048000" y="52578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2004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" name="TextBox 92"/>
            <p:cNvSpPr txBox="1"/>
            <p:nvPr/>
          </p:nvSpPr>
          <p:spPr>
            <a:xfrm>
              <a:off x="3250860" y="3914001"/>
              <a:ext cx="3305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en-US" sz="12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2514600" y="4114800"/>
              <a:ext cx="533400" cy="230188"/>
              <a:chOff x="2514600" y="5103812"/>
              <a:chExt cx="381000" cy="155576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25146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5400000">
                <a:off x="2609697" y="5181016"/>
                <a:ext cx="114268" cy="17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2590800" y="5103812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5400000">
                <a:off x="26670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rot="10800000">
                <a:off x="2590800" y="52578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27432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6" name="Group 125"/>
            <p:cNvGrpSpPr/>
            <p:nvPr/>
          </p:nvGrpSpPr>
          <p:grpSpPr>
            <a:xfrm>
              <a:off x="3810000" y="4114800"/>
              <a:ext cx="533400" cy="230188"/>
              <a:chOff x="2514600" y="5103812"/>
              <a:chExt cx="381000" cy="155576"/>
            </a:xfrm>
          </p:grpSpPr>
          <p:cxnSp>
            <p:nvCxnSpPr>
              <p:cNvPr id="127" name="Straight Connector 126"/>
              <p:cNvCxnSpPr/>
              <p:nvPr/>
            </p:nvCxnSpPr>
            <p:spPr>
              <a:xfrm>
                <a:off x="25146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2609697" y="5181016"/>
                <a:ext cx="114268" cy="17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2590800" y="5103812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5400000">
                <a:off x="26670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rot="10800000">
                <a:off x="2590800" y="52578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2743200" y="5181600"/>
                <a:ext cx="15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TextBox 132"/>
            <p:cNvSpPr txBox="1"/>
            <p:nvPr/>
          </p:nvSpPr>
          <p:spPr>
            <a:xfrm>
              <a:off x="2590800" y="3533001"/>
              <a:ext cx="4764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err="1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1200" b="1" i="1" baseline="-25000" dirty="0" err="1" smtClean="0">
                  <a:latin typeface="Times New Roman" pitchFamily="18" charset="0"/>
                  <a:cs typeface="Times New Roman" pitchFamily="18" charset="0"/>
                </a:rPr>
                <a:t>total</a:t>
              </a:r>
              <a:endParaRPr lang="en-US" sz="12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3810000" y="3533001"/>
              <a:ext cx="4764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err="1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1200" b="1" i="1" baseline="-25000" dirty="0" err="1" smtClean="0">
                  <a:latin typeface="Times New Roman" pitchFamily="18" charset="0"/>
                  <a:cs typeface="Times New Roman" pitchFamily="18" charset="0"/>
                </a:rPr>
                <a:t>total</a:t>
              </a:r>
              <a:endParaRPr lang="en-US" sz="12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590800" y="42950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12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886200" y="42950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12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2</cp:revision>
  <dcterms:created xsi:type="dcterms:W3CDTF">2007-10-02T21:46:41Z</dcterms:created>
  <dcterms:modified xsi:type="dcterms:W3CDTF">2007-10-02T22:03:51Z</dcterms:modified>
</cp:coreProperties>
</file>