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144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52" d="100"/>
          <a:sy n="52" d="100"/>
        </p:scale>
        <p:origin x="-2016" y="-10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9"/>
            <a:ext cx="5829300" cy="196003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2283B2-5B19-4B38-9BFD-4DFA99E0A648}" type="datetimeFigureOut">
              <a:rPr lang="en-US" smtClean="0"/>
              <a:pPr/>
              <a:t>10/2/2007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7736EE-C710-45E5-9DBE-DEFFBA45C4F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2283B2-5B19-4B38-9BFD-4DFA99E0A648}" type="datetimeFigureOut">
              <a:rPr lang="en-US" smtClean="0"/>
              <a:pPr/>
              <a:t>10/2/2007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7736EE-C710-45E5-9DBE-DEFFBA45C4F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66186"/>
            <a:ext cx="1543050" cy="780203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66186"/>
            <a:ext cx="4514850" cy="780203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2283B2-5B19-4B38-9BFD-4DFA99E0A648}" type="datetimeFigureOut">
              <a:rPr lang="en-US" smtClean="0"/>
              <a:pPr/>
              <a:t>10/2/2007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7736EE-C710-45E5-9DBE-DEFFBA45C4F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2283B2-5B19-4B38-9BFD-4DFA99E0A648}" type="datetimeFigureOut">
              <a:rPr lang="en-US" smtClean="0"/>
              <a:pPr/>
              <a:t>10/2/2007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7736EE-C710-45E5-9DBE-DEFFBA45C4F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20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2283B2-5B19-4B38-9BFD-4DFA99E0A648}" type="datetimeFigureOut">
              <a:rPr lang="en-US" smtClean="0"/>
              <a:pPr/>
              <a:t>10/2/2007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7736EE-C710-45E5-9DBE-DEFFBA45C4F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133602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2133602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2283B2-5B19-4B38-9BFD-4DFA99E0A648}" type="datetimeFigureOut">
              <a:rPr lang="en-US" smtClean="0"/>
              <a:pPr/>
              <a:t>10/2/2007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7736EE-C710-45E5-9DBE-DEFFBA45C4F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1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1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70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70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2283B2-5B19-4B38-9BFD-4DFA99E0A648}" type="datetimeFigureOut">
              <a:rPr lang="en-US" smtClean="0"/>
              <a:pPr/>
              <a:t>10/2/2007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7736EE-C710-45E5-9DBE-DEFFBA45C4F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2283B2-5B19-4B38-9BFD-4DFA99E0A648}" type="datetimeFigureOut">
              <a:rPr lang="en-US" smtClean="0"/>
              <a:pPr/>
              <a:t>10/2/2007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7736EE-C710-45E5-9DBE-DEFFBA45C4F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2283B2-5B19-4B38-9BFD-4DFA99E0A648}" type="datetimeFigureOut">
              <a:rPr lang="en-US" smtClean="0"/>
              <a:pPr/>
              <a:t>10/2/2007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7736EE-C710-45E5-9DBE-DEFFBA45C4F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1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8" y="364069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1" y="1913469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2283B2-5B19-4B38-9BFD-4DFA99E0A648}" type="datetimeFigureOut">
              <a:rPr lang="en-US" smtClean="0"/>
              <a:pPr/>
              <a:t>10/2/2007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7736EE-C710-45E5-9DBE-DEFFBA45C4F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1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2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2283B2-5B19-4B38-9BFD-4DFA99E0A648}" type="datetimeFigureOut">
              <a:rPr lang="en-US" smtClean="0"/>
              <a:pPr/>
              <a:t>10/2/2007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7736EE-C710-45E5-9DBE-DEFFBA45C4F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2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6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2283B2-5B19-4B38-9BFD-4DFA99E0A648}" type="datetimeFigureOut">
              <a:rPr lang="en-US" smtClean="0"/>
              <a:pPr/>
              <a:t>10/2/2007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6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6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7736EE-C710-45E5-9DBE-DEFFBA45C4F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Rectangle 77"/>
          <p:cNvSpPr/>
          <p:nvPr/>
        </p:nvSpPr>
        <p:spPr>
          <a:xfrm>
            <a:off x="2443655" y="533400"/>
            <a:ext cx="2585545" cy="258554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0" name="Straight Connector 79"/>
          <p:cNvCxnSpPr/>
          <p:nvPr/>
        </p:nvCxnSpPr>
        <p:spPr>
          <a:xfrm flipV="1">
            <a:off x="2438400" y="1191397"/>
            <a:ext cx="685800" cy="2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1" name="TextBox 80"/>
          <p:cNvSpPr txBox="1"/>
          <p:nvPr/>
        </p:nvSpPr>
        <p:spPr>
          <a:xfrm>
            <a:off x="2122288" y="1026438"/>
            <a:ext cx="31611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i="1" dirty="0" err="1" smtClean="0">
                <a:latin typeface="Times" pitchFamily="18" charset="0"/>
              </a:rPr>
              <a:t>K</a:t>
            </a:r>
            <a:r>
              <a:rPr lang="en-US" sz="1200" i="1" baseline="-25000" dirty="0" err="1">
                <a:latin typeface="Times" pitchFamily="18" charset="0"/>
              </a:rPr>
              <a:t>i</a:t>
            </a:r>
            <a:endParaRPr lang="en-US" sz="1200" i="1" baseline="-25000" dirty="0">
              <a:latin typeface="Times" pitchFamily="18" charset="0"/>
            </a:endParaRPr>
          </a:p>
        </p:txBody>
      </p:sp>
      <p:cxnSp>
        <p:nvCxnSpPr>
          <p:cNvPr id="83" name="Straight Connector 82"/>
          <p:cNvCxnSpPr/>
          <p:nvPr/>
        </p:nvCxnSpPr>
        <p:spPr>
          <a:xfrm rot="5400000" flipH="1" flipV="1">
            <a:off x="2208767" y="2202950"/>
            <a:ext cx="1831427" cy="561"/>
          </a:xfrm>
          <a:prstGeom prst="line">
            <a:avLst/>
          </a:prstGeom>
          <a:ln>
            <a:solidFill>
              <a:schemeClr val="tx1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4" name="TextBox 83"/>
          <p:cNvSpPr txBox="1"/>
          <p:nvPr/>
        </p:nvSpPr>
        <p:spPr>
          <a:xfrm>
            <a:off x="2874579" y="3118944"/>
            <a:ext cx="410430" cy="1958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err="1" smtClean="0">
                <a:latin typeface="Symbol" pitchFamily="18" charset="2"/>
              </a:rPr>
              <a:t>D</a:t>
            </a:r>
            <a:r>
              <a:rPr lang="en-US" sz="1200" i="1" baseline="-25000" dirty="0" err="1" smtClean="0">
                <a:latin typeface="Times" pitchFamily="18" charset="0"/>
              </a:rPr>
              <a:t>passive</a:t>
            </a:r>
            <a:endParaRPr lang="en-US" sz="1200" i="1" baseline="-25000" dirty="0">
              <a:latin typeface="Times" pitchFamily="18" charset="0"/>
            </a:endParaRPr>
          </a:p>
        </p:txBody>
      </p:sp>
      <p:sp>
        <p:nvSpPr>
          <p:cNvPr id="94" name="TextBox 93"/>
          <p:cNvSpPr txBox="1"/>
          <p:nvPr/>
        </p:nvSpPr>
        <p:spPr>
          <a:xfrm>
            <a:off x="2744485" y="3401199"/>
            <a:ext cx="213231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b="1" dirty="0" smtClean="0">
                <a:latin typeface="Times" pitchFamily="18" charset="0"/>
              </a:rPr>
              <a:t>Maximum</a:t>
            </a:r>
          </a:p>
          <a:p>
            <a:pPr algn="ctr"/>
            <a:r>
              <a:rPr lang="en-US" sz="1200" b="1" dirty="0" smtClean="0">
                <a:latin typeface="Times" pitchFamily="18" charset="0"/>
              </a:rPr>
              <a:t>Abutment Displacement, </a:t>
            </a:r>
            <a:r>
              <a:rPr lang="en-US" sz="1200" b="1" dirty="0" err="1" smtClean="0">
                <a:latin typeface="Symbol" pitchFamily="18" charset="2"/>
              </a:rPr>
              <a:t>D</a:t>
            </a:r>
            <a:r>
              <a:rPr lang="en-US" sz="1200" b="1" i="1" baseline="-25000" dirty="0" err="1" smtClean="0">
                <a:latin typeface="Times" pitchFamily="18" charset="0"/>
              </a:rPr>
              <a:t>max</a:t>
            </a:r>
            <a:endParaRPr lang="en-US" sz="1200" b="1" i="1" baseline="-25000" dirty="0">
              <a:latin typeface="Times" pitchFamily="18" charset="0"/>
            </a:endParaRPr>
          </a:p>
        </p:txBody>
      </p:sp>
      <p:sp>
        <p:nvSpPr>
          <p:cNvPr id="95" name="TextBox 94"/>
          <p:cNvSpPr txBox="1"/>
          <p:nvPr/>
        </p:nvSpPr>
        <p:spPr>
          <a:xfrm rot="16200000">
            <a:off x="911717" y="1785578"/>
            <a:ext cx="170957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 smtClean="0">
                <a:latin typeface="Times" pitchFamily="18" charset="0"/>
              </a:rPr>
              <a:t>Effective Stiffness, </a:t>
            </a:r>
            <a:r>
              <a:rPr lang="en-US" sz="1200" b="1" i="1" dirty="0" err="1" smtClean="0">
                <a:latin typeface="Times" pitchFamily="18" charset="0"/>
              </a:rPr>
              <a:t>K</a:t>
            </a:r>
            <a:r>
              <a:rPr lang="en-US" sz="1200" b="1" i="1" baseline="-25000" dirty="0" err="1" smtClean="0">
                <a:latin typeface="Times" pitchFamily="18" charset="0"/>
              </a:rPr>
              <a:t>eff</a:t>
            </a:r>
            <a:endParaRPr lang="en-US" sz="1200" b="1" i="1" baseline="-25000" dirty="0">
              <a:latin typeface="Symbol" pitchFamily="18" charset="2"/>
            </a:endParaRPr>
          </a:p>
        </p:txBody>
      </p:sp>
      <p:sp>
        <p:nvSpPr>
          <p:cNvPr id="98" name="Freeform 97"/>
          <p:cNvSpPr/>
          <p:nvPr/>
        </p:nvSpPr>
        <p:spPr>
          <a:xfrm>
            <a:off x="3124200" y="1191398"/>
            <a:ext cx="1905000" cy="1343025"/>
          </a:xfrm>
          <a:custGeom>
            <a:avLst/>
            <a:gdLst>
              <a:gd name="connsiteX0" fmla="*/ 0 w 1914525"/>
              <a:gd name="connsiteY0" fmla="*/ 0 h 1352550"/>
              <a:gd name="connsiteX1" fmla="*/ 1914525 w 1914525"/>
              <a:gd name="connsiteY1" fmla="*/ 1352550 h 1352550"/>
              <a:gd name="connsiteX0" fmla="*/ 0 w 1914525"/>
              <a:gd name="connsiteY0" fmla="*/ 0 h 1352550"/>
              <a:gd name="connsiteX1" fmla="*/ 0 w 1914525"/>
              <a:gd name="connsiteY1" fmla="*/ 19050 h 1352550"/>
              <a:gd name="connsiteX2" fmla="*/ 1914525 w 1914525"/>
              <a:gd name="connsiteY2" fmla="*/ 1352550 h 1352550"/>
              <a:gd name="connsiteX0" fmla="*/ 0 w 1914525"/>
              <a:gd name="connsiteY0" fmla="*/ 0 h 1352550"/>
              <a:gd name="connsiteX1" fmla="*/ 0 w 1914525"/>
              <a:gd name="connsiteY1" fmla="*/ 19050 h 1352550"/>
              <a:gd name="connsiteX2" fmla="*/ 1914525 w 1914525"/>
              <a:gd name="connsiteY2" fmla="*/ 1352550 h 1352550"/>
              <a:gd name="connsiteX0" fmla="*/ 0 w 1914525"/>
              <a:gd name="connsiteY0" fmla="*/ 0 h 1352550"/>
              <a:gd name="connsiteX1" fmla="*/ 0 w 1914525"/>
              <a:gd name="connsiteY1" fmla="*/ 19050 h 1352550"/>
              <a:gd name="connsiteX2" fmla="*/ 1914525 w 1914525"/>
              <a:gd name="connsiteY2" fmla="*/ 1352550 h 1352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914525" h="1352550">
                <a:moveTo>
                  <a:pt x="0" y="0"/>
                </a:moveTo>
                <a:lnTo>
                  <a:pt x="0" y="19050"/>
                </a:lnTo>
                <a:cubicBezTo>
                  <a:pt x="309562" y="919162"/>
                  <a:pt x="1247775" y="1257300"/>
                  <a:pt x="1914525" y="1352550"/>
                </a:cubicBezTo>
              </a:path>
            </a:pathLst>
          </a:cu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04" name="Straight Arrow Connector 103"/>
          <p:cNvCxnSpPr/>
          <p:nvPr/>
        </p:nvCxnSpPr>
        <p:spPr>
          <a:xfrm rot="5400000">
            <a:off x="3505200" y="1419999"/>
            <a:ext cx="381000" cy="381000"/>
          </a:xfrm>
          <a:prstGeom prst="straightConnector1">
            <a:avLst/>
          </a:prstGeom>
          <a:ln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Straight Connector 105"/>
          <p:cNvCxnSpPr/>
          <p:nvPr/>
        </p:nvCxnSpPr>
        <p:spPr>
          <a:xfrm>
            <a:off x="3886200" y="1419999"/>
            <a:ext cx="15240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37" name="Rectangle 13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036" name="Picture 12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114800" y="1267599"/>
            <a:ext cx="457200" cy="3714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337</TotalTime>
  <Words>11</Words>
  <Application>Microsoft Office PowerPoint</Application>
  <PresentationFormat>On-screen Show (4:3)</PresentationFormat>
  <Paragraphs>5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Aaron Talbott</dc:creator>
  <cp:lastModifiedBy>Aaron Talbott</cp:lastModifiedBy>
  <cp:revision>28</cp:revision>
  <dcterms:created xsi:type="dcterms:W3CDTF">2007-10-02T15:29:44Z</dcterms:created>
  <dcterms:modified xsi:type="dcterms:W3CDTF">2007-10-02T21:45:46Z</dcterms:modified>
</cp:coreProperties>
</file>