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01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1905000" y="914400"/>
            <a:ext cx="3124200" cy="2781354"/>
            <a:chOff x="838200" y="914400"/>
            <a:chExt cx="4419600" cy="3934599"/>
          </a:xfrm>
        </p:grpSpPr>
        <p:sp>
          <p:nvSpPr>
            <p:cNvPr id="22" name="Rectangle 21"/>
            <p:cNvSpPr/>
            <p:nvPr/>
          </p:nvSpPr>
          <p:spPr>
            <a:xfrm>
              <a:off x="1600200" y="914400"/>
              <a:ext cx="3657600" cy="3657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2590800" y="1828800"/>
              <a:ext cx="2667000" cy="15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723900" y="2705100"/>
              <a:ext cx="2743200" cy="9906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38200" y="1611868"/>
              <a:ext cx="58060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err="1" smtClean="0">
                  <a:latin typeface="Times" pitchFamily="18" charset="0"/>
                </a:rPr>
                <a:t>P</a:t>
              </a:r>
              <a:r>
                <a:rPr lang="en-US" sz="1200" i="1" baseline="-25000" dirty="0" err="1" smtClean="0">
                  <a:latin typeface="Times" pitchFamily="18" charset="0"/>
                </a:rPr>
                <a:t>passive</a:t>
              </a:r>
              <a:endParaRPr lang="en-US" sz="1200" i="1" baseline="-25000" dirty="0">
                <a:latin typeface="Times" pitchFamily="18" charset="0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 rot="10800000">
              <a:off x="1600200" y="1828800"/>
              <a:ext cx="838200" cy="1588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1295797" y="3276203"/>
              <a:ext cx="2590800" cy="794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2209800" y="4572000"/>
              <a:ext cx="58060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ymbol" pitchFamily="18" charset="2"/>
                </a:rPr>
                <a:t>D</a:t>
              </a:r>
              <a:r>
                <a:rPr lang="en-US" sz="1200" i="1" baseline="-25000" dirty="0" err="1" smtClean="0">
                  <a:latin typeface="Times" pitchFamily="18" charset="0"/>
                </a:rPr>
                <a:t>passive</a:t>
              </a:r>
              <a:endParaRPr lang="en-US" sz="1200" i="1" baseline="-25000" dirty="0">
                <a:latin typeface="Times" pitchFamily="18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 rot="5400000" flipH="1" flipV="1">
              <a:off x="1714897" y="2857103"/>
              <a:ext cx="685800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057400" y="2514600"/>
              <a:ext cx="228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1675564" y="2590800"/>
              <a:ext cx="3161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err="1" smtClean="0">
                  <a:latin typeface="Times" pitchFamily="18" charset="0"/>
                </a:rPr>
                <a:t>K</a:t>
              </a:r>
              <a:r>
                <a:rPr lang="en-US" sz="1200" i="1" baseline="-25000" dirty="0" err="1">
                  <a:latin typeface="Times" pitchFamily="18" charset="0"/>
                </a:rPr>
                <a:t>i</a:t>
              </a:r>
              <a:endParaRPr lang="en-US" sz="1200" i="1" baseline="-25000" dirty="0">
                <a:latin typeface="Times" pitchFamily="18" charset="0"/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 flipV="1">
              <a:off x="1600200" y="1828800"/>
              <a:ext cx="2971800" cy="2743200"/>
            </a:xfrm>
            <a:prstGeom prst="line">
              <a:avLst/>
            </a:prstGeom>
            <a:ln w="19050">
              <a:solidFill>
                <a:srgbClr val="FF00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2819400" y="2818606"/>
              <a:ext cx="609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3124200" y="2514600"/>
              <a:ext cx="6858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2667000" y="2590800"/>
              <a:ext cx="3898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err="1" smtClean="0">
                  <a:latin typeface="Times" pitchFamily="18" charset="0"/>
                </a:rPr>
                <a:t>K</a:t>
              </a:r>
              <a:r>
                <a:rPr lang="en-US" sz="1200" i="1" baseline="-25000" dirty="0" err="1" smtClean="0">
                  <a:latin typeface="Times" pitchFamily="18" charset="0"/>
                </a:rPr>
                <a:t>eff</a:t>
              </a:r>
              <a:endParaRPr lang="en-US" sz="1200" i="1" baseline="-25000" dirty="0">
                <a:latin typeface="Times" pitchFamily="18" charset="0"/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>
            <a:xfrm rot="5400000" flipH="1" flipV="1">
              <a:off x="3276203" y="3276203"/>
              <a:ext cx="2590800" cy="794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4294589" y="4572000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ymbol" pitchFamily="18" charset="2"/>
                </a:rPr>
                <a:t>D</a:t>
              </a:r>
              <a:r>
                <a:rPr lang="en-US" sz="1200" i="1" baseline="-25000" dirty="0" err="1" smtClean="0">
                  <a:latin typeface="Times" pitchFamily="18" charset="0"/>
                </a:rPr>
                <a:t>max</a:t>
              </a:r>
              <a:endParaRPr lang="en-US" sz="1200" i="1" baseline="-25000" dirty="0">
                <a:latin typeface="Times" pitchFamily="18" charset="0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2819400" y="3886200"/>
            <a:ext cx="1965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" pitchFamily="18" charset="0"/>
              </a:rPr>
              <a:t>Abutment Displacement, </a:t>
            </a:r>
            <a:r>
              <a:rPr lang="en-US" sz="1200" b="1" dirty="0" smtClean="0">
                <a:latin typeface="Symbol" pitchFamily="18" charset="2"/>
              </a:rPr>
              <a:t>D</a:t>
            </a:r>
            <a:endParaRPr lang="en-US" sz="1200" b="1" dirty="0">
              <a:latin typeface="Symbol" pitchFamily="18" charset="2"/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1136936" y="2166578"/>
            <a:ext cx="1259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" pitchFamily="18" charset="0"/>
              </a:rPr>
              <a:t>Lateral Force, </a:t>
            </a:r>
            <a:r>
              <a:rPr lang="en-US" sz="1200" b="1" i="1" dirty="0" smtClean="0">
                <a:latin typeface="Times" pitchFamily="18" charset="0"/>
              </a:rPr>
              <a:t>P</a:t>
            </a:r>
            <a:endParaRPr lang="en-US" sz="1200" b="1" i="1" dirty="0">
              <a:latin typeface="Symbol" pitchFamily="18" charset="2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13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28</cp:revision>
  <dcterms:created xsi:type="dcterms:W3CDTF">2007-10-02T15:29:44Z</dcterms:created>
  <dcterms:modified xsi:type="dcterms:W3CDTF">2007-10-02T21:45:28Z</dcterms:modified>
</cp:coreProperties>
</file>