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9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3F396-5FE7-4005-9EF4-8D86E3AB6DB2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2EAB6-E811-4C60-8FEC-985264B0D3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2EAB6-E811-4C60-8FEC-985264B0D3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914400"/>
            <a:ext cx="2590800" cy="2590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/>
          <p:cNvCxnSpPr>
            <a:stCxn id="4" idx="1"/>
            <a:endCxn id="4" idx="3"/>
          </p:cNvCxnSpPr>
          <p:nvPr/>
        </p:nvCxnSpPr>
        <p:spPr>
          <a:xfrm rot="10800000" flipH="1">
            <a:off x="1600200" y="2209800"/>
            <a:ext cx="2590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0"/>
            <a:endCxn id="4" idx="2"/>
          </p:cNvCxnSpPr>
          <p:nvPr/>
        </p:nvCxnSpPr>
        <p:spPr>
          <a:xfrm rot="16200000" flipH="1">
            <a:off x="1600200" y="2209800"/>
            <a:ext cx="2590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2705100" y="1485900"/>
            <a:ext cx="9144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29000" y="1295400"/>
            <a:ext cx="762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171700" y="2400300"/>
            <a:ext cx="9144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1600200" y="3124200"/>
            <a:ext cx="762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09801" y="35814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Displacement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715089" y="2086689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Spring Force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81200" y="946150"/>
            <a:ext cx="5982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Tension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00400" y="946150"/>
            <a:ext cx="8611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Compression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895600" y="1065212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2590800" y="1065212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41600" y="1155700"/>
            <a:ext cx="2984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000" baseline="-250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10800000">
            <a:off x="2971800" y="1295400"/>
            <a:ext cx="381000" cy="158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2438400" y="3124200"/>
            <a:ext cx="381000" cy="158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32992" y="2990850"/>
            <a:ext cx="3738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000" baseline="-250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89282" y="1506379"/>
            <a:ext cx="2487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 flipH="1" flipV="1">
            <a:off x="3092450" y="1543049"/>
            <a:ext cx="152400" cy="259559"/>
            <a:chOff x="3124200" y="1395987"/>
            <a:chExt cx="228600" cy="434401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124200" y="1828800"/>
              <a:ext cx="228600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V="1">
              <a:off x="3135004" y="1612592"/>
              <a:ext cx="433606" cy="396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/>
          <p:cNvCxnSpPr/>
          <p:nvPr/>
        </p:nvCxnSpPr>
        <p:spPr>
          <a:xfrm rot="5400000" flipH="1" flipV="1">
            <a:off x="3048000" y="1752600"/>
            <a:ext cx="762000" cy="158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289300" y="2173129"/>
            <a:ext cx="3064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ym typeface="Symbol"/>
              </a:rPr>
              <a:t></a:t>
            </a:r>
            <a:r>
              <a:rPr lang="en-US" sz="1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17</cp:revision>
  <dcterms:created xsi:type="dcterms:W3CDTF">2008-02-23T23:58:25Z</dcterms:created>
  <dcterms:modified xsi:type="dcterms:W3CDTF">2008-02-24T22:33:52Z</dcterms:modified>
</cp:coreProperties>
</file>