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3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Freeform 178"/>
          <p:cNvSpPr/>
          <p:nvPr/>
        </p:nvSpPr>
        <p:spPr>
          <a:xfrm>
            <a:off x="3051810" y="2895600"/>
            <a:ext cx="377190" cy="1143000"/>
          </a:xfrm>
          <a:custGeom>
            <a:avLst/>
            <a:gdLst>
              <a:gd name="connsiteX0" fmla="*/ 0 w 377190"/>
              <a:gd name="connsiteY0" fmla="*/ 0 h 1143000"/>
              <a:gd name="connsiteX1" fmla="*/ 377190 w 377190"/>
              <a:gd name="connsiteY1" fmla="*/ 3810 h 1143000"/>
              <a:gd name="connsiteX2" fmla="*/ 377190 w 377190"/>
              <a:gd name="connsiteY2" fmla="*/ 994410 h 1143000"/>
              <a:gd name="connsiteX3" fmla="*/ 259080 w 377190"/>
              <a:gd name="connsiteY3" fmla="*/ 994410 h 1143000"/>
              <a:gd name="connsiteX4" fmla="*/ 209550 w 377190"/>
              <a:gd name="connsiteY4" fmla="*/ 1143000 h 1143000"/>
              <a:gd name="connsiteX5" fmla="*/ 163830 w 377190"/>
              <a:gd name="connsiteY5" fmla="*/ 853440 h 1143000"/>
              <a:gd name="connsiteX6" fmla="*/ 125730 w 377190"/>
              <a:gd name="connsiteY6" fmla="*/ 998220 h 1143000"/>
              <a:gd name="connsiteX7" fmla="*/ 0 w 377190"/>
              <a:gd name="connsiteY7" fmla="*/ 994410 h 1143000"/>
              <a:gd name="connsiteX8" fmla="*/ 0 w 377190"/>
              <a:gd name="connsiteY8" fmla="*/ 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7190" h="1143000">
                <a:moveTo>
                  <a:pt x="0" y="0"/>
                </a:moveTo>
                <a:lnTo>
                  <a:pt x="377190" y="3810"/>
                </a:lnTo>
                <a:lnTo>
                  <a:pt x="377190" y="994410"/>
                </a:lnTo>
                <a:lnTo>
                  <a:pt x="259080" y="994410"/>
                </a:lnTo>
                <a:lnTo>
                  <a:pt x="209550" y="1143000"/>
                </a:lnTo>
                <a:lnTo>
                  <a:pt x="163830" y="853440"/>
                </a:lnTo>
                <a:lnTo>
                  <a:pt x="125730" y="998220"/>
                </a:lnTo>
                <a:lnTo>
                  <a:pt x="0" y="99441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Freeform 177"/>
          <p:cNvSpPr/>
          <p:nvPr/>
        </p:nvSpPr>
        <p:spPr>
          <a:xfrm>
            <a:off x="1451610" y="1143000"/>
            <a:ext cx="1371600" cy="918210"/>
          </a:xfrm>
          <a:custGeom>
            <a:avLst/>
            <a:gdLst>
              <a:gd name="connsiteX0" fmla="*/ 148590 w 1371600"/>
              <a:gd name="connsiteY0" fmla="*/ 0 h 918210"/>
              <a:gd name="connsiteX1" fmla="*/ 1371600 w 1371600"/>
              <a:gd name="connsiteY1" fmla="*/ 0 h 918210"/>
              <a:gd name="connsiteX2" fmla="*/ 1367790 w 1371600"/>
              <a:gd name="connsiteY2" fmla="*/ 918210 h 918210"/>
              <a:gd name="connsiteX3" fmla="*/ 148590 w 1371600"/>
              <a:gd name="connsiteY3" fmla="*/ 914400 h 918210"/>
              <a:gd name="connsiteX4" fmla="*/ 152400 w 1371600"/>
              <a:gd name="connsiteY4" fmla="*/ 461010 h 918210"/>
              <a:gd name="connsiteX5" fmla="*/ 0 w 1371600"/>
              <a:gd name="connsiteY5" fmla="*/ 381000 h 918210"/>
              <a:gd name="connsiteX6" fmla="*/ 297180 w 1371600"/>
              <a:gd name="connsiteY6" fmla="*/ 304800 h 918210"/>
              <a:gd name="connsiteX7" fmla="*/ 144780 w 1371600"/>
              <a:gd name="connsiteY7" fmla="*/ 228600 h 918210"/>
              <a:gd name="connsiteX8" fmla="*/ 148590 w 1371600"/>
              <a:gd name="connsiteY8" fmla="*/ 0 h 91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1600" h="918210">
                <a:moveTo>
                  <a:pt x="148590" y="0"/>
                </a:moveTo>
                <a:lnTo>
                  <a:pt x="1371600" y="0"/>
                </a:lnTo>
                <a:lnTo>
                  <a:pt x="1367790" y="918210"/>
                </a:lnTo>
                <a:lnTo>
                  <a:pt x="148590" y="914400"/>
                </a:lnTo>
                <a:lnTo>
                  <a:pt x="152400" y="461010"/>
                </a:lnTo>
                <a:lnTo>
                  <a:pt x="0" y="381000"/>
                </a:lnTo>
                <a:lnTo>
                  <a:pt x="297180" y="304800"/>
                </a:lnTo>
                <a:lnTo>
                  <a:pt x="144780" y="228600"/>
                </a:lnTo>
                <a:lnTo>
                  <a:pt x="14859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2819400" y="1066800"/>
            <a:ext cx="838200" cy="1828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1600200" y="914400"/>
            <a:ext cx="2057400" cy="228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16200000" flipV="1">
            <a:off x="3177146" y="1424545"/>
            <a:ext cx="1981200" cy="96090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3657601" y="914399"/>
            <a:ext cx="1828799" cy="1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 flipV="1">
            <a:off x="1600200" y="2899408"/>
            <a:ext cx="1219202" cy="533401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 rot="20182790">
            <a:off x="1752600" y="3225602"/>
            <a:ext cx="685800" cy="152401"/>
            <a:chOff x="2133600" y="3505200"/>
            <a:chExt cx="685800" cy="152401"/>
          </a:xfrm>
        </p:grpSpPr>
        <p:cxnSp>
          <p:nvCxnSpPr>
            <p:cNvPr id="38" name="Straight Connector 37"/>
            <p:cNvCxnSpPr/>
            <p:nvPr/>
          </p:nvCxnSpPr>
          <p:spPr>
            <a:xfrm rot="5400000">
              <a:off x="21336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22860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4384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908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22098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23622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25146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26670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4724400" y="914400"/>
            <a:ext cx="685800" cy="152401"/>
            <a:chOff x="2133600" y="3505200"/>
            <a:chExt cx="685800" cy="152401"/>
          </a:xfrm>
        </p:grpSpPr>
        <p:cxnSp>
          <p:nvCxnSpPr>
            <p:cNvPr id="53" name="Straight Connector 52"/>
            <p:cNvCxnSpPr/>
            <p:nvPr/>
          </p:nvCxnSpPr>
          <p:spPr>
            <a:xfrm rot="5400000">
              <a:off x="21336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22860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24384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2590800" y="35052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22098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23622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25146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2667000" y="3505201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/>
          <p:cNvCxnSpPr/>
          <p:nvPr/>
        </p:nvCxnSpPr>
        <p:spPr>
          <a:xfrm>
            <a:off x="3687289" y="2894012"/>
            <a:ext cx="9906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687289" y="2743200"/>
            <a:ext cx="9144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687289" y="2590800"/>
            <a:ext cx="8382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87289" y="2436812"/>
            <a:ext cx="7620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687289" y="2284412"/>
            <a:ext cx="6858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687289" y="2133600"/>
            <a:ext cx="6096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687289" y="1979612"/>
            <a:ext cx="5334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687289" y="1827212"/>
            <a:ext cx="4572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687289" y="1676400"/>
            <a:ext cx="3810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687289" y="1522412"/>
            <a:ext cx="3048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3687289" y="1370012"/>
            <a:ext cx="2286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687289" y="1219200"/>
            <a:ext cx="152400" cy="158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9" name="Group 128"/>
          <p:cNvGrpSpPr/>
          <p:nvPr/>
        </p:nvGrpSpPr>
        <p:grpSpPr>
          <a:xfrm>
            <a:off x="4114800" y="914400"/>
            <a:ext cx="304800" cy="596429"/>
            <a:chOff x="2133600" y="914400"/>
            <a:chExt cx="304800" cy="596429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2133600" y="914400"/>
              <a:ext cx="304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rot="5400000">
              <a:off x="2095500" y="1104900"/>
              <a:ext cx="381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162859" y="1233830"/>
              <a:ext cx="2535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12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6272" y="1552575"/>
            <a:ext cx="619125" cy="20955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6675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0800000">
            <a:off x="3657600" y="2208211"/>
            <a:ext cx="1219200" cy="158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84772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25" name="Curved Connector 124"/>
          <p:cNvCxnSpPr/>
          <p:nvPr/>
        </p:nvCxnSpPr>
        <p:spPr>
          <a:xfrm rot="10800000" flipV="1">
            <a:off x="4281428" y="1657349"/>
            <a:ext cx="485775" cy="390525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8110" y="2009775"/>
            <a:ext cx="819150" cy="3905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84772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 rot="5400000" flipH="1" flipV="1">
            <a:off x="2362994" y="1905000"/>
            <a:ext cx="1980406" cy="794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9926" y="1752600"/>
            <a:ext cx="295274" cy="276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Times" pitchFamily="18" charset="0"/>
              </a:rPr>
              <a:t>H</a:t>
            </a:r>
            <a:endParaRPr lang="en-US" sz="1200" i="1" baseline="-25000" dirty="0">
              <a:latin typeface="Times" pitchFamily="18" charset="0"/>
            </a:endParaRPr>
          </a:p>
        </p:txBody>
      </p:sp>
      <p:cxnSp>
        <p:nvCxnSpPr>
          <p:cNvPr id="150" name="Straight Connector 149"/>
          <p:cNvCxnSpPr/>
          <p:nvPr/>
        </p:nvCxnSpPr>
        <p:spPr>
          <a:xfrm>
            <a:off x="2819400" y="2895600"/>
            <a:ext cx="838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5400000" flipH="1" flipV="1">
            <a:off x="2667794" y="1905000"/>
            <a:ext cx="19804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rot="10800000">
            <a:off x="1600200" y="914400"/>
            <a:ext cx="2057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1600200" y="1143000"/>
            <a:ext cx="121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>
            <a:off x="1943894" y="2019300"/>
            <a:ext cx="1751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10800000">
            <a:off x="1600200" y="2057400"/>
            <a:ext cx="121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164"/>
          <p:cNvGrpSpPr/>
          <p:nvPr/>
        </p:nvGrpSpPr>
        <p:grpSpPr>
          <a:xfrm>
            <a:off x="1447800" y="762794"/>
            <a:ext cx="304800" cy="1447800"/>
            <a:chOff x="1447800" y="762794"/>
            <a:chExt cx="304800" cy="1447800"/>
          </a:xfrm>
        </p:grpSpPr>
        <p:cxnSp>
          <p:nvCxnSpPr>
            <p:cNvPr id="144" name="Straight Connector 143"/>
            <p:cNvCxnSpPr/>
            <p:nvPr/>
          </p:nvCxnSpPr>
          <p:spPr>
            <a:xfrm>
              <a:off x="1600200" y="1371600"/>
              <a:ext cx="1524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10800000" flipV="1">
              <a:off x="1447800" y="1447800"/>
              <a:ext cx="3048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1447800" y="1524000"/>
              <a:ext cx="1524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rot="5400000">
              <a:off x="1295400" y="1905000"/>
              <a:ext cx="609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rot="5400000" flipH="1" flipV="1">
              <a:off x="1295400" y="1066800"/>
              <a:ext cx="609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65"/>
          <p:cNvGrpSpPr/>
          <p:nvPr/>
        </p:nvGrpSpPr>
        <p:grpSpPr>
          <a:xfrm rot="16200000">
            <a:off x="3086100" y="3470910"/>
            <a:ext cx="304800" cy="838200"/>
            <a:chOff x="1447800" y="762794"/>
            <a:chExt cx="304800" cy="1447800"/>
          </a:xfrm>
        </p:grpSpPr>
        <p:cxnSp>
          <p:nvCxnSpPr>
            <p:cNvPr id="167" name="Straight Connector 166"/>
            <p:cNvCxnSpPr/>
            <p:nvPr/>
          </p:nvCxnSpPr>
          <p:spPr>
            <a:xfrm>
              <a:off x="1600200" y="1371600"/>
              <a:ext cx="1524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rot="10800000" flipV="1">
              <a:off x="1447800" y="1447800"/>
              <a:ext cx="3048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1447800" y="1524000"/>
              <a:ext cx="1524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5400000">
              <a:off x="1295400" y="1905000"/>
              <a:ext cx="609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rot="5400000" flipH="1" flipV="1">
              <a:off x="1295400" y="1066800"/>
              <a:ext cx="609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3" name="Straight Connector 172"/>
          <p:cNvCxnSpPr/>
          <p:nvPr/>
        </p:nvCxnSpPr>
        <p:spPr>
          <a:xfrm rot="5400000">
            <a:off x="2552700" y="3394710"/>
            <a:ext cx="990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 rot="5400000">
            <a:off x="2934494" y="3393916"/>
            <a:ext cx="990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3962400" y="3356610"/>
            <a:ext cx="1225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Foundation Piles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1" name="Curved Connector 180"/>
          <p:cNvCxnSpPr>
            <a:stCxn id="180" idx="1"/>
          </p:cNvCxnSpPr>
          <p:nvPr/>
        </p:nvCxnSpPr>
        <p:spPr>
          <a:xfrm rot="10800000">
            <a:off x="3429000" y="3280410"/>
            <a:ext cx="533400" cy="2147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/>
          <p:cNvSpPr txBox="1"/>
          <p:nvPr/>
        </p:nvSpPr>
        <p:spPr>
          <a:xfrm>
            <a:off x="1295400" y="2362200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Girders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6" name="Curved Connector 185"/>
          <p:cNvCxnSpPr>
            <a:stCxn id="185" idx="3"/>
          </p:cNvCxnSpPr>
          <p:nvPr/>
        </p:nvCxnSpPr>
        <p:spPr>
          <a:xfrm flipV="1">
            <a:off x="1941731" y="1828800"/>
            <a:ext cx="420469" cy="671900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1334869" y="2667000"/>
            <a:ext cx="801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Abutment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3" name="Curved Connector 185"/>
          <p:cNvCxnSpPr>
            <a:stCxn id="192" idx="3"/>
          </p:cNvCxnSpPr>
          <p:nvPr/>
        </p:nvCxnSpPr>
        <p:spPr>
          <a:xfrm flipV="1">
            <a:off x="2136692" y="2514600"/>
            <a:ext cx="911308" cy="2909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2819400" y="533400"/>
            <a:ext cx="5100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Deck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4" name="Straight Arrow Connector 203"/>
          <p:cNvCxnSpPr>
            <a:stCxn id="195" idx="1"/>
          </p:cNvCxnSpPr>
          <p:nvPr/>
        </p:nvCxnSpPr>
        <p:spPr>
          <a:xfrm rot="10800000" flipV="1">
            <a:off x="2209800" y="671900"/>
            <a:ext cx="609600" cy="39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55</cp:revision>
  <dcterms:created xsi:type="dcterms:W3CDTF">2007-10-02T15:29:44Z</dcterms:created>
  <dcterms:modified xsi:type="dcterms:W3CDTF">2007-10-03T23:23:42Z</dcterms:modified>
</cp:coreProperties>
</file>