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-390" y="36"/>
      </p:cViewPr>
      <p:guideLst>
        <p:guide orient="horz" pos="2880"/>
        <p:guide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679A0-B962-4C29-9ED0-64B088C35F60}" type="datetimeFigureOut">
              <a:rPr lang="en-US" smtClean="0"/>
              <a:t>2/23/2008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422BA-7FA8-44DE-996D-1A7B1BE1C10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422BA-7FA8-44DE-996D-1A7B1BE1C104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D3AE5-FAAE-427A-AED2-283E50C236AA}" type="datetimeFigureOut">
              <a:rPr lang="en-US" smtClean="0"/>
              <a:pPr/>
              <a:t>2/23/2008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CD22E-C2D6-4A78-99B7-E0A972713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9" name="Group 1028"/>
          <p:cNvGrpSpPr/>
          <p:nvPr/>
        </p:nvGrpSpPr>
        <p:grpSpPr>
          <a:xfrm>
            <a:off x="1644651" y="1667680"/>
            <a:ext cx="3841750" cy="2436513"/>
            <a:chOff x="1060450" y="2112180"/>
            <a:chExt cx="4865153" cy="3085575"/>
          </a:xfrm>
        </p:grpSpPr>
        <p:cxnSp>
          <p:nvCxnSpPr>
            <p:cNvPr id="240" name="Straight Connector 239"/>
            <p:cNvCxnSpPr/>
            <p:nvPr/>
          </p:nvCxnSpPr>
          <p:spPr>
            <a:xfrm>
              <a:off x="1320800" y="2209800"/>
              <a:ext cx="4343400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42" name="Group 641"/>
            <p:cNvGrpSpPr/>
            <p:nvPr/>
          </p:nvGrpSpPr>
          <p:grpSpPr>
            <a:xfrm>
              <a:off x="1060450" y="2114550"/>
              <a:ext cx="356659" cy="3083205"/>
              <a:chOff x="958850" y="2114550"/>
              <a:chExt cx="356659" cy="3083205"/>
            </a:xfrm>
          </p:grpSpPr>
          <p:cxnSp>
            <p:nvCxnSpPr>
              <p:cNvPr id="242" name="Straight Connector 241"/>
              <p:cNvCxnSpPr/>
              <p:nvPr/>
            </p:nvCxnSpPr>
            <p:spPr>
              <a:xfrm rot="5400000">
                <a:off x="840581" y="2590800"/>
                <a:ext cx="7620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Straight Connector 301"/>
              <p:cNvCxnSpPr/>
              <p:nvPr/>
            </p:nvCxnSpPr>
            <p:spPr>
              <a:xfrm rot="5400000">
                <a:off x="130969" y="4060825"/>
                <a:ext cx="2177256" cy="7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41" name="Group 340"/>
              <p:cNvGrpSpPr/>
              <p:nvPr/>
            </p:nvGrpSpPr>
            <p:grpSpPr>
              <a:xfrm>
                <a:off x="965200" y="2114550"/>
                <a:ext cx="274319" cy="193572"/>
                <a:chOff x="2590800" y="3276600"/>
                <a:chExt cx="433069" cy="305594"/>
              </a:xfrm>
            </p:grpSpPr>
            <p:grpSp>
              <p:nvGrpSpPr>
                <p:cNvPr id="335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304" name="Straight Connector 303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6" name="Straight Connector 305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8" name="Straight Connector 307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9" name="Straight Connector 308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2" name="Straight Connector 311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1" name="Straight Connector 320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3" name="Straight Connector 322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25" name="Straight Connector 324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9" name="Straight Connector 328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0" name="Straight Connector 329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1" name="Straight Connector 330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2" name="Straight Connector 331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0" name="Oval 339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2" name="Group 341"/>
              <p:cNvGrpSpPr/>
              <p:nvPr/>
            </p:nvGrpSpPr>
            <p:grpSpPr>
              <a:xfrm>
                <a:off x="962025" y="2867025"/>
                <a:ext cx="274319" cy="193572"/>
                <a:chOff x="2590800" y="3276600"/>
                <a:chExt cx="433069" cy="305594"/>
              </a:xfrm>
            </p:grpSpPr>
            <p:grpSp>
              <p:nvGrpSpPr>
                <p:cNvPr id="343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350" name="Straight Connector 349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1" name="Straight Connector 350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2" name="Straight Connector 351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3" name="Straight Connector 352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4" name="Straight Connector 353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5" name="Straight Connector 354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6" name="Straight Connector 355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44" name="Straight Connector 343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5" name="Straight Connector 344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6" name="Straight Connector 345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7" name="Straight Connector 346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8" name="Straight Connector 347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9" name="Oval 348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7" name="Group 356"/>
              <p:cNvGrpSpPr/>
              <p:nvPr/>
            </p:nvGrpSpPr>
            <p:grpSpPr>
              <a:xfrm>
                <a:off x="962025" y="2619375"/>
                <a:ext cx="274319" cy="193572"/>
                <a:chOff x="2590800" y="3276600"/>
                <a:chExt cx="433069" cy="305594"/>
              </a:xfrm>
            </p:grpSpPr>
            <p:grpSp>
              <p:nvGrpSpPr>
                <p:cNvPr id="358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365" name="Straight Connector 364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7" name="Straight Connector 366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8" name="Straight Connector 367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9" name="Straight Connector 368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0" name="Straight Connector 369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0" name="Straight Connector 379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1" name="Straight Connector 380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9" name="Straight Connector 358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0" name="Straight Connector 359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1" name="Straight Connector 360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2" name="Straight Connector 361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3" name="Straight Connector 362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4" name="Oval 363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2" name="Group 381"/>
              <p:cNvGrpSpPr/>
              <p:nvPr/>
            </p:nvGrpSpPr>
            <p:grpSpPr>
              <a:xfrm>
                <a:off x="962025" y="2365375"/>
                <a:ext cx="274319" cy="193572"/>
                <a:chOff x="2590800" y="3276600"/>
                <a:chExt cx="433069" cy="305594"/>
              </a:xfrm>
            </p:grpSpPr>
            <p:grpSp>
              <p:nvGrpSpPr>
                <p:cNvPr id="383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489" name="Straight Connector 488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1" name="Straight Connector 490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3" name="Straight Connector 492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6" name="Straight Connector 495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0" name="Straight Connector 499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1" name="Straight Connector 500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2" name="Straight Connector 501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84" name="Straight Connector 383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0" name="Straight Connector 389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1" name="Straight Connector 390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2" name="Straight Connector 481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4" name="Straight Connector 483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6" name="Oval 485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03" name="Group 502"/>
              <p:cNvGrpSpPr/>
              <p:nvPr/>
            </p:nvGrpSpPr>
            <p:grpSpPr>
              <a:xfrm>
                <a:off x="965200" y="3114675"/>
                <a:ext cx="274319" cy="193572"/>
                <a:chOff x="2590800" y="3276600"/>
                <a:chExt cx="433069" cy="305594"/>
              </a:xfrm>
            </p:grpSpPr>
            <p:grpSp>
              <p:nvGrpSpPr>
                <p:cNvPr id="504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511" name="Straight Connector 510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2" name="Straight Connector 511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3" name="Straight Connector 512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4" name="Straight Connector 513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5" name="Straight Connector 514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6" name="Straight Connector 515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7" name="Straight Connector 516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05" name="Straight Connector 504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6" name="Straight Connector 505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7" name="Straight Connector 506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8" name="Straight Connector 507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9" name="Straight Connector 508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0" name="Oval 509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18" name="Group 517"/>
              <p:cNvGrpSpPr/>
              <p:nvPr/>
            </p:nvGrpSpPr>
            <p:grpSpPr>
              <a:xfrm>
                <a:off x="962025" y="3867150"/>
                <a:ext cx="274319" cy="193572"/>
                <a:chOff x="2590800" y="3276600"/>
                <a:chExt cx="433069" cy="305594"/>
              </a:xfrm>
            </p:grpSpPr>
            <p:grpSp>
              <p:nvGrpSpPr>
                <p:cNvPr id="519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526" name="Straight Connector 525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7" name="Straight Connector 526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8" name="Straight Connector 527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9" name="Straight Connector 528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0" name="Straight Connector 529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1" name="Straight Connector 530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2" name="Straight Connector 531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20" name="Straight Connector 519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1" name="Straight Connector 520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2" name="Straight Connector 521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3" name="Straight Connector 522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4" name="Straight Connector 523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5" name="Oval 524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33" name="Group 532"/>
              <p:cNvGrpSpPr/>
              <p:nvPr/>
            </p:nvGrpSpPr>
            <p:grpSpPr>
              <a:xfrm>
                <a:off x="962025" y="3619500"/>
                <a:ext cx="274319" cy="193572"/>
                <a:chOff x="2590800" y="3276600"/>
                <a:chExt cx="433069" cy="305594"/>
              </a:xfrm>
            </p:grpSpPr>
            <p:grpSp>
              <p:nvGrpSpPr>
                <p:cNvPr id="534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541" name="Straight Connector 540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2" name="Straight Connector 541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3" name="Straight Connector 542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4" name="Straight Connector 543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5" name="Straight Connector 544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6" name="Straight Connector 545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7" name="Straight Connector 546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35" name="Straight Connector 534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6" name="Straight Connector 535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7" name="Straight Connector 536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8" name="Straight Connector 537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9" name="Straight Connector 538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0" name="Oval 539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48" name="Group 547"/>
              <p:cNvGrpSpPr/>
              <p:nvPr/>
            </p:nvGrpSpPr>
            <p:grpSpPr>
              <a:xfrm>
                <a:off x="962025" y="3365500"/>
                <a:ext cx="274319" cy="193572"/>
                <a:chOff x="2590800" y="3276600"/>
                <a:chExt cx="433069" cy="305594"/>
              </a:xfrm>
            </p:grpSpPr>
            <p:grpSp>
              <p:nvGrpSpPr>
                <p:cNvPr id="549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556" name="Straight Connector 555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7" name="Straight Connector 556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8" name="Straight Connector 557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9" name="Straight Connector 558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0" name="Straight Connector 559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1" name="Straight Connector 560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2" name="Straight Connector 561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50" name="Straight Connector 549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1" name="Straight Connector 550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2" name="Straight Connector 551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3" name="Straight Connector 552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4" name="Straight Connector 553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55" name="Oval 554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63" name="Group 562"/>
              <p:cNvGrpSpPr/>
              <p:nvPr/>
            </p:nvGrpSpPr>
            <p:grpSpPr>
              <a:xfrm>
                <a:off x="962025" y="4127500"/>
                <a:ext cx="274319" cy="193572"/>
                <a:chOff x="2590800" y="3276600"/>
                <a:chExt cx="433069" cy="305594"/>
              </a:xfrm>
            </p:grpSpPr>
            <p:grpSp>
              <p:nvGrpSpPr>
                <p:cNvPr id="564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571" name="Straight Connector 570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2" name="Straight Connector 571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3" name="Straight Connector 572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4" name="Straight Connector 573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5" name="Straight Connector 574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6" name="Straight Connector 575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7" name="Straight Connector 576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65" name="Straight Connector 564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6" name="Straight Connector 565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7" name="Straight Connector 566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8" name="Straight Connector 567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9" name="Straight Connector 568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70" name="Oval 569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78" name="Group 577"/>
              <p:cNvGrpSpPr/>
              <p:nvPr/>
            </p:nvGrpSpPr>
            <p:grpSpPr>
              <a:xfrm>
                <a:off x="958850" y="4879975"/>
                <a:ext cx="274319" cy="193572"/>
                <a:chOff x="2590800" y="3276600"/>
                <a:chExt cx="433069" cy="305594"/>
              </a:xfrm>
            </p:grpSpPr>
            <p:grpSp>
              <p:nvGrpSpPr>
                <p:cNvPr id="579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586" name="Straight Connector 585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7" name="Straight Connector 586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8" name="Straight Connector 587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9" name="Straight Connector 588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0" name="Straight Connector 589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1" name="Straight Connector 590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2" name="Straight Connector 591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80" name="Straight Connector 579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1" name="Straight Connector 580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2" name="Straight Connector 581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3" name="Straight Connector 582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4" name="Straight Connector 583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85" name="Oval 584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93" name="Group 592"/>
              <p:cNvGrpSpPr/>
              <p:nvPr/>
            </p:nvGrpSpPr>
            <p:grpSpPr>
              <a:xfrm>
                <a:off x="958850" y="4632325"/>
                <a:ext cx="274319" cy="193572"/>
                <a:chOff x="2590800" y="3276600"/>
                <a:chExt cx="433069" cy="305594"/>
              </a:xfrm>
            </p:grpSpPr>
            <p:grpSp>
              <p:nvGrpSpPr>
                <p:cNvPr id="594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601" name="Straight Connector 600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2" name="Straight Connector 601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3" name="Straight Connector 602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4" name="Straight Connector 603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5" name="Straight Connector 604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6" name="Straight Connector 605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7" name="Straight Connector 606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95" name="Straight Connector 594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6" name="Straight Connector 595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7" name="Straight Connector 596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8" name="Straight Connector 597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9" name="Straight Connector 598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0" name="Oval 599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08" name="Group 607"/>
              <p:cNvGrpSpPr/>
              <p:nvPr/>
            </p:nvGrpSpPr>
            <p:grpSpPr>
              <a:xfrm>
                <a:off x="958850" y="4378325"/>
                <a:ext cx="274319" cy="193572"/>
                <a:chOff x="2590800" y="3276600"/>
                <a:chExt cx="433069" cy="305594"/>
              </a:xfrm>
            </p:grpSpPr>
            <p:grpSp>
              <p:nvGrpSpPr>
                <p:cNvPr id="609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616" name="Straight Connector 615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7" name="Straight Connector 616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8" name="Straight Connector 617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9" name="Straight Connector 618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0" name="Straight Connector 619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1" name="Straight Connector 620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2" name="Straight Connector 621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10" name="Straight Connector 609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1" name="Straight Connector 610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2" name="Straight Connector 611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3" name="Straight Connector 612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4" name="Straight Connector 613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5" name="Oval 614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1" name="Group 640"/>
              <p:cNvGrpSpPr/>
              <p:nvPr/>
            </p:nvGrpSpPr>
            <p:grpSpPr>
              <a:xfrm rot="5400000" flipH="1">
                <a:off x="1194589" y="5076835"/>
                <a:ext cx="48267" cy="193573"/>
                <a:chOff x="2190750" y="4994275"/>
                <a:chExt cx="48267" cy="193573"/>
              </a:xfrm>
            </p:grpSpPr>
            <p:cxnSp>
              <p:nvCxnSpPr>
                <p:cNvPr id="628" name="Straight Connector 627"/>
                <p:cNvCxnSpPr/>
                <p:nvPr/>
              </p:nvCxnSpPr>
              <p:spPr>
                <a:xfrm rot="5400000">
                  <a:off x="2141980" y="5090810"/>
                  <a:ext cx="193572" cy="50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9" name="Straight Connector 628"/>
                <p:cNvCxnSpPr/>
                <p:nvPr/>
              </p:nvCxnSpPr>
              <p:spPr>
                <a:xfrm rot="5400000">
                  <a:off x="2190750" y="4994275"/>
                  <a:ext cx="48267" cy="4826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0" name="Straight Connector 629"/>
                <p:cNvCxnSpPr/>
                <p:nvPr/>
              </p:nvCxnSpPr>
              <p:spPr>
                <a:xfrm rot="5400000">
                  <a:off x="2190750" y="5042542"/>
                  <a:ext cx="48267" cy="4826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1" name="Straight Connector 630"/>
                <p:cNvCxnSpPr/>
                <p:nvPr/>
              </p:nvCxnSpPr>
              <p:spPr>
                <a:xfrm rot="5400000">
                  <a:off x="2190750" y="5090809"/>
                  <a:ext cx="48267" cy="4826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2" name="Straight Connector 631"/>
                <p:cNvCxnSpPr/>
                <p:nvPr/>
              </p:nvCxnSpPr>
              <p:spPr>
                <a:xfrm rot="5400000">
                  <a:off x="2190750" y="5139077"/>
                  <a:ext cx="48267" cy="4826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43" name="Group 642"/>
            <p:cNvGrpSpPr/>
            <p:nvPr/>
          </p:nvGrpSpPr>
          <p:grpSpPr>
            <a:xfrm flipH="1">
              <a:off x="5568948" y="2112180"/>
              <a:ext cx="356655" cy="3083196"/>
              <a:chOff x="958856" y="2114561"/>
              <a:chExt cx="356655" cy="3083196"/>
            </a:xfrm>
          </p:grpSpPr>
          <p:cxnSp>
            <p:nvCxnSpPr>
              <p:cNvPr id="644" name="Straight Connector 643"/>
              <p:cNvCxnSpPr/>
              <p:nvPr/>
            </p:nvCxnSpPr>
            <p:spPr>
              <a:xfrm rot="5400000">
                <a:off x="840581" y="2590800"/>
                <a:ext cx="7620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5" name="Straight Connector 644"/>
              <p:cNvCxnSpPr/>
              <p:nvPr/>
            </p:nvCxnSpPr>
            <p:spPr>
              <a:xfrm rot="5400000">
                <a:off x="130969" y="4060825"/>
                <a:ext cx="2177256" cy="7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46" name="Group 340"/>
              <p:cNvGrpSpPr/>
              <p:nvPr/>
            </p:nvGrpSpPr>
            <p:grpSpPr>
              <a:xfrm>
                <a:off x="965206" y="2114561"/>
                <a:ext cx="274320" cy="193573"/>
                <a:chOff x="2590800" y="3276600"/>
                <a:chExt cx="433069" cy="305594"/>
              </a:xfrm>
            </p:grpSpPr>
            <p:grpSp>
              <p:nvGrpSpPr>
                <p:cNvPr id="818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825" name="Straight Connector 824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6" name="Straight Connector 825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7" name="Straight Connector 826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8" name="Straight Connector 827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9" name="Straight Connector 828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0" name="Straight Connector 829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1" name="Straight Connector 830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19" name="Straight Connector 818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0" name="Straight Connector 819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1" name="Straight Connector 820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2" name="Straight Connector 821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3" name="Straight Connector 822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24" name="Oval 823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7" name="Group 341"/>
              <p:cNvGrpSpPr/>
              <p:nvPr/>
            </p:nvGrpSpPr>
            <p:grpSpPr>
              <a:xfrm>
                <a:off x="962031" y="2867036"/>
                <a:ext cx="274320" cy="193573"/>
                <a:chOff x="2590800" y="3276600"/>
                <a:chExt cx="433069" cy="305594"/>
              </a:xfrm>
            </p:grpSpPr>
            <p:grpSp>
              <p:nvGrpSpPr>
                <p:cNvPr id="804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811" name="Straight Connector 810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2" name="Straight Connector 811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3" name="Straight Connector 812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4" name="Straight Connector 813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5" name="Straight Connector 814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6" name="Straight Connector 815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7" name="Straight Connector 816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05" name="Straight Connector 804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6" name="Straight Connector 805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7" name="Straight Connector 806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8" name="Straight Connector 807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9" name="Straight Connector 808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0" name="Oval 809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8" name="Group 356"/>
              <p:cNvGrpSpPr/>
              <p:nvPr/>
            </p:nvGrpSpPr>
            <p:grpSpPr>
              <a:xfrm>
                <a:off x="962031" y="2619386"/>
                <a:ext cx="274320" cy="193573"/>
                <a:chOff x="2590800" y="3276600"/>
                <a:chExt cx="433069" cy="305594"/>
              </a:xfrm>
            </p:grpSpPr>
            <p:grpSp>
              <p:nvGrpSpPr>
                <p:cNvPr id="790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797" name="Straight Connector 796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8" name="Straight Connector 797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9" name="Straight Connector 798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0" name="Straight Connector 799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1" name="Straight Connector 800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2" name="Straight Connector 801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3" name="Straight Connector 802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91" name="Straight Connector 790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2" name="Straight Connector 791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3" name="Straight Connector 792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4" name="Straight Connector 793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5" name="Straight Connector 794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6" name="Oval 795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9" name="Group 381"/>
              <p:cNvGrpSpPr/>
              <p:nvPr/>
            </p:nvGrpSpPr>
            <p:grpSpPr>
              <a:xfrm>
                <a:off x="962031" y="2365386"/>
                <a:ext cx="274320" cy="193573"/>
                <a:chOff x="2590800" y="3276600"/>
                <a:chExt cx="433069" cy="305594"/>
              </a:xfrm>
            </p:grpSpPr>
            <p:grpSp>
              <p:nvGrpSpPr>
                <p:cNvPr id="776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783" name="Straight Connector 782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4" name="Straight Connector 783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5" name="Straight Connector 784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6" name="Straight Connector 785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7" name="Straight Connector 786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8" name="Straight Connector 787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9" name="Straight Connector 788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77" name="Straight Connector 776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8" name="Straight Connector 777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9" name="Straight Connector 778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0" name="Straight Connector 779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1" name="Straight Connector 780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2" name="Oval 781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0" name="Group 502"/>
              <p:cNvGrpSpPr/>
              <p:nvPr/>
            </p:nvGrpSpPr>
            <p:grpSpPr>
              <a:xfrm>
                <a:off x="965206" y="3114686"/>
                <a:ext cx="274320" cy="193573"/>
                <a:chOff x="2590800" y="3276600"/>
                <a:chExt cx="433069" cy="305594"/>
              </a:xfrm>
            </p:grpSpPr>
            <p:grpSp>
              <p:nvGrpSpPr>
                <p:cNvPr id="762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769" name="Straight Connector 768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0" name="Straight Connector 769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1" name="Straight Connector 770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2" name="Straight Connector 771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3" name="Straight Connector 772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4" name="Straight Connector 773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5" name="Straight Connector 774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63" name="Straight Connector 762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4" name="Straight Connector 763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5" name="Straight Connector 764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6" name="Straight Connector 765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7" name="Straight Connector 766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68" name="Oval 767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1" name="Group 517"/>
              <p:cNvGrpSpPr/>
              <p:nvPr/>
            </p:nvGrpSpPr>
            <p:grpSpPr>
              <a:xfrm>
                <a:off x="962031" y="3867161"/>
                <a:ext cx="274320" cy="193573"/>
                <a:chOff x="2590800" y="3276600"/>
                <a:chExt cx="433069" cy="305594"/>
              </a:xfrm>
            </p:grpSpPr>
            <p:grpSp>
              <p:nvGrpSpPr>
                <p:cNvPr id="748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755" name="Straight Connector 754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6" name="Straight Connector 755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7" name="Straight Connector 756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8" name="Straight Connector 757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9" name="Straight Connector 758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0" name="Straight Connector 759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1" name="Straight Connector 760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49" name="Straight Connector 748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0" name="Straight Connector 749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1" name="Straight Connector 750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2" name="Straight Connector 751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3" name="Straight Connector 752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54" name="Oval 753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2" name="Group 532"/>
              <p:cNvGrpSpPr/>
              <p:nvPr/>
            </p:nvGrpSpPr>
            <p:grpSpPr>
              <a:xfrm>
                <a:off x="962031" y="3619511"/>
                <a:ext cx="274320" cy="193573"/>
                <a:chOff x="2590800" y="3276600"/>
                <a:chExt cx="433069" cy="305594"/>
              </a:xfrm>
            </p:grpSpPr>
            <p:grpSp>
              <p:nvGrpSpPr>
                <p:cNvPr id="734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741" name="Straight Connector 740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2" name="Straight Connector 741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3" name="Straight Connector 742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4" name="Straight Connector 743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5" name="Straight Connector 744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6" name="Straight Connector 745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7" name="Straight Connector 746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35" name="Straight Connector 734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6" name="Straight Connector 735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7" name="Straight Connector 736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8" name="Straight Connector 737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9" name="Straight Connector 738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40" name="Oval 739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3" name="Group 547"/>
              <p:cNvGrpSpPr/>
              <p:nvPr/>
            </p:nvGrpSpPr>
            <p:grpSpPr>
              <a:xfrm>
                <a:off x="962031" y="3365511"/>
                <a:ext cx="274320" cy="193573"/>
                <a:chOff x="2590800" y="3276600"/>
                <a:chExt cx="433069" cy="305594"/>
              </a:xfrm>
            </p:grpSpPr>
            <p:grpSp>
              <p:nvGrpSpPr>
                <p:cNvPr id="720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727" name="Straight Connector 726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8" name="Straight Connector 727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9" name="Straight Connector 728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0" name="Straight Connector 729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1" name="Straight Connector 730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2" name="Straight Connector 731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3" name="Straight Connector 732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21" name="Straight Connector 720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2" name="Straight Connector 721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3" name="Straight Connector 722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4" name="Straight Connector 723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5" name="Straight Connector 724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26" name="Oval 725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4" name="Group 562"/>
              <p:cNvGrpSpPr/>
              <p:nvPr/>
            </p:nvGrpSpPr>
            <p:grpSpPr>
              <a:xfrm>
                <a:off x="962031" y="4127511"/>
                <a:ext cx="274320" cy="193573"/>
                <a:chOff x="2590800" y="3276600"/>
                <a:chExt cx="433069" cy="305594"/>
              </a:xfrm>
            </p:grpSpPr>
            <p:grpSp>
              <p:nvGrpSpPr>
                <p:cNvPr id="706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713" name="Straight Connector 712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4" name="Straight Connector 713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5" name="Straight Connector 714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6" name="Straight Connector 715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7" name="Straight Connector 716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8" name="Straight Connector 717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9" name="Straight Connector 718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07" name="Straight Connector 706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8" name="Straight Connector 707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9" name="Straight Connector 708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0" name="Straight Connector 709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1" name="Straight Connector 710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12" name="Oval 711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5" name="Group 577"/>
              <p:cNvGrpSpPr/>
              <p:nvPr/>
            </p:nvGrpSpPr>
            <p:grpSpPr>
              <a:xfrm>
                <a:off x="958856" y="4879986"/>
                <a:ext cx="274320" cy="193573"/>
                <a:chOff x="2590800" y="3276600"/>
                <a:chExt cx="433069" cy="305594"/>
              </a:xfrm>
            </p:grpSpPr>
            <p:grpSp>
              <p:nvGrpSpPr>
                <p:cNvPr id="692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699" name="Straight Connector 698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0" name="Straight Connector 699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1" name="Straight Connector 700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2" name="Straight Connector 701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3" name="Straight Connector 702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4" name="Straight Connector 703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5" name="Straight Connector 704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93" name="Straight Connector 692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4" name="Straight Connector 693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5" name="Straight Connector 694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6" name="Straight Connector 695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7" name="Straight Connector 696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8" name="Oval 697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6" name="Group 592"/>
              <p:cNvGrpSpPr/>
              <p:nvPr/>
            </p:nvGrpSpPr>
            <p:grpSpPr>
              <a:xfrm>
                <a:off x="958856" y="4632336"/>
                <a:ext cx="274320" cy="193573"/>
                <a:chOff x="2590800" y="3276600"/>
                <a:chExt cx="433069" cy="305594"/>
              </a:xfrm>
            </p:grpSpPr>
            <p:grpSp>
              <p:nvGrpSpPr>
                <p:cNvPr id="678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685" name="Straight Connector 684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6" name="Straight Connector 685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7" name="Straight Connector 686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8" name="Straight Connector 687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9" name="Straight Connector 688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0" name="Straight Connector 689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1" name="Straight Connector 690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79" name="Straight Connector 678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0" name="Straight Connector 679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1" name="Straight Connector 680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2" name="Straight Connector 681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3" name="Straight Connector 682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4" name="Oval 683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7" name="Group 607"/>
              <p:cNvGrpSpPr/>
              <p:nvPr/>
            </p:nvGrpSpPr>
            <p:grpSpPr>
              <a:xfrm>
                <a:off x="958856" y="4378336"/>
                <a:ext cx="274320" cy="193573"/>
                <a:chOff x="2590800" y="3276600"/>
                <a:chExt cx="433069" cy="305594"/>
              </a:xfrm>
            </p:grpSpPr>
            <p:grpSp>
              <p:nvGrpSpPr>
                <p:cNvPr id="664" name="Group 334"/>
                <p:cNvGrpSpPr/>
                <p:nvPr/>
              </p:nvGrpSpPr>
              <p:grpSpPr>
                <a:xfrm>
                  <a:off x="2667000" y="3352800"/>
                  <a:ext cx="304800" cy="152400"/>
                  <a:chOff x="2667000" y="3124200"/>
                  <a:chExt cx="1524000" cy="609600"/>
                </a:xfrm>
              </p:grpSpPr>
              <p:cxnSp>
                <p:nvCxnSpPr>
                  <p:cNvPr id="671" name="Straight Connector 670"/>
                  <p:cNvCxnSpPr/>
                  <p:nvPr/>
                </p:nvCxnSpPr>
                <p:spPr>
                  <a:xfrm>
                    <a:off x="26670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2" name="Straight Connector 671"/>
                  <p:cNvCxnSpPr/>
                  <p:nvPr/>
                </p:nvCxnSpPr>
                <p:spPr>
                  <a:xfrm rot="5400000" flipH="1" flipV="1">
                    <a:off x="2743200" y="32004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3" name="Straight Connector 672"/>
                  <p:cNvCxnSpPr/>
                  <p:nvPr/>
                </p:nvCxnSpPr>
                <p:spPr>
                  <a:xfrm rot="16200000" flipH="1">
                    <a:off x="28194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4" name="Straight Connector 673"/>
                  <p:cNvCxnSpPr/>
                  <p:nvPr/>
                </p:nvCxnSpPr>
                <p:spPr>
                  <a:xfrm rot="5400000" flipH="1" flipV="1">
                    <a:off x="31242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5" name="Straight Connector 674"/>
                  <p:cNvCxnSpPr/>
                  <p:nvPr/>
                </p:nvCxnSpPr>
                <p:spPr>
                  <a:xfrm rot="16200000" flipH="1">
                    <a:off x="3429000" y="3276600"/>
                    <a:ext cx="609600" cy="3048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6" name="Straight Connector 675"/>
                  <p:cNvCxnSpPr/>
                  <p:nvPr/>
                </p:nvCxnSpPr>
                <p:spPr>
                  <a:xfrm rot="5400000" flipH="1" flipV="1">
                    <a:off x="3810000" y="3505200"/>
                    <a:ext cx="304800" cy="1524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7" name="Straight Connector 676"/>
                  <p:cNvCxnSpPr/>
                  <p:nvPr/>
                </p:nvCxnSpPr>
                <p:spPr>
                  <a:xfrm>
                    <a:off x="4038600" y="3429000"/>
                    <a:ext cx="152400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65" name="Straight Connector 664"/>
                <p:cNvCxnSpPr/>
                <p:nvPr/>
              </p:nvCxnSpPr>
              <p:spPr>
                <a:xfrm rot="5400000">
                  <a:off x="2513806" y="3429000"/>
                  <a:ext cx="305594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6" name="Straight Connector 665"/>
                <p:cNvCxnSpPr/>
                <p:nvPr/>
              </p:nvCxnSpPr>
              <p:spPr>
                <a:xfrm rot="5400000">
                  <a:off x="2590800" y="3276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7" name="Straight Connector 666"/>
                <p:cNvCxnSpPr/>
                <p:nvPr/>
              </p:nvCxnSpPr>
              <p:spPr>
                <a:xfrm rot="5400000">
                  <a:off x="2590800" y="33528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8" name="Straight Connector 667"/>
                <p:cNvCxnSpPr/>
                <p:nvPr/>
              </p:nvCxnSpPr>
              <p:spPr>
                <a:xfrm rot="5400000">
                  <a:off x="2590800" y="34290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9" name="Straight Connector 668"/>
                <p:cNvCxnSpPr/>
                <p:nvPr/>
              </p:nvCxnSpPr>
              <p:spPr>
                <a:xfrm rot="5400000">
                  <a:off x="2590800" y="3505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70" name="Oval 669"/>
                <p:cNvSpPr/>
                <p:nvPr/>
              </p:nvSpPr>
              <p:spPr>
                <a:xfrm>
                  <a:off x="2978150" y="3409950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8" name="Group 640"/>
              <p:cNvGrpSpPr/>
              <p:nvPr/>
            </p:nvGrpSpPr>
            <p:grpSpPr>
              <a:xfrm rot="5400000" flipH="1">
                <a:off x="1194591" y="5076837"/>
                <a:ext cx="48267" cy="193573"/>
                <a:chOff x="2190750" y="4994275"/>
                <a:chExt cx="48267" cy="193573"/>
              </a:xfrm>
            </p:grpSpPr>
            <p:cxnSp>
              <p:nvCxnSpPr>
                <p:cNvPr id="659" name="Straight Connector 658"/>
                <p:cNvCxnSpPr/>
                <p:nvPr/>
              </p:nvCxnSpPr>
              <p:spPr>
                <a:xfrm rot="5400000">
                  <a:off x="2141980" y="5090810"/>
                  <a:ext cx="193572" cy="50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0" name="Straight Connector 659"/>
                <p:cNvCxnSpPr/>
                <p:nvPr/>
              </p:nvCxnSpPr>
              <p:spPr>
                <a:xfrm rot="5400000">
                  <a:off x="2190750" y="4994275"/>
                  <a:ext cx="48267" cy="4826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1" name="Straight Connector 660"/>
                <p:cNvCxnSpPr/>
                <p:nvPr/>
              </p:nvCxnSpPr>
              <p:spPr>
                <a:xfrm rot="5400000">
                  <a:off x="2190750" y="5042542"/>
                  <a:ext cx="48267" cy="4826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2" name="Straight Connector 661"/>
                <p:cNvCxnSpPr/>
                <p:nvPr/>
              </p:nvCxnSpPr>
              <p:spPr>
                <a:xfrm rot="5400000">
                  <a:off x="2190750" y="5090809"/>
                  <a:ext cx="48267" cy="4826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3" name="Straight Connector 662"/>
                <p:cNvCxnSpPr/>
                <p:nvPr/>
              </p:nvCxnSpPr>
              <p:spPr>
                <a:xfrm rot="5400000">
                  <a:off x="2190750" y="5139077"/>
                  <a:ext cx="48267" cy="4826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847" name="Group 640"/>
            <p:cNvGrpSpPr/>
            <p:nvPr/>
          </p:nvGrpSpPr>
          <p:grpSpPr>
            <a:xfrm rot="5400000" flipH="1">
              <a:off x="3476461" y="2274589"/>
              <a:ext cx="48267" cy="193573"/>
              <a:chOff x="2190750" y="4994275"/>
              <a:chExt cx="48267" cy="193573"/>
            </a:xfrm>
          </p:grpSpPr>
          <p:cxnSp>
            <p:nvCxnSpPr>
              <p:cNvPr id="848" name="Straight Connector 847"/>
              <p:cNvCxnSpPr/>
              <p:nvPr/>
            </p:nvCxnSpPr>
            <p:spPr>
              <a:xfrm rot="5400000">
                <a:off x="2141980" y="5090810"/>
                <a:ext cx="193572" cy="50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9" name="Straight Connector 848"/>
              <p:cNvCxnSpPr/>
              <p:nvPr/>
            </p:nvCxnSpPr>
            <p:spPr>
              <a:xfrm rot="5400000">
                <a:off x="2190750" y="4994275"/>
                <a:ext cx="48267" cy="482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0" name="Straight Connector 849"/>
              <p:cNvCxnSpPr/>
              <p:nvPr/>
            </p:nvCxnSpPr>
            <p:spPr>
              <a:xfrm rot="5400000">
                <a:off x="2190750" y="5042542"/>
                <a:ext cx="48267" cy="482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1" name="Straight Connector 850"/>
              <p:cNvCxnSpPr/>
              <p:nvPr/>
            </p:nvCxnSpPr>
            <p:spPr>
              <a:xfrm rot="5400000">
                <a:off x="2190750" y="5090809"/>
                <a:ext cx="48267" cy="482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2" name="Straight Connector 851"/>
              <p:cNvCxnSpPr/>
              <p:nvPr/>
            </p:nvCxnSpPr>
            <p:spPr>
              <a:xfrm rot="5400000">
                <a:off x="2190750" y="5139077"/>
                <a:ext cx="48267" cy="482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21" name="Oval 1020"/>
            <p:cNvSpPr/>
            <p:nvPr/>
          </p:nvSpPr>
          <p:spPr>
            <a:xfrm>
              <a:off x="3454877" y="2238376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0" name="TextBox 1029"/>
          <p:cNvSpPr txBox="1"/>
          <p:nvPr/>
        </p:nvSpPr>
        <p:spPr>
          <a:xfrm>
            <a:off x="2825750" y="1123950"/>
            <a:ext cx="14782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Superstructure Elements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1" name="Oval 1030"/>
          <p:cNvSpPr/>
          <p:nvPr/>
        </p:nvSpPr>
        <p:spPr>
          <a:xfrm>
            <a:off x="2722017" y="1734288"/>
            <a:ext cx="22868" cy="2286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2" name="Oval 1031"/>
          <p:cNvSpPr/>
          <p:nvPr/>
        </p:nvSpPr>
        <p:spPr>
          <a:xfrm>
            <a:off x="3150671" y="1729509"/>
            <a:ext cx="22868" cy="2286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Oval 1032"/>
          <p:cNvSpPr/>
          <p:nvPr/>
        </p:nvSpPr>
        <p:spPr>
          <a:xfrm>
            <a:off x="3560273" y="1729493"/>
            <a:ext cx="22868" cy="2286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4" name="Oval 1033"/>
          <p:cNvSpPr/>
          <p:nvPr/>
        </p:nvSpPr>
        <p:spPr>
          <a:xfrm>
            <a:off x="2302857" y="1734272"/>
            <a:ext cx="22868" cy="2286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38" name="Group 1037"/>
          <p:cNvGrpSpPr/>
          <p:nvPr/>
        </p:nvGrpSpPr>
        <p:grpSpPr>
          <a:xfrm>
            <a:off x="4026882" y="1729510"/>
            <a:ext cx="870682" cy="27647"/>
            <a:chOff x="2455257" y="1881909"/>
            <a:chExt cx="870682" cy="27647"/>
          </a:xfrm>
        </p:grpSpPr>
        <p:sp>
          <p:nvSpPr>
            <p:cNvPr id="1035" name="Oval 1034"/>
            <p:cNvSpPr/>
            <p:nvPr/>
          </p:nvSpPr>
          <p:spPr>
            <a:xfrm>
              <a:off x="2874417" y="1886688"/>
              <a:ext cx="22868" cy="2286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6" name="Oval 1035"/>
            <p:cNvSpPr/>
            <p:nvPr/>
          </p:nvSpPr>
          <p:spPr>
            <a:xfrm>
              <a:off x="3303071" y="1881909"/>
              <a:ext cx="22868" cy="2286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7" name="Oval 1036"/>
            <p:cNvSpPr/>
            <p:nvPr/>
          </p:nvSpPr>
          <p:spPr>
            <a:xfrm>
              <a:off x="2455257" y="1886672"/>
              <a:ext cx="22868" cy="2286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9" name="Left Brace 1038"/>
          <p:cNvSpPr/>
          <p:nvPr/>
        </p:nvSpPr>
        <p:spPr>
          <a:xfrm rot="5400000">
            <a:off x="3432176" y="-200023"/>
            <a:ext cx="263526" cy="3425828"/>
          </a:xfrm>
          <a:prstGeom prst="leftBrace">
            <a:avLst>
              <a:gd name="adj1" fmla="val 60133"/>
              <a:gd name="adj2" fmla="val 50000"/>
            </a:avLst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51" name="Group 1050"/>
          <p:cNvGrpSpPr/>
          <p:nvPr/>
        </p:nvGrpSpPr>
        <p:grpSpPr>
          <a:xfrm>
            <a:off x="3022600" y="1895475"/>
            <a:ext cx="889000" cy="382746"/>
            <a:chOff x="2771775" y="1895475"/>
            <a:chExt cx="889000" cy="382746"/>
          </a:xfrm>
        </p:grpSpPr>
        <p:sp>
          <p:nvSpPr>
            <p:cNvPr id="1046" name="TextBox 1045"/>
            <p:cNvSpPr txBox="1"/>
            <p:nvPr/>
          </p:nvSpPr>
          <p:spPr>
            <a:xfrm>
              <a:off x="2771775" y="2032000"/>
              <a:ext cx="82907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Pier Support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050" name="Group 1049"/>
            <p:cNvGrpSpPr/>
            <p:nvPr/>
          </p:nvGrpSpPr>
          <p:grpSpPr>
            <a:xfrm>
              <a:off x="3413125" y="1895475"/>
              <a:ext cx="247650" cy="271463"/>
              <a:chOff x="3505200" y="1911350"/>
              <a:chExt cx="247650" cy="271463"/>
            </a:xfrm>
          </p:grpSpPr>
          <p:cxnSp>
            <p:nvCxnSpPr>
              <p:cNvPr id="1045" name="Straight Arrow Connector 1044"/>
              <p:cNvCxnSpPr/>
              <p:nvPr/>
            </p:nvCxnSpPr>
            <p:spPr>
              <a:xfrm rot="16200000" flipV="1">
                <a:off x="3494087" y="1922463"/>
                <a:ext cx="269876" cy="247650"/>
              </a:xfrm>
              <a:prstGeom prst="straightConnector1">
                <a:avLst/>
              </a:prstGeom>
              <a:ln w="3175">
                <a:solidFill>
                  <a:schemeClr val="tx1"/>
                </a:solidFill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8" name="Straight Connector 1047"/>
              <p:cNvCxnSpPr/>
              <p:nvPr/>
            </p:nvCxnSpPr>
            <p:spPr>
              <a:xfrm>
                <a:off x="3632200" y="2181225"/>
                <a:ext cx="117475" cy="1588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58" name="Group 1057"/>
          <p:cNvGrpSpPr/>
          <p:nvPr/>
        </p:nvGrpSpPr>
        <p:grpSpPr>
          <a:xfrm>
            <a:off x="1924050" y="1746250"/>
            <a:ext cx="837327" cy="2320924"/>
            <a:chOff x="1924050" y="1746250"/>
            <a:chExt cx="837327" cy="2320924"/>
          </a:xfrm>
        </p:grpSpPr>
        <p:sp>
          <p:nvSpPr>
            <p:cNvPr id="1040" name="Right Brace 1039"/>
            <p:cNvSpPr/>
            <p:nvPr/>
          </p:nvSpPr>
          <p:spPr>
            <a:xfrm>
              <a:off x="1924050" y="1746250"/>
              <a:ext cx="171450" cy="603250"/>
            </a:xfrm>
            <a:prstGeom prst="rightBrace">
              <a:avLst>
                <a:gd name="adj1" fmla="val 45833"/>
                <a:gd name="adj2" fmla="val 50000"/>
              </a:avLst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1" name="TextBox 1040"/>
            <p:cNvSpPr txBox="1"/>
            <p:nvPr/>
          </p:nvSpPr>
          <p:spPr>
            <a:xfrm>
              <a:off x="2063750" y="1847850"/>
              <a:ext cx="6976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Abutment</a:t>
              </a:r>
            </a:p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Elements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3" name="Right Brace 1052"/>
            <p:cNvSpPr/>
            <p:nvPr/>
          </p:nvSpPr>
          <p:spPr>
            <a:xfrm>
              <a:off x="1924050" y="2349499"/>
              <a:ext cx="171450" cy="1717675"/>
            </a:xfrm>
            <a:prstGeom prst="rightBrace">
              <a:avLst>
                <a:gd name="adj1" fmla="val 45833"/>
                <a:gd name="adj2" fmla="val 50000"/>
              </a:avLst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4" name="TextBox 1053"/>
            <p:cNvSpPr txBox="1"/>
            <p:nvPr/>
          </p:nvSpPr>
          <p:spPr>
            <a:xfrm>
              <a:off x="2092325" y="3009900"/>
              <a:ext cx="66236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Pile</a:t>
              </a:r>
            </a:p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Elements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57" name="Group 1056"/>
          <p:cNvGrpSpPr/>
          <p:nvPr/>
        </p:nvGrpSpPr>
        <p:grpSpPr>
          <a:xfrm>
            <a:off x="606425" y="1739900"/>
            <a:ext cx="993140" cy="2324099"/>
            <a:chOff x="4210685" y="1739900"/>
            <a:chExt cx="993140" cy="2324099"/>
          </a:xfrm>
        </p:grpSpPr>
        <p:sp>
          <p:nvSpPr>
            <p:cNvPr id="1042" name="Right Brace 1041"/>
            <p:cNvSpPr/>
            <p:nvPr/>
          </p:nvSpPr>
          <p:spPr>
            <a:xfrm flipH="1">
              <a:off x="5029200" y="1739900"/>
              <a:ext cx="171450" cy="603250"/>
            </a:xfrm>
            <a:prstGeom prst="rightBrace">
              <a:avLst>
                <a:gd name="adj1" fmla="val 45833"/>
                <a:gd name="adj2" fmla="val 50000"/>
              </a:avLst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3" name="TextBox 1042"/>
            <p:cNvSpPr txBox="1"/>
            <p:nvPr/>
          </p:nvSpPr>
          <p:spPr>
            <a:xfrm>
              <a:off x="4213860" y="1841500"/>
              <a:ext cx="81304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Abutment</a:t>
              </a:r>
            </a:p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Soil Springs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5" name="Right Brace 1054"/>
            <p:cNvSpPr/>
            <p:nvPr/>
          </p:nvSpPr>
          <p:spPr>
            <a:xfrm flipH="1">
              <a:off x="5032375" y="2346324"/>
              <a:ext cx="171450" cy="1717675"/>
            </a:xfrm>
            <a:prstGeom prst="rightBrace">
              <a:avLst>
                <a:gd name="adj1" fmla="val 45833"/>
                <a:gd name="adj2" fmla="val 50000"/>
              </a:avLst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6" name="TextBox 1055"/>
            <p:cNvSpPr txBox="1"/>
            <p:nvPr/>
          </p:nvSpPr>
          <p:spPr>
            <a:xfrm>
              <a:off x="4210685" y="3006725"/>
              <a:ext cx="81304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Pile</a:t>
              </a:r>
            </a:p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Soil Springs</a:t>
              </a:r>
            </a:p>
          </p:txBody>
        </p:sp>
      </p:grpSp>
      <p:grpSp>
        <p:nvGrpSpPr>
          <p:cNvPr id="1059" name="Group 1058"/>
          <p:cNvGrpSpPr/>
          <p:nvPr/>
        </p:nvGrpSpPr>
        <p:grpSpPr>
          <a:xfrm>
            <a:off x="5574030" y="1746250"/>
            <a:ext cx="981319" cy="2320924"/>
            <a:chOff x="1924050" y="1746250"/>
            <a:chExt cx="981319" cy="2320924"/>
          </a:xfrm>
        </p:grpSpPr>
        <p:sp>
          <p:nvSpPr>
            <p:cNvPr id="1060" name="Right Brace 1059"/>
            <p:cNvSpPr/>
            <p:nvPr/>
          </p:nvSpPr>
          <p:spPr>
            <a:xfrm>
              <a:off x="1924050" y="1746250"/>
              <a:ext cx="171450" cy="603250"/>
            </a:xfrm>
            <a:prstGeom prst="rightBrace">
              <a:avLst>
                <a:gd name="adj1" fmla="val 45833"/>
                <a:gd name="adj2" fmla="val 50000"/>
              </a:avLst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1" name="TextBox 1060"/>
            <p:cNvSpPr txBox="1"/>
            <p:nvPr/>
          </p:nvSpPr>
          <p:spPr>
            <a:xfrm>
              <a:off x="2063750" y="1847850"/>
              <a:ext cx="81304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Abutment</a:t>
              </a:r>
            </a:p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Soil Springs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62" name="Right Brace 1061"/>
            <p:cNvSpPr/>
            <p:nvPr/>
          </p:nvSpPr>
          <p:spPr>
            <a:xfrm>
              <a:off x="1924050" y="2349499"/>
              <a:ext cx="171450" cy="1717675"/>
            </a:xfrm>
            <a:prstGeom prst="rightBrace">
              <a:avLst>
                <a:gd name="adj1" fmla="val 45833"/>
                <a:gd name="adj2" fmla="val 50000"/>
              </a:avLst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3" name="TextBox 1062"/>
            <p:cNvSpPr txBox="1"/>
            <p:nvPr/>
          </p:nvSpPr>
          <p:spPr>
            <a:xfrm>
              <a:off x="2092325" y="3009900"/>
              <a:ext cx="81304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Pile</a:t>
              </a:r>
            </a:p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Soil Springs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64" name="Group 1063"/>
          <p:cNvGrpSpPr/>
          <p:nvPr/>
        </p:nvGrpSpPr>
        <p:grpSpPr>
          <a:xfrm>
            <a:off x="4312920" y="1739900"/>
            <a:ext cx="883285" cy="2324099"/>
            <a:chOff x="4320540" y="1739900"/>
            <a:chExt cx="883285" cy="2324099"/>
          </a:xfrm>
        </p:grpSpPr>
        <p:sp>
          <p:nvSpPr>
            <p:cNvPr id="1065" name="Right Brace 1064"/>
            <p:cNvSpPr/>
            <p:nvPr/>
          </p:nvSpPr>
          <p:spPr>
            <a:xfrm flipH="1">
              <a:off x="5029200" y="1739900"/>
              <a:ext cx="171450" cy="603250"/>
            </a:xfrm>
            <a:prstGeom prst="rightBrace">
              <a:avLst>
                <a:gd name="adj1" fmla="val 45833"/>
                <a:gd name="adj2" fmla="val 50000"/>
              </a:avLst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6" name="TextBox 1065"/>
            <p:cNvSpPr txBox="1"/>
            <p:nvPr/>
          </p:nvSpPr>
          <p:spPr>
            <a:xfrm>
              <a:off x="4320540" y="1841500"/>
              <a:ext cx="6976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Abutment</a:t>
              </a:r>
            </a:p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Elements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67" name="Right Brace 1066"/>
            <p:cNvSpPr/>
            <p:nvPr/>
          </p:nvSpPr>
          <p:spPr>
            <a:xfrm flipH="1">
              <a:off x="5032375" y="2346324"/>
              <a:ext cx="171450" cy="1717675"/>
            </a:xfrm>
            <a:prstGeom prst="rightBrace">
              <a:avLst>
                <a:gd name="adj1" fmla="val 45833"/>
                <a:gd name="adj2" fmla="val 50000"/>
              </a:avLst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8" name="TextBox 1067"/>
            <p:cNvSpPr txBox="1"/>
            <p:nvPr/>
          </p:nvSpPr>
          <p:spPr>
            <a:xfrm>
              <a:off x="4370705" y="3006725"/>
              <a:ext cx="66236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Pile</a:t>
              </a:r>
            </a:p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Elements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25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11</cp:revision>
  <dcterms:created xsi:type="dcterms:W3CDTF">2007-10-02T21:46:41Z</dcterms:created>
  <dcterms:modified xsi:type="dcterms:W3CDTF">2008-02-23T23:00:41Z</dcterms:modified>
</cp:coreProperties>
</file>