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2016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10/3/2007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10/3/2007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10/3/2007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10/3/2007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10/3/2007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10/3/2007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10/3/2007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10/3/2007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10/3/2007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10/3/2007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283B2-5B19-4B38-9BFD-4DFA99E0A648}" type="datetimeFigureOut">
              <a:rPr lang="en-US" smtClean="0"/>
              <a:pPr/>
              <a:t>10/3/2007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283B2-5B19-4B38-9BFD-4DFA99E0A648}" type="datetimeFigureOut">
              <a:rPr lang="en-US" smtClean="0"/>
              <a:pPr/>
              <a:t>10/3/2007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736EE-C710-45E5-9DBE-DEFFBA45C4F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2443655" y="914400"/>
            <a:ext cx="2585545" cy="25855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3143907" y="1560786"/>
            <a:ext cx="1885293" cy="112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 flipH="1" flipV="1">
            <a:off x="1824202" y="2180239"/>
            <a:ext cx="1939158" cy="70025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027710" y="1407438"/>
            <a:ext cx="4106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 smtClean="0">
                <a:latin typeface="Times" pitchFamily="18" charset="0"/>
              </a:rPr>
              <a:t>P</a:t>
            </a:r>
            <a:r>
              <a:rPr lang="en-US" sz="1200" i="1" baseline="-25000" dirty="0" err="1" smtClean="0">
                <a:latin typeface="Times" pitchFamily="18" charset="0"/>
              </a:rPr>
              <a:t>dia</a:t>
            </a:r>
            <a:endParaRPr lang="en-US" sz="1200" i="1" baseline="-25000" dirty="0">
              <a:latin typeface="Times" pitchFamily="18" charset="0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rot="10800000">
            <a:off x="2443655" y="1560786"/>
            <a:ext cx="592521" cy="1123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 flipH="1" flipV="1">
            <a:off x="2228474" y="2583950"/>
            <a:ext cx="1831427" cy="561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667001" y="3499944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Symbol" pitchFamily="18" charset="2"/>
              </a:rPr>
              <a:t>D</a:t>
            </a:r>
            <a:r>
              <a:rPr lang="en-US" sz="1200" i="1" dirty="0" smtClean="0">
                <a:latin typeface="Times" pitchFamily="18" charset="0"/>
              </a:rPr>
              <a:t>/H = 0.02</a:t>
            </a:r>
            <a:endParaRPr lang="en-US" sz="1200" i="1" dirty="0">
              <a:latin typeface="Times" pitchFamily="18" charset="0"/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 rot="5400000" flipH="1" flipV="1">
            <a:off x="2524734" y="2287690"/>
            <a:ext cx="484790" cy="5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766848" y="2045576"/>
            <a:ext cx="161597" cy="11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501800" y="1780401"/>
            <a:ext cx="4700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err="1" smtClean="0">
                <a:latin typeface="Times" pitchFamily="18" charset="0"/>
              </a:rPr>
              <a:t>K</a:t>
            </a:r>
            <a:r>
              <a:rPr lang="en-US" sz="1200" i="1" baseline="-25000" dirty="0" err="1" smtClean="0">
                <a:latin typeface="Times" pitchFamily="18" charset="0"/>
              </a:rPr>
              <a:t>abut</a:t>
            </a:r>
            <a:endParaRPr lang="en-US" sz="1200" i="1" baseline="-25000" dirty="0">
              <a:latin typeface="Times" pitchFamily="18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819400" y="3886200"/>
            <a:ext cx="19656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" pitchFamily="18" charset="0"/>
              </a:rPr>
              <a:t>Abutment Displacement, </a:t>
            </a:r>
            <a:r>
              <a:rPr lang="en-US" sz="1200" b="1" dirty="0" smtClean="0">
                <a:latin typeface="Symbol" pitchFamily="18" charset="2"/>
              </a:rPr>
              <a:t>D</a:t>
            </a:r>
            <a:endParaRPr lang="en-US" sz="1200" b="1" dirty="0">
              <a:latin typeface="Symbol" pitchFamily="18" charset="2"/>
            </a:endParaRPr>
          </a:p>
        </p:txBody>
      </p:sp>
      <p:sp>
        <p:nvSpPr>
          <p:cNvPr id="76" name="TextBox 75"/>
          <p:cNvSpPr txBox="1"/>
          <p:nvPr/>
        </p:nvSpPr>
        <p:spPr>
          <a:xfrm rot="16200000">
            <a:off x="1136936" y="2166578"/>
            <a:ext cx="12591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" pitchFamily="18" charset="0"/>
              </a:rPr>
              <a:t>Lateral Force, </a:t>
            </a:r>
            <a:r>
              <a:rPr lang="en-US" sz="1200" b="1" i="1" dirty="0" smtClean="0">
                <a:latin typeface="Times" pitchFamily="18" charset="0"/>
              </a:rPr>
              <a:t>P</a:t>
            </a:r>
            <a:endParaRPr lang="en-US" sz="1200" b="1" i="1" dirty="0">
              <a:latin typeface="Symbol" pitchFamily="18" charset="2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13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Aaron Talbott</dc:creator>
  <cp:lastModifiedBy>Aaron Talbott</cp:lastModifiedBy>
  <cp:revision>33</cp:revision>
  <dcterms:created xsi:type="dcterms:W3CDTF">2007-10-02T15:29:44Z</dcterms:created>
  <dcterms:modified xsi:type="dcterms:W3CDTF">2007-10-03T20:21:49Z</dcterms:modified>
</cp:coreProperties>
</file>