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50" d="100"/>
          <a:sy n="150" d="100"/>
        </p:scale>
        <p:origin x="144" y="-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39A14-6136-453C-A444-AB30711BC8ED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7C2703-03D2-4C02-8A49-C0DC9EF2B4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7C2703-03D2-4C02-8A49-C0DC9EF2B48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6F9EC4-74F1-4961-94AC-DDC8667711B7}" type="datetimeFigureOut">
              <a:rPr lang="en-US" smtClean="0"/>
              <a:pPr/>
              <a:t>2/24/2008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C1F552-82FF-4187-8C58-B8EEE870562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00200" y="914400"/>
            <a:ext cx="2590800" cy="2590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>
            <a:stCxn id="4" idx="1"/>
            <a:endCxn id="4" idx="3"/>
          </p:cNvCxnSpPr>
          <p:nvPr/>
        </p:nvCxnSpPr>
        <p:spPr>
          <a:xfrm rot="10800000" flipH="1">
            <a:off x="1600200" y="2209800"/>
            <a:ext cx="2590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4" idx="0"/>
            <a:endCxn id="4" idx="2"/>
          </p:cNvCxnSpPr>
          <p:nvPr/>
        </p:nvCxnSpPr>
        <p:spPr>
          <a:xfrm rot="16200000" flipH="1">
            <a:off x="1600200" y="2209800"/>
            <a:ext cx="25908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 flipH="1" flipV="1">
            <a:off x="2705100" y="1485900"/>
            <a:ext cx="914400" cy="5334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429000" y="1295400"/>
            <a:ext cx="7620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4" idx="1"/>
          </p:cNvCxnSpPr>
          <p:nvPr/>
        </p:nvCxnSpPr>
        <p:spPr>
          <a:xfrm rot="10800000" flipH="1">
            <a:off x="1600200" y="2209800"/>
            <a:ext cx="12954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209801" y="35814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Displacement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 rot="16200000">
            <a:off x="715089" y="2086689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 smtClean="0">
                <a:latin typeface="Times New Roman" pitchFamily="18" charset="0"/>
                <a:cs typeface="Times New Roman" pitchFamily="18" charset="0"/>
              </a:rPr>
              <a:t>Spring Force</a:t>
            </a:r>
            <a:endParaRPr lang="en-US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981200" y="914400"/>
            <a:ext cx="5982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Tension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00400" y="914400"/>
            <a:ext cx="86113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Compression</a:t>
            </a:r>
            <a:endParaRPr lang="en-US" sz="1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895600" y="1065212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 flipV="1">
            <a:off x="2590800" y="1065212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triangle" w="sm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67000" y="1143000"/>
            <a:ext cx="29848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1000" baseline="-25000" dirty="0" err="1" smtClean="0">
                <a:latin typeface="Times New Roman" pitchFamily="18" charset="0"/>
                <a:cs typeface="Times New Roman" pitchFamily="18" charset="0"/>
              </a:rPr>
              <a:t>u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Straight Connector 30"/>
          <p:cNvCxnSpPr/>
          <p:nvPr/>
        </p:nvCxnSpPr>
        <p:spPr>
          <a:xfrm rot="10800000">
            <a:off x="2971800" y="1295400"/>
            <a:ext cx="381000" cy="158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2889282" y="1506379"/>
            <a:ext cx="24878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latin typeface="Times New Roman" pitchFamily="18" charset="0"/>
                <a:cs typeface="Times New Roman" pitchFamily="18" charset="0"/>
              </a:rPr>
              <a:t>k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 flipH="1" flipV="1">
            <a:off x="3092450" y="1543049"/>
            <a:ext cx="152400" cy="259559"/>
            <a:chOff x="3124200" y="1395987"/>
            <a:chExt cx="228600" cy="434401"/>
          </a:xfrm>
        </p:grpSpPr>
        <p:cxnSp>
          <p:nvCxnSpPr>
            <p:cNvPr id="28" name="Straight Connector 27"/>
            <p:cNvCxnSpPr/>
            <p:nvPr/>
          </p:nvCxnSpPr>
          <p:spPr>
            <a:xfrm>
              <a:off x="3124200" y="1828800"/>
              <a:ext cx="228600" cy="1588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V="1">
              <a:off x="3135004" y="1612592"/>
              <a:ext cx="433606" cy="396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 rot="5400000" flipH="1" flipV="1">
            <a:off x="3048000" y="1752600"/>
            <a:ext cx="762000" cy="1588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89300" y="2173129"/>
            <a:ext cx="30649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>
                <a:sym typeface="Symbol"/>
              </a:rPr>
              <a:t></a:t>
            </a:r>
            <a:r>
              <a:rPr lang="en-US" sz="1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u</a:t>
            </a:r>
            <a:endParaRPr lang="en-US" sz="1000" baseline="-2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10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Aaron Talbott</dc:creator>
  <cp:lastModifiedBy>Aaron Talbott</cp:lastModifiedBy>
  <cp:revision>17</cp:revision>
  <dcterms:created xsi:type="dcterms:W3CDTF">2008-02-23T23:58:25Z</dcterms:created>
  <dcterms:modified xsi:type="dcterms:W3CDTF">2008-02-24T22:33:48Z</dcterms:modified>
</cp:coreProperties>
</file>