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151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EE522-38DE-4D83-A4D9-B36D8D4189CE}" type="datetimeFigureOut">
              <a:rPr lang="en-US" smtClean="0"/>
              <a:pPr/>
              <a:t>1/18/2008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" name="Group 262"/>
          <p:cNvGrpSpPr/>
          <p:nvPr/>
        </p:nvGrpSpPr>
        <p:grpSpPr>
          <a:xfrm>
            <a:off x="1131794" y="1581525"/>
            <a:ext cx="4951506" cy="1466475"/>
            <a:chOff x="533400" y="4800600"/>
            <a:chExt cx="5791200" cy="1373188"/>
          </a:xfrm>
        </p:grpSpPr>
        <p:sp>
          <p:nvSpPr>
            <p:cNvPr id="168" name="Rectangle 167"/>
            <p:cNvSpPr/>
            <p:nvPr/>
          </p:nvSpPr>
          <p:spPr>
            <a:xfrm>
              <a:off x="990600" y="4800600"/>
              <a:ext cx="4876800" cy="762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990600" y="4800600"/>
              <a:ext cx="381000" cy="609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5486400" y="4800600"/>
              <a:ext cx="381000" cy="609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1371600" y="4876800"/>
              <a:ext cx="4114800" cy="3048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2" name="Straight Connector 231"/>
            <p:cNvCxnSpPr/>
            <p:nvPr/>
          </p:nvCxnSpPr>
          <p:spPr>
            <a:xfrm>
              <a:off x="990600" y="4800600"/>
              <a:ext cx="48768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 rot="5400000">
              <a:off x="685800" y="5105400"/>
              <a:ext cx="6096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>
              <a:off x="990600" y="5410200"/>
              <a:ext cx="381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 flipH="1" flipV="1">
              <a:off x="1257300" y="5295900"/>
              <a:ext cx="2286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5400000">
              <a:off x="5563394" y="5104606"/>
              <a:ext cx="6096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 flipH="1" flipV="1">
              <a:off x="5372894" y="5295106"/>
              <a:ext cx="2286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>
              <a:off x="5486400" y="5410200"/>
              <a:ext cx="381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>
              <a:off x="5867400" y="4800600"/>
              <a:ext cx="457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>
              <a:off x="533400" y="4800600"/>
              <a:ext cx="457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>
              <a:off x="1371600" y="5410200"/>
              <a:ext cx="1066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/>
            <p:cNvCxnSpPr/>
            <p:nvPr/>
          </p:nvCxnSpPr>
          <p:spPr>
            <a:xfrm flipH="1">
              <a:off x="4419600" y="5410200"/>
              <a:ext cx="1066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>
              <a:off x="2438400" y="6172200"/>
              <a:ext cx="1981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4" name="Group 263"/>
          <p:cNvGrpSpPr/>
          <p:nvPr/>
        </p:nvGrpSpPr>
        <p:grpSpPr>
          <a:xfrm>
            <a:off x="1947670" y="3777259"/>
            <a:ext cx="3007061" cy="1177494"/>
            <a:chOff x="1871470" y="2088159"/>
            <a:chExt cx="3007061" cy="1177494"/>
          </a:xfrm>
        </p:grpSpPr>
        <p:cxnSp>
          <p:nvCxnSpPr>
            <p:cNvPr id="179" name="Straight Connector 178"/>
            <p:cNvCxnSpPr/>
            <p:nvPr/>
          </p:nvCxnSpPr>
          <p:spPr>
            <a:xfrm rot="5400000">
              <a:off x="2211524" y="2883292"/>
              <a:ext cx="608806" cy="7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2515530" y="2578492"/>
              <a:ext cx="22098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4421324" y="2883292"/>
              <a:ext cx="608806" cy="7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4" name="Group 193"/>
            <p:cNvGrpSpPr/>
            <p:nvPr/>
          </p:nvGrpSpPr>
          <p:grpSpPr>
            <a:xfrm>
              <a:off x="2363130" y="3186786"/>
              <a:ext cx="304800" cy="76200"/>
              <a:chOff x="2209800" y="4302915"/>
              <a:chExt cx="304800" cy="76200"/>
            </a:xfrm>
          </p:grpSpPr>
          <p:cxnSp>
            <p:nvCxnSpPr>
              <p:cNvPr id="195" name="Straight Connector 194"/>
              <p:cNvCxnSpPr/>
              <p:nvPr/>
            </p:nvCxnSpPr>
            <p:spPr>
              <a:xfrm>
                <a:off x="2209800" y="4302915"/>
                <a:ext cx="3048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5400000">
                <a:off x="2438400" y="4302915"/>
                <a:ext cx="762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 rot="5400000">
                <a:off x="2362200" y="4302915"/>
                <a:ext cx="762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 rot="5400000">
                <a:off x="2286000" y="4302915"/>
                <a:ext cx="762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rot="5400000">
                <a:off x="2209800" y="4302915"/>
                <a:ext cx="762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7" name="Group 216"/>
            <p:cNvGrpSpPr/>
            <p:nvPr/>
          </p:nvGrpSpPr>
          <p:grpSpPr>
            <a:xfrm>
              <a:off x="4573731" y="3189453"/>
              <a:ext cx="304800" cy="76200"/>
              <a:chOff x="2209800" y="4302915"/>
              <a:chExt cx="304800" cy="76200"/>
            </a:xfrm>
          </p:grpSpPr>
          <p:cxnSp>
            <p:nvCxnSpPr>
              <p:cNvPr id="218" name="Straight Connector 217"/>
              <p:cNvCxnSpPr/>
              <p:nvPr/>
            </p:nvCxnSpPr>
            <p:spPr>
              <a:xfrm>
                <a:off x="2209800" y="4302915"/>
                <a:ext cx="3048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rot="5400000">
                <a:off x="2438400" y="4302915"/>
                <a:ext cx="762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rot="5400000">
                <a:off x="2362200" y="4302915"/>
                <a:ext cx="762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 rot="5400000">
                <a:off x="2286000" y="4302915"/>
                <a:ext cx="762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 rot="5400000">
                <a:off x="2209800" y="4302915"/>
                <a:ext cx="762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0" name="Straight Connector 249"/>
            <p:cNvCxnSpPr/>
            <p:nvPr/>
          </p:nvCxnSpPr>
          <p:spPr>
            <a:xfrm rot="10800000">
              <a:off x="2006097" y="3189299"/>
              <a:ext cx="224392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10800000">
              <a:off x="2017222" y="2588031"/>
              <a:ext cx="384716" cy="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1781704" y="2889427"/>
              <a:ext cx="605861" cy="1588"/>
            </a:xfrm>
            <a:prstGeom prst="line">
              <a:avLst/>
            </a:prstGeom>
            <a:ln w="6350">
              <a:solidFill>
                <a:schemeClr val="tx1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5" name="TextBox 254"/>
            <p:cNvSpPr txBox="1"/>
            <p:nvPr/>
          </p:nvSpPr>
          <p:spPr>
            <a:xfrm>
              <a:off x="1871470" y="2737962"/>
              <a:ext cx="2648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57" name="Straight Connector 256"/>
            <p:cNvCxnSpPr/>
            <p:nvPr/>
          </p:nvCxnSpPr>
          <p:spPr>
            <a:xfrm rot="5400000" flipH="1" flipV="1">
              <a:off x="2418765" y="2384544"/>
              <a:ext cx="201954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 flipH="1" flipV="1">
              <a:off x="4624372" y="2391084"/>
              <a:ext cx="201954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>
              <a:off x="2516460" y="2343815"/>
              <a:ext cx="2209800" cy="1588"/>
            </a:xfrm>
            <a:prstGeom prst="line">
              <a:avLst/>
            </a:prstGeom>
            <a:ln w="6350">
              <a:solidFill>
                <a:schemeClr val="tx1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0" name="TextBox 259"/>
            <p:cNvSpPr txBox="1"/>
            <p:nvPr/>
          </p:nvSpPr>
          <p:spPr>
            <a:xfrm>
              <a:off x="3536064" y="2088159"/>
              <a:ext cx="2792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L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19</cp:revision>
  <dcterms:created xsi:type="dcterms:W3CDTF">2008-01-18T15:04:43Z</dcterms:created>
  <dcterms:modified xsi:type="dcterms:W3CDTF">2008-01-18T22:26:35Z</dcterms:modified>
</cp:coreProperties>
</file>