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-151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1/20/2008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1/20/2008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1/20/2008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1/20/2008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1/20/2008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1/20/2008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1/20/2008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1/20/2008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1/20/2008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1/20/2008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EE522-38DE-4D83-A4D9-B36D8D4189CE}" type="datetimeFigureOut">
              <a:rPr lang="en-US" smtClean="0"/>
              <a:pPr/>
              <a:t>1/20/2008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EE522-38DE-4D83-A4D9-B36D8D4189CE}" type="datetimeFigureOut">
              <a:rPr lang="en-US" smtClean="0"/>
              <a:pPr/>
              <a:t>1/20/2008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59AD0-7DA9-4142-AC51-7E6D2C49E44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 rot="5400000">
            <a:off x="2210594" y="3251200"/>
            <a:ext cx="608806" cy="7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514600" y="2946400"/>
            <a:ext cx="2209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4420394" y="3251200"/>
            <a:ext cx="608806" cy="7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419352" y="3572667"/>
            <a:ext cx="76200" cy="76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531267" y="3572667"/>
            <a:ext cx="76200" cy="76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7" name="Group 96"/>
          <p:cNvGrpSpPr/>
          <p:nvPr/>
        </p:nvGrpSpPr>
        <p:grpSpPr>
          <a:xfrm>
            <a:off x="1981200" y="3479800"/>
            <a:ext cx="381000" cy="152400"/>
            <a:chOff x="1600200" y="2286000"/>
            <a:chExt cx="381000" cy="152400"/>
          </a:xfrm>
        </p:grpSpPr>
        <p:cxnSp>
          <p:nvCxnSpPr>
            <p:cNvPr id="26" name="Straight Connector 25"/>
            <p:cNvCxnSpPr/>
            <p:nvPr/>
          </p:nvCxnSpPr>
          <p:spPr>
            <a:xfrm rot="10800000">
              <a:off x="1905794" y="2361406"/>
              <a:ext cx="75406" cy="79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7" name="Group 46"/>
            <p:cNvGrpSpPr/>
            <p:nvPr/>
          </p:nvGrpSpPr>
          <p:grpSpPr>
            <a:xfrm>
              <a:off x="1676400" y="2286000"/>
              <a:ext cx="228600" cy="152400"/>
              <a:chOff x="1371600" y="2286000"/>
              <a:chExt cx="609600" cy="152400"/>
            </a:xfrm>
          </p:grpSpPr>
          <p:cxnSp>
            <p:nvCxnSpPr>
              <p:cNvPr id="28" name="Straight Connector 27"/>
              <p:cNvCxnSpPr/>
              <p:nvPr/>
            </p:nvCxnSpPr>
            <p:spPr>
              <a:xfrm rot="16200000" flipV="1">
                <a:off x="1905000" y="2286000"/>
                <a:ext cx="76200" cy="762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>
              <a:xfrm rot="5400000">
                <a:off x="1752600" y="2286000"/>
                <a:ext cx="152400" cy="1524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 rot="16200000" flipV="1">
                <a:off x="1600200" y="2286000"/>
                <a:ext cx="152400" cy="1524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 rot="5400000">
                <a:off x="1447800" y="2286000"/>
                <a:ext cx="152400" cy="1524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16200000" flipV="1">
                <a:off x="1371600" y="2362200"/>
                <a:ext cx="76200" cy="762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/>
            <p:cNvCxnSpPr/>
            <p:nvPr/>
          </p:nvCxnSpPr>
          <p:spPr>
            <a:xfrm rot="10800000">
              <a:off x="1600200" y="2362200"/>
              <a:ext cx="762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6" name="Straight Connector 45"/>
          <p:cNvCxnSpPr/>
          <p:nvPr/>
        </p:nvCxnSpPr>
        <p:spPr>
          <a:xfrm rot="5400000">
            <a:off x="1828006" y="3555206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3" name="Group 122"/>
          <p:cNvGrpSpPr/>
          <p:nvPr/>
        </p:nvGrpSpPr>
        <p:grpSpPr>
          <a:xfrm>
            <a:off x="2362200" y="3665534"/>
            <a:ext cx="304800" cy="76200"/>
            <a:chOff x="2209800" y="4302915"/>
            <a:chExt cx="304800" cy="76200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2209800" y="4302915"/>
              <a:ext cx="3048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2438400" y="4302915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>
              <a:off x="2362200" y="4302915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>
              <a:off x="2286000" y="4302915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>
              <a:off x="2209800" y="4302915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0" name="Straight Connector 69"/>
          <p:cNvCxnSpPr/>
          <p:nvPr/>
        </p:nvCxnSpPr>
        <p:spPr>
          <a:xfrm rot="5400000">
            <a:off x="1904206" y="3631406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rot="5400000">
            <a:off x="1904206" y="3555206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rot="5400000">
            <a:off x="1904206" y="3479006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rot="5400000">
            <a:off x="1904206" y="3402806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>
            <a:off x="2362200" y="3554412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/>
          <p:nvPr/>
        </p:nvSpPr>
        <p:spPr>
          <a:xfrm>
            <a:off x="2338390" y="3532190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Oval 123"/>
          <p:cNvSpPr/>
          <p:nvPr/>
        </p:nvSpPr>
        <p:spPr>
          <a:xfrm flipH="1">
            <a:off x="4744249" y="3575334"/>
            <a:ext cx="76200" cy="76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5" name="Oval 124"/>
          <p:cNvSpPr/>
          <p:nvPr/>
        </p:nvSpPr>
        <p:spPr>
          <a:xfrm flipH="1">
            <a:off x="4632334" y="3575334"/>
            <a:ext cx="76200" cy="76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6" name="Group 125"/>
          <p:cNvGrpSpPr/>
          <p:nvPr/>
        </p:nvGrpSpPr>
        <p:grpSpPr>
          <a:xfrm flipH="1">
            <a:off x="4877601" y="3482467"/>
            <a:ext cx="381000" cy="152400"/>
            <a:chOff x="1600200" y="2286000"/>
            <a:chExt cx="381000" cy="152400"/>
          </a:xfrm>
        </p:grpSpPr>
        <p:cxnSp>
          <p:nvCxnSpPr>
            <p:cNvPr id="127" name="Straight Connector 126"/>
            <p:cNvCxnSpPr/>
            <p:nvPr/>
          </p:nvCxnSpPr>
          <p:spPr>
            <a:xfrm rot="10800000">
              <a:off x="1905794" y="2361406"/>
              <a:ext cx="75406" cy="79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8" name="Group 46"/>
            <p:cNvGrpSpPr/>
            <p:nvPr/>
          </p:nvGrpSpPr>
          <p:grpSpPr>
            <a:xfrm>
              <a:off x="1676400" y="2286000"/>
              <a:ext cx="228600" cy="152400"/>
              <a:chOff x="1371600" y="2286000"/>
              <a:chExt cx="609600" cy="152400"/>
            </a:xfrm>
          </p:grpSpPr>
          <p:cxnSp>
            <p:nvCxnSpPr>
              <p:cNvPr id="130" name="Straight Connector 129"/>
              <p:cNvCxnSpPr/>
              <p:nvPr/>
            </p:nvCxnSpPr>
            <p:spPr>
              <a:xfrm rot="16200000" flipV="1">
                <a:off x="1905000" y="2286000"/>
                <a:ext cx="76200" cy="762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/>
              <p:cNvCxnSpPr/>
              <p:nvPr/>
            </p:nvCxnSpPr>
            <p:spPr>
              <a:xfrm rot="5400000">
                <a:off x="1752600" y="2286000"/>
                <a:ext cx="152400" cy="1524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>
              <a:xfrm rot="16200000" flipV="1">
                <a:off x="1600200" y="2286000"/>
                <a:ext cx="152400" cy="1524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>
              <a:xfrm rot="5400000">
                <a:off x="1447800" y="2286000"/>
                <a:ext cx="152400" cy="1524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>
              <a:xfrm rot="16200000" flipV="1">
                <a:off x="1371600" y="2362200"/>
                <a:ext cx="76200" cy="762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9" name="Straight Connector 128"/>
            <p:cNvCxnSpPr/>
            <p:nvPr/>
          </p:nvCxnSpPr>
          <p:spPr>
            <a:xfrm rot="10800000">
              <a:off x="1600200" y="2362200"/>
              <a:ext cx="762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6" name="Group 135"/>
          <p:cNvGrpSpPr/>
          <p:nvPr/>
        </p:nvGrpSpPr>
        <p:grpSpPr>
          <a:xfrm>
            <a:off x="4572801" y="3668201"/>
            <a:ext cx="304800" cy="76200"/>
            <a:chOff x="2209800" y="4302915"/>
            <a:chExt cx="304800" cy="76200"/>
          </a:xfrm>
        </p:grpSpPr>
        <p:cxnSp>
          <p:nvCxnSpPr>
            <p:cNvPr id="137" name="Straight Connector 136"/>
            <p:cNvCxnSpPr/>
            <p:nvPr/>
          </p:nvCxnSpPr>
          <p:spPr>
            <a:xfrm>
              <a:off x="2209800" y="4302915"/>
              <a:ext cx="3048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5400000">
              <a:off x="2438400" y="4302915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5400000">
              <a:off x="2362200" y="4302915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>
              <a:off x="2286000" y="4302915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>
              <a:off x="2209800" y="4302915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0" name="Group 149"/>
          <p:cNvGrpSpPr/>
          <p:nvPr/>
        </p:nvGrpSpPr>
        <p:grpSpPr>
          <a:xfrm flipV="1">
            <a:off x="5258601" y="3405473"/>
            <a:ext cx="76994" cy="305594"/>
            <a:chOff x="5106201" y="4040473"/>
            <a:chExt cx="76994" cy="305594"/>
          </a:xfrm>
        </p:grpSpPr>
        <p:cxnSp>
          <p:nvCxnSpPr>
            <p:cNvPr id="135" name="Straight Connector 134"/>
            <p:cNvCxnSpPr/>
            <p:nvPr/>
          </p:nvCxnSpPr>
          <p:spPr>
            <a:xfrm rot="16200000" flipH="1">
              <a:off x="4954595" y="4192873"/>
              <a:ext cx="3048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Connector 141"/>
            <p:cNvCxnSpPr/>
            <p:nvPr/>
          </p:nvCxnSpPr>
          <p:spPr>
            <a:xfrm rot="16200000" flipH="1">
              <a:off x="5106995" y="4269073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Connector 142"/>
            <p:cNvCxnSpPr/>
            <p:nvPr/>
          </p:nvCxnSpPr>
          <p:spPr>
            <a:xfrm rot="16200000" flipH="1">
              <a:off x="5106995" y="4192873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4" name="Straight Connector 143"/>
            <p:cNvCxnSpPr/>
            <p:nvPr/>
          </p:nvCxnSpPr>
          <p:spPr>
            <a:xfrm rot="16200000" flipH="1">
              <a:off x="5106995" y="4116673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5106995" y="4040473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6" name="Straight Connector 145"/>
          <p:cNvCxnSpPr/>
          <p:nvPr/>
        </p:nvCxnSpPr>
        <p:spPr>
          <a:xfrm flipH="1">
            <a:off x="4572801" y="3557079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Oval 146"/>
          <p:cNvSpPr/>
          <p:nvPr/>
        </p:nvSpPr>
        <p:spPr>
          <a:xfrm flipH="1">
            <a:off x="4855692" y="3534857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1" name="Freeform 150"/>
          <p:cNvSpPr/>
          <p:nvPr/>
        </p:nvSpPr>
        <p:spPr>
          <a:xfrm>
            <a:off x="2741692" y="2730072"/>
            <a:ext cx="2403696" cy="826682"/>
          </a:xfrm>
          <a:custGeom>
            <a:avLst/>
            <a:gdLst>
              <a:gd name="connsiteX0" fmla="*/ 0 w 2362955"/>
              <a:gd name="connsiteY0" fmla="*/ 597529 h 615635"/>
              <a:gd name="connsiteX1" fmla="*/ 199176 w 2362955"/>
              <a:gd name="connsiteY1" fmla="*/ 0 h 615635"/>
              <a:gd name="connsiteX2" fmla="*/ 2362955 w 2362955"/>
              <a:gd name="connsiteY2" fmla="*/ 4527 h 615635"/>
              <a:gd name="connsiteX3" fmla="*/ 2213572 w 2362955"/>
              <a:gd name="connsiteY3" fmla="*/ 615635 h 615635"/>
              <a:gd name="connsiteX0" fmla="*/ 0 w 2362955"/>
              <a:gd name="connsiteY0" fmla="*/ 597529 h 615635"/>
              <a:gd name="connsiteX1" fmla="*/ 199176 w 2362955"/>
              <a:gd name="connsiteY1" fmla="*/ 0 h 615635"/>
              <a:gd name="connsiteX2" fmla="*/ 2362955 w 2362955"/>
              <a:gd name="connsiteY2" fmla="*/ 4527 h 615635"/>
              <a:gd name="connsiteX3" fmla="*/ 2213572 w 2362955"/>
              <a:gd name="connsiteY3" fmla="*/ 615635 h 615635"/>
              <a:gd name="connsiteX0" fmla="*/ 0 w 2489704"/>
              <a:gd name="connsiteY0" fmla="*/ 597529 h 615635"/>
              <a:gd name="connsiteX1" fmla="*/ 199176 w 2489704"/>
              <a:gd name="connsiteY1" fmla="*/ 0 h 615635"/>
              <a:gd name="connsiteX2" fmla="*/ 2489704 w 2489704"/>
              <a:gd name="connsiteY2" fmla="*/ 4527 h 615635"/>
              <a:gd name="connsiteX3" fmla="*/ 2213572 w 2489704"/>
              <a:gd name="connsiteY3" fmla="*/ 615635 h 615635"/>
              <a:gd name="connsiteX0" fmla="*/ 0 w 2403696"/>
              <a:gd name="connsiteY0" fmla="*/ 597529 h 615635"/>
              <a:gd name="connsiteX1" fmla="*/ 199176 w 2403696"/>
              <a:gd name="connsiteY1" fmla="*/ 0 h 615635"/>
              <a:gd name="connsiteX2" fmla="*/ 2403696 w 2403696"/>
              <a:gd name="connsiteY2" fmla="*/ 4527 h 615635"/>
              <a:gd name="connsiteX3" fmla="*/ 2213572 w 2403696"/>
              <a:gd name="connsiteY3" fmla="*/ 615635 h 615635"/>
              <a:gd name="connsiteX0" fmla="*/ 0 w 2403696"/>
              <a:gd name="connsiteY0" fmla="*/ 597529 h 615635"/>
              <a:gd name="connsiteX1" fmla="*/ 199176 w 2403696"/>
              <a:gd name="connsiteY1" fmla="*/ 0 h 615635"/>
              <a:gd name="connsiteX2" fmla="*/ 2403696 w 2403696"/>
              <a:gd name="connsiteY2" fmla="*/ 4527 h 615635"/>
              <a:gd name="connsiteX3" fmla="*/ 2213572 w 2403696"/>
              <a:gd name="connsiteY3" fmla="*/ 615635 h 615635"/>
              <a:gd name="connsiteX0" fmla="*/ 0 w 2403696"/>
              <a:gd name="connsiteY0" fmla="*/ 597529 h 615635"/>
              <a:gd name="connsiteX1" fmla="*/ 199176 w 2403696"/>
              <a:gd name="connsiteY1" fmla="*/ 0 h 615635"/>
              <a:gd name="connsiteX2" fmla="*/ 2403696 w 2403696"/>
              <a:gd name="connsiteY2" fmla="*/ 4527 h 615635"/>
              <a:gd name="connsiteX3" fmla="*/ 2213572 w 2403696"/>
              <a:gd name="connsiteY3" fmla="*/ 615635 h 615635"/>
              <a:gd name="connsiteX0" fmla="*/ 0 w 2403696"/>
              <a:gd name="connsiteY0" fmla="*/ 597529 h 615635"/>
              <a:gd name="connsiteX1" fmla="*/ 199176 w 2403696"/>
              <a:gd name="connsiteY1" fmla="*/ 0 h 615635"/>
              <a:gd name="connsiteX2" fmla="*/ 2403696 w 2403696"/>
              <a:gd name="connsiteY2" fmla="*/ 4527 h 615635"/>
              <a:gd name="connsiteX3" fmla="*/ 2213572 w 2403696"/>
              <a:gd name="connsiteY3" fmla="*/ 615635 h 615635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3696" h="826682">
                <a:moveTo>
                  <a:pt x="0" y="808576"/>
                </a:moveTo>
                <a:cubicBezTo>
                  <a:pt x="2966" y="519546"/>
                  <a:pt x="106356" y="478935"/>
                  <a:pt x="199176" y="211047"/>
                </a:cubicBezTo>
                <a:cubicBezTo>
                  <a:pt x="1015942" y="423978"/>
                  <a:pt x="1679427" y="0"/>
                  <a:pt x="2403696" y="215574"/>
                </a:cubicBezTo>
                <a:cubicBezTo>
                  <a:pt x="2324465" y="480061"/>
                  <a:pt x="2210877" y="514625"/>
                  <a:pt x="2213572" y="826682"/>
                </a:cubicBezTo>
              </a:path>
            </a:pathLst>
          </a:custGeom>
          <a:noFill/>
          <a:ln w="63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3" name="Straight Connector 152"/>
          <p:cNvCxnSpPr/>
          <p:nvPr/>
        </p:nvCxnSpPr>
        <p:spPr>
          <a:xfrm rot="5400000" flipH="1" flipV="1">
            <a:off x="2478207" y="3012009"/>
            <a:ext cx="523309" cy="79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 rot="5400000" flipH="1" flipV="1">
            <a:off x="2897530" y="2812535"/>
            <a:ext cx="116506" cy="15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 rot="5400000" flipH="1" flipV="1">
            <a:off x="2463622" y="2813102"/>
            <a:ext cx="116506" cy="15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Arrow Connector 160"/>
          <p:cNvCxnSpPr/>
          <p:nvPr/>
        </p:nvCxnSpPr>
        <p:spPr>
          <a:xfrm>
            <a:off x="2522598" y="2793141"/>
            <a:ext cx="215361" cy="1588"/>
          </a:xfrm>
          <a:prstGeom prst="straightConnector1">
            <a:avLst/>
          </a:prstGeom>
          <a:ln w="6350">
            <a:solidFill>
              <a:schemeClr val="tx1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/>
          <p:cNvCxnSpPr/>
          <p:nvPr/>
        </p:nvCxnSpPr>
        <p:spPr>
          <a:xfrm>
            <a:off x="2740856" y="2797239"/>
            <a:ext cx="215361" cy="1588"/>
          </a:xfrm>
          <a:prstGeom prst="straightConnector1">
            <a:avLst/>
          </a:prstGeom>
          <a:ln w="6350">
            <a:solidFill>
              <a:schemeClr val="tx1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TextBox 163"/>
          <p:cNvSpPr txBox="1"/>
          <p:nvPr/>
        </p:nvSpPr>
        <p:spPr>
          <a:xfrm>
            <a:off x="1940740" y="2517769"/>
            <a:ext cx="65274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1000" baseline="-25000" dirty="0" err="1" smtClean="0">
                <a:latin typeface="Times New Roman" pitchFamily="18" charset="0"/>
                <a:cs typeface="Times New Roman" pitchFamily="18" charset="0"/>
              </a:rPr>
              <a:t>foundation</a:t>
            </a:r>
            <a:endParaRPr lang="en-US" sz="10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938563" y="2532053"/>
            <a:ext cx="4635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sz="1000" baseline="-25000" dirty="0" err="1" smtClean="0">
                <a:latin typeface="Times New Roman" pitchFamily="18" charset="0"/>
                <a:cs typeface="Times New Roman" pitchFamily="18" charset="0"/>
              </a:rPr>
              <a:t>frame</a:t>
            </a:r>
            <a:endParaRPr lang="en-US" sz="10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2" name="Group 171"/>
          <p:cNvGrpSpPr/>
          <p:nvPr/>
        </p:nvGrpSpPr>
        <p:grpSpPr>
          <a:xfrm>
            <a:off x="2843213" y="2674938"/>
            <a:ext cx="150018" cy="123825"/>
            <a:chOff x="2690813" y="3309938"/>
            <a:chExt cx="150018" cy="123825"/>
          </a:xfrm>
        </p:grpSpPr>
        <p:cxnSp>
          <p:nvCxnSpPr>
            <p:cNvPr id="167" name="Straight Connector 166"/>
            <p:cNvCxnSpPr/>
            <p:nvPr/>
          </p:nvCxnSpPr>
          <p:spPr>
            <a:xfrm rot="5400000" flipH="1" flipV="1">
              <a:off x="2657475" y="3345657"/>
              <a:ext cx="121444" cy="5476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>
            <a:xfrm>
              <a:off x="2743200" y="3309938"/>
              <a:ext cx="97631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3" name="Group 172"/>
          <p:cNvGrpSpPr/>
          <p:nvPr/>
        </p:nvGrpSpPr>
        <p:grpSpPr>
          <a:xfrm flipH="1">
            <a:off x="2483644" y="2667792"/>
            <a:ext cx="150018" cy="123825"/>
            <a:chOff x="2690813" y="3309938"/>
            <a:chExt cx="150018" cy="123825"/>
          </a:xfrm>
        </p:grpSpPr>
        <p:cxnSp>
          <p:nvCxnSpPr>
            <p:cNvPr id="174" name="Straight Connector 173"/>
            <p:cNvCxnSpPr/>
            <p:nvPr/>
          </p:nvCxnSpPr>
          <p:spPr>
            <a:xfrm rot="5400000" flipH="1" flipV="1">
              <a:off x="2657475" y="3345657"/>
              <a:ext cx="121444" cy="5476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>
            <a:xfrm>
              <a:off x="2743200" y="3309938"/>
              <a:ext cx="97631" cy="1588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7" name="Straight Arrow Connector 176"/>
          <p:cNvCxnSpPr/>
          <p:nvPr/>
        </p:nvCxnSpPr>
        <p:spPr>
          <a:xfrm>
            <a:off x="2076577" y="2944063"/>
            <a:ext cx="437566" cy="1588"/>
          </a:xfrm>
          <a:prstGeom prst="straightConnector1">
            <a:avLst/>
          </a:prstGeom>
          <a:ln w="28575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TextBox 177"/>
          <p:cNvSpPr txBox="1"/>
          <p:nvPr/>
        </p:nvSpPr>
        <p:spPr>
          <a:xfrm>
            <a:off x="1852175" y="2809428"/>
            <a:ext cx="2792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US" sz="12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9" name="Straight Connector 178"/>
          <p:cNvCxnSpPr/>
          <p:nvPr/>
        </p:nvCxnSpPr>
        <p:spPr>
          <a:xfrm rot="5400000">
            <a:off x="2211524" y="1630840"/>
            <a:ext cx="608806" cy="7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/>
          <p:nvPr/>
        </p:nvCxnSpPr>
        <p:spPr>
          <a:xfrm>
            <a:off x="2515530" y="1326040"/>
            <a:ext cx="2209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 rot="5400000">
            <a:off x="4421324" y="1630840"/>
            <a:ext cx="608806" cy="7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Oval 181"/>
          <p:cNvSpPr/>
          <p:nvPr/>
        </p:nvSpPr>
        <p:spPr>
          <a:xfrm>
            <a:off x="2420282" y="1952307"/>
            <a:ext cx="76200" cy="76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3" name="Oval 182"/>
          <p:cNvSpPr/>
          <p:nvPr/>
        </p:nvSpPr>
        <p:spPr>
          <a:xfrm>
            <a:off x="2532197" y="1952307"/>
            <a:ext cx="76200" cy="76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4" name="Group 183"/>
          <p:cNvGrpSpPr/>
          <p:nvPr/>
        </p:nvGrpSpPr>
        <p:grpSpPr>
          <a:xfrm>
            <a:off x="1982130" y="1859440"/>
            <a:ext cx="381000" cy="152400"/>
            <a:chOff x="1600200" y="2286000"/>
            <a:chExt cx="381000" cy="152400"/>
          </a:xfrm>
        </p:grpSpPr>
        <p:cxnSp>
          <p:nvCxnSpPr>
            <p:cNvPr id="185" name="Straight Connector 184"/>
            <p:cNvCxnSpPr/>
            <p:nvPr/>
          </p:nvCxnSpPr>
          <p:spPr>
            <a:xfrm rot="10800000">
              <a:off x="1905794" y="2361406"/>
              <a:ext cx="75406" cy="79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86" name="Group 46"/>
            <p:cNvGrpSpPr/>
            <p:nvPr/>
          </p:nvGrpSpPr>
          <p:grpSpPr>
            <a:xfrm>
              <a:off x="1676400" y="2286000"/>
              <a:ext cx="228600" cy="152400"/>
              <a:chOff x="1371600" y="2286000"/>
              <a:chExt cx="609600" cy="152400"/>
            </a:xfrm>
          </p:grpSpPr>
          <p:cxnSp>
            <p:nvCxnSpPr>
              <p:cNvPr id="188" name="Straight Connector 187"/>
              <p:cNvCxnSpPr/>
              <p:nvPr/>
            </p:nvCxnSpPr>
            <p:spPr>
              <a:xfrm rot="16200000" flipV="1">
                <a:off x="1905000" y="2286000"/>
                <a:ext cx="76200" cy="762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>
              <a:xfrm rot="5400000">
                <a:off x="1752600" y="2286000"/>
                <a:ext cx="152400" cy="1524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>
              <a:xfrm rot="16200000" flipV="1">
                <a:off x="1600200" y="2286000"/>
                <a:ext cx="152400" cy="1524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Connector 190"/>
              <p:cNvCxnSpPr/>
              <p:nvPr/>
            </p:nvCxnSpPr>
            <p:spPr>
              <a:xfrm rot="5400000">
                <a:off x="1447800" y="2286000"/>
                <a:ext cx="152400" cy="1524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2" name="Straight Connector 191"/>
              <p:cNvCxnSpPr/>
              <p:nvPr/>
            </p:nvCxnSpPr>
            <p:spPr>
              <a:xfrm rot="16200000" flipV="1">
                <a:off x="1371600" y="2362200"/>
                <a:ext cx="76200" cy="762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87" name="Straight Connector 186"/>
            <p:cNvCxnSpPr/>
            <p:nvPr/>
          </p:nvCxnSpPr>
          <p:spPr>
            <a:xfrm rot="10800000">
              <a:off x="1600200" y="2362200"/>
              <a:ext cx="762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93" name="Straight Connector 192"/>
          <p:cNvCxnSpPr/>
          <p:nvPr/>
        </p:nvCxnSpPr>
        <p:spPr>
          <a:xfrm rot="5400000">
            <a:off x="1828936" y="1934846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4" name="Group 193"/>
          <p:cNvGrpSpPr/>
          <p:nvPr/>
        </p:nvGrpSpPr>
        <p:grpSpPr>
          <a:xfrm>
            <a:off x="2363130" y="2045174"/>
            <a:ext cx="304800" cy="76200"/>
            <a:chOff x="2209800" y="4302915"/>
            <a:chExt cx="304800" cy="76200"/>
          </a:xfrm>
        </p:grpSpPr>
        <p:cxnSp>
          <p:nvCxnSpPr>
            <p:cNvPr id="195" name="Straight Connector 194"/>
            <p:cNvCxnSpPr/>
            <p:nvPr/>
          </p:nvCxnSpPr>
          <p:spPr>
            <a:xfrm>
              <a:off x="2209800" y="4302915"/>
              <a:ext cx="3048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>
            <a:xfrm rot="5400000">
              <a:off x="2438400" y="4302915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/>
            <p:cNvCxnSpPr/>
            <p:nvPr/>
          </p:nvCxnSpPr>
          <p:spPr>
            <a:xfrm rot="5400000">
              <a:off x="2362200" y="4302915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Connector 197"/>
            <p:cNvCxnSpPr/>
            <p:nvPr/>
          </p:nvCxnSpPr>
          <p:spPr>
            <a:xfrm rot="5400000">
              <a:off x="2286000" y="4302915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/>
            <p:nvPr/>
          </p:nvCxnSpPr>
          <p:spPr>
            <a:xfrm rot="5400000">
              <a:off x="2209800" y="4302915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0" name="Straight Connector 199"/>
          <p:cNvCxnSpPr/>
          <p:nvPr/>
        </p:nvCxnSpPr>
        <p:spPr>
          <a:xfrm rot="5400000">
            <a:off x="1905136" y="2011046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/>
          <p:nvPr/>
        </p:nvCxnSpPr>
        <p:spPr>
          <a:xfrm rot="5400000">
            <a:off x="1905136" y="1934846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/>
          <p:nvPr/>
        </p:nvCxnSpPr>
        <p:spPr>
          <a:xfrm rot="5400000">
            <a:off x="1905136" y="1858646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 rot="5400000">
            <a:off x="1905136" y="1782446"/>
            <a:ext cx="762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>
            <a:off x="2363130" y="1934052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" name="Oval 204"/>
          <p:cNvSpPr/>
          <p:nvPr/>
        </p:nvSpPr>
        <p:spPr>
          <a:xfrm>
            <a:off x="2339320" y="1911830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Oval 205"/>
          <p:cNvSpPr/>
          <p:nvPr/>
        </p:nvSpPr>
        <p:spPr>
          <a:xfrm flipH="1">
            <a:off x="4745179" y="1954974"/>
            <a:ext cx="76200" cy="76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Oval 206"/>
          <p:cNvSpPr/>
          <p:nvPr/>
        </p:nvSpPr>
        <p:spPr>
          <a:xfrm flipH="1">
            <a:off x="4633264" y="1954974"/>
            <a:ext cx="76200" cy="7620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8" name="Group 207"/>
          <p:cNvGrpSpPr/>
          <p:nvPr/>
        </p:nvGrpSpPr>
        <p:grpSpPr>
          <a:xfrm flipH="1">
            <a:off x="4878531" y="1862107"/>
            <a:ext cx="381000" cy="152400"/>
            <a:chOff x="1600200" y="2286000"/>
            <a:chExt cx="381000" cy="152400"/>
          </a:xfrm>
        </p:grpSpPr>
        <p:cxnSp>
          <p:nvCxnSpPr>
            <p:cNvPr id="209" name="Straight Connector 208"/>
            <p:cNvCxnSpPr/>
            <p:nvPr/>
          </p:nvCxnSpPr>
          <p:spPr>
            <a:xfrm rot="10800000">
              <a:off x="1905794" y="2361406"/>
              <a:ext cx="75406" cy="79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10" name="Group 46"/>
            <p:cNvGrpSpPr/>
            <p:nvPr/>
          </p:nvGrpSpPr>
          <p:grpSpPr>
            <a:xfrm>
              <a:off x="1676400" y="2286000"/>
              <a:ext cx="228600" cy="152400"/>
              <a:chOff x="1371600" y="2286000"/>
              <a:chExt cx="609600" cy="152400"/>
            </a:xfrm>
          </p:grpSpPr>
          <p:cxnSp>
            <p:nvCxnSpPr>
              <p:cNvPr id="212" name="Straight Connector 211"/>
              <p:cNvCxnSpPr/>
              <p:nvPr/>
            </p:nvCxnSpPr>
            <p:spPr>
              <a:xfrm rot="16200000" flipV="1">
                <a:off x="1905000" y="2286000"/>
                <a:ext cx="76200" cy="762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Connector 212"/>
              <p:cNvCxnSpPr/>
              <p:nvPr/>
            </p:nvCxnSpPr>
            <p:spPr>
              <a:xfrm rot="5400000">
                <a:off x="1752600" y="2286000"/>
                <a:ext cx="152400" cy="1524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Connector 213"/>
              <p:cNvCxnSpPr/>
              <p:nvPr/>
            </p:nvCxnSpPr>
            <p:spPr>
              <a:xfrm rot="16200000" flipV="1">
                <a:off x="1600200" y="2286000"/>
                <a:ext cx="152400" cy="1524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Straight Connector 214"/>
              <p:cNvCxnSpPr/>
              <p:nvPr/>
            </p:nvCxnSpPr>
            <p:spPr>
              <a:xfrm rot="5400000">
                <a:off x="1447800" y="2286000"/>
                <a:ext cx="152400" cy="1524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6" name="Straight Connector 215"/>
              <p:cNvCxnSpPr/>
              <p:nvPr/>
            </p:nvCxnSpPr>
            <p:spPr>
              <a:xfrm rot="16200000" flipV="1">
                <a:off x="1371600" y="2362200"/>
                <a:ext cx="76200" cy="7620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11" name="Straight Connector 210"/>
            <p:cNvCxnSpPr/>
            <p:nvPr/>
          </p:nvCxnSpPr>
          <p:spPr>
            <a:xfrm rot="10800000">
              <a:off x="1600200" y="2362200"/>
              <a:ext cx="762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7" name="Group 216"/>
          <p:cNvGrpSpPr/>
          <p:nvPr/>
        </p:nvGrpSpPr>
        <p:grpSpPr>
          <a:xfrm>
            <a:off x="4573731" y="2047841"/>
            <a:ext cx="304800" cy="76200"/>
            <a:chOff x="2209800" y="4302915"/>
            <a:chExt cx="304800" cy="76200"/>
          </a:xfrm>
        </p:grpSpPr>
        <p:cxnSp>
          <p:nvCxnSpPr>
            <p:cNvPr id="218" name="Straight Connector 217"/>
            <p:cNvCxnSpPr/>
            <p:nvPr/>
          </p:nvCxnSpPr>
          <p:spPr>
            <a:xfrm>
              <a:off x="2209800" y="4302915"/>
              <a:ext cx="3048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5400000">
              <a:off x="2438400" y="4302915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5400000">
              <a:off x="2362200" y="4302915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5400000">
              <a:off x="2286000" y="4302915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2209800" y="4302915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3" name="Group 222"/>
          <p:cNvGrpSpPr/>
          <p:nvPr/>
        </p:nvGrpSpPr>
        <p:grpSpPr>
          <a:xfrm flipV="1">
            <a:off x="5259531" y="1785113"/>
            <a:ext cx="76994" cy="305594"/>
            <a:chOff x="5106201" y="4040473"/>
            <a:chExt cx="76994" cy="305594"/>
          </a:xfrm>
        </p:grpSpPr>
        <p:cxnSp>
          <p:nvCxnSpPr>
            <p:cNvPr id="224" name="Straight Connector 223"/>
            <p:cNvCxnSpPr/>
            <p:nvPr/>
          </p:nvCxnSpPr>
          <p:spPr>
            <a:xfrm rot="16200000" flipH="1">
              <a:off x="4954595" y="4192873"/>
              <a:ext cx="304800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16200000" flipH="1">
              <a:off x="5106995" y="4269073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16200000" flipH="1">
              <a:off x="5106995" y="4192873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5106995" y="4116673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106995" y="4040473"/>
              <a:ext cx="76200" cy="762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9" name="Straight Connector 228"/>
          <p:cNvCxnSpPr/>
          <p:nvPr/>
        </p:nvCxnSpPr>
        <p:spPr>
          <a:xfrm flipH="1">
            <a:off x="4573731" y="1936719"/>
            <a:ext cx="304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Oval 229"/>
          <p:cNvSpPr/>
          <p:nvPr/>
        </p:nvSpPr>
        <p:spPr>
          <a:xfrm flipH="1">
            <a:off x="4856622" y="1914497"/>
            <a:ext cx="45719" cy="45719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7" name="TextBox 246"/>
          <p:cNvSpPr txBox="1"/>
          <p:nvPr/>
        </p:nvSpPr>
        <p:spPr>
          <a:xfrm>
            <a:off x="2048515" y="1541613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2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en-US" sz="12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8" name="TextBox 247"/>
          <p:cNvSpPr txBox="1"/>
          <p:nvPr/>
        </p:nvSpPr>
        <p:spPr>
          <a:xfrm>
            <a:off x="4921676" y="1525719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sz="1200" baseline="-25000" dirty="0" err="1" smtClean="0">
                <a:latin typeface="Times New Roman" pitchFamily="18" charset="0"/>
                <a:cs typeface="Times New Roman" pitchFamily="18" charset="0"/>
              </a:rPr>
              <a:t>f</a:t>
            </a:r>
            <a:endParaRPr lang="en-US" sz="12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0" name="Straight Connector 249"/>
          <p:cNvCxnSpPr/>
          <p:nvPr/>
        </p:nvCxnSpPr>
        <p:spPr>
          <a:xfrm rot="10800000">
            <a:off x="1538025" y="1945515"/>
            <a:ext cx="224392" cy="15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/>
          <p:nvPr/>
        </p:nvCxnSpPr>
        <p:spPr>
          <a:xfrm rot="10800000">
            <a:off x="1526806" y="1334045"/>
            <a:ext cx="875131" cy="15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Straight Connector 253"/>
          <p:cNvCxnSpPr/>
          <p:nvPr/>
        </p:nvCxnSpPr>
        <p:spPr>
          <a:xfrm rot="5400000">
            <a:off x="1313632" y="1636975"/>
            <a:ext cx="605861" cy="1588"/>
          </a:xfrm>
          <a:prstGeom prst="line">
            <a:avLst/>
          </a:prstGeom>
          <a:ln w="6350">
            <a:solidFill>
              <a:schemeClr val="tx1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TextBox 254"/>
          <p:cNvSpPr txBox="1"/>
          <p:nvPr/>
        </p:nvSpPr>
        <p:spPr>
          <a:xfrm>
            <a:off x="1403398" y="1485510"/>
            <a:ext cx="2648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7" name="Straight Connector 256"/>
          <p:cNvCxnSpPr/>
          <p:nvPr/>
        </p:nvCxnSpPr>
        <p:spPr>
          <a:xfrm rot="5400000" flipH="1" flipV="1">
            <a:off x="2418765" y="1132092"/>
            <a:ext cx="201954" cy="15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/>
          <p:nvPr/>
        </p:nvCxnSpPr>
        <p:spPr>
          <a:xfrm rot="5400000" flipH="1" flipV="1">
            <a:off x="4624372" y="1138632"/>
            <a:ext cx="201954" cy="1588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Straight Connector 258"/>
          <p:cNvCxnSpPr/>
          <p:nvPr/>
        </p:nvCxnSpPr>
        <p:spPr>
          <a:xfrm>
            <a:off x="2516460" y="1091363"/>
            <a:ext cx="2209800" cy="1588"/>
          </a:xfrm>
          <a:prstGeom prst="line">
            <a:avLst/>
          </a:prstGeom>
          <a:ln w="6350">
            <a:solidFill>
              <a:schemeClr val="tx1"/>
            </a:solidFill>
            <a:headEnd type="triangle" w="sm" len="sm"/>
            <a:tailEnd type="triangl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0" name="TextBox 259"/>
          <p:cNvSpPr txBox="1"/>
          <p:nvPr/>
        </p:nvSpPr>
        <p:spPr>
          <a:xfrm>
            <a:off x="3536064" y="835707"/>
            <a:ext cx="2792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L</a:t>
            </a:r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8" name="Straight Connector 147"/>
          <p:cNvCxnSpPr/>
          <p:nvPr/>
        </p:nvCxnSpPr>
        <p:spPr>
          <a:xfrm rot="5400000">
            <a:off x="2213278" y="4751044"/>
            <a:ext cx="608806" cy="7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>
            <a:off x="2517284" y="4446244"/>
            <a:ext cx="2209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 rot="5400000">
            <a:off x="4423078" y="4751044"/>
            <a:ext cx="608806" cy="7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Freeform 153"/>
          <p:cNvSpPr/>
          <p:nvPr/>
        </p:nvSpPr>
        <p:spPr>
          <a:xfrm>
            <a:off x="2509108" y="4122968"/>
            <a:ext cx="2403696" cy="933629"/>
          </a:xfrm>
          <a:custGeom>
            <a:avLst/>
            <a:gdLst>
              <a:gd name="connsiteX0" fmla="*/ 0 w 2362955"/>
              <a:gd name="connsiteY0" fmla="*/ 597529 h 615635"/>
              <a:gd name="connsiteX1" fmla="*/ 199176 w 2362955"/>
              <a:gd name="connsiteY1" fmla="*/ 0 h 615635"/>
              <a:gd name="connsiteX2" fmla="*/ 2362955 w 2362955"/>
              <a:gd name="connsiteY2" fmla="*/ 4527 h 615635"/>
              <a:gd name="connsiteX3" fmla="*/ 2213572 w 2362955"/>
              <a:gd name="connsiteY3" fmla="*/ 615635 h 615635"/>
              <a:gd name="connsiteX0" fmla="*/ 0 w 2362955"/>
              <a:gd name="connsiteY0" fmla="*/ 597529 h 615635"/>
              <a:gd name="connsiteX1" fmla="*/ 199176 w 2362955"/>
              <a:gd name="connsiteY1" fmla="*/ 0 h 615635"/>
              <a:gd name="connsiteX2" fmla="*/ 2362955 w 2362955"/>
              <a:gd name="connsiteY2" fmla="*/ 4527 h 615635"/>
              <a:gd name="connsiteX3" fmla="*/ 2213572 w 2362955"/>
              <a:gd name="connsiteY3" fmla="*/ 615635 h 615635"/>
              <a:gd name="connsiteX0" fmla="*/ 0 w 2489704"/>
              <a:gd name="connsiteY0" fmla="*/ 597529 h 615635"/>
              <a:gd name="connsiteX1" fmla="*/ 199176 w 2489704"/>
              <a:gd name="connsiteY1" fmla="*/ 0 h 615635"/>
              <a:gd name="connsiteX2" fmla="*/ 2489704 w 2489704"/>
              <a:gd name="connsiteY2" fmla="*/ 4527 h 615635"/>
              <a:gd name="connsiteX3" fmla="*/ 2213572 w 2489704"/>
              <a:gd name="connsiteY3" fmla="*/ 615635 h 615635"/>
              <a:gd name="connsiteX0" fmla="*/ 0 w 2403696"/>
              <a:gd name="connsiteY0" fmla="*/ 597529 h 615635"/>
              <a:gd name="connsiteX1" fmla="*/ 199176 w 2403696"/>
              <a:gd name="connsiteY1" fmla="*/ 0 h 615635"/>
              <a:gd name="connsiteX2" fmla="*/ 2403696 w 2403696"/>
              <a:gd name="connsiteY2" fmla="*/ 4527 h 615635"/>
              <a:gd name="connsiteX3" fmla="*/ 2213572 w 2403696"/>
              <a:gd name="connsiteY3" fmla="*/ 615635 h 615635"/>
              <a:gd name="connsiteX0" fmla="*/ 0 w 2403696"/>
              <a:gd name="connsiteY0" fmla="*/ 597529 h 615635"/>
              <a:gd name="connsiteX1" fmla="*/ 199176 w 2403696"/>
              <a:gd name="connsiteY1" fmla="*/ 0 h 615635"/>
              <a:gd name="connsiteX2" fmla="*/ 2403696 w 2403696"/>
              <a:gd name="connsiteY2" fmla="*/ 4527 h 615635"/>
              <a:gd name="connsiteX3" fmla="*/ 2213572 w 2403696"/>
              <a:gd name="connsiteY3" fmla="*/ 615635 h 615635"/>
              <a:gd name="connsiteX0" fmla="*/ 0 w 2403696"/>
              <a:gd name="connsiteY0" fmla="*/ 597529 h 615635"/>
              <a:gd name="connsiteX1" fmla="*/ 199176 w 2403696"/>
              <a:gd name="connsiteY1" fmla="*/ 0 h 615635"/>
              <a:gd name="connsiteX2" fmla="*/ 2403696 w 2403696"/>
              <a:gd name="connsiteY2" fmla="*/ 4527 h 615635"/>
              <a:gd name="connsiteX3" fmla="*/ 2213572 w 2403696"/>
              <a:gd name="connsiteY3" fmla="*/ 615635 h 615635"/>
              <a:gd name="connsiteX0" fmla="*/ 0 w 2403696"/>
              <a:gd name="connsiteY0" fmla="*/ 597529 h 615635"/>
              <a:gd name="connsiteX1" fmla="*/ 199176 w 2403696"/>
              <a:gd name="connsiteY1" fmla="*/ 0 h 615635"/>
              <a:gd name="connsiteX2" fmla="*/ 2403696 w 2403696"/>
              <a:gd name="connsiteY2" fmla="*/ 4527 h 615635"/>
              <a:gd name="connsiteX3" fmla="*/ 2213572 w 2403696"/>
              <a:gd name="connsiteY3" fmla="*/ 615635 h 615635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  <a:gd name="connsiteX0" fmla="*/ 0 w 2403696"/>
              <a:gd name="connsiteY0" fmla="*/ 915523 h 933629"/>
              <a:gd name="connsiteX1" fmla="*/ 199176 w 2403696"/>
              <a:gd name="connsiteY1" fmla="*/ 317994 h 933629"/>
              <a:gd name="connsiteX2" fmla="*/ 2403696 w 2403696"/>
              <a:gd name="connsiteY2" fmla="*/ 322521 h 933629"/>
              <a:gd name="connsiteX3" fmla="*/ 2213572 w 2403696"/>
              <a:gd name="connsiteY3" fmla="*/ 933629 h 933629"/>
              <a:gd name="connsiteX0" fmla="*/ 0 w 2403696"/>
              <a:gd name="connsiteY0" fmla="*/ 915523 h 933629"/>
              <a:gd name="connsiteX1" fmla="*/ 199176 w 2403696"/>
              <a:gd name="connsiteY1" fmla="*/ 317994 h 933629"/>
              <a:gd name="connsiteX2" fmla="*/ 2403696 w 2403696"/>
              <a:gd name="connsiteY2" fmla="*/ 322521 h 933629"/>
              <a:gd name="connsiteX3" fmla="*/ 2213572 w 2403696"/>
              <a:gd name="connsiteY3" fmla="*/ 933629 h 933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3696" h="933629">
                <a:moveTo>
                  <a:pt x="0" y="915523"/>
                </a:moveTo>
                <a:cubicBezTo>
                  <a:pt x="2966" y="626493"/>
                  <a:pt x="42188" y="543103"/>
                  <a:pt x="199176" y="317994"/>
                </a:cubicBezTo>
                <a:cubicBezTo>
                  <a:pt x="866215" y="680652"/>
                  <a:pt x="1877280" y="0"/>
                  <a:pt x="2403696" y="322521"/>
                </a:cubicBezTo>
                <a:cubicBezTo>
                  <a:pt x="2249602" y="554924"/>
                  <a:pt x="2210877" y="621572"/>
                  <a:pt x="2213572" y="933629"/>
                </a:cubicBezTo>
              </a:path>
            </a:pathLst>
          </a:custGeom>
          <a:noFill/>
          <a:ln w="63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6" name="Straight Connector 155"/>
          <p:cNvCxnSpPr/>
          <p:nvPr/>
        </p:nvCxnSpPr>
        <p:spPr>
          <a:xfrm rot="5400000">
            <a:off x="2215962" y="6015641"/>
            <a:ext cx="608806" cy="7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>
            <a:off x="2519968" y="5710841"/>
            <a:ext cx="2209800" cy="15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 rot="5400000">
            <a:off x="4425762" y="6015641"/>
            <a:ext cx="608806" cy="79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Freeform 159"/>
          <p:cNvSpPr/>
          <p:nvPr/>
        </p:nvSpPr>
        <p:spPr>
          <a:xfrm>
            <a:off x="2511792" y="5705559"/>
            <a:ext cx="2410023" cy="615635"/>
          </a:xfrm>
          <a:custGeom>
            <a:avLst/>
            <a:gdLst>
              <a:gd name="connsiteX0" fmla="*/ 0 w 2362955"/>
              <a:gd name="connsiteY0" fmla="*/ 597529 h 615635"/>
              <a:gd name="connsiteX1" fmla="*/ 199176 w 2362955"/>
              <a:gd name="connsiteY1" fmla="*/ 0 h 615635"/>
              <a:gd name="connsiteX2" fmla="*/ 2362955 w 2362955"/>
              <a:gd name="connsiteY2" fmla="*/ 4527 h 615635"/>
              <a:gd name="connsiteX3" fmla="*/ 2213572 w 2362955"/>
              <a:gd name="connsiteY3" fmla="*/ 615635 h 615635"/>
              <a:gd name="connsiteX0" fmla="*/ 0 w 2362955"/>
              <a:gd name="connsiteY0" fmla="*/ 597529 h 615635"/>
              <a:gd name="connsiteX1" fmla="*/ 199176 w 2362955"/>
              <a:gd name="connsiteY1" fmla="*/ 0 h 615635"/>
              <a:gd name="connsiteX2" fmla="*/ 2362955 w 2362955"/>
              <a:gd name="connsiteY2" fmla="*/ 4527 h 615635"/>
              <a:gd name="connsiteX3" fmla="*/ 2213572 w 2362955"/>
              <a:gd name="connsiteY3" fmla="*/ 615635 h 615635"/>
              <a:gd name="connsiteX0" fmla="*/ 0 w 2489704"/>
              <a:gd name="connsiteY0" fmla="*/ 597529 h 615635"/>
              <a:gd name="connsiteX1" fmla="*/ 199176 w 2489704"/>
              <a:gd name="connsiteY1" fmla="*/ 0 h 615635"/>
              <a:gd name="connsiteX2" fmla="*/ 2489704 w 2489704"/>
              <a:gd name="connsiteY2" fmla="*/ 4527 h 615635"/>
              <a:gd name="connsiteX3" fmla="*/ 2213572 w 2489704"/>
              <a:gd name="connsiteY3" fmla="*/ 615635 h 615635"/>
              <a:gd name="connsiteX0" fmla="*/ 0 w 2403696"/>
              <a:gd name="connsiteY0" fmla="*/ 597529 h 615635"/>
              <a:gd name="connsiteX1" fmla="*/ 199176 w 2403696"/>
              <a:gd name="connsiteY1" fmla="*/ 0 h 615635"/>
              <a:gd name="connsiteX2" fmla="*/ 2403696 w 2403696"/>
              <a:gd name="connsiteY2" fmla="*/ 4527 h 615635"/>
              <a:gd name="connsiteX3" fmla="*/ 2213572 w 2403696"/>
              <a:gd name="connsiteY3" fmla="*/ 615635 h 615635"/>
              <a:gd name="connsiteX0" fmla="*/ 0 w 2403696"/>
              <a:gd name="connsiteY0" fmla="*/ 597529 h 615635"/>
              <a:gd name="connsiteX1" fmla="*/ 199176 w 2403696"/>
              <a:gd name="connsiteY1" fmla="*/ 0 h 615635"/>
              <a:gd name="connsiteX2" fmla="*/ 2403696 w 2403696"/>
              <a:gd name="connsiteY2" fmla="*/ 4527 h 615635"/>
              <a:gd name="connsiteX3" fmla="*/ 2213572 w 2403696"/>
              <a:gd name="connsiteY3" fmla="*/ 615635 h 615635"/>
              <a:gd name="connsiteX0" fmla="*/ 0 w 2403696"/>
              <a:gd name="connsiteY0" fmla="*/ 597529 h 615635"/>
              <a:gd name="connsiteX1" fmla="*/ 199176 w 2403696"/>
              <a:gd name="connsiteY1" fmla="*/ 0 h 615635"/>
              <a:gd name="connsiteX2" fmla="*/ 2403696 w 2403696"/>
              <a:gd name="connsiteY2" fmla="*/ 4527 h 615635"/>
              <a:gd name="connsiteX3" fmla="*/ 2213572 w 2403696"/>
              <a:gd name="connsiteY3" fmla="*/ 615635 h 615635"/>
              <a:gd name="connsiteX0" fmla="*/ 0 w 2403696"/>
              <a:gd name="connsiteY0" fmla="*/ 597529 h 615635"/>
              <a:gd name="connsiteX1" fmla="*/ 199176 w 2403696"/>
              <a:gd name="connsiteY1" fmla="*/ 0 h 615635"/>
              <a:gd name="connsiteX2" fmla="*/ 2403696 w 2403696"/>
              <a:gd name="connsiteY2" fmla="*/ 4527 h 615635"/>
              <a:gd name="connsiteX3" fmla="*/ 2213572 w 2403696"/>
              <a:gd name="connsiteY3" fmla="*/ 615635 h 615635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  <a:gd name="connsiteX0" fmla="*/ 0 w 2403696"/>
              <a:gd name="connsiteY0" fmla="*/ 808576 h 826682"/>
              <a:gd name="connsiteX1" fmla="*/ 199176 w 2403696"/>
              <a:gd name="connsiteY1" fmla="*/ 211047 h 826682"/>
              <a:gd name="connsiteX2" fmla="*/ 2403696 w 2403696"/>
              <a:gd name="connsiteY2" fmla="*/ 215574 h 826682"/>
              <a:gd name="connsiteX3" fmla="*/ 2213572 w 2403696"/>
              <a:gd name="connsiteY3" fmla="*/ 826682 h 826682"/>
              <a:gd name="connsiteX0" fmla="*/ 0 w 2403696"/>
              <a:gd name="connsiteY0" fmla="*/ 915523 h 933629"/>
              <a:gd name="connsiteX1" fmla="*/ 199176 w 2403696"/>
              <a:gd name="connsiteY1" fmla="*/ 317994 h 933629"/>
              <a:gd name="connsiteX2" fmla="*/ 2403696 w 2403696"/>
              <a:gd name="connsiteY2" fmla="*/ 322521 h 933629"/>
              <a:gd name="connsiteX3" fmla="*/ 2213572 w 2403696"/>
              <a:gd name="connsiteY3" fmla="*/ 933629 h 933629"/>
              <a:gd name="connsiteX0" fmla="*/ 0 w 2403696"/>
              <a:gd name="connsiteY0" fmla="*/ 915523 h 933629"/>
              <a:gd name="connsiteX1" fmla="*/ 199176 w 2403696"/>
              <a:gd name="connsiteY1" fmla="*/ 317994 h 933629"/>
              <a:gd name="connsiteX2" fmla="*/ 2403696 w 2403696"/>
              <a:gd name="connsiteY2" fmla="*/ 322521 h 933629"/>
              <a:gd name="connsiteX3" fmla="*/ 2213572 w 2403696"/>
              <a:gd name="connsiteY3" fmla="*/ 933629 h 933629"/>
              <a:gd name="connsiteX0" fmla="*/ 0 w 2403696"/>
              <a:gd name="connsiteY0" fmla="*/ 915523 h 933629"/>
              <a:gd name="connsiteX1" fmla="*/ 199176 w 2403696"/>
              <a:gd name="connsiteY1" fmla="*/ 317994 h 933629"/>
              <a:gd name="connsiteX2" fmla="*/ 2403696 w 2403696"/>
              <a:gd name="connsiteY2" fmla="*/ 322521 h 933629"/>
              <a:gd name="connsiteX3" fmla="*/ 2213572 w 2403696"/>
              <a:gd name="connsiteY3" fmla="*/ 933629 h 933629"/>
              <a:gd name="connsiteX0" fmla="*/ 0 w 2403696"/>
              <a:gd name="connsiteY0" fmla="*/ 915523 h 933629"/>
              <a:gd name="connsiteX1" fmla="*/ 199176 w 2403696"/>
              <a:gd name="connsiteY1" fmla="*/ 317994 h 933629"/>
              <a:gd name="connsiteX2" fmla="*/ 2403696 w 2403696"/>
              <a:gd name="connsiteY2" fmla="*/ 322521 h 933629"/>
              <a:gd name="connsiteX3" fmla="*/ 2213572 w 2403696"/>
              <a:gd name="connsiteY3" fmla="*/ 933629 h 933629"/>
              <a:gd name="connsiteX0" fmla="*/ 0 w 2410023"/>
              <a:gd name="connsiteY0" fmla="*/ 915523 h 933629"/>
              <a:gd name="connsiteX1" fmla="*/ 199176 w 2410023"/>
              <a:gd name="connsiteY1" fmla="*/ 317994 h 933629"/>
              <a:gd name="connsiteX2" fmla="*/ 2403696 w 2410023"/>
              <a:gd name="connsiteY2" fmla="*/ 322521 h 933629"/>
              <a:gd name="connsiteX3" fmla="*/ 2213572 w 2410023"/>
              <a:gd name="connsiteY3" fmla="*/ 933629 h 933629"/>
              <a:gd name="connsiteX0" fmla="*/ 0 w 2410023"/>
              <a:gd name="connsiteY0" fmla="*/ 597529 h 615635"/>
              <a:gd name="connsiteX1" fmla="*/ 199176 w 2410023"/>
              <a:gd name="connsiteY1" fmla="*/ 0 h 615635"/>
              <a:gd name="connsiteX2" fmla="*/ 2403696 w 2410023"/>
              <a:gd name="connsiteY2" fmla="*/ 4527 h 615635"/>
              <a:gd name="connsiteX3" fmla="*/ 2213572 w 2410023"/>
              <a:gd name="connsiteY3" fmla="*/ 615635 h 615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0023" h="615635">
                <a:moveTo>
                  <a:pt x="0" y="597529"/>
                </a:moveTo>
                <a:cubicBezTo>
                  <a:pt x="2966" y="308499"/>
                  <a:pt x="197262" y="257193"/>
                  <a:pt x="199176" y="0"/>
                </a:cubicBezTo>
                <a:lnTo>
                  <a:pt x="2403696" y="4527"/>
                </a:lnTo>
                <a:cubicBezTo>
                  <a:pt x="2410023" y="279709"/>
                  <a:pt x="2210877" y="303578"/>
                  <a:pt x="2213572" y="615635"/>
                </a:cubicBezTo>
              </a:path>
            </a:pathLst>
          </a:custGeom>
          <a:noFill/>
          <a:ln w="6350"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TextBox 162"/>
          <p:cNvSpPr txBox="1"/>
          <p:nvPr/>
        </p:nvSpPr>
        <p:spPr>
          <a:xfrm>
            <a:off x="2971800" y="5092700"/>
            <a:ext cx="134203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(a) Flexible Beam</a:t>
            </a:r>
            <a:endParaRPr lang="en-US" sz="1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6" name="TextBox 165"/>
          <p:cNvSpPr txBox="1"/>
          <p:nvPr/>
        </p:nvSpPr>
        <p:spPr>
          <a:xfrm>
            <a:off x="3035300" y="6413500"/>
            <a:ext cx="11272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 smtClean="0">
                <a:latin typeface="Times New Roman" pitchFamily="18" charset="0"/>
                <a:cs typeface="Times New Roman" pitchFamily="18" charset="0"/>
              </a:rPr>
              <a:t>(b) Rigid Beam</a:t>
            </a:r>
            <a:endParaRPr lang="en-US" sz="12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17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15</cp:revision>
  <dcterms:created xsi:type="dcterms:W3CDTF">2008-01-18T15:04:43Z</dcterms:created>
  <dcterms:modified xsi:type="dcterms:W3CDTF">2008-01-20T21:13:51Z</dcterms:modified>
</cp:coreProperties>
</file>