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637" autoAdjust="0"/>
    <p:restoredTop sz="94660"/>
  </p:normalViewPr>
  <p:slideViewPr>
    <p:cSldViewPr snapToGrid="0">
      <p:cViewPr>
        <p:scale>
          <a:sx n="125" d="100"/>
          <a:sy n="125" d="100"/>
        </p:scale>
        <p:origin x="-504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E7B3-345F-44C1-9612-DA31220124E7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EAA7-1F3A-4E7D-836D-EE5EF7928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28"/>
          <p:cNvSpPr/>
          <p:nvPr/>
        </p:nvSpPr>
        <p:spPr>
          <a:xfrm>
            <a:off x="2235200" y="2324100"/>
            <a:ext cx="2428875" cy="654050"/>
          </a:xfrm>
          <a:custGeom>
            <a:avLst/>
            <a:gdLst>
              <a:gd name="connsiteX0" fmla="*/ 0 w 2428875"/>
              <a:gd name="connsiteY0" fmla="*/ 508000 h 654050"/>
              <a:gd name="connsiteX1" fmla="*/ 609600 w 2428875"/>
              <a:gd name="connsiteY1" fmla="*/ 355600 h 654050"/>
              <a:gd name="connsiteX2" fmla="*/ 1219200 w 2428875"/>
              <a:gd name="connsiteY2" fmla="*/ 228600 h 654050"/>
              <a:gd name="connsiteX3" fmla="*/ 1822450 w 2428875"/>
              <a:gd name="connsiteY3" fmla="*/ 117475 h 654050"/>
              <a:gd name="connsiteX4" fmla="*/ 2428875 w 2428875"/>
              <a:gd name="connsiteY4" fmla="*/ 0 h 654050"/>
              <a:gd name="connsiteX5" fmla="*/ 2425700 w 2428875"/>
              <a:gd name="connsiteY5" fmla="*/ 295275 h 654050"/>
              <a:gd name="connsiteX6" fmla="*/ 1822450 w 2428875"/>
              <a:gd name="connsiteY6" fmla="*/ 387350 h 654050"/>
              <a:gd name="connsiteX7" fmla="*/ 1216025 w 2428875"/>
              <a:gd name="connsiteY7" fmla="*/ 469900 h 654050"/>
              <a:gd name="connsiteX8" fmla="*/ 606425 w 2428875"/>
              <a:gd name="connsiteY8" fmla="*/ 558800 h 654050"/>
              <a:gd name="connsiteX9" fmla="*/ 3175 w 2428875"/>
              <a:gd name="connsiteY9" fmla="*/ 654050 h 654050"/>
              <a:gd name="connsiteX10" fmla="*/ 0 w 2428875"/>
              <a:gd name="connsiteY10" fmla="*/ 508000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28875" h="654050">
                <a:moveTo>
                  <a:pt x="0" y="508000"/>
                </a:moveTo>
                <a:lnTo>
                  <a:pt x="609600" y="355600"/>
                </a:lnTo>
                <a:lnTo>
                  <a:pt x="1219200" y="228600"/>
                </a:lnTo>
                <a:lnTo>
                  <a:pt x="1822450" y="117475"/>
                </a:lnTo>
                <a:lnTo>
                  <a:pt x="2428875" y="0"/>
                </a:lnTo>
                <a:cubicBezTo>
                  <a:pt x="2427817" y="98425"/>
                  <a:pt x="2426758" y="196850"/>
                  <a:pt x="2425700" y="295275"/>
                </a:cubicBezTo>
                <a:lnTo>
                  <a:pt x="1822450" y="387350"/>
                </a:lnTo>
                <a:lnTo>
                  <a:pt x="1216025" y="469900"/>
                </a:lnTo>
                <a:lnTo>
                  <a:pt x="606425" y="558800"/>
                </a:lnTo>
                <a:lnTo>
                  <a:pt x="3175" y="654050"/>
                </a:lnTo>
                <a:cubicBezTo>
                  <a:pt x="2117" y="605367"/>
                  <a:pt x="1058" y="556683"/>
                  <a:pt x="0" y="50800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2235200" y="946150"/>
            <a:ext cx="2428875" cy="1651000"/>
          </a:xfrm>
          <a:custGeom>
            <a:avLst/>
            <a:gdLst>
              <a:gd name="connsiteX0" fmla="*/ 3175 w 2428875"/>
              <a:gd name="connsiteY0" fmla="*/ 1209675 h 1651000"/>
              <a:gd name="connsiteX1" fmla="*/ 609600 w 2428875"/>
              <a:gd name="connsiteY1" fmla="*/ 825500 h 1651000"/>
              <a:gd name="connsiteX2" fmla="*/ 1216025 w 2428875"/>
              <a:gd name="connsiteY2" fmla="*/ 517525 h 1651000"/>
              <a:gd name="connsiteX3" fmla="*/ 1822450 w 2428875"/>
              <a:gd name="connsiteY3" fmla="*/ 260350 h 1651000"/>
              <a:gd name="connsiteX4" fmla="*/ 2428875 w 2428875"/>
              <a:gd name="connsiteY4" fmla="*/ 0 h 1651000"/>
              <a:gd name="connsiteX5" fmla="*/ 2428875 w 2428875"/>
              <a:gd name="connsiteY5" fmla="*/ 895350 h 1651000"/>
              <a:gd name="connsiteX6" fmla="*/ 1822450 w 2428875"/>
              <a:gd name="connsiteY6" fmla="*/ 1063625 h 1651000"/>
              <a:gd name="connsiteX7" fmla="*/ 1216025 w 2428875"/>
              <a:gd name="connsiteY7" fmla="*/ 1228725 h 1651000"/>
              <a:gd name="connsiteX8" fmla="*/ 609600 w 2428875"/>
              <a:gd name="connsiteY8" fmla="*/ 1416050 h 1651000"/>
              <a:gd name="connsiteX9" fmla="*/ 0 w 2428875"/>
              <a:gd name="connsiteY9" fmla="*/ 1651000 h 1651000"/>
              <a:gd name="connsiteX10" fmla="*/ 3175 w 2428875"/>
              <a:gd name="connsiteY10" fmla="*/ 1209675 h 165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28875" h="1651000">
                <a:moveTo>
                  <a:pt x="3175" y="1209675"/>
                </a:moveTo>
                <a:lnTo>
                  <a:pt x="609600" y="825500"/>
                </a:lnTo>
                <a:lnTo>
                  <a:pt x="1216025" y="517525"/>
                </a:lnTo>
                <a:lnTo>
                  <a:pt x="1822450" y="260350"/>
                </a:lnTo>
                <a:lnTo>
                  <a:pt x="2428875" y="0"/>
                </a:lnTo>
                <a:lnTo>
                  <a:pt x="2428875" y="895350"/>
                </a:lnTo>
                <a:lnTo>
                  <a:pt x="1822450" y="1063625"/>
                </a:lnTo>
                <a:lnTo>
                  <a:pt x="1216025" y="1228725"/>
                </a:lnTo>
                <a:lnTo>
                  <a:pt x="609600" y="1416050"/>
                </a:lnTo>
                <a:lnTo>
                  <a:pt x="0" y="1651000"/>
                </a:lnTo>
                <a:cubicBezTo>
                  <a:pt x="1058" y="1504950"/>
                  <a:pt x="2117" y="1358900"/>
                  <a:pt x="3175" y="120967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79831" y="681355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86380" y="36576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3417" y="1981199"/>
            <a:ext cx="20530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Fundamental Period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, T (sec)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743464" y="868418"/>
            <a:ext cx="43120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Loose Soil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rot="10800000">
            <a:off x="4476752" y="2032002"/>
            <a:ext cx="266698" cy="15874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718064" y="1427218"/>
            <a:ext cx="52097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Medium Soil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24414" y="1770118"/>
            <a:ext cx="44082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Dense Soil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81564" y="2151118"/>
            <a:ext cx="378309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/0.02H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76764" y="2728968"/>
            <a:ext cx="48571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/in.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40214" y="2913118"/>
            <a:ext cx="562655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11,000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/in.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60814" y="3097268"/>
            <a:ext cx="562655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22,000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/in.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rot="16200000" flipV="1">
            <a:off x="4156075" y="2454275"/>
            <a:ext cx="323850" cy="27940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V="1">
            <a:off x="3876675" y="2663825"/>
            <a:ext cx="260350" cy="21590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V="1">
            <a:off x="3540125" y="2809875"/>
            <a:ext cx="342900" cy="27305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331224" y="1594858"/>
            <a:ext cx="464871" cy="12311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No Backfill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31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54</cp:revision>
  <dcterms:created xsi:type="dcterms:W3CDTF">2008-02-18T20:39:50Z</dcterms:created>
  <dcterms:modified xsi:type="dcterms:W3CDTF">2008-04-17T15:42:07Z</dcterms:modified>
</cp:coreProperties>
</file>