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390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5E7B3-345F-44C1-9612-DA31220124E7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65EAA7-1F3A-4E7D-836D-EE5EF79288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65EAA7-1F3A-4E7D-836D-EE5EF79288F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163D46-880B-4CEC-B25A-0B07AA1D7405}" type="datetimeFigureOut">
              <a:rPr lang="en-US" smtClean="0"/>
              <a:pPr/>
              <a:t>4/17/2008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64332-A9E1-4A6B-A160-D9337F952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31"/>
          <p:cNvSpPr/>
          <p:nvPr/>
        </p:nvSpPr>
        <p:spPr>
          <a:xfrm>
            <a:off x="2279650" y="2428872"/>
            <a:ext cx="2552700" cy="739775"/>
          </a:xfrm>
          <a:custGeom>
            <a:avLst/>
            <a:gdLst>
              <a:gd name="connsiteX0" fmla="*/ 0 w 2552700"/>
              <a:gd name="connsiteY0" fmla="*/ 2000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200025 h 339725"/>
              <a:gd name="connsiteX0" fmla="*/ 0 w 2552700"/>
              <a:gd name="connsiteY0" fmla="*/ 136525 h 339725"/>
              <a:gd name="connsiteX1" fmla="*/ 638175 w 2552700"/>
              <a:gd name="connsiteY1" fmla="*/ 152400 h 339725"/>
              <a:gd name="connsiteX2" fmla="*/ 1279525 w 2552700"/>
              <a:gd name="connsiteY2" fmla="*/ 114300 h 339725"/>
              <a:gd name="connsiteX3" fmla="*/ 1914525 w 2552700"/>
              <a:gd name="connsiteY3" fmla="*/ 19050 h 339725"/>
              <a:gd name="connsiteX4" fmla="*/ 2552700 w 2552700"/>
              <a:gd name="connsiteY4" fmla="*/ 0 h 339725"/>
              <a:gd name="connsiteX5" fmla="*/ 2552700 w 2552700"/>
              <a:gd name="connsiteY5" fmla="*/ 250825 h 339725"/>
              <a:gd name="connsiteX6" fmla="*/ 1914525 w 2552700"/>
              <a:gd name="connsiteY6" fmla="*/ 266700 h 339725"/>
              <a:gd name="connsiteX7" fmla="*/ 1276350 w 2552700"/>
              <a:gd name="connsiteY7" fmla="*/ 273050 h 339725"/>
              <a:gd name="connsiteX8" fmla="*/ 638175 w 2552700"/>
              <a:gd name="connsiteY8" fmla="*/ 301625 h 339725"/>
              <a:gd name="connsiteX9" fmla="*/ 3175 w 2552700"/>
              <a:gd name="connsiteY9" fmla="*/ 339725 h 339725"/>
              <a:gd name="connsiteX10" fmla="*/ 0 w 2552700"/>
              <a:gd name="connsiteY10" fmla="*/ 136525 h 339725"/>
              <a:gd name="connsiteX0" fmla="*/ 0 w 2552700"/>
              <a:gd name="connsiteY0" fmla="*/ 180975 h 384175"/>
              <a:gd name="connsiteX1" fmla="*/ 638175 w 2552700"/>
              <a:gd name="connsiteY1" fmla="*/ 0 h 384175"/>
              <a:gd name="connsiteX2" fmla="*/ 1279525 w 2552700"/>
              <a:gd name="connsiteY2" fmla="*/ 158750 h 384175"/>
              <a:gd name="connsiteX3" fmla="*/ 1914525 w 2552700"/>
              <a:gd name="connsiteY3" fmla="*/ 63500 h 384175"/>
              <a:gd name="connsiteX4" fmla="*/ 2552700 w 2552700"/>
              <a:gd name="connsiteY4" fmla="*/ 44450 h 384175"/>
              <a:gd name="connsiteX5" fmla="*/ 2552700 w 2552700"/>
              <a:gd name="connsiteY5" fmla="*/ 295275 h 384175"/>
              <a:gd name="connsiteX6" fmla="*/ 1914525 w 2552700"/>
              <a:gd name="connsiteY6" fmla="*/ 311150 h 384175"/>
              <a:gd name="connsiteX7" fmla="*/ 1276350 w 2552700"/>
              <a:gd name="connsiteY7" fmla="*/ 317500 h 384175"/>
              <a:gd name="connsiteX8" fmla="*/ 638175 w 2552700"/>
              <a:gd name="connsiteY8" fmla="*/ 346075 h 384175"/>
              <a:gd name="connsiteX9" fmla="*/ 3175 w 2552700"/>
              <a:gd name="connsiteY9" fmla="*/ 384175 h 384175"/>
              <a:gd name="connsiteX10" fmla="*/ 0 w 2552700"/>
              <a:gd name="connsiteY10" fmla="*/ 180975 h 384175"/>
              <a:gd name="connsiteX0" fmla="*/ 0 w 2552700"/>
              <a:gd name="connsiteY0" fmla="*/ 288925 h 492125"/>
              <a:gd name="connsiteX1" fmla="*/ 638175 w 2552700"/>
              <a:gd name="connsiteY1" fmla="*/ 107950 h 492125"/>
              <a:gd name="connsiteX2" fmla="*/ 1279525 w 2552700"/>
              <a:gd name="connsiteY2" fmla="*/ 0 h 492125"/>
              <a:gd name="connsiteX3" fmla="*/ 1914525 w 2552700"/>
              <a:gd name="connsiteY3" fmla="*/ 171450 h 492125"/>
              <a:gd name="connsiteX4" fmla="*/ 2552700 w 2552700"/>
              <a:gd name="connsiteY4" fmla="*/ 152400 h 492125"/>
              <a:gd name="connsiteX5" fmla="*/ 2552700 w 2552700"/>
              <a:gd name="connsiteY5" fmla="*/ 403225 h 492125"/>
              <a:gd name="connsiteX6" fmla="*/ 1914525 w 2552700"/>
              <a:gd name="connsiteY6" fmla="*/ 419100 h 492125"/>
              <a:gd name="connsiteX7" fmla="*/ 1276350 w 2552700"/>
              <a:gd name="connsiteY7" fmla="*/ 425450 h 492125"/>
              <a:gd name="connsiteX8" fmla="*/ 638175 w 2552700"/>
              <a:gd name="connsiteY8" fmla="*/ 454025 h 492125"/>
              <a:gd name="connsiteX9" fmla="*/ 3175 w 2552700"/>
              <a:gd name="connsiteY9" fmla="*/ 492125 h 492125"/>
              <a:gd name="connsiteX10" fmla="*/ 0 w 2552700"/>
              <a:gd name="connsiteY10" fmla="*/ 288925 h 492125"/>
              <a:gd name="connsiteX0" fmla="*/ 0 w 2552700"/>
              <a:gd name="connsiteY0" fmla="*/ 288925 h 492125"/>
              <a:gd name="connsiteX1" fmla="*/ 638175 w 2552700"/>
              <a:gd name="connsiteY1" fmla="*/ 107950 h 492125"/>
              <a:gd name="connsiteX2" fmla="*/ 1279525 w 2552700"/>
              <a:gd name="connsiteY2" fmla="*/ 0 h 492125"/>
              <a:gd name="connsiteX3" fmla="*/ 1914525 w 2552700"/>
              <a:gd name="connsiteY3" fmla="*/ 0 h 492125"/>
              <a:gd name="connsiteX4" fmla="*/ 2552700 w 2552700"/>
              <a:gd name="connsiteY4" fmla="*/ 152400 h 492125"/>
              <a:gd name="connsiteX5" fmla="*/ 2552700 w 2552700"/>
              <a:gd name="connsiteY5" fmla="*/ 403225 h 492125"/>
              <a:gd name="connsiteX6" fmla="*/ 1914525 w 2552700"/>
              <a:gd name="connsiteY6" fmla="*/ 419100 h 492125"/>
              <a:gd name="connsiteX7" fmla="*/ 1276350 w 2552700"/>
              <a:gd name="connsiteY7" fmla="*/ 425450 h 492125"/>
              <a:gd name="connsiteX8" fmla="*/ 638175 w 2552700"/>
              <a:gd name="connsiteY8" fmla="*/ 454025 h 492125"/>
              <a:gd name="connsiteX9" fmla="*/ 3175 w 2552700"/>
              <a:gd name="connsiteY9" fmla="*/ 492125 h 492125"/>
              <a:gd name="connsiteX10" fmla="*/ 0 w 2552700"/>
              <a:gd name="connsiteY10" fmla="*/ 288925 h 492125"/>
              <a:gd name="connsiteX0" fmla="*/ 0 w 2552700"/>
              <a:gd name="connsiteY0" fmla="*/ 454025 h 657225"/>
              <a:gd name="connsiteX1" fmla="*/ 638175 w 2552700"/>
              <a:gd name="connsiteY1" fmla="*/ 273050 h 657225"/>
              <a:gd name="connsiteX2" fmla="*/ 1279525 w 2552700"/>
              <a:gd name="connsiteY2" fmla="*/ 165100 h 657225"/>
              <a:gd name="connsiteX3" fmla="*/ 1914525 w 2552700"/>
              <a:gd name="connsiteY3" fmla="*/ 165100 h 657225"/>
              <a:gd name="connsiteX4" fmla="*/ 2552700 w 2552700"/>
              <a:gd name="connsiteY4" fmla="*/ 0 h 657225"/>
              <a:gd name="connsiteX5" fmla="*/ 2552700 w 2552700"/>
              <a:gd name="connsiteY5" fmla="*/ 568325 h 657225"/>
              <a:gd name="connsiteX6" fmla="*/ 1914525 w 2552700"/>
              <a:gd name="connsiteY6" fmla="*/ 584200 h 657225"/>
              <a:gd name="connsiteX7" fmla="*/ 1276350 w 2552700"/>
              <a:gd name="connsiteY7" fmla="*/ 590550 h 657225"/>
              <a:gd name="connsiteX8" fmla="*/ 638175 w 2552700"/>
              <a:gd name="connsiteY8" fmla="*/ 619125 h 657225"/>
              <a:gd name="connsiteX9" fmla="*/ 3175 w 2552700"/>
              <a:gd name="connsiteY9" fmla="*/ 657225 h 657225"/>
              <a:gd name="connsiteX10" fmla="*/ 0 w 2552700"/>
              <a:gd name="connsiteY10" fmla="*/ 454025 h 657225"/>
              <a:gd name="connsiteX0" fmla="*/ 0 w 2552700"/>
              <a:gd name="connsiteY0" fmla="*/ 454025 h 619125"/>
              <a:gd name="connsiteX1" fmla="*/ 638175 w 2552700"/>
              <a:gd name="connsiteY1" fmla="*/ 273050 h 619125"/>
              <a:gd name="connsiteX2" fmla="*/ 1279525 w 2552700"/>
              <a:gd name="connsiteY2" fmla="*/ 165100 h 619125"/>
              <a:gd name="connsiteX3" fmla="*/ 1914525 w 2552700"/>
              <a:gd name="connsiteY3" fmla="*/ 165100 h 619125"/>
              <a:gd name="connsiteX4" fmla="*/ 2552700 w 2552700"/>
              <a:gd name="connsiteY4" fmla="*/ 0 h 619125"/>
              <a:gd name="connsiteX5" fmla="*/ 2552700 w 2552700"/>
              <a:gd name="connsiteY5" fmla="*/ 568325 h 619125"/>
              <a:gd name="connsiteX6" fmla="*/ 1914525 w 2552700"/>
              <a:gd name="connsiteY6" fmla="*/ 584200 h 619125"/>
              <a:gd name="connsiteX7" fmla="*/ 1276350 w 2552700"/>
              <a:gd name="connsiteY7" fmla="*/ 590550 h 619125"/>
              <a:gd name="connsiteX8" fmla="*/ 638175 w 2552700"/>
              <a:gd name="connsiteY8" fmla="*/ 619125 h 619125"/>
              <a:gd name="connsiteX9" fmla="*/ 3175 w 2552700"/>
              <a:gd name="connsiteY9" fmla="*/ 155575 h 619125"/>
              <a:gd name="connsiteX10" fmla="*/ 0 w 2552700"/>
              <a:gd name="connsiteY10" fmla="*/ 454025 h 619125"/>
              <a:gd name="connsiteX0" fmla="*/ 0 w 2552700"/>
              <a:gd name="connsiteY0" fmla="*/ 508000 h 644525"/>
              <a:gd name="connsiteX1" fmla="*/ 638175 w 2552700"/>
              <a:gd name="connsiteY1" fmla="*/ 327025 h 644525"/>
              <a:gd name="connsiteX2" fmla="*/ 1279525 w 2552700"/>
              <a:gd name="connsiteY2" fmla="*/ 219075 h 644525"/>
              <a:gd name="connsiteX3" fmla="*/ 1914525 w 2552700"/>
              <a:gd name="connsiteY3" fmla="*/ 219075 h 644525"/>
              <a:gd name="connsiteX4" fmla="*/ 2552700 w 2552700"/>
              <a:gd name="connsiteY4" fmla="*/ 53975 h 644525"/>
              <a:gd name="connsiteX5" fmla="*/ 2552700 w 2552700"/>
              <a:gd name="connsiteY5" fmla="*/ 622300 h 644525"/>
              <a:gd name="connsiteX6" fmla="*/ 1914525 w 2552700"/>
              <a:gd name="connsiteY6" fmla="*/ 638175 h 644525"/>
              <a:gd name="connsiteX7" fmla="*/ 1276350 w 2552700"/>
              <a:gd name="connsiteY7" fmla="*/ 644525 h 644525"/>
              <a:gd name="connsiteX8" fmla="*/ 638175 w 2552700"/>
              <a:gd name="connsiteY8" fmla="*/ 0 h 644525"/>
              <a:gd name="connsiteX9" fmla="*/ 3175 w 2552700"/>
              <a:gd name="connsiteY9" fmla="*/ 209550 h 644525"/>
              <a:gd name="connsiteX10" fmla="*/ 0 w 2552700"/>
              <a:gd name="connsiteY10" fmla="*/ 508000 h 644525"/>
              <a:gd name="connsiteX0" fmla="*/ 0 w 2552700"/>
              <a:gd name="connsiteY0" fmla="*/ 650875 h 781050"/>
              <a:gd name="connsiteX1" fmla="*/ 638175 w 2552700"/>
              <a:gd name="connsiteY1" fmla="*/ 469900 h 781050"/>
              <a:gd name="connsiteX2" fmla="*/ 1279525 w 2552700"/>
              <a:gd name="connsiteY2" fmla="*/ 361950 h 781050"/>
              <a:gd name="connsiteX3" fmla="*/ 1914525 w 2552700"/>
              <a:gd name="connsiteY3" fmla="*/ 361950 h 781050"/>
              <a:gd name="connsiteX4" fmla="*/ 2552700 w 2552700"/>
              <a:gd name="connsiteY4" fmla="*/ 196850 h 781050"/>
              <a:gd name="connsiteX5" fmla="*/ 2552700 w 2552700"/>
              <a:gd name="connsiteY5" fmla="*/ 765175 h 781050"/>
              <a:gd name="connsiteX6" fmla="*/ 1914525 w 2552700"/>
              <a:gd name="connsiteY6" fmla="*/ 781050 h 781050"/>
              <a:gd name="connsiteX7" fmla="*/ 1276350 w 2552700"/>
              <a:gd name="connsiteY7" fmla="*/ 0 h 781050"/>
              <a:gd name="connsiteX8" fmla="*/ 638175 w 2552700"/>
              <a:gd name="connsiteY8" fmla="*/ 142875 h 781050"/>
              <a:gd name="connsiteX9" fmla="*/ 3175 w 2552700"/>
              <a:gd name="connsiteY9" fmla="*/ 352425 h 781050"/>
              <a:gd name="connsiteX10" fmla="*/ 0 w 2552700"/>
              <a:gd name="connsiteY10" fmla="*/ 650875 h 781050"/>
              <a:gd name="connsiteX0" fmla="*/ 0 w 2552700"/>
              <a:gd name="connsiteY0" fmla="*/ 650875 h 765175"/>
              <a:gd name="connsiteX1" fmla="*/ 638175 w 2552700"/>
              <a:gd name="connsiteY1" fmla="*/ 469900 h 765175"/>
              <a:gd name="connsiteX2" fmla="*/ 1279525 w 2552700"/>
              <a:gd name="connsiteY2" fmla="*/ 361950 h 765175"/>
              <a:gd name="connsiteX3" fmla="*/ 1914525 w 2552700"/>
              <a:gd name="connsiteY3" fmla="*/ 361950 h 765175"/>
              <a:gd name="connsiteX4" fmla="*/ 2552700 w 2552700"/>
              <a:gd name="connsiteY4" fmla="*/ 196850 h 765175"/>
              <a:gd name="connsiteX5" fmla="*/ 2552700 w 2552700"/>
              <a:gd name="connsiteY5" fmla="*/ 765175 h 765175"/>
              <a:gd name="connsiteX6" fmla="*/ 1914525 w 2552700"/>
              <a:gd name="connsiteY6" fmla="*/ 101600 h 765175"/>
              <a:gd name="connsiteX7" fmla="*/ 1276350 w 2552700"/>
              <a:gd name="connsiteY7" fmla="*/ 0 h 765175"/>
              <a:gd name="connsiteX8" fmla="*/ 638175 w 2552700"/>
              <a:gd name="connsiteY8" fmla="*/ 142875 h 765175"/>
              <a:gd name="connsiteX9" fmla="*/ 3175 w 2552700"/>
              <a:gd name="connsiteY9" fmla="*/ 352425 h 765175"/>
              <a:gd name="connsiteX10" fmla="*/ 0 w 2552700"/>
              <a:gd name="connsiteY10" fmla="*/ 650875 h 765175"/>
              <a:gd name="connsiteX0" fmla="*/ 0 w 2552700"/>
              <a:gd name="connsiteY0" fmla="*/ 692150 h 738717"/>
              <a:gd name="connsiteX1" fmla="*/ 638175 w 2552700"/>
              <a:gd name="connsiteY1" fmla="*/ 511175 h 738717"/>
              <a:gd name="connsiteX2" fmla="*/ 1279525 w 2552700"/>
              <a:gd name="connsiteY2" fmla="*/ 403225 h 738717"/>
              <a:gd name="connsiteX3" fmla="*/ 1914525 w 2552700"/>
              <a:gd name="connsiteY3" fmla="*/ 403225 h 738717"/>
              <a:gd name="connsiteX4" fmla="*/ 2552700 w 2552700"/>
              <a:gd name="connsiteY4" fmla="*/ 238125 h 738717"/>
              <a:gd name="connsiteX5" fmla="*/ 2552700 w 2552700"/>
              <a:gd name="connsiteY5" fmla="*/ 0 h 738717"/>
              <a:gd name="connsiteX6" fmla="*/ 1914525 w 2552700"/>
              <a:gd name="connsiteY6" fmla="*/ 142875 h 738717"/>
              <a:gd name="connsiteX7" fmla="*/ 1276350 w 2552700"/>
              <a:gd name="connsiteY7" fmla="*/ 41275 h 738717"/>
              <a:gd name="connsiteX8" fmla="*/ 638175 w 2552700"/>
              <a:gd name="connsiteY8" fmla="*/ 184150 h 738717"/>
              <a:gd name="connsiteX9" fmla="*/ 3175 w 2552700"/>
              <a:gd name="connsiteY9" fmla="*/ 393700 h 738717"/>
              <a:gd name="connsiteX10" fmla="*/ 0 w 2552700"/>
              <a:gd name="connsiteY10" fmla="*/ 692150 h 738717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41275 h 854075"/>
              <a:gd name="connsiteX8" fmla="*/ 638175 w 2552700"/>
              <a:gd name="connsiteY8" fmla="*/ 18415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412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142875 h 854075"/>
              <a:gd name="connsiteX7" fmla="*/ 1276350 w 2552700"/>
              <a:gd name="connsiteY7" fmla="*/ 7778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692150 h 854075"/>
              <a:gd name="connsiteX1" fmla="*/ 638175 w 2552700"/>
              <a:gd name="connsiteY1" fmla="*/ 511175 h 854075"/>
              <a:gd name="connsiteX2" fmla="*/ 1279525 w 2552700"/>
              <a:gd name="connsiteY2" fmla="*/ 403225 h 854075"/>
              <a:gd name="connsiteX3" fmla="*/ 1914525 w 2552700"/>
              <a:gd name="connsiteY3" fmla="*/ 403225 h 854075"/>
              <a:gd name="connsiteX4" fmla="*/ 2552700 w 2552700"/>
              <a:gd name="connsiteY4" fmla="*/ 238125 h 854075"/>
              <a:gd name="connsiteX5" fmla="*/ 2552700 w 2552700"/>
              <a:gd name="connsiteY5" fmla="*/ 0 h 854075"/>
              <a:gd name="connsiteX6" fmla="*/ 1914525 w 2552700"/>
              <a:gd name="connsiteY6" fmla="*/ 774700 h 854075"/>
              <a:gd name="connsiteX7" fmla="*/ 1276350 w 2552700"/>
              <a:gd name="connsiteY7" fmla="*/ 777875 h 854075"/>
              <a:gd name="connsiteX8" fmla="*/ 638175 w 2552700"/>
              <a:gd name="connsiteY8" fmla="*/ 812800 h 854075"/>
              <a:gd name="connsiteX9" fmla="*/ 3175 w 2552700"/>
              <a:gd name="connsiteY9" fmla="*/ 854075 h 854075"/>
              <a:gd name="connsiteX10" fmla="*/ 0 w 2552700"/>
              <a:gd name="connsiteY10" fmla="*/ 692150 h 854075"/>
              <a:gd name="connsiteX0" fmla="*/ 0 w 2552700"/>
              <a:gd name="connsiteY0" fmla="*/ 454025 h 615950"/>
              <a:gd name="connsiteX1" fmla="*/ 638175 w 2552700"/>
              <a:gd name="connsiteY1" fmla="*/ 273050 h 615950"/>
              <a:gd name="connsiteX2" fmla="*/ 1279525 w 2552700"/>
              <a:gd name="connsiteY2" fmla="*/ 16510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454025 h 615950"/>
              <a:gd name="connsiteX0" fmla="*/ 0 w 2552700"/>
              <a:gd name="connsiteY0" fmla="*/ 454025 h 615950"/>
              <a:gd name="connsiteX1" fmla="*/ 638175 w 2552700"/>
              <a:gd name="connsiteY1" fmla="*/ 273050 h 615950"/>
              <a:gd name="connsiteX2" fmla="*/ 1279525 w 2552700"/>
              <a:gd name="connsiteY2" fmla="*/ 69850 h 615950"/>
              <a:gd name="connsiteX3" fmla="*/ 1914525 w 2552700"/>
              <a:gd name="connsiteY3" fmla="*/ 165100 h 615950"/>
              <a:gd name="connsiteX4" fmla="*/ 2552700 w 2552700"/>
              <a:gd name="connsiteY4" fmla="*/ 0 h 615950"/>
              <a:gd name="connsiteX5" fmla="*/ 2552700 w 2552700"/>
              <a:gd name="connsiteY5" fmla="*/ 495300 h 615950"/>
              <a:gd name="connsiteX6" fmla="*/ 1914525 w 2552700"/>
              <a:gd name="connsiteY6" fmla="*/ 536575 h 615950"/>
              <a:gd name="connsiteX7" fmla="*/ 1276350 w 2552700"/>
              <a:gd name="connsiteY7" fmla="*/ 539750 h 615950"/>
              <a:gd name="connsiteX8" fmla="*/ 638175 w 2552700"/>
              <a:gd name="connsiteY8" fmla="*/ 574675 h 615950"/>
              <a:gd name="connsiteX9" fmla="*/ 3175 w 2552700"/>
              <a:gd name="connsiteY9" fmla="*/ 615950 h 615950"/>
              <a:gd name="connsiteX10" fmla="*/ 0 w 2552700"/>
              <a:gd name="connsiteY10" fmla="*/ 454025 h 615950"/>
              <a:gd name="connsiteX0" fmla="*/ 0 w 2552700"/>
              <a:gd name="connsiteY0" fmla="*/ 476250 h 638175"/>
              <a:gd name="connsiteX1" fmla="*/ 638175 w 2552700"/>
              <a:gd name="connsiteY1" fmla="*/ 295275 h 638175"/>
              <a:gd name="connsiteX2" fmla="*/ 1279525 w 2552700"/>
              <a:gd name="connsiteY2" fmla="*/ 92075 h 638175"/>
              <a:gd name="connsiteX3" fmla="*/ 1914525 w 2552700"/>
              <a:gd name="connsiteY3" fmla="*/ 0 h 638175"/>
              <a:gd name="connsiteX4" fmla="*/ 2552700 w 2552700"/>
              <a:gd name="connsiteY4" fmla="*/ 22225 h 638175"/>
              <a:gd name="connsiteX5" fmla="*/ 2552700 w 2552700"/>
              <a:gd name="connsiteY5" fmla="*/ 517525 h 638175"/>
              <a:gd name="connsiteX6" fmla="*/ 1914525 w 2552700"/>
              <a:gd name="connsiteY6" fmla="*/ 558800 h 638175"/>
              <a:gd name="connsiteX7" fmla="*/ 1276350 w 2552700"/>
              <a:gd name="connsiteY7" fmla="*/ 561975 h 638175"/>
              <a:gd name="connsiteX8" fmla="*/ 638175 w 2552700"/>
              <a:gd name="connsiteY8" fmla="*/ 596900 h 638175"/>
              <a:gd name="connsiteX9" fmla="*/ 3175 w 2552700"/>
              <a:gd name="connsiteY9" fmla="*/ 638175 h 638175"/>
              <a:gd name="connsiteX10" fmla="*/ 0 w 2552700"/>
              <a:gd name="connsiteY10" fmla="*/ 476250 h 638175"/>
              <a:gd name="connsiteX0" fmla="*/ 0 w 2552700"/>
              <a:gd name="connsiteY0" fmla="*/ 577850 h 739775"/>
              <a:gd name="connsiteX1" fmla="*/ 638175 w 2552700"/>
              <a:gd name="connsiteY1" fmla="*/ 396875 h 739775"/>
              <a:gd name="connsiteX2" fmla="*/ 1279525 w 2552700"/>
              <a:gd name="connsiteY2" fmla="*/ 193675 h 739775"/>
              <a:gd name="connsiteX3" fmla="*/ 1914525 w 2552700"/>
              <a:gd name="connsiteY3" fmla="*/ 101600 h 739775"/>
              <a:gd name="connsiteX4" fmla="*/ 2552700 w 2552700"/>
              <a:gd name="connsiteY4" fmla="*/ 0 h 739775"/>
              <a:gd name="connsiteX5" fmla="*/ 2552700 w 2552700"/>
              <a:gd name="connsiteY5" fmla="*/ 619125 h 739775"/>
              <a:gd name="connsiteX6" fmla="*/ 1914525 w 2552700"/>
              <a:gd name="connsiteY6" fmla="*/ 660400 h 739775"/>
              <a:gd name="connsiteX7" fmla="*/ 1276350 w 2552700"/>
              <a:gd name="connsiteY7" fmla="*/ 663575 h 739775"/>
              <a:gd name="connsiteX8" fmla="*/ 638175 w 2552700"/>
              <a:gd name="connsiteY8" fmla="*/ 698500 h 739775"/>
              <a:gd name="connsiteX9" fmla="*/ 3175 w 2552700"/>
              <a:gd name="connsiteY9" fmla="*/ 739775 h 739775"/>
              <a:gd name="connsiteX10" fmla="*/ 0 w 2552700"/>
              <a:gd name="connsiteY10" fmla="*/ 577850 h 739775"/>
              <a:gd name="connsiteX0" fmla="*/ 0 w 2552700"/>
              <a:gd name="connsiteY0" fmla="*/ 577850 h 739775"/>
              <a:gd name="connsiteX1" fmla="*/ 638175 w 2552700"/>
              <a:gd name="connsiteY1" fmla="*/ 396875 h 739775"/>
              <a:gd name="connsiteX2" fmla="*/ 1279525 w 2552700"/>
              <a:gd name="connsiteY2" fmla="*/ 193675 h 739775"/>
              <a:gd name="connsiteX3" fmla="*/ 1914525 w 2552700"/>
              <a:gd name="connsiteY3" fmla="*/ 101600 h 739775"/>
              <a:gd name="connsiteX4" fmla="*/ 2552700 w 2552700"/>
              <a:gd name="connsiteY4" fmla="*/ 0 h 739775"/>
              <a:gd name="connsiteX5" fmla="*/ 2552700 w 2552700"/>
              <a:gd name="connsiteY5" fmla="*/ 619125 h 739775"/>
              <a:gd name="connsiteX6" fmla="*/ 1914525 w 2552700"/>
              <a:gd name="connsiteY6" fmla="*/ 660400 h 739775"/>
              <a:gd name="connsiteX7" fmla="*/ 1276350 w 2552700"/>
              <a:gd name="connsiteY7" fmla="*/ 482600 h 739775"/>
              <a:gd name="connsiteX8" fmla="*/ 638175 w 2552700"/>
              <a:gd name="connsiteY8" fmla="*/ 698500 h 739775"/>
              <a:gd name="connsiteX9" fmla="*/ 3175 w 2552700"/>
              <a:gd name="connsiteY9" fmla="*/ 739775 h 739775"/>
              <a:gd name="connsiteX10" fmla="*/ 0 w 2552700"/>
              <a:gd name="connsiteY10" fmla="*/ 577850 h 739775"/>
              <a:gd name="connsiteX0" fmla="*/ 0 w 2552700"/>
              <a:gd name="connsiteY0" fmla="*/ 577850 h 739775"/>
              <a:gd name="connsiteX1" fmla="*/ 638175 w 2552700"/>
              <a:gd name="connsiteY1" fmla="*/ 396875 h 739775"/>
              <a:gd name="connsiteX2" fmla="*/ 1279525 w 2552700"/>
              <a:gd name="connsiteY2" fmla="*/ 193675 h 739775"/>
              <a:gd name="connsiteX3" fmla="*/ 1914525 w 2552700"/>
              <a:gd name="connsiteY3" fmla="*/ 101600 h 739775"/>
              <a:gd name="connsiteX4" fmla="*/ 2552700 w 2552700"/>
              <a:gd name="connsiteY4" fmla="*/ 0 h 739775"/>
              <a:gd name="connsiteX5" fmla="*/ 2552700 w 2552700"/>
              <a:gd name="connsiteY5" fmla="*/ 619125 h 739775"/>
              <a:gd name="connsiteX6" fmla="*/ 1914525 w 2552700"/>
              <a:gd name="connsiteY6" fmla="*/ 660400 h 739775"/>
              <a:gd name="connsiteX7" fmla="*/ 1276350 w 2552700"/>
              <a:gd name="connsiteY7" fmla="*/ 679450 h 739775"/>
              <a:gd name="connsiteX8" fmla="*/ 638175 w 2552700"/>
              <a:gd name="connsiteY8" fmla="*/ 698500 h 739775"/>
              <a:gd name="connsiteX9" fmla="*/ 3175 w 2552700"/>
              <a:gd name="connsiteY9" fmla="*/ 739775 h 739775"/>
              <a:gd name="connsiteX10" fmla="*/ 0 w 2552700"/>
              <a:gd name="connsiteY10" fmla="*/ 577850 h 739775"/>
              <a:gd name="connsiteX0" fmla="*/ 0 w 2552700"/>
              <a:gd name="connsiteY0" fmla="*/ 577850 h 739775"/>
              <a:gd name="connsiteX1" fmla="*/ 638175 w 2552700"/>
              <a:gd name="connsiteY1" fmla="*/ 396875 h 739775"/>
              <a:gd name="connsiteX2" fmla="*/ 1279525 w 2552700"/>
              <a:gd name="connsiteY2" fmla="*/ 193675 h 739775"/>
              <a:gd name="connsiteX3" fmla="*/ 1914525 w 2552700"/>
              <a:gd name="connsiteY3" fmla="*/ 101600 h 739775"/>
              <a:gd name="connsiteX4" fmla="*/ 2552700 w 2552700"/>
              <a:gd name="connsiteY4" fmla="*/ 0 h 739775"/>
              <a:gd name="connsiteX5" fmla="*/ 2552700 w 2552700"/>
              <a:gd name="connsiteY5" fmla="*/ 619125 h 739775"/>
              <a:gd name="connsiteX6" fmla="*/ 1914525 w 2552700"/>
              <a:gd name="connsiteY6" fmla="*/ 346075 h 739775"/>
              <a:gd name="connsiteX7" fmla="*/ 1276350 w 2552700"/>
              <a:gd name="connsiteY7" fmla="*/ 679450 h 739775"/>
              <a:gd name="connsiteX8" fmla="*/ 638175 w 2552700"/>
              <a:gd name="connsiteY8" fmla="*/ 698500 h 739775"/>
              <a:gd name="connsiteX9" fmla="*/ 3175 w 2552700"/>
              <a:gd name="connsiteY9" fmla="*/ 739775 h 739775"/>
              <a:gd name="connsiteX10" fmla="*/ 0 w 2552700"/>
              <a:gd name="connsiteY10" fmla="*/ 577850 h 739775"/>
              <a:gd name="connsiteX0" fmla="*/ 0 w 2552700"/>
              <a:gd name="connsiteY0" fmla="*/ 577850 h 781050"/>
              <a:gd name="connsiteX1" fmla="*/ 638175 w 2552700"/>
              <a:gd name="connsiteY1" fmla="*/ 396875 h 781050"/>
              <a:gd name="connsiteX2" fmla="*/ 1279525 w 2552700"/>
              <a:gd name="connsiteY2" fmla="*/ 193675 h 781050"/>
              <a:gd name="connsiteX3" fmla="*/ 1914525 w 2552700"/>
              <a:gd name="connsiteY3" fmla="*/ 101600 h 781050"/>
              <a:gd name="connsiteX4" fmla="*/ 2552700 w 2552700"/>
              <a:gd name="connsiteY4" fmla="*/ 0 h 781050"/>
              <a:gd name="connsiteX5" fmla="*/ 2552700 w 2552700"/>
              <a:gd name="connsiteY5" fmla="*/ 619125 h 781050"/>
              <a:gd name="connsiteX6" fmla="*/ 1914525 w 2552700"/>
              <a:gd name="connsiteY6" fmla="*/ 669925 h 781050"/>
              <a:gd name="connsiteX7" fmla="*/ 1276350 w 2552700"/>
              <a:gd name="connsiteY7" fmla="*/ 679450 h 781050"/>
              <a:gd name="connsiteX8" fmla="*/ 638175 w 2552700"/>
              <a:gd name="connsiteY8" fmla="*/ 698500 h 781050"/>
              <a:gd name="connsiteX9" fmla="*/ 3175 w 2552700"/>
              <a:gd name="connsiteY9" fmla="*/ 739775 h 781050"/>
              <a:gd name="connsiteX10" fmla="*/ 0 w 2552700"/>
              <a:gd name="connsiteY10" fmla="*/ 577850 h 781050"/>
              <a:gd name="connsiteX0" fmla="*/ 0 w 2552700"/>
              <a:gd name="connsiteY0" fmla="*/ 577850 h 781050"/>
              <a:gd name="connsiteX1" fmla="*/ 638175 w 2552700"/>
              <a:gd name="connsiteY1" fmla="*/ 396875 h 781050"/>
              <a:gd name="connsiteX2" fmla="*/ 1279525 w 2552700"/>
              <a:gd name="connsiteY2" fmla="*/ 193675 h 781050"/>
              <a:gd name="connsiteX3" fmla="*/ 1914525 w 2552700"/>
              <a:gd name="connsiteY3" fmla="*/ 101600 h 781050"/>
              <a:gd name="connsiteX4" fmla="*/ 2552700 w 2552700"/>
              <a:gd name="connsiteY4" fmla="*/ 0 h 781050"/>
              <a:gd name="connsiteX5" fmla="*/ 2552700 w 2552700"/>
              <a:gd name="connsiteY5" fmla="*/ 619125 h 781050"/>
              <a:gd name="connsiteX6" fmla="*/ 1914525 w 2552700"/>
              <a:gd name="connsiteY6" fmla="*/ 669925 h 781050"/>
              <a:gd name="connsiteX7" fmla="*/ 1276350 w 2552700"/>
              <a:gd name="connsiteY7" fmla="*/ 679450 h 781050"/>
              <a:gd name="connsiteX8" fmla="*/ 638175 w 2552700"/>
              <a:gd name="connsiteY8" fmla="*/ 698500 h 781050"/>
              <a:gd name="connsiteX9" fmla="*/ 3175 w 2552700"/>
              <a:gd name="connsiteY9" fmla="*/ 739775 h 781050"/>
              <a:gd name="connsiteX10" fmla="*/ 0 w 2552700"/>
              <a:gd name="connsiteY10" fmla="*/ 577850 h 781050"/>
              <a:gd name="connsiteX0" fmla="*/ 0 w 2552700"/>
              <a:gd name="connsiteY0" fmla="*/ 577850 h 739775"/>
              <a:gd name="connsiteX1" fmla="*/ 638175 w 2552700"/>
              <a:gd name="connsiteY1" fmla="*/ 396875 h 739775"/>
              <a:gd name="connsiteX2" fmla="*/ 1279525 w 2552700"/>
              <a:gd name="connsiteY2" fmla="*/ 193675 h 739775"/>
              <a:gd name="connsiteX3" fmla="*/ 1914525 w 2552700"/>
              <a:gd name="connsiteY3" fmla="*/ 101600 h 739775"/>
              <a:gd name="connsiteX4" fmla="*/ 2552700 w 2552700"/>
              <a:gd name="connsiteY4" fmla="*/ 0 h 739775"/>
              <a:gd name="connsiteX5" fmla="*/ 2552700 w 2552700"/>
              <a:gd name="connsiteY5" fmla="*/ 619125 h 739775"/>
              <a:gd name="connsiteX6" fmla="*/ 1914525 w 2552700"/>
              <a:gd name="connsiteY6" fmla="*/ 669925 h 739775"/>
              <a:gd name="connsiteX7" fmla="*/ 1276350 w 2552700"/>
              <a:gd name="connsiteY7" fmla="*/ 679450 h 739775"/>
              <a:gd name="connsiteX8" fmla="*/ 638175 w 2552700"/>
              <a:gd name="connsiteY8" fmla="*/ 698500 h 739775"/>
              <a:gd name="connsiteX9" fmla="*/ 3175 w 2552700"/>
              <a:gd name="connsiteY9" fmla="*/ 739775 h 739775"/>
              <a:gd name="connsiteX10" fmla="*/ 0 w 2552700"/>
              <a:gd name="connsiteY10" fmla="*/ 577850 h 73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552700" h="739775">
                <a:moveTo>
                  <a:pt x="0" y="577850"/>
                </a:moveTo>
                <a:lnTo>
                  <a:pt x="638175" y="396875"/>
                </a:lnTo>
                <a:lnTo>
                  <a:pt x="1279525" y="193675"/>
                </a:lnTo>
                <a:lnTo>
                  <a:pt x="1914525" y="101600"/>
                </a:lnTo>
                <a:lnTo>
                  <a:pt x="2552700" y="0"/>
                </a:lnTo>
                <a:lnTo>
                  <a:pt x="2552700" y="619125"/>
                </a:lnTo>
                <a:lnTo>
                  <a:pt x="1914525" y="669925"/>
                </a:lnTo>
                <a:cubicBezTo>
                  <a:pt x="1679575" y="682625"/>
                  <a:pt x="1489075" y="674687"/>
                  <a:pt x="1276350" y="679450"/>
                </a:cubicBezTo>
                <a:lnTo>
                  <a:pt x="638175" y="698500"/>
                </a:lnTo>
                <a:lnTo>
                  <a:pt x="3175" y="739775"/>
                </a:lnTo>
                <a:cubicBezTo>
                  <a:pt x="2117" y="693208"/>
                  <a:pt x="1058" y="624417"/>
                  <a:pt x="0" y="57785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4301" y="673100"/>
            <a:ext cx="4335439" cy="296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8" name="Straight Connector 17"/>
          <p:cNvCxnSpPr/>
          <p:nvPr/>
        </p:nvCxnSpPr>
        <p:spPr>
          <a:xfrm rot="5400000">
            <a:off x="-2520950" y="4324350"/>
            <a:ext cx="83185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28600" y="825500"/>
            <a:ext cx="63119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500" y="3644900"/>
            <a:ext cx="63627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 rot="16200000">
            <a:off x="47989" y="2019299"/>
            <a:ext cx="20858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Abutment </a:t>
            </a: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Displacement (in.)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" name="Group 43"/>
          <p:cNvGrpSpPr/>
          <p:nvPr/>
        </p:nvGrpSpPr>
        <p:grpSpPr>
          <a:xfrm>
            <a:off x="1624012" y="1677990"/>
            <a:ext cx="3857630" cy="920303"/>
            <a:chOff x="1600195" y="1624018"/>
            <a:chExt cx="3940165" cy="920303"/>
          </a:xfrm>
        </p:grpSpPr>
        <p:cxnSp>
          <p:nvCxnSpPr>
            <p:cNvPr id="45" name="Straight Connector 44"/>
            <p:cNvCxnSpPr/>
            <p:nvPr/>
          </p:nvCxnSpPr>
          <p:spPr>
            <a:xfrm>
              <a:off x="1630363" y="1824037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1635110" y="2519419"/>
              <a:ext cx="3905250" cy="1588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1600195" y="1624018"/>
              <a:ext cx="1263487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Acceptable-Damage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604957" y="2328877"/>
              <a:ext cx="1005403" cy="21544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800" dirty="0" smtClean="0">
                  <a:latin typeface="Times New Roman" pitchFamily="18" charset="0"/>
                  <a:cs typeface="Times New Roman" pitchFamily="18" charset="0"/>
                </a:rPr>
                <a:t>Zero-Damage Limit</a:t>
              </a:r>
              <a:endParaRPr lang="en-US" sz="8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643853" y="821509"/>
            <a:ext cx="1964512" cy="276999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West Coast Ground Motions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636710" y="476276"/>
            <a:ext cx="3835401" cy="27699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MCE Ground Motions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4872990" y="2979739"/>
            <a:ext cx="995465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22,000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/in.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(Average)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85690" y="2709548"/>
            <a:ext cx="995465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11,000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/in.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(Average)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896484" y="2354269"/>
            <a:ext cx="944169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/in.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Average)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909184" y="1909769"/>
            <a:ext cx="1013098" cy="123111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5,500 </a:t>
            </a:r>
            <a:r>
              <a:rPr lang="en-US" sz="800" i="1" dirty="0" err="1" smtClean="0">
                <a:latin typeface="Times New Roman" pitchFamily="18" charset="0"/>
                <a:cs typeface="Times New Roman" pitchFamily="18" charset="0"/>
              </a:rPr>
              <a:t>psf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/in. 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Max</a:t>
            </a:r>
            <a:r>
              <a:rPr lang="en-US" sz="800" i="1" dirty="0" smtClean="0">
                <a:latin typeface="Times New Roman" pitchFamily="18" charset="0"/>
                <a:cs typeface="Times New Roman" pitchFamily="18" charset="0"/>
              </a:rPr>
              <a:t>imum)</a:t>
            </a:r>
            <a:endParaRPr lang="en-US" sz="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2867389" y="3741419"/>
            <a:ext cx="13821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Bridge Length (ft)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46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73</cp:revision>
  <dcterms:created xsi:type="dcterms:W3CDTF">2008-02-18T20:39:50Z</dcterms:created>
  <dcterms:modified xsi:type="dcterms:W3CDTF">2008-04-18T00:34:11Z</dcterms:modified>
</cp:coreProperties>
</file>