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25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2279650" y="2552698"/>
            <a:ext cx="2552700" cy="615950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1365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136525 h 339725"/>
              <a:gd name="connsiteX0" fmla="*/ 0 w 2552700"/>
              <a:gd name="connsiteY0" fmla="*/ 180975 h 384175"/>
              <a:gd name="connsiteX1" fmla="*/ 638175 w 2552700"/>
              <a:gd name="connsiteY1" fmla="*/ 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180975 h 38417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17145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454025 h 657225"/>
              <a:gd name="connsiteX1" fmla="*/ 638175 w 2552700"/>
              <a:gd name="connsiteY1" fmla="*/ 273050 h 657225"/>
              <a:gd name="connsiteX2" fmla="*/ 1279525 w 2552700"/>
              <a:gd name="connsiteY2" fmla="*/ 165100 h 657225"/>
              <a:gd name="connsiteX3" fmla="*/ 1914525 w 2552700"/>
              <a:gd name="connsiteY3" fmla="*/ 165100 h 657225"/>
              <a:gd name="connsiteX4" fmla="*/ 2552700 w 2552700"/>
              <a:gd name="connsiteY4" fmla="*/ 0 h 657225"/>
              <a:gd name="connsiteX5" fmla="*/ 2552700 w 2552700"/>
              <a:gd name="connsiteY5" fmla="*/ 568325 h 657225"/>
              <a:gd name="connsiteX6" fmla="*/ 1914525 w 2552700"/>
              <a:gd name="connsiteY6" fmla="*/ 584200 h 657225"/>
              <a:gd name="connsiteX7" fmla="*/ 1276350 w 2552700"/>
              <a:gd name="connsiteY7" fmla="*/ 590550 h 657225"/>
              <a:gd name="connsiteX8" fmla="*/ 638175 w 2552700"/>
              <a:gd name="connsiteY8" fmla="*/ 619125 h 657225"/>
              <a:gd name="connsiteX9" fmla="*/ 3175 w 2552700"/>
              <a:gd name="connsiteY9" fmla="*/ 657225 h 657225"/>
              <a:gd name="connsiteX10" fmla="*/ 0 w 2552700"/>
              <a:gd name="connsiteY10" fmla="*/ 454025 h 657225"/>
              <a:gd name="connsiteX0" fmla="*/ 0 w 2552700"/>
              <a:gd name="connsiteY0" fmla="*/ 454025 h 619125"/>
              <a:gd name="connsiteX1" fmla="*/ 638175 w 2552700"/>
              <a:gd name="connsiteY1" fmla="*/ 273050 h 619125"/>
              <a:gd name="connsiteX2" fmla="*/ 1279525 w 2552700"/>
              <a:gd name="connsiteY2" fmla="*/ 165100 h 619125"/>
              <a:gd name="connsiteX3" fmla="*/ 1914525 w 2552700"/>
              <a:gd name="connsiteY3" fmla="*/ 165100 h 619125"/>
              <a:gd name="connsiteX4" fmla="*/ 2552700 w 2552700"/>
              <a:gd name="connsiteY4" fmla="*/ 0 h 619125"/>
              <a:gd name="connsiteX5" fmla="*/ 2552700 w 2552700"/>
              <a:gd name="connsiteY5" fmla="*/ 568325 h 619125"/>
              <a:gd name="connsiteX6" fmla="*/ 1914525 w 2552700"/>
              <a:gd name="connsiteY6" fmla="*/ 584200 h 619125"/>
              <a:gd name="connsiteX7" fmla="*/ 1276350 w 2552700"/>
              <a:gd name="connsiteY7" fmla="*/ 590550 h 619125"/>
              <a:gd name="connsiteX8" fmla="*/ 638175 w 2552700"/>
              <a:gd name="connsiteY8" fmla="*/ 619125 h 619125"/>
              <a:gd name="connsiteX9" fmla="*/ 3175 w 2552700"/>
              <a:gd name="connsiteY9" fmla="*/ 155575 h 619125"/>
              <a:gd name="connsiteX10" fmla="*/ 0 w 2552700"/>
              <a:gd name="connsiteY10" fmla="*/ 454025 h 619125"/>
              <a:gd name="connsiteX0" fmla="*/ 0 w 2552700"/>
              <a:gd name="connsiteY0" fmla="*/ 508000 h 644525"/>
              <a:gd name="connsiteX1" fmla="*/ 638175 w 2552700"/>
              <a:gd name="connsiteY1" fmla="*/ 327025 h 644525"/>
              <a:gd name="connsiteX2" fmla="*/ 1279525 w 2552700"/>
              <a:gd name="connsiteY2" fmla="*/ 219075 h 644525"/>
              <a:gd name="connsiteX3" fmla="*/ 1914525 w 2552700"/>
              <a:gd name="connsiteY3" fmla="*/ 219075 h 644525"/>
              <a:gd name="connsiteX4" fmla="*/ 2552700 w 2552700"/>
              <a:gd name="connsiteY4" fmla="*/ 53975 h 644525"/>
              <a:gd name="connsiteX5" fmla="*/ 2552700 w 2552700"/>
              <a:gd name="connsiteY5" fmla="*/ 622300 h 644525"/>
              <a:gd name="connsiteX6" fmla="*/ 1914525 w 2552700"/>
              <a:gd name="connsiteY6" fmla="*/ 638175 h 644525"/>
              <a:gd name="connsiteX7" fmla="*/ 1276350 w 2552700"/>
              <a:gd name="connsiteY7" fmla="*/ 644525 h 644525"/>
              <a:gd name="connsiteX8" fmla="*/ 638175 w 2552700"/>
              <a:gd name="connsiteY8" fmla="*/ 0 h 644525"/>
              <a:gd name="connsiteX9" fmla="*/ 3175 w 2552700"/>
              <a:gd name="connsiteY9" fmla="*/ 209550 h 644525"/>
              <a:gd name="connsiteX10" fmla="*/ 0 w 2552700"/>
              <a:gd name="connsiteY10" fmla="*/ 508000 h 644525"/>
              <a:gd name="connsiteX0" fmla="*/ 0 w 2552700"/>
              <a:gd name="connsiteY0" fmla="*/ 650875 h 781050"/>
              <a:gd name="connsiteX1" fmla="*/ 638175 w 2552700"/>
              <a:gd name="connsiteY1" fmla="*/ 469900 h 781050"/>
              <a:gd name="connsiteX2" fmla="*/ 1279525 w 2552700"/>
              <a:gd name="connsiteY2" fmla="*/ 361950 h 781050"/>
              <a:gd name="connsiteX3" fmla="*/ 1914525 w 2552700"/>
              <a:gd name="connsiteY3" fmla="*/ 361950 h 781050"/>
              <a:gd name="connsiteX4" fmla="*/ 2552700 w 2552700"/>
              <a:gd name="connsiteY4" fmla="*/ 196850 h 781050"/>
              <a:gd name="connsiteX5" fmla="*/ 2552700 w 2552700"/>
              <a:gd name="connsiteY5" fmla="*/ 765175 h 781050"/>
              <a:gd name="connsiteX6" fmla="*/ 1914525 w 2552700"/>
              <a:gd name="connsiteY6" fmla="*/ 781050 h 781050"/>
              <a:gd name="connsiteX7" fmla="*/ 1276350 w 2552700"/>
              <a:gd name="connsiteY7" fmla="*/ 0 h 781050"/>
              <a:gd name="connsiteX8" fmla="*/ 638175 w 2552700"/>
              <a:gd name="connsiteY8" fmla="*/ 142875 h 781050"/>
              <a:gd name="connsiteX9" fmla="*/ 3175 w 2552700"/>
              <a:gd name="connsiteY9" fmla="*/ 352425 h 781050"/>
              <a:gd name="connsiteX10" fmla="*/ 0 w 2552700"/>
              <a:gd name="connsiteY10" fmla="*/ 650875 h 781050"/>
              <a:gd name="connsiteX0" fmla="*/ 0 w 2552700"/>
              <a:gd name="connsiteY0" fmla="*/ 650875 h 765175"/>
              <a:gd name="connsiteX1" fmla="*/ 638175 w 2552700"/>
              <a:gd name="connsiteY1" fmla="*/ 469900 h 765175"/>
              <a:gd name="connsiteX2" fmla="*/ 1279525 w 2552700"/>
              <a:gd name="connsiteY2" fmla="*/ 361950 h 765175"/>
              <a:gd name="connsiteX3" fmla="*/ 1914525 w 2552700"/>
              <a:gd name="connsiteY3" fmla="*/ 361950 h 765175"/>
              <a:gd name="connsiteX4" fmla="*/ 2552700 w 2552700"/>
              <a:gd name="connsiteY4" fmla="*/ 196850 h 765175"/>
              <a:gd name="connsiteX5" fmla="*/ 2552700 w 2552700"/>
              <a:gd name="connsiteY5" fmla="*/ 765175 h 765175"/>
              <a:gd name="connsiteX6" fmla="*/ 1914525 w 2552700"/>
              <a:gd name="connsiteY6" fmla="*/ 101600 h 765175"/>
              <a:gd name="connsiteX7" fmla="*/ 1276350 w 2552700"/>
              <a:gd name="connsiteY7" fmla="*/ 0 h 765175"/>
              <a:gd name="connsiteX8" fmla="*/ 638175 w 2552700"/>
              <a:gd name="connsiteY8" fmla="*/ 142875 h 765175"/>
              <a:gd name="connsiteX9" fmla="*/ 3175 w 2552700"/>
              <a:gd name="connsiteY9" fmla="*/ 352425 h 765175"/>
              <a:gd name="connsiteX10" fmla="*/ 0 w 2552700"/>
              <a:gd name="connsiteY10" fmla="*/ 650875 h 765175"/>
              <a:gd name="connsiteX0" fmla="*/ 0 w 2552700"/>
              <a:gd name="connsiteY0" fmla="*/ 692150 h 738717"/>
              <a:gd name="connsiteX1" fmla="*/ 638175 w 2552700"/>
              <a:gd name="connsiteY1" fmla="*/ 511175 h 738717"/>
              <a:gd name="connsiteX2" fmla="*/ 1279525 w 2552700"/>
              <a:gd name="connsiteY2" fmla="*/ 403225 h 738717"/>
              <a:gd name="connsiteX3" fmla="*/ 1914525 w 2552700"/>
              <a:gd name="connsiteY3" fmla="*/ 403225 h 738717"/>
              <a:gd name="connsiteX4" fmla="*/ 2552700 w 2552700"/>
              <a:gd name="connsiteY4" fmla="*/ 238125 h 738717"/>
              <a:gd name="connsiteX5" fmla="*/ 2552700 w 2552700"/>
              <a:gd name="connsiteY5" fmla="*/ 0 h 738717"/>
              <a:gd name="connsiteX6" fmla="*/ 1914525 w 2552700"/>
              <a:gd name="connsiteY6" fmla="*/ 142875 h 738717"/>
              <a:gd name="connsiteX7" fmla="*/ 1276350 w 2552700"/>
              <a:gd name="connsiteY7" fmla="*/ 41275 h 738717"/>
              <a:gd name="connsiteX8" fmla="*/ 638175 w 2552700"/>
              <a:gd name="connsiteY8" fmla="*/ 184150 h 738717"/>
              <a:gd name="connsiteX9" fmla="*/ 3175 w 2552700"/>
              <a:gd name="connsiteY9" fmla="*/ 393700 h 738717"/>
              <a:gd name="connsiteX10" fmla="*/ 0 w 2552700"/>
              <a:gd name="connsiteY10" fmla="*/ 692150 h 738717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18415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774700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615950">
                <a:moveTo>
                  <a:pt x="0" y="454025"/>
                </a:moveTo>
                <a:lnTo>
                  <a:pt x="638175" y="273050"/>
                </a:lnTo>
                <a:lnTo>
                  <a:pt x="1279525" y="165100"/>
                </a:lnTo>
                <a:lnTo>
                  <a:pt x="1914525" y="165100"/>
                </a:lnTo>
                <a:lnTo>
                  <a:pt x="2552700" y="0"/>
                </a:lnTo>
                <a:lnTo>
                  <a:pt x="2552700" y="495300"/>
                </a:lnTo>
                <a:lnTo>
                  <a:pt x="1914525" y="536575"/>
                </a:lnTo>
                <a:lnTo>
                  <a:pt x="1276350" y="539750"/>
                </a:lnTo>
                <a:lnTo>
                  <a:pt x="638175" y="574675"/>
                </a:lnTo>
                <a:lnTo>
                  <a:pt x="3175" y="615950"/>
                </a:lnTo>
                <a:cubicBezTo>
                  <a:pt x="2117" y="569383"/>
                  <a:pt x="1058" y="500592"/>
                  <a:pt x="0" y="45402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93825" y="708025"/>
            <a:ext cx="4279374" cy="2918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Freeform 37"/>
          <p:cNvSpPr/>
          <p:nvPr/>
        </p:nvSpPr>
        <p:spPr>
          <a:xfrm>
            <a:off x="2276475" y="5830357"/>
            <a:ext cx="2554288" cy="222250"/>
          </a:xfrm>
          <a:custGeom>
            <a:avLst/>
            <a:gdLst>
              <a:gd name="connsiteX0" fmla="*/ 0 w 2555875"/>
              <a:gd name="connsiteY0" fmla="*/ 0 h 142875"/>
              <a:gd name="connsiteX1" fmla="*/ 641350 w 2555875"/>
              <a:gd name="connsiteY1" fmla="*/ 34925 h 142875"/>
              <a:gd name="connsiteX2" fmla="*/ 1282700 w 2555875"/>
              <a:gd name="connsiteY2" fmla="*/ 25400 h 142875"/>
              <a:gd name="connsiteX3" fmla="*/ 1917700 w 2555875"/>
              <a:gd name="connsiteY3" fmla="*/ 38100 h 142875"/>
              <a:gd name="connsiteX4" fmla="*/ 2552700 w 2555875"/>
              <a:gd name="connsiteY4" fmla="*/ 19050 h 142875"/>
              <a:gd name="connsiteX5" fmla="*/ 2555875 w 2555875"/>
              <a:gd name="connsiteY5" fmla="*/ 133350 h 142875"/>
              <a:gd name="connsiteX6" fmla="*/ 1914525 w 2555875"/>
              <a:gd name="connsiteY6" fmla="*/ 107950 h 142875"/>
              <a:gd name="connsiteX7" fmla="*/ 1279525 w 2555875"/>
              <a:gd name="connsiteY7" fmla="*/ 101600 h 142875"/>
              <a:gd name="connsiteX8" fmla="*/ 641350 w 2555875"/>
              <a:gd name="connsiteY8" fmla="*/ 104775 h 142875"/>
              <a:gd name="connsiteX9" fmla="*/ 0 w 2555875"/>
              <a:gd name="connsiteY9" fmla="*/ 142875 h 142875"/>
              <a:gd name="connsiteX10" fmla="*/ 0 w 2555875"/>
              <a:gd name="connsiteY10" fmla="*/ 0 h 1428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104775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5651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2552700 w 2555875"/>
              <a:gd name="connsiteY6" fmla="*/ 561975 h 574675"/>
              <a:gd name="connsiteX7" fmla="*/ 1914525 w 2555875"/>
              <a:gd name="connsiteY7" fmla="*/ 565150 h 574675"/>
              <a:gd name="connsiteX8" fmla="*/ 1279525 w 2555875"/>
              <a:gd name="connsiteY8" fmla="*/ 558800 h 574675"/>
              <a:gd name="connsiteX9" fmla="*/ 641350 w 2555875"/>
              <a:gd name="connsiteY9" fmla="*/ 558800 h 574675"/>
              <a:gd name="connsiteX10" fmla="*/ 0 w 2555875"/>
              <a:gd name="connsiteY10" fmla="*/ 574675 h 574675"/>
              <a:gd name="connsiteX11" fmla="*/ 0 w 2555875"/>
              <a:gd name="connsiteY11" fmla="*/ 0 h 574675"/>
              <a:gd name="connsiteX0" fmla="*/ 0 w 2555875"/>
              <a:gd name="connsiteY0" fmla="*/ 727075 h 774700"/>
              <a:gd name="connsiteX1" fmla="*/ 641350 w 2555875"/>
              <a:gd name="connsiteY1" fmla="*/ 15875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765175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659063"/>
              <a:gd name="connsiteY0" fmla="*/ 764117 h 811742"/>
              <a:gd name="connsiteX1" fmla="*/ 641350 w 2659063"/>
              <a:gd name="connsiteY1" fmla="*/ 805392 h 811742"/>
              <a:gd name="connsiteX2" fmla="*/ 1282700 w 2659063"/>
              <a:gd name="connsiteY2" fmla="*/ 783167 h 811742"/>
              <a:gd name="connsiteX3" fmla="*/ 1917700 w 2659063"/>
              <a:gd name="connsiteY3" fmla="*/ 802217 h 811742"/>
              <a:gd name="connsiteX4" fmla="*/ 2552700 w 2659063"/>
              <a:gd name="connsiteY4" fmla="*/ 37042 h 811742"/>
              <a:gd name="connsiteX5" fmla="*/ 2552700 w 2659063"/>
              <a:gd name="connsiteY5" fmla="*/ 579967 h 811742"/>
              <a:gd name="connsiteX6" fmla="*/ 1914525 w 2659063"/>
              <a:gd name="connsiteY6" fmla="*/ 583142 h 811742"/>
              <a:gd name="connsiteX7" fmla="*/ 1279525 w 2659063"/>
              <a:gd name="connsiteY7" fmla="*/ 576792 h 811742"/>
              <a:gd name="connsiteX8" fmla="*/ 641350 w 2659063"/>
              <a:gd name="connsiteY8" fmla="*/ 576792 h 811742"/>
              <a:gd name="connsiteX9" fmla="*/ 0 w 2659063"/>
              <a:gd name="connsiteY9" fmla="*/ 592667 h 811742"/>
              <a:gd name="connsiteX10" fmla="*/ 0 w 2659063"/>
              <a:gd name="connsiteY10" fmla="*/ 764117 h 811742"/>
              <a:gd name="connsiteX0" fmla="*/ 0 w 2659063"/>
              <a:gd name="connsiteY0" fmla="*/ 275167 h 322792"/>
              <a:gd name="connsiteX1" fmla="*/ 641350 w 2659063"/>
              <a:gd name="connsiteY1" fmla="*/ 316442 h 322792"/>
              <a:gd name="connsiteX2" fmla="*/ 1282700 w 2659063"/>
              <a:gd name="connsiteY2" fmla="*/ 294217 h 322792"/>
              <a:gd name="connsiteX3" fmla="*/ 1917700 w 2659063"/>
              <a:gd name="connsiteY3" fmla="*/ 313267 h 322792"/>
              <a:gd name="connsiteX4" fmla="*/ 2552700 w 2659063"/>
              <a:gd name="connsiteY4" fmla="*/ 259292 h 322792"/>
              <a:gd name="connsiteX5" fmla="*/ 2552700 w 2659063"/>
              <a:gd name="connsiteY5" fmla="*/ 91017 h 322792"/>
              <a:gd name="connsiteX6" fmla="*/ 1914525 w 2659063"/>
              <a:gd name="connsiteY6" fmla="*/ 94192 h 322792"/>
              <a:gd name="connsiteX7" fmla="*/ 1279525 w 2659063"/>
              <a:gd name="connsiteY7" fmla="*/ 87842 h 322792"/>
              <a:gd name="connsiteX8" fmla="*/ 641350 w 2659063"/>
              <a:gd name="connsiteY8" fmla="*/ 87842 h 322792"/>
              <a:gd name="connsiteX9" fmla="*/ 0 w 2659063"/>
              <a:gd name="connsiteY9" fmla="*/ 103717 h 322792"/>
              <a:gd name="connsiteX10" fmla="*/ 0 w 2659063"/>
              <a:gd name="connsiteY10" fmla="*/ 275167 h 322792"/>
              <a:gd name="connsiteX0" fmla="*/ 0 w 2658533"/>
              <a:gd name="connsiteY0" fmla="*/ 219075 h 266700"/>
              <a:gd name="connsiteX1" fmla="*/ 641350 w 2658533"/>
              <a:gd name="connsiteY1" fmla="*/ 260350 h 266700"/>
              <a:gd name="connsiteX2" fmla="*/ 1282700 w 2658533"/>
              <a:gd name="connsiteY2" fmla="*/ 238125 h 266700"/>
              <a:gd name="connsiteX3" fmla="*/ 1917700 w 2658533"/>
              <a:gd name="connsiteY3" fmla="*/ 257175 h 266700"/>
              <a:gd name="connsiteX4" fmla="*/ 2552700 w 2658533"/>
              <a:gd name="connsiteY4" fmla="*/ 203200 h 266700"/>
              <a:gd name="connsiteX5" fmla="*/ 2552700 w 2658533"/>
              <a:gd name="connsiteY5" fmla="*/ 34925 h 266700"/>
              <a:gd name="connsiteX6" fmla="*/ 1914525 w 2658533"/>
              <a:gd name="connsiteY6" fmla="*/ 38100 h 266700"/>
              <a:gd name="connsiteX7" fmla="*/ 1279525 w 2658533"/>
              <a:gd name="connsiteY7" fmla="*/ 31750 h 266700"/>
              <a:gd name="connsiteX8" fmla="*/ 641350 w 2658533"/>
              <a:gd name="connsiteY8" fmla="*/ 31750 h 266700"/>
              <a:gd name="connsiteX9" fmla="*/ 0 w 2658533"/>
              <a:gd name="connsiteY9" fmla="*/ 47625 h 266700"/>
              <a:gd name="connsiteX10" fmla="*/ 0 w 2658533"/>
              <a:gd name="connsiteY10" fmla="*/ 219075 h 266700"/>
              <a:gd name="connsiteX0" fmla="*/ 0 w 2554288"/>
              <a:gd name="connsiteY0" fmla="*/ 219075 h 266700"/>
              <a:gd name="connsiteX1" fmla="*/ 641350 w 2554288"/>
              <a:gd name="connsiteY1" fmla="*/ 260350 h 266700"/>
              <a:gd name="connsiteX2" fmla="*/ 1282700 w 2554288"/>
              <a:gd name="connsiteY2" fmla="*/ 238125 h 266700"/>
              <a:gd name="connsiteX3" fmla="*/ 1917700 w 2554288"/>
              <a:gd name="connsiteY3" fmla="*/ 257175 h 266700"/>
              <a:gd name="connsiteX4" fmla="*/ 2552700 w 2554288"/>
              <a:gd name="connsiteY4" fmla="*/ 203200 h 266700"/>
              <a:gd name="connsiteX5" fmla="*/ 2552700 w 2554288"/>
              <a:gd name="connsiteY5" fmla="*/ 34925 h 266700"/>
              <a:gd name="connsiteX6" fmla="*/ 1914525 w 2554288"/>
              <a:gd name="connsiteY6" fmla="*/ 38100 h 266700"/>
              <a:gd name="connsiteX7" fmla="*/ 1279525 w 2554288"/>
              <a:gd name="connsiteY7" fmla="*/ 31750 h 266700"/>
              <a:gd name="connsiteX8" fmla="*/ 641350 w 2554288"/>
              <a:gd name="connsiteY8" fmla="*/ 31750 h 266700"/>
              <a:gd name="connsiteX9" fmla="*/ 0 w 2554288"/>
              <a:gd name="connsiteY9" fmla="*/ 47625 h 266700"/>
              <a:gd name="connsiteX10" fmla="*/ 0 w 2554288"/>
              <a:gd name="connsiteY10" fmla="*/ 219075 h 266700"/>
              <a:gd name="connsiteX0" fmla="*/ 0 w 2554288"/>
              <a:gd name="connsiteY0" fmla="*/ 0 h 311150"/>
              <a:gd name="connsiteX1" fmla="*/ 641350 w 2554288"/>
              <a:gd name="connsiteY1" fmla="*/ 311150 h 311150"/>
              <a:gd name="connsiteX2" fmla="*/ 1282700 w 2554288"/>
              <a:gd name="connsiteY2" fmla="*/ 288925 h 311150"/>
              <a:gd name="connsiteX3" fmla="*/ 1917700 w 2554288"/>
              <a:gd name="connsiteY3" fmla="*/ 307975 h 311150"/>
              <a:gd name="connsiteX4" fmla="*/ 2552700 w 2554288"/>
              <a:gd name="connsiteY4" fmla="*/ 254000 h 311150"/>
              <a:gd name="connsiteX5" fmla="*/ 2552700 w 2554288"/>
              <a:gd name="connsiteY5" fmla="*/ 85725 h 311150"/>
              <a:gd name="connsiteX6" fmla="*/ 1914525 w 2554288"/>
              <a:gd name="connsiteY6" fmla="*/ 88900 h 311150"/>
              <a:gd name="connsiteX7" fmla="*/ 1279525 w 2554288"/>
              <a:gd name="connsiteY7" fmla="*/ 82550 h 311150"/>
              <a:gd name="connsiteX8" fmla="*/ 641350 w 2554288"/>
              <a:gd name="connsiteY8" fmla="*/ 82550 h 311150"/>
              <a:gd name="connsiteX9" fmla="*/ 0 w 2554288"/>
              <a:gd name="connsiteY9" fmla="*/ 98425 h 311150"/>
              <a:gd name="connsiteX10" fmla="*/ 0 w 2554288"/>
              <a:gd name="connsiteY10" fmla="*/ 0 h 311150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39725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1750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04800"/>
              <a:gd name="connsiteX1" fmla="*/ 641350 w 2554288"/>
              <a:gd name="connsiteY1" fmla="*/ 0 h 304800"/>
              <a:gd name="connsiteX2" fmla="*/ 1282700 w 2554288"/>
              <a:gd name="connsiteY2" fmla="*/ 31750 h 304800"/>
              <a:gd name="connsiteX3" fmla="*/ 1917700 w 2554288"/>
              <a:gd name="connsiteY3" fmla="*/ 53975 h 304800"/>
              <a:gd name="connsiteX4" fmla="*/ 2552700 w 2554288"/>
              <a:gd name="connsiteY4" fmla="*/ 304800 h 304800"/>
              <a:gd name="connsiteX5" fmla="*/ 2552700 w 2554288"/>
              <a:gd name="connsiteY5" fmla="*/ 136525 h 304800"/>
              <a:gd name="connsiteX6" fmla="*/ 1914525 w 2554288"/>
              <a:gd name="connsiteY6" fmla="*/ 139700 h 304800"/>
              <a:gd name="connsiteX7" fmla="*/ 1279525 w 2554288"/>
              <a:gd name="connsiteY7" fmla="*/ 133350 h 304800"/>
              <a:gd name="connsiteX8" fmla="*/ 641350 w 2554288"/>
              <a:gd name="connsiteY8" fmla="*/ 133350 h 304800"/>
              <a:gd name="connsiteX9" fmla="*/ 0 w 2554288"/>
              <a:gd name="connsiteY9" fmla="*/ 149225 h 304800"/>
              <a:gd name="connsiteX10" fmla="*/ 0 w 2554288"/>
              <a:gd name="connsiteY10" fmla="*/ 50800 h 304800"/>
              <a:gd name="connsiteX0" fmla="*/ 0 w 2554288"/>
              <a:gd name="connsiteY0" fmla="*/ 71967 h 222250"/>
              <a:gd name="connsiteX1" fmla="*/ 641350 w 2554288"/>
              <a:gd name="connsiteY1" fmla="*/ 21167 h 222250"/>
              <a:gd name="connsiteX2" fmla="*/ 1282700 w 2554288"/>
              <a:gd name="connsiteY2" fmla="*/ 52917 h 222250"/>
              <a:gd name="connsiteX3" fmla="*/ 1917700 w 2554288"/>
              <a:gd name="connsiteY3" fmla="*/ 75142 h 222250"/>
              <a:gd name="connsiteX4" fmla="*/ 2552700 w 2554288"/>
              <a:gd name="connsiteY4" fmla="*/ 62442 h 222250"/>
              <a:gd name="connsiteX5" fmla="*/ 2552700 w 2554288"/>
              <a:gd name="connsiteY5" fmla="*/ 157692 h 222250"/>
              <a:gd name="connsiteX6" fmla="*/ 1914525 w 2554288"/>
              <a:gd name="connsiteY6" fmla="*/ 160867 h 222250"/>
              <a:gd name="connsiteX7" fmla="*/ 1279525 w 2554288"/>
              <a:gd name="connsiteY7" fmla="*/ 154517 h 222250"/>
              <a:gd name="connsiteX8" fmla="*/ 641350 w 2554288"/>
              <a:gd name="connsiteY8" fmla="*/ 154517 h 222250"/>
              <a:gd name="connsiteX9" fmla="*/ 0 w 2554288"/>
              <a:gd name="connsiteY9" fmla="*/ 170392 h 222250"/>
              <a:gd name="connsiteX10" fmla="*/ 0 w 2554288"/>
              <a:gd name="connsiteY10" fmla="*/ 71967 h 222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4288" h="222250">
                <a:moveTo>
                  <a:pt x="0" y="71967"/>
                </a:moveTo>
                <a:lnTo>
                  <a:pt x="641350" y="21167"/>
                </a:lnTo>
                <a:lnTo>
                  <a:pt x="1282700" y="52917"/>
                </a:lnTo>
                <a:lnTo>
                  <a:pt x="1917700" y="75142"/>
                </a:lnTo>
                <a:lnTo>
                  <a:pt x="2552700" y="62442"/>
                </a:lnTo>
                <a:cubicBezTo>
                  <a:pt x="2553758" y="0"/>
                  <a:pt x="2554288" y="222250"/>
                  <a:pt x="2552700" y="157692"/>
                </a:cubicBezTo>
                <a:lnTo>
                  <a:pt x="1914525" y="160867"/>
                </a:lnTo>
                <a:lnTo>
                  <a:pt x="1279525" y="154517"/>
                </a:lnTo>
                <a:lnTo>
                  <a:pt x="641350" y="154517"/>
                </a:lnTo>
                <a:lnTo>
                  <a:pt x="0" y="170392"/>
                </a:lnTo>
                <a:cubicBezTo>
                  <a:pt x="1058" y="122767"/>
                  <a:pt x="2117" y="119592"/>
                  <a:pt x="0" y="71967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1125" y="349726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43853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3853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92040" y="2986089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92040" y="2817498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71084" y="2481269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07280" y="2135510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078477" y="5688631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96587" y="5550201"/>
            <a:ext cx="53700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378197" y="5410496"/>
            <a:ext cx="48571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24325" y="5462569"/>
            <a:ext cx="44562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800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/0.02H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 rot="16200000" flipH="1">
            <a:off x="4520401" y="5647525"/>
            <a:ext cx="244813" cy="14414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6200000" flipH="1">
            <a:off x="3775857" y="5601482"/>
            <a:ext cx="395946" cy="19939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3681881" y="5707530"/>
            <a:ext cx="276717" cy="15891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16200000" flipH="1">
            <a:off x="3598696" y="5840246"/>
            <a:ext cx="180038" cy="10921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705984" y="2335219"/>
            <a:ext cx="1380186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 (Max. Displacement)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10800000">
            <a:off x="4540250" y="2311400"/>
            <a:ext cx="146050" cy="7620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57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41</cp:revision>
  <dcterms:created xsi:type="dcterms:W3CDTF">2008-02-18T20:39:50Z</dcterms:created>
  <dcterms:modified xsi:type="dcterms:W3CDTF">2008-04-09T22:54:06Z</dcterms:modified>
</cp:coreProperties>
</file>