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207" autoAdjust="0"/>
    <p:restoredTop sz="94660"/>
  </p:normalViewPr>
  <p:slideViewPr>
    <p:cSldViewPr snapToGrid="0">
      <p:cViewPr>
        <p:scale>
          <a:sx n="150" d="100"/>
          <a:sy n="150" d="100"/>
        </p:scale>
        <p:origin x="26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E7B3-345F-44C1-9612-DA31220124E7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EAA7-1F3A-4E7D-836D-EE5EF7928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3D46-880B-4CEC-B25A-0B07AA1D740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/>
          <p:cNvSpPr/>
          <p:nvPr/>
        </p:nvSpPr>
        <p:spPr>
          <a:xfrm>
            <a:off x="2273300" y="1289043"/>
            <a:ext cx="2552700" cy="1507067"/>
          </a:xfrm>
          <a:custGeom>
            <a:avLst/>
            <a:gdLst>
              <a:gd name="connsiteX0" fmla="*/ 0 w 2552700"/>
              <a:gd name="connsiteY0" fmla="*/ 2000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200025 h 339725"/>
              <a:gd name="connsiteX0" fmla="*/ 0 w 2552700"/>
              <a:gd name="connsiteY0" fmla="*/ 1365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136525 h 339725"/>
              <a:gd name="connsiteX0" fmla="*/ 0 w 2552700"/>
              <a:gd name="connsiteY0" fmla="*/ 180975 h 384175"/>
              <a:gd name="connsiteX1" fmla="*/ 638175 w 2552700"/>
              <a:gd name="connsiteY1" fmla="*/ 0 h 384175"/>
              <a:gd name="connsiteX2" fmla="*/ 1279525 w 2552700"/>
              <a:gd name="connsiteY2" fmla="*/ 158750 h 384175"/>
              <a:gd name="connsiteX3" fmla="*/ 1914525 w 2552700"/>
              <a:gd name="connsiteY3" fmla="*/ 63500 h 384175"/>
              <a:gd name="connsiteX4" fmla="*/ 2552700 w 2552700"/>
              <a:gd name="connsiteY4" fmla="*/ 44450 h 384175"/>
              <a:gd name="connsiteX5" fmla="*/ 2552700 w 2552700"/>
              <a:gd name="connsiteY5" fmla="*/ 295275 h 384175"/>
              <a:gd name="connsiteX6" fmla="*/ 1914525 w 2552700"/>
              <a:gd name="connsiteY6" fmla="*/ 311150 h 384175"/>
              <a:gd name="connsiteX7" fmla="*/ 1276350 w 2552700"/>
              <a:gd name="connsiteY7" fmla="*/ 317500 h 384175"/>
              <a:gd name="connsiteX8" fmla="*/ 638175 w 2552700"/>
              <a:gd name="connsiteY8" fmla="*/ 346075 h 384175"/>
              <a:gd name="connsiteX9" fmla="*/ 3175 w 2552700"/>
              <a:gd name="connsiteY9" fmla="*/ 384175 h 384175"/>
              <a:gd name="connsiteX10" fmla="*/ 0 w 2552700"/>
              <a:gd name="connsiteY10" fmla="*/ 180975 h 38417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17145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454025 h 657225"/>
              <a:gd name="connsiteX1" fmla="*/ 638175 w 2552700"/>
              <a:gd name="connsiteY1" fmla="*/ 273050 h 657225"/>
              <a:gd name="connsiteX2" fmla="*/ 1279525 w 2552700"/>
              <a:gd name="connsiteY2" fmla="*/ 165100 h 657225"/>
              <a:gd name="connsiteX3" fmla="*/ 1914525 w 2552700"/>
              <a:gd name="connsiteY3" fmla="*/ 165100 h 657225"/>
              <a:gd name="connsiteX4" fmla="*/ 2552700 w 2552700"/>
              <a:gd name="connsiteY4" fmla="*/ 0 h 657225"/>
              <a:gd name="connsiteX5" fmla="*/ 2552700 w 2552700"/>
              <a:gd name="connsiteY5" fmla="*/ 568325 h 657225"/>
              <a:gd name="connsiteX6" fmla="*/ 1914525 w 2552700"/>
              <a:gd name="connsiteY6" fmla="*/ 584200 h 657225"/>
              <a:gd name="connsiteX7" fmla="*/ 1276350 w 2552700"/>
              <a:gd name="connsiteY7" fmla="*/ 590550 h 657225"/>
              <a:gd name="connsiteX8" fmla="*/ 638175 w 2552700"/>
              <a:gd name="connsiteY8" fmla="*/ 619125 h 657225"/>
              <a:gd name="connsiteX9" fmla="*/ 3175 w 2552700"/>
              <a:gd name="connsiteY9" fmla="*/ 657225 h 657225"/>
              <a:gd name="connsiteX10" fmla="*/ 0 w 2552700"/>
              <a:gd name="connsiteY10" fmla="*/ 454025 h 657225"/>
              <a:gd name="connsiteX0" fmla="*/ 0 w 2552700"/>
              <a:gd name="connsiteY0" fmla="*/ 454025 h 619125"/>
              <a:gd name="connsiteX1" fmla="*/ 638175 w 2552700"/>
              <a:gd name="connsiteY1" fmla="*/ 273050 h 619125"/>
              <a:gd name="connsiteX2" fmla="*/ 1279525 w 2552700"/>
              <a:gd name="connsiteY2" fmla="*/ 165100 h 619125"/>
              <a:gd name="connsiteX3" fmla="*/ 1914525 w 2552700"/>
              <a:gd name="connsiteY3" fmla="*/ 165100 h 619125"/>
              <a:gd name="connsiteX4" fmla="*/ 2552700 w 2552700"/>
              <a:gd name="connsiteY4" fmla="*/ 0 h 619125"/>
              <a:gd name="connsiteX5" fmla="*/ 2552700 w 2552700"/>
              <a:gd name="connsiteY5" fmla="*/ 568325 h 619125"/>
              <a:gd name="connsiteX6" fmla="*/ 1914525 w 2552700"/>
              <a:gd name="connsiteY6" fmla="*/ 584200 h 619125"/>
              <a:gd name="connsiteX7" fmla="*/ 1276350 w 2552700"/>
              <a:gd name="connsiteY7" fmla="*/ 590550 h 619125"/>
              <a:gd name="connsiteX8" fmla="*/ 638175 w 2552700"/>
              <a:gd name="connsiteY8" fmla="*/ 619125 h 619125"/>
              <a:gd name="connsiteX9" fmla="*/ 3175 w 2552700"/>
              <a:gd name="connsiteY9" fmla="*/ 155575 h 619125"/>
              <a:gd name="connsiteX10" fmla="*/ 0 w 2552700"/>
              <a:gd name="connsiteY10" fmla="*/ 454025 h 619125"/>
              <a:gd name="connsiteX0" fmla="*/ 0 w 2552700"/>
              <a:gd name="connsiteY0" fmla="*/ 508000 h 644525"/>
              <a:gd name="connsiteX1" fmla="*/ 638175 w 2552700"/>
              <a:gd name="connsiteY1" fmla="*/ 327025 h 644525"/>
              <a:gd name="connsiteX2" fmla="*/ 1279525 w 2552700"/>
              <a:gd name="connsiteY2" fmla="*/ 219075 h 644525"/>
              <a:gd name="connsiteX3" fmla="*/ 1914525 w 2552700"/>
              <a:gd name="connsiteY3" fmla="*/ 219075 h 644525"/>
              <a:gd name="connsiteX4" fmla="*/ 2552700 w 2552700"/>
              <a:gd name="connsiteY4" fmla="*/ 53975 h 644525"/>
              <a:gd name="connsiteX5" fmla="*/ 2552700 w 2552700"/>
              <a:gd name="connsiteY5" fmla="*/ 622300 h 644525"/>
              <a:gd name="connsiteX6" fmla="*/ 1914525 w 2552700"/>
              <a:gd name="connsiteY6" fmla="*/ 638175 h 644525"/>
              <a:gd name="connsiteX7" fmla="*/ 1276350 w 2552700"/>
              <a:gd name="connsiteY7" fmla="*/ 644525 h 644525"/>
              <a:gd name="connsiteX8" fmla="*/ 638175 w 2552700"/>
              <a:gd name="connsiteY8" fmla="*/ 0 h 644525"/>
              <a:gd name="connsiteX9" fmla="*/ 3175 w 2552700"/>
              <a:gd name="connsiteY9" fmla="*/ 209550 h 644525"/>
              <a:gd name="connsiteX10" fmla="*/ 0 w 2552700"/>
              <a:gd name="connsiteY10" fmla="*/ 508000 h 644525"/>
              <a:gd name="connsiteX0" fmla="*/ 0 w 2552700"/>
              <a:gd name="connsiteY0" fmla="*/ 650875 h 781050"/>
              <a:gd name="connsiteX1" fmla="*/ 638175 w 2552700"/>
              <a:gd name="connsiteY1" fmla="*/ 469900 h 781050"/>
              <a:gd name="connsiteX2" fmla="*/ 1279525 w 2552700"/>
              <a:gd name="connsiteY2" fmla="*/ 361950 h 781050"/>
              <a:gd name="connsiteX3" fmla="*/ 1914525 w 2552700"/>
              <a:gd name="connsiteY3" fmla="*/ 361950 h 781050"/>
              <a:gd name="connsiteX4" fmla="*/ 2552700 w 2552700"/>
              <a:gd name="connsiteY4" fmla="*/ 196850 h 781050"/>
              <a:gd name="connsiteX5" fmla="*/ 2552700 w 2552700"/>
              <a:gd name="connsiteY5" fmla="*/ 765175 h 781050"/>
              <a:gd name="connsiteX6" fmla="*/ 1914525 w 2552700"/>
              <a:gd name="connsiteY6" fmla="*/ 781050 h 781050"/>
              <a:gd name="connsiteX7" fmla="*/ 1276350 w 2552700"/>
              <a:gd name="connsiteY7" fmla="*/ 0 h 781050"/>
              <a:gd name="connsiteX8" fmla="*/ 638175 w 2552700"/>
              <a:gd name="connsiteY8" fmla="*/ 142875 h 781050"/>
              <a:gd name="connsiteX9" fmla="*/ 3175 w 2552700"/>
              <a:gd name="connsiteY9" fmla="*/ 352425 h 781050"/>
              <a:gd name="connsiteX10" fmla="*/ 0 w 2552700"/>
              <a:gd name="connsiteY10" fmla="*/ 650875 h 781050"/>
              <a:gd name="connsiteX0" fmla="*/ 0 w 2552700"/>
              <a:gd name="connsiteY0" fmla="*/ 650875 h 765175"/>
              <a:gd name="connsiteX1" fmla="*/ 638175 w 2552700"/>
              <a:gd name="connsiteY1" fmla="*/ 469900 h 765175"/>
              <a:gd name="connsiteX2" fmla="*/ 1279525 w 2552700"/>
              <a:gd name="connsiteY2" fmla="*/ 361950 h 765175"/>
              <a:gd name="connsiteX3" fmla="*/ 1914525 w 2552700"/>
              <a:gd name="connsiteY3" fmla="*/ 361950 h 765175"/>
              <a:gd name="connsiteX4" fmla="*/ 2552700 w 2552700"/>
              <a:gd name="connsiteY4" fmla="*/ 196850 h 765175"/>
              <a:gd name="connsiteX5" fmla="*/ 2552700 w 2552700"/>
              <a:gd name="connsiteY5" fmla="*/ 765175 h 765175"/>
              <a:gd name="connsiteX6" fmla="*/ 1914525 w 2552700"/>
              <a:gd name="connsiteY6" fmla="*/ 101600 h 765175"/>
              <a:gd name="connsiteX7" fmla="*/ 1276350 w 2552700"/>
              <a:gd name="connsiteY7" fmla="*/ 0 h 765175"/>
              <a:gd name="connsiteX8" fmla="*/ 638175 w 2552700"/>
              <a:gd name="connsiteY8" fmla="*/ 142875 h 765175"/>
              <a:gd name="connsiteX9" fmla="*/ 3175 w 2552700"/>
              <a:gd name="connsiteY9" fmla="*/ 352425 h 765175"/>
              <a:gd name="connsiteX10" fmla="*/ 0 w 2552700"/>
              <a:gd name="connsiteY10" fmla="*/ 650875 h 765175"/>
              <a:gd name="connsiteX0" fmla="*/ 0 w 2552700"/>
              <a:gd name="connsiteY0" fmla="*/ 692150 h 738717"/>
              <a:gd name="connsiteX1" fmla="*/ 638175 w 2552700"/>
              <a:gd name="connsiteY1" fmla="*/ 511175 h 738717"/>
              <a:gd name="connsiteX2" fmla="*/ 1279525 w 2552700"/>
              <a:gd name="connsiteY2" fmla="*/ 403225 h 738717"/>
              <a:gd name="connsiteX3" fmla="*/ 1914525 w 2552700"/>
              <a:gd name="connsiteY3" fmla="*/ 403225 h 738717"/>
              <a:gd name="connsiteX4" fmla="*/ 2552700 w 2552700"/>
              <a:gd name="connsiteY4" fmla="*/ 238125 h 738717"/>
              <a:gd name="connsiteX5" fmla="*/ 2552700 w 2552700"/>
              <a:gd name="connsiteY5" fmla="*/ 0 h 738717"/>
              <a:gd name="connsiteX6" fmla="*/ 1914525 w 2552700"/>
              <a:gd name="connsiteY6" fmla="*/ 142875 h 738717"/>
              <a:gd name="connsiteX7" fmla="*/ 1276350 w 2552700"/>
              <a:gd name="connsiteY7" fmla="*/ 41275 h 738717"/>
              <a:gd name="connsiteX8" fmla="*/ 638175 w 2552700"/>
              <a:gd name="connsiteY8" fmla="*/ 184150 h 738717"/>
              <a:gd name="connsiteX9" fmla="*/ 3175 w 2552700"/>
              <a:gd name="connsiteY9" fmla="*/ 393700 h 738717"/>
              <a:gd name="connsiteX10" fmla="*/ 0 w 2552700"/>
              <a:gd name="connsiteY10" fmla="*/ 692150 h 738717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18415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774700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454025 h 615950"/>
              <a:gd name="connsiteX1" fmla="*/ 638175 w 2552700"/>
              <a:gd name="connsiteY1" fmla="*/ 273050 h 615950"/>
              <a:gd name="connsiteX2" fmla="*/ 1279525 w 2552700"/>
              <a:gd name="connsiteY2" fmla="*/ 16510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454025 h 615950"/>
              <a:gd name="connsiteX0" fmla="*/ 0 w 2552700"/>
              <a:gd name="connsiteY0" fmla="*/ 196850 h 615950"/>
              <a:gd name="connsiteX1" fmla="*/ 638175 w 2552700"/>
              <a:gd name="connsiteY1" fmla="*/ 273050 h 615950"/>
              <a:gd name="connsiteX2" fmla="*/ 1279525 w 2552700"/>
              <a:gd name="connsiteY2" fmla="*/ 16510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196850 h 615950"/>
              <a:gd name="connsiteX0" fmla="*/ 0 w 2552700"/>
              <a:gd name="connsiteY0" fmla="*/ 196850 h 615950"/>
              <a:gd name="connsiteX1" fmla="*/ 638175 w 2552700"/>
              <a:gd name="connsiteY1" fmla="*/ 69850 h 615950"/>
              <a:gd name="connsiteX2" fmla="*/ 1279525 w 2552700"/>
              <a:gd name="connsiteY2" fmla="*/ 16510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196850 h 615950"/>
              <a:gd name="connsiteX0" fmla="*/ 0 w 2552700"/>
              <a:gd name="connsiteY0" fmla="*/ 409575 h 828675"/>
              <a:gd name="connsiteX1" fmla="*/ 638175 w 2552700"/>
              <a:gd name="connsiteY1" fmla="*/ 282575 h 828675"/>
              <a:gd name="connsiteX2" fmla="*/ 1279525 w 2552700"/>
              <a:gd name="connsiteY2" fmla="*/ 0 h 828675"/>
              <a:gd name="connsiteX3" fmla="*/ 1914525 w 2552700"/>
              <a:gd name="connsiteY3" fmla="*/ 377825 h 828675"/>
              <a:gd name="connsiteX4" fmla="*/ 2552700 w 2552700"/>
              <a:gd name="connsiteY4" fmla="*/ 212725 h 828675"/>
              <a:gd name="connsiteX5" fmla="*/ 2552700 w 2552700"/>
              <a:gd name="connsiteY5" fmla="*/ 708025 h 828675"/>
              <a:gd name="connsiteX6" fmla="*/ 1914525 w 2552700"/>
              <a:gd name="connsiteY6" fmla="*/ 749300 h 828675"/>
              <a:gd name="connsiteX7" fmla="*/ 1276350 w 2552700"/>
              <a:gd name="connsiteY7" fmla="*/ 752475 h 828675"/>
              <a:gd name="connsiteX8" fmla="*/ 638175 w 2552700"/>
              <a:gd name="connsiteY8" fmla="*/ 787400 h 828675"/>
              <a:gd name="connsiteX9" fmla="*/ 3175 w 2552700"/>
              <a:gd name="connsiteY9" fmla="*/ 828675 h 828675"/>
              <a:gd name="connsiteX10" fmla="*/ 0 w 2552700"/>
              <a:gd name="connsiteY10" fmla="*/ 409575 h 828675"/>
              <a:gd name="connsiteX0" fmla="*/ 0 w 2552700"/>
              <a:gd name="connsiteY0" fmla="*/ 533400 h 952500"/>
              <a:gd name="connsiteX1" fmla="*/ 638175 w 2552700"/>
              <a:gd name="connsiteY1" fmla="*/ 406400 h 952500"/>
              <a:gd name="connsiteX2" fmla="*/ 1279525 w 2552700"/>
              <a:gd name="connsiteY2" fmla="*/ 123825 h 952500"/>
              <a:gd name="connsiteX3" fmla="*/ 1914525 w 2552700"/>
              <a:gd name="connsiteY3" fmla="*/ 0 h 952500"/>
              <a:gd name="connsiteX4" fmla="*/ 2552700 w 2552700"/>
              <a:gd name="connsiteY4" fmla="*/ 336550 h 952500"/>
              <a:gd name="connsiteX5" fmla="*/ 2552700 w 2552700"/>
              <a:gd name="connsiteY5" fmla="*/ 831850 h 952500"/>
              <a:gd name="connsiteX6" fmla="*/ 1914525 w 2552700"/>
              <a:gd name="connsiteY6" fmla="*/ 873125 h 952500"/>
              <a:gd name="connsiteX7" fmla="*/ 1276350 w 2552700"/>
              <a:gd name="connsiteY7" fmla="*/ 876300 h 952500"/>
              <a:gd name="connsiteX8" fmla="*/ 638175 w 2552700"/>
              <a:gd name="connsiteY8" fmla="*/ 911225 h 952500"/>
              <a:gd name="connsiteX9" fmla="*/ 3175 w 2552700"/>
              <a:gd name="connsiteY9" fmla="*/ 952500 h 952500"/>
              <a:gd name="connsiteX10" fmla="*/ 0 w 2552700"/>
              <a:gd name="connsiteY10" fmla="*/ 533400 h 952500"/>
              <a:gd name="connsiteX0" fmla="*/ 0 w 2552700"/>
              <a:gd name="connsiteY0" fmla="*/ 533400 h 952500"/>
              <a:gd name="connsiteX1" fmla="*/ 638175 w 2552700"/>
              <a:gd name="connsiteY1" fmla="*/ 406400 h 952500"/>
              <a:gd name="connsiteX2" fmla="*/ 1279525 w 2552700"/>
              <a:gd name="connsiteY2" fmla="*/ 123825 h 952500"/>
              <a:gd name="connsiteX3" fmla="*/ 1914525 w 2552700"/>
              <a:gd name="connsiteY3" fmla="*/ 0 h 952500"/>
              <a:gd name="connsiteX4" fmla="*/ 2552700 w 2552700"/>
              <a:gd name="connsiteY4" fmla="*/ 31750 h 952500"/>
              <a:gd name="connsiteX5" fmla="*/ 2552700 w 2552700"/>
              <a:gd name="connsiteY5" fmla="*/ 831850 h 952500"/>
              <a:gd name="connsiteX6" fmla="*/ 1914525 w 2552700"/>
              <a:gd name="connsiteY6" fmla="*/ 873125 h 952500"/>
              <a:gd name="connsiteX7" fmla="*/ 1276350 w 2552700"/>
              <a:gd name="connsiteY7" fmla="*/ 876300 h 952500"/>
              <a:gd name="connsiteX8" fmla="*/ 638175 w 2552700"/>
              <a:gd name="connsiteY8" fmla="*/ 911225 h 952500"/>
              <a:gd name="connsiteX9" fmla="*/ 3175 w 2552700"/>
              <a:gd name="connsiteY9" fmla="*/ 952500 h 952500"/>
              <a:gd name="connsiteX10" fmla="*/ 0 w 2552700"/>
              <a:gd name="connsiteY10" fmla="*/ 533400 h 952500"/>
              <a:gd name="connsiteX0" fmla="*/ 0 w 2552700"/>
              <a:gd name="connsiteY0" fmla="*/ 533400 h 911225"/>
              <a:gd name="connsiteX1" fmla="*/ 638175 w 2552700"/>
              <a:gd name="connsiteY1" fmla="*/ 406400 h 911225"/>
              <a:gd name="connsiteX2" fmla="*/ 1279525 w 2552700"/>
              <a:gd name="connsiteY2" fmla="*/ 123825 h 911225"/>
              <a:gd name="connsiteX3" fmla="*/ 1914525 w 2552700"/>
              <a:gd name="connsiteY3" fmla="*/ 0 h 911225"/>
              <a:gd name="connsiteX4" fmla="*/ 2552700 w 2552700"/>
              <a:gd name="connsiteY4" fmla="*/ 31750 h 911225"/>
              <a:gd name="connsiteX5" fmla="*/ 2552700 w 2552700"/>
              <a:gd name="connsiteY5" fmla="*/ 831850 h 911225"/>
              <a:gd name="connsiteX6" fmla="*/ 1914525 w 2552700"/>
              <a:gd name="connsiteY6" fmla="*/ 873125 h 911225"/>
              <a:gd name="connsiteX7" fmla="*/ 1276350 w 2552700"/>
              <a:gd name="connsiteY7" fmla="*/ 876300 h 911225"/>
              <a:gd name="connsiteX8" fmla="*/ 638175 w 2552700"/>
              <a:gd name="connsiteY8" fmla="*/ 911225 h 911225"/>
              <a:gd name="connsiteX9" fmla="*/ 3175 w 2552700"/>
              <a:gd name="connsiteY9" fmla="*/ 130175 h 911225"/>
              <a:gd name="connsiteX10" fmla="*/ 0 w 2552700"/>
              <a:gd name="connsiteY10" fmla="*/ 533400 h 911225"/>
              <a:gd name="connsiteX0" fmla="*/ 0 w 2552700"/>
              <a:gd name="connsiteY0" fmla="*/ 800100 h 1143000"/>
              <a:gd name="connsiteX1" fmla="*/ 638175 w 2552700"/>
              <a:gd name="connsiteY1" fmla="*/ 673100 h 1143000"/>
              <a:gd name="connsiteX2" fmla="*/ 1279525 w 2552700"/>
              <a:gd name="connsiteY2" fmla="*/ 390525 h 1143000"/>
              <a:gd name="connsiteX3" fmla="*/ 1914525 w 2552700"/>
              <a:gd name="connsiteY3" fmla="*/ 266700 h 1143000"/>
              <a:gd name="connsiteX4" fmla="*/ 2552700 w 2552700"/>
              <a:gd name="connsiteY4" fmla="*/ 298450 h 1143000"/>
              <a:gd name="connsiteX5" fmla="*/ 2552700 w 2552700"/>
              <a:gd name="connsiteY5" fmla="*/ 1098550 h 1143000"/>
              <a:gd name="connsiteX6" fmla="*/ 1914525 w 2552700"/>
              <a:gd name="connsiteY6" fmla="*/ 1139825 h 1143000"/>
              <a:gd name="connsiteX7" fmla="*/ 1276350 w 2552700"/>
              <a:gd name="connsiteY7" fmla="*/ 1143000 h 1143000"/>
              <a:gd name="connsiteX8" fmla="*/ 638175 w 2552700"/>
              <a:gd name="connsiteY8" fmla="*/ 0 h 1143000"/>
              <a:gd name="connsiteX9" fmla="*/ 3175 w 2552700"/>
              <a:gd name="connsiteY9" fmla="*/ 396875 h 1143000"/>
              <a:gd name="connsiteX10" fmla="*/ 0 w 2552700"/>
              <a:gd name="connsiteY10" fmla="*/ 800100 h 1143000"/>
              <a:gd name="connsiteX0" fmla="*/ 0 w 2552700"/>
              <a:gd name="connsiteY0" fmla="*/ 1076325 h 1416050"/>
              <a:gd name="connsiteX1" fmla="*/ 638175 w 2552700"/>
              <a:gd name="connsiteY1" fmla="*/ 949325 h 1416050"/>
              <a:gd name="connsiteX2" fmla="*/ 1279525 w 2552700"/>
              <a:gd name="connsiteY2" fmla="*/ 666750 h 1416050"/>
              <a:gd name="connsiteX3" fmla="*/ 1914525 w 2552700"/>
              <a:gd name="connsiteY3" fmla="*/ 542925 h 1416050"/>
              <a:gd name="connsiteX4" fmla="*/ 2552700 w 2552700"/>
              <a:gd name="connsiteY4" fmla="*/ 574675 h 1416050"/>
              <a:gd name="connsiteX5" fmla="*/ 2552700 w 2552700"/>
              <a:gd name="connsiteY5" fmla="*/ 1374775 h 1416050"/>
              <a:gd name="connsiteX6" fmla="*/ 1914525 w 2552700"/>
              <a:gd name="connsiteY6" fmla="*/ 1416050 h 1416050"/>
              <a:gd name="connsiteX7" fmla="*/ 1276350 w 2552700"/>
              <a:gd name="connsiteY7" fmla="*/ 0 h 1416050"/>
              <a:gd name="connsiteX8" fmla="*/ 638175 w 2552700"/>
              <a:gd name="connsiteY8" fmla="*/ 276225 h 1416050"/>
              <a:gd name="connsiteX9" fmla="*/ 3175 w 2552700"/>
              <a:gd name="connsiteY9" fmla="*/ 673100 h 1416050"/>
              <a:gd name="connsiteX10" fmla="*/ 0 w 2552700"/>
              <a:gd name="connsiteY10" fmla="*/ 1076325 h 1416050"/>
              <a:gd name="connsiteX0" fmla="*/ 0 w 2552700"/>
              <a:gd name="connsiteY0" fmla="*/ 1412875 h 1711325"/>
              <a:gd name="connsiteX1" fmla="*/ 638175 w 2552700"/>
              <a:gd name="connsiteY1" fmla="*/ 1285875 h 1711325"/>
              <a:gd name="connsiteX2" fmla="*/ 1279525 w 2552700"/>
              <a:gd name="connsiteY2" fmla="*/ 1003300 h 1711325"/>
              <a:gd name="connsiteX3" fmla="*/ 1914525 w 2552700"/>
              <a:gd name="connsiteY3" fmla="*/ 879475 h 1711325"/>
              <a:gd name="connsiteX4" fmla="*/ 2552700 w 2552700"/>
              <a:gd name="connsiteY4" fmla="*/ 911225 h 1711325"/>
              <a:gd name="connsiteX5" fmla="*/ 2552700 w 2552700"/>
              <a:gd name="connsiteY5" fmla="*/ 1711325 h 1711325"/>
              <a:gd name="connsiteX6" fmla="*/ 1914525 w 2552700"/>
              <a:gd name="connsiteY6" fmla="*/ 0 h 1711325"/>
              <a:gd name="connsiteX7" fmla="*/ 1276350 w 2552700"/>
              <a:gd name="connsiteY7" fmla="*/ 336550 h 1711325"/>
              <a:gd name="connsiteX8" fmla="*/ 638175 w 2552700"/>
              <a:gd name="connsiteY8" fmla="*/ 612775 h 1711325"/>
              <a:gd name="connsiteX9" fmla="*/ 3175 w 2552700"/>
              <a:gd name="connsiteY9" fmla="*/ 1009650 h 1711325"/>
              <a:gd name="connsiteX10" fmla="*/ 0 w 2552700"/>
              <a:gd name="connsiteY10" fmla="*/ 1412875 h 1711325"/>
              <a:gd name="connsiteX0" fmla="*/ 0 w 2552700"/>
              <a:gd name="connsiteY0" fmla="*/ 1460500 h 1507067"/>
              <a:gd name="connsiteX1" fmla="*/ 638175 w 2552700"/>
              <a:gd name="connsiteY1" fmla="*/ 1333500 h 1507067"/>
              <a:gd name="connsiteX2" fmla="*/ 1279525 w 2552700"/>
              <a:gd name="connsiteY2" fmla="*/ 1050925 h 1507067"/>
              <a:gd name="connsiteX3" fmla="*/ 1914525 w 2552700"/>
              <a:gd name="connsiteY3" fmla="*/ 927100 h 1507067"/>
              <a:gd name="connsiteX4" fmla="*/ 2552700 w 2552700"/>
              <a:gd name="connsiteY4" fmla="*/ 958850 h 1507067"/>
              <a:gd name="connsiteX5" fmla="*/ 2552700 w 2552700"/>
              <a:gd name="connsiteY5" fmla="*/ 0 h 1507067"/>
              <a:gd name="connsiteX6" fmla="*/ 1914525 w 2552700"/>
              <a:gd name="connsiteY6" fmla="*/ 47625 h 1507067"/>
              <a:gd name="connsiteX7" fmla="*/ 1276350 w 2552700"/>
              <a:gd name="connsiteY7" fmla="*/ 384175 h 1507067"/>
              <a:gd name="connsiteX8" fmla="*/ 638175 w 2552700"/>
              <a:gd name="connsiteY8" fmla="*/ 660400 h 1507067"/>
              <a:gd name="connsiteX9" fmla="*/ 3175 w 2552700"/>
              <a:gd name="connsiteY9" fmla="*/ 1057275 h 1507067"/>
              <a:gd name="connsiteX10" fmla="*/ 0 w 2552700"/>
              <a:gd name="connsiteY10" fmla="*/ 1460500 h 1507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1507067">
                <a:moveTo>
                  <a:pt x="0" y="1460500"/>
                </a:moveTo>
                <a:lnTo>
                  <a:pt x="638175" y="1333500"/>
                </a:lnTo>
                <a:lnTo>
                  <a:pt x="1279525" y="1050925"/>
                </a:lnTo>
                <a:lnTo>
                  <a:pt x="1914525" y="927100"/>
                </a:lnTo>
                <a:lnTo>
                  <a:pt x="2552700" y="958850"/>
                </a:lnTo>
                <a:lnTo>
                  <a:pt x="2552700" y="0"/>
                </a:lnTo>
                <a:lnTo>
                  <a:pt x="1914525" y="47625"/>
                </a:lnTo>
                <a:lnTo>
                  <a:pt x="1276350" y="384175"/>
                </a:lnTo>
                <a:lnTo>
                  <a:pt x="638175" y="660400"/>
                </a:lnTo>
                <a:lnTo>
                  <a:pt x="3175" y="1057275"/>
                </a:lnTo>
                <a:cubicBezTo>
                  <a:pt x="2117" y="1010708"/>
                  <a:pt x="1058" y="1507067"/>
                  <a:pt x="0" y="146050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93825" y="695325"/>
            <a:ext cx="4279374" cy="2918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Freeform 37"/>
          <p:cNvSpPr/>
          <p:nvPr/>
        </p:nvSpPr>
        <p:spPr>
          <a:xfrm>
            <a:off x="2273300" y="5689597"/>
            <a:ext cx="2554288" cy="174625"/>
          </a:xfrm>
          <a:custGeom>
            <a:avLst/>
            <a:gdLst>
              <a:gd name="connsiteX0" fmla="*/ 0 w 2555875"/>
              <a:gd name="connsiteY0" fmla="*/ 0 h 142875"/>
              <a:gd name="connsiteX1" fmla="*/ 641350 w 2555875"/>
              <a:gd name="connsiteY1" fmla="*/ 34925 h 142875"/>
              <a:gd name="connsiteX2" fmla="*/ 1282700 w 2555875"/>
              <a:gd name="connsiteY2" fmla="*/ 25400 h 142875"/>
              <a:gd name="connsiteX3" fmla="*/ 1917700 w 2555875"/>
              <a:gd name="connsiteY3" fmla="*/ 38100 h 142875"/>
              <a:gd name="connsiteX4" fmla="*/ 2552700 w 2555875"/>
              <a:gd name="connsiteY4" fmla="*/ 19050 h 142875"/>
              <a:gd name="connsiteX5" fmla="*/ 2555875 w 2555875"/>
              <a:gd name="connsiteY5" fmla="*/ 133350 h 142875"/>
              <a:gd name="connsiteX6" fmla="*/ 1914525 w 2555875"/>
              <a:gd name="connsiteY6" fmla="*/ 107950 h 142875"/>
              <a:gd name="connsiteX7" fmla="*/ 1279525 w 2555875"/>
              <a:gd name="connsiteY7" fmla="*/ 101600 h 142875"/>
              <a:gd name="connsiteX8" fmla="*/ 641350 w 2555875"/>
              <a:gd name="connsiteY8" fmla="*/ 104775 h 142875"/>
              <a:gd name="connsiteX9" fmla="*/ 0 w 2555875"/>
              <a:gd name="connsiteY9" fmla="*/ 142875 h 142875"/>
              <a:gd name="connsiteX10" fmla="*/ 0 w 2555875"/>
              <a:gd name="connsiteY10" fmla="*/ 0 h 1428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101600 h 574675"/>
              <a:gd name="connsiteX8" fmla="*/ 641350 w 2555875"/>
              <a:gd name="connsiteY8" fmla="*/ 104775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1016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107950 h 574675"/>
              <a:gd name="connsiteX7" fmla="*/ 1279525 w 2555875"/>
              <a:gd name="connsiteY7" fmla="*/ 5588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1914525 w 2555875"/>
              <a:gd name="connsiteY6" fmla="*/ 565150 h 574675"/>
              <a:gd name="connsiteX7" fmla="*/ 1279525 w 2555875"/>
              <a:gd name="connsiteY7" fmla="*/ 558800 h 574675"/>
              <a:gd name="connsiteX8" fmla="*/ 641350 w 2555875"/>
              <a:gd name="connsiteY8" fmla="*/ 558800 h 574675"/>
              <a:gd name="connsiteX9" fmla="*/ 0 w 2555875"/>
              <a:gd name="connsiteY9" fmla="*/ 574675 h 574675"/>
              <a:gd name="connsiteX10" fmla="*/ 0 w 2555875"/>
              <a:gd name="connsiteY10" fmla="*/ 0 h 574675"/>
              <a:gd name="connsiteX0" fmla="*/ 0 w 2555875"/>
              <a:gd name="connsiteY0" fmla="*/ 0 h 574675"/>
              <a:gd name="connsiteX1" fmla="*/ 641350 w 2555875"/>
              <a:gd name="connsiteY1" fmla="*/ 34925 h 574675"/>
              <a:gd name="connsiteX2" fmla="*/ 1282700 w 2555875"/>
              <a:gd name="connsiteY2" fmla="*/ 25400 h 574675"/>
              <a:gd name="connsiteX3" fmla="*/ 1917700 w 2555875"/>
              <a:gd name="connsiteY3" fmla="*/ 38100 h 574675"/>
              <a:gd name="connsiteX4" fmla="*/ 2552700 w 2555875"/>
              <a:gd name="connsiteY4" fmla="*/ 19050 h 574675"/>
              <a:gd name="connsiteX5" fmla="*/ 2555875 w 2555875"/>
              <a:gd name="connsiteY5" fmla="*/ 133350 h 574675"/>
              <a:gd name="connsiteX6" fmla="*/ 2552700 w 2555875"/>
              <a:gd name="connsiteY6" fmla="*/ 561975 h 574675"/>
              <a:gd name="connsiteX7" fmla="*/ 1914525 w 2555875"/>
              <a:gd name="connsiteY7" fmla="*/ 565150 h 574675"/>
              <a:gd name="connsiteX8" fmla="*/ 1279525 w 2555875"/>
              <a:gd name="connsiteY8" fmla="*/ 558800 h 574675"/>
              <a:gd name="connsiteX9" fmla="*/ 641350 w 2555875"/>
              <a:gd name="connsiteY9" fmla="*/ 558800 h 574675"/>
              <a:gd name="connsiteX10" fmla="*/ 0 w 2555875"/>
              <a:gd name="connsiteY10" fmla="*/ 574675 h 574675"/>
              <a:gd name="connsiteX11" fmla="*/ 0 w 2555875"/>
              <a:gd name="connsiteY11" fmla="*/ 0 h 574675"/>
              <a:gd name="connsiteX0" fmla="*/ 0 w 2555875"/>
              <a:gd name="connsiteY0" fmla="*/ 727075 h 774700"/>
              <a:gd name="connsiteX1" fmla="*/ 641350 w 2555875"/>
              <a:gd name="connsiteY1" fmla="*/ 15875 h 774700"/>
              <a:gd name="connsiteX2" fmla="*/ 1282700 w 2555875"/>
              <a:gd name="connsiteY2" fmla="*/ 6350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6350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746125 h 774700"/>
              <a:gd name="connsiteX3" fmla="*/ 1917700 w 2555875"/>
              <a:gd name="connsiteY3" fmla="*/ 19050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555875"/>
              <a:gd name="connsiteY0" fmla="*/ 727075 h 774700"/>
              <a:gd name="connsiteX1" fmla="*/ 641350 w 2555875"/>
              <a:gd name="connsiteY1" fmla="*/ 768350 h 774700"/>
              <a:gd name="connsiteX2" fmla="*/ 1282700 w 2555875"/>
              <a:gd name="connsiteY2" fmla="*/ 746125 h 774700"/>
              <a:gd name="connsiteX3" fmla="*/ 1917700 w 2555875"/>
              <a:gd name="connsiteY3" fmla="*/ 765175 h 774700"/>
              <a:gd name="connsiteX4" fmla="*/ 2552700 w 2555875"/>
              <a:gd name="connsiteY4" fmla="*/ 0 h 774700"/>
              <a:gd name="connsiteX5" fmla="*/ 2555875 w 2555875"/>
              <a:gd name="connsiteY5" fmla="*/ 114300 h 774700"/>
              <a:gd name="connsiteX6" fmla="*/ 2552700 w 2555875"/>
              <a:gd name="connsiteY6" fmla="*/ 542925 h 774700"/>
              <a:gd name="connsiteX7" fmla="*/ 1914525 w 2555875"/>
              <a:gd name="connsiteY7" fmla="*/ 546100 h 774700"/>
              <a:gd name="connsiteX8" fmla="*/ 1279525 w 2555875"/>
              <a:gd name="connsiteY8" fmla="*/ 539750 h 774700"/>
              <a:gd name="connsiteX9" fmla="*/ 641350 w 2555875"/>
              <a:gd name="connsiteY9" fmla="*/ 539750 h 774700"/>
              <a:gd name="connsiteX10" fmla="*/ 0 w 2555875"/>
              <a:gd name="connsiteY10" fmla="*/ 555625 h 774700"/>
              <a:gd name="connsiteX11" fmla="*/ 0 w 2555875"/>
              <a:gd name="connsiteY11" fmla="*/ 727075 h 774700"/>
              <a:gd name="connsiteX0" fmla="*/ 0 w 2659063"/>
              <a:gd name="connsiteY0" fmla="*/ 764117 h 811742"/>
              <a:gd name="connsiteX1" fmla="*/ 641350 w 2659063"/>
              <a:gd name="connsiteY1" fmla="*/ 805392 h 811742"/>
              <a:gd name="connsiteX2" fmla="*/ 1282700 w 2659063"/>
              <a:gd name="connsiteY2" fmla="*/ 783167 h 811742"/>
              <a:gd name="connsiteX3" fmla="*/ 1917700 w 2659063"/>
              <a:gd name="connsiteY3" fmla="*/ 802217 h 811742"/>
              <a:gd name="connsiteX4" fmla="*/ 2552700 w 2659063"/>
              <a:gd name="connsiteY4" fmla="*/ 37042 h 811742"/>
              <a:gd name="connsiteX5" fmla="*/ 2552700 w 2659063"/>
              <a:gd name="connsiteY5" fmla="*/ 579967 h 811742"/>
              <a:gd name="connsiteX6" fmla="*/ 1914525 w 2659063"/>
              <a:gd name="connsiteY6" fmla="*/ 583142 h 811742"/>
              <a:gd name="connsiteX7" fmla="*/ 1279525 w 2659063"/>
              <a:gd name="connsiteY7" fmla="*/ 576792 h 811742"/>
              <a:gd name="connsiteX8" fmla="*/ 641350 w 2659063"/>
              <a:gd name="connsiteY8" fmla="*/ 576792 h 811742"/>
              <a:gd name="connsiteX9" fmla="*/ 0 w 2659063"/>
              <a:gd name="connsiteY9" fmla="*/ 592667 h 811742"/>
              <a:gd name="connsiteX10" fmla="*/ 0 w 2659063"/>
              <a:gd name="connsiteY10" fmla="*/ 764117 h 811742"/>
              <a:gd name="connsiteX0" fmla="*/ 0 w 2659063"/>
              <a:gd name="connsiteY0" fmla="*/ 275167 h 322792"/>
              <a:gd name="connsiteX1" fmla="*/ 641350 w 2659063"/>
              <a:gd name="connsiteY1" fmla="*/ 316442 h 322792"/>
              <a:gd name="connsiteX2" fmla="*/ 1282700 w 2659063"/>
              <a:gd name="connsiteY2" fmla="*/ 294217 h 322792"/>
              <a:gd name="connsiteX3" fmla="*/ 1917700 w 2659063"/>
              <a:gd name="connsiteY3" fmla="*/ 313267 h 322792"/>
              <a:gd name="connsiteX4" fmla="*/ 2552700 w 2659063"/>
              <a:gd name="connsiteY4" fmla="*/ 259292 h 322792"/>
              <a:gd name="connsiteX5" fmla="*/ 2552700 w 2659063"/>
              <a:gd name="connsiteY5" fmla="*/ 91017 h 322792"/>
              <a:gd name="connsiteX6" fmla="*/ 1914525 w 2659063"/>
              <a:gd name="connsiteY6" fmla="*/ 94192 h 322792"/>
              <a:gd name="connsiteX7" fmla="*/ 1279525 w 2659063"/>
              <a:gd name="connsiteY7" fmla="*/ 87842 h 322792"/>
              <a:gd name="connsiteX8" fmla="*/ 641350 w 2659063"/>
              <a:gd name="connsiteY8" fmla="*/ 87842 h 322792"/>
              <a:gd name="connsiteX9" fmla="*/ 0 w 2659063"/>
              <a:gd name="connsiteY9" fmla="*/ 103717 h 322792"/>
              <a:gd name="connsiteX10" fmla="*/ 0 w 2659063"/>
              <a:gd name="connsiteY10" fmla="*/ 275167 h 322792"/>
              <a:gd name="connsiteX0" fmla="*/ 0 w 2658533"/>
              <a:gd name="connsiteY0" fmla="*/ 219075 h 266700"/>
              <a:gd name="connsiteX1" fmla="*/ 641350 w 2658533"/>
              <a:gd name="connsiteY1" fmla="*/ 260350 h 266700"/>
              <a:gd name="connsiteX2" fmla="*/ 1282700 w 2658533"/>
              <a:gd name="connsiteY2" fmla="*/ 238125 h 266700"/>
              <a:gd name="connsiteX3" fmla="*/ 1917700 w 2658533"/>
              <a:gd name="connsiteY3" fmla="*/ 257175 h 266700"/>
              <a:gd name="connsiteX4" fmla="*/ 2552700 w 2658533"/>
              <a:gd name="connsiteY4" fmla="*/ 203200 h 266700"/>
              <a:gd name="connsiteX5" fmla="*/ 2552700 w 2658533"/>
              <a:gd name="connsiteY5" fmla="*/ 34925 h 266700"/>
              <a:gd name="connsiteX6" fmla="*/ 1914525 w 2658533"/>
              <a:gd name="connsiteY6" fmla="*/ 38100 h 266700"/>
              <a:gd name="connsiteX7" fmla="*/ 1279525 w 2658533"/>
              <a:gd name="connsiteY7" fmla="*/ 31750 h 266700"/>
              <a:gd name="connsiteX8" fmla="*/ 641350 w 2658533"/>
              <a:gd name="connsiteY8" fmla="*/ 31750 h 266700"/>
              <a:gd name="connsiteX9" fmla="*/ 0 w 2658533"/>
              <a:gd name="connsiteY9" fmla="*/ 47625 h 266700"/>
              <a:gd name="connsiteX10" fmla="*/ 0 w 2658533"/>
              <a:gd name="connsiteY10" fmla="*/ 219075 h 266700"/>
              <a:gd name="connsiteX0" fmla="*/ 0 w 2554288"/>
              <a:gd name="connsiteY0" fmla="*/ 219075 h 266700"/>
              <a:gd name="connsiteX1" fmla="*/ 641350 w 2554288"/>
              <a:gd name="connsiteY1" fmla="*/ 260350 h 266700"/>
              <a:gd name="connsiteX2" fmla="*/ 1282700 w 2554288"/>
              <a:gd name="connsiteY2" fmla="*/ 238125 h 266700"/>
              <a:gd name="connsiteX3" fmla="*/ 1917700 w 2554288"/>
              <a:gd name="connsiteY3" fmla="*/ 257175 h 266700"/>
              <a:gd name="connsiteX4" fmla="*/ 2552700 w 2554288"/>
              <a:gd name="connsiteY4" fmla="*/ 203200 h 266700"/>
              <a:gd name="connsiteX5" fmla="*/ 2552700 w 2554288"/>
              <a:gd name="connsiteY5" fmla="*/ 34925 h 266700"/>
              <a:gd name="connsiteX6" fmla="*/ 1914525 w 2554288"/>
              <a:gd name="connsiteY6" fmla="*/ 38100 h 266700"/>
              <a:gd name="connsiteX7" fmla="*/ 1279525 w 2554288"/>
              <a:gd name="connsiteY7" fmla="*/ 31750 h 266700"/>
              <a:gd name="connsiteX8" fmla="*/ 641350 w 2554288"/>
              <a:gd name="connsiteY8" fmla="*/ 31750 h 266700"/>
              <a:gd name="connsiteX9" fmla="*/ 0 w 2554288"/>
              <a:gd name="connsiteY9" fmla="*/ 47625 h 266700"/>
              <a:gd name="connsiteX10" fmla="*/ 0 w 2554288"/>
              <a:gd name="connsiteY10" fmla="*/ 219075 h 266700"/>
              <a:gd name="connsiteX0" fmla="*/ 0 w 2554288"/>
              <a:gd name="connsiteY0" fmla="*/ 0 h 311150"/>
              <a:gd name="connsiteX1" fmla="*/ 641350 w 2554288"/>
              <a:gd name="connsiteY1" fmla="*/ 311150 h 311150"/>
              <a:gd name="connsiteX2" fmla="*/ 1282700 w 2554288"/>
              <a:gd name="connsiteY2" fmla="*/ 288925 h 311150"/>
              <a:gd name="connsiteX3" fmla="*/ 1917700 w 2554288"/>
              <a:gd name="connsiteY3" fmla="*/ 307975 h 311150"/>
              <a:gd name="connsiteX4" fmla="*/ 2552700 w 2554288"/>
              <a:gd name="connsiteY4" fmla="*/ 254000 h 311150"/>
              <a:gd name="connsiteX5" fmla="*/ 2552700 w 2554288"/>
              <a:gd name="connsiteY5" fmla="*/ 85725 h 311150"/>
              <a:gd name="connsiteX6" fmla="*/ 1914525 w 2554288"/>
              <a:gd name="connsiteY6" fmla="*/ 88900 h 311150"/>
              <a:gd name="connsiteX7" fmla="*/ 1279525 w 2554288"/>
              <a:gd name="connsiteY7" fmla="*/ 82550 h 311150"/>
              <a:gd name="connsiteX8" fmla="*/ 641350 w 2554288"/>
              <a:gd name="connsiteY8" fmla="*/ 82550 h 311150"/>
              <a:gd name="connsiteX9" fmla="*/ 0 w 2554288"/>
              <a:gd name="connsiteY9" fmla="*/ 98425 h 311150"/>
              <a:gd name="connsiteX10" fmla="*/ 0 w 2554288"/>
              <a:gd name="connsiteY10" fmla="*/ 0 h 311150"/>
              <a:gd name="connsiteX0" fmla="*/ 0 w 2554288"/>
              <a:gd name="connsiteY0" fmla="*/ 50800 h 358775"/>
              <a:gd name="connsiteX1" fmla="*/ 641350 w 2554288"/>
              <a:gd name="connsiteY1" fmla="*/ 0 h 358775"/>
              <a:gd name="connsiteX2" fmla="*/ 1282700 w 2554288"/>
              <a:gd name="connsiteY2" fmla="*/ 339725 h 358775"/>
              <a:gd name="connsiteX3" fmla="*/ 1917700 w 2554288"/>
              <a:gd name="connsiteY3" fmla="*/ 358775 h 358775"/>
              <a:gd name="connsiteX4" fmla="*/ 2552700 w 2554288"/>
              <a:gd name="connsiteY4" fmla="*/ 304800 h 358775"/>
              <a:gd name="connsiteX5" fmla="*/ 2552700 w 2554288"/>
              <a:gd name="connsiteY5" fmla="*/ 136525 h 358775"/>
              <a:gd name="connsiteX6" fmla="*/ 1914525 w 2554288"/>
              <a:gd name="connsiteY6" fmla="*/ 139700 h 358775"/>
              <a:gd name="connsiteX7" fmla="*/ 1279525 w 2554288"/>
              <a:gd name="connsiteY7" fmla="*/ 133350 h 358775"/>
              <a:gd name="connsiteX8" fmla="*/ 641350 w 2554288"/>
              <a:gd name="connsiteY8" fmla="*/ 133350 h 358775"/>
              <a:gd name="connsiteX9" fmla="*/ 0 w 2554288"/>
              <a:gd name="connsiteY9" fmla="*/ 149225 h 358775"/>
              <a:gd name="connsiteX10" fmla="*/ 0 w 2554288"/>
              <a:gd name="connsiteY10" fmla="*/ 50800 h 358775"/>
              <a:gd name="connsiteX0" fmla="*/ 0 w 2554288"/>
              <a:gd name="connsiteY0" fmla="*/ 50800 h 358775"/>
              <a:gd name="connsiteX1" fmla="*/ 641350 w 2554288"/>
              <a:gd name="connsiteY1" fmla="*/ 0 h 358775"/>
              <a:gd name="connsiteX2" fmla="*/ 1282700 w 2554288"/>
              <a:gd name="connsiteY2" fmla="*/ 31750 h 358775"/>
              <a:gd name="connsiteX3" fmla="*/ 1917700 w 2554288"/>
              <a:gd name="connsiteY3" fmla="*/ 358775 h 358775"/>
              <a:gd name="connsiteX4" fmla="*/ 2552700 w 2554288"/>
              <a:gd name="connsiteY4" fmla="*/ 304800 h 358775"/>
              <a:gd name="connsiteX5" fmla="*/ 2552700 w 2554288"/>
              <a:gd name="connsiteY5" fmla="*/ 136525 h 358775"/>
              <a:gd name="connsiteX6" fmla="*/ 1914525 w 2554288"/>
              <a:gd name="connsiteY6" fmla="*/ 139700 h 358775"/>
              <a:gd name="connsiteX7" fmla="*/ 1279525 w 2554288"/>
              <a:gd name="connsiteY7" fmla="*/ 133350 h 358775"/>
              <a:gd name="connsiteX8" fmla="*/ 641350 w 2554288"/>
              <a:gd name="connsiteY8" fmla="*/ 133350 h 358775"/>
              <a:gd name="connsiteX9" fmla="*/ 0 w 2554288"/>
              <a:gd name="connsiteY9" fmla="*/ 149225 h 358775"/>
              <a:gd name="connsiteX10" fmla="*/ 0 w 2554288"/>
              <a:gd name="connsiteY10" fmla="*/ 50800 h 358775"/>
              <a:gd name="connsiteX0" fmla="*/ 0 w 2554288"/>
              <a:gd name="connsiteY0" fmla="*/ 50800 h 304800"/>
              <a:gd name="connsiteX1" fmla="*/ 641350 w 2554288"/>
              <a:gd name="connsiteY1" fmla="*/ 0 h 304800"/>
              <a:gd name="connsiteX2" fmla="*/ 1282700 w 2554288"/>
              <a:gd name="connsiteY2" fmla="*/ 31750 h 304800"/>
              <a:gd name="connsiteX3" fmla="*/ 1917700 w 2554288"/>
              <a:gd name="connsiteY3" fmla="*/ 53975 h 304800"/>
              <a:gd name="connsiteX4" fmla="*/ 2552700 w 2554288"/>
              <a:gd name="connsiteY4" fmla="*/ 304800 h 304800"/>
              <a:gd name="connsiteX5" fmla="*/ 2552700 w 2554288"/>
              <a:gd name="connsiteY5" fmla="*/ 136525 h 304800"/>
              <a:gd name="connsiteX6" fmla="*/ 1914525 w 2554288"/>
              <a:gd name="connsiteY6" fmla="*/ 139700 h 304800"/>
              <a:gd name="connsiteX7" fmla="*/ 1279525 w 2554288"/>
              <a:gd name="connsiteY7" fmla="*/ 133350 h 304800"/>
              <a:gd name="connsiteX8" fmla="*/ 641350 w 2554288"/>
              <a:gd name="connsiteY8" fmla="*/ 133350 h 304800"/>
              <a:gd name="connsiteX9" fmla="*/ 0 w 2554288"/>
              <a:gd name="connsiteY9" fmla="*/ 149225 h 304800"/>
              <a:gd name="connsiteX10" fmla="*/ 0 w 2554288"/>
              <a:gd name="connsiteY10" fmla="*/ 50800 h 304800"/>
              <a:gd name="connsiteX0" fmla="*/ 0 w 2554288"/>
              <a:gd name="connsiteY0" fmla="*/ 71967 h 222250"/>
              <a:gd name="connsiteX1" fmla="*/ 641350 w 2554288"/>
              <a:gd name="connsiteY1" fmla="*/ 21167 h 222250"/>
              <a:gd name="connsiteX2" fmla="*/ 1282700 w 2554288"/>
              <a:gd name="connsiteY2" fmla="*/ 52917 h 222250"/>
              <a:gd name="connsiteX3" fmla="*/ 1917700 w 2554288"/>
              <a:gd name="connsiteY3" fmla="*/ 75142 h 222250"/>
              <a:gd name="connsiteX4" fmla="*/ 2552700 w 2554288"/>
              <a:gd name="connsiteY4" fmla="*/ 62442 h 222250"/>
              <a:gd name="connsiteX5" fmla="*/ 2552700 w 2554288"/>
              <a:gd name="connsiteY5" fmla="*/ 157692 h 222250"/>
              <a:gd name="connsiteX6" fmla="*/ 1914525 w 2554288"/>
              <a:gd name="connsiteY6" fmla="*/ 160867 h 222250"/>
              <a:gd name="connsiteX7" fmla="*/ 1279525 w 2554288"/>
              <a:gd name="connsiteY7" fmla="*/ 154517 h 222250"/>
              <a:gd name="connsiteX8" fmla="*/ 641350 w 2554288"/>
              <a:gd name="connsiteY8" fmla="*/ 154517 h 222250"/>
              <a:gd name="connsiteX9" fmla="*/ 0 w 2554288"/>
              <a:gd name="connsiteY9" fmla="*/ 170392 h 222250"/>
              <a:gd name="connsiteX10" fmla="*/ 0 w 2554288"/>
              <a:gd name="connsiteY10" fmla="*/ 71967 h 222250"/>
              <a:gd name="connsiteX0" fmla="*/ 0 w 2554288"/>
              <a:gd name="connsiteY0" fmla="*/ 0 h 553508"/>
              <a:gd name="connsiteX1" fmla="*/ 641350 w 2554288"/>
              <a:gd name="connsiteY1" fmla="*/ 352425 h 553508"/>
              <a:gd name="connsiteX2" fmla="*/ 1282700 w 2554288"/>
              <a:gd name="connsiteY2" fmla="*/ 384175 h 553508"/>
              <a:gd name="connsiteX3" fmla="*/ 1917700 w 2554288"/>
              <a:gd name="connsiteY3" fmla="*/ 406400 h 553508"/>
              <a:gd name="connsiteX4" fmla="*/ 2552700 w 2554288"/>
              <a:gd name="connsiteY4" fmla="*/ 393700 h 553508"/>
              <a:gd name="connsiteX5" fmla="*/ 2552700 w 2554288"/>
              <a:gd name="connsiteY5" fmla="*/ 488950 h 553508"/>
              <a:gd name="connsiteX6" fmla="*/ 1914525 w 2554288"/>
              <a:gd name="connsiteY6" fmla="*/ 492125 h 553508"/>
              <a:gd name="connsiteX7" fmla="*/ 1279525 w 2554288"/>
              <a:gd name="connsiteY7" fmla="*/ 485775 h 553508"/>
              <a:gd name="connsiteX8" fmla="*/ 641350 w 2554288"/>
              <a:gd name="connsiteY8" fmla="*/ 485775 h 553508"/>
              <a:gd name="connsiteX9" fmla="*/ 0 w 2554288"/>
              <a:gd name="connsiteY9" fmla="*/ 501650 h 553508"/>
              <a:gd name="connsiteX10" fmla="*/ 0 w 2554288"/>
              <a:gd name="connsiteY10" fmla="*/ 0 h 553508"/>
              <a:gd name="connsiteX0" fmla="*/ 0 w 2554288"/>
              <a:gd name="connsiteY0" fmla="*/ 0 h 553508"/>
              <a:gd name="connsiteX1" fmla="*/ 641350 w 2554288"/>
              <a:gd name="connsiteY1" fmla="*/ 38100 h 553508"/>
              <a:gd name="connsiteX2" fmla="*/ 1282700 w 2554288"/>
              <a:gd name="connsiteY2" fmla="*/ 384175 h 553508"/>
              <a:gd name="connsiteX3" fmla="*/ 1917700 w 2554288"/>
              <a:gd name="connsiteY3" fmla="*/ 406400 h 553508"/>
              <a:gd name="connsiteX4" fmla="*/ 2552700 w 2554288"/>
              <a:gd name="connsiteY4" fmla="*/ 393700 h 553508"/>
              <a:gd name="connsiteX5" fmla="*/ 2552700 w 2554288"/>
              <a:gd name="connsiteY5" fmla="*/ 488950 h 553508"/>
              <a:gd name="connsiteX6" fmla="*/ 1914525 w 2554288"/>
              <a:gd name="connsiteY6" fmla="*/ 492125 h 553508"/>
              <a:gd name="connsiteX7" fmla="*/ 1279525 w 2554288"/>
              <a:gd name="connsiteY7" fmla="*/ 485775 h 553508"/>
              <a:gd name="connsiteX8" fmla="*/ 641350 w 2554288"/>
              <a:gd name="connsiteY8" fmla="*/ 485775 h 553508"/>
              <a:gd name="connsiteX9" fmla="*/ 0 w 2554288"/>
              <a:gd name="connsiteY9" fmla="*/ 501650 h 553508"/>
              <a:gd name="connsiteX10" fmla="*/ 0 w 2554288"/>
              <a:gd name="connsiteY10" fmla="*/ 0 h 553508"/>
              <a:gd name="connsiteX0" fmla="*/ 0 w 2554288"/>
              <a:gd name="connsiteY0" fmla="*/ 0 h 553508"/>
              <a:gd name="connsiteX1" fmla="*/ 641350 w 2554288"/>
              <a:gd name="connsiteY1" fmla="*/ 38100 h 553508"/>
              <a:gd name="connsiteX2" fmla="*/ 1282700 w 2554288"/>
              <a:gd name="connsiteY2" fmla="*/ 28575 h 553508"/>
              <a:gd name="connsiteX3" fmla="*/ 1917700 w 2554288"/>
              <a:gd name="connsiteY3" fmla="*/ 406400 h 553508"/>
              <a:gd name="connsiteX4" fmla="*/ 2552700 w 2554288"/>
              <a:gd name="connsiteY4" fmla="*/ 393700 h 553508"/>
              <a:gd name="connsiteX5" fmla="*/ 2552700 w 2554288"/>
              <a:gd name="connsiteY5" fmla="*/ 488950 h 553508"/>
              <a:gd name="connsiteX6" fmla="*/ 1914525 w 2554288"/>
              <a:gd name="connsiteY6" fmla="*/ 492125 h 553508"/>
              <a:gd name="connsiteX7" fmla="*/ 1279525 w 2554288"/>
              <a:gd name="connsiteY7" fmla="*/ 485775 h 553508"/>
              <a:gd name="connsiteX8" fmla="*/ 641350 w 2554288"/>
              <a:gd name="connsiteY8" fmla="*/ 485775 h 553508"/>
              <a:gd name="connsiteX9" fmla="*/ 0 w 2554288"/>
              <a:gd name="connsiteY9" fmla="*/ 501650 h 553508"/>
              <a:gd name="connsiteX10" fmla="*/ 0 w 2554288"/>
              <a:gd name="connsiteY10" fmla="*/ 0 h 553508"/>
              <a:gd name="connsiteX0" fmla="*/ 0 w 2554288"/>
              <a:gd name="connsiteY0" fmla="*/ 0 h 553508"/>
              <a:gd name="connsiteX1" fmla="*/ 641350 w 2554288"/>
              <a:gd name="connsiteY1" fmla="*/ 38100 h 553508"/>
              <a:gd name="connsiteX2" fmla="*/ 1282700 w 2554288"/>
              <a:gd name="connsiteY2" fmla="*/ 28575 h 553508"/>
              <a:gd name="connsiteX3" fmla="*/ 1917700 w 2554288"/>
              <a:gd name="connsiteY3" fmla="*/ 41275 h 553508"/>
              <a:gd name="connsiteX4" fmla="*/ 2552700 w 2554288"/>
              <a:gd name="connsiteY4" fmla="*/ 393700 h 553508"/>
              <a:gd name="connsiteX5" fmla="*/ 2552700 w 2554288"/>
              <a:gd name="connsiteY5" fmla="*/ 488950 h 553508"/>
              <a:gd name="connsiteX6" fmla="*/ 1914525 w 2554288"/>
              <a:gd name="connsiteY6" fmla="*/ 492125 h 553508"/>
              <a:gd name="connsiteX7" fmla="*/ 1279525 w 2554288"/>
              <a:gd name="connsiteY7" fmla="*/ 485775 h 553508"/>
              <a:gd name="connsiteX8" fmla="*/ 641350 w 2554288"/>
              <a:gd name="connsiteY8" fmla="*/ 485775 h 553508"/>
              <a:gd name="connsiteX9" fmla="*/ 0 w 2554288"/>
              <a:gd name="connsiteY9" fmla="*/ 501650 h 553508"/>
              <a:gd name="connsiteX10" fmla="*/ 0 w 2554288"/>
              <a:gd name="connsiteY10" fmla="*/ 0 h 553508"/>
              <a:gd name="connsiteX0" fmla="*/ 0 w 2554288"/>
              <a:gd name="connsiteY0" fmla="*/ 65617 h 619125"/>
              <a:gd name="connsiteX1" fmla="*/ 641350 w 2554288"/>
              <a:gd name="connsiteY1" fmla="*/ 103717 h 619125"/>
              <a:gd name="connsiteX2" fmla="*/ 1282700 w 2554288"/>
              <a:gd name="connsiteY2" fmla="*/ 94192 h 619125"/>
              <a:gd name="connsiteX3" fmla="*/ 1917700 w 2554288"/>
              <a:gd name="connsiteY3" fmla="*/ 106892 h 619125"/>
              <a:gd name="connsiteX4" fmla="*/ 2552700 w 2554288"/>
              <a:gd name="connsiteY4" fmla="*/ 62442 h 619125"/>
              <a:gd name="connsiteX5" fmla="*/ 2552700 w 2554288"/>
              <a:gd name="connsiteY5" fmla="*/ 554567 h 619125"/>
              <a:gd name="connsiteX6" fmla="*/ 1914525 w 2554288"/>
              <a:gd name="connsiteY6" fmla="*/ 557742 h 619125"/>
              <a:gd name="connsiteX7" fmla="*/ 1279525 w 2554288"/>
              <a:gd name="connsiteY7" fmla="*/ 551392 h 619125"/>
              <a:gd name="connsiteX8" fmla="*/ 641350 w 2554288"/>
              <a:gd name="connsiteY8" fmla="*/ 551392 h 619125"/>
              <a:gd name="connsiteX9" fmla="*/ 0 w 2554288"/>
              <a:gd name="connsiteY9" fmla="*/ 567267 h 619125"/>
              <a:gd name="connsiteX10" fmla="*/ 0 w 2554288"/>
              <a:gd name="connsiteY10" fmla="*/ 65617 h 619125"/>
              <a:gd name="connsiteX0" fmla="*/ 0 w 2554288"/>
              <a:gd name="connsiteY0" fmla="*/ 65617 h 619125"/>
              <a:gd name="connsiteX1" fmla="*/ 641350 w 2554288"/>
              <a:gd name="connsiteY1" fmla="*/ 103717 h 619125"/>
              <a:gd name="connsiteX2" fmla="*/ 1282700 w 2554288"/>
              <a:gd name="connsiteY2" fmla="*/ 94192 h 619125"/>
              <a:gd name="connsiteX3" fmla="*/ 1917700 w 2554288"/>
              <a:gd name="connsiteY3" fmla="*/ 106892 h 619125"/>
              <a:gd name="connsiteX4" fmla="*/ 2552700 w 2554288"/>
              <a:gd name="connsiteY4" fmla="*/ 62442 h 619125"/>
              <a:gd name="connsiteX5" fmla="*/ 2552700 w 2554288"/>
              <a:gd name="connsiteY5" fmla="*/ 554567 h 619125"/>
              <a:gd name="connsiteX6" fmla="*/ 1914525 w 2554288"/>
              <a:gd name="connsiteY6" fmla="*/ 557742 h 619125"/>
              <a:gd name="connsiteX7" fmla="*/ 1279525 w 2554288"/>
              <a:gd name="connsiteY7" fmla="*/ 551392 h 619125"/>
              <a:gd name="connsiteX8" fmla="*/ 641350 w 2554288"/>
              <a:gd name="connsiteY8" fmla="*/ 551392 h 619125"/>
              <a:gd name="connsiteX9" fmla="*/ 0 w 2554288"/>
              <a:gd name="connsiteY9" fmla="*/ 49742 h 619125"/>
              <a:gd name="connsiteX10" fmla="*/ 0 w 2554288"/>
              <a:gd name="connsiteY10" fmla="*/ 65617 h 619125"/>
              <a:gd name="connsiteX0" fmla="*/ 0 w 2554288"/>
              <a:gd name="connsiteY0" fmla="*/ 65617 h 619125"/>
              <a:gd name="connsiteX1" fmla="*/ 641350 w 2554288"/>
              <a:gd name="connsiteY1" fmla="*/ 103717 h 619125"/>
              <a:gd name="connsiteX2" fmla="*/ 1282700 w 2554288"/>
              <a:gd name="connsiteY2" fmla="*/ 94192 h 619125"/>
              <a:gd name="connsiteX3" fmla="*/ 1917700 w 2554288"/>
              <a:gd name="connsiteY3" fmla="*/ 106892 h 619125"/>
              <a:gd name="connsiteX4" fmla="*/ 2552700 w 2554288"/>
              <a:gd name="connsiteY4" fmla="*/ 62442 h 619125"/>
              <a:gd name="connsiteX5" fmla="*/ 2552700 w 2554288"/>
              <a:gd name="connsiteY5" fmla="*/ 554567 h 619125"/>
              <a:gd name="connsiteX6" fmla="*/ 1914525 w 2554288"/>
              <a:gd name="connsiteY6" fmla="*/ 557742 h 619125"/>
              <a:gd name="connsiteX7" fmla="*/ 1279525 w 2554288"/>
              <a:gd name="connsiteY7" fmla="*/ 551392 h 619125"/>
              <a:gd name="connsiteX8" fmla="*/ 641350 w 2554288"/>
              <a:gd name="connsiteY8" fmla="*/ 30692 h 619125"/>
              <a:gd name="connsiteX9" fmla="*/ 0 w 2554288"/>
              <a:gd name="connsiteY9" fmla="*/ 49742 h 619125"/>
              <a:gd name="connsiteX10" fmla="*/ 0 w 2554288"/>
              <a:gd name="connsiteY10" fmla="*/ 65617 h 619125"/>
              <a:gd name="connsiteX0" fmla="*/ 0 w 2554288"/>
              <a:gd name="connsiteY0" fmla="*/ 92075 h 645583"/>
              <a:gd name="connsiteX1" fmla="*/ 641350 w 2554288"/>
              <a:gd name="connsiteY1" fmla="*/ 130175 h 645583"/>
              <a:gd name="connsiteX2" fmla="*/ 1282700 w 2554288"/>
              <a:gd name="connsiteY2" fmla="*/ 120650 h 645583"/>
              <a:gd name="connsiteX3" fmla="*/ 1917700 w 2554288"/>
              <a:gd name="connsiteY3" fmla="*/ 133350 h 645583"/>
              <a:gd name="connsiteX4" fmla="*/ 2552700 w 2554288"/>
              <a:gd name="connsiteY4" fmla="*/ 88900 h 645583"/>
              <a:gd name="connsiteX5" fmla="*/ 2552700 w 2554288"/>
              <a:gd name="connsiteY5" fmla="*/ 581025 h 645583"/>
              <a:gd name="connsiteX6" fmla="*/ 1914525 w 2554288"/>
              <a:gd name="connsiteY6" fmla="*/ 584200 h 645583"/>
              <a:gd name="connsiteX7" fmla="*/ 1279525 w 2554288"/>
              <a:gd name="connsiteY7" fmla="*/ 0 h 645583"/>
              <a:gd name="connsiteX8" fmla="*/ 641350 w 2554288"/>
              <a:gd name="connsiteY8" fmla="*/ 57150 h 645583"/>
              <a:gd name="connsiteX9" fmla="*/ 0 w 2554288"/>
              <a:gd name="connsiteY9" fmla="*/ 76200 h 645583"/>
              <a:gd name="connsiteX10" fmla="*/ 0 w 2554288"/>
              <a:gd name="connsiteY10" fmla="*/ 92075 h 645583"/>
              <a:gd name="connsiteX0" fmla="*/ 0 w 2554288"/>
              <a:gd name="connsiteY0" fmla="*/ 117475 h 670983"/>
              <a:gd name="connsiteX1" fmla="*/ 641350 w 2554288"/>
              <a:gd name="connsiteY1" fmla="*/ 155575 h 670983"/>
              <a:gd name="connsiteX2" fmla="*/ 1282700 w 2554288"/>
              <a:gd name="connsiteY2" fmla="*/ 146050 h 670983"/>
              <a:gd name="connsiteX3" fmla="*/ 1917700 w 2554288"/>
              <a:gd name="connsiteY3" fmla="*/ 158750 h 670983"/>
              <a:gd name="connsiteX4" fmla="*/ 2552700 w 2554288"/>
              <a:gd name="connsiteY4" fmla="*/ 114300 h 670983"/>
              <a:gd name="connsiteX5" fmla="*/ 2552700 w 2554288"/>
              <a:gd name="connsiteY5" fmla="*/ 606425 h 670983"/>
              <a:gd name="connsiteX6" fmla="*/ 1914525 w 2554288"/>
              <a:gd name="connsiteY6" fmla="*/ 0 h 670983"/>
              <a:gd name="connsiteX7" fmla="*/ 1279525 w 2554288"/>
              <a:gd name="connsiteY7" fmla="*/ 25400 h 670983"/>
              <a:gd name="connsiteX8" fmla="*/ 641350 w 2554288"/>
              <a:gd name="connsiteY8" fmla="*/ 82550 h 670983"/>
              <a:gd name="connsiteX9" fmla="*/ 0 w 2554288"/>
              <a:gd name="connsiteY9" fmla="*/ 101600 h 670983"/>
              <a:gd name="connsiteX10" fmla="*/ 0 w 2554288"/>
              <a:gd name="connsiteY10" fmla="*/ 117475 h 670983"/>
              <a:gd name="connsiteX0" fmla="*/ 0 w 2554288"/>
              <a:gd name="connsiteY0" fmla="*/ 127000 h 174625"/>
              <a:gd name="connsiteX1" fmla="*/ 641350 w 2554288"/>
              <a:gd name="connsiteY1" fmla="*/ 165100 h 174625"/>
              <a:gd name="connsiteX2" fmla="*/ 1282700 w 2554288"/>
              <a:gd name="connsiteY2" fmla="*/ 155575 h 174625"/>
              <a:gd name="connsiteX3" fmla="*/ 1917700 w 2554288"/>
              <a:gd name="connsiteY3" fmla="*/ 168275 h 174625"/>
              <a:gd name="connsiteX4" fmla="*/ 2552700 w 2554288"/>
              <a:gd name="connsiteY4" fmla="*/ 123825 h 174625"/>
              <a:gd name="connsiteX5" fmla="*/ 2552700 w 2554288"/>
              <a:gd name="connsiteY5" fmla="*/ 0 h 174625"/>
              <a:gd name="connsiteX6" fmla="*/ 1914525 w 2554288"/>
              <a:gd name="connsiteY6" fmla="*/ 9525 h 174625"/>
              <a:gd name="connsiteX7" fmla="*/ 1279525 w 2554288"/>
              <a:gd name="connsiteY7" fmla="*/ 34925 h 174625"/>
              <a:gd name="connsiteX8" fmla="*/ 641350 w 2554288"/>
              <a:gd name="connsiteY8" fmla="*/ 92075 h 174625"/>
              <a:gd name="connsiteX9" fmla="*/ 0 w 2554288"/>
              <a:gd name="connsiteY9" fmla="*/ 111125 h 174625"/>
              <a:gd name="connsiteX10" fmla="*/ 0 w 2554288"/>
              <a:gd name="connsiteY10" fmla="*/ 127000 h 17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4288" h="174625">
                <a:moveTo>
                  <a:pt x="0" y="127000"/>
                </a:moveTo>
                <a:lnTo>
                  <a:pt x="641350" y="165100"/>
                </a:lnTo>
                <a:lnTo>
                  <a:pt x="1282700" y="155575"/>
                </a:lnTo>
                <a:lnTo>
                  <a:pt x="1917700" y="168275"/>
                </a:lnTo>
                <a:lnTo>
                  <a:pt x="2552700" y="123825"/>
                </a:lnTo>
                <a:cubicBezTo>
                  <a:pt x="2553758" y="61383"/>
                  <a:pt x="2554288" y="64558"/>
                  <a:pt x="2552700" y="0"/>
                </a:cubicBezTo>
                <a:lnTo>
                  <a:pt x="1914525" y="9525"/>
                </a:lnTo>
                <a:lnTo>
                  <a:pt x="1279525" y="34925"/>
                </a:lnTo>
                <a:lnTo>
                  <a:pt x="641350" y="92075"/>
                </a:lnTo>
                <a:lnTo>
                  <a:pt x="0" y="111125"/>
                </a:lnTo>
                <a:cubicBezTo>
                  <a:pt x="1058" y="63500"/>
                  <a:pt x="2117" y="174625"/>
                  <a:pt x="0" y="12700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7951" y="3495676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4329" y="826271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43853" y="3647257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MCE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917440" y="2184085"/>
            <a:ext cx="25487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Dense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915534" y="1671644"/>
            <a:ext cx="33502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Medium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932680" y="1225873"/>
            <a:ext cx="460058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494959" y="5938794"/>
            <a:ext cx="30331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Dense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56831" y="5458721"/>
            <a:ext cx="376126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Medium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769749" y="5424523"/>
            <a:ext cx="28495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 rot="16200000" flipH="1">
            <a:off x="2974642" y="5597260"/>
            <a:ext cx="215353" cy="10553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16200000" flipH="1">
            <a:off x="3694104" y="5588225"/>
            <a:ext cx="210611" cy="16854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5400000" flipH="1" flipV="1">
            <a:off x="3780693" y="5860705"/>
            <a:ext cx="130631" cy="115553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992880" y="889323"/>
            <a:ext cx="1303020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Loose (Max. Displacements)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44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45</cp:revision>
  <dcterms:created xsi:type="dcterms:W3CDTF">2008-02-18T20:39:50Z</dcterms:created>
  <dcterms:modified xsi:type="dcterms:W3CDTF">2008-04-09T22:50:34Z</dcterms:modified>
</cp:coreProperties>
</file>