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37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58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94087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4777" y="673102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633537" y="823914"/>
            <a:ext cx="1938864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600196" y="1673229"/>
            <a:ext cx="3857630" cy="910777"/>
            <a:chOff x="1600195" y="1624018"/>
            <a:chExt cx="3940165" cy="91077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04957" y="2319351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14487" y="4497388"/>
            <a:ext cx="3857630" cy="920303"/>
            <a:chOff x="1600195" y="1624018"/>
            <a:chExt cx="3940165" cy="920303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Unscaled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38298" y="3643313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31225" y="2309867"/>
            <a:ext cx="42479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Pin Detail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264661" y="3047993"/>
            <a:ext cx="23243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Fixed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rot="16200000" flipH="1">
            <a:off x="3713946" y="2499508"/>
            <a:ext cx="371473" cy="2714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4070350" y="2884488"/>
            <a:ext cx="177800" cy="17145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3280" y="3484561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3189" y="674323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634329" y="828652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4328" y="3637734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AASHTO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 rot="16200000" flipH="1">
            <a:off x="3579020" y="2878929"/>
            <a:ext cx="357186" cy="26670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540652" y="2667058"/>
            <a:ext cx="42479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Pin Detail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455037" y="2771773"/>
            <a:ext cx="23243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Fixed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rot="16200000" flipH="1">
            <a:off x="2923373" y="2856699"/>
            <a:ext cx="371473" cy="2714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2508" y="3484924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317" y="665161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87862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68464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9091" y="821509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34329" y="3640114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631139" y="2609907"/>
            <a:ext cx="42479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Pin Detail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455037" y="2771773"/>
            <a:ext cx="23243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Fixed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6" name="Straight Arrow Connector 115"/>
          <p:cNvCxnSpPr/>
          <p:nvPr/>
        </p:nvCxnSpPr>
        <p:spPr>
          <a:xfrm rot="16200000" flipH="1">
            <a:off x="3013860" y="2799548"/>
            <a:ext cx="371473" cy="2714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rot="16200000" flipH="1">
            <a:off x="3648075" y="2947987"/>
            <a:ext cx="228600" cy="14287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2714" y="3490913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4777" y="677865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2625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9091" y="828652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43853" y="3642495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593040" y="2614670"/>
            <a:ext cx="4247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Pin Detail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821751" y="3033707"/>
            <a:ext cx="23243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Fixed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rot="16200000" flipH="1">
            <a:off x="3009099" y="2770973"/>
            <a:ext cx="141285" cy="10797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6200000" flipV="1">
            <a:off x="3705227" y="2947989"/>
            <a:ext cx="104774" cy="104773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2080276" y="5548371"/>
            <a:ext cx="4247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Pin Detail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758250" y="5573708"/>
            <a:ext cx="23243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Fixed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9" name="Straight Arrow Connector 98"/>
          <p:cNvCxnSpPr/>
          <p:nvPr/>
        </p:nvCxnSpPr>
        <p:spPr>
          <a:xfrm rot="16200000" flipH="1">
            <a:off x="2466173" y="5734835"/>
            <a:ext cx="230185" cy="13654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rot="5400000">
            <a:off x="3562353" y="5762626"/>
            <a:ext cx="238122" cy="12382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143</Words>
  <Application>Microsoft Office PowerPoint</Application>
  <PresentationFormat>On-screen Show (4:3)</PresentationFormat>
  <Paragraphs>50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49</cp:revision>
  <dcterms:created xsi:type="dcterms:W3CDTF">2008-02-18T20:39:50Z</dcterms:created>
  <dcterms:modified xsi:type="dcterms:W3CDTF">2008-04-17T01:05:36Z</dcterms:modified>
</cp:coreProperties>
</file>