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637" autoAdjust="0"/>
    <p:restoredTop sz="94660"/>
  </p:normalViewPr>
  <p:slideViewPr>
    <p:cSldViewPr snapToGrid="0">
      <p:cViewPr varScale="1">
        <p:scale>
          <a:sx n="75" d="100"/>
          <a:sy n="75" d="100"/>
        </p:scale>
        <p:origin x="-158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5E7B3-345F-44C1-9612-DA31220124E7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5EAA7-1F3A-4E7D-836D-EE5EF7928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63D46-880B-4CEC-B25A-0B07AA1D7405}" type="datetimeFigureOut">
              <a:rPr lang="en-US" smtClean="0"/>
              <a:pPr/>
              <a:t>4/16/2008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7951" y="3498850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82714" y="676276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1643061" y="826295"/>
            <a:ext cx="1938864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1600196" y="1673229"/>
            <a:ext cx="3857630" cy="910777"/>
            <a:chOff x="1600195" y="1624018"/>
            <a:chExt cx="3940165" cy="910777"/>
          </a:xfrm>
        </p:grpSpPr>
        <p:cxnSp>
          <p:nvCxnSpPr>
            <p:cNvPr id="66" name="Straight Connector 65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1604957" y="2319351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1614487" y="4497388"/>
            <a:ext cx="3857630" cy="920303"/>
            <a:chOff x="1600195" y="1624018"/>
            <a:chExt cx="3940165" cy="920303"/>
          </a:xfrm>
        </p:grpSpPr>
        <p:cxnSp>
          <p:nvCxnSpPr>
            <p:cNvPr id="72" name="Straight Connector 71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extBox 73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err="1" smtClean="0">
                <a:latin typeface="Times New Roman" pitchFamily="18" charset="0"/>
                <a:cs typeface="Times New Roman" pitchFamily="18" charset="0"/>
              </a:rPr>
              <a:t>Unscaled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638298" y="3648075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664585" y="2347966"/>
            <a:ext cx="593111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60-70 ft Spans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826635" y="3100381"/>
            <a:ext cx="508152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100 ft Spans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0" name="Straight Arrow Connector 49"/>
          <p:cNvCxnSpPr/>
          <p:nvPr/>
        </p:nvCxnSpPr>
        <p:spPr>
          <a:xfrm rot="16200000" flipH="1">
            <a:off x="4190196" y="2542370"/>
            <a:ext cx="371473" cy="27148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0800000">
            <a:off x="4641850" y="2927350"/>
            <a:ext cx="177800" cy="17145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7951" y="3489687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7954" y="669561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1639091" y="826271"/>
            <a:ext cx="196451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628776" y="4497388"/>
            <a:ext cx="3857630" cy="920303"/>
            <a:chOff x="1600195" y="1624018"/>
            <a:chExt cx="3940165" cy="920303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1624012" y="1677990"/>
            <a:ext cx="3857630" cy="920303"/>
            <a:chOff x="1600195" y="1624018"/>
            <a:chExt cx="3940165" cy="920303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639090" y="3644877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AASHTO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435861" y="2686106"/>
            <a:ext cx="593111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60-70 ft Spans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178810" y="2709857"/>
            <a:ext cx="508152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100 ft Spans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5" name="Straight Arrow Connector 74"/>
          <p:cNvCxnSpPr/>
          <p:nvPr/>
        </p:nvCxnSpPr>
        <p:spPr>
          <a:xfrm rot="16200000" flipH="1">
            <a:off x="2961472" y="2880510"/>
            <a:ext cx="371473" cy="27148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rot="16200000" flipH="1">
            <a:off x="3579019" y="2897982"/>
            <a:ext cx="342900" cy="252412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7951" y="3489687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3188" y="674324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8" name="Straight Connector 17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3"/>
          <p:cNvGrpSpPr/>
          <p:nvPr/>
        </p:nvGrpSpPr>
        <p:grpSpPr>
          <a:xfrm>
            <a:off x="1628776" y="4497388"/>
            <a:ext cx="3857630" cy="920303"/>
            <a:chOff x="1600195" y="1624018"/>
            <a:chExt cx="3940165" cy="920303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43"/>
          <p:cNvGrpSpPr/>
          <p:nvPr/>
        </p:nvGrpSpPr>
        <p:grpSpPr>
          <a:xfrm>
            <a:off x="1624012" y="1677990"/>
            <a:ext cx="3857630" cy="920303"/>
            <a:chOff x="1600195" y="1624018"/>
            <a:chExt cx="3940165" cy="920303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634329" y="828652"/>
            <a:ext cx="196451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39091" y="3644876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EE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2469199" y="2633718"/>
            <a:ext cx="593111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60-70 ft Spans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3255007" y="2714620"/>
            <a:ext cx="508152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100 ft Spans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3" name="Straight Arrow Connector 102"/>
          <p:cNvCxnSpPr/>
          <p:nvPr/>
        </p:nvCxnSpPr>
        <p:spPr>
          <a:xfrm rot="16200000" flipH="1">
            <a:off x="2985285" y="2837647"/>
            <a:ext cx="384174" cy="26513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rot="16200000" flipH="1">
            <a:off x="3721894" y="2897983"/>
            <a:ext cx="300038" cy="219071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2310448" y="5503919"/>
            <a:ext cx="593111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60-70 ft Spans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3096256" y="5584821"/>
            <a:ext cx="508152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100 ft Spans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1" name="Straight Arrow Connector 110"/>
          <p:cNvCxnSpPr/>
          <p:nvPr/>
        </p:nvCxnSpPr>
        <p:spPr>
          <a:xfrm rot="16200000" flipH="1">
            <a:off x="2833679" y="5700703"/>
            <a:ext cx="347661" cy="242914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rot="16200000" flipH="1">
            <a:off x="3558382" y="5772944"/>
            <a:ext cx="301628" cy="211139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82714" y="3497265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4777" y="671513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8" name="Straight Connector 17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908300" y="6426200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 rot="16200000">
            <a:off x="-596900" y="3238499"/>
            <a:ext cx="3375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Average Maximum Abutment 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23"/>
          <p:cNvGrpSpPr/>
          <p:nvPr/>
        </p:nvGrpSpPr>
        <p:grpSpPr>
          <a:xfrm>
            <a:off x="1628776" y="4497388"/>
            <a:ext cx="3857630" cy="920303"/>
            <a:chOff x="1600195" y="1624018"/>
            <a:chExt cx="3940165" cy="920303"/>
          </a:xfrm>
        </p:grpSpPr>
        <p:cxnSp>
          <p:nvCxnSpPr>
            <p:cNvPr id="25" name="Straight Connector 2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43"/>
          <p:cNvGrpSpPr/>
          <p:nvPr/>
        </p:nvGrpSpPr>
        <p:grpSpPr>
          <a:xfrm>
            <a:off x="1624012" y="1677990"/>
            <a:ext cx="3857630" cy="920303"/>
            <a:chOff x="1600195" y="1624018"/>
            <a:chExt cx="3940165" cy="920303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639091" y="823890"/>
            <a:ext cx="196451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41472" y="3647257"/>
            <a:ext cx="1899879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MCE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542224" y="2621018"/>
            <a:ext cx="593111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60-70 ft Spans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3337558" y="2368546"/>
            <a:ext cx="508152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100 ft Spans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9" name="Straight Arrow Connector 78"/>
          <p:cNvCxnSpPr/>
          <p:nvPr/>
        </p:nvCxnSpPr>
        <p:spPr>
          <a:xfrm rot="16200000" flipH="1">
            <a:off x="3082122" y="2801133"/>
            <a:ext cx="215899" cy="144489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rot="16200000" flipH="1">
            <a:off x="3752059" y="2604295"/>
            <a:ext cx="431799" cy="246060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2436179" y="5491855"/>
            <a:ext cx="593111" cy="12311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60-70 ft Spans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209286" y="5480681"/>
            <a:ext cx="508152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100 ft Spans</a:t>
            </a:r>
            <a:endParaRPr lang="en-US" sz="800" i="1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5" name="Straight Arrow Connector 84"/>
          <p:cNvCxnSpPr/>
          <p:nvPr/>
        </p:nvCxnSpPr>
        <p:spPr>
          <a:xfrm rot="16200000" flipH="1">
            <a:off x="2954805" y="5693242"/>
            <a:ext cx="297810" cy="183855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rot="16200000" flipH="1">
            <a:off x="3639027" y="5701188"/>
            <a:ext cx="386717" cy="231461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164</Words>
  <Application>Microsoft Office PowerPoint</Application>
  <PresentationFormat>On-screen Show (4:3)</PresentationFormat>
  <Paragraphs>52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48</cp:revision>
  <dcterms:created xsi:type="dcterms:W3CDTF">2008-02-18T20:39:50Z</dcterms:created>
  <dcterms:modified xsi:type="dcterms:W3CDTF">2008-04-17T00:57:20Z</dcterms:modified>
</cp:coreProperties>
</file>