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63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632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5E7B3-345F-44C1-9612-DA31220124E7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5EAA7-1F3A-4E7D-836D-EE5EF7928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5188" y="3501077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7538" y="674686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1635918" y="823914"/>
            <a:ext cx="1938864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West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08300" y="6426200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596900" y="3238499"/>
            <a:ext cx="3375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Average Maximum Abutment Displacement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1600196" y="1673229"/>
            <a:ext cx="3857630" cy="910777"/>
            <a:chOff x="1600195" y="1624018"/>
            <a:chExt cx="3940165" cy="910777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1604957" y="2319351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1614487" y="4497388"/>
            <a:ext cx="3857630" cy="920303"/>
            <a:chOff x="1600195" y="1624018"/>
            <a:chExt cx="3940165" cy="920303"/>
          </a:xfrm>
        </p:grpSpPr>
        <p:cxnSp>
          <p:nvCxnSpPr>
            <p:cNvPr id="72" name="Straight Connector 71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1636710" y="476276"/>
            <a:ext cx="3835401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Unscaled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Ground Motions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635917" y="3650456"/>
            <a:ext cx="189987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966335" y="3052816"/>
            <a:ext cx="96180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800" i="1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242435" y="2262181"/>
            <a:ext cx="147476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2P</a:t>
            </a:r>
            <a:r>
              <a:rPr lang="en-US" sz="800" i="1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866173" y="2247903"/>
            <a:ext cx="193964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800" i="1" baseline="-25000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/2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 rot="16200000" flipH="1">
            <a:off x="3974280" y="2436021"/>
            <a:ext cx="400050" cy="309562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6200000" flipH="1">
            <a:off x="4355295" y="2478869"/>
            <a:ext cx="371473" cy="27148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16200000" flipV="1">
            <a:off x="4688682" y="2859882"/>
            <a:ext cx="252417" cy="247654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7951" y="3495675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4776" y="676275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1636710" y="823890"/>
            <a:ext cx="196451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West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08300" y="6426200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596900" y="3238499"/>
            <a:ext cx="3375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Average Maximum Abutment Displacement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628776" y="4497388"/>
            <a:ext cx="3857630" cy="920303"/>
            <a:chOff x="1600195" y="1624018"/>
            <a:chExt cx="3940165" cy="920303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1624012" y="1677990"/>
            <a:ext cx="3857630" cy="920303"/>
            <a:chOff x="1600195" y="1624018"/>
            <a:chExt cx="3940165" cy="920303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636709" y="3644877"/>
            <a:ext cx="189987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636710" y="476276"/>
            <a:ext cx="3835401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AASHTO Ground Motions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700972" y="2646358"/>
            <a:ext cx="14747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2P</a:t>
            </a:r>
            <a:r>
              <a:rPr lang="en-US" sz="800" i="1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313598" y="2642397"/>
            <a:ext cx="193964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800" i="1" baseline="-25000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/2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8" name="Straight Arrow Connector 67"/>
          <p:cNvCxnSpPr/>
          <p:nvPr/>
        </p:nvCxnSpPr>
        <p:spPr>
          <a:xfrm rot="16200000" flipH="1">
            <a:off x="2421705" y="2830515"/>
            <a:ext cx="400050" cy="309562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rot="16200000" flipH="1">
            <a:off x="2793195" y="2883683"/>
            <a:ext cx="384966" cy="243706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7951" y="3498850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7951" y="679450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8" name="Straight Connector 17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08300" y="6426200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596900" y="3238499"/>
            <a:ext cx="3375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Average Maximum Abutment Displacement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3"/>
          <p:cNvGrpSpPr/>
          <p:nvPr/>
        </p:nvGrpSpPr>
        <p:grpSpPr>
          <a:xfrm>
            <a:off x="1628776" y="4497388"/>
            <a:ext cx="3857630" cy="920303"/>
            <a:chOff x="1600195" y="1624018"/>
            <a:chExt cx="3940165" cy="920303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43"/>
          <p:cNvGrpSpPr/>
          <p:nvPr/>
        </p:nvGrpSpPr>
        <p:grpSpPr>
          <a:xfrm>
            <a:off x="1624012" y="1677990"/>
            <a:ext cx="3857630" cy="920303"/>
            <a:chOff x="1600195" y="1624018"/>
            <a:chExt cx="3940165" cy="920303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641472" y="831033"/>
            <a:ext cx="196451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West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36710" y="3647257"/>
            <a:ext cx="189987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36710" y="476276"/>
            <a:ext cx="3835401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EE Ground Motions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144135" y="3100441"/>
            <a:ext cx="96180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800" i="1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2000884" y="2630482"/>
            <a:ext cx="147476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2P</a:t>
            </a:r>
            <a:r>
              <a:rPr lang="en-US" sz="800" i="1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2294548" y="2717803"/>
            <a:ext cx="193964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800" i="1" baseline="-25000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/2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5" name="Straight Arrow Connector 94"/>
          <p:cNvCxnSpPr/>
          <p:nvPr/>
        </p:nvCxnSpPr>
        <p:spPr>
          <a:xfrm rot="16200000" flipH="1">
            <a:off x="2397113" y="2911463"/>
            <a:ext cx="311148" cy="209576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rot="16200000" flipH="1">
            <a:off x="2113744" y="2847170"/>
            <a:ext cx="371473" cy="27148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 rot="10800000">
            <a:off x="4857750" y="3098801"/>
            <a:ext cx="254002" cy="73025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8043" y="3489686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7950" y="674324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8" name="Straight Connector 17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08300" y="6426200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596900" y="3238499"/>
            <a:ext cx="3375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Average Maximum Abutment Displacement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3"/>
          <p:cNvGrpSpPr/>
          <p:nvPr/>
        </p:nvGrpSpPr>
        <p:grpSpPr>
          <a:xfrm>
            <a:off x="1628776" y="4492625"/>
            <a:ext cx="3857630" cy="920303"/>
            <a:chOff x="1600195" y="1624018"/>
            <a:chExt cx="3940165" cy="920303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43"/>
          <p:cNvGrpSpPr/>
          <p:nvPr/>
        </p:nvGrpSpPr>
        <p:grpSpPr>
          <a:xfrm>
            <a:off x="1624012" y="1677990"/>
            <a:ext cx="3857630" cy="920303"/>
            <a:chOff x="1600195" y="1624018"/>
            <a:chExt cx="3940165" cy="920303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636710" y="828652"/>
            <a:ext cx="196451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West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36710" y="3644876"/>
            <a:ext cx="189987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36710" y="476276"/>
            <a:ext cx="3835401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MCE Ground Motions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966335" y="3052816"/>
            <a:ext cx="96180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800" i="1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361371" y="2333620"/>
            <a:ext cx="147476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2P</a:t>
            </a:r>
            <a:r>
              <a:rPr lang="en-US" sz="800" i="1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037498" y="2338390"/>
            <a:ext cx="193964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800" i="1" baseline="-25000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/2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2" name="Straight Arrow Connector 71"/>
          <p:cNvCxnSpPr/>
          <p:nvPr/>
        </p:nvCxnSpPr>
        <p:spPr>
          <a:xfrm rot="16200000" flipH="1">
            <a:off x="3145605" y="2526508"/>
            <a:ext cx="400050" cy="309562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rot="16200000" flipH="1">
            <a:off x="3455197" y="2550322"/>
            <a:ext cx="371472" cy="261934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rot="16200000" flipV="1">
            <a:off x="4669632" y="2840831"/>
            <a:ext cx="285756" cy="252419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792</TotalTime>
  <Words>147</Words>
  <Application>Microsoft Office PowerPoint</Application>
  <PresentationFormat>On-screen Show (4:3)</PresentationFormat>
  <Paragraphs>51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44</cp:revision>
  <dcterms:created xsi:type="dcterms:W3CDTF">2008-02-18T20:39:50Z</dcterms:created>
  <dcterms:modified xsi:type="dcterms:W3CDTF">2008-04-17T00:44:51Z</dcterms:modified>
</cp:coreProperties>
</file>