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4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/>
          <p:cNvSpPr/>
          <p:nvPr/>
        </p:nvSpPr>
        <p:spPr>
          <a:xfrm>
            <a:off x="2279650" y="2473325"/>
            <a:ext cx="2552700" cy="673100"/>
          </a:xfrm>
          <a:custGeom>
            <a:avLst/>
            <a:gdLst>
              <a:gd name="connsiteX0" fmla="*/ 0 w 2552700"/>
              <a:gd name="connsiteY0" fmla="*/ 619125 h 942975"/>
              <a:gd name="connsiteX1" fmla="*/ 641350 w 2552700"/>
              <a:gd name="connsiteY1" fmla="*/ 396875 h 942975"/>
              <a:gd name="connsiteX2" fmla="*/ 1279525 w 2552700"/>
              <a:gd name="connsiteY2" fmla="*/ 190500 h 942975"/>
              <a:gd name="connsiteX3" fmla="*/ 1917700 w 2552700"/>
              <a:gd name="connsiteY3" fmla="*/ 25400 h 942975"/>
              <a:gd name="connsiteX4" fmla="*/ 2552700 w 2552700"/>
              <a:gd name="connsiteY4" fmla="*/ 0 h 942975"/>
              <a:gd name="connsiteX5" fmla="*/ 2552700 w 2552700"/>
              <a:gd name="connsiteY5" fmla="*/ 695325 h 942975"/>
              <a:gd name="connsiteX6" fmla="*/ 1914525 w 2552700"/>
              <a:gd name="connsiteY6" fmla="*/ 720725 h 942975"/>
              <a:gd name="connsiteX7" fmla="*/ 1282700 w 2552700"/>
              <a:gd name="connsiteY7" fmla="*/ 790575 h 942975"/>
              <a:gd name="connsiteX8" fmla="*/ 641350 w 2552700"/>
              <a:gd name="connsiteY8" fmla="*/ 828675 h 942975"/>
              <a:gd name="connsiteX9" fmla="*/ 3175 w 2552700"/>
              <a:gd name="connsiteY9" fmla="*/ 942975 h 942975"/>
              <a:gd name="connsiteX10" fmla="*/ 0 w 2552700"/>
              <a:gd name="connsiteY10" fmla="*/ 619125 h 94297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790575 h 987425"/>
              <a:gd name="connsiteX8" fmla="*/ 641350 w 2552700"/>
              <a:gd name="connsiteY8" fmla="*/ 8286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7905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939800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882650 h 987425"/>
              <a:gd name="connsiteX6" fmla="*/ 1914525 w 2552700"/>
              <a:gd name="connsiteY6" fmla="*/ 939800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593725 h 962025"/>
              <a:gd name="connsiteX1" fmla="*/ 641350 w 2552700"/>
              <a:gd name="connsiteY1" fmla="*/ 371475 h 962025"/>
              <a:gd name="connsiteX2" fmla="*/ 1279525 w 2552700"/>
              <a:gd name="connsiteY2" fmla="*/ 165100 h 962025"/>
              <a:gd name="connsiteX3" fmla="*/ 1917700 w 2552700"/>
              <a:gd name="connsiteY3" fmla="*/ 0 h 962025"/>
              <a:gd name="connsiteX4" fmla="*/ 2552700 w 2552700"/>
              <a:gd name="connsiteY4" fmla="*/ 600075 h 962025"/>
              <a:gd name="connsiteX5" fmla="*/ 2552700 w 2552700"/>
              <a:gd name="connsiteY5" fmla="*/ 857250 h 962025"/>
              <a:gd name="connsiteX6" fmla="*/ 1914525 w 2552700"/>
              <a:gd name="connsiteY6" fmla="*/ 914400 h 962025"/>
              <a:gd name="connsiteX7" fmla="*/ 1282700 w 2552700"/>
              <a:gd name="connsiteY7" fmla="*/ 917575 h 962025"/>
              <a:gd name="connsiteX8" fmla="*/ 641350 w 2552700"/>
              <a:gd name="connsiteY8" fmla="*/ 942975 h 962025"/>
              <a:gd name="connsiteX9" fmla="*/ 3175 w 2552700"/>
              <a:gd name="connsiteY9" fmla="*/ 962025 h 962025"/>
              <a:gd name="connsiteX10" fmla="*/ 0 w 2552700"/>
              <a:gd name="connsiteY10" fmla="*/ 593725 h 962025"/>
              <a:gd name="connsiteX0" fmla="*/ 0 w 2552700"/>
              <a:gd name="connsiteY0" fmla="*/ 428625 h 796925"/>
              <a:gd name="connsiteX1" fmla="*/ 641350 w 2552700"/>
              <a:gd name="connsiteY1" fmla="*/ 206375 h 796925"/>
              <a:gd name="connsiteX2" fmla="*/ 1279525 w 2552700"/>
              <a:gd name="connsiteY2" fmla="*/ 0 h 796925"/>
              <a:gd name="connsiteX3" fmla="*/ 1917700 w 2552700"/>
              <a:gd name="connsiteY3" fmla="*/ 498475 h 796925"/>
              <a:gd name="connsiteX4" fmla="*/ 2552700 w 2552700"/>
              <a:gd name="connsiteY4" fmla="*/ 434975 h 796925"/>
              <a:gd name="connsiteX5" fmla="*/ 2552700 w 2552700"/>
              <a:gd name="connsiteY5" fmla="*/ 692150 h 796925"/>
              <a:gd name="connsiteX6" fmla="*/ 1914525 w 2552700"/>
              <a:gd name="connsiteY6" fmla="*/ 749300 h 796925"/>
              <a:gd name="connsiteX7" fmla="*/ 1282700 w 2552700"/>
              <a:gd name="connsiteY7" fmla="*/ 752475 h 796925"/>
              <a:gd name="connsiteX8" fmla="*/ 641350 w 2552700"/>
              <a:gd name="connsiteY8" fmla="*/ 777875 h 796925"/>
              <a:gd name="connsiteX9" fmla="*/ 3175 w 2552700"/>
              <a:gd name="connsiteY9" fmla="*/ 796925 h 796925"/>
              <a:gd name="connsiteX10" fmla="*/ 0 w 2552700"/>
              <a:gd name="connsiteY10" fmla="*/ 428625 h 796925"/>
              <a:gd name="connsiteX0" fmla="*/ 0 w 2552700"/>
              <a:gd name="connsiteY0" fmla="*/ 222250 h 590550"/>
              <a:gd name="connsiteX1" fmla="*/ 641350 w 2552700"/>
              <a:gd name="connsiteY1" fmla="*/ 0 h 590550"/>
              <a:gd name="connsiteX2" fmla="*/ 1279525 w 2552700"/>
              <a:gd name="connsiteY2" fmla="*/ 374650 h 590550"/>
              <a:gd name="connsiteX3" fmla="*/ 1917700 w 2552700"/>
              <a:gd name="connsiteY3" fmla="*/ 292100 h 590550"/>
              <a:gd name="connsiteX4" fmla="*/ 2552700 w 2552700"/>
              <a:gd name="connsiteY4" fmla="*/ 228600 h 590550"/>
              <a:gd name="connsiteX5" fmla="*/ 2552700 w 2552700"/>
              <a:gd name="connsiteY5" fmla="*/ 485775 h 590550"/>
              <a:gd name="connsiteX6" fmla="*/ 1914525 w 2552700"/>
              <a:gd name="connsiteY6" fmla="*/ 542925 h 590550"/>
              <a:gd name="connsiteX7" fmla="*/ 1282700 w 2552700"/>
              <a:gd name="connsiteY7" fmla="*/ 546100 h 590550"/>
              <a:gd name="connsiteX8" fmla="*/ 641350 w 2552700"/>
              <a:gd name="connsiteY8" fmla="*/ 571500 h 590550"/>
              <a:gd name="connsiteX9" fmla="*/ 3175 w 2552700"/>
              <a:gd name="connsiteY9" fmla="*/ 590550 h 590550"/>
              <a:gd name="connsiteX10" fmla="*/ 0 w 2552700"/>
              <a:gd name="connsiteY10" fmla="*/ 222250 h 590550"/>
              <a:gd name="connsiteX0" fmla="*/ 0 w 2552700"/>
              <a:gd name="connsiteY0" fmla="*/ 0 h 368300"/>
              <a:gd name="connsiteX1" fmla="*/ 641350 w 2552700"/>
              <a:gd name="connsiteY1" fmla="*/ 219075 h 368300"/>
              <a:gd name="connsiteX2" fmla="*/ 1279525 w 2552700"/>
              <a:gd name="connsiteY2" fmla="*/ 152400 h 368300"/>
              <a:gd name="connsiteX3" fmla="*/ 1917700 w 2552700"/>
              <a:gd name="connsiteY3" fmla="*/ 69850 h 368300"/>
              <a:gd name="connsiteX4" fmla="*/ 2552700 w 2552700"/>
              <a:gd name="connsiteY4" fmla="*/ 6350 h 368300"/>
              <a:gd name="connsiteX5" fmla="*/ 2552700 w 2552700"/>
              <a:gd name="connsiteY5" fmla="*/ 263525 h 368300"/>
              <a:gd name="connsiteX6" fmla="*/ 1914525 w 2552700"/>
              <a:gd name="connsiteY6" fmla="*/ 320675 h 368300"/>
              <a:gd name="connsiteX7" fmla="*/ 1282700 w 2552700"/>
              <a:gd name="connsiteY7" fmla="*/ 323850 h 368300"/>
              <a:gd name="connsiteX8" fmla="*/ 641350 w 2552700"/>
              <a:gd name="connsiteY8" fmla="*/ 349250 h 368300"/>
              <a:gd name="connsiteX9" fmla="*/ 3175 w 2552700"/>
              <a:gd name="connsiteY9" fmla="*/ 368300 h 368300"/>
              <a:gd name="connsiteX10" fmla="*/ 0 w 2552700"/>
              <a:gd name="connsiteY10" fmla="*/ 0 h 368300"/>
              <a:gd name="connsiteX0" fmla="*/ 0 w 2552700"/>
              <a:gd name="connsiteY0" fmla="*/ 266700 h 374650"/>
              <a:gd name="connsiteX1" fmla="*/ 641350 w 2552700"/>
              <a:gd name="connsiteY1" fmla="*/ 212725 h 374650"/>
              <a:gd name="connsiteX2" fmla="*/ 1279525 w 2552700"/>
              <a:gd name="connsiteY2" fmla="*/ 146050 h 374650"/>
              <a:gd name="connsiteX3" fmla="*/ 1917700 w 2552700"/>
              <a:gd name="connsiteY3" fmla="*/ 63500 h 374650"/>
              <a:gd name="connsiteX4" fmla="*/ 2552700 w 2552700"/>
              <a:gd name="connsiteY4" fmla="*/ 0 h 374650"/>
              <a:gd name="connsiteX5" fmla="*/ 2552700 w 2552700"/>
              <a:gd name="connsiteY5" fmla="*/ 257175 h 374650"/>
              <a:gd name="connsiteX6" fmla="*/ 1914525 w 2552700"/>
              <a:gd name="connsiteY6" fmla="*/ 314325 h 374650"/>
              <a:gd name="connsiteX7" fmla="*/ 1282700 w 2552700"/>
              <a:gd name="connsiteY7" fmla="*/ 317500 h 374650"/>
              <a:gd name="connsiteX8" fmla="*/ 641350 w 2552700"/>
              <a:gd name="connsiteY8" fmla="*/ 342900 h 374650"/>
              <a:gd name="connsiteX9" fmla="*/ 3175 w 2552700"/>
              <a:gd name="connsiteY9" fmla="*/ 361950 h 374650"/>
              <a:gd name="connsiteX10" fmla="*/ 0 w 2552700"/>
              <a:gd name="connsiteY10" fmla="*/ 266700 h 374650"/>
              <a:gd name="connsiteX0" fmla="*/ 0 w 2552700"/>
              <a:gd name="connsiteY0" fmla="*/ 219075 h 361950"/>
              <a:gd name="connsiteX1" fmla="*/ 641350 w 2552700"/>
              <a:gd name="connsiteY1" fmla="*/ 212725 h 361950"/>
              <a:gd name="connsiteX2" fmla="*/ 1279525 w 2552700"/>
              <a:gd name="connsiteY2" fmla="*/ 146050 h 361950"/>
              <a:gd name="connsiteX3" fmla="*/ 1917700 w 2552700"/>
              <a:gd name="connsiteY3" fmla="*/ 63500 h 361950"/>
              <a:gd name="connsiteX4" fmla="*/ 2552700 w 2552700"/>
              <a:gd name="connsiteY4" fmla="*/ 0 h 361950"/>
              <a:gd name="connsiteX5" fmla="*/ 2552700 w 2552700"/>
              <a:gd name="connsiteY5" fmla="*/ 257175 h 361950"/>
              <a:gd name="connsiteX6" fmla="*/ 1914525 w 2552700"/>
              <a:gd name="connsiteY6" fmla="*/ 314325 h 361950"/>
              <a:gd name="connsiteX7" fmla="*/ 1282700 w 2552700"/>
              <a:gd name="connsiteY7" fmla="*/ 317500 h 361950"/>
              <a:gd name="connsiteX8" fmla="*/ 641350 w 2552700"/>
              <a:gd name="connsiteY8" fmla="*/ 342900 h 361950"/>
              <a:gd name="connsiteX9" fmla="*/ 3175 w 2552700"/>
              <a:gd name="connsiteY9" fmla="*/ 361950 h 361950"/>
              <a:gd name="connsiteX10" fmla="*/ 0 w 2552700"/>
              <a:gd name="connsiteY10" fmla="*/ 219075 h 361950"/>
              <a:gd name="connsiteX0" fmla="*/ 0 w 2552700"/>
              <a:gd name="connsiteY0" fmla="*/ 219075 h 361950"/>
              <a:gd name="connsiteX1" fmla="*/ 641350 w 2552700"/>
              <a:gd name="connsiteY1" fmla="*/ 19050 h 361950"/>
              <a:gd name="connsiteX2" fmla="*/ 1279525 w 2552700"/>
              <a:gd name="connsiteY2" fmla="*/ 146050 h 361950"/>
              <a:gd name="connsiteX3" fmla="*/ 1917700 w 2552700"/>
              <a:gd name="connsiteY3" fmla="*/ 63500 h 361950"/>
              <a:gd name="connsiteX4" fmla="*/ 2552700 w 2552700"/>
              <a:gd name="connsiteY4" fmla="*/ 0 h 361950"/>
              <a:gd name="connsiteX5" fmla="*/ 2552700 w 2552700"/>
              <a:gd name="connsiteY5" fmla="*/ 257175 h 361950"/>
              <a:gd name="connsiteX6" fmla="*/ 1914525 w 2552700"/>
              <a:gd name="connsiteY6" fmla="*/ 314325 h 361950"/>
              <a:gd name="connsiteX7" fmla="*/ 1282700 w 2552700"/>
              <a:gd name="connsiteY7" fmla="*/ 317500 h 361950"/>
              <a:gd name="connsiteX8" fmla="*/ 641350 w 2552700"/>
              <a:gd name="connsiteY8" fmla="*/ 342900 h 361950"/>
              <a:gd name="connsiteX9" fmla="*/ 3175 w 2552700"/>
              <a:gd name="connsiteY9" fmla="*/ 361950 h 361950"/>
              <a:gd name="connsiteX10" fmla="*/ 0 w 2552700"/>
              <a:gd name="connsiteY10" fmla="*/ 219075 h 361950"/>
              <a:gd name="connsiteX0" fmla="*/ 0 w 2552700"/>
              <a:gd name="connsiteY0" fmla="*/ 298450 h 441325"/>
              <a:gd name="connsiteX1" fmla="*/ 641350 w 2552700"/>
              <a:gd name="connsiteY1" fmla="*/ 98425 h 441325"/>
              <a:gd name="connsiteX2" fmla="*/ 1279525 w 2552700"/>
              <a:gd name="connsiteY2" fmla="*/ 0 h 441325"/>
              <a:gd name="connsiteX3" fmla="*/ 1917700 w 2552700"/>
              <a:gd name="connsiteY3" fmla="*/ 142875 h 441325"/>
              <a:gd name="connsiteX4" fmla="*/ 2552700 w 2552700"/>
              <a:gd name="connsiteY4" fmla="*/ 79375 h 441325"/>
              <a:gd name="connsiteX5" fmla="*/ 2552700 w 2552700"/>
              <a:gd name="connsiteY5" fmla="*/ 336550 h 441325"/>
              <a:gd name="connsiteX6" fmla="*/ 1914525 w 2552700"/>
              <a:gd name="connsiteY6" fmla="*/ 393700 h 441325"/>
              <a:gd name="connsiteX7" fmla="*/ 1282700 w 2552700"/>
              <a:gd name="connsiteY7" fmla="*/ 396875 h 441325"/>
              <a:gd name="connsiteX8" fmla="*/ 641350 w 2552700"/>
              <a:gd name="connsiteY8" fmla="*/ 422275 h 441325"/>
              <a:gd name="connsiteX9" fmla="*/ 3175 w 2552700"/>
              <a:gd name="connsiteY9" fmla="*/ 441325 h 441325"/>
              <a:gd name="connsiteX10" fmla="*/ 0 w 2552700"/>
              <a:gd name="connsiteY10" fmla="*/ 298450 h 441325"/>
              <a:gd name="connsiteX0" fmla="*/ 0 w 2552700"/>
              <a:gd name="connsiteY0" fmla="*/ 371475 h 514350"/>
              <a:gd name="connsiteX1" fmla="*/ 641350 w 2552700"/>
              <a:gd name="connsiteY1" fmla="*/ 171450 h 514350"/>
              <a:gd name="connsiteX2" fmla="*/ 1279525 w 2552700"/>
              <a:gd name="connsiteY2" fmla="*/ 73025 h 514350"/>
              <a:gd name="connsiteX3" fmla="*/ 1917700 w 2552700"/>
              <a:gd name="connsiteY3" fmla="*/ 0 h 514350"/>
              <a:gd name="connsiteX4" fmla="*/ 2552700 w 2552700"/>
              <a:gd name="connsiteY4" fmla="*/ 152400 h 514350"/>
              <a:gd name="connsiteX5" fmla="*/ 2552700 w 2552700"/>
              <a:gd name="connsiteY5" fmla="*/ 409575 h 514350"/>
              <a:gd name="connsiteX6" fmla="*/ 1914525 w 2552700"/>
              <a:gd name="connsiteY6" fmla="*/ 466725 h 514350"/>
              <a:gd name="connsiteX7" fmla="*/ 1282700 w 2552700"/>
              <a:gd name="connsiteY7" fmla="*/ 469900 h 514350"/>
              <a:gd name="connsiteX8" fmla="*/ 641350 w 2552700"/>
              <a:gd name="connsiteY8" fmla="*/ 495300 h 514350"/>
              <a:gd name="connsiteX9" fmla="*/ 3175 w 2552700"/>
              <a:gd name="connsiteY9" fmla="*/ 514350 h 514350"/>
              <a:gd name="connsiteX10" fmla="*/ 0 w 2552700"/>
              <a:gd name="connsiteY10" fmla="*/ 371475 h 514350"/>
              <a:gd name="connsiteX0" fmla="*/ 0 w 2552700"/>
              <a:gd name="connsiteY0" fmla="*/ 530225 h 673100"/>
              <a:gd name="connsiteX1" fmla="*/ 641350 w 2552700"/>
              <a:gd name="connsiteY1" fmla="*/ 330200 h 673100"/>
              <a:gd name="connsiteX2" fmla="*/ 1279525 w 2552700"/>
              <a:gd name="connsiteY2" fmla="*/ 231775 h 673100"/>
              <a:gd name="connsiteX3" fmla="*/ 1917700 w 2552700"/>
              <a:gd name="connsiteY3" fmla="*/ 158750 h 673100"/>
              <a:gd name="connsiteX4" fmla="*/ 2552700 w 2552700"/>
              <a:gd name="connsiteY4" fmla="*/ 0 h 673100"/>
              <a:gd name="connsiteX5" fmla="*/ 2552700 w 2552700"/>
              <a:gd name="connsiteY5" fmla="*/ 568325 h 673100"/>
              <a:gd name="connsiteX6" fmla="*/ 1914525 w 2552700"/>
              <a:gd name="connsiteY6" fmla="*/ 625475 h 673100"/>
              <a:gd name="connsiteX7" fmla="*/ 1282700 w 2552700"/>
              <a:gd name="connsiteY7" fmla="*/ 628650 h 673100"/>
              <a:gd name="connsiteX8" fmla="*/ 641350 w 2552700"/>
              <a:gd name="connsiteY8" fmla="*/ 654050 h 673100"/>
              <a:gd name="connsiteX9" fmla="*/ 3175 w 2552700"/>
              <a:gd name="connsiteY9" fmla="*/ 673100 h 673100"/>
              <a:gd name="connsiteX10" fmla="*/ 0 w 2552700"/>
              <a:gd name="connsiteY10" fmla="*/ 530225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673100">
                <a:moveTo>
                  <a:pt x="0" y="530225"/>
                </a:moveTo>
                <a:lnTo>
                  <a:pt x="641350" y="330200"/>
                </a:lnTo>
                <a:lnTo>
                  <a:pt x="1279525" y="231775"/>
                </a:lnTo>
                <a:lnTo>
                  <a:pt x="1917700" y="158750"/>
                </a:lnTo>
                <a:lnTo>
                  <a:pt x="2552700" y="0"/>
                </a:lnTo>
                <a:lnTo>
                  <a:pt x="2552700" y="568325"/>
                </a:lnTo>
                <a:lnTo>
                  <a:pt x="1914525" y="625475"/>
                </a:lnTo>
                <a:lnTo>
                  <a:pt x="1282700" y="628650"/>
                </a:lnTo>
                <a:lnTo>
                  <a:pt x="641350" y="654050"/>
                </a:lnTo>
                <a:lnTo>
                  <a:pt x="3175" y="673100"/>
                </a:lnTo>
                <a:cubicBezTo>
                  <a:pt x="2117" y="565150"/>
                  <a:pt x="1058" y="638175"/>
                  <a:pt x="0" y="53022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5570" y="349408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2714" y="677862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45442" y="828676"/>
            <a:ext cx="1938864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600196" y="1673229"/>
            <a:ext cx="3857630" cy="910777"/>
            <a:chOff x="1600195" y="1624018"/>
            <a:chExt cx="3940165" cy="91077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04957" y="2319351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14487" y="4497388"/>
            <a:ext cx="3857630" cy="920303"/>
            <a:chOff x="1600195" y="1624018"/>
            <a:chExt cx="3940165" cy="920303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Unscaled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8298" y="3643313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92040" y="2971800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92040" y="2788920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99660" y="2400300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07280" y="2087880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97" y="348492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Freeform 31"/>
          <p:cNvSpPr/>
          <p:nvPr/>
        </p:nvSpPr>
        <p:spPr>
          <a:xfrm>
            <a:off x="2279650" y="3073398"/>
            <a:ext cx="2552700" cy="165100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0 h 384175"/>
              <a:gd name="connsiteX1" fmla="*/ 638175 w 2552700"/>
              <a:gd name="connsiteY1" fmla="*/ 19685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0 h 384175"/>
              <a:gd name="connsiteX0" fmla="*/ 0 w 2552700"/>
              <a:gd name="connsiteY0" fmla="*/ 50800 h 434975"/>
              <a:gd name="connsiteX1" fmla="*/ 638175 w 2552700"/>
              <a:gd name="connsiteY1" fmla="*/ 0 h 434975"/>
              <a:gd name="connsiteX2" fmla="*/ 1279525 w 2552700"/>
              <a:gd name="connsiteY2" fmla="*/ 209550 h 434975"/>
              <a:gd name="connsiteX3" fmla="*/ 1914525 w 2552700"/>
              <a:gd name="connsiteY3" fmla="*/ 114300 h 434975"/>
              <a:gd name="connsiteX4" fmla="*/ 2552700 w 2552700"/>
              <a:gd name="connsiteY4" fmla="*/ 95250 h 434975"/>
              <a:gd name="connsiteX5" fmla="*/ 2552700 w 2552700"/>
              <a:gd name="connsiteY5" fmla="*/ 346075 h 434975"/>
              <a:gd name="connsiteX6" fmla="*/ 1914525 w 2552700"/>
              <a:gd name="connsiteY6" fmla="*/ 361950 h 434975"/>
              <a:gd name="connsiteX7" fmla="*/ 1276350 w 2552700"/>
              <a:gd name="connsiteY7" fmla="*/ 368300 h 434975"/>
              <a:gd name="connsiteX8" fmla="*/ 638175 w 2552700"/>
              <a:gd name="connsiteY8" fmla="*/ 396875 h 434975"/>
              <a:gd name="connsiteX9" fmla="*/ 3175 w 2552700"/>
              <a:gd name="connsiteY9" fmla="*/ 434975 h 434975"/>
              <a:gd name="connsiteX10" fmla="*/ 0 w 2552700"/>
              <a:gd name="connsiteY10" fmla="*/ 50800 h 434975"/>
              <a:gd name="connsiteX0" fmla="*/ 0 w 2552700"/>
              <a:gd name="connsiteY0" fmla="*/ 60325 h 444500"/>
              <a:gd name="connsiteX1" fmla="*/ 638175 w 2552700"/>
              <a:gd name="connsiteY1" fmla="*/ 9525 h 444500"/>
              <a:gd name="connsiteX2" fmla="*/ 1279525 w 2552700"/>
              <a:gd name="connsiteY2" fmla="*/ 0 h 444500"/>
              <a:gd name="connsiteX3" fmla="*/ 1914525 w 2552700"/>
              <a:gd name="connsiteY3" fmla="*/ 123825 h 444500"/>
              <a:gd name="connsiteX4" fmla="*/ 2552700 w 2552700"/>
              <a:gd name="connsiteY4" fmla="*/ 104775 h 444500"/>
              <a:gd name="connsiteX5" fmla="*/ 2552700 w 2552700"/>
              <a:gd name="connsiteY5" fmla="*/ 355600 h 444500"/>
              <a:gd name="connsiteX6" fmla="*/ 1914525 w 2552700"/>
              <a:gd name="connsiteY6" fmla="*/ 371475 h 444500"/>
              <a:gd name="connsiteX7" fmla="*/ 1276350 w 2552700"/>
              <a:gd name="connsiteY7" fmla="*/ 377825 h 444500"/>
              <a:gd name="connsiteX8" fmla="*/ 638175 w 2552700"/>
              <a:gd name="connsiteY8" fmla="*/ 406400 h 444500"/>
              <a:gd name="connsiteX9" fmla="*/ 3175 w 2552700"/>
              <a:gd name="connsiteY9" fmla="*/ 444500 h 444500"/>
              <a:gd name="connsiteX10" fmla="*/ 0 w 2552700"/>
              <a:gd name="connsiteY10" fmla="*/ 60325 h 444500"/>
              <a:gd name="connsiteX0" fmla="*/ 0 w 2552700"/>
              <a:gd name="connsiteY0" fmla="*/ 60325 h 444500"/>
              <a:gd name="connsiteX1" fmla="*/ 638175 w 2552700"/>
              <a:gd name="connsiteY1" fmla="*/ 9525 h 444500"/>
              <a:gd name="connsiteX2" fmla="*/ 1279525 w 2552700"/>
              <a:gd name="connsiteY2" fmla="*/ 0 h 444500"/>
              <a:gd name="connsiteX3" fmla="*/ 1914525 w 2552700"/>
              <a:gd name="connsiteY3" fmla="*/ 0 h 444500"/>
              <a:gd name="connsiteX4" fmla="*/ 2552700 w 2552700"/>
              <a:gd name="connsiteY4" fmla="*/ 104775 h 444500"/>
              <a:gd name="connsiteX5" fmla="*/ 2552700 w 2552700"/>
              <a:gd name="connsiteY5" fmla="*/ 355600 h 444500"/>
              <a:gd name="connsiteX6" fmla="*/ 1914525 w 2552700"/>
              <a:gd name="connsiteY6" fmla="*/ 371475 h 444500"/>
              <a:gd name="connsiteX7" fmla="*/ 1276350 w 2552700"/>
              <a:gd name="connsiteY7" fmla="*/ 377825 h 444500"/>
              <a:gd name="connsiteX8" fmla="*/ 638175 w 2552700"/>
              <a:gd name="connsiteY8" fmla="*/ 406400 h 444500"/>
              <a:gd name="connsiteX9" fmla="*/ 3175 w 2552700"/>
              <a:gd name="connsiteY9" fmla="*/ 444500 h 444500"/>
              <a:gd name="connsiteX10" fmla="*/ 0 w 2552700"/>
              <a:gd name="connsiteY10" fmla="*/ 60325 h 444500"/>
              <a:gd name="connsiteX0" fmla="*/ 0 w 2552700"/>
              <a:gd name="connsiteY0" fmla="*/ 79375 h 463550"/>
              <a:gd name="connsiteX1" fmla="*/ 638175 w 2552700"/>
              <a:gd name="connsiteY1" fmla="*/ 28575 h 463550"/>
              <a:gd name="connsiteX2" fmla="*/ 1279525 w 2552700"/>
              <a:gd name="connsiteY2" fmla="*/ 19050 h 463550"/>
              <a:gd name="connsiteX3" fmla="*/ 1914525 w 2552700"/>
              <a:gd name="connsiteY3" fmla="*/ 19050 h 463550"/>
              <a:gd name="connsiteX4" fmla="*/ 2552700 w 2552700"/>
              <a:gd name="connsiteY4" fmla="*/ 0 h 463550"/>
              <a:gd name="connsiteX5" fmla="*/ 2552700 w 2552700"/>
              <a:gd name="connsiteY5" fmla="*/ 374650 h 463550"/>
              <a:gd name="connsiteX6" fmla="*/ 1914525 w 2552700"/>
              <a:gd name="connsiteY6" fmla="*/ 390525 h 463550"/>
              <a:gd name="connsiteX7" fmla="*/ 1276350 w 2552700"/>
              <a:gd name="connsiteY7" fmla="*/ 396875 h 463550"/>
              <a:gd name="connsiteX8" fmla="*/ 638175 w 2552700"/>
              <a:gd name="connsiteY8" fmla="*/ 425450 h 463550"/>
              <a:gd name="connsiteX9" fmla="*/ 3175 w 2552700"/>
              <a:gd name="connsiteY9" fmla="*/ 463550 h 463550"/>
              <a:gd name="connsiteX10" fmla="*/ 0 w 2552700"/>
              <a:gd name="connsiteY10" fmla="*/ 79375 h 463550"/>
              <a:gd name="connsiteX0" fmla="*/ 0 w 2552700"/>
              <a:gd name="connsiteY0" fmla="*/ 79375 h 425450"/>
              <a:gd name="connsiteX1" fmla="*/ 638175 w 2552700"/>
              <a:gd name="connsiteY1" fmla="*/ 28575 h 425450"/>
              <a:gd name="connsiteX2" fmla="*/ 1279525 w 2552700"/>
              <a:gd name="connsiteY2" fmla="*/ 19050 h 425450"/>
              <a:gd name="connsiteX3" fmla="*/ 1914525 w 2552700"/>
              <a:gd name="connsiteY3" fmla="*/ 19050 h 425450"/>
              <a:gd name="connsiteX4" fmla="*/ 2552700 w 2552700"/>
              <a:gd name="connsiteY4" fmla="*/ 0 h 425450"/>
              <a:gd name="connsiteX5" fmla="*/ 2552700 w 2552700"/>
              <a:gd name="connsiteY5" fmla="*/ 374650 h 425450"/>
              <a:gd name="connsiteX6" fmla="*/ 1914525 w 2552700"/>
              <a:gd name="connsiteY6" fmla="*/ 390525 h 425450"/>
              <a:gd name="connsiteX7" fmla="*/ 1276350 w 2552700"/>
              <a:gd name="connsiteY7" fmla="*/ 396875 h 425450"/>
              <a:gd name="connsiteX8" fmla="*/ 638175 w 2552700"/>
              <a:gd name="connsiteY8" fmla="*/ 425450 h 425450"/>
              <a:gd name="connsiteX9" fmla="*/ 3175 w 2552700"/>
              <a:gd name="connsiteY9" fmla="*/ 117475 h 425450"/>
              <a:gd name="connsiteX10" fmla="*/ 0 w 2552700"/>
              <a:gd name="connsiteY10" fmla="*/ 79375 h 425450"/>
              <a:gd name="connsiteX0" fmla="*/ 0 w 2552700"/>
              <a:gd name="connsiteY0" fmla="*/ 79375 h 396875"/>
              <a:gd name="connsiteX1" fmla="*/ 638175 w 2552700"/>
              <a:gd name="connsiteY1" fmla="*/ 28575 h 396875"/>
              <a:gd name="connsiteX2" fmla="*/ 1279525 w 2552700"/>
              <a:gd name="connsiteY2" fmla="*/ 19050 h 396875"/>
              <a:gd name="connsiteX3" fmla="*/ 1914525 w 2552700"/>
              <a:gd name="connsiteY3" fmla="*/ 19050 h 396875"/>
              <a:gd name="connsiteX4" fmla="*/ 2552700 w 2552700"/>
              <a:gd name="connsiteY4" fmla="*/ 0 h 396875"/>
              <a:gd name="connsiteX5" fmla="*/ 2552700 w 2552700"/>
              <a:gd name="connsiteY5" fmla="*/ 374650 h 396875"/>
              <a:gd name="connsiteX6" fmla="*/ 1914525 w 2552700"/>
              <a:gd name="connsiteY6" fmla="*/ 390525 h 396875"/>
              <a:gd name="connsiteX7" fmla="*/ 1276350 w 2552700"/>
              <a:gd name="connsiteY7" fmla="*/ 396875 h 396875"/>
              <a:gd name="connsiteX8" fmla="*/ 638175 w 2552700"/>
              <a:gd name="connsiteY8" fmla="*/ 88900 h 396875"/>
              <a:gd name="connsiteX9" fmla="*/ 3175 w 2552700"/>
              <a:gd name="connsiteY9" fmla="*/ 117475 h 396875"/>
              <a:gd name="connsiteX10" fmla="*/ 0 w 2552700"/>
              <a:gd name="connsiteY10" fmla="*/ 79375 h 396875"/>
              <a:gd name="connsiteX0" fmla="*/ 0 w 2552700"/>
              <a:gd name="connsiteY0" fmla="*/ 79375 h 390525"/>
              <a:gd name="connsiteX1" fmla="*/ 638175 w 2552700"/>
              <a:gd name="connsiteY1" fmla="*/ 28575 h 390525"/>
              <a:gd name="connsiteX2" fmla="*/ 1279525 w 2552700"/>
              <a:gd name="connsiteY2" fmla="*/ 19050 h 390525"/>
              <a:gd name="connsiteX3" fmla="*/ 1914525 w 2552700"/>
              <a:gd name="connsiteY3" fmla="*/ 19050 h 390525"/>
              <a:gd name="connsiteX4" fmla="*/ 2552700 w 2552700"/>
              <a:gd name="connsiteY4" fmla="*/ 0 h 390525"/>
              <a:gd name="connsiteX5" fmla="*/ 2552700 w 2552700"/>
              <a:gd name="connsiteY5" fmla="*/ 374650 h 390525"/>
              <a:gd name="connsiteX6" fmla="*/ 1914525 w 2552700"/>
              <a:gd name="connsiteY6" fmla="*/ 390525 h 390525"/>
              <a:gd name="connsiteX7" fmla="*/ 1276350 w 2552700"/>
              <a:gd name="connsiteY7" fmla="*/ 53975 h 390525"/>
              <a:gd name="connsiteX8" fmla="*/ 638175 w 2552700"/>
              <a:gd name="connsiteY8" fmla="*/ 88900 h 390525"/>
              <a:gd name="connsiteX9" fmla="*/ 3175 w 2552700"/>
              <a:gd name="connsiteY9" fmla="*/ 117475 h 390525"/>
              <a:gd name="connsiteX10" fmla="*/ 0 w 2552700"/>
              <a:gd name="connsiteY10" fmla="*/ 79375 h 390525"/>
              <a:gd name="connsiteX0" fmla="*/ 0 w 2552700"/>
              <a:gd name="connsiteY0" fmla="*/ 79375 h 374650"/>
              <a:gd name="connsiteX1" fmla="*/ 638175 w 2552700"/>
              <a:gd name="connsiteY1" fmla="*/ 28575 h 374650"/>
              <a:gd name="connsiteX2" fmla="*/ 1279525 w 2552700"/>
              <a:gd name="connsiteY2" fmla="*/ 19050 h 374650"/>
              <a:gd name="connsiteX3" fmla="*/ 1914525 w 2552700"/>
              <a:gd name="connsiteY3" fmla="*/ 19050 h 374650"/>
              <a:gd name="connsiteX4" fmla="*/ 2552700 w 2552700"/>
              <a:gd name="connsiteY4" fmla="*/ 0 h 374650"/>
              <a:gd name="connsiteX5" fmla="*/ 2552700 w 2552700"/>
              <a:gd name="connsiteY5" fmla="*/ 374650 h 374650"/>
              <a:gd name="connsiteX6" fmla="*/ 1914525 w 2552700"/>
              <a:gd name="connsiteY6" fmla="*/ 57150 h 374650"/>
              <a:gd name="connsiteX7" fmla="*/ 1276350 w 2552700"/>
              <a:gd name="connsiteY7" fmla="*/ 53975 h 374650"/>
              <a:gd name="connsiteX8" fmla="*/ 638175 w 2552700"/>
              <a:gd name="connsiteY8" fmla="*/ 88900 h 374650"/>
              <a:gd name="connsiteX9" fmla="*/ 3175 w 2552700"/>
              <a:gd name="connsiteY9" fmla="*/ 117475 h 374650"/>
              <a:gd name="connsiteX10" fmla="*/ 0 w 2552700"/>
              <a:gd name="connsiteY10" fmla="*/ 79375 h 374650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53975 h 125942"/>
              <a:gd name="connsiteX8" fmla="*/ 638175 w 2552700"/>
              <a:gd name="connsiteY8" fmla="*/ 88900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349250 h 395817"/>
              <a:gd name="connsiteX1" fmla="*/ 638175 w 2552700"/>
              <a:gd name="connsiteY1" fmla="*/ 298450 h 395817"/>
              <a:gd name="connsiteX2" fmla="*/ 1279525 w 2552700"/>
              <a:gd name="connsiteY2" fmla="*/ 288925 h 395817"/>
              <a:gd name="connsiteX3" fmla="*/ 1914525 w 2552700"/>
              <a:gd name="connsiteY3" fmla="*/ 288925 h 395817"/>
              <a:gd name="connsiteX4" fmla="*/ 2552700 w 2552700"/>
              <a:gd name="connsiteY4" fmla="*/ 269875 h 395817"/>
              <a:gd name="connsiteX5" fmla="*/ 2552700 w 2552700"/>
              <a:gd name="connsiteY5" fmla="*/ 320675 h 395817"/>
              <a:gd name="connsiteX6" fmla="*/ 1914525 w 2552700"/>
              <a:gd name="connsiteY6" fmla="*/ 327025 h 395817"/>
              <a:gd name="connsiteX7" fmla="*/ 1276350 w 2552700"/>
              <a:gd name="connsiteY7" fmla="*/ 323850 h 395817"/>
              <a:gd name="connsiteX8" fmla="*/ 638175 w 2552700"/>
              <a:gd name="connsiteY8" fmla="*/ 0 h 395817"/>
              <a:gd name="connsiteX9" fmla="*/ 3175 w 2552700"/>
              <a:gd name="connsiteY9" fmla="*/ 387350 h 395817"/>
              <a:gd name="connsiteX10" fmla="*/ 0 w 2552700"/>
              <a:gd name="connsiteY10" fmla="*/ 349250 h 3958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5397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438150 h 484717"/>
              <a:gd name="connsiteX1" fmla="*/ 638175 w 2552700"/>
              <a:gd name="connsiteY1" fmla="*/ 387350 h 484717"/>
              <a:gd name="connsiteX2" fmla="*/ 1279525 w 2552700"/>
              <a:gd name="connsiteY2" fmla="*/ 377825 h 484717"/>
              <a:gd name="connsiteX3" fmla="*/ 1914525 w 2552700"/>
              <a:gd name="connsiteY3" fmla="*/ 377825 h 484717"/>
              <a:gd name="connsiteX4" fmla="*/ 2552700 w 2552700"/>
              <a:gd name="connsiteY4" fmla="*/ 358775 h 484717"/>
              <a:gd name="connsiteX5" fmla="*/ 2552700 w 2552700"/>
              <a:gd name="connsiteY5" fmla="*/ 409575 h 484717"/>
              <a:gd name="connsiteX6" fmla="*/ 1914525 w 2552700"/>
              <a:gd name="connsiteY6" fmla="*/ 0 h 484717"/>
              <a:gd name="connsiteX7" fmla="*/ 1276350 w 2552700"/>
              <a:gd name="connsiteY7" fmla="*/ 457200 h 484717"/>
              <a:gd name="connsiteX8" fmla="*/ 638175 w 2552700"/>
              <a:gd name="connsiteY8" fmla="*/ 469900 h 484717"/>
              <a:gd name="connsiteX9" fmla="*/ 3175 w 2552700"/>
              <a:gd name="connsiteY9" fmla="*/ 476250 h 484717"/>
              <a:gd name="connsiteX10" fmla="*/ 0 w 2552700"/>
              <a:gd name="connsiteY10" fmla="*/ 438150 h 4847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952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387350 h 433917"/>
              <a:gd name="connsiteX1" fmla="*/ 638175 w 2552700"/>
              <a:gd name="connsiteY1" fmla="*/ 336550 h 433917"/>
              <a:gd name="connsiteX2" fmla="*/ 1279525 w 2552700"/>
              <a:gd name="connsiteY2" fmla="*/ 327025 h 433917"/>
              <a:gd name="connsiteX3" fmla="*/ 1914525 w 2552700"/>
              <a:gd name="connsiteY3" fmla="*/ 327025 h 433917"/>
              <a:gd name="connsiteX4" fmla="*/ 2552700 w 2552700"/>
              <a:gd name="connsiteY4" fmla="*/ 307975 h 433917"/>
              <a:gd name="connsiteX5" fmla="*/ 2552700 w 2552700"/>
              <a:gd name="connsiteY5" fmla="*/ 0 h 433917"/>
              <a:gd name="connsiteX6" fmla="*/ 1914525 w 2552700"/>
              <a:gd name="connsiteY6" fmla="*/ 403225 h 433917"/>
              <a:gd name="connsiteX7" fmla="*/ 1276350 w 2552700"/>
              <a:gd name="connsiteY7" fmla="*/ 406400 h 433917"/>
              <a:gd name="connsiteX8" fmla="*/ 638175 w 2552700"/>
              <a:gd name="connsiteY8" fmla="*/ 419100 h 433917"/>
              <a:gd name="connsiteX9" fmla="*/ 3175 w 2552700"/>
              <a:gd name="connsiteY9" fmla="*/ 425450 h 433917"/>
              <a:gd name="connsiteX10" fmla="*/ 0 w 2552700"/>
              <a:gd name="connsiteY10" fmla="*/ 387350 h 4339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85725 h 125942"/>
              <a:gd name="connsiteX6" fmla="*/ 1914525 w 2552700"/>
              <a:gd name="connsiteY6" fmla="*/ 952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0 h 257175"/>
              <a:gd name="connsiteX1" fmla="*/ 638175 w 2552700"/>
              <a:gd name="connsiteY1" fmla="*/ 168275 h 257175"/>
              <a:gd name="connsiteX2" fmla="*/ 1279525 w 2552700"/>
              <a:gd name="connsiteY2" fmla="*/ 158750 h 257175"/>
              <a:gd name="connsiteX3" fmla="*/ 1914525 w 2552700"/>
              <a:gd name="connsiteY3" fmla="*/ 158750 h 257175"/>
              <a:gd name="connsiteX4" fmla="*/ 2552700 w 2552700"/>
              <a:gd name="connsiteY4" fmla="*/ 139700 h 257175"/>
              <a:gd name="connsiteX5" fmla="*/ 2552700 w 2552700"/>
              <a:gd name="connsiteY5" fmla="*/ 225425 h 257175"/>
              <a:gd name="connsiteX6" fmla="*/ 1914525 w 2552700"/>
              <a:gd name="connsiteY6" fmla="*/ 234950 h 257175"/>
              <a:gd name="connsiteX7" fmla="*/ 1276350 w 2552700"/>
              <a:gd name="connsiteY7" fmla="*/ 238125 h 257175"/>
              <a:gd name="connsiteX8" fmla="*/ 638175 w 2552700"/>
              <a:gd name="connsiteY8" fmla="*/ 250825 h 257175"/>
              <a:gd name="connsiteX9" fmla="*/ 3175 w 2552700"/>
              <a:gd name="connsiteY9" fmla="*/ 257175 h 257175"/>
              <a:gd name="connsiteX10" fmla="*/ 0 w 2552700"/>
              <a:gd name="connsiteY10" fmla="*/ 0 h 257175"/>
              <a:gd name="connsiteX0" fmla="*/ 0 w 2552700"/>
              <a:gd name="connsiteY0" fmla="*/ 403225 h 449792"/>
              <a:gd name="connsiteX1" fmla="*/ 638175 w 2552700"/>
              <a:gd name="connsiteY1" fmla="*/ 28575 h 449792"/>
              <a:gd name="connsiteX2" fmla="*/ 1279525 w 2552700"/>
              <a:gd name="connsiteY2" fmla="*/ 19050 h 449792"/>
              <a:gd name="connsiteX3" fmla="*/ 1914525 w 2552700"/>
              <a:gd name="connsiteY3" fmla="*/ 19050 h 449792"/>
              <a:gd name="connsiteX4" fmla="*/ 2552700 w 2552700"/>
              <a:gd name="connsiteY4" fmla="*/ 0 h 449792"/>
              <a:gd name="connsiteX5" fmla="*/ 2552700 w 2552700"/>
              <a:gd name="connsiteY5" fmla="*/ 85725 h 449792"/>
              <a:gd name="connsiteX6" fmla="*/ 1914525 w 2552700"/>
              <a:gd name="connsiteY6" fmla="*/ 95250 h 449792"/>
              <a:gd name="connsiteX7" fmla="*/ 1276350 w 2552700"/>
              <a:gd name="connsiteY7" fmla="*/ 98425 h 449792"/>
              <a:gd name="connsiteX8" fmla="*/ 638175 w 2552700"/>
              <a:gd name="connsiteY8" fmla="*/ 111125 h 449792"/>
              <a:gd name="connsiteX9" fmla="*/ 3175 w 2552700"/>
              <a:gd name="connsiteY9" fmla="*/ 117475 h 449792"/>
              <a:gd name="connsiteX10" fmla="*/ 0 w 2552700"/>
              <a:gd name="connsiteY10" fmla="*/ 403225 h 449792"/>
              <a:gd name="connsiteX0" fmla="*/ 0 w 2552700"/>
              <a:gd name="connsiteY0" fmla="*/ 69850 h 117475"/>
              <a:gd name="connsiteX1" fmla="*/ 638175 w 2552700"/>
              <a:gd name="connsiteY1" fmla="*/ 28575 h 117475"/>
              <a:gd name="connsiteX2" fmla="*/ 1279525 w 2552700"/>
              <a:gd name="connsiteY2" fmla="*/ 19050 h 117475"/>
              <a:gd name="connsiteX3" fmla="*/ 1914525 w 2552700"/>
              <a:gd name="connsiteY3" fmla="*/ 19050 h 117475"/>
              <a:gd name="connsiteX4" fmla="*/ 2552700 w 2552700"/>
              <a:gd name="connsiteY4" fmla="*/ 0 h 117475"/>
              <a:gd name="connsiteX5" fmla="*/ 2552700 w 2552700"/>
              <a:gd name="connsiteY5" fmla="*/ 85725 h 117475"/>
              <a:gd name="connsiteX6" fmla="*/ 1914525 w 2552700"/>
              <a:gd name="connsiteY6" fmla="*/ 95250 h 117475"/>
              <a:gd name="connsiteX7" fmla="*/ 1276350 w 2552700"/>
              <a:gd name="connsiteY7" fmla="*/ 98425 h 117475"/>
              <a:gd name="connsiteX8" fmla="*/ 638175 w 2552700"/>
              <a:gd name="connsiteY8" fmla="*/ 111125 h 117475"/>
              <a:gd name="connsiteX9" fmla="*/ 3175 w 2552700"/>
              <a:gd name="connsiteY9" fmla="*/ 117475 h 117475"/>
              <a:gd name="connsiteX10" fmla="*/ 0 w 2552700"/>
              <a:gd name="connsiteY10" fmla="*/ 69850 h 117475"/>
              <a:gd name="connsiteX0" fmla="*/ 0 w 2552700"/>
              <a:gd name="connsiteY0" fmla="*/ 69850 h 219075"/>
              <a:gd name="connsiteX1" fmla="*/ 638175 w 2552700"/>
              <a:gd name="connsiteY1" fmla="*/ 28575 h 219075"/>
              <a:gd name="connsiteX2" fmla="*/ 1279525 w 2552700"/>
              <a:gd name="connsiteY2" fmla="*/ 219075 h 219075"/>
              <a:gd name="connsiteX3" fmla="*/ 1914525 w 2552700"/>
              <a:gd name="connsiteY3" fmla="*/ 19050 h 219075"/>
              <a:gd name="connsiteX4" fmla="*/ 2552700 w 2552700"/>
              <a:gd name="connsiteY4" fmla="*/ 0 h 219075"/>
              <a:gd name="connsiteX5" fmla="*/ 2552700 w 2552700"/>
              <a:gd name="connsiteY5" fmla="*/ 85725 h 219075"/>
              <a:gd name="connsiteX6" fmla="*/ 1914525 w 2552700"/>
              <a:gd name="connsiteY6" fmla="*/ 95250 h 219075"/>
              <a:gd name="connsiteX7" fmla="*/ 1276350 w 2552700"/>
              <a:gd name="connsiteY7" fmla="*/ 98425 h 219075"/>
              <a:gd name="connsiteX8" fmla="*/ 638175 w 2552700"/>
              <a:gd name="connsiteY8" fmla="*/ 111125 h 219075"/>
              <a:gd name="connsiteX9" fmla="*/ 3175 w 2552700"/>
              <a:gd name="connsiteY9" fmla="*/ 117475 h 219075"/>
              <a:gd name="connsiteX10" fmla="*/ 0 w 2552700"/>
              <a:gd name="connsiteY10" fmla="*/ 69850 h 219075"/>
              <a:gd name="connsiteX0" fmla="*/ 0 w 2552700"/>
              <a:gd name="connsiteY0" fmla="*/ 69850 h 117475"/>
              <a:gd name="connsiteX1" fmla="*/ 638175 w 2552700"/>
              <a:gd name="connsiteY1" fmla="*/ 28575 h 117475"/>
              <a:gd name="connsiteX2" fmla="*/ 1279525 w 2552700"/>
              <a:gd name="connsiteY2" fmla="*/ 6350 h 117475"/>
              <a:gd name="connsiteX3" fmla="*/ 1914525 w 2552700"/>
              <a:gd name="connsiteY3" fmla="*/ 19050 h 117475"/>
              <a:gd name="connsiteX4" fmla="*/ 2552700 w 2552700"/>
              <a:gd name="connsiteY4" fmla="*/ 0 h 117475"/>
              <a:gd name="connsiteX5" fmla="*/ 2552700 w 2552700"/>
              <a:gd name="connsiteY5" fmla="*/ 85725 h 117475"/>
              <a:gd name="connsiteX6" fmla="*/ 1914525 w 2552700"/>
              <a:gd name="connsiteY6" fmla="*/ 95250 h 117475"/>
              <a:gd name="connsiteX7" fmla="*/ 1276350 w 2552700"/>
              <a:gd name="connsiteY7" fmla="*/ 98425 h 117475"/>
              <a:gd name="connsiteX8" fmla="*/ 638175 w 2552700"/>
              <a:gd name="connsiteY8" fmla="*/ 111125 h 117475"/>
              <a:gd name="connsiteX9" fmla="*/ 3175 w 2552700"/>
              <a:gd name="connsiteY9" fmla="*/ 117475 h 117475"/>
              <a:gd name="connsiteX10" fmla="*/ 0 w 2552700"/>
              <a:gd name="connsiteY10" fmla="*/ 69850 h 117475"/>
              <a:gd name="connsiteX0" fmla="*/ 0 w 2552700"/>
              <a:gd name="connsiteY0" fmla="*/ 98425 h 146050"/>
              <a:gd name="connsiteX1" fmla="*/ 638175 w 2552700"/>
              <a:gd name="connsiteY1" fmla="*/ 57150 h 146050"/>
              <a:gd name="connsiteX2" fmla="*/ 1279525 w 2552700"/>
              <a:gd name="connsiteY2" fmla="*/ 34925 h 146050"/>
              <a:gd name="connsiteX3" fmla="*/ 1914525 w 2552700"/>
              <a:gd name="connsiteY3" fmla="*/ 0 h 146050"/>
              <a:gd name="connsiteX4" fmla="*/ 2552700 w 2552700"/>
              <a:gd name="connsiteY4" fmla="*/ 28575 h 146050"/>
              <a:gd name="connsiteX5" fmla="*/ 2552700 w 2552700"/>
              <a:gd name="connsiteY5" fmla="*/ 114300 h 146050"/>
              <a:gd name="connsiteX6" fmla="*/ 1914525 w 2552700"/>
              <a:gd name="connsiteY6" fmla="*/ 123825 h 146050"/>
              <a:gd name="connsiteX7" fmla="*/ 1276350 w 2552700"/>
              <a:gd name="connsiteY7" fmla="*/ 127000 h 146050"/>
              <a:gd name="connsiteX8" fmla="*/ 638175 w 2552700"/>
              <a:gd name="connsiteY8" fmla="*/ 139700 h 146050"/>
              <a:gd name="connsiteX9" fmla="*/ 3175 w 2552700"/>
              <a:gd name="connsiteY9" fmla="*/ 146050 h 146050"/>
              <a:gd name="connsiteX10" fmla="*/ 0 w 2552700"/>
              <a:gd name="connsiteY10" fmla="*/ 98425 h 146050"/>
              <a:gd name="connsiteX0" fmla="*/ 0 w 2552700"/>
              <a:gd name="connsiteY0" fmla="*/ 117475 h 165100"/>
              <a:gd name="connsiteX1" fmla="*/ 638175 w 2552700"/>
              <a:gd name="connsiteY1" fmla="*/ 76200 h 165100"/>
              <a:gd name="connsiteX2" fmla="*/ 1279525 w 2552700"/>
              <a:gd name="connsiteY2" fmla="*/ 53975 h 165100"/>
              <a:gd name="connsiteX3" fmla="*/ 1914525 w 2552700"/>
              <a:gd name="connsiteY3" fmla="*/ 19050 h 165100"/>
              <a:gd name="connsiteX4" fmla="*/ 2552700 w 2552700"/>
              <a:gd name="connsiteY4" fmla="*/ 0 h 165100"/>
              <a:gd name="connsiteX5" fmla="*/ 2552700 w 2552700"/>
              <a:gd name="connsiteY5" fmla="*/ 133350 h 165100"/>
              <a:gd name="connsiteX6" fmla="*/ 1914525 w 2552700"/>
              <a:gd name="connsiteY6" fmla="*/ 142875 h 165100"/>
              <a:gd name="connsiteX7" fmla="*/ 1276350 w 2552700"/>
              <a:gd name="connsiteY7" fmla="*/ 146050 h 165100"/>
              <a:gd name="connsiteX8" fmla="*/ 638175 w 2552700"/>
              <a:gd name="connsiteY8" fmla="*/ 158750 h 165100"/>
              <a:gd name="connsiteX9" fmla="*/ 3175 w 2552700"/>
              <a:gd name="connsiteY9" fmla="*/ 165100 h 165100"/>
              <a:gd name="connsiteX10" fmla="*/ 0 w 2552700"/>
              <a:gd name="connsiteY10" fmla="*/ 117475 h 16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165100">
                <a:moveTo>
                  <a:pt x="0" y="117475"/>
                </a:moveTo>
                <a:lnTo>
                  <a:pt x="638175" y="76200"/>
                </a:lnTo>
                <a:lnTo>
                  <a:pt x="1279525" y="53975"/>
                </a:lnTo>
                <a:lnTo>
                  <a:pt x="1914525" y="19050"/>
                </a:lnTo>
                <a:lnTo>
                  <a:pt x="2552700" y="0"/>
                </a:lnTo>
                <a:lnTo>
                  <a:pt x="2552700" y="133350"/>
                </a:lnTo>
                <a:lnTo>
                  <a:pt x="1914525" y="142875"/>
                </a:lnTo>
                <a:lnTo>
                  <a:pt x="1276350" y="146050"/>
                </a:lnTo>
                <a:lnTo>
                  <a:pt x="638175" y="158750"/>
                </a:lnTo>
                <a:lnTo>
                  <a:pt x="3175" y="165100"/>
                </a:lnTo>
                <a:cubicBezTo>
                  <a:pt x="2117" y="118533"/>
                  <a:pt x="1058" y="164042"/>
                  <a:pt x="0" y="11747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1488" y="671148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641472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24013" y="4487862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1" y="3640114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053080" y="2902585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71190" y="2748280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52800" y="2592705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67176" y="2590800"/>
            <a:ext cx="436094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6200000" flipH="1">
            <a:off x="4476753" y="2752727"/>
            <a:ext cx="224153" cy="16954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3778253" y="2784477"/>
            <a:ext cx="381633" cy="24066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6200000" flipH="1">
            <a:off x="3660460" y="2917510"/>
            <a:ext cx="307338" cy="19748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6200000" flipH="1">
            <a:off x="3569020" y="3058480"/>
            <a:ext cx="204468" cy="12509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AASHTO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2276475" y="5825069"/>
            <a:ext cx="2555875" cy="395816"/>
          </a:xfrm>
          <a:custGeom>
            <a:avLst/>
            <a:gdLst>
              <a:gd name="connsiteX0" fmla="*/ 3175 w 2555875"/>
              <a:gd name="connsiteY0" fmla="*/ 577850 h 914400"/>
              <a:gd name="connsiteX1" fmla="*/ 644525 w 2555875"/>
              <a:gd name="connsiteY1" fmla="*/ 434975 h 914400"/>
              <a:gd name="connsiteX2" fmla="*/ 1282700 w 2555875"/>
              <a:gd name="connsiteY2" fmla="*/ 241300 h 914400"/>
              <a:gd name="connsiteX3" fmla="*/ 1917700 w 2555875"/>
              <a:gd name="connsiteY3" fmla="*/ 53975 h 914400"/>
              <a:gd name="connsiteX4" fmla="*/ 2555875 w 2555875"/>
              <a:gd name="connsiteY4" fmla="*/ 0 h 914400"/>
              <a:gd name="connsiteX5" fmla="*/ 2552700 w 2555875"/>
              <a:gd name="connsiteY5" fmla="*/ 688975 h 914400"/>
              <a:gd name="connsiteX6" fmla="*/ 1914525 w 2555875"/>
              <a:gd name="connsiteY6" fmla="*/ 704850 h 914400"/>
              <a:gd name="connsiteX7" fmla="*/ 1276350 w 2555875"/>
              <a:gd name="connsiteY7" fmla="*/ 755650 h 914400"/>
              <a:gd name="connsiteX8" fmla="*/ 641350 w 2555875"/>
              <a:gd name="connsiteY8" fmla="*/ 796925 h 914400"/>
              <a:gd name="connsiteX9" fmla="*/ 0 w 2555875"/>
              <a:gd name="connsiteY9" fmla="*/ 914400 h 914400"/>
              <a:gd name="connsiteX10" fmla="*/ 3175 w 2555875"/>
              <a:gd name="connsiteY10" fmla="*/ 577850 h 914400"/>
              <a:gd name="connsiteX0" fmla="*/ 3175 w 2555875"/>
              <a:gd name="connsiteY0" fmla="*/ 577850 h 1009650"/>
              <a:gd name="connsiteX1" fmla="*/ 644525 w 2555875"/>
              <a:gd name="connsiteY1" fmla="*/ 434975 h 1009650"/>
              <a:gd name="connsiteX2" fmla="*/ 1282700 w 2555875"/>
              <a:gd name="connsiteY2" fmla="*/ 241300 h 1009650"/>
              <a:gd name="connsiteX3" fmla="*/ 1917700 w 2555875"/>
              <a:gd name="connsiteY3" fmla="*/ 53975 h 1009650"/>
              <a:gd name="connsiteX4" fmla="*/ 2555875 w 2555875"/>
              <a:gd name="connsiteY4" fmla="*/ 0 h 1009650"/>
              <a:gd name="connsiteX5" fmla="*/ 2552700 w 2555875"/>
              <a:gd name="connsiteY5" fmla="*/ 688975 h 1009650"/>
              <a:gd name="connsiteX6" fmla="*/ 1914525 w 2555875"/>
              <a:gd name="connsiteY6" fmla="*/ 704850 h 1009650"/>
              <a:gd name="connsiteX7" fmla="*/ 1276350 w 2555875"/>
              <a:gd name="connsiteY7" fmla="*/ 755650 h 1009650"/>
              <a:gd name="connsiteX8" fmla="*/ 641350 w 2555875"/>
              <a:gd name="connsiteY8" fmla="*/ 796925 h 1009650"/>
              <a:gd name="connsiteX9" fmla="*/ 0 w 2555875"/>
              <a:gd name="connsiteY9" fmla="*/ 1009650 h 1009650"/>
              <a:gd name="connsiteX10" fmla="*/ 3175 w 2555875"/>
              <a:gd name="connsiteY10" fmla="*/ 577850 h 1009650"/>
              <a:gd name="connsiteX0" fmla="*/ 3175 w 2555875"/>
              <a:gd name="connsiteY0" fmla="*/ 577850 h 1009650"/>
              <a:gd name="connsiteX1" fmla="*/ 644525 w 2555875"/>
              <a:gd name="connsiteY1" fmla="*/ 434975 h 1009650"/>
              <a:gd name="connsiteX2" fmla="*/ 1282700 w 2555875"/>
              <a:gd name="connsiteY2" fmla="*/ 241300 h 1009650"/>
              <a:gd name="connsiteX3" fmla="*/ 1917700 w 2555875"/>
              <a:gd name="connsiteY3" fmla="*/ 53975 h 1009650"/>
              <a:gd name="connsiteX4" fmla="*/ 2555875 w 2555875"/>
              <a:gd name="connsiteY4" fmla="*/ 0 h 1009650"/>
              <a:gd name="connsiteX5" fmla="*/ 2552700 w 2555875"/>
              <a:gd name="connsiteY5" fmla="*/ 688975 h 1009650"/>
              <a:gd name="connsiteX6" fmla="*/ 1914525 w 2555875"/>
              <a:gd name="connsiteY6" fmla="*/ 704850 h 1009650"/>
              <a:gd name="connsiteX7" fmla="*/ 1276350 w 2555875"/>
              <a:gd name="connsiteY7" fmla="*/ 755650 h 1009650"/>
              <a:gd name="connsiteX8" fmla="*/ 641350 w 2555875"/>
              <a:gd name="connsiteY8" fmla="*/ 1006475 h 1009650"/>
              <a:gd name="connsiteX9" fmla="*/ 0 w 2555875"/>
              <a:gd name="connsiteY9" fmla="*/ 1009650 h 1009650"/>
              <a:gd name="connsiteX10" fmla="*/ 3175 w 2555875"/>
              <a:gd name="connsiteY10" fmla="*/ 577850 h 1009650"/>
              <a:gd name="connsiteX0" fmla="*/ 3175 w 2555875"/>
              <a:gd name="connsiteY0" fmla="*/ 577850 h 1016000"/>
              <a:gd name="connsiteX1" fmla="*/ 644525 w 2555875"/>
              <a:gd name="connsiteY1" fmla="*/ 434975 h 1016000"/>
              <a:gd name="connsiteX2" fmla="*/ 1282700 w 2555875"/>
              <a:gd name="connsiteY2" fmla="*/ 241300 h 1016000"/>
              <a:gd name="connsiteX3" fmla="*/ 1917700 w 2555875"/>
              <a:gd name="connsiteY3" fmla="*/ 53975 h 1016000"/>
              <a:gd name="connsiteX4" fmla="*/ 2555875 w 2555875"/>
              <a:gd name="connsiteY4" fmla="*/ 0 h 1016000"/>
              <a:gd name="connsiteX5" fmla="*/ 2552700 w 2555875"/>
              <a:gd name="connsiteY5" fmla="*/ 688975 h 1016000"/>
              <a:gd name="connsiteX6" fmla="*/ 1914525 w 2555875"/>
              <a:gd name="connsiteY6" fmla="*/ 704850 h 1016000"/>
              <a:gd name="connsiteX7" fmla="*/ 1276350 w 2555875"/>
              <a:gd name="connsiteY7" fmla="*/ 1016000 h 1016000"/>
              <a:gd name="connsiteX8" fmla="*/ 641350 w 2555875"/>
              <a:gd name="connsiteY8" fmla="*/ 1006475 h 1016000"/>
              <a:gd name="connsiteX9" fmla="*/ 0 w 2555875"/>
              <a:gd name="connsiteY9" fmla="*/ 1009650 h 1016000"/>
              <a:gd name="connsiteX10" fmla="*/ 3175 w 2555875"/>
              <a:gd name="connsiteY10" fmla="*/ 577850 h 1016000"/>
              <a:gd name="connsiteX0" fmla="*/ 3175 w 2555875"/>
              <a:gd name="connsiteY0" fmla="*/ 577850 h 1016000"/>
              <a:gd name="connsiteX1" fmla="*/ 644525 w 2555875"/>
              <a:gd name="connsiteY1" fmla="*/ 434975 h 1016000"/>
              <a:gd name="connsiteX2" fmla="*/ 1282700 w 2555875"/>
              <a:gd name="connsiteY2" fmla="*/ 241300 h 1016000"/>
              <a:gd name="connsiteX3" fmla="*/ 1917700 w 2555875"/>
              <a:gd name="connsiteY3" fmla="*/ 53975 h 1016000"/>
              <a:gd name="connsiteX4" fmla="*/ 2555875 w 2555875"/>
              <a:gd name="connsiteY4" fmla="*/ 0 h 1016000"/>
              <a:gd name="connsiteX5" fmla="*/ 2552700 w 2555875"/>
              <a:gd name="connsiteY5" fmla="*/ 688975 h 1016000"/>
              <a:gd name="connsiteX6" fmla="*/ 1914525 w 2555875"/>
              <a:gd name="connsiteY6" fmla="*/ 1016000 h 1016000"/>
              <a:gd name="connsiteX7" fmla="*/ 1276350 w 2555875"/>
              <a:gd name="connsiteY7" fmla="*/ 1016000 h 1016000"/>
              <a:gd name="connsiteX8" fmla="*/ 641350 w 2555875"/>
              <a:gd name="connsiteY8" fmla="*/ 1006475 h 1016000"/>
              <a:gd name="connsiteX9" fmla="*/ 0 w 2555875"/>
              <a:gd name="connsiteY9" fmla="*/ 1009650 h 1016000"/>
              <a:gd name="connsiteX10" fmla="*/ 3175 w 2555875"/>
              <a:gd name="connsiteY10" fmla="*/ 577850 h 1016000"/>
              <a:gd name="connsiteX0" fmla="*/ 3175 w 2555875"/>
              <a:gd name="connsiteY0" fmla="*/ 577850 h 1025525"/>
              <a:gd name="connsiteX1" fmla="*/ 644525 w 2555875"/>
              <a:gd name="connsiteY1" fmla="*/ 434975 h 1025525"/>
              <a:gd name="connsiteX2" fmla="*/ 1282700 w 2555875"/>
              <a:gd name="connsiteY2" fmla="*/ 241300 h 1025525"/>
              <a:gd name="connsiteX3" fmla="*/ 1917700 w 2555875"/>
              <a:gd name="connsiteY3" fmla="*/ 53975 h 1025525"/>
              <a:gd name="connsiteX4" fmla="*/ 2555875 w 2555875"/>
              <a:gd name="connsiteY4" fmla="*/ 0 h 1025525"/>
              <a:gd name="connsiteX5" fmla="*/ 2552700 w 2555875"/>
              <a:gd name="connsiteY5" fmla="*/ 1025525 h 1025525"/>
              <a:gd name="connsiteX6" fmla="*/ 1914525 w 2555875"/>
              <a:gd name="connsiteY6" fmla="*/ 1016000 h 1025525"/>
              <a:gd name="connsiteX7" fmla="*/ 1276350 w 2555875"/>
              <a:gd name="connsiteY7" fmla="*/ 1016000 h 1025525"/>
              <a:gd name="connsiteX8" fmla="*/ 641350 w 2555875"/>
              <a:gd name="connsiteY8" fmla="*/ 1006475 h 1025525"/>
              <a:gd name="connsiteX9" fmla="*/ 0 w 2555875"/>
              <a:gd name="connsiteY9" fmla="*/ 1009650 h 1025525"/>
              <a:gd name="connsiteX10" fmla="*/ 3175 w 2555875"/>
              <a:gd name="connsiteY10" fmla="*/ 577850 h 1025525"/>
              <a:gd name="connsiteX0" fmla="*/ 3175 w 2555875"/>
              <a:gd name="connsiteY0" fmla="*/ 1177925 h 1287992"/>
              <a:gd name="connsiteX1" fmla="*/ 644525 w 2555875"/>
              <a:gd name="connsiteY1" fmla="*/ 434975 h 1287992"/>
              <a:gd name="connsiteX2" fmla="*/ 1282700 w 2555875"/>
              <a:gd name="connsiteY2" fmla="*/ 241300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241300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1190625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1190625 h 1287992"/>
              <a:gd name="connsiteX3" fmla="*/ 1917700 w 2555875"/>
              <a:gd name="connsiteY3" fmla="*/ 1193800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382058 h 624416"/>
              <a:gd name="connsiteX1" fmla="*/ 644525 w 2555875"/>
              <a:gd name="connsiteY1" fmla="*/ 42015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382058 h 624416"/>
              <a:gd name="connsiteX0" fmla="*/ 3175 w 2555875"/>
              <a:gd name="connsiteY0" fmla="*/ 175683 h 624416"/>
              <a:gd name="connsiteX1" fmla="*/ 644525 w 2555875"/>
              <a:gd name="connsiteY1" fmla="*/ 42015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1915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191558 h 624416"/>
              <a:gd name="connsiteX3" fmla="*/ 1917700 w 2555875"/>
              <a:gd name="connsiteY3" fmla="*/ 197908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427566"/>
              <a:gd name="connsiteX1" fmla="*/ 644525 w 2555875"/>
              <a:gd name="connsiteY1" fmla="*/ 185208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210608 h 427566"/>
              <a:gd name="connsiteX9" fmla="*/ 0 w 2555875"/>
              <a:gd name="connsiteY9" fmla="*/ 213783 h 427566"/>
              <a:gd name="connsiteX10" fmla="*/ 3175 w 2555875"/>
              <a:gd name="connsiteY10" fmla="*/ 175683 h 427566"/>
              <a:gd name="connsiteX0" fmla="*/ 3175 w 2555875"/>
              <a:gd name="connsiteY0" fmla="*/ 137583 h 427566"/>
              <a:gd name="connsiteX1" fmla="*/ 644525 w 2555875"/>
              <a:gd name="connsiteY1" fmla="*/ 185208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2106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42875 h 432858"/>
              <a:gd name="connsiteX1" fmla="*/ 644525 w 2555875"/>
              <a:gd name="connsiteY1" fmla="*/ 190500 h 432858"/>
              <a:gd name="connsiteX2" fmla="*/ 1282700 w 2555875"/>
              <a:gd name="connsiteY2" fmla="*/ 196850 h 432858"/>
              <a:gd name="connsiteX3" fmla="*/ 1917700 w 2555875"/>
              <a:gd name="connsiteY3" fmla="*/ 203200 h 432858"/>
              <a:gd name="connsiteX4" fmla="*/ 2555875 w 2555875"/>
              <a:gd name="connsiteY4" fmla="*/ 203200 h 432858"/>
              <a:gd name="connsiteX5" fmla="*/ 2552700 w 2555875"/>
              <a:gd name="connsiteY5" fmla="*/ 234950 h 432858"/>
              <a:gd name="connsiteX6" fmla="*/ 1914525 w 2555875"/>
              <a:gd name="connsiteY6" fmla="*/ 225425 h 432858"/>
              <a:gd name="connsiteX7" fmla="*/ 1276350 w 2555875"/>
              <a:gd name="connsiteY7" fmla="*/ 225425 h 432858"/>
              <a:gd name="connsiteX8" fmla="*/ 641350 w 2555875"/>
              <a:gd name="connsiteY8" fmla="*/ 0 h 432858"/>
              <a:gd name="connsiteX9" fmla="*/ 0 w 2555875"/>
              <a:gd name="connsiteY9" fmla="*/ 219075 h 432858"/>
              <a:gd name="connsiteX10" fmla="*/ 3175 w 2555875"/>
              <a:gd name="connsiteY10" fmla="*/ 142875 h 432858"/>
              <a:gd name="connsiteX0" fmla="*/ 3175 w 2555875"/>
              <a:gd name="connsiteY0" fmla="*/ 137583 h 427566"/>
              <a:gd name="connsiteX1" fmla="*/ 644525 w 2555875"/>
              <a:gd name="connsiteY1" fmla="*/ 185208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36935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36935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3915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32490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49225 h 439208"/>
              <a:gd name="connsiteX1" fmla="*/ 644525 w 2555875"/>
              <a:gd name="connsiteY1" fmla="*/ 155575 h 439208"/>
              <a:gd name="connsiteX2" fmla="*/ 1282700 w 2555875"/>
              <a:gd name="connsiteY2" fmla="*/ 180975 h 439208"/>
              <a:gd name="connsiteX3" fmla="*/ 1917700 w 2555875"/>
              <a:gd name="connsiteY3" fmla="*/ 209550 h 439208"/>
              <a:gd name="connsiteX4" fmla="*/ 2555875 w 2555875"/>
              <a:gd name="connsiteY4" fmla="*/ 209550 h 439208"/>
              <a:gd name="connsiteX5" fmla="*/ 2552700 w 2555875"/>
              <a:gd name="connsiteY5" fmla="*/ 241300 h 439208"/>
              <a:gd name="connsiteX6" fmla="*/ 1914525 w 2555875"/>
              <a:gd name="connsiteY6" fmla="*/ 231775 h 439208"/>
              <a:gd name="connsiteX7" fmla="*/ 1276350 w 2555875"/>
              <a:gd name="connsiteY7" fmla="*/ 0 h 439208"/>
              <a:gd name="connsiteX8" fmla="*/ 641350 w 2555875"/>
              <a:gd name="connsiteY8" fmla="*/ 209550 h 439208"/>
              <a:gd name="connsiteX9" fmla="*/ 0 w 2555875"/>
              <a:gd name="connsiteY9" fmla="*/ 225425 h 439208"/>
              <a:gd name="connsiteX10" fmla="*/ 3175 w 2555875"/>
              <a:gd name="connsiteY10" fmla="*/ 149225 h 439208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369358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2995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369358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852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369358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852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51858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137583 h 427566"/>
              <a:gd name="connsiteX1" fmla="*/ 644525 w 2555875"/>
              <a:gd name="connsiteY1" fmla="*/ 143933 h 427566"/>
              <a:gd name="connsiteX2" fmla="*/ 1282700 w 2555875"/>
              <a:gd name="connsiteY2" fmla="*/ 169333 h 427566"/>
              <a:gd name="connsiteX3" fmla="*/ 1917700 w 2555875"/>
              <a:gd name="connsiteY3" fmla="*/ 1852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10608 h 427566"/>
              <a:gd name="connsiteX7" fmla="*/ 1276350 w 2555875"/>
              <a:gd name="connsiteY7" fmla="*/ 191558 h 427566"/>
              <a:gd name="connsiteX8" fmla="*/ 641350 w 2555875"/>
              <a:gd name="connsiteY8" fmla="*/ 197908 h 427566"/>
              <a:gd name="connsiteX9" fmla="*/ 0 w 2555875"/>
              <a:gd name="connsiteY9" fmla="*/ 213783 h 427566"/>
              <a:gd name="connsiteX10" fmla="*/ 3175 w 2555875"/>
              <a:gd name="connsiteY10" fmla="*/ 137583 h 427566"/>
              <a:gd name="connsiteX0" fmla="*/ 3175 w 2555875"/>
              <a:gd name="connsiteY0" fmla="*/ 438150 h 548217"/>
              <a:gd name="connsiteX1" fmla="*/ 644525 w 2555875"/>
              <a:gd name="connsiteY1" fmla="*/ 444500 h 548217"/>
              <a:gd name="connsiteX2" fmla="*/ 1282700 w 2555875"/>
              <a:gd name="connsiteY2" fmla="*/ 469900 h 548217"/>
              <a:gd name="connsiteX3" fmla="*/ 1917700 w 2555875"/>
              <a:gd name="connsiteY3" fmla="*/ 485775 h 548217"/>
              <a:gd name="connsiteX4" fmla="*/ 2555875 w 2555875"/>
              <a:gd name="connsiteY4" fmla="*/ 0 h 548217"/>
              <a:gd name="connsiteX5" fmla="*/ 2552700 w 2555875"/>
              <a:gd name="connsiteY5" fmla="*/ 530225 h 548217"/>
              <a:gd name="connsiteX6" fmla="*/ 1914525 w 2555875"/>
              <a:gd name="connsiteY6" fmla="*/ 511175 h 548217"/>
              <a:gd name="connsiteX7" fmla="*/ 1276350 w 2555875"/>
              <a:gd name="connsiteY7" fmla="*/ 492125 h 548217"/>
              <a:gd name="connsiteX8" fmla="*/ 641350 w 2555875"/>
              <a:gd name="connsiteY8" fmla="*/ 498475 h 548217"/>
              <a:gd name="connsiteX9" fmla="*/ 0 w 2555875"/>
              <a:gd name="connsiteY9" fmla="*/ 514350 h 548217"/>
              <a:gd name="connsiteX10" fmla="*/ 3175 w 2555875"/>
              <a:gd name="connsiteY10" fmla="*/ 438150 h 548217"/>
              <a:gd name="connsiteX0" fmla="*/ 3175 w 2555875"/>
              <a:gd name="connsiteY0" fmla="*/ 137583 h 624416"/>
              <a:gd name="connsiteX1" fmla="*/ 644525 w 2555875"/>
              <a:gd name="connsiteY1" fmla="*/ 143933 h 624416"/>
              <a:gd name="connsiteX2" fmla="*/ 1282700 w 2555875"/>
              <a:gd name="connsiteY2" fmla="*/ 169333 h 624416"/>
              <a:gd name="connsiteX3" fmla="*/ 1917700 w 2555875"/>
              <a:gd name="connsiteY3" fmla="*/ 185208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10608 h 624416"/>
              <a:gd name="connsiteX7" fmla="*/ 1276350 w 2555875"/>
              <a:gd name="connsiteY7" fmla="*/ 191558 h 624416"/>
              <a:gd name="connsiteX8" fmla="*/ 641350 w 2555875"/>
              <a:gd name="connsiteY8" fmla="*/ 197908 h 624416"/>
              <a:gd name="connsiteX9" fmla="*/ 0 w 2555875"/>
              <a:gd name="connsiteY9" fmla="*/ 213783 h 624416"/>
              <a:gd name="connsiteX10" fmla="*/ 3175 w 2555875"/>
              <a:gd name="connsiteY10" fmla="*/ 137583 h 624416"/>
              <a:gd name="connsiteX0" fmla="*/ 3175 w 2555875"/>
              <a:gd name="connsiteY0" fmla="*/ 137583 h 395816"/>
              <a:gd name="connsiteX1" fmla="*/ 644525 w 2555875"/>
              <a:gd name="connsiteY1" fmla="*/ 143933 h 395816"/>
              <a:gd name="connsiteX2" fmla="*/ 1282700 w 2555875"/>
              <a:gd name="connsiteY2" fmla="*/ 169333 h 395816"/>
              <a:gd name="connsiteX3" fmla="*/ 1917700 w 2555875"/>
              <a:gd name="connsiteY3" fmla="*/ 185208 h 395816"/>
              <a:gd name="connsiteX4" fmla="*/ 2555875 w 2555875"/>
              <a:gd name="connsiteY4" fmla="*/ 166158 h 395816"/>
              <a:gd name="connsiteX5" fmla="*/ 2552700 w 2555875"/>
              <a:gd name="connsiteY5" fmla="*/ 229658 h 395816"/>
              <a:gd name="connsiteX6" fmla="*/ 1914525 w 2555875"/>
              <a:gd name="connsiteY6" fmla="*/ 210608 h 395816"/>
              <a:gd name="connsiteX7" fmla="*/ 1276350 w 2555875"/>
              <a:gd name="connsiteY7" fmla="*/ 191558 h 395816"/>
              <a:gd name="connsiteX8" fmla="*/ 641350 w 2555875"/>
              <a:gd name="connsiteY8" fmla="*/ 197908 h 395816"/>
              <a:gd name="connsiteX9" fmla="*/ 0 w 2555875"/>
              <a:gd name="connsiteY9" fmla="*/ 213783 h 395816"/>
              <a:gd name="connsiteX10" fmla="*/ 3175 w 2555875"/>
              <a:gd name="connsiteY10" fmla="*/ 137583 h 395816"/>
              <a:gd name="connsiteX0" fmla="*/ 3175 w 2555875"/>
              <a:gd name="connsiteY0" fmla="*/ 137583 h 395816"/>
              <a:gd name="connsiteX1" fmla="*/ 644525 w 2555875"/>
              <a:gd name="connsiteY1" fmla="*/ 143933 h 395816"/>
              <a:gd name="connsiteX2" fmla="*/ 1282700 w 2555875"/>
              <a:gd name="connsiteY2" fmla="*/ 169333 h 395816"/>
              <a:gd name="connsiteX3" fmla="*/ 1917700 w 2555875"/>
              <a:gd name="connsiteY3" fmla="*/ 185208 h 395816"/>
              <a:gd name="connsiteX4" fmla="*/ 2555875 w 2555875"/>
              <a:gd name="connsiteY4" fmla="*/ 166158 h 395816"/>
              <a:gd name="connsiteX5" fmla="*/ 2552700 w 2555875"/>
              <a:gd name="connsiteY5" fmla="*/ 229658 h 395816"/>
              <a:gd name="connsiteX6" fmla="*/ 1914525 w 2555875"/>
              <a:gd name="connsiteY6" fmla="*/ 210608 h 395816"/>
              <a:gd name="connsiteX7" fmla="*/ 1276350 w 2555875"/>
              <a:gd name="connsiteY7" fmla="*/ 191558 h 395816"/>
              <a:gd name="connsiteX8" fmla="*/ 641350 w 2555875"/>
              <a:gd name="connsiteY8" fmla="*/ 197908 h 395816"/>
              <a:gd name="connsiteX9" fmla="*/ 0 w 2555875"/>
              <a:gd name="connsiteY9" fmla="*/ 213783 h 395816"/>
              <a:gd name="connsiteX10" fmla="*/ 3175 w 2555875"/>
              <a:gd name="connsiteY10" fmla="*/ 137583 h 39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5875" h="395816">
                <a:moveTo>
                  <a:pt x="3175" y="137583"/>
                </a:moveTo>
                <a:lnTo>
                  <a:pt x="644525" y="143933"/>
                </a:lnTo>
                <a:lnTo>
                  <a:pt x="1282700" y="169333"/>
                </a:lnTo>
                <a:lnTo>
                  <a:pt x="1917700" y="185208"/>
                </a:lnTo>
                <a:lnTo>
                  <a:pt x="2555875" y="166158"/>
                </a:lnTo>
                <a:cubicBezTo>
                  <a:pt x="2554817" y="395816"/>
                  <a:pt x="2553758" y="0"/>
                  <a:pt x="2552700" y="229658"/>
                </a:cubicBezTo>
                <a:lnTo>
                  <a:pt x="1914525" y="210608"/>
                </a:lnTo>
                <a:lnTo>
                  <a:pt x="1276350" y="191558"/>
                </a:lnTo>
                <a:lnTo>
                  <a:pt x="641350" y="197908"/>
                </a:lnTo>
                <a:lnTo>
                  <a:pt x="0" y="213783"/>
                </a:lnTo>
                <a:cubicBezTo>
                  <a:pt x="1058" y="100541"/>
                  <a:pt x="2117" y="247650"/>
                  <a:pt x="3175" y="13758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985" y="3489324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Freeform 31"/>
          <p:cNvSpPr/>
          <p:nvPr/>
        </p:nvSpPr>
        <p:spPr>
          <a:xfrm>
            <a:off x="2279650" y="2962274"/>
            <a:ext cx="2552700" cy="257175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273050 h 546100"/>
              <a:gd name="connsiteX8" fmla="*/ 638175 w 2552700"/>
              <a:gd name="connsiteY8" fmla="*/ 301625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273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517525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501650 h 546100"/>
              <a:gd name="connsiteX6" fmla="*/ 1914525 w 2552700"/>
              <a:gd name="connsiteY6" fmla="*/ 517525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717550 h 764117"/>
              <a:gd name="connsiteX1" fmla="*/ 638175 w 2552700"/>
              <a:gd name="connsiteY1" fmla="*/ 152400 h 764117"/>
              <a:gd name="connsiteX2" fmla="*/ 1279525 w 2552700"/>
              <a:gd name="connsiteY2" fmla="*/ 114300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114300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733425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733425 h 764117"/>
              <a:gd name="connsiteX3" fmla="*/ 1914525 w 2552700"/>
              <a:gd name="connsiteY3" fmla="*/ 714375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218017 h 264584"/>
              <a:gd name="connsiteX1" fmla="*/ 638175 w 2552700"/>
              <a:gd name="connsiteY1" fmla="*/ 259292 h 264584"/>
              <a:gd name="connsiteX2" fmla="*/ 1279525 w 2552700"/>
              <a:gd name="connsiteY2" fmla="*/ 233892 h 264584"/>
              <a:gd name="connsiteX3" fmla="*/ 1914525 w 2552700"/>
              <a:gd name="connsiteY3" fmla="*/ 214842 h 264584"/>
              <a:gd name="connsiteX4" fmla="*/ 2552700 w 2552700"/>
              <a:gd name="connsiteY4" fmla="*/ 176742 h 264584"/>
              <a:gd name="connsiteX5" fmla="*/ 2552700 w 2552700"/>
              <a:gd name="connsiteY5" fmla="*/ 2117 h 264584"/>
              <a:gd name="connsiteX6" fmla="*/ 1914525 w 2552700"/>
              <a:gd name="connsiteY6" fmla="*/ 17992 h 264584"/>
              <a:gd name="connsiteX7" fmla="*/ 1276350 w 2552700"/>
              <a:gd name="connsiteY7" fmla="*/ 27517 h 264584"/>
              <a:gd name="connsiteX8" fmla="*/ 638175 w 2552700"/>
              <a:gd name="connsiteY8" fmla="*/ 40217 h 264584"/>
              <a:gd name="connsiteX9" fmla="*/ 3175 w 2552700"/>
              <a:gd name="connsiteY9" fmla="*/ 46567 h 264584"/>
              <a:gd name="connsiteX10" fmla="*/ 0 w 2552700"/>
              <a:gd name="connsiteY10" fmla="*/ 218017 h 264584"/>
              <a:gd name="connsiteX0" fmla="*/ 0 w 2552700"/>
              <a:gd name="connsiteY0" fmla="*/ 0 h 279400"/>
              <a:gd name="connsiteX1" fmla="*/ 638175 w 2552700"/>
              <a:gd name="connsiteY1" fmla="*/ 279400 h 279400"/>
              <a:gd name="connsiteX2" fmla="*/ 1279525 w 2552700"/>
              <a:gd name="connsiteY2" fmla="*/ 254000 h 279400"/>
              <a:gd name="connsiteX3" fmla="*/ 1914525 w 2552700"/>
              <a:gd name="connsiteY3" fmla="*/ 234950 h 279400"/>
              <a:gd name="connsiteX4" fmla="*/ 2552700 w 2552700"/>
              <a:gd name="connsiteY4" fmla="*/ 196850 h 279400"/>
              <a:gd name="connsiteX5" fmla="*/ 2552700 w 2552700"/>
              <a:gd name="connsiteY5" fmla="*/ 22225 h 279400"/>
              <a:gd name="connsiteX6" fmla="*/ 1914525 w 2552700"/>
              <a:gd name="connsiteY6" fmla="*/ 38100 h 279400"/>
              <a:gd name="connsiteX7" fmla="*/ 1276350 w 2552700"/>
              <a:gd name="connsiteY7" fmla="*/ 47625 h 279400"/>
              <a:gd name="connsiteX8" fmla="*/ 638175 w 2552700"/>
              <a:gd name="connsiteY8" fmla="*/ 60325 h 279400"/>
              <a:gd name="connsiteX9" fmla="*/ 3175 w 2552700"/>
              <a:gd name="connsiteY9" fmla="*/ 66675 h 279400"/>
              <a:gd name="connsiteX10" fmla="*/ 0 w 2552700"/>
              <a:gd name="connsiteY10" fmla="*/ 0 h 279400"/>
              <a:gd name="connsiteX0" fmla="*/ 0 w 2552700"/>
              <a:gd name="connsiteY0" fmla="*/ 66675 h 320675"/>
              <a:gd name="connsiteX1" fmla="*/ 638175 w 2552700"/>
              <a:gd name="connsiteY1" fmla="*/ 0 h 320675"/>
              <a:gd name="connsiteX2" fmla="*/ 1279525 w 2552700"/>
              <a:gd name="connsiteY2" fmla="*/ 320675 h 320675"/>
              <a:gd name="connsiteX3" fmla="*/ 1914525 w 2552700"/>
              <a:gd name="connsiteY3" fmla="*/ 301625 h 320675"/>
              <a:gd name="connsiteX4" fmla="*/ 2552700 w 2552700"/>
              <a:gd name="connsiteY4" fmla="*/ 263525 h 320675"/>
              <a:gd name="connsiteX5" fmla="*/ 2552700 w 2552700"/>
              <a:gd name="connsiteY5" fmla="*/ 88900 h 320675"/>
              <a:gd name="connsiteX6" fmla="*/ 1914525 w 2552700"/>
              <a:gd name="connsiteY6" fmla="*/ 104775 h 320675"/>
              <a:gd name="connsiteX7" fmla="*/ 1276350 w 2552700"/>
              <a:gd name="connsiteY7" fmla="*/ 114300 h 320675"/>
              <a:gd name="connsiteX8" fmla="*/ 638175 w 2552700"/>
              <a:gd name="connsiteY8" fmla="*/ 127000 h 320675"/>
              <a:gd name="connsiteX9" fmla="*/ 3175 w 2552700"/>
              <a:gd name="connsiteY9" fmla="*/ 133350 h 320675"/>
              <a:gd name="connsiteX10" fmla="*/ 0 w 2552700"/>
              <a:gd name="connsiteY10" fmla="*/ 66675 h 320675"/>
              <a:gd name="connsiteX0" fmla="*/ 0 w 2552700"/>
              <a:gd name="connsiteY0" fmla="*/ 85725 h 320675"/>
              <a:gd name="connsiteX1" fmla="*/ 638175 w 2552700"/>
              <a:gd name="connsiteY1" fmla="*/ 19050 h 320675"/>
              <a:gd name="connsiteX2" fmla="*/ 1279525 w 2552700"/>
              <a:gd name="connsiteY2" fmla="*/ 0 h 320675"/>
              <a:gd name="connsiteX3" fmla="*/ 1914525 w 2552700"/>
              <a:gd name="connsiteY3" fmla="*/ 320675 h 320675"/>
              <a:gd name="connsiteX4" fmla="*/ 2552700 w 2552700"/>
              <a:gd name="connsiteY4" fmla="*/ 282575 h 320675"/>
              <a:gd name="connsiteX5" fmla="*/ 2552700 w 2552700"/>
              <a:gd name="connsiteY5" fmla="*/ 107950 h 320675"/>
              <a:gd name="connsiteX6" fmla="*/ 1914525 w 2552700"/>
              <a:gd name="connsiteY6" fmla="*/ 123825 h 320675"/>
              <a:gd name="connsiteX7" fmla="*/ 1276350 w 2552700"/>
              <a:gd name="connsiteY7" fmla="*/ 133350 h 320675"/>
              <a:gd name="connsiteX8" fmla="*/ 638175 w 2552700"/>
              <a:gd name="connsiteY8" fmla="*/ 146050 h 320675"/>
              <a:gd name="connsiteX9" fmla="*/ 3175 w 2552700"/>
              <a:gd name="connsiteY9" fmla="*/ 152400 h 320675"/>
              <a:gd name="connsiteX10" fmla="*/ 0 w 2552700"/>
              <a:gd name="connsiteY10" fmla="*/ 85725 h 320675"/>
              <a:gd name="connsiteX0" fmla="*/ 0 w 2552700"/>
              <a:gd name="connsiteY0" fmla="*/ 85725 h 282575"/>
              <a:gd name="connsiteX1" fmla="*/ 638175 w 2552700"/>
              <a:gd name="connsiteY1" fmla="*/ 19050 h 282575"/>
              <a:gd name="connsiteX2" fmla="*/ 1279525 w 2552700"/>
              <a:gd name="connsiteY2" fmla="*/ 0 h 282575"/>
              <a:gd name="connsiteX3" fmla="*/ 1914525 w 2552700"/>
              <a:gd name="connsiteY3" fmla="*/ 6350 h 282575"/>
              <a:gd name="connsiteX4" fmla="*/ 2552700 w 2552700"/>
              <a:gd name="connsiteY4" fmla="*/ 282575 h 282575"/>
              <a:gd name="connsiteX5" fmla="*/ 2552700 w 2552700"/>
              <a:gd name="connsiteY5" fmla="*/ 107950 h 282575"/>
              <a:gd name="connsiteX6" fmla="*/ 1914525 w 2552700"/>
              <a:gd name="connsiteY6" fmla="*/ 123825 h 282575"/>
              <a:gd name="connsiteX7" fmla="*/ 1276350 w 2552700"/>
              <a:gd name="connsiteY7" fmla="*/ 133350 h 282575"/>
              <a:gd name="connsiteX8" fmla="*/ 638175 w 2552700"/>
              <a:gd name="connsiteY8" fmla="*/ 146050 h 282575"/>
              <a:gd name="connsiteX9" fmla="*/ 3175 w 2552700"/>
              <a:gd name="connsiteY9" fmla="*/ 152400 h 282575"/>
              <a:gd name="connsiteX10" fmla="*/ 0 w 2552700"/>
              <a:gd name="connsiteY10" fmla="*/ 85725 h 282575"/>
              <a:gd name="connsiteX0" fmla="*/ 0 w 2552700"/>
              <a:gd name="connsiteY0" fmla="*/ 114300 h 180975"/>
              <a:gd name="connsiteX1" fmla="*/ 638175 w 2552700"/>
              <a:gd name="connsiteY1" fmla="*/ 47625 h 180975"/>
              <a:gd name="connsiteX2" fmla="*/ 1279525 w 2552700"/>
              <a:gd name="connsiteY2" fmla="*/ 28575 h 180975"/>
              <a:gd name="connsiteX3" fmla="*/ 1914525 w 2552700"/>
              <a:gd name="connsiteY3" fmla="*/ 34925 h 180975"/>
              <a:gd name="connsiteX4" fmla="*/ 2552700 w 2552700"/>
              <a:gd name="connsiteY4" fmla="*/ 0 h 180975"/>
              <a:gd name="connsiteX5" fmla="*/ 2552700 w 2552700"/>
              <a:gd name="connsiteY5" fmla="*/ 136525 h 180975"/>
              <a:gd name="connsiteX6" fmla="*/ 1914525 w 2552700"/>
              <a:gd name="connsiteY6" fmla="*/ 152400 h 180975"/>
              <a:gd name="connsiteX7" fmla="*/ 1276350 w 2552700"/>
              <a:gd name="connsiteY7" fmla="*/ 161925 h 180975"/>
              <a:gd name="connsiteX8" fmla="*/ 638175 w 2552700"/>
              <a:gd name="connsiteY8" fmla="*/ 174625 h 180975"/>
              <a:gd name="connsiteX9" fmla="*/ 3175 w 2552700"/>
              <a:gd name="connsiteY9" fmla="*/ 180975 h 180975"/>
              <a:gd name="connsiteX10" fmla="*/ 0 w 2552700"/>
              <a:gd name="connsiteY10" fmla="*/ 114300 h 180975"/>
              <a:gd name="connsiteX0" fmla="*/ 0 w 2552700"/>
              <a:gd name="connsiteY0" fmla="*/ 114300 h 180975"/>
              <a:gd name="connsiteX1" fmla="*/ 638175 w 2552700"/>
              <a:gd name="connsiteY1" fmla="*/ 47625 h 180975"/>
              <a:gd name="connsiteX2" fmla="*/ 1279525 w 2552700"/>
              <a:gd name="connsiteY2" fmla="*/ 123825 h 180975"/>
              <a:gd name="connsiteX3" fmla="*/ 1914525 w 2552700"/>
              <a:gd name="connsiteY3" fmla="*/ 34925 h 180975"/>
              <a:gd name="connsiteX4" fmla="*/ 2552700 w 2552700"/>
              <a:gd name="connsiteY4" fmla="*/ 0 h 180975"/>
              <a:gd name="connsiteX5" fmla="*/ 2552700 w 2552700"/>
              <a:gd name="connsiteY5" fmla="*/ 136525 h 180975"/>
              <a:gd name="connsiteX6" fmla="*/ 1914525 w 2552700"/>
              <a:gd name="connsiteY6" fmla="*/ 152400 h 180975"/>
              <a:gd name="connsiteX7" fmla="*/ 1276350 w 2552700"/>
              <a:gd name="connsiteY7" fmla="*/ 161925 h 180975"/>
              <a:gd name="connsiteX8" fmla="*/ 638175 w 2552700"/>
              <a:gd name="connsiteY8" fmla="*/ 174625 h 180975"/>
              <a:gd name="connsiteX9" fmla="*/ 3175 w 2552700"/>
              <a:gd name="connsiteY9" fmla="*/ 180975 h 180975"/>
              <a:gd name="connsiteX10" fmla="*/ 0 w 2552700"/>
              <a:gd name="connsiteY10" fmla="*/ 114300 h 180975"/>
              <a:gd name="connsiteX0" fmla="*/ 0 w 2552700"/>
              <a:gd name="connsiteY0" fmla="*/ 114300 h 180975"/>
              <a:gd name="connsiteX1" fmla="*/ 638175 w 2552700"/>
              <a:gd name="connsiteY1" fmla="*/ 47625 h 180975"/>
              <a:gd name="connsiteX2" fmla="*/ 1279525 w 2552700"/>
              <a:gd name="connsiteY2" fmla="*/ 12700 h 180975"/>
              <a:gd name="connsiteX3" fmla="*/ 1914525 w 2552700"/>
              <a:gd name="connsiteY3" fmla="*/ 34925 h 180975"/>
              <a:gd name="connsiteX4" fmla="*/ 2552700 w 2552700"/>
              <a:gd name="connsiteY4" fmla="*/ 0 h 180975"/>
              <a:gd name="connsiteX5" fmla="*/ 2552700 w 2552700"/>
              <a:gd name="connsiteY5" fmla="*/ 136525 h 180975"/>
              <a:gd name="connsiteX6" fmla="*/ 1914525 w 2552700"/>
              <a:gd name="connsiteY6" fmla="*/ 152400 h 180975"/>
              <a:gd name="connsiteX7" fmla="*/ 1276350 w 2552700"/>
              <a:gd name="connsiteY7" fmla="*/ 161925 h 180975"/>
              <a:gd name="connsiteX8" fmla="*/ 638175 w 2552700"/>
              <a:gd name="connsiteY8" fmla="*/ 174625 h 180975"/>
              <a:gd name="connsiteX9" fmla="*/ 3175 w 2552700"/>
              <a:gd name="connsiteY9" fmla="*/ 180975 h 180975"/>
              <a:gd name="connsiteX10" fmla="*/ 0 w 2552700"/>
              <a:gd name="connsiteY10" fmla="*/ 114300 h 180975"/>
              <a:gd name="connsiteX0" fmla="*/ 0 w 2552700"/>
              <a:gd name="connsiteY0" fmla="*/ 168275 h 234950"/>
              <a:gd name="connsiteX1" fmla="*/ 638175 w 2552700"/>
              <a:gd name="connsiteY1" fmla="*/ 101600 h 234950"/>
              <a:gd name="connsiteX2" fmla="*/ 1279525 w 2552700"/>
              <a:gd name="connsiteY2" fmla="*/ 66675 h 234950"/>
              <a:gd name="connsiteX3" fmla="*/ 1914525 w 2552700"/>
              <a:gd name="connsiteY3" fmla="*/ 0 h 234950"/>
              <a:gd name="connsiteX4" fmla="*/ 2552700 w 2552700"/>
              <a:gd name="connsiteY4" fmla="*/ 53975 h 234950"/>
              <a:gd name="connsiteX5" fmla="*/ 2552700 w 2552700"/>
              <a:gd name="connsiteY5" fmla="*/ 190500 h 234950"/>
              <a:gd name="connsiteX6" fmla="*/ 1914525 w 2552700"/>
              <a:gd name="connsiteY6" fmla="*/ 206375 h 234950"/>
              <a:gd name="connsiteX7" fmla="*/ 1276350 w 2552700"/>
              <a:gd name="connsiteY7" fmla="*/ 215900 h 234950"/>
              <a:gd name="connsiteX8" fmla="*/ 638175 w 2552700"/>
              <a:gd name="connsiteY8" fmla="*/ 228600 h 234950"/>
              <a:gd name="connsiteX9" fmla="*/ 3175 w 2552700"/>
              <a:gd name="connsiteY9" fmla="*/ 234950 h 234950"/>
              <a:gd name="connsiteX10" fmla="*/ 0 w 2552700"/>
              <a:gd name="connsiteY10" fmla="*/ 168275 h 234950"/>
              <a:gd name="connsiteX0" fmla="*/ 0 w 2552700"/>
              <a:gd name="connsiteY0" fmla="*/ 190500 h 257175"/>
              <a:gd name="connsiteX1" fmla="*/ 638175 w 2552700"/>
              <a:gd name="connsiteY1" fmla="*/ 123825 h 257175"/>
              <a:gd name="connsiteX2" fmla="*/ 1279525 w 2552700"/>
              <a:gd name="connsiteY2" fmla="*/ 88900 h 257175"/>
              <a:gd name="connsiteX3" fmla="*/ 1914525 w 2552700"/>
              <a:gd name="connsiteY3" fmla="*/ 22225 h 257175"/>
              <a:gd name="connsiteX4" fmla="*/ 2552700 w 2552700"/>
              <a:gd name="connsiteY4" fmla="*/ 0 h 257175"/>
              <a:gd name="connsiteX5" fmla="*/ 2552700 w 2552700"/>
              <a:gd name="connsiteY5" fmla="*/ 212725 h 257175"/>
              <a:gd name="connsiteX6" fmla="*/ 1914525 w 2552700"/>
              <a:gd name="connsiteY6" fmla="*/ 228600 h 257175"/>
              <a:gd name="connsiteX7" fmla="*/ 1276350 w 2552700"/>
              <a:gd name="connsiteY7" fmla="*/ 238125 h 257175"/>
              <a:gd name="connsiteX8" fmla="*/ 638175 w 2552700"/>
              <a:gd name="connsiteY8" fmla="*/ 250825 h 257175"/>
              <a:gd name="connsiteX9" fmla="*/ 3175 w 2552700"/>
              <a:gd name="connsiteY9" fmla="*/ 257175 h 257175"/>
              <a:gd name="connsiteX10" fmla="*/ 0 w 2552700"/>
              <a:gd name="connsiteY10" fmla="*/ 190500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257175">
                <a:moveTo>
                  <a:pt x="0" y="190500"/>
                </a:moveTo>
                <a:lnTo>
                  <a:pt x="638175" y="123825"/>
                </a:lnTo>
                <a:lnTo>
                  <a:pt x="1279525" y="88900"/>
                </a:lnTo>
                <a:lnTo>
                  <a:pt x="1914525" y="22225"/>
                </a:lnTo>
                <a:lnTo>
                  <a:pt x="2552700" y="0"/>
                </a:lnTo>
                <a:lnTo>
                  <a:pt x="2552700" y="212725"/>
                </a:lnTo>
                <a:lnTo>
                  <a:pt x="1914525" y="228600"/>
                </a:lnTo>
                <a:lnTo>
                  <a:pt x="1276350" y="238125"/>
                </a:lnTo>
                <a:lnTo>
                  <a:pt x="638175" y="250825"/>
                </a:lnTo>
                <a:lnTo>
                  <a:pt x="3175" y="257175"/>
                </a:lnTo>
                <a:cubicBezTo>
                  <a:pt x="2117" y="210608"/>
                  <a:pt x="1058" y="237067"/>
                  <a:pt x="0" y="1905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6251" y="66956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2625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3227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46234" y="823890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1472" y="3644876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05450" y="2740643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23560" y="2586338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05170" y="2383133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81463" y="2395517"/>
            <a:ext cx="44562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6200000" flipH="1">
            <a:off x="4473567" y="2584444"/>
            <a:ext cx="257515" cy="14890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3676639" y="2628888"/>
            <a:ext cx="492785" cy="24384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6200000" flipH="1">
            <a:off x="3579487" y="2788911"/>
            <a:ext cx="420389" cy="24384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6200000" flipH="1">
            <a:off x="3497095" y="2920833"/>
            <a:ext cx="338788" cy="21082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024502" y="5790231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142612" y="5635926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324222" y="5432721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111624" y="5510193"/>
            <a:ext cx="44562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rot="16200000" flipH="1">
            <a:off x="4482299" y="5720549"/>
            <a:ext cx="327364" cy="17589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6200000" flipH="1">
            <a:off x="3702832" y="5671332"/>
            <a:ext cx="453096" cy="21844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16200000" flipH="1">
            <a:off x="3627906" y="5809130"/>
            <a:ext cx="276717" cy="15891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6200000" flipH="1">
            <a:off x="3560596" y="5925971"/>
            <a:ext cx="116538" cy="7746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/>
        </p:nvSpPr>
        <p:spPr>
          <a:xfrm>
            <a:off x="2276475" y="5868456"/>
            <a:ext cx="2554288" cy="200025"/>
          </a:xfrm>
          <a:custGeom>
            <a:avLst/>
            <a:gdLst>
              <a:gd name="connsiteX0" fmla="*/ 0 w 2555875"/>
              <a:gd name="connsiteY0" fmla="*/ 0 h 142875"/>
              <a:gd name="connsiteX1" fmla="*/ 641350 w 2555875"/>
              <a:gd name="connsiteY1" fmla="*/ 34925 h 142875"/>
              <a:gd name="connsiteX2" fmla="*/ 1282700 w 2555875"/>
              <a:gd name="connsiteY2" fmla="*/ 25400 h 142875"/>
              <a:gd name="connsiteX3" fmla="*/ 1917700 w 2555875"/>
              <a:gd name="connsiteY3" fmla="*/ 38100 h 142875"/>
              <a:gd name="connsiteX4" fmla="*/ 2552700 w 2555875"/>
              <a:gd name="connsiteY4" fmla="*/ 19050 h 142875"/>
              <a:gd name="connsiteX5" fmla="*/ 2555875 w 2555875"/>
              <a:gd name="connsiteY5" fmla="*/ 133350 h 142875"/>
              <a:gd name="connsiteX6" fmla="*/ 1914525 w 2555875"/>
              <a:gd name="connsiteY6" fmla="*/ 107950 h 142875"/>
              <a:gd name="connsiteX7" fmla="*/ 1279525 w 2555875"/>
              <a:gd name="connsiteY7" fmla="*/ 101600 h 142875"/>
              <a:gd name="connsiteX8" fmla="*/ 641350 w 2555875"/>
              <a:gd name="connsiteY8" fmla="*/ 104775 h 142875"/>
              <a:gd name="connsiteX9" fmla="*/ 0 w 2555875"/>
              <a:gd name="connsiteY9" fmla="*/ 142875 h 142875"/>
              <a:gd name="connsiteX10" fmla="*/ 0 w 2555875"/>
              <a:gd name="connsiteY10" fmla="*/ 0 h 1428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104775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5651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2552700 w 2555875"/>
              <a:gd name="connsiteY6" fmla="*/ 561975 h 574675"/>
              <a:gd name="connsiteX7" fmla="*/ 1914525 w 2555875"/>
              <a:gd name="connsiteY7" fmla="*/ 565150 h 574675"/>
              <a:gd name="connsiteX8" fmla="*/ 1279525 w 2555875"/>
              <a:gd name="connsiteY8" fmla="*/ 558800 h 574675"/>
              <a:gd name="connsiteX9" fmla="*/ 641350 w 2555875"/>
              <a:gd name="connsiteY9" fmla="*/ 558800 h 574675"/>
              <a:gd name="connsiteX10" fmla="*/ 0 w 2555875"/>
              <a:gd name="connsiteY10" fmla="*/ 574675 h 574675"/>
              <a:gd name="connsiteX11" fmla="*/ 0 w 2555875"/>
              <a:gd name="connsiteY11" fmla="*/ 0 h 574675"/>
              <a:gd name="connsiteX0" fmla="*/ 0 w 2555875"/>
              <a:gd name="connsiteY0" fmla="*/ 727075 h 774700"/>
              <a:gd name="connsiteX1" fmla="*/ 641350 w 2555875"/>
              <a:gd name="connsiteY1" fmla="*/ 15875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765175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659063"/>
              <a:gd name="connsiteY0" fmla="*/ 764117 h 811742"/>
              <a:gd name="connsiteX1" fmla="*/ 641350 w 2659063"/>
              <a:gd name="connsiteY1" fmla="*/ 805392 h 811742"/>
              <a:gd name="connsiteX2" fmla="*/ 1282700 w 2659063"/>
              <a:gd name="connsiteY2" fmla="*/ 783167 h 811742"/>
              <a:gd name="connsiteX3" fmla="*/ 1917700 w 2659063"/>
              <a:gd name="connsiteY3" fmla="*/ 802217 h 811742"/>
              <a:gd name="connsiteX4" fmla="*/ 2552700 w 2659063"/>
              <a:gd name="connsiteY4" fmla="*/ 37042 h 811742"/>
              <a:gd name="connsiteX5" fmla="*/ 2552700 w 2659063"/>
              <a:gd name="connsiteY5" fmla="*/ 579967 h 811742"/>
              <a:gd name="connsiteX6" fmla="*/ 1914525 w 2659063"/>
              <a:gd name="connsiteY6" fmla="*/ 583142 h 811742"/>
              <a:gd name="connsiteX7" fmla="*/ 1279525 w 2659063"/>
              <a:gd name="connsiteY7" fmla="*/ 576792 h 811742"/>
              <a:gd name="connsiteX8" fmla="*/ 641350 w 2659063"/>
              <a:gd name="connsiteY8" fmla="*/ 576792 h 811742"/>
              <a:gd name="connsiteX9" fmla="*/ 0 w 2659063"/>
              <a:gd name="connsiteY9" fmla="*/ 592667 h 811742"/>
              <a:gd name="connsiteX10" fmla="*/ 0 w 2659063"/>
              <a:gd name="connsiteY10" fmla="*/ 764117 h 811742"/>
              <a:gd name="connsiteX0" fmla="*/ 0 w 2659063"/>
              <a:gd name="connsiteY0" fmla="*/ 275167 h 322792"/>
              <a:gd name="connsiteX1" fmla="*/ 641350 w 2659063"/>
              <a:gd name="connsiteY1" fmla="*/ 316442 h 322792"/>
              <a:gd name="connsiteX2" fmla="*/ 1282700 w 2659063"/>
              <a:gd name="connsiteY2" fmla="*/ 294217 h 322792"/>
              <a:gd name="connsiteX3" fmla="*/ 1917700 w 2659063"/>
              <a:gd name="connsiteY3" fmla="*/ 313267 h 322792"/>
              <a:gd name="connsiteX4" fmla="*/ 2552700 w 2659063"/>
              <a:gd name="connsiteY4" fmla="*/ 259292 h 322792"/>
              <a:gd name="connsiteX5" fmla="*/ 2552700 w 2659063"/>
              <a:gd name="connsiteY5" fmla="*/ 91017 h 322792"/>
              <a:gd name="connsiteX6" fmla="*/ 1914525 w 2659063"/>
              <a:gd name="connsiteY6" fmla="*/ 94192 h 322792"/>
              <a:gd name="connsiteX7" fmla="*/ 1279525 w 2659063"/>
              <a:gd name="connsiteY7" fmla="*/ 87842 h 322792"/>
              <a:gd name="connsiteX8" fmla="*/ 641350 w 2659063"/>
              <a:gd name="connsiteY8" fmla="*/ 87842 h 322792"/>
              <a:gd name="connsiteX9" fmla="*/ 0 w 2659063"/>
              <a:gd name="connsiteY9" fmla="*/ 103717 h 322792"/>
              <a:gd name="connsiteX10" fmla="*/ 0 w 2659063"/>
              <a:gd name="connsiteY10" fmla="*/ 275167 h 322792"/>
              <a:gd name="connsiteX0" fmla="*/ 0 w 2658533"/>
              <a:gd name="connsiteY0" fmla="*/ 219075 h 266700"/>
              <a:gd name="connsiteX1" fmla="*/ 641350 w 2658533"/>
              <a:gd name="connsiteY1" fmla="*/ 260350 h 266700"/>
              <a:gd name="connsiteX2" fmla="*/ 1282700 w 2658533"/>
              <a:gd name="connsiteY2" fmla="*/ 238125 h 266700"/>
              <a:gd name="connsiteX3" fmla="*/ 1917700 w 2658533"/>
              <a:gd name="connsiteY3" fmla="*/ 257175 h 266700"/>
              <a:gd name="connsiteX4" fmla="*/ 2552700 w 2658533"/>
              <a:gd name="connsiteY4" fmla="*/ 203200 h 266700"/>
              <a:gd name="connsiteX5" fmla="*/ 2552700 w 2658533"/>
              <a:gd name="connsiteY5" fmla="*/ 34925 h 266700"/>
              <a:gd name="connsiteX6" fmla="*/ 1914525 w 2658533"/>
              <a:gd name="connsiteY6" fmla="*/ 38100 h 266700"/>
              <a:gd name="connsiteX7" fmla="*/ 1279525 w 2658533"/>
              <a:gd name="connsiteY7" fmla="*/ 31750 h 266700"/>
              <a:gd name="connsiteX8" fmla="*/ 641350 w 2658533"/>
              <a:gd name="connsiteY8" fmla="*/ 31750 h 266700"/>
              <a:gd name="connsiteX9" fmla="*/ 0 w 2658533"/>
              <a:gd name="connsiteY9" fmla="*/ 47625 h 266700"/>
              <a:gd name="connsiteX10" fmla="*/ 0 w 2658533"/>
              <a:gd name="connsiteY10" fmla="*/ 219075 h 266700"/>
              <a:gd name="connsiteX0" fmla="*/ 0 w 2554288"/>
              <a:gd name="connsiteY0" fmla="*/ 219075 h 266700"/>
              <a:gd name="connsiteX1" fmla="*/ 641350 w 2554288"/>
              <a:gd name="connsiteY1" fmla="*/ 260350 h 266700"/>
              <a:gd name="connsiteX2" fmla="*/ 1282700 w 2554288"/>
              <a:gd name="connsiteY2" fmla="*/ 238125 h 266700"/>
              <a:gd name="connsiteX3" fmla="*/ 1917700 w 2554288"/>
              <a:gd name="connsiteY3" fmla="*/ 257175 h 266700"/>
              <a:gd name="connsiteX4" fmla="*/ 2552700 w 2554288"/>
              <a:gd name="connsiteY4" fmla="*/ 203200 h 266700"/>
              <a:gd name="connsiteX5" fmla="*/ 2552700 w 2554288"/>
              <a:gd name="connsiteY5" fmla="*/ 34925 h 266700"/>
              <a:gd name="connsiteX6" fmla="*/ 1914525 w 2554288"/>
              <a:gd name="connsiteY6" fmla="*/ 38100 h 266700"/>
              <a:gd name="connsiteX7" fmla="*/ 1279525 w 2554288"/>
              <a:gd name="connsiteY7" fmla="*/ 31750 h 266700"/>
              <a:gd name="connsiteX8" fmla="*/ 641350 w 2554288"/>
              <a:gd name="connsiteY8" fmla="*/ 31750 h 266700"/>
              <a:gd name="connsiteX9" fmla="*/ 0 w 2554288"/>
              <a:gd name="connsiteY9" fmla="*/ 47625 h 266700"/>
              <a:gd name="connsiteX10" fmla="*/ 0 w 2554288"/>
              <a:gd name="connsiteY10" fmla="*/ 219075 h 266700"/>
              <a:gd name="connsiteX0" fmla="*/ 0 w 2554288"/>
              <a:gd name="connsiteY0" fmla="*/ 0 h 311150"/>
              <a:gd name="connsiteX1" fmla="*/ 641350 w 2554288"/>
              <a:gd name="connsiteY1" fmla="*/ 311150 h 311150"/>
              <a:gd name="connsiteX2" fmla="*/ 1282700 w 2554288"/>
              <a:gd name="connsiteY2" fmla="*/ 288925 h 311150"/>
              <a:gd name="connsiteX3" fmla="*/ 1917700 w 2554288"/>
              <a:gd name="connsiteY3" fmla="*/ 307975 h 311150"/>
              <a:gd name="connsiteX4" fmla="*/ 2552700 w 2554288"/>
              <a:gd name="connsiteY4" fmla="*/ 254000 h 311150"/>
              <a:gd name="connsiteX5" fmla="*/ 2552700 w 2554288"/>
              <a:gd name="connsiteY5" fmla="*/ 85725 h 311150"/>
              <a:gd name="connsiteX6" fmla="*/ 1914525 w 2554288"/>
              <a:gd name="connsiteY6" fmla="*/ 88900 h 311150"/>
              <a:gd name="connsiteX7" fmla="*/ 1279525 w 2554288"/>
              <a:gd name="connsiteY7" fmla="*/ 82550 h 311150"/>
              <a:gd name="connsiteX8" fmla="*/ 641350 w 2554288"/>
              <a:gd name="connsiteY8" fmla="*/ 82550 h 311150"/>
              <a:gd name="connsiteX9" fmla="*/ 0 w 2554288"/>
              <a:gd name="connsiteY9" fmla="*/ 98425 h 311150"/>
              <a:gd name="connsiteX10" fmla="*/ 0 w 2554288"/>
              <a:gd name="connsiteY10" fmla="*/ 0 h 311150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39725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1750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04800"/>
              <a:gd name="connsiteX1" fmla="*/ 641350 w 2554288"/>
              <a:gd name="connsiteY1" fmla="*/ 0 h 304800"/>
              <a:gd name="connsiteX2" fmla="*/ 1282700 w 2554288"/>
              <a:gd name="connsiteY2" fmla="*/ 31750 h 304800"/>
              <a:gd name="connsiteX3" fmla="*/ 1917700 w 2554288"/>
              <a:gd name="connsiteY3" fmla="*/ 53975 h 304800"/>
              <a:gd name="connsiteX4" fmla="*/ 2552700 w 2554288"/>
              <a:gd name="connsiteY4" fmla="*/ 304800 h 304800"/>
              <a:gd name="connsiteX5" fmla="*/ 2552700 w 2554288"/>
              <a:gd name="connsiteY5" fmla="*/ 136525 h 304800"/>
              <a:gd name="connsiteX6" fmla="*/ 1914525 w 2554288"/>
              <a:gd name="connsiteY6" fmla="*/ 139700 h 304800"/>
              <a:gd name="connsiteX7" fmla="*/ 1279525 w 2554288"/>
              <a:gd name="connsiteY7" fmla="*/ 133350 h 304800"/>
              <a:gd name="connsiteX8" fmla="*/ 641350 w 2554288"/>
              <a:gd name="connsiteY8" fmla="*/ 133350 h 304800"/>
              <a:gd name="connsiteX9" fmla="*/ 0 w 2554288"/>
              <a:gd name="connsiteY9" fmla="*/ 149225 h 304800"/>
              <a:gd name="connsiteX10" fmla="*/ 0 w 2554288"/>
              <a:gd name="connsiteY10" fmla="*/ 50800 h 304800"/>
              <a:gd name="connsiteX0" fmla="*/ 0 w 2554288"/>
              <a:gd name="connsiteY0" fmla="*/ 71967 h 222250"/>
              <a:gd name="connsiteX1" fmla="*/ 641350 w 2554288"/>
              <a:gd name="connsiteY1" fmla="*/ 21167 h 222250"/>
              <a:gd name="connsiteX2" fmla="*/ 1282700 w 2554288"/>
              <a:gd name="connsiteY2" fmla="*/ 52917 h 222250"/>
              <a:gd name="connsiteX3" fmla="*/ 1917700 w 2554288"/>
              <a:gd name="connsiteY3" fmla="*/ 75142 h 222250"/>
              <a:gd name="connsiteX4" fmla="*/ 2552700 w 2554288"/>
              <a:gd name="connsiteY4" fmla="*/ 62442 h 222250"/>
              <a:gd name="connsiteX5" fmla="*/ 2552700 w 2554288"/>
              <a:gd name="connsiteY5" fmla="*/ 157692 h 222250"/>
              <a:gd name="connsiteX6" fmla="*/ 1914525 w 2554288"/>
              <a:gd name="connsiteY6" fmla="*/ 160867 h 222250"/>
              <a:gd name="connsiteX7" fmla="*/ 1279525 w 2554288"/>
              <a:gd name="connsiteY7" fmla="*/ 154517 h 222250"/>
              <a:gd name="connsiteX8" fmla="*/ 641350 w 2554288"/>
              <a:gd name="connsiteY8" fmla="*/ 154517 h 222250"/>
              <a:gd name="connsiteX9" fmla="*/ 0 w 2554288"/>
              <a:gd name="connsiteY9" fmla="*/ 170392 h 222250"/>
              <a:gd name="connsiteX10" fmla="*/ 0 w 2554288"/>
              <a:gd name="connsiteY10" fmla="*/ 71967 h 222250"/>
              <a:gd name="connsiteX0" fmla="*/ 0 w 2554288"/>
              <a:gd name="connsiteY0" fmla="*/ 0 h 461433"/>
              <a:gd name="connsiteX1" fmla="*/ 641350 w 2554288"/>
              <a:gd name="connsiteY1" fmla="*/ 260350 h 461433"/>
              <a:gd name="connsiteX2" fmla="*/ 1282700 w 2554288"/>
              <a:gd name="connsiteY2" fmla="*/ 292100 h 461433"/>
              <a:gd name="connsiteX3" fmla="*/ 1917700 w 2554288"/>
              <a:gd name="connsiteY3" fmla="*/ 314325 h 461433"/>
              <a:gd name="connsiteX4" fmla="*/ 2552700 w 2554288"/>
              <a:gd name="connsiteY4" fmla="*/ 301625 h 461433"/>
              <a:gd name="connsiteX5" fmla="*/ 2552700 w 2554288"/>
              <a:gd name="connsiteY5" fmla="*/ 396875 h 461433"/>
              <a:gd name="connsiteX6" fmla="*/ 1914525 w 2554288"/>
              <a:gd name="connsiteY6" fmla="*/ 400050 h 461433"/>
              <a:gd name="connsiteX7" fmla="*/ 1279525 w 2554288"/>
              <a:gd name="connsiteY7" fmla="*/ 393700 h 461433"/>
              <a:gd name="connsiteX8" fmla="*/ 641350 w 2554288"/>
              <a:gd name="connsiteY8" fmla="*/ 393700 h 461433"/>
              <a:gd name="connsiteX9" fmla="*/ 0 w 2554288"/>
              <a:gd name="connsiteY9" fmla="*/ 409575 h 461433"/>
              <a:gd name="connsiteX10" fmla="*/ 0 w 2554288"/>
              <a:gd name="connsiteY10" fmla="*/ 0 h 461433"/>
              <a:gd name="connsiteX0" fmla="*/ 0 w 2554288"/>
              <a:gd name="connsiteY0" fmla="*/ 0 h 461433"/>
              <a:gd name="connsiteX1" fmla="*/ 641350 w 2554288"/>
              <a:gd name="connsiteY1" fmla="*/ 15875 h 461433"/>
              <a:gd name="connsiteX2" fmla="*/ 1282700 w 2554288"/>
              <a:gd name="connsiteY2" fmla="*/ 292100 h 461433"/>
              <a:gd name="connsiteX3" fmla="*/ 1917700 w 2554288"/>
              <a:gd name="connsiteY3" fmla="*/ 314325 h 461433"/>
              <a:gd name="connsiteX4" fmla="*/ 2552700 w 2554288"/>
              <a:gd name="connsiteY4" fmla="*/ 301625 h 461433"/>
              <a:gd name="connsiteX5" fmla="*/ 2552700 w 2554288"/>
              <a:gd name="connsiteY5" fmla="*/ 396875 h 461433"/>
              <a:gd name="connsiteX6" fmla="*/ 1914525 w 2554288"/>
              <a:gd name="connsiteY6" fmla="*/ 400050 h 461433"/>
              <a:gd name="connsiteX7" fmla="*/ 1279525 w 2554288"/>
              <a:gd name="connsiteY7" fmla="*/ 393700 h 461433"/>
              <a:gd name="connsiteX8" fmla="*/ 641350 w 2554288"/>
              <a:gd name="connsiteY8" fmla="*/ 393700 h 461433"/>
              <a:gd name="connsiteX9" fmla="*/ 0 w 2554288"/>
              <a:gd name="connsiteY9" fmla="*/ 409575 h 461433"/>
              <a:gd name="connsiteX10" fmla="*/ 0 w 2554288"/>
              <a:gd name="connsiteY10" fmla="*/ 0 h 461433"/>
              <a:gd name="connsiteX0" fmla="*/ 0 w 2554288"/>
              <a:gd name="connsiteY0" fmla="*/ 0 h 461433"/>
              <a:gd name="connsiteX1" fmla="*/ 641350 w 2554288"/>
              <a:gd name="connsiteY1" fmla="*/ 15875 h 461433"/>
              <a:gd name="connsiteX2" fmla="*/ 1282700 w 2554288"/>
              <a:gd name="connsiteY2" fmla="*/ 66675 h 461433"/>
              <a:gd name="connsiteX3" fmla="*/ 1917700 w 2554288"/>
              <a:gd name="connsiteY3" fmla="*/ 314325 h 461433"/>
              <a:gd name="connsiteX4" fmla="*/ 2552700 w 2554288"/>
              <a:gd name="connsiteY4" fmla="*/ 301625 h 461433"/>
              <a:gd name="connsiteX5" fmla="*/ 2552700 w 2554288"/>
              <a:gd name="connsiteY5" fmla="*/ 396875 h 461433"/>
              <a:gd name="connsiteX6" fmla="*/ 1914525 w 2554288"/>
              <a:gd name="connsiteY6" fmla="*/ 400050 h 461433"/>
              <a:gd name="connsiteX7" fmla="*/ 1279525 w 2554288"/>
              <a:gd name="connsiteY7" fmla="*/ 393700 h 461433"/>
              <a:gd name="connsiteX8" fmla="*/ 641350 w 2554288"/>
              <a:gd name="connsiteY8" fmla="*/ 393700 h 461433"/>
              <a:gd name="connsiteX9" fmla="*/ 0 w 2554288"/>
              <a:gd name="connsiteY9" fmla="*/ 409575 h 461433"/>
              <a:gd name="connsiteX10" fmla="*/ 0 w 2554288"/>
              <a:gd name="connsiteY10" fmla="*/ 0 h 461433"/>
              <a:gd name="connsiteX0" fmla="*/ 0 w 2554288"/>
              <a:gd name="connsiteY0" fmla="*/ 0 h 461433"/>
              <a:gd name="connsiteX1" fmla="*/ 641350 w 2554288"/>
              <a:gd name="connsiteY1" fmla="*/ 15875 h 461433"/>
              <a:gd name="connsiteX2" fmla="*/ 1282700 w 2554288"/>
              <a:gd name="connsiteY2" fmla="*/ 66675 h 461433"/>
              <a:gd name="connsiteX3" fmla="*/ 1917700 w 2554288"/>
              <a:gd name="connsiteY3" fmla="*/ 79375 h 461433"/>
              <a:gd name="connsiteX4" fmla="*/ 2552700 w 2554288"/>
              <a:gd name="connsiteY4" fmla="*/ 301625 h 461433"/>
              <a:gd name="connsiteX5" fmla="*/ 2552700 w 2554288"/>
              <a:gd name="connsiteY5" fmla="*/ 396875 h 461433"/>
              <a:gd name="connsiteX6" fmla="*/ 1914525 w 2554288"/>
              <a:gd name="connsiteY6" fmla="*/ 400050 h 461433"/>
              <a:gd name="connsiteX7" fmla="*/ 1279525 w 2554288"/>
              <a:gd name="connsiteY7" fmla="*/ 393700 h 461433"/>
              <a:gd name="connsiteX8" fmla="*/ 641350 w 2554288"/>
              <a:gd name="connsiteY8" fmla="*/ 393700 h 461433"/>
              <a:gd name="connsiteX9" fmla="*/ 0 w 2554288"/>
              <a:gd name="connsiteY9" fmla="*/ 409575 h 461433"/>
              <a:gd name="connsiteX10" fmla="*/ 0 w 2554288"/>
              <a:gd name="connsiteY10" fmla="*/ 0 h 461433"/>
              <a:gd name="connsiteX0" fmla="*/ 0 w 2554288"/>
              <a:gd name="connsiteY0" fmla="*/ 5292 h 466725"/>
              <a:gd name="connsiteX1" fmla="*/ 641350 w 2554288"/>
              <a:gd name="connsiteY1" fmla="*/ 21167 h 466725"/>
              <a:gd name="connsiteX2" fmla="*/ 1282700 w 2554288"/>
              <a:gd name="connsiteY2" fmla="*/ 71967 h 466725"/>
              <a:gd name="connsiteX3" fmla="*/ 1917700 w 2554288"/>
              <a:gd name="connsiteY3" fmla="*/ 84667 h 466725"/>
              <a:gd name="connsiteX4" fmla="*/ 2552700 w 2554288"/>
              <a:gd name="connsiteY4" fmla="*/ 62442 h 466725"/>
              <a:gd name="connsiteX5" fmla="*/ 2552700 w 2554288"/>
              <a:gd name="connsiteY5" fmla="*/ 402167 h 466725"/>
              <a:gd name="connsiteX6" fmla="*/ 1914525 w 2554288"/>
              <a:gd name="connsiteY6" fmla="*/ 405342 h 466725"/>
              <a:gd name="connsiteX7" fmla="*/ 1279525 w 2554288"/>
              <a:gd name="connsiteY7" fmla="*/ 398992 h 466725"/>
              <a:gd name="connsiteX8" fmla="*/ 641350 w 2554288"/>
              <a:gd name="connsiteY8" fmla="*/ 398992 h 466725"/>
              <a:gd name="connsiteX9" fmla="*/ 0 w 2554288"/>
              <a:gd name="connsiteY9" fmla="*/ 414867 h 466725"/>
              <a:gd name="connsiteX10" fmla="*/ 0 w 2554288"/>
              <a:gd name="connsiteY10" fmla="*/ 5292 h 466725"/>
              <a:gd name="connsiteX0" fmla="*/ 0 w 2554288"/>
              <a:gd name="connsiteY0" fmla="*/ 263525 h 673100"/>
              <a:gd name="connsiteX1" fmla="*/ 641350 w 2554288"/>
              <a:gd name="connsiteY1" fmla="*/ 279400 h 673100"/>
              <a:gd name="connsiteX2" fmla="*/ 1282700 w 2554288"/>
              <a:gd name="connsiteY2" fmla="*/ 330200 h 673100"/>
              <a:gd name="connsiteX3" fmla="*/ 1917700 w 2554288"/>
              <a:gd name="connsiteY3" fmla="*/ 342900 h 673100"/>
              <a:gd name="connsiteX4" fmla="*/ 2552700 w 2554288"/>
              <a:gd name="connsiteY4" fmla="*/ 320675 h 673100"/>
              <a:gd name="connsiteX5" fmla="*/ 2552700 w 2554288"/>
              <a:gd name="connsiteY5" fmla="*/ 0 h 673100"/>
              <a:gd name="connsiteX6" fmla="*/ 1914525 w 2554288"/>
              <a:gd name="connsiteY6" fmla="*/ 663575 h 673100"/>
              <a:gd name="connsiteX7" fmla="*/ 1279525 w 2554288"/>
              <a:gd name="connsiteY7" fmla="*/ 657225 h 673100"/>
              <a:gd name="connsiteX8" fmla="*/ 641350 w 2554288"/>
              <a:gd name="connsiteY8" fmla="*/ 657225 h 673100"/>
              <a:gd name="connsiteX9" fmla="*/ 0 w 2554288"/>
              <a:gd name="connsiteY9" fmla="*/ 673100 h 673100"/>
              <a:gd name="connsiteX10" fmla="*/ 0 w 2554288"/>
              <a:gd name="connsiteY10" fmla="*/ 263525 h 673100"/>
              <a:gd name="connsiteX0" fmla="*/ 0 w 2554288"/>
              <a:gd name="connsiteY0" fmla="*/ 5292 h 414867"/>
              <a:gd name="connsiteX1" fmla="*/ 641350 w 2554288"/>
              <a:gd name="connsiteY1" fmla="*/ 21167 h 414867"/>
              <a:gd name="connsiteX2" fmla="*/ 1282700 w 2554288"/>
              <a:gd name="connsiteY2" fmla="*/ 71967 h 414867"/>
              <a:gd name="connsiteX3" fmla="*/ 1917700 w 2554288"/>
              <a:gd name="connsiteY3" fmla="*/ 84667 h 414867"/>
              <a:gd name="connsiteX4" fmla="*/ 2552700 w 2554288"/>
              <a:gd name="connsiteY4" fmla="*/ 62442 h 414867"/>
              <a:gd name="connsiteX5" fmla="*/ 2552700 w 2554288"/>
              <a:gd name="connsiteY5" fmla="*/ 135467 h 414867"/>
              <a:gd name="connsiteX6" fmla="*/ 1914525 w 2554288"/>
              <a:gd name="connsiteY6" fmla="*/ 405342 h 414867"/>
              <a:gd name="connsiteX7" fmla="*/ 1279525 w 2554288"/>
              <a:gd name="connsiteY7" fmla="*/ 398992 h 414867"/>
              <a:gd name="connsiteX8" fmla="*/ 641350 w 2554288"/>
              <a:gd name="connsiteY8" fmla="*/ 398992 h 414867"/>
              <a:gd name="connsiteX9" fmla="*/ 0 w 2554288"/>
              <a:gd name="connsiteY9" fmla="*/ 414867 h 414867"/>
              <a:gd name="connsiteX10" fmla="*/ 0 w 2554288"/>
              <a:gd name="connsiteY10" fmla="*/ 5292 h 414867"/>
              <a:gd name="connsiteX0" fmla="*/ 0 w 2554288"/>
              <a:gd name="connsiteY0" fmla="*/ 200025 h 609600"/>
              <a:gd name="connsiteX1" fmla="*/ 641350 w 2554288"/>
              <a:gd name="connsiteY1" fmla="*/ 215900 h 609600"/>
              <a:gd name="connsiteX2" fmla="*/ 1282700 w 2554288"/>
              <a:gd name="connsiteY2" fmla="*/ 266700 h 609600"/>
              <a:gd name="connsiteX3" fmla="*/ 1917700 w 2554288"/>
              <a:gd name="connsiteY3" fmla="*/ 279400 h 609600"/>
              <a:gd name="connsiteX4" fmla="*/ 2552700 w 2554288"/>
              <a:gd name="connsiteY4" fmla="*/ 257175 h 609600"/>
              <a:gd name="connsiteX5" fmla="*/ 2552700 w 2554288"/>
              <a:gd name="connsiteY5" fmla="*/ 330200 h 609600"/>
              <a:gd name="connsiteX6" fmla="*/ 1914525 w 2554288"/>
              <a:gd name="connsiteY6" fmla="*/ 0 h 609600"/>
              <a:gd name="connsiteX7" fmla="*/ 1279525 w 2554288"/>
              <a:gd name="connsiteY7" fmla="*/ 593725 h 609600"/>
              <a:gd name="connsiteX8" fmla="*/ 641350 w 2554288"/>
              <a:gd name="connsiteY8" fmla="*/ 593725 h 609600"/>
              <a:gd name="connsiteX9" fmla="*/ 0 w 2554288"/>
              <a:gd name="connsiteY9" fmla="*/ 609600 h 609600"/>
              <a:gd name="connsiteX10" fmla="*/ 0 w 2554288"/>
              <a:gd name="connsiteY10" fmla="*/ 200025 h 609600"/>
              <a:gd name="connsiteX0" fmla="*/ 0 w 2554288"/>
              <a:gd name="connsiteY0" fmla="*/ 5292 h 414867"/>
              <a:gd name="connsiteX1" fmla="*/ 641350 w 2554288"/>
              <a:gd name="connsiteY1" fmla="*/ 21167 h 414867"/>
              <a:gd name="connsiteX2" fmla="*/ 1282700 w 2554288"/>
              <a:gd name="connsiteY2" fmla="*/ 71967 h 414867"/>
              <a:gd name="connsiteX3" fmla="*/ 1917700 w 2554288"/>
              <a:gd name="connsiteY3" fmla="*/ 84667 h 414867"/>
              <a:gd name="connsiteX4" fmla="*/ 2552700 w 2554288"/>
              <a:gd name="connsiteY4" fmla="*/ 62442 h 414867"/>
              <a:gd name="connsiteX5" fmla="*/ 2552700 w 2554288"/>
              <a:gd name="connsiteY5" fmla="*/ 135467 h 414867"/>
              <a:gd name="connsiteX6" fmla="*/ 1914525 w 2554288"/>
              <a:gd name="connsiteY6" fmla="*/ 125942 h 414867"/>
              <a:gd name="connsiteX7" fmla="*/ 1279525 w 2554288"/>
              <a:gd name="connsiteY7" fmla="*/ 398992 h 414867"/>
              <a:gd name="connsiteX8" fmla="*/ 641350 w 2554288"/>
              <a:gd name="connsiteY8" fmla="*/ 398992 h 414867"/>
              <a:gd name="connsiteX9" fmla="*/ 0 w 2554288"/>
              <a:gd name="connsiteY9" fmla="*/ 414867 h 414867"/>
              <a:gd name="connsiteX10" fmla="*/ 0 w 2554288"/>
              <a:gd name="connsiteY10" fmla="*/ 5292 h 414867"/>
              <a:gd name="connsiteX0" fmla="*/ 0 w 2554288"/>
              <a:gd name="connsiteY0" fmla="*/ 152400 h 561975"/>
              <a:gd name="connsiteX1" fmla="*/ 641350 w 2554288"/>
              <a:gd name="connsiteY1" fmla="*/ 168275 h 561975"/>
              <a:gd name="connsiteX2" fmla="*/ 1282700 w 2554288"/>
              <a:gd name="connsiteY2" fmla="*/ 219075 h 561975"/>
              <a:gd name="connsiteX3" fmla="*/ 1917700 w 2554288"/>
              <a:gd name="connsiteY3" fmla="*/ 231775 h 561975"/>
              <a:gd name="connsiteX4" fmla="*/ 2552700 w 2554288"/>
              <a:gd name="connsiteY4" fmla="*/ 209550 h 561975"/>
              <a:gd name="connsiteX5" fmla="*/ 2552700 w 2554288"/>
              <a:gd name="connsiteY5" fmla="*/ 282575 h 561975"/>
              <a:gd name="connsiteX6" fmla="*/ 1914525 w 2554288"/>
              <a:gd name="connsiteY6" fmla="*/ 273050 h 561975"/>
              <a:gd name="connsiteX7" fmla="*/ 1279525 w 2554288"/>
              <a:gd name="connsiteY7" fmla="*/ 0 h 561975"/>
              <a:gd name="connsiteX8" fmla="*/ 641350 w 2554288"/>
              <a:gd name="connsiteY8" fmla="*/ 546100 h 561975"/>
              <a:gd name="connsiteX9" fmla="*/ 0 w 2554288"/>
              <a:gd name="connsiteY9" fmla="*/ 561975 h 561975"/>
              <a:gd name="connsiteX10" fmla="*/ 0 w 2554288"/>
              <a:gd name="connsiteY10" fmla="*/ 152400 h 561975"/>
              <a:gd name="connsiteX0" fmla="*/ 0 w 2554288"/>
              <a:gd name="connsiteY0" fmla="*/ 5292 h 414867"/>
              <a:gd name="connsiteX1" fmla="*/ 641350 w 2554288"/>
              <a:gd name="connsiteY1" fmla="*/ 21167 h 414867"/>
              <a:gd name="connsiteX2" fmla="*/ 1282700 w 2554288"/>
              <a:gd name="connsiteY2" fmla="*/ 71967 h 414867"/>
              <a:gd name="connsiteX3" fmla="*/ 1917700 w 2554288"/>
              <a:gd name="connsiteY3" fmla="*/ 84667 h 414867"/>
              <a:gd name="connsiteX4" fmla="*/ 2552700 w 2554288"/>
              <a:gd name="connsiteY4" fmla="*/ 62442 h 414867"/>
              <a:gd name="connsiteX5" fmla="*/ 2552700 w 2554288"/>
              <a:gd name="connsiteY5" fmla="*/ 135467 h 414867"/>
              <a:gd name="connsiteX6" fmla="*/ 1914525 w 2554288"/>
              <a:gd name="connsiteY6" fmla="*/ 125942 h 414867"/>
              <a:gd name="connsiteX7" fmla="*/ 1279525 w 2554288"/>
              <a:gd name="connsiteY7" fmla="*/ 119592 h 414867"/>
              <a:gd name="connsiteX8" fmla="*/ 641350 w 2554288"/>
              <a:gd name="connsiteY8" fmla="*/ 398992 h 414867"/>
              <a:gd name="connsiteX9" fmla="*/ 0 w 2554288"/>
              <a:gd name="connsiteY9" fmla="*/ 414867 h 414867"/>
              <a:gd name="connsiteX10" fmla="*/ 0 w 2554288"/>
              <a:gd name="connsiteY10" fmla="*/ 5292 h 414867"/>
              <a:gd name="connsiteX0" fmla="*/ 0 w 2554288"/>
              <a:gd name="connsiteY0" fmla="*/ 114300 h 523875"/>
              <a:gd name="connsiteX1" fmla="*/ 641350 w 2554288"/>
              <a:gd name="connsiteY1" fmla="*/ 130175 h 523875"/>
              <a:gd name="connsiteX2" fmla="*/ 1282700 w 2554288"/>
              <a:gd name="connsiteY2" fmla="*/ 180975 h 523875"/>
              <a:gd name="connsiteX3" fmla="*/ 1917700 w 2554288"/>
              <a:gd name="connsiteY3" fmla="*/ 193675 h 523875"/>
              <a:gd name="connsiteX4" fmla="*/ 2552700 w 2554288"/>
              <a:gd name="connsiteY4" fmla="*/ 171450 h 523875"/>
              <a:gd name="connsiteX5" fmla="*/ 2552700 w 2554288"/>
              <a:gd name="connsiteY5" fmla="*/ 244475 h 523875"/>
              <a:gd name="connsiteX6" fmla="*/ 1914525 w 2554288"/>
              <a:gd name="connsiteY6" fmla="*/ 234950 h 523875"/>
              <a:gd name="connsiteX7" fmla="*/ 1279525 w 2554288"/>
              <a:gd name="connsiteY7" fmla="*/ 228600 h 523875"/>
              <a:gd name="connsiteX8" fmla="*/ 641350 w 2554288"/>
              <a:gd name="connsiteY8" fmla="*/ 0 h 523875"/>
              <a:gd name="connsiteX9" fmla="*/ 0 w 2554288"/>
              <a:gd name="connsiteY9" fmla="*/ 523875 h 523875"/>
              <a:gd name="connsiteX10" fmla="*/ 0 w 2554288"/>
              <a:gd name="connsiteY10" fmla="*/ 114300 h 523875"/>
              <a:gd name="connsiteX0" fmla="*/ 0 w 2554288"/>
              <a:gd name="connsiteY0" fmla="*/ 5292 h 414867"/>
              <a:gd name="connsiteX1" fmla="*/ 641350 w 2554288"/>
              <a:gd name="connsiteY1" fmla="*/ 21167 h 414867"/>
              <a:gd name="connsiteX2" fmla="*/ 1282700 w 2554288"/>
              <a:gd name="connsiteY2" fmla="*/ 71967 h 414867"/>
              <a:gd name="connsiteX3" fmla="*/ 1917700 w 2554288"/>
              <a:gd name="connsiteY3" fmla="*/ 84667 h 414867"/>
              <a:gd name="connsiteX4" fmla="*/ 2552700 w 2554288"/>
              <a:gd name="connsiteY4" fmla="*/ 62442 h 414867"/>
              <a:gd name="connsiteX5" fmla="*/ 2552700 w 2554288"/>
              <a:gd name="connsiteY5" fmla="*/ 135467 h 414867"/>
              <a:gd name="connsiteX6" fmla="*/ 1914525 w 2554288"/>
              <a:gd name="connsiteY6" fmla="*/ 125942 h 414867"/>
              <a:gd name="connsiteX7" fmla="*/ 1279525 w 2554288"/>
              <a:gd name="connsiteY7" fmla="*/ 119592 h 414867"/>
              <a:gd name="connsiteX8" fmla="*/ 641350 w 2554288"/>
              <a:gd name="connsiteY8" fmla="*/ 113242 h 414867"/>
              <a:gd name="connsiteX9" fmla="*/ 0 w 2554288"/>
              <a:gd name="connsiteY9" fmla="*/ 414867 h 414867"/>
              <a:gd name="connsiteX10" fmla="*/ 0 w 2554288"/>
              <a:gd name="connsiteY10" fmla="*/ 5292 h 414867"/>
              <a:gd name="connsiteX0" fmla="*/ 0 w 2554288"/>
              <a:gd name="connsiteY0" fmla="*/ 5292 h 200025"/>
              <a:gd name="connsiteX1" fmla="*/ 641350 w 2554288"/>
              <a:gd name="connsiteY1" fmla="*/ 21167 h 200025"/>
              <a:gd name="connsiteX2" fmla="*/ 1282700 w 2554288"/>
              <a:gd name="connsiteY2" fmla="*/ 71967 h 200025"/>
              <a:gd name="connsiteX3" fmla="*/ 1917700 w 2554288"/>
              <a:gd name="connsiteY3" fmla="*/ 84667 h 200025"/>
              <a:gd name="connsiteX4" fmla="*/ 2552700 w 2554288"/>
              <a:gd name="connsiteY4" fmla="*/ 62442 h 200025"/>
              <a:gd name="connsiteX5" fmla="*/ 2552700 w 2554288"/>
              <a:gd name="connsiteY5" fmla="*/ 135467 h 200025"/>
              <a:gd name="connsiteX6" fmla="*/ 1914525 w 2554288"/>
              <a:gd name="connsiteY6" fmla="*/ 125942 h 200025"/>
              <a:gd name="connsiteX7" fmla="*/ 1279525 w 2554288"/>
              <a:gd name="connsiteY7" fmla="*/ 119592 h 200025"/>
              <a:gd name="connsiteX8" fmla="*/ 641350 w 2554288"/>
              <a:gd name="connsiteY8" fmla="*/ 113242 h 200025"/>
              <a:gd name="connsiteX9" fmla="*/ 0 w 2554288"/>
              <a:gd name="connsiteY9" fmla="*/ 97367 h 200025"/>
              <a:gd name="connsiteX10" fmla="*/ 0 w 2554288"/>
              <a:gd name="connsiteY10" fmla="*/ 5292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4288" h="200025">
                <a:moveTo>
                  <a:pt x="0" y="5292"/>
                </a:moveTo>
                <a:lnTo>
                  <a:pt x="641350" y="21167"/>
                </a:lnTo>
                <a:lnTo>
                  <a:pt x="1282700" y="71967"/>
                </a:lnTo>
                <a:lnTo>
                  <a:pt x="1917700" y="84667"/>
                </a:lnTo>
                <a:lnTo>
                  <a:pt x="2552700" y="62442"/>
                </a:lnTo>
                <a:cubicBezTo>
                  <a:pt x="2553758" y="0"/>
                  <a:pt x="2554288" y="200025"/>
                  <a:pt x="2552700" y="135467"/>
                </a:cubicBezTo>
                <a:lnTo>
                  <a:pt x="1914525" y="125942"/>
                </a:lnTo>
                <a:lnTo>
                  <a:pt x="1279525" y="119592"/>
                </a:lnTo>
                <a:lnTo>
                  <a:pt x="641350" y="113242"/>
                </a:lnTo>
                <a:lnTo>
                  <a:pt x="0" y="97367"/>
                </a:lnTo>
                <a:cubicBezTo>
                  <a:pt x="1058" y="49742"/>
                  <a:pt x="2117" y="52917"/>
                  <a:pt x="0" y="529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714" y="349567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Freeform 31"/>
          <p:cNvSpPr/>
          <p:nvPr/>
        </p:nvSpPr>
        <p:spPr>
          <a:xfrm>
            <a:off x="2279650" y="2428872"/>
            <a:ext cx="2552700" cy="739775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1365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136525 h 339725"/>
              <a:gd name="connsiteX0" fmla="*/ 0 w 2552700"/>
              <a:gd name="connsiteY0" fmla="*/ 180975 h 384175"/>
              <a:gd name="connsiteX1" fmla="*/ 638175 w 2552700"/>
              <a:gd name="connsiteY1" fmla="*/ 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180975 h 38417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17145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454025 h 657225"/>
              <a:gd name="connsiteX1" fmla="*/ 638175 w 2552700"/>
              <a:gd name="connsiteY1" fmla="*/ 273050 h 657225"/>
              <a:gd name="connsiteX2" fmla="*/ 1279525 w 2552700"/>
              <a:gd name="connsiteY2" fmla="*/ 165100 h 657225"/>
              <a:gd name="connsiteX3" fmla="*/ 1914525 w 2552700"/>
              <a:gd name="connsiteY3" fmla="*/ 165100 h 657225"/>
              <a:gd name="connsiteX4" fmla="*/ 2552700 w 2552700"/>
              <a:gd name="connsiteY4" fmla="*/ 0 h 657225"/>
              <a:gd name="connsiteX5" fmla="*/ 2552700 w 2552700"/>
              <a:gd name="connsiteY5" fmla="*/ 568325 h 657225"/>
              <a:gd name="connsiteX6" fmla="*/ 1914525 w 2552700"/>
              <a:gd name="connsiteY6" fmla="*/ 584200 h 657225"/>
              <a:gd name="connsiteX7" fmla="*/ 1276350 w 2552700"/>
              <a:gd name="connsiteY7" fmla="*/ 590550 h 657225"/>
              <a:gd name="connsiteX8" fmla="*/ 638175 w 2552700"/>
              <a:gd name="connsiteY8" fmla="*/ 619125 h 657225"/>
              <a:gd name="connsiteX9" fmla="*/ 3175 w 2552700"/>
              <a:gd name="connsiteY9" fmla="*/ 657225 h 657225"/>
              <a:gd name="connsiteX10" fmla="*/ 0 w 2552700"/>
              <a:gd name="connsiteY10" fmla="*/ 454025 h 657225"/>
              <a:gd name="connsiteX0" fmla="*/ 0 w 2552700"/>
              <a:gd name="connsiteY0" fmla="*/ 454025 h 619125"/>
              <a:gd name="connsiteX1" fmla="*/ 638175 w 2552700"/>
              <a:gd name="connsiteY1" fmla="*/ 273050 h 619125"/>
              <a:gd name="connsiteX2" fmla="*/ 1279525 w 2552700"/>
              <a:gd name="connsiteY2" fmla="*/ 165100 h 619125"/>
              <a:gd name="connsiteX3" fmla="*/ 1914525 w 2552700"/>
              <a:gd name="connsiteY3" fmla="*/ 165100 h 619125"/>
              <a:gd name="connsiteX4" fmla="*/ 2552700 w 2552700"/>
              <a:gd name="connsiteY4" fmla="*/ 0 h 619125"/>
              <a:gd name="connsiteX5" fmla="*/ 2552700 w 2552700"/>
              <a:gd name="connsiteY5" fmla="*/ 568325 h 619125"/>
              <a:gd name="connsiteX6" fmla="*/ 1914525 w 2552700"/>
              <a:gd name="connsiteY6" fmla="*/ 584200 h 619125"/>
              <a:gd name="connsiteX7" fmla="*/ 1276350 w 2552700"/>
              <a:gd name="connsiteY7" fmla="*/ 590550 h 619125"/>
              <a:gd name="connsiteX8" fmla="*/ 638175 w 2552700"/>
              <a:gd name="connsiteY8" fmla="*/ 619125 h 619125"/>
              <a:gd name="connsiteX9" fmla="*/ 3175 w 2552700"/>
              <a:gd name="connsiteY9" fmla="*/ 155575 h 619125"/>
              <a:gd name="connsiteX10" fmla="*/ 0 w 2552700"/>
              <a:gd name="connsiteY10" fmla="*/ 454025 h 619125"/>
              <a:gd name="connsiteX0" fmla="*/ 0 w 2552700"/>
              <a:gd name="connsiteY0" fmla="*/ 508000 h 644525"/>
              <a:gd name="connsiteX1" fmla="*/ 638175 w 2552700"/>
              <a:gd name="connsiteY1" fmla="*/ 327025 h 644525"/>
              <a:gd name="connsiteX2" fmla="*/ 1279525 w 2552700"/>
              <a:gd name="connsiteY2" fmla="*/ 219075 h 644525"/>
              <a:gd name="connsiteX3" fmla="*/ 1914525 w 2552700"/>
              <a:gd name="connsiteY3" fmla="*/ 219075 h 644525"/>
              <a:gd name="connsiteX4" fmla="*/ 2552700 w 2552700"/>
              <a:gd name="connsiteY4" fmla="*/ 53975 h 644525"/>
              <a:gd name="connsiteX5" fmla="*/ 2552700 w 2552700"/>
              <a:gd name="connsiteY5" fmla="*/ 622300 h 644525"/>
              <a:gd name="connsiteX6" fmla="*/ 1914525 w 2552700"/>
              <a:gd name="connsiteY6" fmla="*/ 638175 h 644525"/>
              <a:gd name="connsiteX7" fmla="*/ 1276350 w 2552700"/>
              <a:gd name="connsiteY7" fmla="*/ 644525 h 644525"/>
              <a:gd name="connsiteX8" fmla="*/ 638175 w 2552700"/>
              <a:gd name="connsiteY8" fmla="*/ 0 h 644525"/>
              <a:gd name="connsiteX9" fmla="*/ 3175 w 2552700"/>
              <a:gd name="connsiteY9" fmla="*/ 209550 h 644525"/>
              <a:gd name="connsiteX10" fmla="*/ 0 w 2552700"/>
              <a:gd name="connsiteY10" fmla="*/ 508000 h 644525"/>
              <a:gd name="connsiteX0" fmla="*/ 0 w 2552700"/>
              <a:gd name="connsiteY0" fmla="*/ 650875 h 781050"/>
              <a:gd name="connsiteX1" fmla="*/ 638175 w 2552700"/>
              <a:gd name="connsiteY1" fmla="*/ 469900 h 781050"/>
              <a:gd name="connsiteX2" fmla="*/ 1279525 w 2552700"/>
              <a:gd name="connsiteY2" fmla="*/ 361950 h 781050"/>
              <a:gd name="connsiteX3" fmla="*/ 1914525 w 2552700"/>
              <a:gd name="connsiteY3" fmla="*/ 361950 h 781050"/>
              <a:gd name="connsiteX4" fmla="*/ 2552700 w 2552700"/>
              <a:gd name="connsiteY4" fmla="*/ 196850 h 781050"/>
              <a:gd name="connsiteX5" fmla="*/ 2552700 w 2552700"/>
              <a:gd name="connsiteY5" fmla="*/ 765175 h 781050"/>
              <a:gd name="connsiteX6" fmla="*/ 1914525 w 2552700"/>
              <a:gd name="connsiteY6" fmla="*/ 781050 h 781050"/>
              <a:gd name="connsiteX7" fmla="*/ 1276350 w 2552700"/>
              <a:gd name="connsiteY7" fmla="*/ 0 h 781050"/>
              <a:gd name="connsiteX8" fmla="*/ 638175 w 2552700"/>
              <a:gd name="connsiteY8" fmla="*/ 142875 h 781050"/>
              <a:gd name="connsiteX9" fmla="*/ 3175 w 2552700"/>
              <a:gd name="connsiteY9" fmla="*/ 352425 h 781050"/>
              <a:gd name="connsiteX10" fmla="*/ 0 w 2552700"/>
              <a:gd name="connsiteY10" fmla="*/ 650875 h 781050"/>
              <a:gd name="connsiteX0" fmla="*/ 0 w 2552700"/>
              <a:gd name="connsiteY0" fmla="*/ 650875 h 765175"/>
              <a:gd name="connsiteX1" fmla="*/ 638175 w 2552700"/>
              <a:gd name="connsiteY1" fmla="*/ 469900 h 765175"/>
              <a:gd name="connsiteX2" fmla="*/ 1279525 w 2552700"/>
              <a:gd name="connsiteY2" fmla="*/ 361950 h 765175"/>
              <a:gd name="connsiteX3" fmla="*/ 1914525 w 2552700"/>
              <a:gd name="connsiteY3" fmla="*/ 361950 h 765175"/>
              <a:gd name="connsiteX4" fmla="*/ 2552700 w 2552700"/>
              <a:gd name="connsiteY4" fmla="*/ 196850 h 765175"/>
              <a:gd name="connsiteX5" fmla="*/ 2552700 w 2552700"/>
              <a:gd name="connsiteY5" fmla="*/ 765175 h 765175"/>
              <a:gd name="connsiteX6" fmla="*/ 1914525 w 2552700"/>
              <a:gd name="connsiteY6" fmla="*/ 101600 h 765175"/>
              <a:gd name="connsiteX7" fmla="*/ 1276350 w 2552700"/>
              <a:gd name="connsiteY7" fmla="*/ 0 h 765175"/>
              <a:gd name="connsiteX8" fmla="*/ 638175 w 2552700"/>
              <a:gd name="connsiteY8" fmla="*/ 142875 h 765175"/>
              <a:gd name="connsiteX9" fmla="*/ 3175 w 2552700"/>
              <a:gd name="connsiteY9" fmla="*/ 352425 h 765175"/>
              <a:gd name="connsiteX10" fmla="*/ 0 w 2552700"/>
              <a:gd name="connsiteY10" fmla="*/ 650875 h 765175"/>
              <a:gd name="connsiteX0" fmla="*/ 0 w 2552700"/>
              <a:gd name="connsiteY0" fmla="*/ 692150 h 738717"/>
              <a:gd name="connsiteX1" fmla="*/ 638175 w 2552700"/>
              <a:gd name="connsiteY1" fmla="*/ 511175 h 738717"/>
              <a:gd name="connsiteX2" fmla="*/ 1279525 w 2552700"/>
              <a:gd name="connsiteY2" fmla="*/ 403225 h 738717"/>
              <a:gd name="connsiteX3" fmla="*/ 1914525 w 2552700"/>
              <a:gd name="connsiteY3" fmla="*/ 403225 h 738717"/>
              <a:gd name="connsiteX4" fmla="*/ 2552700 w 2552700"/>
              <a:gd name="connsiteY4" fmla="*/ 238125 h 738717"/>
              <a:gd name="connsiteX5" fmla="*/ 2552700 w 2552700"/>
              <a:gd name="connsiteY5" fmla="*/ 0 h 738717"/>
              <a:gd name="connsiteX6" fmla="*/ 1914525 w 2552700"/>
              <a:gd name="connsiteY6" fmla="*/ 142875 h 738717"/>
              <a:gd name="connsiteX7" fmla="*/ 1276350 w 2552700"/>
              <a:gd name="connsiteY7" fmla="*/ 41275 h 738717"/>
              <a:gd name="connsiteX8" fmla="*/ 638175 w 2552700"/>
              <a:gd name="connsiteY8" fmla="*/ 184150 h 738717"/>
              <a:gd name="connsiteX9" fmla="*/ 3175 w 2552700"/>
              <a:gd name="connsiteY9" fmla="*/ 393700 h 738717"/>
              <a:gd name="connsiteX10" fmla="*/ 0 w 2552700"/>
              <a:gd name="connsiteY10" fmla="*/ 692150 h 738717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18415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774700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6985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476250 h 638175"/>
              <a:gd name="connsiteX1" fmla="*/ 638175 w 2552700"/>
              <a:gd name="connsiteY1" fmla="*/ 295275 h 638175"/>
              <a:gd name="connsiteX2" fmla="*/ 1279525 w 2552700"/>
              <a:gd name="connsiteY2" fmla="*/ 92075 h 638175"/>
              <a:gd name="connsiteX3" fmla="*/ 1914525 w 2552700"/>
              <a:gd name="connsiteY3" fmla="*/ 0 h 638175"/>
              <a:gd name="connsiteX4" fmla="*/ 2552700 w 2552700"/>
              <a:gd name="connsiteY4" fmla="*/ 22225 h 638175"/>
              <a:gd name="connsiteX5" fmla="*/ 2552700 w 2552700"/>
              <a:gd name="connsiteY5" fmla="*/ 517525 h 638175"/>
              <a:gd name="connsiteX6" fmla="*/ 1914525 w 2552700"/>
              <a:gd name="connsiteY6" fmla="*/ 558800 h 638175"/>
              <a:gd name="connsiteX7" fmla="*/ 1276350 w 2552700"/>
              <a:gd name="connsiteY7" fmla="*/ 561975 h 638175"/>
              <a:gd name="connsiteX8" fmla="*/ 638175 w 2552700"/>
              <a:gd name="connsiteY8" fmla="*/ 596900 h 638175"/>
              <a:gd name="connsiteX9" fmla="*/ 3175 w 2552700"/>
              <a:gd name="connsiteY9" fmla="*/ 638175 h 638175"/>
              <a:gd name="connsiteX10" fmla="*/ 0 w 2552700"/>
              <a:gd name="connsiteY10" fmla="*/ 476250 h 6381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663575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48260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346075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81050"/>
              <a:gd name="connsiteX1" fmla="*/ 638175 w 2552700"/>
              <a:gd name="connsiteY1" fmla="*/ 396875 h 781050"/>
              <a:gd name="connsiteX2" fmla="*/ 1279525 w 2552700"/>
              <a:gd name="connsiteY2" fmla="*/ 193675 h 781050"/>
              <a:gd name="connsiteX3" fmla="*/ 1914525 w 2552700"/>
              <a:gd name="connsiteY3" fmla="*/ 101600 h 781050"/>
              <a:gd name="connsiteX4" fmla="*/ 2552700 w 2552700"/>
              <a:gd name="connsiteY4" fmla="*/ 0 h 781050"/>
              <a:gd name="connsiteX5" fmla="*/ 2552700 w 2552700"/>
              <a:gd name="connsiteY5" fmla="*/ 619125 h 781050"/>
              <a:gd name="connsiteX6" fmla="*/ 1914525 w 2552700"/>
              <a:gd name="connsiteY6" fmla="*/ 669925 h 781050"/>
              <a:gd name="connsiteX7" fmla="*/ 1276350 w 2552700"/>
              <a:gd name="connsiteY7" fmla="*/ 679450 h 781050"/>
              <a:gd name="connsiteX8" fmla="*/ 638175 w 2552700"/>
              <a:gd name="connsiteY8" fmla="*/ 698500 h 781050"/>
              <a:gd name="connsiteX9" fmla="*/ 3175 w 2552700"/>
              <a:gd name="connsiteY9" fmla="*/ 739775 h 781050"/>
              <a:gd name="connsiteX10" fmla="*/ 0 w 2552700"/>
              <a:gd name="connsiteY10" fmla="*/ 577850 h 781050"/>
              <a:gd name="connsiteX0" fmla="*/ 0 w 2552700"/>
              <a:gd name="connsiteY0" fmla="*/ 577850 h 781050"/>
              <a:gd name="connsiteX1" fmla="*/ 638175 w 2552700"/>
              <a:gd name="connsiteY1" fmla="*/ 396875 h 781050"/>
              <a:gd name="connsiteX2" fmla="*/ 1279525 w 2552700"/>
              <a:gd name="connsiteY2" fmla="*/ 193675 h 781050"/>
              <a:gd name="connsiteX3" fmla="*/ 1914525 w 2552700"/>
              <a:gd name="connsiteY3" fmla="*/ 101600 h 781050"/>
              <a:gd name="connsiteX4" fmla="*/ 2552700 w 2552700"/>
              <a:gd name="connsiteY4" fmla="*/ 0 h 781050"/>
              <a:gd name="connsiteX5" fmla="*/ 2552700 w 2552700"/>
              <a:gd name="connsiteY5" fmla="*/ 619125 h 781050"/>
              <a:gd name="connsiteX6" fmla="*/ 1914525 w 2552700"/>
              <a:gd name="connsiteY6" fmla="*/ 669925 h 781050"/>
              <a:gd name="connsiteX7" fmla="*/ 1276350 w 2552700"/>
              <a:gd name="connsiteY7" fmla="*/ 679450 h 781050"/>
              <a:gd name="connsiteX8" fmla="*/ 638175 w 2552700"/>
              <a:gd name="connsiteY8" fmla="*/ 698500 h 781050"/>
              <a:gd name="connsiteX9" fmla="*/ 3175 w 2552700"/>
              <a:gd name="connsiteY9" fmla="*/ 739775 h 781050"/>
              <a:gd name="connsiteX10" fmla="*/ 0 w 2552700"/>
              <a:gd name="connsiteY10" fmla="*/ 577850 h 781050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9925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739775">
                <a:moveTo>
                  <a:pt x="0" y="577850"/>
                </a:moveTo>
                <a:lnTo>
                  <a:pt x="638175" y="396875"/>
                </a:lnTo>
                <a:lnTo>
                  <a:pt x="1279525" y="193675"/>
                </a:lnTo>
                <a:lnTo>
                  <a:pt x="1914525" y="101600"/>
                </a:lnTo>
                <a:lnTo>
                  <a:pt x="2552700" y="0"/>
                </a:lnTo>
                <a:lnTo>
                  <a:pt x="2552700" y="619125"/>
                </a:lnTo>
                <a:lnTo>
                  <a:pt x="1914525" y="669925"/>
                </a:lnTo>
                <a:cubicBezTo>
                  <a:pt x="1679575" y="682625"/>
                  <a:pt x="1489075" y="674687"/>
                  <a:pt x="1276350" y="679450"/>
                </a:cubicBezTo>
                <a:lnTo>
                  <a:pt x="638175" y="698500"/>
                </a:lnTo>
                <a:lnTo>
                  <a:pt x="3175" y="739775"/>
                </a:lnTo>
                <a:cubicBezTo>
                  <a:pt x="2117" y="693208"/>
                  <a:pt x="1058" y="624417"/>
                  <a:pt x="0" y="57785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9540" y="668339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43853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3853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92040" y="2986089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92040" y="2817498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90134" y="2462219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07280" y="2135510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78477" y="5688631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96587" y="5550201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378197" y="5410496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24325" y="5462569"/>
            <a:ext cx="44562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 rot="16200000" flipH="1">
            <a:off x="4499763" y="5668162"/>
            <a:ext cx="298789" cy="15684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6200000" flipH="1">
            <a:off x="3755220" y="5622119"/>
            <a:ext cx="456271" cy="21844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3672356" y="5717055"/>
            <a:ext cx="301327" cy="16446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6200000" flipH="1">
            <a:off x="3598696" y="5840246"/>
            <a:ext cx="180038" cy="10921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182</Words>
  <Application>Microsoft Office PowerPoint</Application>
  <PresentationFormat>On-screen Show (4:3)</PresentationFormat>
  <Paragraphs>64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44</cp:revision>
  <dcterms:created xsi:type="dcterms:W3CDTF">2008-02-18T20:39:50Z</dcterms:created>
  <dcterms:modified xsi:type="dcterms:W3CDTF">2008-04-17T00:30:22Z</dcterms:modified>
</cp:coreProperties>
</file>