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20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572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5E7B3-345F-44C1-9612-DA31220124E7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5EAA7-1F3A-4E7D-836D-EE5EF7928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7951" y="3495676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" name="Freeform 26"/>
          <p:cNvSpPr/>
          <p:nvPr/>
        </p:nvSpPr>
        <p:spPr>
          <a:xfrm>
            <a:off x="2279650" y="1133473"/>
            <a:ext cx="2552700" cy="1708150"/>
          </a:xfrm>
          <a:custGeom>
            <a:avLst/>
            <a:gdLst>
              <a:gd name="connsiteX0" fmla="*/ 0 w 2552700"/>
              <a:gd name="connsiteY0" fmla="*/ 619125 h 942975"/>
              <a:gd name="connsiteX1" fmla="*/ 641350 w 2552700"/>
              <a:gd name="connsiteY1" fmla="*/ 396875 h 942975"/>
              <a:gd name="connsiteX2" fmla="*/ 1279525 w 2552700"/>
              <a:gd name="connsiteY2" fmla="*/ 190500 h 942975"/>
              <a:gd name="connsiteX3" fmla="*/ 1917700 w 2552700"/>
              <a:gd name="connsiteY3" fmla="*/ 25400 h 942975"/>
              <a:gd name="connsiteX4" fmla="*/ 2552700 w 2552700"/>
              <a:gd name="connsiteY4" fmla="*/ 0 h 942975"/>
              <a:gd name="connsiteX5" fmla="*/ 2552700 w 2552700"/>
              <a:gd name="connsiteY5" fmla="*/ 695325 h 942975"/>
              <a:gd name="connsiteX6" fmla="*/ 1914525 w 2552700"/>
              <a:gd name="connsiteY6" fmla="*/ 720725 h 942975"/>
              <a:gd name="connsiteX7" fmla="*/ 1282700 w 2552700"/>
              <a:gd name="connsiteY7" fmla="*/ 790575 h 942975"/>
              <a:gd name="connsiteX8" fmla="*/ 641350 w 2552700"/>
              <a:gd name="connsiteY8" fmla="*/ 828675 h 942975"/>
              <a:gd name="connsiteX9" fmla="*/ 3175 w 2552700"/>
              <a:gd name="connsiteY9" fmla="*/ 942975 h 942975"/>
              <a:gd name="connsiteX10" fmla="*/ 0 w 2552700"/>
              <a:gd name="connsiteY10" fmla="*/ 619125 h 942975"/>
              <a:gd name="connsiteX0" fmla="*/ 0 w 2552700"/>
              <a:gd name="connsiteY0" fmla="*/ 619125 h 987425"/>
              <a:gd name="connsiteX1" fmla="*/ 641350 w 2552700"/>
              <a:gd name="connsiteY1" fmla="*/ 396875 h 987425"/>
              <a:gd name="connsiteX2" fmla="*/ 1279525 w 2552700"/>
              <a:gd name="connsiteY2" fmla="*/ 190500 h 987425"/>
              <a:gd name="connsiteX3" fmla="*/ 1917700 w 2552700"/>
              <a:gd name="connsiteY3" fmla="*/ 25400 h 987425"/>
              <a:gd name="connsiteX4" fmla="*/ 2552700 w 2552700"/>
              <a:gd name="connsiteY4" fmla="*/ 0 h 987425"/>
              <a:gd name="connsiteX5" fmla="*/ 2552700 w 2552700"/>
              <a:gd name="connsiteY5" fmla="*/ 695325 h 987425"/>
              <a:gd name="connsiteX6" fmla="*/ 1914525 w 2552700"/>
              <a:gd name="connsiteY6" fmla="*/ 720725 h 987425"/>
              <a:gd name="connsiteX7" fmla="*/ 1282700 w 2552700"/>
              <a:gd name="connsiteY7" fmla="*/ 790575 h 987425"/>
              <a:gd name="connsiteX8" fmla="*/ 641350 w 2552700"/>
              <a:gd name="connsiteY8" fmla="*/ 828675 h 987425"/>
              <a:gd name="connsiteX9" fmla="*/ 3175 w 2552700"/>
              <a:gd name="connsiteY9" fmla="*/ 987425 h 987425"/>
              <a:gd name="connsiteX10" fmla="*/ 0 w 2552700"/>
              <a:gd name="connsiteY10" fmla="*/ 619125 h 987425"/>
              <a:gd name="connsiteX0" fmla="*/ 0 w 2552700"/>
              <a:gd name="connsiteY0" fmla="*/ 619125 h 987425"/>
              <a:gd name="connsiteX1" fmla="*/ 641350 w 2552700"/>
              <a:gd name="connsiteY1" fmla="*/ 396875 h 987425"/>
              <a:gd name="connsiteX2" fmla="*/ 1279525 w 2552700"/>
              <a:gd name="connsiteY2" fmla="*/ 190500 h 987425"/>
              <a:gd name="connsiteX3" fmla="*/ 1917700 w 2552700"/>
              <a:gd name="connsiteY3" fmla="*/ 25400 h 987425"/>
              <a:gd name="connsiteX4" fmla="*/ 2552700 w 2552700"/>
              <a:gd name="connsiteY4" fmla="*/ 0 h 987425"/>
              <a:gd name="connsiteX5" fmla="*/ 2552700 w 2552700"/>
              <a:gd name="connsiteY5" fmla="*/ 695325 h 987425"/>
              <a:gd name="connsiteX6" fmla="*/ 1914525 w 2552700"/>
              <a:gd name="connsiteY6" fmla="*/ 720725 h 987425"/>
              <a:gd name="connsiteX7" fmla="*/ 1282700 w 2552700"/>
              <a:gd name="connsiteY7" fmla="*/ 790575 h 987425"/>
              <a:gd name="connsiteX8" fmla="*/ 641350 w 2552700"/>
              <a:gd name="connsiteY8" fmla="*/ 968375 h 987425"/>
              <a:gd name="connsiteX9" fmla="*/ 3175 w 2552700"/>
              <a:gd name="connsiteY9" fmla="*/ 987425 h 987425"/>
              <a:gd name="connsiteX10" fmla="*/ 0 w 2552700"/>
              <a:gd name="connsiteY10" fmla="*/ 619125 h 987425"/>
              <a:gd name="connsiteX0" fmla="*/ 0 w 2552700"/>
              <a:gd name="connsiteY0" fmla="*/ 619125 h 987425"/>
              <a:gd name="connsiteX1" fmla="*/ 641350 w 2552700"/>
              <a:gd name="connsiteY1" fmla="*/ 396875 h 987425"/>
              <a:gd name="connsiteX2" fmla="*/ 1279525 w 2552700"/>
              <a:gd name="connsiteY2" fmla="*/ 190500 h 987425"/>
              <a:gd name="connsiteX3" fmla="*/ 1917700 w 2552700"/>
              <a:gd name="connsiteY3" fmla="*/ 25400 h 987425"/>
              <a:gd name="connsiteX4" fmla="*/ 2552700 w 2552700"/>
              <a:gd name="connsiteY4" fmla="*/ 0 h 987425"/>
              <a:gd name="connsiteX5" fmla="*/ 2552700 w 2552700"/>
              <a:gd name="connsiteY5" fmla="*/ 695325 h 987425"/>
              <a:gd name="connsiteX6" fmla="*/ 1914525 w 2552700"/>
              <a:gd name="connsiteY6" fmla="*/ 720725 h 987425"/>
              <a:gd name="connsiteX7" fmla="*/ 1282700 w 2552700"/>
              <a:gd name="connsiteY7" fmla="*/ 942975 h 987425"/>
              <a:gd name="connsiteX8" fmla="*/ 641350 w 2552700"/>
              <a:gd name="connsiteY8" fmla="*/ 968375 h 987425"/>
              <a:gd name="connsiteX9" fmla="*/ 3175 w 2552700"/>
              <a:gd name="connsiteY9" fmla="*/ 987425 h 987425"/>
              <a:gd name="connsiteX10" fmla="*/ 0 w 2552700"/>
              <a:gd name="connsiteY10" fmla="*/ 619125 h 987425"/>
              <a:gd name="connsiteX0" fmla="*/ 0 w 2552700"/>
              <a:gd name="connsiteY0" fmla="*/ 619125 h 987425"/>
              <a:gd name="connsiteX1" fmla="*/ 641350 w 2552700"/>
              <a:gd name="connsiteY1" fmla="*/ 396875 h 987425"/>
              <a:gd name="connsiteX2" fmla="*/ 1279525 w 2552700"/>
              <a:gd name="connsiteY2" fmla="*/ 190500 h 987425"/>
              <a:gd name="connsiteX3" fmla="*/ 1917700 w 2552700"/>
              <a:gd name="connsiteY3" fmla="*/ 25400 h 987425"/>
              <a:gd name="connsiteX4" fmla="*/ 2552700 w 2552700"/>
              <a:gd name="connsiteY4" fmla="*/ 0 h 987425"/>
              <a:gd name="connsiteX5" fmla="*/ 2552700 w 2552700"/>
              <a:gd name="connsiteY5" fmla="*/ 695325 h 987425"/>
              <a:gd name="connsiteX6" fmla="*/ 1914525 w 2552700"/>
              <a:gd name="connsiteY6" fmla="*/ 939800 h 987425"/>
              <a:gd name="connsiteX7" fmla="*/ 1282700 w 2552700"/>
              <a:gd name="connsiteY7" fmla="*/ 942975 h 987425"/>
              <a:gd name="connsiteX8" fmla="*/ 641350 w 2552700"/>
              <a:gd name="connsiteY8" fmla="*/ 968375 h 987425"/>
              <a:gd name="connsiteX9" fmla="*/ 3175 w 2552700"/>
              <a:gd name="connsiteY9" fmla="*/ 987425 h 987425"/>
              <a:gd name="connsiteX10" fmla="*/ 0 w 2552700"/>
              <a:gd name="connsiteY10" fmla="*/ 619125 h 987425"/>
              <a:gd name="connsiteX0" fmla="*/ 0 w 2552700"/>
              <a:gd name="connsiteY0" fmla="*/ 619125 h 987425"/>
              <a:gd name="connsiteX1" fmla="*/ 641350 w 2552700"/>
              <a:gd name="connsiteY1" fmla="*/ 396875 h 987425"/>
              <a:gd name="connsiteX2" fmla="*/ 1279525 w 2552700"/>
              <a:gd name="connsiteY2" fmla="*/ 190500 h 987425"/>
              <a:gd name="connsiteX3" fmla="*/ 1917700 w 2552700"/>
              <a:gd name="connsiteY3" fmla="*/ 25400 h 987425"/>
              <a:gd name="connsiteX4" fmla="*/ 2552700 w 2552700"/>
              <a:gd name="connsiteY4" fmla="*/ 0 h 987425"/>
              <a:gd name="connsiteX5" fmla="*/ 2552700 w 2552700"/>
              <a:gd name="connsiteY5" fmla="*/ 882650 h 987425"/>
              <a:gd name="connsiteX6" fmla="*/ 1914525 w 2552700"/>
              <a:gd name="connsiteY6" fmla="*/ 939800 h 987425"/>
              <a:gd name="connsiteX7" fmla="*/ 1282700 w 2552700"/>
              <a:gd name="connsiteY7" fmla="*/ 942975 h 987425"/>
              <a:gd name="connsiteX8" fmla="*/ 641350 w 2552700"/>
              <a:gd name="connsiteY8" fmla="*/ 968375 h 987425"/>
              <a:gd name="connsiteX9" fmla="*/ 3175 w 2552700"/>
              <a:gd name="connsiteY9" fmla="*/ 987425 h 987425"/>
              <a:gd name="connsiteX10" fmla="*/ 0 w 2552700"/>
              <a:gd name="connsiteY10" fmla="*/ 619125 h 987425"/>
              <a:gd name="connsiteX0" fmla="*/ 0 w 2552700"/>
              <a:gd name="connsiteY0" fmla="*/ 593725 h 962025"/>
              <a:gd name="connsiteX1" fmla="*/ 641350 w 2552700"/>
              <a:gd name="connsiteY1" fmla="*/ 371475 h 962025"/>
              <a:gd name="connsiteX2" fmla="*/ 1279525 w 2552700"/>
              <a:gd name="connsiteY2" fmla="*/ 165100 h 962025"/>
              <a:gd name="connsiteX3" fmla="*/ 1917700 w 2552700"/>
              <a:gd name="connsiteY3" fmla="*/ 0 h 962025"/>
              <a:gd name="connsiteX4" fmla="*/ 2552700 w 2552700"/>
              <a:gd name="connsiteY4" fmla="*/ 600075 h 962025"/>
              <a:gd name="connsiteX5" fmla="*/ 2552700 w 2552700"/>
              <a:gd name="connsiteY5" fmla="*/ 857250 h 962025"/>
              <a:gd name="connsiteX6" fmla="*/ 1914525 w 2552700"/>
              <a:gd name="connsiteY6" fmla="*/ 914400 h 962025"/>
              <a:gd name="connsiteX7" fmla="*/ 1282700 w 2552700"/>
              <a:gd name="connsiteY7" fmla="*/ 917575 h 962025"/>
              <a:gd name="connsiteX8" fmla="*/ 641350 w 2552700"/>
              <a:gd name="connsiteY8" fmla="*/ 942975 h 962025"/>
              <a:gd name="connsiteX9" fmla="*/ 3175 w 2552700"/>
              <a:gd name="connsiteY9" fmla="*/ 962025 h 962025"/>
              <a:gd name="connsiteX10" fmla="*/ 0 w 2552700"/>
              <a:gd name="connsiteY10" fmla="*/ 593725 h 962025"/>
              <a:gd name="connsiteX0" fmla="*/ 0 w 2552700"/>
              <a:gd name="connsiteY0" fmla="*/ 428625 h 796925"/>
              <a:gd name="connsiteX1" fmla="*/ 641350 w 2552700"/>
              <a:gd name="connsiteY1" fmla="*/ 206375 h 796925"/>
              <a:gd name="connsiteX2" fmla="*/ 1279525 w 2552700"/>
              <a:gd name="connsiteY2" fmla="*/ 0 h 796925"/>
              <a:gd name="connsiteX3" fmla="*/ 1917700 w 2552700"/>
              <a:gd name="connsiteY3" fmla="*/ 498475 h 796925"/>
              <a:gd name="connsiteX4" fmla="*/ 2552700 w 2552700"/>
              <a:gd name="connsiteY4" fmla="*/ 434975 h 796925"/>
              <a:gd name="connsiteX5" fmla="*/ 2552700 w 2552700"/>
              <a:gd name="connsiteY5" fmla="*/ 692150 h 796925"/>
              <a:gd name="connsiteX6" fmla="*/ 1914525 w 2552700"/>
              <a:gd name="connsiteY6" fmla="*/ 749300 h 796925"/>
              <a:gd name="connsiteX7" fmla="*/ 1282700 w 2552700"/>
              <a:gd name="connsiteY7" fmla="*/ 752475 h 796925"/>
              <a:gd name="connsiteX8" fmla="*/ 641350 w 2552700"/>
              <a:gd name="connsiteY8" fmla="*/ 777875 h 796925"/>
              <a:gd name="connsiteX9" fmla="*/ 3175 w 2552700"/>
              <a:gd name="connsiteY9" fmla="*/ 796925 h 796925"/>
              <a:gd name="connsiteX10" fmla="*/ 0 w 2552700"/>
              <a:gd name="connsiteY10" fmla="*/ 428625 h 796925"/>
              <a:gd name="connsiteX0" fmla="*/ 0 w 2552700"/>
              <a:gd name="connsiteY0" fmla="*/ 222250 h 590550"/>
              <a:gd name="connsiteX1" fmla="*/ 641350 w 2552700"/>
              <a:gd name="connsiteY1" fmla="*/ 0 h 590550"/>
              <a:gd name="connsiteX2" fmla="*/ 1279525 w 2552700"/>
              <a:gd name="connsiteY2" fmla="*/ 374650 h 590550"/>
              <a:gd name="connsiteX3" fmla="*/ 1917700 w 2552700"/>
              <a:gd name="connsiteY3" fmla="*/ 292100 h 590550"/>
              <a:gd name="connsiteX4" fmla="*/ 2552700 w 2552700"/>
              <a:gd name="connsiteY4" fmla="*/ 228600 h 590550"/>
              <a:gd name="connsiteX5" fmla="*/ 2552700 w 2552700"/>
              <a:gd name="connsiteY5" fmla="*/ 485775 h 590550"/>
              <a:gd name="connsiteX6" fmla="*/ 1914525 w 2552700"/>
              <a:gd name="connsiteY6" fmla="*/ 542925 h 590550"/>
              <a:gd name="connsiteX7" fmla="*/ 1282700 w 2552700"/>
              <a:gd name="connsiteY7" fmla="*/ 546100 h 590550"/>
              <a:gd name="connsiteX8" fmla="*/ 641350 w 2552700"/>
              <a:gd name="connsiteY8" fmla="*/ 571500 h 590550"/>
              <a:gd name="connsiteX9" fmla="*/ 3175 w 2552700"/>
              <a:gd name="connsiteY9" fmla="*/ 590550 h 590550"/>
              <a:gd name="connsiteX10" fmla="*/ 0 w 2552700"/>
              <a:gd name="connsiteY10" fmla="*/ 222250 h 590550"/>
              <a:gd name="connsiteX0" fmla="*/ 0 w 2552700"/>
              <a:gd name="connsiteY0" fmla="*/ 0 h 368300"/>
              <a:gd name="connsiteX1" fmla="*/ 641350 w 2552700"/>
              <a:gd name="connsiteY1" fmla="*/ 219075 h 368300"/>
              <a:gd name="connsiteX2" fmla="*/ 1279525 w 2552700"/>
              <a:gd name="connsiteY2" fmla="*/ 152400 h 368300"/>
              <a:gd name="connsiteX3" fmla="*/ 1917700 w 2552700"/>
              <a:gd name="connsiteY3" fmla="*/ 69850 h 368300"/>
              <a:gd name="connsiteX4" fmla="*/ 2552700 w 2552700"/>
              <a:gd name="connsiteY4" fmla="*/ 6350 h 368300"/>
              <a:gd name="connsiteX5" fmla="*/ 2552700 w 2552700"/>
              <a:gd name="connsiteY5" fmla="*/ 263525 h 368300"/>
              <a:gd name="connsiteX6" fmla="*/ 1914525 w 2552700"/>
              <a:gd name="connsiteY6" fmla="*/ 320675 h 368300"/>
              <a:gd name="connsiteX7" fmla="*/ 1282700 w 2552700"/>
              <a:gd name="connsiteY7" fmla="*/ 323850 h 368300"/>
              <a:gd name="connsiteX8" fmla="*/ 641350 w 2552700"/>
              <a:gd name="connsiteY8" fmla="*/ 349250 h 368300"/>
              <a:gd name="connsiteX9" fmla="*/ 3175 w 2552700"/>
              <a:gd name="connsiteY9" fmla="*/ 368300 h 368300"/>
              <a:gd name="connsiteX10" fmla="*/ 0 w 2552700"/>
              <a:gd name="connsiteY10" fmla="*/ 0 h 368300"/>
              <a:gd name="connsiteX0" fmla="*/ 0 w 2552700"/>
              <a:gd name="connsiteY0" fmla="*/ 266700 h 374650"/>
              <a:gd name="connsiteX1" fmla="*/ 641350 w 2552700"/>
              <a:gd name="connsiteY1" fmla="*/ 212725 h 374650"/>
              <a:gd name="connsiteX2" fmla="*/ 1279525 w 2552700"/>
              <a:gd name="connsiteY2" fmla="*/ 146050 h 374650"/>
              <a:gd name="connsiteX3" fmla="*/ 1917700 w 2552700"/>
              <a:gd name="connsiteY3" fmla="*/ 63500 h 374650"/>
              <a:gd name="connsiteX4" fmla="*/ 2552700 w 2552700"/>
              <a:gd name="connsiteY4" fmla="*/ 0 h 374650"/>
              <a:gd name="connsiteX5" fmla="*/ 2552700 w 2552700"/>
              <a:gd name="connsiteY5" fmla="*/ 257175 h 374650"/>
              <a:gd name="connsiteX6" fmla="*/ 1914525 w 2552700"/>
              <a:gd name="connsiteY6" fmla="*/ 314325 h 374650"/>
              <a:gd name="connsiteX7" fmla="*/ 1282700 w 2552700"/>
              <a:gd name="connsiteY7" fmla="*/ 317500 h 374650"/>
              <a:gd name="connsiteX8" fmla="*/ 641350 w 2552700"/>
              <a:gd name="connsiteY8" fmla="*/ 342900 h 374650"/>
              <a:gd name="connsiteX9" fmla="*/ 3175 w 2552700"/>
              <a:gd name="connsiteY9" fmla="*/ 361950 h 374650"/>
              <a:gd name="connsiteX10" fmla="*/ 0 w 2552700"/>
              <a:gd name="connsiteY10" fmla="*/ 266700 h 374650"/>
              <a:gd name="connsiteX0" fmla="*/ 0 w 2552700"/>
              <a:gd name="connsiteY0" fmla="*/ 219075 h 361950"/>
              <a:gd name="connsiteX1" fmla="*/ 641350 w 2552700"/>
              <a:gd name="connsiteY1" fmla="*/ 212725 h 361950"/>
              <a:gd name="connsiteX2" fmla="*/ 1279525 w 2552700"/>
              <a:gd name="connsiteY2" fmla="*/ 146050 h 361950"/>
              <a:gd name="connsiteX3" fmla="*/ 1917700 w 2552700"/>
              <a:gd name="connsiteY3" fmla="*/ 63500 h 361950"/>
              <a:gd name="connsiteX4" fmla="*/ 2552700 w 2552700"/>
              <a:gd name="connsiteY4" fmla="*/ 0 h 361950"/>
              <a:gd name="connsiteX5" fmla="*/ 2552700 w 2552700"/>
              <a:gd name="connsiteY5" fmla="*/ 257175 h 361950"/>
              <a:gd name="connsiteX6" fmla="*/ 1914525 w 2552700"/>
              <a:gd name="connsiteY6" fmla="*/ 314325 h 361950"/>
              <a:gd name="connsiteX7" fmla="*/ 1282700 w 2552700"/>
              <a:gd name="connsiteY7" fmla="*/ 317500 h 361950"/>
              <a:gd name="connsiteX8" fmla="*/ 641350 w 2552700"/>
              <a:gd name="connsiteY8" fmla="*/ 342900 h 361950"/>
              <a:gd name="connsiteX9" fmla="*/ 3175 w 2552700"/>
              <a:gd name="connsiteY9" fmla="*/ 361950 h 361950"/>
              <a:gd name="connsiteX10" fmla="*/ 0 w 2552700"/>
              <a:gd name="connsiteY10" fmla="*/ 219075 h 361950"/>
              <a:gd name="connsiteX0" fmla="*/ 0 w 2552700"/>
              <a:gd name="connsiteY0" fmla="*/ 219075 h 361950"/>
              <a:gd name="connsiteX1" fmla="*/ 641350 w 2552700"/>
              <a:gd name="connsiteY1" fmla="*/ 19050 h 361950"/>
              <a:gd name="connsiteX2" fmla="*/ 1279525 w 2552700"/>
              <a:gd name="connsiteY2" fmla="*/ 146050 h 361950"/>
              <a:gd name="connsiteX3" fmla="*/ 1917700 w 2552700"/>
              <a:gd name="connsiteY3" fmla="*/ 63500 h 361950"/>
              <a:gd name="connsiteX4" fmla="*/ 2552700 w 2552700"/>
              <a:gd name="connsiteY4" fmla="*/ 0 h 361950"/>
              <a:gd name="connsiteX5" fmla="*/ 2552700 w 2552700"/>
              <a:gd name="connsiteY5" fmla="*/ 257175 h 361950"/>
              <a:gd name="connsiteX6" fmla="*/ 1914525 w 2552700"/>
              <a:gd name="connsiteY6" fmla="*/ 314325 h 361950"/>
              <a:gd name="connsiteX7" fmla="*/ 1282700 w 2552700"/>
              <a:gd name="connsiteY7" fmla="*/ 317500 h 361950"/>
              <a:gd name="connsiteX8" fmla="*/ 641350 w 2552700"/>
              <a:gd name="connsiteY8" fmla="*/ 342900 h 361950"/>
              <a:gd name="connsiteX9" fmla="*/ 3175 w 2552700"/>
              <a:gd name="connsiteY9" fmla="*/ 361950 h 361950"/>
              <a:gd name="connsiteX10" fmla="*/ 0 w 2552700"/>
              <a:gd name="connsiteY10" fmla="*/ 219075 h 361950"/>
              <a:gd name="connsiteX0" fmla="*/ 0 w 2552700"/>
              <a:gd name="connsiteY0" fmla="*/ 298450 h 441325"/>
              <a:gd name="connsiteX1" fmla="*/ 641350 w 2552700"/>
              <a:gd name="connsiteY1" fmla="*/ 98425 h 441325"/>
              <a:gd name="connsiteX2" fmla="*/ 1279525 w 2552700"/>
              <a:gd name="connsiteY2" fmla="*/ 0 h 441325"/>
              <a:gd name="connsiteX3" fmla="*/ 1917700 w 2552700"/>
              <a:gd name="connsiteY3" fmla="*/ 142875 h 441325"/>
              <a:gd name="connsiteX4" fmla="*/ 2552700 w 2552700"/>
              <a:gd name="connsiteY4" fmla="*/ 79375 h 441325"/>
              <a:gd name="connsiteX5" fmla="*/ 2552700 w 2552700"/>
              <a:gd name="connsiteY5" fmla="*/ 336550 h 441325"/>
              <a:gd name="connsiteX6" fmla="*/ 1914525 w 2552700"/>
              <a:gd name="connsiteY6" fmla="*/ 393700 h 441325"/>
              <a:gd name="connsiteX7" fmla="*/ 1282700 w 2552700"/>
              <a:gd name="connsiteY7" fmla="*/ 396875 h 441325"/>
              <a:gd name="connsiteX8" fmla="*/ 641350 w 2552700"/>
              <a:gd name="connsiteY8" fmla="*/ 422275 h 441325"/>
              <a:gd name="connsiteX9" fmla="*/ 3175 w 2552700"/>
              <a:gd name="connsiteY9" fmla="*/ 441325 h 441325"/>
              <a:gd name="connsiteX10" fmla="*/ 0 w 2552700"/>
              <a:gd name="connsiteY10" fmla="*/ 298450 h 441325"/>
              <a:gd name="connsiteX0" fmla="*/ 0 w 2552700"/>
              <a:gd name="connsiteY0" fmla="*/ 371475 h 514350"/>
              <a:gd name="connsiteX1" fmla="*/ 641350 w 2552700"/>
              <a:gd name="connsiteY1" fmla="*/ 171450 h 514350"/>
              <a:gd name="connsiteX2" fmla="*/ 1279525 w 2552700"/>
              <a:gd name="connsiteY2" fmla="*/ 73025 h 514350"/>
              <a:gd name="connsiteX3" fmla="*/ 1917700 w 2552700"/>
              <a:gd name="connsiteY3" fmla="*/ 0 h 514350"/>
              <a:gd name="connsiteX4" fmla="*/ 2552700 w 2552700"/>
              <a:gd name="connsiteY4" fmla="*/ 152400 h 514350"/>
              <a:gd name="connsiteX5" fmla="*/ 2552700 w 2552700"/>
              <a:gd name="connsiteY5" fmla="*/ 409575 h 514350"/>
              <a:gd name="connsiteX6" fmla="*/ 1914525 w 2552700"/>
              <a:gd name="connsiteY6" fmla="*/ 466725 h 514350"/>
              <a:gd name="connsiteX7" fmla="*/ 1282700 w 2552700"/>
              <a:gd name="connsiteY7" fmla="*/ 469900 h 514350"/>
              <a:gd name="connsiteX8" fmla="*/ 641350 w 2552700"/>
              <a:gd name="connsiteY8" fmla="*/ 495300 h 514350"/>
              <a:gd name="connsiteX9" fmla="*/ 3175 w 2552700"/>
              <a:gd name="connsiteY9" fmla="*/ 514350 h 514350"/>
              <a:gd name="connsiteX10" fmla="*/ 0 w 2552700"/>
              <a:gd name="connsiteY10" fmla="*/ 371475 h 514350"/>
              <a:gd name="connsiteX0" fmla="*/ 0 w 2552700"/>
              <a:gd name="connsiteY0" fmla="*/ 530225 h 673100"/>
              <a:gd name="connsiteX1" fmla="*/ 641350 w 2552700"/>
              <a:gd name="connsiteY1" fmla="*/ 330200 h 673100"/>
              <a:gd name="connsiteX2" fmla="*/ 1279525 w 2552700"/>
              <a:gd name="connsiteY2" fmla="*/ 231775 h 673100"/>
              <a:gd name="connsiteX3" fmla="*/ 1917700 w 2552700"/>
              <a:gd name="connsiteY3" fmla="*/ 158750 h 673100"/>
              <a:gd name="connsiteX4" fmla="*/ 2552700 w 2552700"/>
              <a:gd name="connsiteY4" fmla="*/ 0 h 673100"/>
              <a:gd name="connsiteX5" fmla="*/ 2552700 w 2552700"/>
              <a:gd name="connsiteY5" fmla="*/ 568325 h 673100"/>
              <a:gd name="connsiteX6" fmla="*/ 1914525 w 2552700"/>
              <a:gd name="connsiteY6" fmla="*/ 625475 h 673100"/>
              <a:gd name="connsiteX7" fmla="*/ 1282700 w 2552700"/>
              <a:gd name="connsiteY7" fmla="*/ 628650 h 673100"/>
              <a:gd name="connsiteX8" fmla="*/ 641350 w 2552700"/>
              <a:gd name="connsiteY8" fmla="*/ 654050 h 673100"/>
              <a:gd name="connsiteX9" fmla="*/ 3175 w 2552700"/>
              <a:gd name="connsiteY9" fmla="*/ 673100 h 673100"/>
              <a:gd name="connsiteX10" fmla="*/ 0 w 2552700"/>
              <a:gd name="connsiteY10" fmla="*/ 530225 h 673100"/>
              <a:gd name="connsiteX0" fmla="*/ 0 w 2552700"/>
              <a:gd name="connsiteY0" fmla="*/ 260350 h 673100"/>
              <a:gd name="connsiteX1" fmla="*/ 641350 w 2552700"/>
              <a:gd name="connsiteY1" fmla="*/ 330200 h 673100"/>
              <a:gd name="connsiteX2" fmla="*/ 1279525 w 2552700"/>
              <a:gd name="connsiteY2" fmla="*/ 231775 h 673100"/>
              <a:gd name="connsiteX3" fmla="*/ 1917700 w 2552700"/>
              <a:gd name="connsiteY3" fmla="*/ 158750 h 673100"/>
              <a:gd name="connsiteX4" fmla="*/ 2552700 w 2552700"/>
              <a:gd name="connsiteY4" fmla="*/ 0 h 673100"/>
              <a:gd name="connsiteX5" fmla="*/ 2552700 w 2552700"/>
              <a:gd name="connsiteY5" fmla="*/ 568325 h 673100"/>
              <a:gd name="connsiteX6" fmla="*/ 1914525 w 2552700"/>
              <a:gd name="connsiteY6" fmla="*/ 625475 h 673100"/>
              <a:gd name="connsiteX7" fmla="*/ 1282700 w 2552700"/>
              <a:gd name="connsiteY7" fmla="*/ 628650 h 673100"/>
              <a:gd name="connsiteX8" fmla="*/ 641350 w 2552700"/>
              <a:gd name="connsiteY8" fmla="*/ 654050 h 673100"/>
              <a:gd name="connsiteX9" fmla="*/ 3175 w 2552700"/>
              <a:gd name="connsiteY9" fmla="*/ 673100 h 673100"/>
              <a:gd name="connsiteX10" fmla="*/ 0 w 2552700"/>
              <a:gd name="connsiteY10" fmla="*/ 260350 h 673100"/>
              <a:gd name="connsiteX0" fmla="*/ 0 w 2552700"/>
              <a:gd name="connsiteY0" fmla="*/ 260350 h 673100"/>
              <a:gd name="connsiteX1" fmla="*/ 641350 w 2552700"/>
              <a:gd name="connsiteY1" fmla="*/ 15875 h 673100"/>
              <a:gd name="connsiteX2" fmla="*/ 1279525 w 2552700"/>
              <a:gd name="connsiteY2" fmla="*/ 231775 h 673100"/>
              <a:gd name="connsiteX3" fmla="*/ 1917700 w 2552700"/>
              <a:gd name="connsiteY3" fmla="*/ 158750 h 673100"/>
              <a:gd name="connsiteX4" fmla="*/ 2552700 w 2552700"/>
              <a:gd name="connsiteY4" fmla="*/ 0 h 673100"/>
              <a:gd name="connsiteX5" fmla="*/ 2552700 w 2552700"/>
              <a:gd name="connsiteY5" fmla="*/ 568325 h 673100"/>
              <a:gd name="connsiteX6" fmla="*/ 1914525 w 2552700"/>
              <a:gd name="connsiteY6" fmla="*/ 625475 h 673100"/>
              <a:gd name="connsiteX7" fmla="*/ 1282700 w 2552700"/>
              <a:gd name="connsiteY7" fmla="*/ 628650 h 673100"/>
              <a:gd name="connsiteX8" fmla="*/ 641350 w 2552700"/>
              <a:gd name="connsiteY8" fmla="*/ 654050 h 673100"/>
              <a:gd name="connsiteX9" fmla="*/ 3175 w 2552700"/>
              <a:gd name="connsiteY9" fmla="*/ 673100 h 673100"/>
              <a:gd name="connsiteX10" fmla="*/ 0 w 2552700"/>
              <a:gd name="connsiteY10" fmla="*/ 260350 h 673100"/>
              <a:gd name="connsiteX0" fmla="*/ 0 w 2552700"/>
              <a:gd name="connsiteY0" fmla="*/ 492125 h 904875"/>
              <a:gd name="connsiteX1" fmla="*/ 641350 w 2552700"/>
              <a:gd name="connsiteY1" fmla="*/ 247650 h 904875"/>
              <a:gd name="connsiteX2" fmla="*/ 1279525 w 2552700"/>
              <a:gd name="connsiteY2" fmla="*/ 0 h 904875"/>
              <a:gd name="connsiteX3" fmla="*/ 1917700 w 2552700"/>
              <a:gd name="connsiteY3" fmla="*/ 390525 h 904875"/>
              <a:gd name="connsiteX4" fmla="*/ 2552700 w 2552700"/>
              <a:gd name="connsiteY4" fmla="*/ 231775 h 904875"/>
              <a:gd name="connsiteX5" fmla="*/ 2552700 w 2552700"/>
              <a:gd name="connsiteY5" fmla="*/ 800100 h 904875"/>
              <a:gd name="connsiteX6" fmla="*/ 1914525 w 2552700"/>
              <a:gd name="connsiteY6" fmla="*/ 857250 h 904875"/>
              <a:gd name="connsiteX7" fmla="*/ 1282700 w 2552700"/>
              <a:gd name="connsiteY7" fmla="*/ 860425 h 904875"/>
              <a:gd name="connsiteX8" fmla="*/ 641350 w 2552700"/>
              <a:gd name="connsiteY8" fmla="*/ 885825 h 904875"/>
              <a:gd name="connsiteX9" fmla="*/ 3175 w 2552700"/>
              <a:gd name="connsiteY9" fmla="*/ 904875 h 904875"/>
              <a:gd name="connsiteX10" fmla="*/ 0 w 2552700"/>
              <a:gd name="connsiteY10" fmla="*/ 492125 h 904875"/>
              <a:gd name="connsiteX0" fmla="*/ 0 w 2552700"/>
              <a:gd name="connsiteY0" fmla="*/ 574675 h 987425"/>
              <a:gd name="connsiteX1" fmla="*/ 641350 w 2552700"/>
              <a:gd name="connsiteY1" fmla="*/ 330200 h 987425"/>
              <a:gd name="connsiteX2" fmla="*/ 1279525 w 2552700"/>
              <a:gd name="connsiteY2" fmla="*/ 82550 h 987425"/>
              <a:gd name="connsiteX3" fmla="*/ 1917700 w 2552700"/>
              <a:gd name="connsiteY3" fmla="*/ 0 h 987425"/>
              <a:gd name="connsiteX4" fmla="*/ 2552700 w 2552700"/>
              <a:gd name="connsiteY4" fmla="*/ 314325 h 987425"/>
              <a:gd name="connsiteX5" fmla="*/ 2552700 w 2552700"/>
              <a:gd name="connsiteY5" fmla="*/ 882650 h 987425"/>
              <a:gd name="connsiteX6" fmla="*/ 1914525 w 2552700"/>
              <a:gd name="connsiteY6" fmla="*/ 939800 h 987425"/>
              <a:gd name="connsiteX7" fmla="*/ 1282700 w 2552700"/>
              <a:gd name="connsiteY7" fmla="*/ 942975 h 987425"/>
              <a:gd name="connsiteX8" fmla="*/ 641350 w 2552700"/>
              <a:gd name="connsiteY8" fmla="*/ 968375 h 987425"/>
              <a:gd name="connsiteX9" fmla="*/ 3175 w 2552700"/>
              <a:gd name="connsiteY9" fmla="*/ 987425 h 987425"/>
              <a:gd name="connsiteX10" fmla="*/ 0 w 2552700"/>
              <a:gd name="connsiteY10" fmla="*/ 574675 h 987425"/>
              <a:gd name="connsiteX0" fmla="*/ 0 w 2552700"/>
              <a:gd name="connsiteY0" fmla="*/ 590550 h 1003300"/>
              <a:gd name="connsiteX1" fmla="*/ 641350 w 2552700"/>
              <a:gd name="connsiteY1" fmla="*/ 346075 h 1003300"/>
              <a:gd name="connsiteX2" fmla="*/ 1279525 w 2552700"/>
              <a:gd name="connsiteY2" fmla="*/ 98425 h 1003300"/>
              <a:gd name="connsiteX3" fmla="*/ 1917700 w 2552700"/>
              <a:gd name="connsiteY3" fmla="*/ 15875 h 1003300"/>
              <a:gd name="connsiteX4" fmla="*/ 2552700 w 2552700"/>
              <a:gd name="connsiteY4" fmla="*/ 0 h 1003300"/>
              <a:gd name="connsiteX5" fmla="*/ 2552700 w 2552700"/>
              <a:gd name="connsiteY5" fmla="*/ 898525 h 1003300"/>
              <a:gd name="connsiteX6" fmla="*/ 1914525 w 2552700"/>
              <a:gd name="connsiteY6" fmla="*/ 955675 h 1003300"/>
              <a:gd name="connsiteX7" fmla="*/ 1282700 w 2552700"/>
              <a:gd name="connsiteY7" fmla="*/ 958850 h 1003300"/>
              <a:gd name="connsiteX8" fmla="*/ 641350 w 2552700"/>
              <a:gd name="connsiteY8" fmla="*/ 984250 h 1003300"/>
              <a:gd name="connsiteX9" fmla="*/ 3175 w 2552700"/>
              <a:gd name="connsiteY9" fmla="*/ 1003300 h 1003300"/>
              <a:gd name="connsiteX10" fmla="*/ 0 w 2552700"/>
              <a:gd name="connsiteY10" fmla="*/ 590550 h 1003300"/>
              <a:gd name="connsiteX0" fmla="*/ 0 w 2552700"/>
              <a:gd name="connsiteY0" fmla="*/ 635000 h 1028700"/>
              <a:gd name="connsiteX1" fmla="*/ 641350 w 2552700"/>
              <a:gd name="connsiteY1" fmla="*/ 390525 h 1028700"/>
              <a:gd name="connsiteX2" fmla="*/ 1279525 w 2552700"/>
              <a:gd name="connsiteY2" fmla="*/ 142875 h 1028700"/>
              <a:gd name="connsiteX3" fmla="*/ 1917700 w 2552700"/>
              <a:gd name="connsiteY3" fmla="*/ 60325 h 1028700"/>
              <a:gd name="connsiteX4" fmla="*/ 2552700 w 2552700"/>
              <a:gd name="connsiteY4" fmla="*/ 44450 h 1028700"/>
              <a:gd name="connsiteX5" fmla="*/ 2552700 w 2552700"/>
              <a:gd name="connsiteY5" fmla="*/ 942975 h 1028700"/>
              <a:gd name="connsiteX6" fmla="*/ 1914525 w 2552700"/>
              <a:gd name="connsiteY6" fmla="*/ 1000125 h 1028700"/>
              <a:gd name="connsiteX7" fmla="*/ 1282700 w 2552700"/>
              <a:gd name="connsiteY7" fmla="*/ 1003300 h 1028700"/>
              <a:gd name="connsiteX8" fmla="*/ 641350 w 2552700"/>
              <a:gd name="connsiteY8" fmla="*/ 1028700 h 1028700"/>
              <a:gd name="connsiteX9" fmla="*/ 3175 w 2552700"/>
              <a:gd name="connsiteY9" fmla="*/ 107950 h 1028700"/>
              <a:gd name="connsiteX10" fmla="*/ 0 w 2552700"/>
              <a:gd name="connsiteY10" fmla="*/ 635000 h 1028700"/>
              <a:gd name="connsiteX0" fmla="*/ 0 w 2552700"/>
              <a:gd name="connsiteY0" fmla="*/ 831850 h 1200150"/>
              <a:gd name="connsiteX1" fmla="*/ 641350 w 2552700"/>
              <a:gd name="connsiteY1" fmla="*/ 587375 h 1200150"/>
              <a:gd name="connsiteX2" fmla="*/ 1279525 w 2552700"/>
              <a:gd name="connsiteY2" fmla="*/ 339725 h 1200150"/>
              <a:gd name="connsiteX3" fmla="*/ 1917700 w 2552700"/>
              <a:gd name="connsiteY3" fmla="*/ 257175 h 1200150"/>
              <a:gd name="connsiteX4" fmla="*/ 2552700 w 2552700"/>
              <a:gd name="connsiteY4" fmla="*/ 241300 h 1200150"/>
              <a:gd name="connsiteX5" fmla="*/ 2552700 w 2552700"/>
              <a:gd name="connsiteY5" fmla="*/ 1139825 h 1200150"/>
              <a:gd name="connsiteX6" fmla="*/ 1914525 w 2552700"/>
              <a:gd name="connsiteY6" fmla="*/ 1196975 h 1200150"/>
              <a:gd name="connsiteX7" fmla="*/ 1282700 w 2552700"/>
              <a:gd name="connsiteY7" fmla="*/ 1200150 h 1200150"/>
              <a:gd name="connsiteX8" fmla="*/ 641350 w 2552700"/>
              <a:gd name="connsiteY8" fmla="*/ 0 h 1200150"/>
              <a:gd name="connsiteX9" fmla="*/ 3175 w 2552700"/>
              <a:gd name="connsiteY9" fmla="*/ 304800 h 1200150"/>
              <a:gd name="connsiteX10" fmla="*/ 0 w 2552700"/>
              <a:gd name="connsiteY10" fmla="*/ 831850 h 1200150"/>
              <a:gd name="connsiteX0" fmla="*/ 0 w 2552700"/>
              <a:gd name="connsiteY0" fmla="*/ 831850 h 1200150"/>
              <a:gd name="connsiteX1" fmla="*/ 641350 w 2552700"/>
              <a:gd name="connsiteY1" fmla="*/ 587375 h 1200150"/>
              <a:gd name="connsiteX2" fmla="*/ 1279525 w 2552700"/>
              <a:gd name="connsiteY2" fmla="*/ 339725 h 1200150"/>
              <a:gd name="connsiteX3" fmla="*/ 1917700 w 2552700"/>
              <a:gd name="connsiteY3" fmla="*/ 257175 h 1200150"/>
              <a:gd name="connsiteX4" fmla="*/ 2552700 w 2552700"/>
              <a:gd name="connsiteY4" fmla="*/ 241300 h 1200150"/>
              <a:gd name="connsiteX5" fmla="*/ 2552700 w 2552700"/>
              <a:gd name="connsiteY5" fmla="*/ 1139825 h 1200150"/>
              <a:gd name="connsiteX6" fmla="*/ 1914525 w 2552700"/>
              <a:gd name="connsiteY6" fmla="*/ 1196975 h 1200150"/>
              <a:gd name="connsiteX7" fmla="*/ 1282700 w 2552700"/>
              <a:gd name="connsiteY7" fmla="*/ 1200150 h 1200150"/>
              <a:gd name="connsiteX8" fmla="*/ 641350 w 2552700"/>
              <a:gd name="connsiteY8" fmla="*/ 0 h 1200150"/>
              <a:gd name="connsiteX9" fmla="*/ 3175 w 2552700"/>
              <a:gd name="connsiteY9" fmla="*/ 542925 h 1200150"/>
              <a:gd name="connsiteX10" fmla="*/ 0 w 2552700"/>
              <a:gd name="connsiteY10" fmla="*/ 831850 h 1200150"/>
              <a:gd name="connsiteX0" fmla="*/ 0 w 2552700"/>
              <a:gd name="connsiteY0" fmla="*/ 831850 h 1200150"/>
              <a:gd name="connsiteX1" fmla="*/ 641350 w 2552700"/>
              <a:gd name="connsiteY1" fmla="*/ 587375 h 1200150"/>
              <a:gd name="connsiteX2" fmla="*/ 1279525 w 2552700"/>
              <a:gd name="connsiteY2" fmla="*/ 339725 h 1200150"/>
              <a:gd name="connsiteX3" fmla="*/ 1917700 w 2552700"/>
              <a:gd name="connsiteY3" fmla="*/ 257175 h 1200150"/>
              <a:gd name="connsiteX4" fmla="*/ 2552700 w 2552700"/>
              <a:gd name="connsiteY4" fmla="*/ 241300 h 1200150"/>
              <a:gd name="connsiteX5" fmla="*/ 2552700 w 2552700"/>
              <a:gd name="connsiteY5" fmla="*/ 1139825 h 1200150"/>
              <a:gd name="connsiteX6" fmla="*/ 1914525 w 2552700"/>
              <a:gd name="connsiteY6" fmla="*/ 1196975 h 1200150"/>
              <a:gd name="connsiteX7" fmla="*/ 1282700 w 2552700"/>
              <a:gd name="connsiteY7" fmla="*/ 1200150 h 1200150"/>
              <a:gd name="connsiteX8" fmla="*/ 641350 w 2552700"/>
              <a:gd name="connsiteY8" fmla="*/ 0 h 1200150"/>
              <a:gd name="connsiteX9" fmla="*/ 3175 w 2552700"/>
              <a:gd name="connsiteY9" fmla="*/ 295275 h 1200150"/>
              <a:gd name="connsiteX10" fmla="*/ 0 w 2552700"/>
              <a:gd name="connsiteY10" fmla="*/ 831850 h 1200150"/>
              <a:gd name="connsiteX0" fmla="*/ 0 w 2552700"/>
              <a:gd name="connsiteY0" fmla="*/ 1130300 h 1495425"/>
              <a:gd name="connsiteX1" fmla="*/ 641350 w 2552700"/>
              <a:gd name="connsiteY1" fmla="*/ 885825 h 1495425"/>
              <a:gd name="connsiteX2" fmla="*/ 1279525 w 2552700"/>
              <a:gd name="connsiteY2" fmla="*/ 638175 h 1495425"/>
              <a:gd name="connsiteX3" fmla="*/ 1917700 w 2552700"/>
              <a:gd name="connsiteY3" fmla="*/ 555625 h 1495425"/>
              <a:gd name="connsiteX4" fmla="*/ 2552700 w 2552700"/>
              <a:gd name="connsiteY4" fmla="*/ 539750 h 1495425"/>
              <a:gd name="connsiteX5" fmla="*/ 2552700 w 2552700"/>
              <a:gd name="connsiteY5" fmla="*/ 1438275 h 1495425"/>
              <a:gd name="connsiteX6" fmla="*/ 1914525 w 2552700"/>
              <a:gd name="connsiteY6" fmla="*/ 1495425 h 1495425"/>
              <a:gd name="connsiteX7" fmla="*/ 1282700 w 2552700"/>
              <a:gd name="connsiteY7" fmla="*/ 0 h 1495425"/>
              <a:gd name="connsiteX8" fmla="*/ 641350 w 2552700"/>
              <a:gd name="connsiteY8" fmla="*/ 298450 h 1495425"/>
              <a:gd name="connsiteX9" fmla="*/ 3175 w 2552700"/>
              <a:gd name="connsiteY9" fmla="*/ 593725 h 1495425"/>
              <a:gd name="connsiteX10" fmla="*/ 0 w 2552700"/>
              <a:gd name="connsiteY10" fmla="*/ 1130300 h 1495425"/>
              <a:gd name="connsiteX0" fmla="*/ 0 w 2552700"/>
              <a:gd name="connsiteY0" fmla="*/ 1600200 h 1908175"/>
              <a:gd name="connsiteX1" fmla="*/ 641350 w 2552700"/>
              <a:gd name="connsiteY1" fmla="*/ 1355725 h 1908175"/>
              <a:gd name="connsiteX2" fmla="*/ 1279525 w 2552700"/>
              <a:gd name="connsiteY2" fmla="*/ 1108075 h 1908175"/>
              <a:gd name="connsiteX3" fmla="*/ 1917700 w 2552700"/>
              <a:gd name="connsiteY3" fmla="*/ 1025525 h 1908175"/>
              <a:gd name="connsiteX4" fmla="*/ 2552700 w 2552700"/>
              <a:gd name="connsiteY4" fmla="*/ 1009650 h 1908175"/>
              <a:gd name="connsiteX5" fmla="*/ 2552700 w 2552700"/>
              <a:gd name="connsiteY5" fmla="*/ 1908175 h 1908175"/>
              <a:gd name="connsiteX6" fmla="*/ 1914525 w 2552700"/>
              <a:gd name="connsiteY6" fmla="*/ 0 h 1908175"/>
              <a:gd name="connsiteX7" fmla="*/ 1282700 w 2552700"/>
              <a:gd name="connsiteY7" fmla="*/ 469900 h 1908175"/>
              <a:gd name="connsiteX8" fmla="*/ 641350 w 2552700"/>
              <a:gd name="connsiteY8" fmla="*/ 768350 h 1908175"/>
              <a:gd name="connsiteX9" fmla="*/ 3175 w 2552700"/>
              <a:gd name="connsiteY9" fmla="*/ 1063625 h 1908175"/>
              <a:gd name="connsiteX10" fmla="*/ 0 w 2552700"/>
              <a:gd name="connsiteY10" fmla="*/ 1600200 h 1908175"/>
              <a:gd name="connsiteX0" fmla="*/ 0 w 2552700"/>
              <a:gd name="connsiteY0" fmla="*/ 1600200 h 1708150"/>
              <a:gd name="connsiteX1" fmla="*/ 641350 w 2552700"/>
              <a:gd name="connsiteY1" fmla="*/ 1355725 h 1708150"/>
              <a:gd name="connsiteX2" fmla="*/ 1279525 w 2552700"/>
              <a:gd name="connsiteY2" fmla="*/ 1108075 h 1708150"/>
              <a:gd name="connsiteX3" fmla="*/ 1917700 w 2552700"/>
              <a:gd name="connsiteY3" fmla="*/ 1025525 h 1708150"/>
              <a:gd name="connsiteX4" fmla="*/ 2552700 w 2552700"/>
              <a:gd name="connsiteY4" fmla="*/ 1009650 h 1708150"/>
              <a:gd name="connsiteX5" fmla="*/ 2552700 w 2552700"/>
              <a:gd name="connsiteY5" fmla="*/ 3175 h 1708150"/>
              <a:gd name="connsiteX6" fmla="*/ 1914525 w 2552700"/>
              <a:gd name="connsiteY6" fmla="*/ 0 h 1708150"/>
              <a:gd name="connsiteX7" fmla="*/ 1282700 w 2552700"/>
              <a:gd name="connsiteY7" fmla="*/ 469900 h 1708150"/>
              <a:gd name="connsiteX8" fmla="*/ 641350 w 2552700"/>
              <a:gd name="connsiteY8" fmla="*/ 768350 h 1708150"/>
              <a:gd name="connsiteX9" fmla="*/ 3175 w 2552700"/>
              <a:gd name="connsiteY9" fmla="*/ 1063625 h 1708150"/>
              <a:gd name="connsiteX10" fmla="*/ 0 w 2552700"/>
              <a:gd name="connsiteY10" fmla="*/ 1600200 h 170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2700" h="1708150">
                <a:moveTo>
                  <a:pt x="0" y="1600200"/>
                </a:moveTo>
                <a:lnTo>
                  <a:pt x="641350" y="1355725"/>
                </a:lnTo>
                <a:lnTo>
                  <a:pt x="1279525" y="1108075"/>
                </a:lnTo>
                <a:lnTo>
                  <a:pt x="1917700" y="1025525"/>
                </a:lnTo>
                <a:lnTo>
                  <a:pt x="2552700" y="1009650"/>
                </a:lnTo>
                <a:lnTo>
                  <a:pt x="2552700" y="3175"/>
                </a:lnTo>
                <a:lnTo>
                  <a:pt x="1914525" y="0"/>
                </a:lnTo>
                <a:lnTo>
                  <a:pt x="1282700" y="469900"/>
                </a:lnTo>
                <a:lnTo>
                  <a:pt x="641350" y="768350"/>
                </a:lnTo>
                <a:lnTo>
                  <a:pt x="3175" y="1063625"/>
                </a:lnTo>
                <a:cubicBezTo>
                  <a:pt x="2117" y="955675"/>
                  <a:pt x="1058" y="1708150"/>
                  <a:pt x="0" y="160020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7951" y="671513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1639092" y="822326"/>
            <a:ext cx="1938864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West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08300" y="6426200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596900" y="3238499"/>
            <a:ext cx="3375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Average Maximum Abutment Displacement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1600196" y="1673229"/>
            <a:ext cx="3857630" cy="910777"/>
            <a:chOff x="1600195" y="1624018"/>
            <a:chExt cx="3940165" cy="910777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1604957" y="2319351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1614487" y="4497388"/>
            <a:ext cx="3857630" cy="920303"/>
            <a:chOff x="1600195" y="1624018"/>
            <a:chExt cx="3940165" cy="920303"/>
          </a:xfrm>
        </p:grpSpPr>
        <p:cxnSp>
          <p:nvCxnSpPr>
            <p:cNvPr id="72" name="Straight Connector 71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1636710" y="476276"/>
            <a:ext cx="3835401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Unscaled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Ground Motions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638298" y="3645694"/>
            <a:ext cx="189987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895215" y="2077720"/>
            <a:ext cx="25487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Dense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909185" y="1543050"/>
            <a:ext cx="33502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Medium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910455" y="1071880"/>
            <a:ext cx="460058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Loose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 31"/>
          <p:cNvSpPr/>
          <p:nvPr/>
        </p:nvSpPr>
        <p:spPr>
          <a:xfrm>
            <a:off x="2279650" y="2717793"/>
            <a:ext cx="2552700" cy="484717"/>
          </a:xfrm>
          <a:custGeom>
            <a:avLst/>
            <a:gdLst>
              <a:gd name="connsiteX0" fmla="*/ 0 w 2552700"/>
              <a:gd name="connsiteY0" fmla="*/ 200025 h 339725"/>
              <a:gd name="connsiteX1" fmla="*/ 638175 w 2552700"/>
              <a:gd name="connsiteY1" fmla="*/ 152400 h 339725"/>
              <a:gd name="connsiteX2" fmla="*/ 1279525 w 2552700"/>
              <a:gd name="connsiteY2" fmla="*/ 114300 h 339725"/>
              <a:gd name="connsiteX3" fmla="*/ 1914525 w 2552700"/>
              <a:gd name="connsiteY3" fmla="*/ 19050 h 339725"/>
              <a:gd name="connsiteX4" fmla="*/ 2552700 w 2552700"/>
              <a:gd name="connsiteY4" fmla="*/ 0 h 339725"/>
              <a:gd name="connsiteX5" fmla="*/ 2552700 w 2552700"/>
              <a:gd name="connsiteY5" fmla="*/ 250825 h 339725"/>
              <a:gd name="connsiteX6" fmla="*/ 1914525 w 2552700"/>
              <a:gd name="connsiteY6" fmla="*/ 266700 h 339725"/>
              <a:gd name="connsiteX7" fmla="*/ 1276350 w 2552700"/>
              <a:gd name="connsiteY7" fmla="*/ 273050 h 339725"/>
              <a:gd name="connsiteX8" fmla="*/ 638175 w 2552700"/>
              <a:gd name="connsiteY8" fmla="*/ 301625 h 339725"/>
              <a:gd name="connsiteX9" fmla="*/ 3175 w 2552700"/>
              <a:gd name="connsiteY9" fmla="*/ 339725 h 339725"/>
              <a:gd name="connsiteX10" fmla="*/ 0 w 2552700"/>
              <a:gd name="connsiteY10" fmla="*/ 200025 h 339725"/>
              <a:gd name="connsiteX0" fmla="*/ 0 w 2552700"/>
              <a:gd name="connsiteY0" fmla="*/ 0 h 384175"/>
              <a:gd name="connsiteX1" fmla="*/ 638175 w 2552700"/>
              <a:gd name="connsiteY1" fmla="*/ 196850 h 384175"/>
              <a:gd name="connsiteX2" fmla="*/ 1279525 w 2552700"/>
              <a:gd name="connsiteY2" fmla="*/ 158750 h 384175"/>
              <a:gd name="connsiteX3" fmla="*/ 1914525 w 2552700"/>
              <a:gd name="connsiteY3" fmla="*/ 63500 h 384175"/>
              <a:gd name="connsiteX4" fmla="*/ 2552700 w 2552700"/>
              <a:gd name="connsiteY4" fmla="*/ 44450 h 384175"/>
              <a:gd name="connsiteX5" fmla="*/ 2552700 w 2552700"/>
              <a:gd name="connsiteY5" fmla="*/ 295275 h 384175"/>
              <a:gd name="connsiteX6" fmla="*/ 1914525 w 2552700"/>
              <a:gd name="connsiteY6" fmla="*/ 311150 h 384175"/>
              <a:gd name="connsiteX7" fmla="*/ 1276350 w 2552700"/>
              <a:gd name="connsiteY7" fmla="*/ 317500 h 384175"/>
              <a:gd name="connsiteX8" fmla="*/ 638175 w 2552700"/>
              <a:gd name="connsiteY8" fmla="*/ 346075 h 384175"/>
              <a:gd name="connsiteX9" fmla="*/ 3175 w 2552700"/>
              <a:gd name="connsiteY9" fmla="*/ 384175 h 384175"/>
              <a:gd name="connsiteX10" fmla="*/ 0 w 2552700"/>
              <a:gd name="connsiteY10" fmla="*/ 0 h 384175"/>
              <a:gd name="connsiteX0" fmla="*/ 0 w 2552700"/>
              <a:gd name="connsiteY0" fmla="*/ 50800 h 434975"/>
              <a:gd name="connsiteX1" fmla="*/ 638175 w 2552700"/>
              <a:gd name="connsiteY1" fmla="*/ 0 h 434975"/>
              <a:gd name="connsiteX2" fmla="*/ 1279525 w 2552700"/>
              <a:gd name="connsiteY2" fmla="*/ 209550 h 434975"/>
              <a:gd name="connsiteX3" fmla="*/ 1914525 w 2552700"/>
              <a:gd name="connsiteY3" fmla="*/ 114300 h 434975"/>
              <a:gd name="connsiteX4" fmla="*/ 2552700 w 2552700"/>
              <a:gd name="connsiteY4" fmla="*/ 95250 h 434975"/>
              <a:gd name="connsiteX5" fmla="*/ 2552700 w 2552700"/>
              <a:gd name="connsiteY5" fmla="*/ 346075 h 434975"/>
              <a:gd name="connsiteX6" fmla="*/ 1914525 w 2552700"/>
              <a:gd name="connsiteY6" fmla="*/ 361950 h 434975"/>
              <a:gd name="connsiteX7" fmla="*/ 1276350 w 2552700"/>
              <a:gd name="connsiteY7" fmla="*/ 368300 h 434975"/>
              <a:gd name="connsiteX8" fmla="*/ 638175 w 2552700"/>
              <a:gd name="connsiteY8" fmla="*/ 396875 h 434975"/>
              <a:gd name="connsiteX9" fmla="*/ 3175 w 2552700"/>
              <a:gd name="connsiteY9" fmla="*/ 434975 h 434975"/>
              <a:gd name="connsiteX10" fmla="*/ 0 w 2552700"/>
              <a:gd name="connsiteY10" fmla="*/ 50800 h 434975"/>
              <a:gd name="connsiteX0" fmla="*/ 0 w 2552700"/>
              <a:gd name="connsiteY0" fmla="*/ 60325 h 444500"/>
              <a:gd name="connsiteX1" fmla="*/ 638175 w 2552700"/>
              <a:gd name="connsiteY1" fmla="*/ 9525 h 444500"/>
              <a:gd name="connsiteX2" fmla="*/ 1279525 w 2552700"/>
              <a:gd name="connsiteY2" fmla="*/ 0 h 444500"/>
              <a:gd name="connsiteX3" fmla="*/ 1914525 w 2552700"/>
              <a:gd name="connsiteY3" fmla="*/ 123825 h 444500"/>
              <a:gd name="connsiteX4" fmla="*/ 2552700 w 2552700"/>
              <a:gd name="connsiteY4" fmla="*/ 104775 h 444500"/>
              <a:gd name="connsiteX5" fmla="*/ 2552700 w 2552700"/>
              <a:gd name="connsiteY5" fmla="*/ 355600 h 444500"/>
              <a:gd name="connsiteX6" fmla="*/ 1914525 w 2552700"/>
              <a:gd name="connsiteY6" fmla="*/ 371475 h 444500"/>
              <a:gd name="connsiteX7" fmla="*/ 1276350 w 2552700"/>
              <a:gd name="connsiteY7" fmla="*/ 377825 h 444500"/>
              <a:gd name="connsiteX8" fmla="*/ 638175 w 2552700"/>
              <a:gd name="connsiteY8" fmla="*/ 406400 h 444500"/>
              <a:gd name="connsiteX9" fmla="*/ 3175 w 2552700"/>
              <a:gd name="connsiteY9" fmla="*/ 444500 h 444500"/>
              <a:gd name="connsiteX10" fmla="*/ 0 w 2552700"/>
              <a:gd name="connsiteY10" fmla="*/ 60325 h 444500"/>
              <a:gd name="connsiteX0" fmla="*/ 0 w 2552700"/>
              <a:gd name="connsiteY0" fmla="*/ 60325 h 444500"/>
              <a:gd name="connsiteX1" fmla="*/ 638175 w 2552700"/>
              <a:gd name="connsiteY1" fmla="*/ 9525 h 444500"/>
              <a:gd name="connsiteX2" fmla="*/ 1279525 w 2552700"/>
              <a:gd name="connsiteY2" fmla="*/ 0 h 444500"/>
              <a:gd name="connsiteX3" fmla="*/ 1914525 w 2552700"/>
              <a:gd name="connsiteY3" fmla="*/ 0 h 444500"/>
              <a:gd name="connsiteX4" fmla="*/ 2552700 w 2552700"/>
              <a:gd name="connsiteY4" fmla="*/ 104775 h 444500"/>
              <a:gd name="connsiteX5" fmla="*/ 2552700 w 2552700"/>
              <a:gd name="connsiteY5" fmla="*/ 355600 h 444500"/>
              <a:gd name="connsiteX6" fmla="*/ 1914525 w 2552700"/>
              <a:gd name="connsiteY6" fmla="*/ 371475 h 444500"/>
              <a:gd name="connsiteX7" fmla="*/ 1276350 w 2552700"/>
              <a:gd name="connsiteY7" fmla="*/ 377825 h 444500"/>
              <a:gd name="connsiteX8" fmla="*/ 638175 w 2552700"/>
              <a:gd name="connsiteY8" fmla="*/ 406400 h 444500"/>
              <a:gd name="connsiteX9" fmla="*/ 3175 w 2552700"/>
              <a:gd name="connsiteY9" fmla="*/ 444500 h 444500"/>
              <a:gd name="connsiteX10" fmla="*/ 0 w 2552700"/>
              <a:gd name="connsiteY10" fmla="*/ 60325 h 444500"/>
              <a:gd name="connsiteX0" fmla="*/ 0 w 2552700"/>
              <a:gd name="connsiteY0" fmla="*/ 79375 h 463550"/>
              <a:gd name="connsiteX1" fmla="*/ 638175 w 2552700"/>
              <a:gd name="connsiteY1" fmla="*/ 28575 h 463550"/>
              <a:gd name="connsiteX2" fmla="*/ 1279525 w 2552700"/>
              <a:gd name="connsiteY2" fmla="*/ 19050 h 463550"/>
              <a:gd name="connsiteX3" fmla="*/ 1914525 w 2552700"/>
              <a:gd name="connsiteY3" fmla="*/ 19050 h 463550"/>
              <a:gd name="connsiteX4" fmla="*/ 2552700 w 2552700"/>
              <a:gd name="connsiteY4" fmla="*/ 0 h 463550"/>
              <a:gd name="connsiteX5" fmla="*/ 2552700 w 2552700"/>
              <a:gd name="connsiteY5" fmla="*/ 374650 h 463550"/>
              <a:gd name="connsiteX6" fmla="*/ 1914525 w 2552700"/>
              <a:gd name="connsiteY6" fmla="*/ 390525 h 463550"/>
              <a:gd name="connsiteX7" fmla="*/ 1276350 w 2552700"/>
              <a:gd name="connsiteY7" fmla="*/ 396875 h 463550"/>
              <a:gd name="connsiteX8" fmla="*/ 638175 w 2552700"/>
              <a:gd name="connsiteY8" fmla="*/ 425450 h 463550"/>
              <a:gd name="connsiteX9" fmla="*/ 3175 w 2552700"/>
              <a:gd name="connsiteY9" fmla="*/ 463550 h 463550"/>
              <a:gd name="connsiteX10" fmla="*/ 0 w 2552700"/>
              <a:gd name="connsiteY10" fmla="*/ 79375 h 463550"/>
              <a:gd name="connsiteX0" fmla="*/ 0 w 2552700"/>
              <a:gd name="connsiteY0" fmla="*/ 79375 h 425450"/>
              <a:gd name="connsiteX1" fmla="*/ 638175 w 2552700"/>
              <a:gd name="connsiteY1" fmla="*/ 28575 h 425450"/>
              <a:gd name="connsiteX2" fmla="*/ 1279525 w 2552700"/>
              <a:gd name="connsiteY2" fmla="*/ 19050 h 425450"/>
              <a:gd name="connsiteX3" fmla="*/ 1914525 w 2552700"/>
              <a:gd name="connsiteY3" fmla="*/ 19050 h 425450"/>
              <a:gd name="connsiteX4" fmla="*/ 2552700 w 2552700"/>
              <a:gd name="connsiteY4" fmla="*/ 0 h 425450"/>
              <a:gd name="connsiteX5" fmla="*/ 2552700 w 2552700"/>
              <a:gd name="connsiteY5" fmla="*/ 374650 h 425450"/>
              <a:gd name="connsiteX6" fmla="*/ 1914525 w 2552700"/>
              <a:gd name="connsiteY6" fmla="*/ 390525 h 425450"/>
              <a:gd name="connsiteX7" fmla="*/ 1276350 w 2552700"/>
              <a:gd name="connsiteY7" fmla="*/ 396875 h 425450"/>
              <a:gd name="connsiteX8" fmla="*/ 638175 w 2552700"/>
              <a:gd name="connsiteY8" fmla="*/ 425450 h 425450"/>
              <a:gd name="connsiteX9" fmla="*/ 3175 w 2552700"/>
              <a:gd name="connsiteY9" fmla="*/ 117475 h 425450"/>
              <a:gd name="connsiteX10" fmla="*/ 0 w 2552700"/>
              <a:gd name="connsiteY10" fmla="*/ 79375 h 425450"/>
              <a:gd name="connsiteX0" fmla="*/ 0 w 2552700"/>
              <a:gd name="connsiteY0" fmla="*/ 79375 h 396875"/>
              <a:gd name="connsiteX1" fmla="*/ 638175 w 2552700"/>
              <a:gd name="connsiteY1" fmla="*/ 28575 h 396875"/>
              <a:gd name="connsiteX2" fmla="*/ 1279525 w 2552700"/>
              <a:gd name="connsiteY2" fmla="*/ 19050 h 396875"/>
              <a:gd name="connsiteX3" fmla="*/ 1914525 w 2552700"/>
              <a:gd name="connsiteY3" fmla="*/ 19050 h 396875"/>
              <a:gd name="connsiteX4" fmla="*/ 2552700 w 2552700"/>
              <a:gd name="connsiteY4" fmla="*/ 0 h 396875"/>
              <a:gd name="connsiteX5" fmla="*/ 2552700 w 2552700"/>
              <a:gd name="connsiteY5" fmla="*/ 374650 h 396875"/>
              <a:gd name="connsiteX6" fmla="*/ 1914525 w 2552700"/>
              <a:gd name="connsiteY6" fmla="*/ 390525 h 396875"/>
              <a:gd name="connsiteX7" fmla="*/ 1276350 w 2552700"/>
              <a:gd name="connsiteY7" fmla="*/ 396875 h 396875"/>
              <a:gd name="connsiteX8" fmla="*/ 638175 w 2552700"/>
              <a:gd name="connsiteY8" fmla="*/ 88900 h 396875"/>
              <a:gd name="connsiteX9" fmla="*/ 3175 w 2552700"/>
              <a:gd name="connsiteY9" fmla="*/ 117475 h 396875"/>
              <a:gd name="connsiteX10" fmla="*/ 0 w 2552700"/>
              <a:gd name="connsiteY10" fmla="*/ 79375 h 396875"/>
              <a:gd name="connsiteX0" fmla="*/ 0 w 2552700"/>
              <a:gd name="connsiteY0" fmla="*/ 79375 h 390525"/>
              <a:gd name="connsiteX1" fmla="*/ 638175 w 2552700"/>
              <a:gd name="connsiteY1" fmla="*/ 28575 h 390525"/>
              <a:gd name="connsiteX2" fmla="*/ 1279525 w 2552700"/>
              <a:gd name="connsiteY2" fmla="*/ 19050 h 390525"/>
              <a:gd name="connsiteX3" fmla="*/ 1914525 w 2552700"/>
              <a:gd name="connsiteY3" fmla="*/ 19050 h 390525"/>
              <a:gd name="connsiteX4" fmla="*/ 2552700 w 2552700"/>
              <a:gd name="connsiteY4" fmla="*/ 0 h 390525"/>
              <a:gd name="connsiteX5" fmla="*/ 2552700 w 2552700"/>
              <a:gd name="connsiteY5" fmla="*/ 374650 h 390525"/>
              <a:gd name="connsiteX6" fmla="*/ 1914525 w 2552700"/>
              <a:gd name="connsiteY6" fmla="*/ 390525 h 390525"/>
              <a:gd name="connsiteX7" fmla="*/ 1276350 w 2552700"/>
              <a:gd name="connsiteY7" fmla="*/ 53975 h 390525"/>
              <a:gd name="connsiteX8" fmla="*/ 638175 w 2552700"/>
              <a:gd name="connsiteY8" fmla="*/ 88900 h 390525"/>
              <a:gd name="connsiteX9" fmla="*/ 3175 w 2552700"/>
              <a:gd name="connsiteY9" fmla="*/ 117475 h 390525"/>
              <a:gd name="connsiteX10" fmla="*/ 0 w 2552700"/>
              <a:gd name="connsiteY10" fmla="*/ 79375 h 390525"/>
              <a:gd name="connsiteX0" fmla="*/ 0 w 2552700"/>
              <a:gd name="connsiteY0" fmla="*/ 79375 h 374650"/>
              <a:gd name="connsiteX1" fmla="*/ 638175 w 2552700"/>
              <a:gd name="connsiteY1" fmla="*/ 28575 h 374650"/>
              <a:gd name="connsiteX2" fmla="*/ 1279525 w 2552700"/>
              <a:gd name="connsiteY2" fmla="*/ 19050 h 374650"/>
              <a:gd name="connsiteX3" fmla="*/ 1914525 w 2552700"/>
              <a:gd name="connsiteY3" fmla="*/ 19050 h 374650"/>
              <a:gd name="connsiteX4" fmla="*/ 2552700 w 2552700"/>
              <a:gd name="connsiteY4" fmla="*/ 0 h 374650"/>
              <a:gd name="connsiteX5" fmla="*/ 2552700 w 2552700"/>
              <a:gd name="connsiteY5" fmla="*/ 374650 h 374650"/>
              <a:gd name="connsiteX6" fmla="*/ 1914525 w 2552700"/>
              <a:gd name="connsiteY6" fmla="*/ 57150 h 374650"/>
              <a:gd name="connsiteX7" fmla="*/ 1276350 w 2552700"/>
              <a:gd name="connsiteY7" fmla="*/ 53975 h 374650"/>
              <a:gd name="connsiteX8" fmla="*/ 638175 w 2552700"/>
              <a:gd name="connsiteY8" fmla="*/ 88900 h 374650"/>
              <a:gd name="connsiteX9" fmla="*/ 3175 w 2552700"/>
              <a:gd name="connsiteY9" fmla="*/ 117475 h 374650"/>
              <a:gd name="connsiteX10" fmla="*/ 0 w 2552700"/>
              <a:gd name="connsiteY10" fmla="*/ 79375 h 374650"/>
              <a:gd name="connsiteX0" fmla="*/ 0 w 2552700"/>
              <a:gd name="connsiteY0" fmla="*/ 79375 h 125942"/>
              <a:gd name="connsiteX1" fmla="*/ 638175 w 2552700"/>
              <a:gd name="connsiteY1" fmla="*/ 28575 h 125942"/>
              <a:gd name="connsiteX2" fmla="*/ 1279525 w 2552700"/>
              <a:gd name="connsiteY2" fmla="*/ 19050 h 125942"/>
              <a:gd name="connsiteX3" fmla="*/ 1914525 w 2552700"/>
              <a:gd name="connsiteY3" fmla="*/ 19050 h 125942"/>
              <a:gd name="connsiteX4" fmla="*/ 2552700 w 2552700"/>
              <a:gd name="connsiteY4" fmla="*/ 0 h 125942"/>
              <a:gd name="connsiteX5" fmla="*/ 2552700 w 2552700"/>
              <a:gd name="connsiteY5" fmla="*/ 50800 h 125942"/>
              <a:gd name="connsiteX6" fmla="*/ 1914525 w 2552700"/>
              <a:gd name="connsiteY6" fmla="*/ 57150 h 125942"/>
              <a:gd name="connsiteX7" fmla="*/ 1276350 w 2552700"/>
              <a:gd name="connsiteY7" fmla="*/ 53975 h 125942"/>
              <a:gd name="connsiteX8" fmla="*/ 638175 w 2552700"/>
              <a:gd name="connsiteY8" fmla="*/ 88900 h 125942"/>
              <a:gd name="connsiteX9" fmla="*/ 3175 w 2552700"/>
              <a:gd name="connsiteY9" fmla="*/ 117475 h 125942"/>
              <a:gd name="connsiteX10" fmla="*/ 0 w 2552700"/>
              <a:gd name="connsiteY10" fmla="*/ 79375 h 125942"/>
              <a:gd name="connsiteX0" fmla="*/ 0 w 2552700"/>
              <a:gd name="connsiteY0" fmla="*/ 349250 h 395817"/>
              <a:gd name="connsiteX1" fmla="*/ 638175 w 2552700"/>
              <a:gd name="connsiteY1" fmla="*/ 298450 h 395817"/>
              <a:gd name="connsiteX2" fmla="*/ 1279525 w 2552700"/>
              <a:gd name="connsiteY2" fmla="*/ 288925 h 395817"/>
              <a:gd name="connsiteX3" fmla="*/ 1914525 w 2552700"/>
              <a:gd name="connsiteY3" fmla="*/ 288925 h 395817"/>
              <a:gd name="connsiteX4" fmla="*/ 2552700 w 2552700"/>
              <a:gd name="connsiteY4" fmla="*/ 269875 h 395817"/>
              <a:gd name="connsiteX5" fmla="*/ 2552700 w 2552700"/>
              <a:gd name="connsiteY5" fmla="*/ 320675 h 395817"/>
              <a:gd name="connsiteX6" fmla="*/ 1914525 w 2552700"/>
              <a:gd name="connsiteY6" fmla="*/ 327025 h 395817"/>
              <a:gd name="connsiteX7" fmla="*/ 1276350 w 2552700"/>
              <a:gd name="connsiteY7" fmla="*/ 323850 h 395817"/>
              <a:gd name="connsiteX8" fmla="*/ 638175 w 2552700"/>
              <a:gd name="connsiteY8" fmla="*/ 0 h 395817"/>
              <a:gd name="connsiteX9" fmla="*/ 3175 w 2552700"/>
              <a:gd name="connsiteY9" fmla="*/ 387350 h 395817"/>
              <a:gd name="connsiteX10" fmla="*/ 0 w 2552700"/>
              <a:gd name="connsiteY10" fmla="*/ 349250 h 395817"/>
              <a:gd name="connsiteX0" fmla="*/ 0 w 2552700"/>
              <a:gd name="connsiteY0" fmla="*/ 79375 h 125942"/>
              <a:gd name="connsiteX1" fmla="*/ 638175 w 2552700"/>
              <a:gd name="connsiteY1" fmla="*/ 28575 h 125942"/>
              <a:gd name="connsiteX2" fmla="*/ 1279525 w 2552700"/>
              <a:gd name="connsiteY2" fmla="*/ 19050 h 125942"/>
              <a:gd name="connsiteX3" fmla="*/ 1914525 w 2552700"/>
              <a:gd name="connsiteY3" fmla="*/ 19050 h 125942"/>
              <a:gd name="connsiteX4" fmla="*/ 2552700 w 2552700"/>
              <a:gd name="connsiteY4" fmla="*/ 0 h 125942"/>
              <a:gd name="connsiteX5" fmla="*/ 2552700 w 2552700"/>
              <a:gd name="connsiteY5" fmla="*/ 50800 h 125942"/>
              <a:gd name="connsiteX6" fmla="*/ 1914525 w 2552700"/>
              <a:gd name="connsiteY6" fmla="*/ 57150 h 125942"/>
              <a:gd name="connsiteX7" fmla="*/ 1276350 w 2552700"/>
              <a:gd name="connsiteY7" fmla="*/ 53975 h 125942"/>
              <a:gd name="connsiteX8" fmla="*/ 638175 w 2552700"/>
              <a:gd name="connsiteY8" fmla="*/ 111125 h 125942"/>
              <a:gd name="connsiteX9" fmla="*/ 3175 w 2552700"/>
              <a:gd name="connsiteY9" fmla="*/ 117475 h 125942"/>
              <a:gd name="connsiteX10" fmla="*/ 0 w 2552700"/>
              <a:gd name="connsiteY10" fmla="*/ 79375 h 125942"/>
              <a:gd name="connsiteX0" fmla="*/ 0 w 2552700"/>
              <a:gd name="connsiteY0" fmla="*/ 79375 h 125942"/>
              <a:gd name="connsiteX1" fmla="*/ 638175 w 2552700"/>
              <a:gd name="connsiteY1" fmla="*/ 28575 h 125942"/>
              <a:gd name="connsiteX2" fmla="*/ 1279525 w 2552700"/>
              <a:gd name="connsiteY2" fmla="*/ 19050 h 125942"/>
              <a:gd name="connsiteX3" fmla="*/ 1914525 w 2552700"/>
              <a:gd name="connsiteY3" fmla="*/ 19050 h 125942"/>
              <a:gd name="connsiteX4" fmla="*/ 2552700 w 2552700"/>
              <a:gd name="connsiteY4" fmla="*/ 0 h 125942"/>
              <a:gd name="connsiteX5" fmla="*/ 2552700 w 2552700"/>
              <a:gd name="connsiteY5" fmla="*/ 50800 h 125942"/>
              <a:gd name="connsiteX6" fmla="*/ 1914525 w 2552700"/>
              <a:gd name="connsiteY6" fmla="*/ 57150 h 125942"/>
              <a:gd name="connsiteX7" fmla="*/ 1276350 w 2552700"/>
              <a:gd name="connsiteY7" fmla="*/ 98425 h 125942"/>
              <a:gd name="connsiteX8" fmla="*/ 638175 w 2552700"/>
              <a:gd name="connsiteY8" fmla="*/ 111125 h 125942"/>
              <a:gd name="connsiteX9" fmla="*/ 3175 w 2552700"/>
              <a:gd name="connsiteY9" fmla="*/ 117475 h 125942"/>
              <a:gd name="connsiteX10" fmla="*/ 0 w 2552700"/>
              <a:gd name="connsiteY10" fmla="*/ 79375 h 125942"/>
              <a:gd name="connsiteX0" fmla="*/ 0 w 2552700"/>
              <a:gd name="connsiteY0" fmla="*/ 438150 h 484717"/>
              <a:gd name="connsiteX1" fmla="*/ 638175 w 2552700"/>
              <a:gd name="connsiteY1" fmla="*/ 387350 h 484717"/>
              <a:gd name="connsiteX2" fmla="*/ 1279525 w 2552700"/>
              <a:gd name="connsiteY2" fmla="*/ 377825 h 484717"/>
              <a:gd name="connsiteX3" fmla="*/ 1914525 w 2552700"/>
              <a:gd name="connsiteY3" fmla="*/ 377825 h 484717"/>
              <a:gd name="connsiteX4" fmla="*/ 2552700 w 2552700"/>
              <a:gd name="connsiteY4" fmla="*/ 358775 h 484717"/>
              <a:gd name="connsiteX5" fmla="*/ 2552700 w 2552700"/>
              <a:gd name="connsiteY5" fmla="*/ 409575 h 484717"/>
              <a:gd name="connsiteX6" fmla="*/ 1914525 w 2552700"/>
              <a:gd name="connsiteY6" fmla="*/ 0 h 484717"/>
              <a:gd name="connsiteX7" fmla="*/ 1276350 w 2552700"/>
              <a:gd name="connsiteY7" fmla="*/ 457200 h 484717"/>
              <a:gd name="connsiteX8" fmla="*/ 638175 w 2552700"/>
              <a:gd name="connsiteY8" fmla="*/ 469900 h 484717"/>
              <a:gd name="connsiteX9" fmla="*/ 3175 w 2552700"/>
              <a:gd name="connsiteY9" fmla="*/ 476250 h 484717"/>
              <a:gd name="connsiteX10" fmla="*/ 0 w 2552700"/>
              <a:gd name="connsiteY10" fmla="*/ 438150 h 484717"/>
              <a:gd name="connsiteX0" fmla="*/ 0 w 2552700"/>
              <a:gd name="connsiteY0" fmla="*/ 79375 h 125942"/>
              <a:gd name="connsiteX1" fmla="*/ 638175 w 2552700"/>
              <a:gd name="connsiteY1" fmla="*/ 28575 h 125942"/>
              <a:gd name="connsiteX2" fmla="*/ 1279525 w 2552700"/>
              <a:gd name="connsiteY2" fmla="*/ 19050 h 125942"/>
              <a:gd name="connsiteX3" fmla="*/ 1914525 w 2552700"/>
              <a:gd name="connsiteY3" fmla="*/ 19050 h 125942"/>
              <a:gd name="connsiteX4" fmla="*/ 2552700 w 2552700"/>
              <a:gd name="connsiteY4" fmla="*/ 0 h 125942"/>
              <a:gd name="connsiteX5" fmla="*/ 2552700 w 2552700"/>
              <a:gd name="connsiteY5" fmla="*/ 50800 h 125942"/>
              <a:gd name="connsiteX6" fmla="*/ 1914525 w 2552700"/>
              <a:gd name="connsiteY6" fmla="*/ 95250 h 125942"/>
              <a:gd name="connsiteX7" fmla="*/ 1276350 w 2552700"/>
              <a:gd name="connsiteY7" fmla="*/ 98425 h 125942"/>
              <a:gd name="connsiteX8" fmla="*/ 638175 w 2552700"/>
              <a:gd name="connsiteY8" fmla="*/ 111125 h 125942"/>
              <a:gd name="connsiteX9" fmla="*/ 3175 w 2552700"/>
              <a:gd name="connsiteY9" fmla="*/ 117475 h 125942"/>
              <a:gd name="connsiteX10" fmla="*/ 0 w 2552700"/>
              <a:gd name="connsiteY10" fmla="*/ 79375 h 125942"/>
              <a:gd name="connsiteX0" fmla="*/ 0 w 2552700"/>
              <a:gd name="connsiteY0" fmla="*/ 387350 h 433917"/>
              <a:gd name="connsiteX1" fmla="*/ 638175 w 2552700"/>
              <a:gd name="connsiteY1" fmla="*/ 336550 h 433917"/>
              <a:gd name="connsiteX2" fmla="*/ 1279525 w 2552700"/>
              <a:gd name="connsiteY2" fmla="*/ 327025 h 433917"/>
              <a:gd name="connsiteX3" fmla="*/ 1914525 w 2552700"/>
              <a:gd name="connsiteY3" fmla="*/ 327025 h 433917"/>
              <a:gd name="connsiteX4" fmla="*/ 2552700 w 2552700"/>
              <a:gd name="connsiteY4" fmla="*/ 307975 h 433917"/>
              <a:gd name="connsiteX5" fmla="*/ 2552700 w 2552700"/>
              <a:gd name="connsiteY5" fmla="*/ 0 h 433917"/>
              <a:gd name="connsiteX6" fmla="*/ 1914525 w 2552700"/>
              <a:gd name="connsiteY6" fmla="*/ 403225 h 433917"/>
              <a:gd name="connsiteX7" fmla="*/ 1276350 w 2552700"/>
              <a:gd name="connsiteY7" fmla="*/ 406400 h 433917"/>
              <a:gd name="connsiteX8" fmla="*/ 638175 w 2552700"/>
              <a:gd name="connsiteY8" fmla="*/ 419100 h 433917"/>
              <a:gd name="connsiteX9" fmla="*/ 3175 w 2552700"/>
              <a:gd name="connsiteY9" fmla="*/ 425450 h 433917"/>
              <a:gd name="connsiteX10" fmla="*/ 0 w 2552700"/>
              <a:gd name="connsiteY10" fmla="*/ 387350 h 433917"/>
              <a:gd name="connsiteX0" fmla="*/ 0 w 2552700"/>
              <a:gd name="connsiteY0" fmla="*/ 79375 h 125942"/>
              <a:gd name="connsiteX1" fmla="*/ 638175 w 2552700"/>
              <a:gd name="connsiteY1" fmla="*/ 28575 h 125942"/>
              <a:gd name="connsiteX2" fmla="*/ 1279525 w 2552700"/>
              <a:gd name="connsiteY2" fmla="*/ 19050 h 125942"/>
              <a:gd name="connsiteX3" fmla="*/ 1914525 w 2552700"/>
              <a:gd name="connsiteY3" fmla="*/ 19050 h 125942"/>
              <a:gd name="connsiteX4" fmla="*/ 2552700 w 2552700"/>
              <a:gd name="connsiteY4" fmla="*/ 0 h 125942"/>
              <a:gd name="connsiteX5" fmla="*/ 2552700 w 2552700"/>
              <a:gd name="connsiteY5" fmla="*/ 85725 h 125942"/>
              <a:gd name="connsiteX6" fmla="*/ 1914525 w 2552700"/>
              <a:gd name="connsiteY6" fmla="*/ 95250 h 125942"/>
              <a:gd name="connsiteX7" fmla="*/ 1276350 w 2552700"/>
              <a:gd name="connsiteY7" fmla="*/ 98425 h 125942"/>
              <a:gd name="connsiteX8" fmla="*/ 638175 w 2552700"/>
              <a:gd name="connsiteY8" fmla="*/ 111125 h 125942"/>
              <a:gd name="connsiteX9" fmla="*/ 3175 w 2552700"/>
              <a:gd name="connsiteY9" fmla="*/ 117475 h 125942"/>
              <a:gd name="connsiteX10" fmla="*/ 0 w 2552700"/>
              <a:gd name="connsiteY10" fmla="*/ 79375 h 125942"/>
              <a:gd name="connsiteX0" fmla="*/ 0 w 2552700"/>
              <a:gd name="connsiteY0" fmla="*/ 0 h 257175"/>
              <a:gd name="connsiteX1" fmla="*/ 638175 w 2552700"/>
              <a:gd name="connsiteY1" fmla="*/ 168275 h 257175"/>
              <a:gd name="connsiteX2" fmla="*/ 1279525 w 2552700"/>
              <a:gd name="connsiteY2" fmla="*/ 158750 h 257175"/>
              <a:gd name="connsiteX3" fmla="*/ 1914525 w 2552700"/>
              <a:gd name="connsiteY3" fmla="*/ 158750 h 257175"/>
              <a:gd name="connsiteX4" fmla="*/ 2552700 w 2552700"/>
              <a:gd name="connsiteY4" fmla="*/ 139700 h 257175"/>
              <a:gd name="connsiteX5" fmla="*/ 2552700 w 2552700"/>
              <a:gd name="connsiteY5" fmla="*/ 225425 h 257175"/>
              <a:gd name="connsiteX6" fmla="*/ 1914525 w 2552700"/>
              <a:gd name="connsiteY6" fmla="*/ 234950 h 257175"/>
              <a:gd name="connsiteX7" fmla="*/ 1276350 w 2552700"/>
              <a:gd name="connsiteY7" fmla="*/ 238125 h 257175"/>
              <a:gd name="connsiteX8" fmla="*/ 638175 w 2552700"/>
              <a:gd name="connsiteY8" fmla="*/ 250825 h 257175"/>
              <a:gd name="connsiteX9" fmla="*/ 3175 w 2552700"/>
              <a:gd name="connsiteY9" fmla="*/ 257175 h 257175"/>
              <a:gd name="connsiteX10" fmla="*/ 0 w 2552700"/>
              <a:gd name="connsiteY10" fmla="*/ 0 h 257175"/>
              <a:gd name="connsiteX0" fmla="*/ 0 w 2552700"/>
              <a:gd name="connsiteY0" fmla="*/ 403225 h 449792"/>
              <a:gd name="connsiteX1" fmla="*/ 638175 w 2552700"/>
              <a:gd name="connsiteY1" fmla="*/ 28575 h 449792"/>
              <a:gd name="connsiteX2" fmla="*/ 1279525 w 2552700"/>
              <a:gd name="connsiteY2" fmla="*/ 19050 h 449792"/>
              <a:gd name="connsiteX3" fmla="*/ 1914525 w 2552700"/>
              <a:gd name="connsiteY3" fmla="*/ 19050 h 449792"/>
              <a:gd name="connsiteX4" fmla="*/ 2552700 w 2552700"/>
              <a:gd name="connsiteY4" fmla="*/ 0 h 449792"/>
              <a:gd name="connsiteX5" fmla="*/ 2552700 w 2552700"/>
              <a:gd name="connsiteY5" fmla="*/ 85725 h 449792"/>
              <a:gd name="connsiteX6" fmla="*/ 1914525 w 2552700"/>
              <a:gd name="connsiteY6" fmla="*/ 95250 h 449792"/>
              <a:gd name="connsiteX7" fmla="*/ 1276350 w 2552700"/>
              <a:gd name="connsiteY7" fmla="*/ 98425 h 449792"/>
              <a:gd name="connsiteX8" fmla="*/ 638175 w 2552700"/>
              <a:gd name="connsiteY8" fmla="*/ 111125 h 449792"/>
              <a:gd name="connsiteX9" fmla="*/ 3175 w 2552700"/>
              <a:gd name="connsiteY9" fmla="*/ 117475 h 449792"/>
              <a:gd name="connsiteX10" fmla="*/ 0 w 2552700"/>
              <a:gd name="connsiteY10" fmla="*/ 403225 h 449792"/>
              <a:gd name="connsiteX0" fmla="*/ 0 w 2552700"/>
              <a:gd name="connsiteY0" fmla="*/ 69850 h 117475"/>
              <a:gd name="connsiteX1" fmla="*/ 638175 w 2552700"/>
              <a:gd name="connsiteY1" fmla="*/ 28575 h 117475"/>
              <a:gd name="connsiteX2" fmla="*/ 1279525 w 2552700"/>
              <a:gd name="connsiteY2" fmla="*/ 19050 h 117475"/>
              <a:gd name="connsiteX3" fmla="*/ 1914525 w 2552700"/>
              <a:gd name="connsiteY3" fmla="*/ 19050 h 117475"/>
              <a:gd name="connsiteX4" fmla="*/ 2552700 w 2552700"/>
              <a:gd name="connsiteY4" fmla="*/ 0 h 117475"/>
              <a:gd name="connsiteX5" fmla="*/ 2552700 w 2552700"/>
              <a:gd name="connsiteY5" fmla="*/ 85725 h 117475"/>
              <a:gd name="connsiteX6" fmla="*/ 1914525 w 2552700"/>
              <a:gd name="connsiteY6" fmla="*/ 95250 h 117475"/>
              <a:gd name="connsiteX7" fmla="*/ 1276350 w 2552700"/>
              <a:gd name="connsiteY7" fmla="*/ 98425 h 117475"/>
              <a:gd name="connsiteX8" fmla="*/ 638175 w 2552700"/>
              <a:gd name="connsiteY8" fmla="*/ 111125 h 117475"/>
              <a:gd name="connsiteX9" fmla="*/ 3175 w 2552700"/>
              <a:gd name="connsiteY9" fmla="*/ 117475 h 117475"/>
              <a:gd name="connsiteX10" fmla="*/ 0 w 2552700"/>
              <a:gd name="connsiteY10" fmla="*/ 69850 h 117475"/>
              <a:gd name="connsiteX0" fmla="*/ 0 w 2552700"/>
              <a:gd name="connsiteY0" fmla="*/ 22225 h 117475"/>
              <a:gd name="connsiteX1" fmla="*/ 638175 w 2552700"/>
              <a:gd name="connsiteY1" fmla="*/ 28575 h 117475"/>
              <a:gd name="connsiteX2" fmla="*/ 1279525 w 2552700"/>
              <a:gd name="connsiteY2" fmla="*/ 19050 h 117475"/>
              <a:gd name="connsiteX3" fmla="*/ 1914525 w 2552700"/>
              <a:gd name="connsiteY3" fmla="*/ 19050 h 117475"/>
              <a:gd name="connsiteX4" fmla="*/ 2552700 w 2552700"/>
              <a:gd name="connsiteY4" fmla="*/ 0 h 117475"/>
              <a:gd name="connsiteX5" fmla="*/ 2552700 w 2552700"/>
              <a:gd name="connsiteY5" fmla="*/ 85725 h 117475"/>
              <a:gd name="connsiteX6" fmla="*/ 1914525 w 2552700"/>
              <a:gd name="connsiteY6" fmla="*/ 95250 h 117475"/>
              <a:gd name="connsiteX7" fmla="*/ 1276350 w 2552700"/>
              <a:gd name="connsiteY7" fmla="*/ 98425 h 117475"/>
              <a:gd name="connsiteX8" fmla="*/ 638175 w 2552700"/>
              <a:gd name="connsiteY8" fmla="*/ 111125 h 117475"/>
              <a:gd name="connsiteX9" fmla="*/ 3175 w 2552700"/>
              <a:gd name="connsiteY9" fmla="*/ 117475 h 117475"/>
              <a:gd name="connsiteX10" fmla="*/ 0 w 2552700"/>
              <a:gd name="connsiteY10" fmla="*/ 22225 h 117475"/>
              <a:gd name="connsiteX0" fmla="*/ 0 w 2552700"/>
              <a:gd name="connsiteY0" fmla="*/ 38100 h 133350"/>
              <a:gd name="connsiteX1" fmla="*/ 638175 w 2552700"/>
              <a:gd name="connsiteY1" fmla="*/ 0 h 133350"/>
              <a:gd name="connsiteX2" fmla="*/ 1279525 w 2552700"/>
              <a:gd name="connsiteY2" fmla="*/ 34925 h 133350"/>
              <a:gd name="connsiteX3" fmla="*/ 1914525 w 2552700"/>
              <a:gd name="connsiteY3" fmla="*/ 34925 h 133350"/>
              <a:gd name="connsiteX4" fmla="*/ 2552700 w 2552700"/>
              <a:gd name="connsiteY4" fmla="*/ 15875 h 133350"/>
              <a:gd name="connsiteX5" fmla="*/ 2552700 w 2552700"/>
              <a:gd name="connsiteY5" fmla="*/ 101600 h 133350"/>
              <a:gd name="connsiteX6" fmla="*/ 1914525 w 2552700"/>
              <a:gd name="connsiteY6" fmla="*/ 111125 h 133350"/>
              <a:gd name="connsiteX7" fmla="*/ 1276350 w 2552700"/>
              <a:gd name="connsiteY7" fmla="*/ 114300 h 133350"/>
              <a:gd name="connsiteX8" fmla="*/ 638175 w 2552700"/>
              <a:gd name="connsiteY8" fmla="*/ 127000 h 133350"/>
              <a:gd name="connsiteX9" fmla="*/ 3175 w 2552700"/>
              <a:gd name="connsiteY9" fmla="*/ 133350 h 133350"/>
              <a:gd name="connsiteX10" fmla="*/ 0 w 2552700"/>
              <a:gd name="connsiteY10" fmla="*/ 38100 h 133350"/>
              <a:gd name="connsiteX0" fmla="*/ 0 w 2552700"/>
              <a:gd name="connsiteY0" fmla="*/ 60325 h 155575"/>
              <a:gd name="connsiteX1" fmla="*/ 638175 w 2552700"/>
              <a:gd name="connsiteY1" fmla="*/ 22225 h 155575"/>
              <a:gd name="connsiteX2" fmla="*/ 1279525 w 2552700"/>
              <a:gd name="connsiteY2" fmla="*/ 0 h 155575"/>
              <a:gd name="connsiteX3" fmla="*/ 1914525 w 2552700"/>
              <a:gd name="connsiteY3" fmla="*/ 57150 h 155575"/>
              <a:gd name="connsiteX4" fmla="*/ 2552700 w 2552700"/>
              <a:gd name="connsiteY4" fmla="*/ 38100 h 155575"/>
              <a:gd name="connsiteX5" fmla="*/ 2552700 w 2552700"/>
              <a:gd name="connsiteY5" fmla="*/ 123825 h 155575"/>
              <a:gd name="connsiteX6" fmla="*/ 1914525 w 2552700"/>
              <a:gd name="connsiteY6" fmla="*/ 133350 h 155575"/>
              <a:gd name="connsiteX7" fmla="*/ 1276350 w 2552700"/>
              <a:gd name="connsiteY7" fmla="*/ 136525 h 155575"/>
              <a:gd name="connsiteX8" fmla="*/ 638175 w 2552700"/>
              <a:gd name="connsiteY8" fmla="*/ 149225 h 155575"/>
              <a:gd name="connsiteX9" fmla="*/ 3175 w 2552700"/>
              <a:gd name="connsiteY9" fmla="*/ 155575 h 155575"/>
              <a:gd name="connsiteX10" fmla="*/ 0 w 2552700"/>
              <a:gd name="connsiteY10" fmla="*/ 60325 h 155575"/>
              <a:gd name="connsiteX0" fmla="*/ 0 w 2552700"/>
              <a:gd name="connsiteY0" fmla="*/ 127000 h 222250"/>
              <a:gd name="connsiteX1" fmla="*/ 638175 w 2552700"/>
              <a:gd name="connsiteY1" fmla="*/ 88900 h 222250"/>
              <a:gd name="connsiteX2" fmla="*/ 1279525 w 2552700"/>
              <a:gd name="connsiteY2" fmla="*/ 66675 h 222250"/>
              <a:gd name="connsiteX3" fmla="*/ 1914525 w 2552700"/>
              <a:gd name="connsiteY3" fmla="*/ 0 h 222250"/>
              <a:gd name="connsiteX4" fmla="*/ 2552700 w 2552700"/>
              <a:gd name="connsiteY4" fmla="*/ 104775 h 222250"/>
              <a:gd name="connsiteX5" fmla="*/ 2552700 w 2552700"/>
              <a:gd name="connsiteY5" fmla="*/ 190500 h 222250"/>
              <a:gd name="connsiteX6" fmla="*/ 1914525 w 2552700"/>
              <a:gd name="connsiteY6" fmla="*/ 200025 h 222250"/>
              <a:gd name="connsiteX7" fmla="*/ 1276350 w 2552700"/>
              <a:gd name="connsiteY7" fmla="*/ 203200 h 222250"/>
              <a:gd name="connsiteX8" fmla="*/ 638175 w 2552700"/>
              <a:gd name="connsiteY8" fmla="*/ 215900 h 222250"/>
              <a:gd name="connsiteX9" fmla="*/ 3175 w 2552700"/>
              <a:gd name="connsiteY9" fmla="*/ 222250 h 222250"/>
              <a:gd name="connsiteX10" fmla="*/ 0 w 2552700"/>
              <a:gd name="connsiteY10" fmla="*/ 127000 h 222250"/>
              <a:gd name="connsiteX0" fmla="*/ 0 w 2552700"/>
              <a:gd name="connsiteY0" fmla="*/ 133350 h 228600"/>
              <a:gd name="connsiteX1" fmla="*/ 638175 w 2552700"/>
              <a:gd name="connsiteY1" fmla="*/ 95250 h 228600"/>
              <a:gd name="connsiteX2" fmla="*/ 1279525 w 2552700"/>
              <a:gd name="connsiteY2" fmla="*/ 73025 h 228600"/>
              <a:gd name="connsiteX3" fmla="*/ 1914525 w 2552700"/>
              <a:gd name="connsiteY3" fmla="*/ 6350 h 228600"/>
              <a:gd name="connsiteX4" fmla="*/ 2552700 w 2552700"/>
              <a:gd name="connsiteY4" fmla="*/ 0 h 228600"/>
              <a:gd name="connsiteX5" fmla="*/ 2552700 w 2552700"/>
              <a:gd name="connsiteY5" fmla="*/ 196850 h 228600"/>
              <a:gd name="connsiteX6" fmla="*/ 1914525 w 2552700"/>
              <a:gd name="connsiteY6" fmla="*/ 206375 h 228600"/>
              <a:gd name="connsiteX7" fmla="*/ 1276350 w 2552700"/>
              <a:gd name="connsiteY7" fmla="*/ 209550 h 228600"/>
              <a:gd name="connsiteX8" fmla="*/ 638175 w 2552700"/>
              <a:gd name="connsiteY8" fmla="*/ 222250 h 228600"/>
              <a:gd name="connsiteX9" fmla="*/ 3175 w 2552700"/>
              <a:gd name="connsiteY9" fmla="*/ 228600 h 228600"/>
              <a:gd name="connsiteX10" fmla="*/ 0 w 2552700"/>
              <a:gd name="connsiteY10" fmla="*/ 133350 h 228600"/>
              <a:gd name="connsiteX0" fmla="*/ 0 w 2552700"/>
              <a:gd name="connsiteY0" fmla="*/ 135467 h 224367"/>
              <a:gd name="connsiteX1" fmla="*/ 638175 w 2552700"/>
              <a:gd name="connsiteY1" fmla="*/ 97367 h 224367"/>
              <a:gd name="connsiteX2" fmla="*/ 1279525 w 2552700"/>
              <a:gd name="connsiteY2" fmla="*/ 75142 h 224367"/>
              <a:gd name="connsiteX3" fmla="*/ 1914525 w 2552700"/>
              <a:gd name="connsiteY3" fmla="*/ 8467 h 224367"/>
              <a:gd name="connsiteX4" fmla="*/ 2552700 w 2552700"/>
              <a:gd name="connsiteY4" fmla="*/ 2117 h 224367"/>
              <a:gd name="connsiteX5" fmla="*/ 2552700 w 2552700"/>
              <a:gd name="connsiteY5" fmla="*/ 198967 h 224367"/>
              <a:gd name="connsiteX6" fmla="*/ 1914525 w 2552700"/>
              <a:gd name="connsiteY6" fmla="*/ 208492 h 224367"/>
              <a:gd name="connsiteX7" fmla="*/ 1276350 w 2552700"/>
              <a:gd name="connsiteY7" fmla="*/ 211667 h 224367"/>
              <a:gd name="connsiteX8" fmla="*/ 638175 w 2552700"/>
              <a:gd name="connsiteY8" fmla="*/ 224367 h 224367"/>
              <a:gd name="connsiteX9" fmla="*/ 3175 w 2552700"/>
              <a:gd name="connsiteY9" fmla="*/ 46567 h 224367"/>
              <a:gd name="connsiteX10" fmla="*/ 0 w 2552700"/>
              <a:gd name="connsiteY10" fmla="*/ 135467 h 224367"/>
              <a:gd name="connsiteX0" fmla="*/ 0 w 2552700"/>
              <a:gd name="connsiteY0" fmla="*/ 196850 h 273050"/>
              <a:gd name="connsiteX1" fmla="*/ 638175 w 2552700"/>
              <a:gd name="connsiteY1" fmla="*/ 158750 h 273050"/>
              <a:gd name="connsiteX2" fmla="*/ 1279525 w 2552700"/>
              <a:gd name="connsiteY2" fmla="*/ 136525 h 273050"/>
              <a:gd name="connsiteX3" fmla="*/ 1914525 w 2552700"/>
              <a:gd name="connsiteY3" fmla="*/ 69850 h 273050"/>
              <a:gd name="connsiteX4" fmla="*/ 2552700 w 2552700"/>
              <a:gd name="connsiteY4" fmla="*/ 63500 h 273050"/>
              <a:gd name="connsiteX5" fmla="*/ 2552700 w 2552700"/>
              <a:gd name="connsiteY5" fmla="*/ 260350 h 273050"/>
              <a:gd name="connsiteX6" fmla="*/ 1914525 w 2552700"/>
              <a:gd name="connsiteY6" fmla="*/ 269875 h 273050"/>
              <a:gd name="connsiteX7" fmla="*/ 1276350 w 2552700"/>
              <a:gd name="connsiteY7" fmla="*/ 273050 h 273050"/>
              <a:gd name="connsiteX8" fmla="*/ 638175 w 2552700"/>
              <a:gd name="connsiteY8" fmla="*/ 0 h 273050"/>
              <a:gd name="connsiteX9" fmla="*/ 3175 w 2552700"/>
              <a:gd name="connsiteY9" fmla="*/ 107950 h 273050"/>
              <a:gd name="connsiteX10" fmla="*/ 0 w 2552700"/>
              <a:gd name="connsiteY10" fmla="*/ 196850 h 273050"/>
              <a:gd name="connsiteX0" fmla="*/ 0 w 2552700"/>
              <a:gd name="connsiteY0" fmla="*/ 200025 h 273050"/>
              <a:gd name="connsiteX1" fmla="*/ 638175 w 2552700"/>
              <a:gd name="connsiteY1" fmla="*/ 161925 h 273050"/>
              <a:gd name="connsiteX2" fmla="*/ 1279525 w 2552700"/>
              <a:gd name="connsiteY2" fmla="*/ 139700 h 273050"/>
              <a:gd name="connsiteX3" fmla="*/ 1914525 w 2552700"/>
              <a:gd name="connsiteY3" fmla="*/ 73025 h 273050"/>
              <a:gd name="connsiteX4" fmla="*/ 2552700 w 2552700"/>
              <a:gd name="connsiteY4" fmla="*/ 66675 h 273050"/>
              <a:gd name="connsiteX5" fmla="*/ 2552700 w 2552700"/>
              <a:gd name="connsiteY5" fmla="*/ 263525 h 273050"/>
              <a:gd name="connsiteX6" fmla="*/ 1914525 w 2552700"/>
              <a:gd name="connsiteY6" fmla="*/ 273050 h 273050"/>
              <a:gd name="connsiteX7" fmla="*/ 1276350 w 2552700"/>
              <a:gd name="connsiteY7" fmla="*/ 0 h 273050"/>
              <a:gd name="connsiteX8" fmla="*/ 638175 w 2552700"/>
              <a:gd name="connsiteY8" fmla="*/ 3175 h 273050"/>
              <a:gd name="connsiteX9" fmla="*/ 3175 w 2552700"/>
              <a:gd name="connsiteY9" fmla="*/ 111125 h 273050"/>
              <a:gd name="connsiteX10" fmla="*/ 0 w 2552700"/>
              <a:gd name="connsiteY10" fmla="*/ 200025 h 273050"/>
              <a:gd name="connsiteX0" fmla="*/ 0 w 2552700"/>
              <a:gd name="connsiteY0" fmla="*/ 292100 h 355600"/>
              <a:gd name="connsiteX1" fmla="*/ 638175 w 2552700"/>
              <a:gd name="connsiteY1" fmla="*/ 254000 h 355600"/>
              <a:gd name="connsiteX2" fmla="*/ 1279525 w 2552700"/>
              <a:gd name="connsiteY2" fmla="*/ 231775 h 355600"/>
              <a:gd name="connsiteX3" fmla="*/ 1914525 w 2552700"/>
              <a:gd name="connsiteY3" fmla="*/ 165100 h 355600"/>
              <a:gd name="connsiteX4" fmla="*/ 2552700 w 2552700"/>
              <a:gd name="connsiteY4" fmla="*/ 158750 h 355600"/>
              <a:gd name="connsiteX5" fmla="*/ 2552700 w 2552700"/>
              <a:gd name="connsiteY5" fmla="*/ 355600 h 355600"/>
              <a:gd name="connsiteX6" fmla="*/ 1914525 w 2552700"/>
              <a:gd name="connsiteY6" fmla="*/ 0 h 355600"/>
              <a:gd name="connsiteX7" fmla="*/ 1276350 w 2552700"/>
              <a:gd name="connsiteY7" fmla="*/ 92075 h 355600"/>
              <a:gd name="connsiteX8" fmla="*/ 638175 w 2552700"/>
              <a:gd name="connsiteY8" fmla="*/ 95250 h 355600"/>
              <a:gd name="connsiteX9" fmla="*/ 3175 w 2552700"/>
              <a:gd name="connsiteY9" fmla="*/ 203200 h 355600"/>
              <a:gd name="connsiteX10" fmla="*/ 0 w 2552700"/>
              <a:gd name="connsiteY10" fmla="*/ 292100 h 355600"/>
              <a:gd name="connsiteX0" fmla="*/ 0 w 2552700"/>
              <a:gd name="connsiteY0" fmla="*/ 381000 h 427567"/>
              <a:gd name="connsiteX1" fmla="*/ 638175 w 2552700"/>
              <a:gd name="connsiteY1" fmla="*/ 342900 h 427567"/>
              <a:gd name="connsiteX2" fmla="*/ 1279525 w 2552700"/>
              <a:gd name="connsiteY2" fmla="*/ 320675 h 427567"/>
              <a:gd name="connsiteX3" fmla="*/ 1914525 w 2552700"/>
              <a:gd name="connsiteY3" fmla="*/ 254000 h 427567"/>
              <a:gd name="connsiteX4" fmla="*/ 2552700 w 2552700"/>
              <a:gd name="connsiteY4" fmla="*/ 247650 h 427567"/>
              <a:gd name="connsiteX5" fmla="*/ 2552700 w 2552700"/>
              <a:gd name="connsiteY5" fmla="*/ 0 h 427567"/>
              <a:gd name="connsiteX6" fmla="*/ 1914525 w 2552700"/>
              <a:gd name="connsiteY6" fmla="*/ 88900 h 427567"/>
              <a:gd name="connsiteX7" fmla="*/ 1276350 w 2552700"/>
              <a:gd name="connsiteY7" fmla="*/ 180975 h 427567"/>
              <a:gd name="connsiteX8" fmla="*/ 638175 w 2552700"/>
              <a:gd name="connsiteY8" fmla="*/ 184150 h 427567"/>
              <a:gd name="connsiteX9" fmla="*/ 3175 w 2552700"/>
              <a:gd name="connsiteY9" fmla="*/ 292100 h 427567"/>
              <a:gd name="connsiteX10" fmla="*/ 0 w 2552700"/>
              <a:gd name="connsiteY10" fmla="*/ 381000 h 427567"/>
              <a:gd name="connsiteX0" fmla="*/ 0 w 2552700"/>
              <a:gd name="connsiteY0" fmla="*/ 381000 h 427567"/>
              <a:gd name="connsiteX1" fmla="*/ 638175 w 2552700"/>
              <a:gd name="connsiteY1" fmla="*/ 342900 h 427567"/>
              <a:gd name="connsiteX2" fmla="*/ 1279525 w 2552700"/>
              <a:gd name="connsiteY2" fmla="*/ 320675 h 427567"/>
              <a:gd name="connsiteX3" fmla="*/ 1914525 w 2552700"/>
              <a:gd name="connsiteY3" fmla="*/ 254000 h 427567"/>
              <a:gd name="connsiteX4" fmla="*/ 2552700 w 2552700"/>
              <a:gd name="connsiteY4" fmla="*/ 247650 h 427567"/>
              <a:gd name="connsiteX5" fmla="*/ 2552700 w 2552700"/>
              <a:gd name="connsiteY5" fmla="*/ 0 h 427567"/>
              <a:gd name="connsiteX6" fmla="*/ 1914525 w 2552700"/>
              <a:gd name="connsiteY6" fmla="*/ 88900 h 427567"/>
              <a:gd name="connsiteX7" fmla="*/ 1276350 w 2552700"/>
              <a:gd name="connsiteY7" fmla="*/ 180975 h 427567"/>
              <a:gd name="connsiteX8" fmla="*/ 638175 w 2552700"/>
              <a:gd name="connsiteY8" fmla="*/ 184150 h 427567"/>
              <a:gd name="connsiteX9" fmla="*/ 3175 w 2552700"/>
              <a:gd name="connsiteY9" fmla="*/ 241300 h 427567"/>
              <a:gd name="connsiteX10" fmla="*/ 0 w 2552700"/>
              <a:gd name="connsiteY10" fmla="*/ 381000 h 427567"/>
              <a:gd name="connsiteX0" fmla="*/ 0 w 2552700"/>
              <a:gd name="connsiteY0" fmla="*/ 381000 h 427567"/>
              <a:gd name="connsiteX1" fmla="*/ 638175 w 2552700"/>
              <a:gd name="connsiteY1" fmla="*/ 342900 h 427567"/>
              <a:gd name="connsiteX2" fmla="*/ 1279525 w 2552700"/>
              <a:gd name="connsiteY2" fmla="*/ 320675 h 427567"/>
              <a:gd name="connsiteX3" fmla="*/ 1914525 w 2552700"/>
              <a:gd name="connsiteY3" fmla="*/ 254000 h 427567"/>
              <a:gd name="connsiteX4" fmla="*/ 2552700 w 2552700"/>
              <a:gd name="connsiteY4" fmla="*/ 247650 h 427567"/>
              <a:gd name="connsiteX5" fmla="*/ 2552700 w 2552700"/>
              <a:gd name="connsiteY5" fmla="*/ 0 h 427567"/>
              <a:gd name="connsiteX6" fmla="*/ 1914525 w 2552700"/>
              <a:gd name="connsiteY6" fmla="*/ 88900 h 427567"/>
              <a:gd name="connsiteX7" fmla="*/ 1276350 w 2552700"/>
              <a:gd name="connsiteY7" fmla="*/ 180975 h 427567"/>
              <a:gd name="connsiteX8" fmla="*/ 638175 w 2552700"/>
              <a:gd name="connsiteY8" fmla="*/ 120650 h 427567"/>
              <a:gd name="connsiteX9" fmla="*/ 3175 w 2552700"/>
              <a:gd name="connsiteY9" fmla="*/ 241300 h 427567"/>
              <a:gd name="connsiteX10" fmla="*/ 0 w 2552700"/>
              <a:gd name="connsiteY10" fmla="*/ 381000 h 427567"/>
              <a:gd name="connsiteX0" fmla="*/ 0 w 2552700"/>
              <a:gd name="connsiteY0" fmla="*/ 381000 h 427567"/>
              <a:gd name="connsiteX1" fmla="*/ 638175 w 2552700"/>
              <a:gd name="connsiteY1" fmla="*/ 342900 h 427567"/>
              <a:gd name="connsiteX2" fmla="*/ 1279525 w 2552700"/>
              <a:gd name="connsiteY2" fmla="*/ 320675 h 427567"/>
              <a:gd name="connsiteX3" fmla="*/ 1914525 w 2552700"/>
              <a:gd name="connsiteY3" fmla="*/ 254000 h 427567"/>
              <a:gd name="connsiteX4" fmla="*/ 2552700 w 2552700"/>
              <a:gd name="connsiteY4" fmla="*/ 247650 h 427567"/>
              <a:gd name="connsiteX5" fmla="*/ 2552700 w 2552700"/>
              <a:gd name="connsiteY5" fmla="*/ 0 h 427567"/>
              <a:gd name="connsiteX6" fmla="*/ 1914525 w 2552700"/>
              <a:gd name="connsiteY6" fmla="*/ 88900 h 427567"/>
              <a:gd name="connsiteX7" fmla="*/ 1276350 w 2552700"/>
              <a:gd name="connsiteY7" fmla="*/ 107950 h 427567"/>
              <a:gd name="connsiteX8" fmla="*/ 638175 w 2552700"/>
              <a:gd name="connsiteY8" fmla="*/ 120650 h 427567"/>
              <a:gd name="connsiteX9" fmla="*/ 3175 w 2552700"/>
              <a:gd name="connsiteY9" fmla="*/ 241300 h 427567"/>
              <a:gd name="connsiteX10" fmla="*/ 0 w 2552700"/>
              <a:gd name="connsiteY10" fmla="*/ 381000 h 427567"/>
              <a:gd name="connsiteX0" fmla="*/ 0 w 2552700"/>
              <a:gd name="connsiteY0" fmla="*/ 381000 h 427567"/>
              <a:gd name="connsiteX1" fmla="*/ 638175 w 2552700"/>
              <a:gd name="connsiteY1" fmla="*/ 342900 h 427567"/>
              <a:gd name="connsiteX2" fmla="*/ 1279525 w 2552700"/>
              <a:gd name="connsiteY2" fmla="*/ 320675 h 427567"/>
              <a:gd name="connsiteX3" fmla="*/ 1914525 w 2552700"/>
              <a:gd name="connsiteY3" fmla="*/ 254000 h 427567"/>
              <a:gd name="connsiteX4" fmla="*/ 2552700 w 2552700"/>
              <a:gd name="connsiteY4" fmla="*/ 247650 h 427567"/>
              <a:gd name="connsiteX5" fmla="*/ 2552700 w 2552700"/>
              <a:gd name="connsiteY5" fmla="*/ 0 h 427567"/>
              <a:gd name="connsiteX6" fmla="*/ 1914525 w 2552700"/>
              <a:gd name="connsiteY6" fmla="*/ 28575 h 427567"/>
              <a:gd name="connsiteX7" fmla="*/ 1276350 w 2552700"/>
              <a:gd name="connsiteY7" fmla="*/ 107950 h 427567"/>
              <a:gd name="connsiteX8" fmla="*/ 638175 w 2552700"/>
              <a:gd name="connsiteY8" fmla="*/ 120650 h 427567"/>
              <a:gd name="connsiteX9" fmla="*/ 3175 w 2552700"/>
              <a:gd name="connsiteY9" fmla="*/ 241300 h 427567"/>
              <a:gd name="connsiteX10" fmla="*/ 0 w 2552700"/>
              <a:gd name="connsiteY10" fmla="*/ 381000 h 427567"/>
              <a:gd name="connsiteX0" fmla="*/ 0 w 2552700"/>
              <a:gd name="connsiteY0" fmla="*/ 425450 h 472017"/>
              <a:gd name="connsiteX1" fmla="*/ 638175 w 2552700"/>
              <a:gd name="connsiteY1" fmla="*/ 387350 h 472017"/>
              <a:gd name="connsiteX2" fmla="*/ 1279525 w 2552700"/>
              <a:gd name="connsiteY2" fmla="*/ 365125 h 472017"/>
              <a:gd name="connsiteX3" fmla="*/ 1914525 w 2552700"/>
              <a:gd name="connsiteY3" fmla="*/ 298450 h 472017"/>
              <a:gd name="connsiteX4" fmla="*/ 2552700 w 2552700"/>
              <a:gd name="connsiteY4" fmla="*/ 292100 h 472017"/>
              <a:gd name="connsiteX5" fmla="*/ 2552700 w 2552700"/>
              <a:gd name="connsiteY5" fmla="*/ 0 h 472017"/>
              <a:gd name="connsiteX6" fmla="*/ 1914525 w 2552700"/>
              <a:gd name="connsiteY6" fmla="*/ 73025 h 472017"/>
              <a:gd name="connsiteX7" fmla="*/ 1276350 w 2552700"/>
              <a:gd name="connsiteY7" fmla="*/ 152400 h 472017"/>
              <a:gd name="connsiteX8" fmla="*/ 638175 w 2552700"/>
              <a:gd name="connsiteY8" fmla="*/ 165100 h 472017"/>
              <a:gd name="connsiteX9" fmla="*/ 3175 w 2552700"/>
              <a:gd name="connsiteY9" fmla="*/ 285750 h 472017"/>
              <a:gd name="connsiteX10" fmla="*/ 0 w 2552700"/>
              <a:gd name="connsiteY10" fmla="*/ 425450 h 472017"/>
              <a:gd name="connsiteX0" fmla="*/ 0 w 2552700"/>
              <a:gd name="connsiteY0" fmla="*/ 425450 h 472017"/>
              <a:gd name="connsiteX1" fmla="*/ 638175 w 2552700"/>
              <a:gd name="connsiteY1" fmla="*/ 387350 h 472017"/>
              <a:gd name="connsiteX2" fmla="*/ 1279525 w 2552700"/>
              <a:gd name="connsiteY2" fmla="*/ 365125 h 472017"/>
              <a:gd name="connsiteX3" fmla="*/ 1914525 w 2552700"/>
              <a:gd name="connsiteY3" fmla="*/ 298450 h 472017"/>
              <a:gd name="connsiteX4" fmla="*/ 2552700 w 2552700"/>
              <a:gd name="connsiteY4" fmla="*/ 247650 h 472017"/>
              <a:gd name="connsiteX5" fmla="*/ 2552700 w 2552700"/>
              <a:gd name="connsiteY5" fmla="*/ 0 h 472017"/>
              <a:gd name="connsiteX6" fmla="*/ 1914525 w 2552700"/>
              <a:gd name="connsiteY6" fmla="*/ 73025 h 472017"/>
              <a:gd name="connsiteX7" fmla="*/ 1276350 w 2552700"/>
              <a:gd name="connsiteY7" fmla="*/ 152400 h 472017"/>
              <a:gd name="connsiteX8" fmla="*/ 638175 w 2552700"/>
              <a:gd name="connsiteY8" fmla="*/ 165100 h 472017"/>
              <a:gd name="connsiteX9" fmla="*/ 3175 w 2552700"/>
              <a:gd name="connsiteY9" fmla="*/ 285750 h 472017"/>
              <a:gd name="connsiteX10" fmla="*/ 0 w 2552700"/>
              <a:gd name="connsiteY10" fmla="*/ 425450 h 472017"/>
              <a:gd name="connsiteX0" fmla="*/ 0 w 2552700"/>
              <a:gd name="connsiteY0" fmla="*/ 425450 h 472017"/>
              <a:gd name="connsiteX1" fmla="*/ 638175 w 2552700"/>
              <a:gd name="connsiteY1" fmla="*/ 387350 h 472017"/>
              <a:gd name="connsiteX2" fmla="*/ 1279525 w 2552700"/>
              <a:gd name="connsiteY2" fmla="*/ 365125 h 472017"/>
              <a:gd name="connsiteX3" fmla="*/ 1914525 w 2552700"/>
              <a:gd name="connsiteY3" fmla="*/ 187325 h 472017"/>
              <a:gd name="connsiteX4" fmla="*/ 2552700 w 2552700"/>
              <a:gd name="connsiteY4" fmla="*/ 247650 h 472017"/>
              <a:gd name="connsiteX5" fmla="*/ 2552700 w 2552700"/>
              <a:gd name="connsiteY5" fmla="*/ 0 h 472017"/>
              <a:gd name="connsiteX6" fmla="*/ 1914525 w 2552700"/>
              <a:gd name="connsiteY6" fmla="*/ 73025 h 472017"/>
              <a:gd name="connsiteX7" fmla="*/ 1276350 w 2552700"/>
              <a:gd name="connsiteY7" fmla="*/ 152400 h 472017"/>
              <a:gd name="connsiteX8" fmla="*/ 638175 w 2552700"/>
              <a:gd name="connsiteY8" fmla="*/ 165100 h 472017"/>
              <a:gd name="connsiteX9" fmla="*/ 3175 w 2552700"/>
              <a:gd name="connsiteY9" fmla="*/ 285750 h 472017"/>
              <a:gd name="connsiteX10" fmla="*/ 0 w 2552700"/>
              <a:gd name="connsiteY10" fmla="*/ 425450 h 472017"/>
              <a:gd name="connsiteX0" fmla="*/ 0 w 2552700"/>
              <a:gd name="connsiteY0" fmla="*/ 425450 h 472017"/>
              <a:gd name="connsiteX1" fmla="*/ 638175 w 2552700"/>
              <a:gd name="connsiteY1" fmla="*/ 387350 h 472017"/>
              <a:gd name="connsiteX2" fmla="*/ 1279525 w 2552700"/>
              <a:gd name="connsiteY2" fmla="*/ 244475 h 472017"/>
              <a:gd name="connsiteX3" fmla="*/ 1914525 w 2552700"/>
              <a:gd name="connsiteY3" fmla="*/ 187325 h 472017"/>
              <a:gd name="connsiteX4" fmla="*/ 2552700 w 2552700"/>
              <a:gd name="connsiteY4" fmla="*/ 247650 h 472017"/>
              <a:gd name="connsiteX5" fmla="*/ 2552700 w 2552700"/>
              <a:gd name="connsiteY5" fmla="*/ 0 h 472017"/>
              <a:gd name="connsiteX6" fmla="*/ 1914525 w 2552700"/>
              <a:gd name="connsiteY6" fmla="*/ 73025 h 472017"/>
              <a:gd name="connsiteX7" fmla="*/ 1276350 w 2552700"/>
              <a:gd name="connsiteY7" fmla="*/ 152400 h 472017"/>
              <a:gd name="connsiteX8" fmla="*/ 638175 w 2552700"/>
              <a:gd name="connsiteY8" fmla="*/ 165100 h 472017"/>
              <a:gd name="connsiteX9" fmla="*/ 3175 w 2552700"/>
              <a:gd name="connsiteY9" fmla="*/ 285750 h 472017"/>
              <a:gd name="connsiteX10" fmla="*/ 0 w 2552700"/>
              <a:gd name="connsiteY10" fmla="*/ 425450 h 472017"/>
              <a:gd name="connsiteX0" fmla="*/ 0 w 2552700"/>
              <a:gd name="connsiteY0" fmla="*/ 425450 h 472017"/>
              <a:gd name="connsiteX1" fmla="*/ 638175 w 2552700"/>
              <a:gd name="connsiteY1" fmla="*/ 257175 h 472017"/>
              <a:gd name="connsiteX2" fmla="*/ 1279525 w 2552700"/>
              <a:gd name="connsiteY2" fmla="*/ 244475 h 472017"/>
              <a:gd name="connsiteX3" fmla="*/ 1914525 w 2552700"/>
              <a:gd name="connsiteY3" fmla="*/ 187325 h 472017"/>
              <a:gd name="connsiteX4" fmla="*/ 2552700 w 2552700"/>
              <a:gd name="connsiteY4" fmla="*/ 247650 h 472017"/>
              <a:gd name="connsiteX5" fmla="*/ 2552700 w 2552700"/>
              <a:gd name="connsiteY5" fmla="*/ 0 h 472017"/>
              <a:gd name="connsiteX6" fmla="*/ 1914525 w 2552700"/>
              <a:gd name="connsiteY6" fmla="*/ 73025 h 472017"/>
              <a:gd name="connsiteX7" fmla="*/ 1276350 w 2552700"/>
              <a:gd name="connsiteY7" fmla="*/ 152400 h 472017"/>
              <a:gd name="connsiteX8" fmla="*/ 638175 w 2552700"/>
              <a:gd name="connsiteY8" fmla="*/ 165100 h 472017"/>
              <a:gd name="connsiteX9" fmla="*/ 3175 w 2552700"/>
              <a:gd name="connsiteY9" fmla="*/ 285750 h 472017"/>
              <a:gd name="connsiteX10" fmla="*/ 0 w 2552700"/>
              <a:gd name="connsiteY10" fmla="*/ 425450 h 472017"/>
              <a:gd name="connsiteX0" fmla="*/ 0 w 2552700"/>
              <a:gd name="connsiteY0" fmla="*/ 339725 h 386292"/>
              <a:gd name="connsiteX1" fmla="*/ 638175 w 2552700"/>
              <a:gd name="connsiteY1" fmla="*/ 257175 h 386292"/>
              <a:gd name="connsiteX2" fmla="*/ 1279525 w 2552700"/>
              <a:gd name="connsiteY2" fmla="*/ 244475 h 386292"/>
              <a:gd name="connsiteX3" fmla="*/ 1914525 w 2552700"/>
              <a:gd name="connsiteY3" fmla="*/ 187325 h 386292"/>
              <a:gd name="connsiteX4" fmla="*/ 2552700 w 2552700"/>
              <a:gd name="connsiteY4" fmla="*/ 247650 h 386292"/>
              <a:gd name="connsiteX5" fmla="*/ 2552700 w 2552700"/>
              <a:gd name="connsiteY5" fmla="*/ 0 h 386292"/>
              <a:gd name="connsiteX6" fmla="*/ 1914525 w 2552700"/>
              <a:gd name="connsiteY6" fmla="*/ 73025 h 386292"/>
              <a:gd name="connsiteX7" fmla="*/ 1276350 w 2552700"/>
              <a:gd name="connsiteY7" fmla="*/ 152400 h 386292"/>
              <a:gd name="connsiteX8" fmla="*/ 638175 w 2552700"/>
              <a:gd name="connsiteY8" fmla="*/ 165100 h 386292"/>
              <a:gd name="connsiteX9" fmla="*/ 3175 w 2552700"/>
              <a:gd name="connsiteY9" fmla="*/ 285750 h 386292"/>
              <a:gd name="connsiteX10" fmla="*/ 0 w 2552700"/>
              <a:gd name="connsiteY10" fmla="*/ 339725 h 386292"/>
              <a:gd name="connsiteX0" fmla="*/ 0 w 2552700"/>
              <a:gd name="connsiteY0" fmla="*/ 438150 h 484717"/>
              <a:gd name="connsiteX1" fmla="*/ 638175 w 2552700"/>
              <a:gd name="connsiteY1" fmla="*/ 257175 h 484717"/>
              <a:gd name="connsiteX2" fmla="*/ 1279525 w 2552700"/>
              <a:gd name="connsiteY2" fmla="*/ 244475 h 484717"/>
              <a:gd name="connsiteX3" fmla="*/ 1914525 w 2552700"/>
              <a:gd name="connsiteY3" fmla="*/ 187325 h 484717"/>
              <a:gd name="connsiteX4" fmla="*/ 2552700 w 2552700"/>
              <a:gd name="connsiteY4" fmla="*/ 247650 h 484717"/>
              <a:gd name="connsiteX5" fmla="*/ 2552700 w 2552700"/>
              <a:gd name="connsiteY5" fmla="*/ 0 h 484717"/>
              <a:gd name="connsiteX6" fmla="*/ 1914525 w 2552700"/>
              <a:gd name="connsiteY6" fmla="*/ 73025 h 484717"/>
              <a:gd name="connsiteX7" fmla="*/ 1276350 w 2552700"/>
              <a:gd name="connsiteY7" fmla="*/ 152400 h 484717"/>
              <a:gd name="connsiteX8" fmla="*/ 638175 w 2552700"/>
              <a:gd name="connsiteY8" fmla="*/ 165100 h 484717"/>
              <a:gd name="connsiteX9" fmla="*/ 3175 w 2552700"/>
              <a:gd name="connsiteY9" fmla="*/ 285750 h 484717"/>
              <a:gd name="connsiteX10" fmla="*/ 0 w 2552700"/>
              <a:gd name="connsiteY10" fmla="*/ 438150 h 484717"/>
              <a:gd name="connsiteX0" fmla="*/ 0 w 2552700"/>
              <a:gd name="connsiteY0" fmla="*/ 438150 h 484717"/>
              <a:gd name="connsiteX1" fmla="*/ 638175 w 2552700"/>
              <a:gd name="connsiteY1" fmla="*/ 349250 h 484717"/>
              <a:gd name="connsiteX2" fmla="*/ 1279525 w 2552700"/>
              <a:gd name="connsiteY2" fmla="*/ 244475 h 484717"/>
              <a:gd name="connsiteX3" fmla="*/ 1914525 w 2552700"/>
              <a:gd name="connsiteY3" fmla="*/ 187325 h 484717"/>
              <a:gd name="connsiteX4" fmla="*/ 2552700 w 2552700"/>
              <a:gd name="connsiteY4" fmla="*/ 247650 h 484717"/>
              <a:gd name="connsiteX5" fmla="*/ 2552700 w 2552700"/>
              <a:gd name="connsiteY5" fmla="*/ 0 h 484717"/>
              <a:gd name="connsiteX6" fmla="*/ 1914525 w 2552700"/>
              <a:gd name="connsiteY6" fmla="*/ 73025 h 484717"/>
              <a:gd name="connsiteX7" fmla="*/ 1276350 w 2552700"/>
              <a:gd name="connsiteY7" fmla="*/ 152400 h 484717"/>
              <a:gd name="connsiteX8" fmla="*/ 638175 w 2552700"/>
              <a:gd name="connsiteY8" fmla="*/ 165100 h 484717"/>
              <a:gd name="connsiteX9" fmla="*/ 3175 w 2552700"/>
              <a:gd name="connsiteY9" fmla="*/ 285750 h 484717"/>
              <a:gd name="connsiteX10" fmla="*/ 0 w 2552700"/>
              <a:gd name="connsiteY10" fmla="*/ 438150 h 484717"/>
              <a:gd name="connsiteX0" fmla="*/ 0 w 2552700"/>
              <a:gd name="connsiteY0" fmla="*/ 438150 h 484717"/>
              <a:gd name="connsiteX1" fmla="*/ 638175 w 2552700"/>
              <a:gd name="connsiteY1" fmla="*/ 349250 h 484717"/>
              <a:gd name="connsiteX2" fmla="*/ 1279525 w 2552700"/>
              <a:gd name="connsiteY2" fmla="*/ 307975 h 484717"/>
              <a:gd name="connsiteX3" fmla="*/ 1914525 w 2552700"/>
              <a:gd name="connsiteY3" fmla="*/ 187325 h 484717"/>
              <a:gd name="connsiteX4" fmla="*/ 2552700 w 2552700"/>
              <a:gd name="connsiteY4" fmla="*/ 247650 h 484717"/>
              <a:gd name="connsiteX5" fmla="*/ 2552700 w 2552700"/>
              <a:gd name="connsiteY5" fmla="*/ 0 h 484717"/>
              <a:gd name="connsiteX6" fmla="*/ 1914525 w 2552700"/>
              <a:gd name="connsiteY6" fmla="*/ 73025 h 484717"/>
              <a:gd name="connsiteX7" fmla="*/ 1276350 w 2552700"/>
              <a:gd name="connsiteY7" fmla="*/ 152400 h 484717"/>
              <a:gd name="connsiteX8" fmla="*/ 638175 w 2552700"/>
              <a:gd name="connsiteY8" fmla="*/ 165100 h 484717"/>
              <a:gd name="connsiteX9" fmla="*/ 3175 w 2552700"/>
              <a:gd name="connsiteY9" fmla="*/ 285750 h 484717"/>
              <a:gd name="connsiteX10" fmla="*/ 0 w 2552700"/>
              <a:gd name="connsiteY10" fmla="*/ 438150 h 484717"/>
              <a:gd name="connsiteX0" fmla="*/ 0 w 2552700"/>
              <a:gd name="connsiteY0" fmla="*/ 438150 h 484717"/>
              <a:gd name="connsiteX1" fmla="*/ 638175 w 2552700"/>
              <a:gd name="connsiteY1" fmla="*/ 349250 h 484717"/>
              <a:gd name="connsiteX2" fmla="*/ 1279525 w 2552700"/>
              <a:gd name="connsiteY2" fmla="*/ 307975 h 484717"/>
              <a:gd name="connsiteX3" fmla="*/ 1914525 w 2552700"/>
              <a:gd name="connsiteY3" fmla="*/ 247650 h 484717"/>
              <a:gd name="connsiteX4" fmla="*/ 2552700 w 2552700"/>
              <a:gd name="connsiteY4" fmla="*/ 247650 h 484717"/>
              <a:gd name="connsiteX5" fmla="*/ 2552700 w 2552700"/>
              <a:gd name="connsiteY5" fmla="*/ 0 h 484717"/>
              <a:gd name="connsiteX6" fmla="*/ 1914525 w 2552700"/>
              <a:gd name="connsiteY6" fmla="*/ 73025 h 484717"/>
              <a:gd name="connsiteX7" fmla="*/ 1276350 w 2552700"/>
              <a:gd name="connsiteY7" fmla="*/ 152400 h 484717"/>
              <a:gd name="connsiteX8" fmla="*/ 638175 w 2552700"/>
              <a:gd name="connsiteY8" fmla="*/ 165100 h 484717"/>
              <a:gd name="connsiteX9" fmla="*/ 3175 w 2552700"/>
              <a:gd name="connsiteY9" fmla="*/ 285750 h 484717"/>
              <a:gd name="connsiteX10" fmla="*/ 0 w 2552700"/>
              <a:gd name="connsiteY10" fmla="*/ 438150 h 484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2700" h="484717">
                <a:moveTo>
                  <a:pt x="0" y="438150"/>
                </a:moveTo>
                <a:lnTo>
                  <a:pt x="638175" y="349250"/>
                </a:lnTo>
                <a:lnTo>
                  <a:pt x="1279525" y="307975"/>
                </a:lnTo>
                <a:lnTo>
                  <a:pt x="1914525" y="247650"/>
                </a:lnTo>
                <a:lnTo>
                  <a:pt x="2552700" y="247650"/>
                </a:lnTo>
                <a:lnTo>
                  <a:pt x="2552700" y="0"/>
                </a:lnTo>
                <a:lnTo>
                  <a:pt x="1914525" y="73025"/>
                </a:lnTo>
                <a:lnTo>
                  <a:pt x="1276350" y="152400"/>
                </a:lnTo>
                <a:lnTo>
                  <a:pt x="638175" y="165100"/>
                </a:lnTo>
                <a:lnTo>
                  <a:pt x="3175" y="285750"/>
                </a:lnTo>
                <a:cubicBezTo>
                  <a:pt x="2117" y="239183"/>
                  <a:pt x="1058" y="484717"/>
                  <a:pt x="0" y="43815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7951" y="3498850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7951" y="673100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1639091" y="821509"/>
            <a:ext cx="196451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West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08300" y="6426200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596900" y="3238499"/>
            <a:ext cx="3375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Average Maximum Abutment Displacement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628776" y="4497388"/>
            <a:ext cx="3857630" cy="920303"/>
            <a:chOff x="1600195" y="1624018"/>
            <a:chExt cx="3940165" cy="920303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1624012" y="1677990"/>
            <a:ext cx="3857630" cy="920303"/>
            <a:chOff x="1600195" y="1624018"/>
            <a:chExt cx="3940165" cy="920303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639091" y="3647259"/>
            <a:ext cx="189987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043803" y="3059751"/>
            <a:ext cx="25487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Dense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023803" y="2838775"/>
            <a:ext cx="33502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Medium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024444" y="2592697"/>
            <a:ext cx="245260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Loose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>
          <a:xfrm rot="10800000" flipV="1">
            <a:off x="4857751" y="2666996"/>
            <a:ext cx="123825" cy="38099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rot="10800000">
            <a:off x="4862514" y="2886067"/>
            <a:ext cx="128589" cy="9526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rot="10800000">
            <a:off x="4862513" y="2986084"/>
            <a:ext cx="152400" cy="13335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36710" y="476276"/>
            <a:ext cx="3835401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AASHTO Ground Motions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 36"/>
          <p:cNvSpPr/>
          <p:nvPr/>
        </p:nvSpPr>
        <p:spPr>
          <a:xfrm>
            <a:off x="2270125" y="5712354"/>
            <a:ext cx="2555875" cy="510116"/>
          </a:xfrm>
          <a:custGeom>
            <a:avLst/>
            <a:gdLst>
              <a:gd name="connsiteX0" fmla="*/ 3175 w 2555875"/>
              <a:gd name="connsiteY0" fmla="*/ 577850 h 914400"/>
              <a:gd name="connsiteX1" fmla="*/ 644525 w 2555875"/>
              <a:gd name="connsiteY1" fmla="*/ 434975 h 914400"/>
              <a:gd name="connsiteX2" fmla="*/ 1282700 w 2555875"/>
              <a:gd name="connsiteY2" fmla="*/ 241300 h 914400"/>
              <a:gd name="connsiteX3" fmla="*/ 1917700 w 2555875"/>
              <a:gd name="connsiteY3" fmla="*/ 53975 h 914400"/>
              <a:gd name="connsiteX4" fmla="*/ 2555875 w 2555875"/>
              <a:gd name="connsiteY4" fmla="*/ 0 h 914400"/>
              <a:gd name="connsiteX5" fmla="*/ 2552700 w 2555875"/>
              <a:gd name="connsiteY5" fmla="*/ 688975 h 914400"/>
              <a:gd name="connsiteX6" fmla="*/ 1914525 w 2555875"/>
              <a:gd name="connsiteY6" fmla="*/ 704850 h 914400"/>
              <a:gd name="connsiteX7" fmla="*/ 1276350 w 2555875"/>
              <a:gd name="connsiteY7" fmla="*/ 755650 h 914400"/>
              <a:gd name="connsiteX8" fmla="*/ 641350 w 2555875"/>
              <a:gd name="connsiteY8" fmla="*/ 796925 h 914400"/>
              <a:gd name="connsiteX9" fmla="*/ 0 w 2555875"/>
              <a:gd name="connsiteY9" fmla="*/ 914400 h 914400"/>
              <a:gd name="connsiteX10" fmla="*/ 3175 w 2555875"/>
              <a:gd name="connsiteY10" fmla="*/ 577850 h 914400"/>
              <a:gd name="connsiteX0" fmla="*/ 3175 w 2555875"/>
              <a:gd name="connsiteY0" fmla="*/ 577850 h 1009650"/>
              <a:gd name="connsiteX1" fmla="*/ 644525 w 2555875"/>
              <a:gd name="connsiteY1" fmla="*/ 434975 h 1009650"/>
              <a:gd name="connsiteX2" fmla="*/ 1282700 w 2555875"/>
              <a:gd name="connsiteY2" fmla="*/ 241300 h 1009650"/>
              <a:gd name="connsiteX3" fmla="*/ 1917700 w 2555875"/>
              <a:gd name="connsiteY3" fmla="*/ 53975 h 1009650"/>
              <a:gd name="connsiteX4" fmla="*/ 2555875 w 2555875"/>
              <a:gd name="connsiteY4" fmla="*/ 0 h 1009650"/>
              <a:gd name="connsiteX5" fmla="*/ 2552700 w 2555875"/>
              <a:gd name="connsiteY5" fmla="*/ 688975 h 1009650"/>
              <a:gd name="connsiteX6" fmla="*/ 1914525 w 2555875"/>
              <a:gd name="connsiteY6" fmla="*/ 704850 h 1009650"/>
              <a:gd name="connsiteX7" fmla="*/ 1276350 w 2555875"/>
              <a:gd name="connsiteY7" fmla="*/ 755650 h 1009650"/>
              <a:gd name="connsiteX8" fmla="*/ 641350 w 2555875"/>
              <a:gd name="connsiteY8" fmla="*/ 796925 h 1009650"/>
              <a:gd name="connsiteX9" fmla="*/ 0 w 2555875"/>
              <a:gd name="connsiteY9" fmla="*/ 1009650 h 1009650"/>
              <a:gd name="connsiteX10" fmla="*/ 3175 w 2555875"/>
              <a:gd name="connsiteY10" fmla="*/ 577850 h 1009650"/>
              <a:gd name="connsiteX0" fmla="*/ 3175 w 2555875"/>
              <a:gd name="connsiteY0" fmla="*/ 577850 h 1009650"/>
              <a:gd name="connsiteX1" fmla="*/ 644525 w 2555875"/>
              <a:gd name="connsiteY1" fmla="*/ 434975 h 1009650"/>
              <a:gd name="connsiteX2" fmla="*/ 1282700 w 2555875"/>
              <a:gd name="connsiteY2" fmla="*/ 241300 h 1009650"/>
              <a:gd name="connsiteX3" fmla="*/ 1917700 w 2555875"/>
              <a:gd name="connsiteY3" fmla="*/ 53975 h 1009650"/>
              <a:gd name="connsiteX4" fmla="*/ 2555875 w 2555875"/>
              <a:gd name="connsiteY4" fmla="*/ 0 h 1009650"/>
              <a:gd name="connsiteX5" fmla="*/ 2552700 w 2555875"/>
              <a:gd name="connsiteY5" fmla="*/ 688975 h 1009650"/>
              <a:gd name="connsiteX6" fmla="*/ 1914525 w 2555875"/>
              <a:gd name="connsiteY6" fmla="*/ 704850 h 1009650"/>
              <a:gd name="connsiteX7" fmla="*/ 1276350 w 2555875"/>
              <a:gd name="connsiteY7" fmla="*/ 755650 h 1009650"/>
              <a:gd name="connsiteX8" fmla="*/ 641350 w 2555875"/>
              <a:gd name="connsiteY8" fmla="*/ 1006475 h 1009650"/>
              <a:gd name="connsiteX9" fmla="*/ 0 w 2555875"/>
              <a:gd name="connsiteY9" fmla="*/ 1009650 h 1009650"/>
              <a:gd name="connsiteX10" fmla="*/ 3175 w 2555875"/>
              <a:gd name="connsiteY10" fmla="*/ 577850 h 1009650"/>
              <a:gd name="connsiteX0" fmla="*/ 3175 w 2555875"/>
              <a:gd name="connsiteY0" fmla="*/ 577850 h 1016000"/>
              <a:gd name="connsiteX1" fmla="*/ 644525 w 2555875"/>
              <a:gd name="connsiteY1" fmla="*/ 434975 h 1016000"/>
              <a:gd name="connsiteX2" fmla="*/ 1282700 w 2555875"/>
              <a:gd name="connsiteY2" fmla="*/ 241300 h 1016000"/>
              <a:gd name="connsiteX3" fmla="*/ 1917700 w 2555875"/>
              <a:gd name="connsiteY3" fmla="*/ 53975 h 1016000"/>
              <a:gd name="connsiteX4" fmla="*/ 2555875 w 2555875"/>
              <a:gd name="connsiteY4" fmla="*/ 0 h 1016000"/>
              <a:gd name="connsiteX5" fmla="*/ 2552700 w 2555875"/>
              <a:gd name="connsiteY5" fmla="*/ 688975 h 1016000"/>
              <a:gd name="connsiteX6" fmla="*/ 1914525 w 2555875"/>
              <a:gd name="connsiteY6" fmla="*/ 704850 h 1016000"/>
              <a:gd name="connsiteX7" fmla="*/ 1276350 w 2555875"/>
              <a:gd name="connsiteY7" fmla="*/ 1016000 h 1016000"/>
              <a:gd name="connsiteX8" fmla="*/ 641350 w 2555875"/>
              <a:gd name="connsiteY8" fmla="*/ 1006475 h 1016000"/>
              <a:gd name="connsiteX9" fmla="*/ 0 w 2555875"/>
              <a:gd name="connsiteY9" fmla="*/ 1009650 h 1016000"/>
              <a:gd name="connsiteX10" fmla="*/ 3175 w 2555875"/>
              <a:gd name="connsiteY10" fmla="*/ 577850 h 1016000"/>
              <a:gd name="connsiteX0" fmla="*/ 3175 w 2555875"/>
              <a:gd name="connsiteY0" fmla="*/ 577850 h 1016000"/>
              <a:gd name="connsiteX1" fmla="*/ 644525 w 2555875"/>
              <a:gd name="connsiteY1" fmla="*/ 434975 h 1016000"/>
              <a:gd name="connsiteX2" fmla="*/ 1282700 w 2555875"/>
              <a:gd name="connsiteY2" fmla="*/ 241300 h 1016000"/>
              <a:gd name="connsiteX3" fmla="*/ 1917700 w 2555875"/>
              <a:gd name="connsiteY3" fmla="*/ 53975 h 1016000"/>
              <a:gd name="connsiteX4" fmla="*/ 2555875 w 2555875"/>
              <a:gd name="connsiteY4" fmla="*/ 0 h 1016000"/>
              <a:gd name="connsiteX5" fmla="*/ 2552700 w 2555875"/>
              <a:gd name="connsiteY5" fmla="*/ 688975 h 1016000"/>
              <a:gd name="connsiteX6" fmla="*/ 1914525 w 2555875"/>
              <a:gd name="connsiteY6" fmla="*/ 1016000 h 1016000"/>
              <a:gd name="connsiteX7" fmla="*/ 1276350 w 2555875"/>
              <a:gd name="connsiteY7" fmla="*/ 1016000 h 1016000"/>
              <a:gd name="connsiteX8" fmla="*/ 641350 w 2555875"/>
              <a:gd name="connsiteY8" fmla="*/ 1006475 h 1016000"/>
              <a:gd name="connsiteX9" fmla="*/ 0 w 2555875"/>
              <a:gd name="connsiteY9" fmla="*/ 1009650 h 1016000"/>
              <a:gd name="connsiteX10" fmla="*/ 3175 w 2555875"/>
              <a:gd name="connsiteY10" fmla="*/ 577850 h 1016000"/>
              <a:gd name="connsiteX0" fmla="*/ 3175 w 2555875"/>
              <a:gd name="connsiteY0" fmla="*/ 577850 h 1025525"/>
              <a:gd name="connsiteX1" fmla="*/ 644525 w 2555875"/>
              <a:gd name="connsiteY1" fmla="*/ 434975 h 1025525"/>
              <a:gd name="connsiteX2" fmla="*/ 1282700 w 2555875"/>
              <a:gd name="connsiteY2" fmla="*/ 241300 h 1025525"/>
              <a:gd name="connsiteX3" fmla="*/ 1917700 w 2555875"/>
              <a:gd name="connsiteY3" fmla="*/ 53975 h 1025525"/>
              <a:gd name="connsiteX4" fmla="*/ 2555875 w 2555875"/>
              <a:gd name="connsiteY4" fmla="*/ 0 h 1025525"/>
              <a:gd name="connsiteX5" fmla="*/ 2552700 w 2555875"/>
              <a:gd name="connsiteY5" fmla="*/ 1025525 h 1025525"/>
              <a:gd name="connsiteX6" fmla="*/ 1914525 w 2555875"/>
              <a:gd name="connsiteY6" fmla="*/ 1016000 h 1025525"/>
              <a:gd name="connsiteX7" fmla="*/ 1276350 w 2555875"/>
              <a:gd name="connsiteY7" fmla="*/ 1016000 h 1025525"/>
              <a:gd name="connsiteX8" fmla="*/ 641350 w 2555875"/>
              <a:gd name="connsiteY8" fmla="*/ 1006475 h 1025525"/>
              <a:gd name="connsiteX9" fmla="*/ 0 w 2555875"/>
              <a:gd name="connsiteY9" fmla="*/ 1009650 h 1025525"/>
              <a:gd name="connsiteX10" fmla="*/ 3175 w 2555875"/>
              <a:gd name="connsiteY10" fmla="*/ 577850 h 1025525"/>
              <a:gd name="connsiteX0" fmla="*/ 3175 w 2555875"/>
              <a:gd name="connsiteY0" fmla="*/ 1177925 h 1287992"/>
              <a:gd name="connsiteX1" fmla="*/ 644525 w 2555875"/>
              <a:gd name="connsiteY1" fmla="*/ 434975 h 1287992"/>
              <a:gd name="connsiteX2" fmla="*/ 1282700 w 2555875"/>
              <a:gd name="connsiteY2" fmla="*/ 241300 h 1287992"/>
              <a:gd name="connsiteX3" fmla="*/ 1917700 w 2555875"/>
              <a:gd name="connsiteY3" fmla="*/ 53975 h 1287992"/>
              <a:gd name="connsiteX4" fmla="*/ 2555875 w 2555875"/>
              <a:gd name="connsiteY4" fmla="*/ 0 h 1287992"/>
              <a:gd name="connsiteX5" fmla="*/ 2552700 w 2555875"/>
              <a:gd name="connsiteY5" fmla="*/ 1025525 h 1287992"/>
              <a:gd name="connsiteX6" fmla="*/ 1914525 w 2555875"/>
              <a:gd name="connsiteY6" fmla="*/ 1016000 h 1287992"/>
              <a:gd name="connsiteX7" fmla="*/ 1276350 w 2555875"/>
              <a:gd name="connsiteY7" fmla="*/ 1016000 h 1287992"/>
              <a:gd name="connsiteX8" fmla="*/ 641350 w 2555875"/>
              <a:gd name="connsiteY8" fmla="*/ 1006475 h 1287992"/>
              <a:gd name="connsiteX9" fmla="*/ 0 w 2555875"/>
              <a:gd name="connsiteY9" fmla="*/ 1009650 h 1287992"/>
              <a:gd name="connsiteX10" fmla="*/ 3175 w 2555875"/>
              <a:gd name="connsiteY10" fmla="*/ 1177925 h 1287992"/>
              <a:gd name="connsiteX0" fmla="*/ 3175 w 2555875"/>
              <a:gd name="connsiteY0" fmla="*/ 1177925 h 1287992"/>
              <a:gd name="connsiteX1" fmla="*/ 644525 w 2555875"/>
              <a:gd name="connsiteY1" fmla="*/ 1216025 h 1287992"/>
              <a:gd name="connsiteX2" fmla="*/ 1282700 w 2555875"/>
              <a:gd name="connsiteY2" fmla="*/ 241300 h 1287992"/>
              <a:gd name="connsiteX3" fmla="*/ 1917700 w 2555875"/>
              <a:gd name="connsiteY3" fmla="*/ 53975 h 1287992"/>
              <a:gd name="connsiteX4" fmla="*/ 2555875 w 2555875"/>
              <a:gd name="connsiteY4" fmla="*/ 0 h 1287992"/>
              <a:gd name="connsiteX5" fmla="*/ 2552700 w 2555875"/>
              <a:gd name="connsiteY5" fmla="*/ 1025525 h 1287992"/>
              <a:gd name="connsiteX6" fmla="*/ 1914525 w 2555875"/>
              <a:gd name="connsiteY6" fmla="*/ 1016000 h 1287992"/>
              <a:gd name="connsiteX7" fmla="*/ 1276350 w 2555875"/>
              <a:gd name="connsiteY7" fmla="*/ 1016000 h 1287992"/>
              <a:gd name="connsiteX8" fmla="*/ 641350 w 2555875"/>
              <a:gd name="connsiteY8" fmla="*/ 1006475 h 1287992"/>
              <a:gd name="connsiteX9" fmla="*/ 0 w 2555875"/>
              <a:gd name="connsiteY9" fmla="*/ 1009650 h 1287992"/>
              <a:gd name="connsiteX10" fmla="*/ 3175 w 2555875"/>
              <a:gd name="connsiteY10" fmla="*/ 1177925 h 1287992"/>
              <a:gd name="connsiteX0" fmla="*/ 3175 w 2555875"/>
              <a:gd name="connsiteY0" fmla="*/ 1177925 h 1287992"/>
              <a:gd name="connsiteX1" fmla="*/ 644525 w 2555875"/>
              <a:gd name="connsiteY1" fmla="*/ 1216025 h 1287992"/>
              <a:gd name="connsiteX2" fmla="*/ 1282700 w 2555875"/>
              <a:gd name="connsiteY2" fmla="*/ 1190625 h 1287992"/>
              <a:gd name="connsiteX3" fmla="*/ 1917700 w 2555875"/>
              <a:gd name="connsiteY3" fmla="*/ 53975 h 1287992"/>
              <a:gd name="connsiteX4" fmla="*/ 2555875 w 2555875"/>
              <a:gd name="connsiteY4" fmla="*/ 0 h 1287992"/>
              <a:gd name="connsiteX5" fmla="*/ 2552700 w 2555875"/>
              <a:gd name="connsiteY5" fmla="*/ 1025525 h 1287992"/>
              <a:gd name="connsiteX6" fmla="*/ 1914525 w 2555875"/>
              <a:gd name="connsiteY6" fmla="*/ 1016000 h 1287992"/>
              <a:gd name="connsiteX7" fmla="*/ 1276350 w 2555875"/>
              <a:gd name="connsiteY7" fmla="*/ 1016000 h 1287992"/>
              <a:gd name="connsiteX8" fmla="*/ 641350 w 2555875"/>
              <a:gd name="connsiteY8" fmla="*/ 1006475 h 1287992"/>
              <a:gd name="connsiteX9" fmla="*/ 0 w 2555875"/>
              <a:gd name="connsiteY9" fmla="*/ 1009650 h 1287992"/>
              <a:gd name="connsiteX10" fmla="*/ 3175 w 2555875"/>
              <a:gd name="connsiteY10" fmla="*/ 1177925 h 1287992"/>
              <a:gd name="connsiteX0" fmla="*/ 3175 w 2555875"/>
              <a:gd name="connsiteY0" fmla="*/ 1177925 h 1287992"/>
              <a:gd name="connsiteX1" fmla="*/ 644525 w 2555875"/>
              <a:gd name="connsiteY1" fmla="*/ 1216025 h 1287992"/>
              <a:gd name="connsiteX2" fmla="*/ 1282700 w 2555875"/>
              <a:gd name="connsiteY2" fmla="*/ 1190625 h 1287992"/>
              <a:gd name="connsiteX3" fmla="*/ 1917700 w 2555875"/>
              <a:gd name="connsiteY3" fmla="*/ 1193800 h 1287992"/>
              <a:gd name="connsiteX4" fmla="*/ 2555875 w 2555875"/>
              <a:gd name="connsiteY4" fmla="*/ 0 h 1287992"/>
              <a:gd name="connsiteX5" fmla="*/ 2552700 w 2555875"/>
              <a:gd name="connsiteY5" fmla="*/ 1025525 h 1287992"/>
              <a:gd name="connsiteX6" fmla="*/ 1914525 w 2555875"/>
              <a:gd name="connsiteY6" fmla="*/ 1016000 h 1287992"/>
              <a:gd name="connsiteX7" fmla="*/ 1276350 w 2555875"/>
              <a:gd name="connsiteY7" fmla="*/ 1016000 h 1287992"/>
              <a:gd name="connsiteX8" fmla="*/ 641350 w 2555875"/>
              <a:gd name="connsiteY8" fmla="*/ 1006475 h 1287992"/>
              <a:gd name="connsiteX9" fmla="*/ 0 w 2555875"/>
              <a:gd name="connsiteY9" fmla="*/ 1009650 h 1287992"/>
              <a:gd name="connsiteX10" fmla="*/ 3175 w 2555875"/>
              <a:gd name="connsiteY10" fmla="*/ 1177925 h 1287992"/>
              <a:gd name="connsiteX0" fmla="*/ 3175 w 2555875"/>
              <a:gd name="connsiteY0" fmla="*/ 382058 h 624416"/>
              <a:gd name="connsiteX1" fmla="*/ 644525 w 2555875"/>
              <a:gd name="connsiteY1" fmla="*/ 420158 h 624416"/>
              <a:gd name="connsiteX2" fmla="*/ 1282700 w 2555875"/>
              <a:gd name="connsiteY2" fmla="*/ 394758 h 624416"/>
              <a:gd name="connsiteX3" fmla="*/ 1917700 w 2555875"/>
              <a:gd name="connsiteY3" fmla="*/ 397933 h 624416"/>
              <a:gd name="connsiteX4" fmla="*/ 2555875 w 2555875"/>
              <a:gd name="connsiteY4" fmla="*/ 394758 h 624416"/>
              <a:gd name="connsiteX5" fmla="*/ 2552700 w 2555875"/>
              <a:gd name="connsiteY5" fmla="*/ 229658 h 624416"/>
              <a:gd name="connsiteX6" fmla="*/ 1914525 w 2555875"/>
              <a:gd name="connsiteY6" fmla="*/ 220133 h 624416"/>
              <a:gd name="connsiteX7" fmla="*/ 1276350 w 2555875"/>
              <a:gd name="connsiteY7" fmla="*/ 220133 h 624416"/>
              <a:gd name="connsiteX8" fmla="*/ 641350 w 2555875"/>
              <a:gd name="connsiteY8" fmla="*/ 210608 h 624416"/>
              <a:gd name="connsiteX9" fmla="*/ 0 w 2555875"/>
              <a:gd name="connsiteY9" fmla="*/ 213783 h 624416"/>
              <a:gd name="connsiteX10" fmla="*/ 3175 w 2555875"/>
              <a:gd name="connsiteY10" fmla="*/ 382058 h 624416"/>
              <a:gd name="connsiteX0" fmla="*/ 3175 w 2555875"/>
              <a:gd name="connsiteY0" fmla="*/ 175683 h 624416"/>
              <a:gd name="connsiteX1" fmla="*/ 644525 w 2555875"/>
              <a:gd name="connsiteY1" fmla="*/ 420158 h 624416"/>
              <a:gd name="connsiteX2" fmla="*/ 1282700 w 2555875"/>
              <a:gd name="connsiteY2" fmla="*/ 394758 h 624416"/>
              <a:gd name="connsiteX3" fmla="*/ 1917700 w 2555875"/>
              <a:gd name="connsiteY3" fmla="*/ 397933 h 624416"/>
              <a:gd name="connsiteX4" fmla="*/ 2555875 w 2555875"/>
              <a:gd name="connsiteY4" fmla="*/ 394758 h 624416"/>
              <a:gd name="connsiteX5" fmla="*/ 2552700 w 2555875"/>
              <a:gd name="connsiteY5" fmla="*/ 229658 h 624416"/>
              <a:gd name="connsiteX6" fmla="*/ 1914525 w 2555875"/>
              <a:gd name="connsiteY6" fmla="*/ 220133 h 624416"/>
              <a:gd name="connsiteX7" fmla="*/ 1276350 w 2555875"/>
              <a:gd name="connsiteY7" fmla="*/ 220133 h 624416"/>
              <a:gd name="connsiteX8" fmla="*/ 641350 w 2555875"/>
              <a:gd name="connsiteY8" fmla="*/ 210608 h 624416"/>
              <a:gd name="connsiteX9" fmla="*/ 0 w 2555875"/>
              <a:gd name="connsiteY9" fmla="*/ 213783 h 624416"/>
              <a:gd name="connsiteX10" fmla="*/ 3175 w 2555875"/>
              <a:gd name="connsiteY10" fmla="*/ 175683 h 624416"/>
              <a:gd name="connsiteX0" fmla="*/ 3175 w 2555875"/>
              <a:gd name="connsiteY0" fmla="*/ 175683 h 624416"/>
              <a:gd name="connsiteX1" fmla="*/ 644525 w 2555875"/>
              <a:gd name="connsiteY1" fmla="*/ 185208 h 624416"/>
              <a:gd name="connsiteX2" fmla="*/ 1282700 w 2555875"/>
              <a:gd name="connsiteY2" fmla="*/ 394758 h 624416"/>
              <a:gd name="connsiteX3" fmla="*/ 1917700 w 2555875"/>
              <a:gd name="connsiteY3" fmla="*/ 397933 h 624416"/>
              <a:gd name="connsiteX4" fmla="*/ 2555875 w 2555875"/>
              <a:gd name="connsiteY4" fmla="*/ 394758 h 624416"/>
              <a:gd name="connsiteX5" fmla="*/ 2552700 w 2555875"/>
              <a:gd name="connsiteY5" fmla="*/ 229658 h 624416"/>
              <a:gd name="connsiteX6" fmla="*/ 1914525 w 2555875"/>
              <a:gd name="connsiteY6" fmla="*/ 220133 h 624416"/>
              <a:gd name="connsiteX7" fmla="*/ 1276350 w 2555875"/>
              <a:gd name="connsiteY7" fmla="*/ 220133 h 624416"/>
              <a:gd name="connsiteX8" fmla="*/ 641350 w 2555875"/>
              <a:gd name="connsiteY8" fmla="*/ 210608 h 624416"/>
              <a:gd name="connsiteX9" fmla="*/ 0 w 2555875"/>
              <a:gd name="connsiteY9" fmla="*/ 213783 h 624416"/>
              <a:gd name="connsiteX10" fmla="*/ 3175 w 2555875"/>
              <a:gd name="connsiteY10" fmla="*/ 175683 h 624416"/>
              <a:gd name="connsiteX0" fmla="*/ 3175 w 2555875"/>
              <a:gd name="connsiteY0" fmla="*/ 175683 h 624416"/>
              <a:gd name="connsiteX1" fmla="*/ 644525 w 2555875"/>
              <a:gd name="connsiteY1" fmla="*/ 185208 h 624416"/>
              <a:gd name="connsiteX2" fmla="*/ 1282700 w 2555875"/>
              <a:gd name="connsiteY2" fmla="*/ 191558 h 624416"/>
              <a:gd name="connsiteX3" fmla="*/ 1917700 w 2555875"/>
              <a:gd name="connsiteY3" fmla="*/ 397933 h 624416"/>
              <a:gd name="connsiteX4" fmla="*/ 2555875 w 2555875"/>
              <a:gd name="connsiteY4" fmla="*/ 394758 h 624416"/>
              <a:gd name="connsiteX5" fmla="*/ 2552700 w 2555875"/>
              <a:gd name="connsiteY5" fmla="*/ 229658 h 624416"/>
              <a:gd name="connsiteX6" fmla="*/ 1914525 w 2555875"/>
              <a:gd name="connsiteY6" fmla="*/ 220133 h 624416"/>
              <a:gd name="connsiteX7" fmla="*/ 1276350 w 2555875"/>
              <a:gd name="connsiteY7" fmla="*/ 220133 h 624416"/>
              <a:gd name="connsiteX8" fmla="*/ 641350 w 2555875"/>
              <a:gd name="connsiteY8" fmla="*/ 210608 h 624416"/>
              <a:gd name="connsiteX9" fmla="*/ 0 w 2555875"/>
              <a:gd name="connsiteY9" fmla="*/ 213783 h 624416"/>
              <a:gd name="connsiteX10" fmla="*/ 3175 w 2555875"/>
              <a:gd name="connsiteY10" fmla="*/ 175683 h 624416"/>
              <a:gd name="connsiteX0" fmla="*/ 3175 w 2555875"/>
              <a:gd name="connsiteY0" fmla="*/ 175683 h 624416"/>
              <a:gd name="connsiteX1" fmla="*/ 644525 w 2555875"/>
              <a:gd name="connsiteY1" fmla="*/ 185208 h 624416"/>
              <a:gd name="connsiteX2" fmla="*/ 1282700 w 2555875"/>
              <a:gd name="connsiteY2" fmla="*/ 191558 h 624416"/>
              <a:gd name="connsiteX3" fmla="*/ 1917700 w 2555875"/>
              <a:gd name="connsiteY3" fmla="*/ 197908 h 624416"/>
              <a:gd name="connsiteX4" fmla="*/ 2555875 w 2555875"/>
              <a:gd name="connsiteY4" fmla="*/ 394758 h 624416"/>
              <a:gd name="connsiteX5" fmla="*/ 2552700 w 2555875"/>
              <a:gd name="connsiteY5" fmla="*/ 229658 h 624416"/>
              <a:gd name="connsiteX6" fmla="*/ 1914525 w 2555875"/>
              <a:gd name="connsiteY6" fmla="*/ 220133 h 624416"/>
              <a:gd name="connsiteX7" fmla="*/ 1276350 w 2555875"/>
              <a:gd name="connsiteY7" fmla="*/ 220133 h 624416"/>
              <a:gd name="connsiteX8" fmla="*/ 641350 w 2555875"/>
              <a:gd name="connsiteY8" fmla="*/ 210608 h 624416"/>
              <a:gd name="connsiteX9" fmla="*/ 0 w 2555875"/>
              <a:gd name="connsiteY9" fmla="*/ 213783 h 624416"/>
              <a:gd name="connsiteX10" fmla="*/ 3175 w 2555875"/>
              <a:gd name="connsiteY10" fmla="*/ 175683 h 624416"/>
              <a:gd name="connsiteX0" fmla="*/ 3175 w 2555875"/>
              <a:gd name="connsiteY0" fmla="*/ 175683 h 427566"/>
              <a:gd name="connsiteX1" fmla="*/ 644525 w 2555875"/>
              <a:gd name="connsiteY1" fmla="*/ 185208 h 427566"/>
              <a:gd name="connsiteX2" fmla="*/ 1282700 w 2555875"/>
              <a:gd name="connsiteY2" fmla="*/ 191558 h 427566"/>
              <a:gd name="connsiteX3" fmla="*/ 1917700 w 2555875"/>
              <a:gd name="connsiteY3" fmla="*/ 197908 h 427566"/>
              <a:gd name="connsiteX4" fmla="*/ 2555875 w 2555875"/>
              <a:gd name="connsiteY4" fmla="*/ 197908 h 427566"/>
              <a:gd name="connsiteX5" fmla="*/ 2552700 w 2555875"/>
              <a:gd name="connsiteY5" fmla="*/ 229658 h 427566"/>
              <a:gd name="connsiteX6" fmla="*/ 1914525 w 2555875"/>
              <a:gd name="connsiteY6" fmla="*/ 220133 h 427566"/>
              <a:gd name="connsiteX7" fmla="*/ 1276350 w 2555875"/>
              <a:gd name="connsiteY7" fmla="*/ 220133 h 427566"/>
              <a:gd name="connsiteX8" fmla="*/ 641350 w 2555875"/>
              <a:gd name="connsiteY8" fmla="*/ 210608 h 427566"/>
              <a:gd name="connsiteX9" fmla="*/ 0 w 2555875"/>
              <a:gd name="connsiteY9" fmla="*/ 213783 h 427566"/>
              <a:gd name="connsiteX10" fmla="*/ 3175 w 2555875"/>
              <a:gd name="connsiteY10" fmla="*/ 175683 h 427566"/>
              <a:gd name="connsiteX0" fmla="*/ 3175 w 2555875"/>
              <a:gd name="connsiteY0" fmla="*/ 0 h 509058"/>
              <a:gd name="connsiteX1" fmla="*/ 644525 w 2555875"/>
              <a:gd name="connsiteY1" fmla="*/ 266700 h 509058"/>
              <a:gd name="connsiteX2" fmla="*/ 1282700 w 2555875"/>
              <a:gd name="connsiteY2" fmla="*/ 273050 h 509058"/>
              <a:gd name="connsiteX3" fmla="*/ 1917700 w 2555875"/>
              <a:gd name="connsiteY3" fmla="*/ 279400 h 509058"/>
              <a:gd name="connsiteX4" fmla="*/ 2555875 w 2555875"/>
              <a:gd name="connsiteY4" fmla="*/ 279400 h 509058"/>
              <a:gd name="connsiteX5" fmla="*/ 2552700 w 2555875"/>
              <a:gd name="connsiteY5" fmla="*/ 311150 h 509058"/>
              <a:gd name="connsiteX6" fmla="*/ 1914525 w 2555875"/>
              <a:gd name="connsiteY6" fmla="*/ 301625 h 509058"/>
              <a:gd name="connsiteX7" fmla="*/ 1276350 w 2555875"/>
              <a:gd name="connsiteY7" fmla="*/ 301625 h 509058"/>
              <a:gd name="connsiteX8" fmla="*/ 641350 w 2555875"/>
              <a:gd name="connsiteY8" fmla="*/ 292100 h 509058"/>
              <a:gd name="connsiteX9" fmla="*/ 0 w 2555875"/>
              <a:gd name="connsiteY9" fmla="*/ 295275 h 509058"/>
              <a:gd name="connsiteX10" fmla="*/ 3175 w 2555875"/>
              <a:gd name="connsiteY10" fmla="*/ 0 h 509058"/>
              <a:gd name="connsiteX0" fmla="*/ 3175 w 2555875"/>
              <a:gd name="connsiteY0" fmla="*/ 0 h 509058"/>
              <a:gd name="connsiteX1" fmla="*/ 644525 w 2555875"/>
              <a:gd name="connsiteY1" fmla="*/ 6350 h 509058"/>
              <a:gd name="connsiteX2" fmla="*/ 1282700 w 2555875"/>
              <a:gd name="connsiteY2" fmla="*/ 273050 h 509058"/>
              <a:gd name="connsiteX3" fmla="*/ 1917700 w 2555875"/>
              <a:gd name="connsiteY3" fmla="*/ 279400 h 509058"/>
              <a:gd name="connsiteX4" fmla="*/ 2555875 w 2555875"/>
              <a:gd name="connsiteY4" fmla="*/ 279400 h 509058"/>
              <a:gd name="connsiteX5" fmla="*/ 2552700 w 2555875"/>
              <a:gd name="connsiteY5" fmla="*/ 311150 h 509058"/>
              <a:gd name="connsiteX6" fmla="*/ 1914525 w 2555875"/>
              <a:gd name="connsiteY6" fmla="*/ 301625 h 509058"/>
              <a:gd name="connsiteX7" fmla="*/ 1276350 w 2555875"/>
              <a:gd name="connsiteY7" fmla="*/ 301625 h 509058"/>
              <a:gd name="connsiteX8" fmla="*/ 641350 w 2555875"/>
              <a:gd name="connsiteY8" fmla="*/ 292100 h 509058"/>
              <a:gd name="connsiteX9" fmla="*/ 0 w 2555875"/>
              <a:gd name="connsiteY9" fmla="*/ 295275 h 509058"/>
              <a:gd name="connsiteX10" fmla="*/ 3175 w 2555875"/>
              <a:gd name="connsiteY10" fmla="*/ 0 h 509058"/>
              <a:gd name="connsiteX0" fmla="*/ 3175 w 2555875"/>
              <a:gd name="connsiteY0" fmla="*/ 0 h 509058"/>
              <a:gd name="connsiteX1" fmla="*/ 644525 w 2555875"/>
              <a:gd name="connsiteY1" fmla="*/ 6350 h 509058"/>
              <a:gd name="connsiteX2" fmla="*/ 1282700 w 2555875"/>
              <a:gd name="connsiteY2" fmla="*/ 6350 h 509058"/>
              <a:gd name="connsiteX3" fmla="*/ 1917700 w 2555875"/>
              <a:gd name="connsiteY3" fmla="*/ 279400 h 509058"/>
              <a:gd name="connsiteX4" fmla="*/ 2555875 w 2555875"/>
              <a:gd name="connsiteY4" fmla="*/ 279400 h 509058"/>
              <a:gd name="connsiteX5" fmla="*/ 2552700 w 2555875"/>
              <a:gd name="connsiteY5" fmla="*/ 311150 h 509058"/>
              <a:gd name="connsiteX6" fmla="*/ 1914525 w 2555875"/>
              <a:gd name="connsiteY6" fmla="*/ 301625 h 509058"/>
              <a:gd name="connsiteX7" fmla="*/ 1276350 w 2555875"/>
              <a:gd name="connsiteY7" fmla="*/ 301625 h 509058"/>
              <a:gd name="connsiteX8" fmla="*/ 641350 w 2555875"/>
              <a:gd name="connsiteY8" fmla="*/ 292100 h 509058"/>
              <a:gd name="connsiteX9" fmla="*/ 0 w 2555875"/>
              <a:gd name="connsiteY9" fmla="*/ 295275 h 509058"/>
              <a:gd name="connsiteX10" fmla="*/ 3175 w 2555875"/>
              <a:gd name="connsiteY10" fmla="*/ 0 h 509058"/>
              <a:gd name="connsiteX0" fmla="*/ 3175 w 2555875"/>
              <a:gd name="connsiteY0" fmla="*/ 15875 h 524933"/>
              <a:gd name="connsiteX1" fmla="*/ 644525 w 2555875"/>
              <a:gd name="connsiteY1" fmla="*/ 22225 h 524933"/>
              <a:gd name="connsiteX2" fmla="*/ 1282700 w 2555875"/>
              <a:gd name="connsiteY2" fmla="*/ 22225 h 524933"/>
              <a:gd name="connsiteX3" fmla="*/ 1917700 w 2555875"/>
              <a:gd name="connsiteY3" fmla="*/ 0 h 524933"/>
              <a:gd name="connsiteX4" fmla="*/ 2555875 w 2555875"/>
              <a:gd name="connsiteY4" fmla="*/ 295275 h 524933"/>
              <a:gd name="connsiteX5" fmla="*/ 2552700 w 2555875"/>
              <a:gd name="connsiteY5" fmla="*/ 327025 h 524933"/>
              <a:gd name="connsiteX6" fmla="*/ 1914525 w 2555875"/>
              <a:gd name="connsiteY6" fmla="*/ 317500 h 524933"/>
              <a:gd name="connsiteX7" fmla="*/ 1276350 w 2555875"/>
              <a:gd name="connsiteY7" fmla="*/ 317500 h 524933"/>
              <a:gd name="connsiteX8" fmla="*/ 641350 w 2555875"/>
              <a:gd name="connsiteY8" fmla="*/ 307975 h 524933"/>
              <a:gd name="connsiteX9" fmla="*/ 0 w 2555875"/>
              <a:gd name="connsiteY9" fmla="*/ 311150 h 524933"/>
              <a:gd name="connsiteX10" fmla="*/ 3175 w 2555875"/>
              <a:gd name="connsiteY10" fmla="*/ 15875 h 524933"/>
              <a:gd name="connsiteX0" fmla="*/ 3175 w 2555875"/>
              <a:gd name="connsiteY0" fmla="*/ 22225 h 333375"/>
              <a:gd name="connsiteX1" fmla="*/ 644525 w 2555875"/>
              <a:gd name="connsiteY1" fmla="*/ 28575 h 333375"/>
              <a:gd name="connsiteX2" fmla="*/ 1282700 w 2555875"/>
              <a:gd name="connsiteY2" fmla="*/ 28575 h 333375"/>
              <a:gd name="connsiteX3" fmla="*/ 1917700 w 2555875"/>
              <a:gd name="connsiteY3" fmla="*/ 6350 h 333375"/>
              <a:gd name="connsiteX4" fmla="*/ 2555875 w 2555875"/>
              <a:gd name="connsiteY4" fmla="*/ 0 h 333375"/>
              <a:gd name="connsiteX5" fmla="*/ 2552700 w 2555875"/>
              <a:gd name="connsiteY5" fmla="*/ 333375 h 333375"/>
              <a:gd name="connsiteX6" fmla="*/ 1914525 w 2555875"/>
              <a:gd name="connsiteY6" fmla="*/ 323850 h 333375"/>
              <a:gd name="connsiteX7" fmla="*/ 1276350 w 2555875"/>
              <a:gd name="connsiteY7" fmla="*/ 323850 h 333375"/>
              <a:gd name="connsiteX8" fmla="*/ 641350 w 2555875"/>
              <a:gd name="connsiteY8" fmla="*/ 314325 h 333375"/>
              <a:gd name="connsiteX9" fmla="*/ 0 w 2555875"/>
              <a:gd name="connsiteY9" fmla="*/ 317500 h 333375"/>
              <a:gd name="connsiteX10" fmla="*/ 3175 w 2555875"/>
              <a:gd name="connsiteY10" fmla="*/ 22225 h 333375"/>
              <a:gd name="connsiteX0" fmla="*/ 3175 w 2555875"/>
              <a:gd name="connsiteY0" fmla="*/ 132292 h 443442"/>
              <a:gd name="connsiteX1" fmla="*/ 644525 w 2555875"/>
              <a:gd name="connsiteY1" fmla="*/ 138642 h 443442"/>
              <a:gd name="connsiteX2" fmla="*/ 1282700 w 2555875"/>
              <a:gd name="connsiteY2" fmla="*/ 138642 h 443442"/>
              <a:gd name="connsiteX3" fmla="*/ 1917700 w 2555875"/>
              <a:gd name="connsiteY3" fmla="*/ 116417 h 443442"/>
              <a:gd name="connsiteX4" fmla="*/ 2555875 w 2555875"/>
              <a:gd name="connsiteY4" fmla="*/ 110067 h 443442"/>
              <a:gd name="connsiteX5" fmla="*/ 2552700 w 2555875"/>
              <a:gd name="connsiteY5" fmla="*/ 443442 h 443442"/>
              <a:gd name="connsiteX6" fmla="*/ 1914525 w 2555875"/>
              <a:gd name="connsiteY6" fmla="*/ 433917 h 443442"/>
              <a:gd name="connsiteX7" fmla="*/ 1276350 w 2555875"/>
              <a:gd name="connsiteY7" fmla="*/ 433917 h 443442"/>
              <a:gd name="connsiteX8" fmla="*/ 641350 w 2555875"/>
              <a:gd name="connsiteY8" fmla="*/ 424392 h 443442"/>
              <a:gd name="connsiteX9" fmla="*/ 0 w 2555875"/>
              <a:gd name="connsiteY9" fmla="*/ 113242 h 443442"/>
              <a:gd name="connsiteX10" fmla="*/ 3175 w 2555875"/>
              <a:gd name="connsiteY10" fmla="*/ 132292 h 443442"/>
              <a:gd name="connsiteX0" fmla="*/ 3175 w 2555875"/>
              <a:gd name="connsiteY0" fmla="*/ 132292 h 443442"/>
              <a:gd name="connsiteX1" fmla="*/ 644525 w 2555875"/>
              <a:gd name="connsiteY1" fmla="*/ 138642 h 443442"/>
              <a:gd name="connsiteX2" fmla="*/ 1282700 w 2555875"/>
              <a:gd name="connsiteY2" fmla="*/ 138642 h 443442"/>
              <a:gd name="connsiteX3" fmla="*/ 1917700 w 2555875"/>
              <a:gd name="connsiteY3" fmla="*/ 116417 h 443442"/>
              <a:gd name="connsiteX4" fmla="*/ 2555875 w 2555875"/>
              <a:gd name="connsiteY4" fmla="*/ 110067 h 443442"/>
              <a:gd name="connsiteX5" fmla="*/ 2552700 w 2555875"/>
              <a:gd name="connsiteY5" fmla="*/ 443442 h 443442"/>
              <a:gd name="connsiteX6" fmla="*/ 1914525 w 2555875"/>
              <a:gd name="connsiteY6" fmla="*/ 433917 h 443442"/>
              <a:gd name="connsiteX7" fmla="*/ 1276350 w 2555875"/>
              <a:gd name="connsiteY7" fmla="*/ 433917 h 443442"/>
              <a:gd name="connsiteX8" fmla="*/ 641350 w 2555875"/>
              <a:gd name="connsiteY8" fmla="*/ 84667 h 443442"/>
              <a:gd name="connsiteX9" fmla="*/ 0 w 2555875"/>
              <a:gd name="connsiteY9" fmla="*/ 113242 h 443442"/>
              <a:gd name="connsiteX10" fmla="*/ 3175 w 2555875"/>
              <a:gd name="connsiteY10" fmla="*/ 132292 h 443442"/>
              <a:gd name="connsiteX0" fmla="*/ 3175 w 2555875"/>
              <a:gd name="connsiteY0" fmla="*/ 132292 h 443442"/>
              <a:gd name="connsiteX1" fmla="*/ 644525 w 2555875"/>
              <a:gd name="connsiteY1" fmla="*/ 138642 h 443442"/>
              <a:gd name="connsiteX2" fmla="*/ 1282700 w 2555875"/>
              <a:gd name="connsiteY2" fmla="*/ 138642 h 443442"/>
              <a:gd name="connsiteX3" fmla="*/ 1917700 w 2555875"/>
              <a:gd name="connsiteY3" fmla="*/ 116417 h 443442"/>
              <a:gd name="connsiteX4" fmla="*/ 2555875 w 2555875"/>
              <a:gd name="connsiteY4" fmla="*/ 110067 h 443442"/>
              <a:gd name="connsiteX5" fmla="*/ 2552700 w 2555875"/>
              <a:gd name="connsiteY5" fmla="*/ 443442 h 443442"/>
              <a:gd name="connsiteX6" fmla="*/ 1914525 w 2555875"/>
              <a:gd name="connsiteY6" fmla="*/ 433917 h 443442"/>
              <a:gd name="connsiteX7" fmla="*/ 1276350 w 2555875"/>
              <a:gd name="connsiteY7" fmla="*/ 78317 h 443442"/>
              <a:gd name="connsiteX8" fmla="*/ 641350 w 2555875"/>
              <a:gd name="connsiteY8" fmla="*/ 84667 h 443442"/>
              <a:gd name="connsiteX9" fmla="*/ 0 w 2555875"/>
              <a:gd name="connsiteY9" fmla="*/ 113242 h 443442"/>
              <a:gd name="connsiteX10" fmla="*/ 3175 w 2555875"/>
              <a:gd name="connsiteY10" fmla="*/ 132292 h 443442"/>
              <a:gd name="connsiteX0" fmla="*/ 3175 w 2555875"/>
              <a:gd name="connsiteY0" fmla="*/ 132292 h 443442"/>
              <a:gd name="connsiteX1" fmla="*/ 644525 w 2555875"/>
              <a:gd name="connsiteY1" fmla="*/ 138642 h 443442"/>
              <a:gd name="connsiteX2" fmla="*/ 1282700 w 2555875"/>
              <a:gd name="connsiteY2" fmla="*/ 138642 h 443442"/>
              <a:gd name="connsiteX3" fmla="*/ 1917700 w 2555875"/>
              <a:gd name="connsiteY3" fmla="*/ 116417 h 443442"/>
              <a:gd name="connsiteX4" fmla="*/ 2555875 w 2555875"/>
              <a:gd name="connsiteY4" fmla="*/ 110067 h 443442"/>
              <a:gd name="connsiteX5" fmla="*/ 2552700 w 2555875"/>
              <a:gd name="connsiteY5" fmla="*/ 443442 h 443442"/>
              <a:gd name="connsiteX6" fmla="*/ 1914525 w 2555875"/>
              <a:gd name="connsiteY6" fmla="*/ 65617 h 443442"/>
              <a:gd name="connsiteX7" fmla="*/ 1276350 w 2555875"/>
              <a:gd name="connsiteY7" fmla="*/ 78317 h 443442"/>
              <a:gd name="connsiteX8" fmla="*/ 641350 w 2555875"/>
              <a:gd name="connsiteY8" fmla="*/ 84667 h 443442"/>
              <a:gd name="connsiteX9" fmla="*/ 0 w 2555875"/>
              <a:gd name="connsiteY9" fmla="*/ 113242 h 443442"/>
              <a:gd name="connsiteX10" fmla="*/ 3175 w 2555875"/>
              <a:gd name="connsiteY10" fmla="*/ 132292 h 443442"/>
              <a:gd name="connsiteX0" fmla="*/ 3175 w 2555875"/>
              <a:gd name="connsiteY0" fmla="*/ 305858 h 513291"/>
              <a:gd name="connsiteX1" fmla="*/ 644525 w 2555875"/>
              <a:gd name="connsiteY1" fmla="*/ 312208 h 513291"/>
              <a:gd name="connsiteX2" fmla="*/ 1282700 w 2555875"/>
              <a:gd name="connsiteY2" fmla="*/ 312208 h 513291"/>
              <a:gd name="connsiteX3" fmla="*/ 1917700 w 2555875"/>
              <a:gd name="connsiteY3" fmla="*/ 289983 h 513291"/>
              <a:gd name="connsiteX4" fmla="*/ 2555875 w 2555875"/>
              <a:gd name="connsiteY4" fmla="*/ 283633 h 513291"/>
              <a:gd name="connsiteX5" fmla="*/ 2552700 w 2555875"/>
              <a:gd name="connsiteY5" fmla="*/ 229658 h 513291"/>
              <a:gd name="connsiteX6" fmla="*/ 1914525 w 2555875"/>
              <a:gd name="connsiteY6" fmla="*/ 239183 h 513291"/>
              <a:gd name="connsiteX7" fmla="*/ 1276350 w 2555875"/>
              <a:gd name="connsiteY7" fmla="*/ 251883 h 513291"/>
              <a:gd name="connsiteX8" fmla="*/ 641350 w 2555875"/>
              <a:gd name="connsiteY8" fmla="*/ 258233 h 513291"/>
              <a:gd name="connsiteX9" fmla="*/ 0 w 2555875"/>
              <a:gd name="connsiteY9" fmla="*/ 286808 h 513291"/>
              <a:gd name="connsiteX10" fmla="*/ 3175 w 2555875"/>
              <a:gd name="connsiteY10" fmla="*/ 305858 h 513291"/>
              <a:gd name="connsiteX0" fmla="*/ 3175 w 2555875"/>
              <a:gd name="connsiteY0" fmla="*/ 336550 h 543983"/>
              <a:gd name="connsiteX1" fmla="*/ 644525 w 2555875"/>
              <a:gd name="connsiteY1" fmla="*/ 0 h 543983"/>
              <a:gd name="connsiteX2" fmla="*/ 1282700 w 2555875"/>
              <a:gd name="connsiteY2" fmla="*/ 342900 h 543983"/>
              <a:gd name="connsiteX3" fmla="*/ 1917700 w 2555875"/>
              <a:gd name="connsiteY3" fmla="*/ 320675 h 543983"/>
              <a:gd name="connsiteX4" fmla="*/ 2555875 w 2555875"/>
              <a:gd name="connsiteY4" fmla="*/ 314325 h 543983"/>
              <a:gd name="connsiteX5" fmla="*/ 2552700 w 2555875"/>
              <a:gd name="connsiteY5" fmla="*/ 260350 h 543983"/>
              <a:gd name="connsiteX6" fmla="*/ 1914525 w 2555875"/>
              <a:gd name="connsiteY6" fmla="*/ 269875 h 543983"/>
              <a:gd name="connsiteX7" fmla="*/ 1276350 w 2555875"/>
              <a:gd name="connsiteY7" fmla="*/ 282575 h 543983"/>
              <a:gd name="connsiteX8" fmla="*/ 641350 w 2555875"/>
              <a:gd name="connsiteY8" fmla="*/ 288925 h 543983"/>
              <a:gd name="connsiteX9" fmla="*/ 0 w 2555875"/>
              <a:gd name="connsiteY9" fmla="*/ 317500 h 543983"/>
              <a:gd name="connsiteX10" fmla="*/ 3175 w 2555875"/>
              <a:gd name="connsiteY10" fmla="*/ 336550 h 543983"/>
              <a:gd name="connsiteX0" fmla="*/ 3175 w 2555875"/>
              <a:gd name="connsiteY0" fmla="*/ 305858 h 513291"/>
              <a:gd name="connsiteX1" fmla="*/ 644525 w 2555875"/>
              <a:gd name="connsiteY1" fmla="*/ 321733 h 513291"/>
              <a:gd name="connsiteX2" fmla="*/ 1282700 w 2555875"/>
              <a:gd name="connsiteY2" fmla="*/ 312208 h 513291"/>
              <a:gd name="connsiteX3" fmla="*/ 1917700 w 2555875"/>
              <a:gd name="connsiteY3" fmla="*/ 289983 h 513291"/>
              <a:gd name="connsiteX4" fmla="*/ 2555875 w 2555875"/>
              <a:gd name="connsiteY4" fmla="*/ 283633 h 513291"/>
              <a:gd name="connsiteX5" fmla="*/ 2552700 w 2555875"/>
              <a:gd name="connsiteY5" fmla="*/ 229658 h 513291"/>
              <a:gd name="connsiteX6" fmla="*/ 1914525 w 2555875"/>
              <a:gd name="connsiteY6" fmla="*/ 239183 h 513291"/>
              <a:gd name="connsiteX7" fmla="*/ 1276350 w 2555875"/>
              <a:gd name="connsiteY7" fmla="*/ 251883 h 513291"/>
              <a:gd name="connsiteX8" fmla="*/ 641350 w 2555875"/>
              <a:gd name="connsiteY8" fmla="*/ 258233 h 513291"/>
              <a:gd name="connsiteX9" fmla="*/ 0 w 2555875"/>
              <a:gd name="connsiteY9" fmla="*/ 286808 h 513291"/>
              <a:gd name="connsiteX10" fmla="*/ 3175 w 2555875"/>
              <a:gd name="connsiteY10" fmla="*/ 305858 h 513291"/>
              <a:gd name="connsiteX0" fmla="*/ 3175 w 2555875"/>
              <a:gd name="connsiteY0" fmla="*/ 305858 h 513291"/>
              <a:gd name="connsiteX1" fmla="*/ 644525 w 2555875"/>
              <a:gd name="connsiteY1" fmla="*/ 321733 h 513291"/>
              <a:gd name="connsiteX2" fmla="*/ 1282700 w 2555875"/>
              <a:gd name="connsiteY2" fmla="*/ 312208 h 513291"/>
              <a:gd name="connsiteX3" fmla="*/ 1917700 w 2555875"/>
              <a:gd name="connsiteY3" fmla="*/ 289983 h 513291"/>
              <a:gd name="connsiteX4" fmla="*/ 2555875 w 2555875"/>
              <a:gd name="connsiteY4" fmla="*/ 283633 h 513291"/>
              <a:gd name="connsiteX5" fmla="*/ 2552700 w 2555875"/>
              <a:gd name="connsiteY5" fmla="*/ 229658 h 513291"/>
              <a:gd name="connsiteX6" fmla="*/ 1914525 w 2555875"/>
              <a:gd name="connsiteY6" fmla="*/ 239183 h 513291"/>
              <a:gd name="connsiteX7" fmla="*/ 1276350 w 2555875"/>
              <a:gd name="connsiteY7" fmla="*/ 251883 h 513291"/>
              <a:gd name="connsiteX8" fmla="*/ 641350 w 2555875"/>
              <a:gd name="connsiteY8" fmla="*/ 499533 h 513291"/>
              <a:gd name="connsiteX9" fmla="*/ 0 w 2555875"/>
              <a:gd name="connsiteY9" fmla="*/ 286808 h 513291"/>
              <a:gd name="connsiteX10" fmla="*/ 3175 w 2555875"/>
              <a:gd name="connsiteY10" fmla="*/ 305858 h 513291"/>
              <a:gd name="connsiteX0" fmla="*/ 3175 w 2555875"/>
              <a:gd name="connsiteY0" fmla="*/ 305858 h 513291"/>
              <a:gd name="connsiteX1" fmla="*/ 644525 w 2555875"/>
              <a:gd name="connsiteY1" fmla="*/ 321733 h 513291"/>
              <a:gd name="connsiteX2" fmla="*/ 1282700 w 2555875"/>
              <a:gd name="connsiteY2" fmla="*/ 312208 h 513291"/>
              <a:gd name="connsiteX3" fmla="*/ 1917700 w 2555875"/>
              <a:gd name="connsiteY3" fmla="*/ 289983 h 513291"/>
              <a:gd name="connsiteX4" fmla="*/ 2555875 w 2555875"/>
              <a:gd name="connsiteY4" fmla="*/ 283633 h 513291"/>
              <a:gd name="connsiteX5" fmla="*/ 2552700 w 2555875"/>
              <a:gd name="connsiteY5" fmla="*/ 229658 h 513291"/>
              <a:gd name="connsiteX6" fmla="*/ 1914525 w 2555875"/>
              <a:gd name="connsiteY6" fmla="*/ 239183 h 513291"/>
              <a:gd name="connsiteX7" fmla="*/ 1276350 w 2555875"/>
              <a:gd name="connsiteY7" fmla="*/ 251883 h 513291"/>
              <a:gd name="connsiteX8" fmla="*/ 641350 w 2555875"/>
              <a:gd name="connsiteY8" fmla="*/ 270933 h 513291"/>
              <a:gd name="connsiteX9" fmla="*/ 0 w 2555875"/>
              <a:gd name="connsiteY9" fmla="*/ 286808 h 513291"/>
              <a:gd name="connsiteX10" fmla="*/ 3175 w 2555875"/>
              <a:gd name="connsiteY10" fmla="*/ 305858 h 513291"/>
              <a:gd name="connsiteX0" fmla="*/ 3175 w 2555875"/>
              <a:gd name="connsiteY0" fmla="*/ 305858 h 513291"/>
              <a:gd name="connsiteX1" fmla="*/ 644525 w 2555875"/>
              <a:gd name="connsiteY1" fmla="*/ 321733 h 513291"/>
              <a:gd name="connsiteX2" fmla="*/ 1282700 w 2555875"/>
              <a:gd name="connsiteY2" fmla="*/ 312208 h 513291"/>
              <a:gd name="connsiteX3" fmla="*/ 1917700 w 2555875"/>
              <a:gd name="connsiteY3" fmla="*/ 289983 h 513291"/>
              <a:gd name="connsiteX4" fmla="*/ 2555875 w 2555875"/>
              <a:gd name="connsiteY4" fmla="*/ 283633 h 513291"/>
              <a:gd name="connsiteX5" fmla="*/ 2552700 w 2555875"/>
              <a:gd name="connsiteY5" fmla="*/ 229658 h 513291"/>
              <a:gd name="connsiteX6" fmla="*/ 1914525 w 2555875"/>
              <a:gd name="connsiteY6" fmla="*/ 239183 h 513291"/>
              <a:gd name="connsiteX7" fmla="*/ 1276350 w 2555875"/>
              <a:gd name="connsiteY7" fmla="*/ 451908 h 513291"/>
              <a:gd name="connsiteX8" fmla="*/ 641350 w 2555875"/>
              <a:gd name="connsiteY8" fmla="*/ 270933 h 513291"/>
              <a:gd name="connsiteX9" fmla="*/ 0 w 2555875"/>
              <a:gd name="connsiteY9" fmla="*/ 286808 h 513291"/>
              <a:gd name="connsiteX10" fmla="*/ 3175 w 2555875"/>
              <a:gd name="connsiteY10" fmla="*/ 305858 h 513291"/>
              <a:gd name="connsiteX0" fmla="*/ 3175 w 2555875"/>
              <a:gd name="connsiteY0" fmla="*/ 305858 h 513291"/>
              <a:gd name="connsiteX1" fmla="*/ 644525 w 2555875"/>
              <a:gd name="connsiteY1" fmla="*/ 321733 h 513291"/>
              <a:gd name="connsiteX2" fmla="*/ 1282700 w 2555875"/>
              <a:gd name="connsiteY2" fmla="*/ 312208 h 513291"/>
              <a:gd name="connsiteX3" fmla="*/ 1917700 w 2555875"/>
              <a:gd name="connsiteY3" fmla="*/ 289983 h 513291"/>
              <a:gd name="connsiteX4" fmla="*/ 2555875 w 2555875"/>
              <a:gd name="connsiteY4" fmla="*/ 283633 h 513291"/>
              <a:gd name="connsiteX5" fmla="*/ 2552700 w 2555875"/>
              <a:gd name="connsiteY5" fmla="*/ 229658 h 513291"/>
              <a:gd name="connsiteX6" fmla="*/ 1914525 w 2555875"/>
              <a:gd name="connsiteY6" fmla="*/ 239183 h 513291"/>
              <a:gd name="connsiteX7" fmla="*/ 1276350 w 2555875"/>
              <a:gd name="connsiteY7" fmla="*/ 293158 h 513291"/>
              <a:gd name="connsiteX8" fmla="*/ 641350 w 2555875"/>
              <a:gd name="connsiteY8" fmla="*/ 270933 h 513291"/>
              <a:gd name="connsiteX9" fmla="*/ 0 w 2555875"/>
              <a:gd name="connsiteY9" fmla="*/ 286808 h 513291"/>
              <a:gd name="connsiteX10" fmla="*/ 3175 w 2555875"/>
              <a:gd name="connsiteY10" fmla="*/ 305858 h 513291"/>
              <a:gd name="connsiteX0" fmla="*/ 3175 w 2555875"/>
              <a:gd name="connsiteY0" fmla="*/ 305858 h 513291"/>
              <a:gd name="connsiteX1" fmla="*/ 644525 w 2555875"/>
              <a:gd name="connsiteY1" fmla="*/ 321733 h 513291"/>
              <a:gd name="connsiteX2" fmla="*/ 1282700 w 2555875"/>
              <a:gd name="connsiteY2" fmla="*/ 312208 h 513291"/>
              <a:gd name="connsiteX3" fmla="*/ 1917700 w 2555875"/>
              <a:gd name="connsiteY3" fmla="*/ 150283 h 513291"/>
              <a:gd name="connsiteX4" fmla="*/ 2555875 w 2555875"/>
              <a:gd name="connsiteY4" fmla="*/ 283633 h 513291"/>
              <a:gd name="connsiteX5" fmla="*/ 2552700 w 2555875"/>
              <a:gd name="connsiteY5" fmla="*/ 229658 h 513291"/>
              <a:gd name="connsiteX6" fmla="*/ 1914525 w 2555875"/>
              <a:gd name="connsiteY6" fmla="*/ 239183 h 513291"/>
              <a:gd name="connsiteX7" fmla="*/ 1276350 w 2555875"/>
              <a:gd name="connsiteY7" fmla="*/ 293158 h 513291"/>
              <a:gd name="connsiteX8" fmla="*/ 641350 w 2555875"/>
              <a:gd name="connsiteY8" fmla="*/ 270933 h 513291"/>
              <a:gd name="connsiteX9" fmla="*/ 0 w 2555875"/>
              <a:gd name="connsiteY9" fmla="*/ 286808 h 513291"/>
              <a:gd name="connsiteX10" fmla="*/ 3175 w 2555875"/>
              <a:gd name="connsiteY10" fmla="*/ 305858 h 513291"/>
              <a:gd name="connsiteX0" fmla="*/ 3175 w 2555875"/>
              <a:gd name="connsiteY0" fmla="*/ 305858 h 513291"/>
              <a:gd name="connsiteX1" fmla="*/ 644525 w 2555875"/>
              <a:gd name="connsiteY1" fmla="*/ 321733 h 513291"/>
              <a:gd name="connsiteX2" fmla="*/ 1282700 w 2555875"/>
              <a:gd name="connsiteY2" fmla="*/ 312208 h 513291"/>
              <a:gd name="connsiteX3" fmla="*/ 1917700 w 2555875"/>
              <a:gd name="connsiteY3" fmla="*/ 309033 h 513291"/>
              <a:gd name="connsiteX4" fmla="*/ 2555875 w 2555875"/>
              <a:gd name="connsiteY4" fmla="*/ 283633 h 513291"/>
              <a:gd name="connsiteX5" fmla="*/ 2552700 w 2555875"/>
              <a:gd name="connsiteY5" fmla="*/ 229658 h 513291"/>
              <a:gd name="connsiteX6" fmla="*/ 1914525 w 2555875"/>
              <a:gd name="connsiteY6" fmla="*/ 239183 h 513291"/>
              <a:gd name="connsiteX7" fmla="*/ 1276350 w 2555875"/>
              <a:gd name="connsiteY7" fmla="*/ 293158 h 513291"/>
              <a:gd name="connsiteX8" fmla="*/ 641350 w 2555875"/>
              <a:gd name="connsiteY8" fmla="*/ 270933 h 513291"/>
              <a:gd name="connsiteX9" fmla="*/ 0 w 2555875"/>
              <a:gd name="connsiteY9" fmla="*/ 286808 h 513291"/>
              <a:gd name="connsiteX10" fmla="*/ 3175 w 2555875"/>
              <a:gd name="connsiteY10" fmla="*/ 305858 h 513291"/>
              <a:gd name="connsiteX0" fmla="*/ 3175 w 2555875"/>
              <a:gd name="connsiteY0" fmla="*/ 305858 h 513291"/>
              <a:gd name="connsiteX1" fmla="*/ 644525 w 2555875"/>
              <a:gd name="connsiteY1" fmla="*/ 321733 h 513291"/>
              <a:gd name="connsiteX2" fmla="*/ 1282700 w 2555875"/>
              <a:gd name="connsiteY2" fmla="*/ 312208 h 513291"/>
              <a:gd name="connsiteX3" fmla="*/ 1917700 w 2555875"/>
              <a:gd name="connsiteY3" fmla="*/ 309033 h 513291"/>
              <a:gd name="connsiteX4" fmla="*/ 2555875 w 2555875"/>
              <a:gd name="connsiteY4" fmla="*/ 283633 h 513291"/>
              <a:gd name="connsiteX5" fmla="*/ 2552700 w 2555875"/>
              <a:gd name="connsiteY5" fmla="*/ 229658 h 513291"/>
              <a:gd name="connsiteX6" fmla="*/ 1914525 w 2555875"/>
              <a:gd name="connsiteY6" fmla="*/ 455083 h 513291"/>
              <a:gd name="connsiteX7" fmla="*/ 1276350 w 2555875"/>
              <a:gd name="connsiteY7" fmla="*/ 293158 h 513291"/>
              <a:gd name="connsiteX8" fmla="*/ 641350 w 2555875"/>
              <a:gd name="connsiteY8" fmla="*/ 270933 h 513291"/>
              <a:gd name="connsiteX9" fmla="*/ 0 w 2555875"/>
              <a:gd name="connsiteY9" fmla="*/ 286808 h 513291"/>
              <a:gd name="connsiteX10" fmla="*/ 3175 w 2555875"/>
              <a:gd name="connsiteY10" fmla="*/ 305858 h 513291"/>
              <a:gd name="connsiteX0" fmla="*/ 3175 w 2555875"/>
              <a:gd name="connsiteY0" fmla="*/ 305858 h 513291"/>
              <a:gd name="connsiteX1" fmla="*/ 644525 w 2555875"/>
              <a:gd name="connsiteY1" fmla="*/ 321733 h 513291"/>
              <a:gd name="connsiteX2" fmla="*/ 1282700 w 2555875"/>
              <a:gd name="connsiteY2" fmla="*/ 312208 h 513291"/>
              <a:gd name="connsiteX3" fmla="*/ 1917700 w 2555875"/>
              <a:gd name="connsiteY3" fmla="*/ 309033 h 513291"/>
              <a:gd name="connsiteX4" fmla="*/ 2555875 w 2555875"/>
              <a:gd name="connsiteY4" fmla="*/ 283633 h 513291"/>
              <a:gd name="connsiteX5" fmla="*/ 2552700 w 2555875"/>
              <a:gd name="connsiteY5" fmla="*/ 229658 h 513291"/>
              <a:gd name="connsiteX6" fmla="*/ 1914525 w 2555875"/>
              <a:gd name="connsiteY6" fmla="*/ 264583 h 513291"/>
              <a:gd name="connsiteX7" fmla="*/ 1276350 w 2555875"/>
              <a:gd name="connsiteY7" fmla="*/ 293158 h 513291"/>
              <a:gd name="connsiteX8" fmla="*/ 641350 w 2555875"/>
              <a:gd name="connsiteY8" fmla="*/ 270933 h 513291"/>
              <a:gd name="connsiteX9" fmla="*/ 0 w 2555875"/>
              <a:gd name="connsiteY9" fmla="*/ 286808 h 513291"/>
              <a:gd name="connsiteX10" fmla="*/ 3175 w 2555875"/>
              <a:gd name="connsiteY10" fmla="*/ 305858 h 513291"/>
              <a:gd name="connsiteX0" fmla="*/ 3175 w 2555875"/>
              <a:gd name="connsiteY0" fmla="*/ 132292 h 339725"/>
              <a:gd name="connsiteX1" fmla="*/ 644525 w 2555875"/>
              <a:gd name="connsiteY1" fmla="*/ 148167 h 339725"/>
              <a:gd name="connsiteX2" fmla="*/ 1282700 w 2555875"/>
              <a:gd name="connsiteY2" fmla="*/ 138642 h 339725"/>
              <a:gd name="connsiteX3" fmla="*/ 1917700 w 2555875"/>
              <a:gd name="connsiteY3" fmla="*/ 135467 h 339725"/>
              <a:gd name="connsiteX4" fmla="*/ 2555875 w 2555875"/>
              <a:gd name="connsiteY4" fmla="*/ 110067 h 339725"/>
              <a:gd name="connsiteX5" fmla="*/ 2552700 w 2555875"/>
              <a:gd name="connsiteY5" fmla="*/ 322792 h 339725"/>
              <a:gd name="connsiteX6" fmla="*/ 1914525 w 2555875"/>
              <a:gd name="connsiteY6" fmla="*/ 91017 h 339725"/>
              <a:gd name="connsiteX7" fmla="*/ 1276350 w 2555875"/>
              <a:gd name="connsiteY7" fmla="*/ 119592 h 339725"/>
              <a:gd name="connsiteX8" fmla="*/ 641350 w 2555875"/>
              <a:gd name="connsiteY8" fmla="*/ 97367 h 339725"/>
              <a:gd name="connsiteX9" fmla="*/ 0 w 2555875"/>
              <a:gd name="connsiteY9" fmla="*/ 113242 h 339725"/>
              <a:gd name="connsiteX10" fmla="*/ 3175 w 2555875"/>
              <a:gd name="connsiteY10" fmla="*/ 132292 h 339725"/>
              <a:gd name="connsiteX0" fmla="*/ 3175 w 2555875"/>
              <a:gd name="connsiteY0" fmla="*/ 277283 h 484716"/>
              <a:gd name="connsiteX1" fmla="*/ 644525 w 2555875"/>
              <a:gd name="connsiteY1" fmla="*/ 293158 h 484716"/>
              <a:gd name="connsiteX2" fmla="*/ 1282700 w 2555875"/>
              <a:gd name="connsiteY2" fmla="*/ 283633 h 484716"/>
              <a:gd name="connsiteX3" fmla="*/ 1917700 w 2555875"/>
              <a:gd name="connsiteY3" fmla="*/ 280458 h 484716"/>
              <a:gd name="connsiteX4" fmla="*/ 2555875 w 2555875"/>
              <a:gd name="connsiteY4" fmla="*/ 255058 h 484716"/>
              <a:gd name="connsiteX5" fmla="*/ 2552700 w 2555875"/>
              <a:gd name="connsiteY5" fmla="*/ 229658 h 484716"/>
              <a:gd name="connsiteX6" fmla="*/ 1914525 w 2555875"/>
              <a:gd name="connsiteY6" fmla="*/ 236008 h 484716"/>
              <a:gd name="connsiteX7" fmla="*/ 1276350 w 2555875"/>
              <a:gd name="connsiteY7" fmla="*/ 264583 h 484716"/>
              <a:gd name="connsiteX8" fmla="*/ 641350 w 2555875"/>
              <a:gd name="connsiteY8" fmla="*/ 242358 h 484716"/>
              <a:gd name="connsiteX9" fmla="*/ 0 w 2555875"/>
              <a:gd name="connsiteY9" fmla="*/ 258233 h 484716"/>
              <a:gd name="connsiteX10" fmla="*/ 3175 w 2555875"/>
              <a:gd name="connsiteY10" fmla="*/ 277283 h 484716"/>
              <a:gd name="connsiteX0" fmla="*/ 3175 w 2555875"/>
              <a:gd name="connsiteY0" fmla="*/ 277283 h 387350"/>
              <a:gd name="connsiteX1" fmla="*/ 644525 w 2555875"/>
              <a:gd name="connsiteY1" fmla="*/ 293158 h 387350"/>
              <a:gd name="connsiteX2" fmla="*/ 1282700 w 2555875"/>
              <a:gd name="connsiteY2" fmla="*/ 283633 h 387350"/>
              <a:gd name="connsiteX3" fmla="*/ 1917700 w 2555875"/>
              <a:gd name="connsiteY3" fmla="*/ 280458 h 387350"/>
              <a:gd name="connsiteX4" fmla="*/ 2555875 w 2555875"/>
              <a:gd name="connsiteY4" fmla="*/ 86783 h 387350"/>
              <a:gd name="connsiteX5" fmla="*/ 2552700 w 2555875"/>
              <a:gd name="connsiteY5" fmla="*/ 229658 h 387350"/>
              <a:gd name="connsiteX6" fmla="*/ 1914525 w 2555875"/>
              <a:gd name="connsiteY6" fmla="*/ 236008 h 387350"/>
              <a:gd name="connsiteX7" fmla="*/ 1276350 w 2555875"/>
              <a:gd name="connsiteY7" fmla="*/ 264583 h 387350"/>
              <a:gd name="connsiteX8" fmla="*/ 641350 w 2555875"/>
              <a:gd name="connsiteY8" fmla="*/ 242358 h 387350"/>
              <a:gd name="connsiteX9" fmla="*/ 0 w 2555875"/>
              <a:gd name="connsiteY9" fmla="*/ 258233 h 387350"/>
              <a:gd name="connsiteX10" fmla="*/ 3175 w 2555875"/>
              <a:gd name="connsiteY10" fmla="*/ 277283 h 387350"/>
              <a:gd name="connsiteX0" fmla="*/ 3175 w 2555875"/>
              <a:gd name="connsiteY0" fmla="*/ 277283 h 510116"/>
              <a:gd name="connsiteX1" fmla="*/ 644525 w 2555875"/>
              <a:gd name="connsiteY1" fmla="*/ 293158 h 510116"/>
              <a:gd name="connsiteX2" fmla="*/ 1282700 w 2555875"/>
              <a:gd name="connsiteY2" fmla="*/ 283633 h 510116"/>
              <a:gd name="connsiteX3" fmla="*/ 1917700 w 2555875"/>
              <a:gd name="connsiteY3" fmla="*/ 280458 h 510116"/>
              <a:gd name="connsiteX4" fmla="*/ 2555875 w 2555875"/>
              <a:gd name="connsiteY4" fmla="*/ 280458 h 510116"/>
              <a:gd name="connsiteX5" fmla="*/ 2552700 w 2555875"/>
              <a:gd name="connsiteY5" fmla="*/ 229658 h 510116"/>
              <a:gd name="connsiteX6" fmla="*/ 1914525 w 2555875"/>
              <a:gd name="connsiteY6" fmla="*/ 236008 h 510116"/>
              <a:gd name="connsiteX7" fmla="*/ 1276350 w 2555875"/>
              <a:gd name="connsiteY7" fmla="*/ 264583 h 510116"/>
              <a:gd name="connsiteX8" fmla="*/ 641350 w 2555875"/>
              <a:gd name="connsiteY8" fmla="*/ 242358 h 510116"/>
              <a:gd name="connsiteX9" fmla="*/ 0 w 2555875"/>
              <a:gd name="connsiteY9" fmla="*/ 258233 h 510116"/>
              <a:gd name="connsiteX10" fmla="*/ 3175 w 2555875"/>
              <a:gd name="connsiteY10" fmla="*/ 277283 h 510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5875" h="510116">
                <a:moveTo>
                  <a:pt x="3175" y="277283"/>
                </a:moveTo>
                <a:lnTo>
                  <a:pt x="644525" y="293158"/>
                </a:lnTo>
                <a:lnTo>
                  <a:pt x="1282700" y="283633"/>
                </a:lnTo>
                <a:lnTo>
                  <a:pt x="1917700" y="280458"/>
                </a:lnTo>
                <a:lnTo>
                  <a:pt x="2555875" y="280458"/>
                </a:lnTo>
                <a:cubicBezTo>
                  <a:pt x="2554817" y="510116"/>
                  <a:pt x="2553758" y="0"/>
                  <a:pt x="2552700" y="229658"/>
                </a:cubicBezTo>
                <a:lnTo>
                  <a:pt x="1914525" y="236008"/>
                </a:lnTo>
                <a:lnTo>
                  <a:pt x="1276350" y="264583"/>
                </a:lnTo>
                <a:lnTo>
                  <a:pt x="641350" y="242358"/>
                </a:lnTo>
                <a:lnTo>
                  <a:pt x="0" y="258233"/>
                </a:lnTo>
                <a:cubicBezTo>
                  <a:pt x="1058" y="144991"/>
                  <a:pt x="2117" y="387350"/>
                  <a:pt x="3175" y="27728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2273300" y="2363773"/>
            <a:ext cx="2552700" cy="756179"/>
          </a:xfrm>
          <a:custGeom>
            <a:avLst/>
            <a:gdLst>
              <a:gd name="connsiteX0" fmla="*/ 0 w 2552700"/>
              <a:gd name="connsiteY0" fmla="*/ 200025 h 339725"/>
              <a:gd name="connsiteX1" fmla="*/ 638175 w 2552700"/>
              <a:gd name="connsiteY1" fmla="*/ 152400 h 339725"/>
              <a:gd name="connsiteX2" fmla="*/ 1279525 w 2552700"/>
              <a:gd name="connsiteY2" fmla="*/ 114300 h 339725"/>
              <a:gd name="connsiteX3" fmla="*/ 1914525 w 2552700"/>
              <a:gd name="connsiteY3" fmla="*/ 19050 h 339725"/>
              <a:gd name="connsiteX4" fmla="*/ 2552700 w 2552700"/>
              <a:gd name="connsiteY4" fmla="*/ 0 h 339725"/>
              <a:gd name="connsiteX5" fmla="*/ 2552700 w 2552700"/>
              <a:gd name="connsiteY5" fmla="*/ 250825 h 339725"/>
              <a:gd name="connsiteX6" fmla="*/ 1914525 w 2552700"/>
              <a:gd name="connsiteY6" fmla="*/ 266700 h 339725"/>
              <a:gd name="connsiteX7" fmla="*/ 1276350 w 2552700"/>
              <a:gd name="connsiteY7" fmla="*/ 273050 h 339725"/>
              <a:gd name="connsiteX8" fmla="*/ 638175 w 2552700"/>
              <a:gd name="connsiteY8" fmla="*/ 301625 h 339725"/>
              <a:gd name="connsiteX9" fmla="*/ 3175 w 2552700"/>
              <a:gd name="connsiteY9" fmla="*/ 339725 h 339725"/>
              <a:gd name="connsiteX10" fmla="*/ 0 w 2552700"/>
              <a:gd name="connsiteY10" fmla="*/ 200025 h 339725"/>
              <a:gd name="connsiteX0" fmla="*/ 0 w 2552700"/>
              <a:gd name="connsiteY0" fmla="*/ 200025 h 546100"/>
              <a:gd name="connsiteX1" fmla="*/ 638175 w 2552700"/>
              <a:gd name="connsiteY1" fmla="*/ 152400 h 546100"/>
              <a:gd name="connsiteX2" fmla="*/ 1279525 w 2552700"/>
              <a:gd name="connsiteY2" fmla="*/ 114300 h 546100"/>
              <a:gd name="connsiteX3" fmla="*/ 1914525 w 2552700"/>
              <a:gd name="connsiteY3" fmla="*/ 19050 h 546100"/>
              <a:gd name="connsiteX4" fmla="*/ 2552700 w 2552700"/>
              <a:gd name="connsiteY4" fmla="*/ 0 h 546100"/>
              <a:gd name="connsiteX5" fmla="*/ 2552700 w 2552700"/>
              <a:gd name="connsiteY5" fmla="*/ 250825 h 546100"/>
              <a:gd name="connsiteX6" fmla="*/ 1914525 w 2552700"/>
              <a:gd name="connsiteY6" fmla="*/ 266700 h 546100"/>
              <a:gd name="connsiteX7" fmla="*/ 1276350 w 2552700"/>
              <a:gd name="connsiteY7" fmla="*/ 273050 h 546100"/>
              <a:gd name="connsiteX8" fmla="*/ 638175 w 2552700"/>
              <a:gd name="connsiteY8" fmla="*/ 301625 h 546100"/>
              <a:gd name="connsiteX9" fmla="*/ 3175 w 2552700"/>
              <a:gd name="connsiteY9" fmla="*/ 546100 h 546100"/>
              <a:gd name="connsiteX10" fmla="*/ 0 w 2552700"/>
              <a:gd name="connsiteY10" fmla="*/ 200025 h 546100"/>
              <a:gd name="connsiteX0" fmla="*/ 0 w 2552700"/>
              <a:gd name="connsiteY0" fmla="*/ 200025 h 546100"/>
              <a:gd name="connsiteX1" fmla="*/ 638175 w 2552700"/>
              <a:gd name="connsiteY1" fmla="*/ 152400 h 546100"/>
              <a:gd name="connsiteX2" fmla="*/ 1279525 w 2552700"/>
              <a:gd name="connsiteY2" fmla="*/ 114300 h 546100"/>
              <a:gd name="connsiteX3" fmla="*/ 1914525 w 2552700"/>
              <a:gd name="connsiteY3" fmla="*/ 19050 h 546100"/>
              <a:gd name="connsiteX4" fmla="*/ 2552700 w 2552700"/>
              <a:gd name="connsiteY4" fmla="*/ 0 h 546100"/>
              <a:gd name="connsiteX5" fmla="*/ 2552700 w 2552700"/>
              <a:gd name="connsiteY5" fmla="*/ 250825 h 546100"/>
              <a:gd name="connsiteX6" fmla="*/ 1914525 w 2552700"/>
              <a:gd name="connsiteY6" fmla="*/ 266700 h 546100"/>
              <a:gd name="connsiteX7" fmla="*/ 1276350 w 2552700"/>
              <a:gd name="connsiteY7" fmla="*/ 273050 h 546100"/>
              <a:gd name="connsiteX8" fmla="*/ 638175 w 2552700"/>
              <a:gd name="connsiteY8" fmla="*/ 539750 h 546100"/>
              <a:gd name="connsiteX9" fmla="*/ 3175 w 2552700"/>
              <a:gd name="connsiteY9" fmla="*/ 546100 h 546100"/>
              <a:gd name="connsiteX10" fmla="*/ 0 w 2552700"/>
              <a:gd name="connsiteY10" fmla="*/ 200025 h 546100"/>
              <a:gd name="connsiteX0" fmla="*/ 0 w 2552700"/>
              <a:gd name="connsiteY0" fmla="*/ 200025 h 546100"/>
              <a:gd name="connsiteX1" fmla="*/ 638175 w 2552700"/>
              <a:gd name="connsiteY1" fmla="*/ 152400 h 546100"/>
              <a:gd name="connsiteX2" fmla="*/ 1279525 w 2552700"/>
              <a:gd name="connsiteY2" fmla="*/ 114300 h 546100"/>
              <a:gd name="connsiteX3" fmla="*/ 1914525 w 2552700"/>
              <a:gd name="connsiteY3" fmla="*/ 19050 h 546100"/>
              <a:gd name="connsiteX4" fmla="*/ 2552700 w 2552700"/>
              <a:gd name="connsiteY4" fmla="*/ 0 h 546100"/>
              <a:gd name="connsiteX5" fmla="*/ 2552700 w 2552700"/>
              <a:gd name="connsiteY5" fmla="*/ 250825 h 546100"/>
              <a:gd name="connsiteX6" fmla="*/ 1914525 w 2552700"/>
              <a:gd name="connsiteY6" fmla="*/ 266700 h 546100"/>
              <a:gd name="connsiteX7" fmla="*/ 1276350 w 2552700"/>
              <a:gd name="connsiteY7" fmla="*/ 527050 h 546100"/>
              <a:gd name="connsiteX8" fmla="*/ 638175 w 2552700"/>
              <a:gd name="connsiteY8" fmla="*/ 539750 h 546100"/>
              <a:gd name="connsiteX9" fmla="*/ 3175 w 2552700"/>
              <a:gd name="connsiteY9" fmla="*/ 546100 h 546100"/>
              <a:gd name="connsiteX10" fmla="*/ 0 w 2552700"/>
              <a:gd name="connsiteY10" fmla="*/ 200025 h 546100"/>
              <a:gd name="connsiteX0" fmla="*/ 0 w 2552700"/>
              <a:gd name="connsiteY0" fmla="*/ 200025 h 546100"/>
              <a:gd name="connsiteX1" fmla="*/ 638175 w 2552700"/>
              <a:gd name="connsiteY1" fmla="*/ 152400 h 546100"/>
              <a:gd name="connsiteX2" fmla="*/ 1279525 w 2552700"/>
              <a:gd name="connsiteY2" fmla="*/ 114300 h 546100"/>
              <a:gd name="connsiteX3" fmla="*/ 1914525 w 2552700"/>
              <a:gd name="connsiteY3" fmla="*/ 19050 h 546100"/>
              <a:gd name="connsiteX4" fmla="*/ 2552700 w 2552700"/>
              <a:gd name="connsiteY4" fmla="*/ 0 h 546100"/>
              <a:gd name="connsiteX5" fmla="*/ 2552700 w 2552700"/>
              <a:gd name="connsiteY5" fmla="*/ 250825 h 546100"/>
              <a:gd name="connsiteX6" fmla="*/ 1914525 w 2552700"/>
              <a:gd name="connsiteY6" fmla="*/ 517525 h 546100"/>
              <a:gd name="connsiteX7" fmla="*/ 1276350 w 2552700"/>
              <a:gd name="connsiteY7" fmla="*/ 527050 h 546100"/>
              <a:gd name="connsiteX8" fmla="*/ 638175 w 2552700"/>
              <a:gd name="connsiteY8" fmla="*/ 539750 h 546100"/>
              <a:gd name="connsiteX9" fmla="*/ 3175 w 2552700"/>
              <a:gd name="connsiteY9" fmla="*/ 546100 h 546100"/>
              <a:gd name="connsiteX10" fmla="*/ 0 w 2552700"/>
              <a:gd name="connsiteY10" fmla="*/ 200025 h 546100"/>
              <a:gd name="connsiteX0" fmla="*/ 0 w 2552700"/>
              <a:gd name="connsiteY0" fmla="*/ 200025 h 546100"/>
              <a:gd name="connsiteX1" fmla="*/ 638175 w 2552700"/>
              <a:gd name="connsiteY1" fmla="*/ 152400 h 546100"/>
              <a:gd name="connsiteX2" fmla="*/ 1279525 w 2552700"/>
              <a:gd name="connsiteY2" fmla="*/ 114300 h 546100"/>
              <a:gd name="connsiteX3" fmla="*/ 1914525 w 2552700"/>
              <a:gd name="connsiteY3" fmla="*/ 19050 h 546100"/>
              <a:gd name="connsiteX4" fmla="*/ 2552700 w 2552700"/>
              <a:gd name="connsiteY4" fmla="*/ 0 h 546100"/>
              <a:gd name="connsiteX5" fmla="*/ 2552700 w 2552700"/>
              <a:gd name="connsiteY5" fmla="*/ 501650 h 546100"/>
              <a:gd name="connsiteX6" fmla="*/ 1914525 w 2552700"/>
              <a:gd name="connsiteY6" fmla="*/ 517525 h 546100"/>
              <a:gd name="connsiteX7" fmla="*/ 1276350 w 2552700"/>
              <a:gd name="connsiteY7" fmla="*/ 527050 h 546100"/>
              <a:gd name="connsiteX8" fmla="*/ 638175 w 2552700"/>
              <a:gd name="connsiteY8" fmla="*/ 539750 h 546100"/>
              <a:gd name="connsiteX9" fmla="*/ 3175 w 2552700"/>
              <a:gd name="connsiteY9" fmla="*/ 546100 h 546100"/>
              <a:gd name="connsiteX10" fmla="*/ 0 w 2552700"/>
              <a:gd name="connsiteY10" fmla="*/ 200025 h 546100"/>
              <a:gd name="connsiteX0" fmla="*/ 0 w 2552700"/>
              <a:gd name="connsiteY0" fmla="*/ 717550 h 764117"/>
              <a:gd name="connsiteX1" fmla="*/ 638175 w 2552700"/>
              <a:gd name="connsiteY1" fmla="*/ 152400 h 764117"/>
              <a:gd name="connsiteX2" fmla="*/ 1279525 w 2552700"/>
              <a:gd name="connsiteY2" fmla="*/ 114300 h 764117"/>
              <a:gd name="connsiteX3" fmla="*/ 1914525 w 2552700"/>
              <a:gd name="connsiteY3" fmla="*/ 19050 h 764117"/>
              <a:gd name="connsiteX4" fmla="*/ 2552700 w 2552700"/>
              <a:gd name="connsiteY4" fmla="*/ 0 h 764117"/>
              <a:gd name="connsiteX5" fmla="*/ 2552700 w 2552700"/>
              <a:gd name="connsiteY5" fmla="*/ 501650 h 764117"/>
              <a:gd name="connsiteX6" fmla="*/ 1914525 w 2552700"/>
              <a:gd name="connsiteY6" fmla="*/ 517525 h 764117"/>
              <a:gd name="connsiteX7" fmla="*/ 1276350 w 2552700"/>
              <a:gd name="connsiteY7" fmla="*/ 527050 h 764117"/>
              <a:gd name="connsiteX8" fmla="*/ 638175 w 2552700"/>
              <a:gd name="connsiteY8" fmla="*/ 539750 h 764117"/>
              <a:gd name="connsiteX9" fmla="*/ 3175 w 2552700"/>
              <a:gd name="connsiteY9" fmla="*/ 546100 h 764117"/>
              <a:gd name="connsiteX10" fmla="*/ 0 w 2552700"/>
              <a:gd name="connsiteY10" fmla="*/ 717550 h 764117"/>
              <a:gd name="connsiteX0" fmla="*/ 0 w 2552700"/>
              <a:gd name="connsiteY0" fmla="*/ 717550 h 764117"/>
              <a:gd name="connsiteX1" fmla="*/ 638175 w 2552700"/>
              <a:gd name="connsiteY1" fmla="*/ 758825 h 764117"/>
              <a:gd name="connsiteX2" fmla="*/ 1279525 w 2552700"/>
              <a:gd name="connsiteY2" fmla="*/ 114300 h 764117"/>
              <a:gd name="connsiteX3" fmla="*/ 1914525 w 2552700"/>
              <a:gd name="connsiteY3" fmla="*/ 19050 h 764117"/>
              <a:gd name="connsiteX4" fmla="*/ 2552700 w 2552700"/>
              <a:gd name="connsiteY4" fmla="*/ 0 h 764117"/>
              <a:gd name="connsiteX5" fmla="*/ 2552700 w 2552700"/>
              <a:gd name="connsiteY5" fmla="*/ 501650 h 764117"/>
              <a:gd name="connsiteX6" fmla="*/ 1914525 w 2552700"/>
              <a:gd name="connsiteY6" fmla="*/ 517525 h 764117"/>
              <a:gd name="connsiteX7" fmla="*/ 1276350 w 2552700"/>
              <a:gd name="connsiteY7" fmla="*/ 527050 h 764117"/>
              <a:gd name="connsiteX8" fmla="*/ 638175 w 2552700"/>
              <a:gd name="connsiteY8" fmla="*/ 539750 h 764117"/>
              <a:gd name="connsiteX9" fmla="*/ 3175 w 2552700"/>
              <a:gd name="connsiteY9" fmla="*/ 546100 h 764117"/>
              <a:gd name="connsiteX10" fmla="*/ 0 w 2552700"/>
              <a:gd name="connsiteY10" fmla="*/ 717550 h 764117"/>
              <a:gd name="connsiteX0" fmla="*/ 0 w 2552700"/>
              <a:gd name="connsiteY0" fmla="*/ 717550 h 764117"/>
              <a:gd name="connsiteX1" fmla="*/ 638175 w 2552700"/>
              <a:gd name="connsiteY1" fmla="*/ 758825 h 764117"/>
              <a:gd name="connsiteX2" fmla="*/ 1279525 w 2552700"/>
              <a:gd name="connsiteY2" fmla="*/ 733425 h 764117"/>
              <a:gd name="connsiteX3" fmla="*/ 1914525 w 2552700"/>
              <a:gd name="connsiteY3" fmla="*/ 19050 h 764117"/>
              <a:gd name="connsiteX4" fmla="*/ 2552700 w 2552700"/>
              <a:gd name="connsiteY4" fmla="*/ 0 h 764117"/>
              <a:gd name="connsiteX5" fmla="*/ 2552700 w 2552700"/>
              <a:gd name="connsiteY5" fmla="*/ 501650 h 764117"/>
              <a:gd name="connsiteX6" fmla="*/ 1914525 w 2552700"/>
              <a:gd name="connsiteY6" fmla="*/ 517525 h 764117"/>
              <a:gd name="connsiteX7" fmla="*/ 1276350 w 2552700"/>
              <a:gd name="connsiteY7" fmla="*/ 527050 h 764117"/>
              <a:gd name="connsiteX8" fmla="*/ 638175 w 2552700"/>
              <a:gd name="connsiteY8" fmla="*/ 539750 h 764117"/>
              <a:gd name="connsiteX9" fmla="*/ 3175 w 2552700"/>
              <a:gd name="connsiteY9" fmla="*/ 546100 h 764117"/>
              <a:gd name="connsiteX10" fmla="*/ 0 w 2552700"/>
              <a:gd name="connsiteY10" fmla="*/ 717550 h 764117"/>
              <a:gd name="connsiteX0" fmla="*/ 0 w 2552700"/>
              <a:gd name="connsiteY0" fmla="*/ 717550 h 764117"/>
              <a:gd name="connsiteX1" fmla="*/ 638175 w 2552700"/>
              <a:gd name="connsiteY1" fmla="*/ 758825 h 764117"/>
              <a:gd name="connsiteX2" fmla="*/ 1279525 w 2552700"/>
              <a:gd name="connsiteY2" fmla="*/ 733425 h 764117"/>
              <a:gd name="connsiteX3" fmla="*/ 1914525 w 2552700"/>
              <a:gd name="connsiteY3" fmla="*/ 714375 h 764117"/>
              <a:gd name="connsiteX4" fmla="*/ 2552700 w 2552700"/>
              <a:gd name="connsiteY4" fmla="*/ 0 h 764117"/>
              <a:gd name="connsiteX5" fmla="*/ 2552700 w 2552700"/>
              <a:gd name="connsiteY5" fmla="*/ 501650 h 764117"/>
              <a:gd name="connsiteX6" fmla="*/ 1914525 w 2552700"/>
              <a:gd name="connsiteY6" fmla="*/ 517525 h 764117"/>
              <a:gd name="connsiteX7" fmla="*/ 1276350 w 2552700"/>
              <a:gd name="connsiteY7" fmla="*/ 527050 h 764117"/>
              <a:gd name="connsiteX8" fmla="*/ 638175 w 2552700"/>
              <a:gd name="connsiteY8" fmla="*/ 539750 h 764117"/>
              <a:gd name="connsiteX9" fmla="*/ 3175 w 2552700"/>
              <a:gd name="connsiteY9" fmla="*/ 546100 h 764117"/>
              <a:gd name="connsiteX10" fmla="*/ 0 w 2552700"/>
              <a:gd name="connsiteY10" fmla="*/ 717550 h 764117"/>
              <a:gd name="connsiteX0" fmla="*/ 0 w 2552700"/>
              <a:gd name="connsiteY0" fmla="*/ 218017 h 264584"/>
              <a:gd name="connsiteX1" fmla="*/ 638175 w 2552700"/>
              <a:gd name="connsiteY1" fmla="*/ 259292 h 264584"/>
              <a:gd name="connsiteX2" fmla="*/ 1279525 w 2552700"/>
              <a:gd name="connsiteY2" fmla="*/ 233892 h 264584"/>
              <a:gd name="connsiteX3" fmla="*/ 1914525 w 2552700"/>
              <a:gd name="connsiteY3" fmla="*/ 214842 h 264584"/>
              <a:gd name="connsiteX4" fmla="*/ 2552700 w 2552700"/>
              <a:gd name="connsiteY4" fmla="*/ 176742 h 264584"/>
              <a:gd name="connsiteX5" fmla="*/ 2552700 w 2552700"/>
              <a:gd name="connsiteY5" fmla="*/ 2117 h 264584"/>
              <a:gd name="connsiteX6" fmla="*/ 1914525 w 2552700"/>
              <a:gd name="connsiteY6" fmla="*/ 17992 h 264584"/>
              <a:gd name="connsiteX7" fmla="*/ 1276350 w 2552700"/>
              <a:gd name="connsiteY7" fmla="*/ 27517 h 264584"/>
              <a:gd name="connsiteX8" fmla="*/ 638175 w 2552700"/>
              <a:gd name="connsiteY8" fmla="*/ 40217 h 264584"/>
              <a:gd name="connsiteX9" fmla="*/ 3175 w 2552700"/>
              <a:gd name="connsiteY9" fmla="*/ 46567 h 264584"/>
              <a:gd name="connsiteX10" fmla="*/ 0 w 2552700"/>
              <a:gd name="connsiteY10" fmla="*/ 218017 h 264584"/>
              <a:gd name="connsiteX0" fmla="*/ 0 w 2552700"/>
              <a:gd name="connsiteY0" fmla="*/ 0 h 279400"/>
              <a:gd name="connsiteX1" fmla="*/ 638175 w 2552700"/>
              <a:gd name="connsiteY1" fmla="*/ 279400 h 279400"/>
              <a:gd name="connsiteX2" fmla="*/ 1279525 w 2552700"/>
              <a:gd name="connsiteY2" fmla="*/ 254000 h 279400"/>
              <a:gd name="connsiteX3" fmla="*/ 1914525 w 2552700"/>
              <a:gd name="connsiteY3" fmla="*/ 234950 h 279400"/>
              <a:gd name="connsiteX4" fmla="*/ 2552700 w 2552700"/>
              <a:gd name="connsiteY4" fmla="*/ 196850 h 279400"/>
              <a:gd name="connsiteX5" fmla="*/ 2552700 w 2552700"/>
              <a:gd name="connsiteY5" fmla="*/ 22225 h 279400"/>
              <a:gd name="connsiteX6" fmla="*/ 1914525 w 2552700"/>
              <a:gd name="connsiteY6" fmla="*/ 38100 h 279400"/>
              <a:gd name="connsiteX7" fmla="*/ 1276350 w 2552700"/>
              <a:gd name="connsiteY7" fmla="*/ 47625 h 279400"/>
              <a:gd name="connsiteX8" fmla="*/ 638175 w 2552700"/>
              <a:gd name="connsiteY8" fmla="*/ 60325 h 279400"/>
              <a:gd name="connsiteX9" fmla="*/ 3175 w 2552700"/>
              <a:gd name="connsiteY9" fmla="*/ 66675 h 279400"/>
              <a:gd name="connsiteX10" fmla="*/ 0 w 2552700"/>
              <a:gd name="connsiteY10" fmla="*/ 0 h 279400"/>
              <a:gd name="connsiteX0" fmla="*/ 0 w 2552700"/>
              <a:gd name="connsiteY0" fmla="*/ 66675 h 320675"/>
              <a:gd name="connsiteX1" fmla="*/ 638175 w 2552700"/>
              <a:gd name="connsiteY1" fmla="*/ 0 h 320675"/>
              <a:gd name="connsiteX2" fmla="*/ 1279525 w 2552700"/>
              <a:gd name="connsiteY2" fmla="*/ 320675 h 320675"/>
              <a:gd name="connsiteX3" fmla="*/ 1914525 w 2552700"/>
              <a:gd name="connsiteY3" fmla="*/ 301625 h 320675"/>
              <a:gd name="connsiteX4" fmla="*/ 2552700 w 2552700"/>
              <a:gd name="connsiteY4" fmla="*/ 263525 h 320675"/>
              <a:gd name="connsiteX5" fmla="*/ 2552700 w 2552700"/>
              <a:gd name="connsiteY5" fmla="*/ 88900 h 320675"/>
              <a:gd name="connsiteX6" fmla="*/ 1914525 w 2552700"/>
              <a:gd name="connsiteY6" fmla="*/ 104775 h 320675"/>
              <a:gd name="connsiteX7" fmla="*/ 1276350 w 2552700"/>
              <a:gd name="connsiteY7" fmla="*/ 114300 h 320675"/>
              <a:gd name="connsiteX8" fmla="*/ 638175 w 2552700"/>
              <a:gd name="connsiteY8" fmla="*/ 127000 h 320675"/>
              <a:gd name="connsiteX9" fmla="*/ 3175 w 2552700"/>
              <a:gd name="connsiteY9" fmla="*/ 133350 h 320675"/>
              <a:gd name="connsiteX10" fmla="*/ 0 w 2552700"/>
              <a:gd name="connsiteY10" fmla="*/ 66675 h 320675"/>
              <a:gd name="connsiteX0" fmla="*/ 0 w 2552700"/>
              <a:gd name="connsiteY0" fmla="*/ 85725 h 320675"/>
              <a:gd name="connsiteX1" fmla="*/ 638175 w 2552700"/>
              <a:gd name="connsiteY1" fmla="*/ 19050 h 320675"/>
              <a:gd name="connsiteX2" fmla="*/ 1279525 w 2552700"/>
              <a:gd name="connsiteY2" fmla="*/ 0 h 320675"/>
              <a:gd name="connsiteX3" fmla="*/ 1914525 w 2552700"/>
              <a:gd name="connsiteY3" fmla="*/ 320675 h 320675"/>
              <a:gd name="connsiteX4" fmla="*/ 2552700 w 2552700"/>
              <a:gd name="connsiteY4" fmla="*/ 282575 h 320675"/>
              <a:gd name="connsiteX5" fmla="*/ 2552700 w 2552700"/>
              <a:gd name="connsiteY5" fmla="*/ 107950 h 320675"/>
              <a:gd name="connsiteX6" fmla="*/ 1914525 w 2552700"/>
              <a:gd name="connsiteY6" fmla="*/ 123825 h 320675"/>
              <a:gd name="connsiteX7" fmla="*/ 1276350 w 2552700"/>
              <a:gd name="connsiteY7" fmla="*/ 133350 h 320675"/>
              <a:gd name="connsiteX8" fmla="*/ 638175 w 2552700"/>
              <a:gd name="connsiteY8" fmla="*/ 146050 h 320675"/>
              <a:gd name="connsiteX9" fmla="*/ 3175 w 2552700"/>
              <a:gd name="connsiteY9" fmla="*/ 152400 h 320675"/>
              <a:gd name="connsiteX10" fmla="*/ 0 w 2552700"/>
              <a:gd name="connsiteY10" fmla="*/ 85725 h 320675"/>
              <a:gd name="connsiteX0" fmla="*/ 0 w 2552700"/>
              <a:gd name="connsiteY0" fmla="*/ 85725 h 282575"/>
              <a:gd name="connsiteX1" fmla="*/ 638175 w 2552700"/>
              <a:gd name="connsiteY1" fmla="*/ 19050 h 282575"/>
              <a:gd name="connsiteX2" fmla="*/ 1279525 w 2552700"/>
              <a:gd name="connsiteY2" fmla="*/ 0 h 282575"/>
              <a:gd name="connsiteX3" fmla="*/ 1914525 w 2552700"/>
              <a:gd name="connsiteY3" fmla="*/ 6350 h 282575"/>
              <a:gd name="connsiteX4" fmla="*/ 2552700 w 2552700"/>
              <a:gd name="connsiteY4" fmla="*/ 282575 h 282575"/>
              <a:gd name="connsiteX5" fmla="*/ 2552700 w 2552700"/>
              <a:gd name="connsiteY5" fmla="*/ 107950 h 282575"/>
              <a:gd name="connsiteX6" fmla="*/ 1914525 w 2552700"/>
              <a:gd name="connsiteY6" fmla="*/ 123825 h 282575"/>
              <a:gd name="connsiteX7" fmla="*/ 1276350 w 2552700"/>
              <a:gd name="connsiteY7" fmla="*/ 133350 h 282575"/>
              <a:gd name="connsiteX8" fmla="*/ 638175 w 2552700"/>
              <a:gd name="connsiteY8" fmla="*/ 146050 h 282575"/>
              <a:gd name="connsiteX9" fmla="*/ 3175 w 2552700"/>
              <a:gd name="connsiteY9" fmla="*/ 152400 h 282575"/>
              <a:gd name="connsiteX10" fmla="*/ 0 w 2552700"/>
              <a:gd name="connsiteY10" fmla="*/ 85725 h 282575"/>
              <a:gd name="connsiteX0" fmla="*/ 0 w 2552700"/>
              <a:gd name="connsiteY0" fmla="*/ 114300 h 180975"/>
              <a:gd name="connsiteX1" fmla="*/ 638175 w 2552700"/>
              <a:gd name="connsiteY1" fmla="*/ 47625 h 180975"/>
              <a:gd name="connsiteX2" fmla="*/ 1279525 w 2552700"/>
              <a:gd name="connsiteY2" fmla="*/ 28575 h 180975"/>
              <a:gd name="connsiteX3" fmla="*/ 1914525 w 2552700"/>
              <a:gd name="connsiteY3" fmla="*/ 34925 h 180975"/>
              <a:gd name="connsiteX4" fmla="*/ 2552700 w 2552700"/>
              <a:gd name="connsiteY4" fmla="*/ 0 h 180975"/>
              <a:gd name="connsiteX5" fmla="*/ 2552700 w 2552700"/>
              <a:gd name="connsiteY5" fmla="*/ 136525 h 180975"/>
              <a:gd name="connsiteX6" fmla="*/ 1914525 w 2552700"/>
              <a:gd name="connsiteY6" fmla="*/ 152400 h 180975"/>
              <a:gd name="connsiteX7" fmla="*/ 1276350 w 2552700"/>
              <a:gd name="connsiteY7" fmla="*/ 161925 h 180975"/>
              <a:gd name="connsiteX8" fmla="*/ 638175 w 2552700"/>
              <a:gd name="connsiteY8" fmla="*/ 174625 h 180975"/>
              <a:gd name="connsiteX9" fmla="*/ 3175 w 2552700"/>
              <a:gd name="connsiteY9" fmla="*/ 180975 h 180975"/>
              <a:gd name="connsiteX10" fmla="*/ 0 w 2552700"/>
              <a:gd name="connsiteY10" fmla="*/ 114300 h 180975"/>
              <a:gd name="connsiteX0" fmla="*/ 0 w 2552700"/>
              <a:gd name="connsiteY0" fmla="*/ 0 h 374650"/>
              <a:gd name="connsiteX1" fmla="*/ 638175 w 2552700"/>
              <a:gd name="connsiteY1" fmla="*/ 241300 h 374650"/>
              <a:gd name="connsiteX2" fmla="*/ 1279525 w 2552700"/>
              <a:gd name="connsiteY2" fmla="*/ 222250 h 374650"/>
              <a:gd name="connsiteX3" fmla="*/ 1914525 w 2552700"/>
              <a:gd name="connsiteY3" fmla="*/ 228600 h 374650"/>
              <a:gd name="connsiteX4" fmla="*/ 2552700 w 2552700"/>
              <a:gd name="connsiteY4" fmla="*/ 193675 h 374650"/>
              <a:gd name="connsiteX5" fmla="*/ 2552700 w 2552700"/>
              <a:gd name="connsiteY5" fmla="*/ 330200 h 374650"/>
              <a:gd name="connsiteX6" fmla="*/ 1914525 w 2552700"/>
              <a:gd name="connsiteY6" fmla="*/ 346075 h 374650"/>
              <a:gd name="connsiteX7" fmla="*/ 1276350 w 2552700"/>
              <a:gd name="connsiteY7" fmla="*/ 355600 h 374650"/>
              <a:gd name="connsiteX8" fmla="*/ 638175 w 2552700"/>
              <a:gd name="connsiteY8" fmla="*/ 368300 h 374650"/>
              <a:gd name="connsiteX9" fmla="*/ 3175 w 2552700"/>
              <a:gd name="connsiteY9" fmla="*/ 374650 h 374650"/>
              <a:gd name="connsiteX10" fmla="*/ 0 w 2552700"/>
              <a:gd name="connsiteY10" fmla="*/ 0 h 374650"/>
              <a:gd name="connsiteX0" fmla="*/ 0 w 2552700"/>
              <a:gd name="connsiteY0" fmla="*/ 60325 h 434975"/>
              <a:gd name="connsiteX1" fmla="*/ 638175 w 2552700"/>
              <a:gd name="connsiteY1" fmla="*/ 0 h 434975"/>
              <a:gd name="connsiteX2" fmla="*/ 1279525 w 2552700"/>
              <a:gd name="connsiteY2" fmla="*/ 282575 h 434975"/>
              <a:gd name="connsiteX3" fmla="*/ 1914525 w 2552700"/>
              <a:gd name="connsiteY3" fmla="*/ 288925 h 434975"/>
              <a:gd name="connsiteX4" fmla="*/ 2552700 w 2552700"/>
              <a:gd name="connsiteY4" fmla="*/ 254000 h 434975"/>
              <a:gd name="connsiteX5" fmla="*/ 2552700 w 2552700"/>
              <a:gd name="connsiteY5" fmla="*/ 390525 h 434975"/>
              <a:gd name="connsiteX6" fmla="*/ 1914525 w 2552700"/>
              <a:gd name="connsiteY6" fmla="*/ 406400 h 434975"/>
              <a:gd name="connsiteX7" fmla="*/ 1276350 w 2552700"/>
              <a:gd name="connsiteY7" fmla="*/ 415925 h 434975"/>
              <a:gd name="connsiteX8" fmla="*/ 638175 w 2552700"/>
              <a:gd name="connsiteY8" fmla="*/ 428625 h 434975"/>
              <a:gd name="connsiteX9" fmla="*/ 3175 w 2552700"/>
              <a:gd name="connsiteY9" fmla="*/ 434975 h 434975"/>
              <a:gd name="connsiteX10" fmla="*/ 0 w 2552700"/>
              <a:gd name="connsiteY10" fmla="*/ 60325 h 434975"/>
              <a:gd name="connsiteX0" fmla="*/ 0 w 2552700"/>
              <a:gd name="connsiteY0" fmla="*/ 136525 h 511175"/>
              <a:gd name="connsiteX1" fmla="*/ 638175 w 2552700"/>
              <a:gd name="connsiteY1" fmla="*/ 76200 h 511175"/>
              <a:gd name="connsiteX2" fmla="*/ 1279525 w 2552700"/>
              <a:gd name="connsiteY2" fmla="*/ 0 h 511175"/>
              <a:gd name="connsiteX3" fmla="*/ 1914525 w 2552700"/>
              <a:gd name="connsiteY3" fmla="*/ 365125 h 511175"/>
              <a:gd name="connsiteX4" fmla="*/ 2552700 w 2552700"/>
              <a:gd name="connsiteY4" fmla="*/ 330200 h 511175"/>
              <a:gd name="connsiteX5" fmla="*/ 2552700 w 2552700"/>
              <a:gd name="connsiteY5" fmla="*/ 466725 h 511175"/>
              <a:gd name="connsiteX6" fmla="*/ 1914525 w 2552700"/>
              <a:gd name="connsiteY6" fmla="*/ 482600 h 511175"/>
              <a:gd name="connsiteX7" fmla="*/ 1276350 w 2552700"/>
              <a:gd name="connsiteY7" fmla="*/ 492125 h 511175"/>
              <a:gd name="connsiteX8" fmla="*/ 638175 w 2552700"/>
              <a:gd name="connsiteY8" fmla="*/ 504825 h 511175"/>
              <a:gd name="connsiteX9" fmla="*/ 3175 w 2552700"/>
              <a:gd name="connsiteY9" fmla="*/ 511175 h 511175"/>
              <a:gd name="connsiteX10" fmla="*/ 0 w 2552700"/>
              <a:gd name="connsiteY10" fmla="*/ 136525 h 511175"/>
              <a:gd name="connsiteX0" fmla="*/ 0 w 2552700"/>
              <a:gd name="connsiteY0" fmla="*/ 193675 h 568325"/>
              <a:gd name="connsiteX1" fmla="*/ 638175 w 2552700"/>
              <a:gd name="connsiteY1" fmla="*/ 133350 h 568325"/>
              <a:gd name="connsiteX2" fmla="*/ 1279525 w 2552700"/>
              <a:gd name="connsiteY2" fmla="*/ 57150 h 568325"/>
              <a:gd name="connsiteX3" fmla="*/ 1914525 w 2552700"/>
              <a:gd name="connsiteY3" fmla="*/ 0 h 568325"/>
              <a:gd name="connsiteX4" fmla="*/ 2552700 w 2552700"/>
              <a:gd name="connsiteY4" fmla="*/ 387350 h 568325"/>
              <a:gd name="connsiteX5" fmla="*/ 2552700 w 2552700"/>
              <a:gd name="connsiteY5" fmla="*/ 523875 h 568325"/>
              <a:gd name="connsiteX6" fmla="*/ 1914525 w 2552700"/>
              <a:gd name="connsiteY6" fmla="*/ 539750 h 568325"/>
              <a:gd name="connsiteX7" fmla="*/ 1276350 w 2552700"/>
              <a:gd name="connsiteY7" fmla="*/ 549275 h 568325"/>
              <a:gd name="connsiteX8" fmla="*/ 638175 w 2552700"/>
              <a:gd name="connsiteY8" fmla="*/ 561975 h 568325"/>
              <a:gd name="connsiteX9" fmla="*/ 3175 w 2552700"/>
              <a:gd name="connsiteY9" fmla="*/ 568325 h 568325"/>
              <a:gd name="connsiteX10" fmla="*/ 0 w 2552700"/>
              <a:gd name="connsiteY10" fmla="*/ 193675 h 568325"/>
              <a:gd name="connsiteX0" fmla="*/ 0 w 2552700"/>
              <a:gd name="connsiteY0" fmla="*/ 193675 h 568325"/>
              <a:gd name="connsiteX1" fmla="*/ 638175 w 2552700"/>
              <a:gd name="connsiteY1" fmla="*/ 133350 h 568325"/>
              <a:gd name="connsiteX2" fmla="*/ 1279525 w 2552700"/>
              <a:gd name="connsiteY2" fmla="*/ 57150 h 568325"/>
              <a:gd name="connsiteX3" fmla="*/ 1914525 w 2552700"/>
              <a:gd name="connsiteY3" fmla="*/ 0 h 568325"/>
              <a:gd name="connsiteX4" fmla="*/ 2552700 w 2552700"/>
              <a:gd name="connsiteY4" fmla="*/ 3175 h 568325"/>
              <a:gd name="connsiteX5" fmla="*/ 2552700 w 2552700"/>
              <a:gd name="connsiteY5" fmla="*/ 523875 h 568325"/>
              <a:gd name="connsiteX6" fmla="*/ 1914525 w 2552700"/>
              <a:gd name="connsiteY6" fmla="*/ 539750 h 568325"/>
              <a:gd name="connsiteX7" fmla="*/ 1276350 w 2552700"/>
              <a:gd name="connsiteY7" fmla="*/ 549275 h 568325"/>
              <a:gd name="connsiteX8" fmla="*/ 638175 w 2552700"/>
              <a:gd name="connsiteY8" fmla="*/ 561975 h 568325"/>
              <a:gd name="connsiteX9" fmla="*/ 3175 w 2552700"/>
              <a:gd name="connsiteY9" fmla="*/ 568325 h 568325"/>
              <a:gd name="connsiteX10" fmla="*/ 0 w 2552700"/>
              <a:gd name="connsiteY10" fmla="*/ 193675 h 568325"/>
              <a:gd name="connsiteX0" fmla="*/ 0 w 2552700"/>
              <a:gd name="connsiteY0" fmla="*/ 193675 h 561975"/>
              <a:gd name="connsiteX1" fmla="*/ 638175 w 2552700"/>
              <a:gd name="connsiteY1" fmla="*/ 133350 h 561975"/>
              <a:gd name="connsiteX2" fmla="*/ 1279525 w 2552700"/>
              <a:gd name="connsiteY2" fmla="*/ 57150 h 561975"/>
              <a:gd name="connsiteX3" fmla="*/ 1914525 w 2552700"/>
              <a:gd name="connsiteY3" fmla="*/ 0 h 561975"/>
              <a:gd name="connsiteX4" fmla="*/ 2552700 w 2552700"/>
              <a:gd name="connsiteY4" fmla="*/ 3175 h 561975"/>
              <a:gd name="connsiteX5" fmla="*/ 2552700 w 2552700"/>
              <a:gd name="connsiteY5" fmla="*/ 523875 h 561975"/>
              <a:gd name="connsiteX6" fmla="*/ 1914525 w 2552700"/>
              <a:gd name="connsiteY6" fmla="*/ 539750 h 561975"/>
              <a:gd name="connsiteX7" fmla="*/ 1276350 w 2552700"/>
              <a:gd name="connsiteY7" fmla="*/ 549275 h 561975"/>
              <a:gd name="connsiteX8" fmla="*/ 638175 w 2552700"/>
              <a:gd name="connsiteY8" fmla="*/ 561975 h 561975"/>
              <a:gd name="connsiteX9" fmla="*/ 3175 w 2552700"/>
              <a:gd name="connsiteY9" fmla="*/ 53975 h 561975"/>
              <a:gd name="connsiteX10" fmla="*/ 0 w 2552700"/>
              <a:gd name="connsiteY10" fmla="*/ 193675 h 561975"/>
              <a:gd name="connsiteX0" fmla="*/ 0 w 2552700"/>
              <a:gd name="connsiteY0" fmla="*/ 298450 h 654050"/>
              <a:gd name="connsiteX1" fmla="*/ 638175 w 2552700"/>
              <a:gd name="connsiteY1" fmla="*/ 238125 h 654050"/>
              <a:gd name="connsiteX2" fmla="*/ 1279525 w 2552700"/>
              <a:gd name="connsiteY2" fmla="*/ 161925 h 654050"/>
              <a:gd name="connsiteX3" fmla="*/ 1914525 w 2552700"/>
              <a:gd name="connsiteY3" fmla="*/ 104775 h 654050"/>
              <a:gd name="connsiteX4" fmla="*/ 2552700 w 2552700"/>
              <a:gd name="connsiteY4" fmla="*/ 107950 h 654050"/>
              <a:gd name="connsiteX5" fmla="*/ 2552700 w 2552700"/>
              <a:gd name="connsiteY5" fmla="*/ 628650 h 654050"/>
              <a:gd name="connsiteX6" fmla="*/ 1914525 w 2552700"/>
              <a:gd name="connsiteY6" fmla="*/ 644525 h 654050"/>
              <a:gd name="connsiteX7" fmla="*/ 1276350 w 2552700"/>
              <a:gd name="connsiteY7" fmla="*/ 654050 h 654050"/>
              <a:gd name="connsiteX8" fmla="*/ 638175 w 2552700"/>
              <a:gd name="connsiteY8" fmla="*/ 0 h 654050"/>
              <a:gd name="connsiteX9" fmla="*/ 3175 w 2552700"/>
              <a:gd name="connsiteY9" fmla="*/ 158750 h 654050"/>
              <a:gd name="connsiteX10" fmla="*/ 0 w 2552700"/>
              <a:gd name="connsiteY10" fmla="*/ 298450 h 654050"/>
              <a:gd name="connsiteX0" fmla="*/ 0 w 2552700"/>
              <a:gd name="connsiteY0" fmla="*/ 333375 h 679450"/>
              <a:gd name="connsiteX1" fmla="*/ 638175 w 2552700"/>
              <a:gd name="connsiteY1" fmla="*/ 273050 h 679450"/>
              <a:gd name="connsiteX2" fmla="*/ 1279525 w 2552700"/>
              <a:gd name="connsiteY2" fmla="*/ 196850 h 679450"/>
              <a:gd name="connsiteX3" fmla="*/ 1914525 w 2552700"/>
              <a:gd name="connsiteY3" fmla="*/ 139700 h 679450"/>
              <a:gd name="connsiteX4" fmla="*/ 2552700 w 2552700"/>
              <a:gd name="connsiteY4" fmla="*/ 142875 h 679450"/>
              <a:gd name="connsiteX5" fmla="*/ 2552700 w 2552700"/>
              <a:gd name="connsiteY5" fmla="*/ 663575 h 679450"/>
              <a:gd name="connsiteX6" fmla="*/ 1914525 w 2552700"/>
              <a:gd name="connsiteY6" fmla="*/ 679450 h 679450"/>
              <a:gd name="connsiteX7" fmla="*/ 1276350 w 2552700"/>
              <a:gd name="connsiteY7" fmla="*/ 0 h 679450"/>
              <a:gd name="connsiteX8" fmla="*/ 638175 w 2552700"/>
              <a:gd name="connsiteY8" fmla="*/ 34925 h 679450"/>
              <a:gd name="connsiteX9" fmla="*/ 3175 w 2552700"/>
              <a:gd name="connsiteY9" fmla="*/ 193675 h 679450"/>
              <a:gd name="connsiteX10" fmla="*/ 0 w 2552700"/>
              <a:gd name="connsiteY10" fmla="*/ 333375 h 679450"/>
              <a:gd name="connsiteX0" fmla="*/ 0 w 2552700"/>
              <a:gd name="connsiteY0" fmla="*/ 508000 h 838200"/>
              <a:gd name="connsiteX1" fmla="*/ 638175 w 2552700"/>
              <a:gd name="connsiteY1" fmla="*/ 447675 h 838200"/>
              <a:gd name="connsiteX2" fmla="*/ 1279525 w 2552700"/>
              <a:gd name="connsiteY2" fmla="*/ 371475 h 838200"/>
              <a:gd name="connsiteX3" fmla="*/ 1914525 w 2552700"/>
              <a:gd name="connsiteY3" fmla="*/ 314325 h 838200"/>
              <a:gd name="connsiteX4" fmla="*/ 2552700 w 2552700"/>
              <a:gd name="connsiteY4" fmla="*/ 317500 h 838200"/>
              <a:gd name="connsiteX5" fmla="*/ 2552700 w 2552700"/>
              <a:gd name="connsiteY5" fmla="*/ 838200 h 838200"/>
              <a:gd name="connsiteX6" fmla="*/ 1914525 w 2552700"/>
              <a:gd name="connsiteY6" fmla="*/ 0 h 838200"/>
              <a:gd name="connsiteX7" fmla="*/ 1276350 w 2552700"/>
              <a:gd name="connsiteY7" fmla="*/ 174625 h 838200"/>
              <a:gd name="connsiteX8" fmla="*/ 638175 w 2552700"/>
              <a:gd name="connsiteY8" fmla="*/ 209550 h 838200"/>
              <a:gd name="connsiteX9" fmla="*/ 3175 w 2552700"/>
              <a:gd name="connsiteY9" fmla="*/ 368300 h 838200"/>
              <a:gd name="connsiteX10" fmla="*/ 0 w 2552700"/>
              <a:gd name="connsiteY10" fmla="*/ 508000 h 838200"/>
              <a:gd name="connsiteX0" fmla="*/ 0 w 2552700"/>
              <a:gd name="connsiteY0" fmla="*/ 638175 h 684742"/>
              <a:gd name="connsiteX1" fmla="*/ 638175 w 2552700"/>
              <a:gd name="connsiteY1" fmla="*/ 577850 h 684742"/>
              <a:gd name="connsiteX2" fmla="*/ 1279525 w 2552700"/>
              <a:gd name="connsiteY2" fmla="*/ 501650 h 684742"/>
              <a:gd name="connsiteX3" fmla="*/ 1914525 w 2552700"/>
              <a:gd name="connsiteY3" fmla="*/ 444500 h 684742"/>
              <a:gd name="connsiteX4" fmla="*/ 2552700 w 2552700"/>
              <a:gd name="connsiteY4" fmla="*/ 447675 h 684742"/>
              <a:gd name="connsiteX5" fmla="*/ 2552700 w 2552700"/>
              <a:gd name="connsiteY5" fmla="*/ 0 h 684742"/>
              <a:gd name="connsiteX6" fmla="*/ 1914525 w 2552700"/>
              <a:gd name="connsiteY6" fmla="*/ 130175 h 684742"/>
              <a:gd name="connsiteX7" fmla="*/ 1276350 w 2552700"/>
              <a:gd name="connsiteY7" fmla="*/ 304800 h 684742"/>
              <a:gd name="connsiteX8" fmla="*/ 638175 w 2552700"/>
              <a:gd name="connsiteY8" fmla="*/ 339725 h 684742"/>
              <a:gd name="connsiteX9" fmla="*/ 3175 w 2552700"/>
              <a:gd name="connsiteY9" fmla="*/ 498475 h 684742"/>
              <a:gd name="connsiteX10" fmla="*/ 0 w 2552700"/>
              <a:gd name="connsiteY10" fmla="*/ 638175 h 684742"/>
              <a:gd name="connsiteX0" fmla="*/ 0 w 2552700"/>
              <a:gd name="connsiteY0" fmla="*/ 762000 h 808567"/>
              <a:gd name="connsiteX1" fmla="*/ 638175 w 2552700"/>
              <a:gd name="connsiteY1" fmla="*/ 577850 h 808567"/>
              <a:gd name="connsiteX2" fmla="*/ 1279525 w 2552700"/>
              <a:gd name="connsiteY2" fmla="*/ 501650 h 808567"/>
              <a:gd name="connsiteX3" fmla="*/ 1914525 w 2552700"/>
              <a:gd name="connsiteY3" fmla="*/ 444500 h 808567"/>
              <a:gd name="connsiteX4" fmla="*/ 2552700 w 2552700"/>
              <a:gd name="connsiteY4" fmla="*/ 447675 h 808567"/>
              <a:gd name="connsiteX5" fmla="*/ 2552700 w 2552700"/>
              <a:gd name="connsiteY5" fmla="*/ 0 h 808567"/>
              <a:gd name="connsiteX6" fmla="*/ 1914525 w 2552700"/>
              <a:gd name="connsiteY6" fmla="*/ 130175 h 808567"/>
              <a:gd name="connsiteX7" fmla="*/ 1276350 w 2552700"/>
              <a:gd name="connsiteY7" fmla="*/ 304800 h 808567"/>
              <a:gd name="connsiteX8" fmla="*/ 638175 w 2552700"/>
              <a:gd name="connsiteY8" fmla="*/ 339725 h 808567"/>
              <a:gd name="connsiteX9" fmla="*/ 3175 w 2552700"/>
              <a:gd name="connsiteY9" fmla="*/ 498475 h 808567"/>
              <a:gd name="connsiteX10" fmla="*/ 0 w 2552700"/>
              <a:gd name="connsiteY10" fmla="*/ 762000 h 808567"/>
              <a:gd name="connsiteX0" fmla="*/ 0 w 2552700"/>
              <a:gd name="connsiteY0" fmla="*/ 762000 h 808567"/>
              <a:gd name="connsiteX1" fmla="*/ 638175 w 2552700"/>
              <a:gd name="connsiteY1" fmla="*/ 444500 h 808567"/>
              <a:gd name="connsiteX2" fmla="*/ 1279525 w 2552700"/>
              <a:gd name="connsiteY2" fmla="*/ 501650 h 808567"/>
              <a:gd name="connsiteX3" fmla="*/ 1914525 w 2552700"/>
              <a:gd name="connsiteY3" fmla="*/ 444500 h 808567"/>
              <a:gd name="connsiteX4" fmla="*/ 2552700 w 2552700"/>
              <a:gd name="connsiteY4" fmla="*/ 447675 h 808567"/>
              <a:gd name="connsiteX5" fmla="*/ 2552700 w 2552700"/>
              <a:gd name="connsiteY5" fmla="*/ 0 h 808567"/>
              <a:gd name="connsiteX6" fmla="*/ 1914525 w 2552700"/>
              <a:gd name="connsiteY6" fmla="*/ 130175 h 808567"/>
              <a:gd name="connsiteX7" fmla="*/ 1276350 w 2552700"/>
              <a:gd name="connsiteY7" fmla="*/ 304800 h 808567"/>
              <a:gd name="connsiteX8" fmla="*/ 638175 w 2552700"/>
              <a:gd name="connsiteY8" fmla="*/ 339725 h 808567"/>
              <a:gd name="connsiteX9" fmla="*/ 3175 w 2552700"/>
              <a:gd name="connsiteY9" fmla="*/ 498475 h 808567"/>
              <a:gd name="connsiteX10" fmla="*/ 0 w 2552700"/>
              <a:gd name="connsiteY10" fmla="*/ 762000 h 808567"/>
              <a:gd name="connsiteX0" fmla="*/ 0 w 2552700"/>
              <a:gd name="connsiteY0" fmla="*/ 762000 h 808567"/>
              <a:gd name="connsiteX1" fmla="*/ 638175 w 2552700"/>
              <a:gd name="connsiteY1" fmla="*/ 592137 h 808567"/>
              <a:gd name="connsiteX2" fmla="*/ 1279525 w 2552700"/>
              <a:gd name="connsiteY2" fmla="*/ 501650 h 808567"/>
              <a:gd name="connsiteX3" fmla="*/ 1914525 w 2552700"/>
              <a:gd name="connsiteY3" fmla="*/ 444500 h 808567"/>
              <a:gd name="connsiteX4" fmla="*/ 2552700 w 2552700"/>
              <a:gd name="connsiteY4" fmla="*/ 447675 h 808567"/>
              <a:gd name="connsiteX5" fmla="*/ 2552700 w 2552700"/>
              <a:gd name="connsiteY5" fmla="*/ 0 h 808567"/>
              <a:gd name="connsiteX6" fmla="*/ 1914525 w 2552700"/>
              <a:gd name="connsiteY6" fmla="*/ 130175 h 808567"/>
              <a:gd name="connsiteX7" fmla="*/ 1276350 w 2552700"/>
              <a:gd name="connsiteY7" fmla="*/ 304800 h 808567"/>
              <a:gd name="connsiteX8" fmla="*/ 638175 w 2552700"/>
              <a:gd name="connsiteY8" fmla="*/ 339725 h 808567"/>
              <a:gd name="connsiteX9" fmla="*/ 3175 w 2552700"/>
              <a:gd name="connsiteY9" fmla="*/ 498475 h 808567"/>
              <a:gd name="connsiteX10" fmla="*/ 0 w 2552700"/>
              <a:gd name="connsiteY10" fmla="*/ 762000 h 808567"/>
              <a:gd name="connsiteX0" fmla="*/ 0 w 2552700"/>
              <a:gd name="connsiteY0" fmla="*/ 762000 h 808567"/>
              <a:gd name="connsiteX1" fmla="*/ 638175 w 2552700"/>
              <a:gd name="connsiteY1" fmla="*/ 592137 h 808567"/>
              <a:gd name="connsiteX2" fmla="*/ 1279525 w 2552700"/>
              <a:gd name="connsiteY2" fmla="*/ 382587 h 808567"/>
              <a:gd name="connsiteX3" fmla="*/ 1914525 w 2552700"/>
              <a:gd name="connsiteY3" fmla="*/ 444500 h 808567"/>
              <a:gd name="connsiteX4" fmla="*/ 2552700 w 2552700"/>
              <a:gd name="connsiteY4" fmla="*/ 447675 h 808567"/>
              <a:gd name="connsiteX5" fmla="*/ 2552700 w 2552700"/>
              <a:gd name="connsiteY5" fmla="*/ 0 h 808567"/>
              <a:gd name="connsiteX6" fmla="*/ 1914525 w 2552700"/>
              <a:gd name="connsiteY6" fmla="*/ 130175 h 808567"/>
              <a:gd name="connsiteX7" fmla="*/ 1276350 w 2552700"/>
              <a:gd name="connsiteY7" fmla="*/ 304800 h 808567"/>
              <a:gd name="connsiteX8" fmla="*/ 638175 w 2552700"/>
              <a:gd name="connsiteY8" fmla="*/ 339725 h 808567"/>
              <a:gd name="connsiteX9" fmla="*/ 3175 w 2552700"/>
              <a:gd name="connsiteY9" fmla="*/ 498475 h 808567"/>
              <a:gd name="connsiteX10" fmla="*/ 0 w 2552700"/>
              <a:gd name="connsiteY10" fmla="*/ 762000 h 808567"/>
              <a:gd name="connsiteX0" fmla="*/ 0 w 2552700"/>
              <a:gd name="connsiteY0" fmla="*/ 762000 h 808567"/>
              <a:gd name="connsiteX1" fmla="*/ 638175 w 2552700"/>
              <a:gd name="connsiteY1" fmla="*/ 592137 h 808567"/>
              <a:gd name="connsiteX2" fmla="*/ 1279525 w 2552700"/>
              <a:gd name="connsiteY2" fmla="*/ 520700 h 808567"/>
              <a:gd name="connsiteX3" fmla="*/ 1914525 w 2552700"/>
              <a:gd name="connsiteY3" fmla="*/ 444500 h 808567"/>
              <a:gd name="connsiteX4" fmla="*/ 2552700 w 2552700"/>
              <a:gd name="connsiteY4" fmla="*/ 447675 h 808567"/>
              <a:gd name="connsiteX5" fmla="*/ 2552700 w 2552700"/>
              <a:gd name="connsiteY5" fmla="*/ 0 h 808567"/>
              <a:gd name="connsiteX6" fmla="*/ 1914525 w 2552700"/>
              <a:gd name="connsiteY6" fmla="*/ 130175 h 808567"/>
              <a:gd name="connsiteX7" fmla="*/ 1276350 w 2552700"/>
              <a:gd name="connsiteY7" fmla="*/ 304800 h 808567"/>
              <a:gd name="connsiteX8" fmla="*/ 638175 w 2552700"/>
              <a:gd name="connsiteY8" fmla="*/ 339725 h 808567"/>
              <a:gd name="connsiteX9" fmla="*/ 3175 w 2552700"/>
              <a:gd name="connsiteY9" fmla="*/ 498475 h 808567"/>
              <a:gd name="connsiteX10" fmla="*/ 0 w 2552700"/>
              <a:gd name="connsiteY10" fmla="*/ 762000 h 808567"/>
              <a:gd name="connsiteX0" fmla="*/ 0 w 2552700"/>
              <a:gd name="connsiteY0" fmla="*/ 762000 h 808567"/>
              <a:gd name="connsiteX1" fmla="*/ 638175 w 2552700"/>
              <a:gd name="connsiteY1" fmla="*/ 592137 h 808567"/>
              <a:gd name="connsiteX2" fmla="*/ 1279525 w 2552700"/>
              <a:gd name="connsiteY2" fmla="*/ 520700 h 808567"/>
              <a:gd name="connsiteX3" fmla="*/ 1914525 w 2552700"/>
              <a:gd name="connsiteY3" fmla="*/ 320675 h 808567"/>
              <a:gd name="connsiteX4" fmla="*/ 2552700 w 2552700"/>
              <a:gd name="connsiteY4" fmla="*/ 447675 h 808567"/>
              <a:gd name="connsiteX5" fmla="*/ 2552700 w 2552700"/>
              <a:gd name="connsiteY5" fmla="*/ 0 h 808567"/>
              <a:gd name="connsiteX6" fmla="*/ 1914525 w 2552700"/>
              <a:gd name="connsiteY6" fmla="*/ 130175 h 808567"/>
              <a:gd name="connsiteX7" fmla="*/ 1276350 w 2552700"/>
              <a:gd name="connsiteY7" fmla="*/ 304800 h 808567"/>
              <a:gd name="connsiteX8" fmla="*/ 638175 w 2552700"/>
              <a:gd name="connsiteY8" fmla="*/ 339725 h 808567"/>
              <a:gd name="connsiteX9" fmla="*/ 3175 w 2552700"/>
              <a:gd name="connsiteY9" fmla="*/ 498475 h 808567"/>
              <a:gd name="connsiteX10" fmla="*/ 0 w 2552700"/>
              <a:gd name="connsiteY10" fmla="*/ 762000 h 808567"/>
              <a:gd name="connsiteX0" fmla="*/ 0 w 2552700"/>
              <a:gd name="connsiteY0" fmla="*/ 762000 h 808567"/>
              <a:gd name="connsiteX1" fmla="*/ 638175 w 2552700"/>
              <a:gd name="connsiteY1" fmla="*/ 592137 h 808567"/>
              <a:gd name="connsiteX2" fmla="*/ 1279525 w 2552700"/>
              <a:gd name="connsiteY2" fmla="*/ 520700 h 808567"/>
              <a:gd name="connsiteX3" fmla="*/ 1914525 w 2552700"/>
              <a:gd name="connsiteY3" fmla="*/ 458788 h 808567"/>
              <a:gd name="connsiteX4" fmla="*/ 2552700 w 2552700"/>
              <a:gd name="connsiteY4" fmla="*/ 447675 h 808567"/>
              <a:gd name="connsiteX5" fmla="*/ 2552700 w 2552700"/>
              <a:gd name="connsiteY5" fmla="*/ 0 h 808567"/>
              <a:gd name="connsiteX6" fmla="*/ 1914525 w 2552700"/>
              <a:gd name="connsiteY6" fmla="*/ 130175 h 808567"/>
              <a:gd name="connsiteX7" fmla="*/ 1276350 w 2552700"/>
              <a:gd name="connsiteY7" fmla="*/ 304800 h 808567"/>
              <a:gd name="connsiteX8" fmla="*/ 638175 w 2552700"/>
              <a:gd name="connsiteY8" fmla="*/ 339725 h 808567"/>
              <a:gd name="connsiteX9" fmla="*/ 3175 w 2552700"/>
              <a:gd name="connsiteY9" fmla="*/ 498475 h 808567"/>
              <a:gd name="connsiteX10" fmla="*/ 0 w 2552700"/>
              <a:gd name="connsiteY10" fmla="*/ 762000 h 808567"/>
              <a:gd name="connsiteX0" fmla="*/ 0 w 2552700"/>
              <a:gd name="connsiteY0" fmla="*/ 762000 h 808567"/>
              <a:gd name="connsiteX1" fmla="*/ 638175 w 2552700"/>
              <a:gd name="connsiteY1" fmla="*/ 592137 h 808567"/>
              <a:gd name="connsiteX2" fmla="*/ 1279525 w 2552700"/>
              <a:gd name="connsiteY2" fmla="*/ 520700 h 808567"/>
              <a:gd name="connsiteX3" fmla="*/ 1914525 w 2552700"/>
              <a:gd name="connsiteY3" fmla="*/ 458788 h 808567"/>
              <a:gd name="connsiteX4" fmla="*/ 2552700 w 2552700"/>
              <a:gd name="connsiteY4" fmla="*/ 333375 h 808567"/>
              <a:gd name="connsiteX5" fmla="*/ 2552700 w 2552700"/>
              <a:gd name="connsiteY5" fmla="*/ 0 h 808567"/>
              <a:gd name="connsiteX6" fmla="*/ 1914525 w 2552700"/>
              <a:gd name="connsiteY6" fmla="*/ 130175 h 808567"/>
              <a:gd name="connsiteX7" fmla="*/ 1276350 w 2552700"/>
              <a:gd name="connsiteY7" fmla="*/ 304800 h 808567"/>
              <a:gd name="connsiteX8" fmla="*/ 638175 w 2552700"/>
              <a:gd name="connsiteY8" fmla="*/ 339725 h 808567"/>
              <a:gd name="connsiteX9" fmla="*/ 3175 w 2552700"/>
              <a:gd name="connsiteY9" fmla="*/ 498475 h 808567"/>
              <a:gd name="connsiteX10" fmla="*/ 0 w 2552700"/>
              <a:gd name="connsiteY10" fmla="*/ 762000 h 808567"/>
              <a:gd name="connsiteX0" fmla="*/ 0 w 2552700"/>
              <a:gd name="connsiteY0" fmla="*/ 762000 h 808567"/>
              <a:gd name="connsiteX1" fmla="*/ 638175 w 2552700"/>
              <a:gd name="connsiteY1" fmla="*/ 592137 h 808567"/>
              <a:gd name="connsiteX2" fmla="*/ 1279525 w 2552700"/>
              <a:gd name="connsiteY2" fmla="*/ 520700 h 808567"/>
              <a:gd name="connsiteX3" fmla="*/ 1914525 w 2552700"/>
              <a:gd name="connsiteY3" fmla="*/ 458788 h 808567"/>
              <a:gd name="connsiteX4" fmla="*/ 2552700 w 2552700"/>
              <a:gd name="connsiteY4" fmla="*/ 485775 h 808567"/>
              <a:gd name="connsiteX5" fmla="*/ 2552700 w 2552700"/>
              <a:gd name="connsiteY5" fmla="*/ 0 h 808567"/>
              <a:gd name="connsiteX6" fmla="*/ 1914525 w 2552700"/>
              <a:gd name="connsiteY6" fmla="*/ 130175 h 808567"/>
              <a:gd name="connsiteX7" fmla="*/ 1276350 w 2552700"/>
              <a:gd name="connsiteY7" fmla="*/ 304800 h 808567"/>
              <a:gd name="connsiteX8" fmla="*/ 638175 w 2552700"/>
              <a:gd name="connsiteY8" fmla="*/ 339725 h 808567"/>
              <a:gd name="connsiteX9" fmla="*/ 3175 w 2552700"/>
              <a:gd name="connsiteY9" fmla="*/ 498475 h 808567"/>
              <a:gd name="connsiteX10" fmla="*/ 0 w 2552700"/>
              <a:gd name="connsiteY10" fmla="*/ 762000 h 808567"/>
              <a:gd name="connsiteX0" fmla="*/ 0 w 2552700"/>
              <a:gd name="connsiteY0" fmla="*/ 631825 h 678392"/>
              <a:gd name="connsiteX1" fmla="*/ 638175 w 2552700"/>
              <a:gd name="connsiteY1" fmla="*/ 461962 h 678392"/>
              <a:gd name="connsiteX2" fmla="*/ 1279525 w 2552700"/>
              <a:gd name="connsiteY2" fmla="*/ 390525 h 678392"/>
              <a:gd name="connsiteX3" fmla="*/ 1914525 w 2552700"/>
              <a:gd name="connsiteY3" fmla="*/ 328613 h 678392"/>
              <a:gd name="connsiteX4" fmla="*/ 2552700 w 2552700"/>
              <a:gd name="connsiteY4" fmla="*/ 355600 h 678392"/>
              <a:gd name="connsiteX5" fmla="*/ 2552700 w 2552700"/>
              <a:gd name="connsiteY5" fmla="*/ 7938 h 678392"/>
              <a:gd name="connsiteX6" fmla="*/ 1914525 w 2552700"/>
              <a:gd name="connsiteY6" fmla="*/ 0 h 678392"/>
              <a:gd name="connsiteX7" fmla="*/ 1276350 w 2552700"/>
              <a:gd name="connsiteY7" fmla="*/ 174625 h 678392"/>
              <a:gd name="connsiteX8" fmla="*/ 638175 w 2552700"/>
              <a:gd name="connsiteY8" fmla="*/ 209550 h 678392"/>
              <a:gd name="connsiteX9" fmla="*/ 3175 w 2552700"/>
              <a:gd name="connsiteY9" fmla="*/ 368300 h 678392"/>
              <a:gd name="connsiteX10" fmla="*/ 0 w 2552700"/>
              <a:gd name="connsiteY10" fmla="*/ 631825 h 678392"/>
              <a:gd name="connsiteX0" fmla="*/ 0 w 2552700"/>
              <a:gd name="connsiteY0" fmla="*/ 700087 h 746654"/>
              <a:gd name="connsiteX1" fmla="*/ 638175 w 2552700"/>
              <a:gd name="connsiteY1" fmla="*/ 530224 h 746654"/>
              <a:gd name="connsiteX2" fmla="*/ 1279525 w 2552700"/>
              <a:gd name="connsiteY2" fmla="*/ 458787 h 746654"/>
              <a:gd name="connsiteX3" fmla="*/ 1914525 w 2552700"/>
              <a:gd name="connsiteY3" fmla="*/ 396875 h 746654"/>
              <a:gd name="connsiteX4" fmla="*/ 2552700 w 2552700"/>
              <a:gd name="connsiteY4" fmla="*/ 423862 h 746654"/>
              <a:gd name="connsiteX5" fmla="*/ 2552700 w 2552700"/>
              <a:gd name="connsiteY5" fmla="*/ 0 h 746654"/>
              <a:gd name="connsiteX6" fmla="*/ 1914525 w 2552700"/>
              <a:gd name="connsiteY6" fmla="*/ 68262 h 746654"/>
              <a:gd name="connsiteX7" fmla="*/ 1276350 w 2552700"/>
              <a:gd name="connsiteY7" fmla="*/ 242887 h 746654"/>
              <a:gd name="connsiteX8" fmla="*/ 638175 w 2552700"/>
              <a:gd name="connsiteY8" fmla="*/ 277812 h 746654"/>
              <a:gd name="connsiteX9" fmla="*/ 3175 w 2552700"/>
              <a:gd name="connsiteY9" fmla="*/ 436562 h 746654"/>
              <a:gd name="connsiteX10" fmla="*/ 0 w 2552700"/>
              <a:gd name="connsiteY10" fmla="*/ 700087 h 746654"/>
              <a:gd name="connsiteX0" fmla="*/ 0 w 2552700"/>
              <a:gd name="connsiteY0" fmla="*/ 700087 h 746654"/>
              <a:gd name="connsiteX1" fmla="*/ 638175 w 2552700"/>
              <a:gd name="connsiteY1" fmla="*/ 530224 h 746654"/>
              <a:gd name="connsiteX2" fmla="*/ 1279525 w 2552700"/>
              <a:gd name="connsiteY2" fmla="*/ 458787 h 746654"/>
              <a:gd name="connsiteX3" fmla="*/ 1914525 w 2552700"/>
              <a:gd name="connsiteY3" fmla="*/ 396875 h 746654"/>
              <a:gd name="connsiteX4" fmla="*/ 2552700 w 2552700"/>
              <a:gd name="connsiteY4" fmla="*/ 423862 h 746654"/>
              <a:gd name="connsiteX5" fmla="*/ 2552700 w 2552700"/>
              <a:gd name="connsiteY5" fmla="*/ 0 h 746654"/>
              <a:gd name="connsiteX6" fmla="*/ 1914525 w 2552700"/>
              <a:gd name="connsiteY6" fmla="*/ 249237 h 746654"/>
              <a:gd name="connsiteX7" fmla="*/ 1276350 w 2552700"/>
              <a:gd name="connsiteY7" fmla="*/ 242887 h 746654"/>
              <a:gd name="connsiteX8" fmla="*/ 638175 w 2552700"/>
              <a:gd name="connsiteY8" fmla="*/ 277812 h 746654"/>
              <a:gd name="connsiteX9" fmla="*/ 3175 w 2552700"/>
              <a:gd name="connsiteY9" fmla="*/ 436562 h 746654"/>
              <a:gd name="connsiteX10" fmla="*/ 0 w 2552700"/>
              <a:gd name="connsiteY10" fmla="*/ 700087 h 746654"/>
              <a:gd name="connsiteX0" fmla="*/ 0 w 2552700"/>
              <a:gd name="connsiteY0" fmla="*/ 700087 h 746654"/>
              <a:gd name="connsiteX1" fmla="*/ 638175 w 2552700"/>
              <a:gd name="connsiteY1" fmla="*/ 530224 h 746654"/>
              <a:gd name="connsiteX2" fmla="*/ 1279525 w 2552700"/>
              <a:gd name="connsiteY2" fmla="*/ 458787 h 746654"/>
              <a:gd name="connsiteX3" fmla="*/ 1914525 w 2552700"/>
              <a:gd name="connsiteY3" fmla="*/ 396875 h 746654"/>
              <a:gd name="connsiteX4" fmla="*/ 2552700 w 2552700"/>
              <a:gd name="connsiteY4" fmla="*/ 423862 h 746654"/>
              <a:gd name="connsiteX5" fmla="*/ 2552700 w 2552700"/>
              <a:gd name="connsiteY5" fmla="*/ 0 h 746654"/>
              <a:gd name="connsiteX6" fmla="*/ 1914525 w 2552700"/>
              <a:gd name="connsiteY6" fmla="*/ 249237 h 746654"/>
              <a:gd name="connsiteX7" fmla="*/ 1276350 w 2552700"/>
              <a:gd name="connsiteY7" fmla="*/ 323850 h 746654"/>
              <a:gd name="connsiteX8" fmla="*/ 638175 w 2552700"/>
              <a:gd name="connsiteY8" fmla="*/ 277812 h 746654"/>
              <a:gd name="connsiteX9" fmla="*/ 3175 w 2552700"/>
              <a:gd name="connsiteY9" fmla="*/ 436562 h 746654"/>
              <a:gd name="connsiteX10" fmla="*/ 0 w 2552700"/>
              <a:gd name="connsiteY10" fmla="*/ 700087 h 746654"/>
              <a:gd name="connsiteX0" fmla="*/ 0 w 2552700"/>
              <a:gd name="connsiteY0" fmla="*/ 700087 h 746654"/>
              <a:gd name="connsiteX1" fmla="*/ 638175 w 2552700"/>
              <a:gd name="connsiteY1" fmla="*/ 530224 h 746654"/>
              <a:gd name="connsiteX2" fmla="*/ 1279525 w 2552700"/>
              <a:gd name="connsiteY2" fmla="*/ 458787 h 746654"/>
              <a:gd name="connsiteX3" fmla="*/ 1914525 w 2552700"/>
              <a:gd name="connsiteY3" fmla="*/ 396875 h 746654"/>
              <a:gd name="connsiteX4" fmla="*/ 2552700 w 2552700"/>
              <a:gd name="connsiteY4" fmla="*/ 423862 h 746654"/>
              <a:gd name="connsiteX5" fmla="*/ 2552700 w 2552700"/>
              <a:gd name="connsiteY5" fmla="*/ 0 h 746654"/>
              <a:gd name="connsiteX6" fmla="*/ 1914525 w 2552700"/>
              <a:gd name="connsiteY6" fmla="*/ 249237 h 746654"/>
              <a:gd name="connsiteX7" fmla="*/ 1276350 w 2552700"/>
              <a:gd name="connsiteY7" fmla="*/ 323850 h 746654"/>
              <a:gd name="connsiteX8" fmla="*/ 638175 w 2552700"/>
              <a:gd name="connsiteY8" fmla="*/ 396875 h 746654"/>
              <a:gd name="connsiteX9" fmla="*/ 3175 w 2552700"/>
              <a:gd name="connsiteY9" fmla="*/ 436562 h 746654"/>
              <a:gd name="connsiteX10" fmla="*/ 0 w 2552700"/>
              <a:gd name="connsiteY10" fmla="*/ 700087 h 746654"/>
              <a:gd name="connsiteX0" fmla="*/ 0 w 2552700"/>
              <a:gd name="connsiteY0" fmla="*/ 700087 h 746654"/>
              <a:gd name="connsiteX1" fmla="*/ 638175 w 2552700"/>
              <a:gd name="connsiteY1" fmla="*/ 530224 h 746654"/>
              <a:gd name="connsiteX2" fmla="*/ 1279525 w 2552700"/>
              <a:gd name="connsiteY2" fmla="*/ 458787 h 746654"/>
              <a:gd name="connsiteX3" fmla="*/ 1914525 w 2552700"/>
              <a:gd name="connsiteY3" fmla="*/ 396875 h 746654"/>
              <a:gd name="connsiteX4" fmla="*/ 2552700 w 2552700"/>
              <a:gd name="connsiteY4" fmla="*/ 423862 h 746654"/>
              <a:gd name="connsiteX5" fmla="*/ 2552700 w 2552700"/>
              <a:gd name="connsiteY5" fmla="*/ 0 h 746654"/>
              <a:gd name="connsiteX6" fmla="*/ 1914525 w 2552700"/>
              <a:gd name="connsiteY6" fmla="*/ 249237 h 746654"/>
              <a:gd name="connsiteX7" fmla="*/ 1276350 w 2552700"/>
              <a:gd name="connsiteY7" fmla="*/ 323850 h 746654"/>
              <a:gd name="connsiteX8" fmla="*/ 638175 w 2552700"/>
              <a:gd name="connsiteY8" fmla="*/ 396875 h 746654"/>
              <a:gd name="connsiteX9" fmla="*/ 3175 w 2552700"/>
              <a:gd name="connsiteY9" fmla="*/ 588962 h 746654"/>
              <a:gd name="connsiteX10" fmla="*/ 0 w 2552700"/>
              <a:gd name="connsiteY10" fmla="*/ 700087 h 746654"/>
              <a:gd name="connsiteX0" fmla="*/ 0 w 2552700"/>
              <a:gd name="connsiteY0" fmla="*/ 700087 h 746654"/>
              <a:gd name="connsiteX1" fmla="*/ 638175 w 2552700"/>
              <a:gd name="connsiteY1" fmla="*/ 530224 h 746654"/>
              <a:gd name="connsiteX2" fmla="*/ 1279525 w 2552700"/>
              <a:gd name="connsiteY2" fmla="*/ 458787 h 746654"/>
              <a:gd name="connsiteX3" fmla="*/ 1914525 w 2552700"/>
              <a:gd name="connsiteY3" fmla="*/ 396875 h 746654"/>
              <a:gd name="connsiteX4" fmla="*/ 2552700 w 2552700"/>
              <a:gd name="connsiteY4" fmla="*/ 423862 h 746654"/>
              <a:gd name="connsiteX5" fmla="*/ 2552700 w 2552700"/>
              <a:gd name="connsiteY5" fmla="*/ 0 h 746654"/>
              <a:gd name="connsiteX6" fmla="*/ 1914525 w 2552700"/>
              <a:gd name="connsiteY6" fmla="*/ 249237 h 746654"/>
              <a:gd name="connsiteX7" fmla="*/ 1276350 w 2552700"/>
              <a:gd name="connsiteY7" fmla="*/ 323850 h 746654"/>
              <a:gd name="connsiteX8" fmla="*/ 638175 w 2552700"/>
              <a:gd name="connsiteY8" fmla="*/ 396875 h 746654"/>
              <a:gd name="connsiteX9" fmla="*/ 3175 w 2552700"/>
              <a:gd name="connsiteY9" fmla="*/ 460374 h 746654"/>
              <a:gd name="connsiteX10" fmla="*/ 0 w 2552700"/>
              <a:gd name="connsiteY10" fmla="*/ 700087 h 746654"/>
              <a:gd name="connsiteX0" fmla="*/ 0 w 2552700"/>
              <a:gd name="connsiteY0" fmla="*/ 700087 h 746654"/>
              <a:gd name="connsiteX1" fmla="*/ 638175 w 2552700"/>
              <a:gd name="connsiteY1" fmla="*/ 530224 h 746654"/>
              <a:gd name="connsiteX2" fmla="*/ 1279525 w 2552700"/>
              <a:gd name="connsiteY2" fmla="*/ 458787 h 746654"/>
              <a:gd name="connsiteX3" fmla="*/ 1914525 w 2552700"/>
              <a:gd name="connsiteY3" fmla="*/ 396875 h 746654"/>
              <a:gd name="connsiteX4" fmla="*/ 2552700 w 2552700"/>
              <a:gd name="connsiteY4" fmla="*/ 423862 h 746654"/>
              <a:gd name="connsiteX5" fmla="*/ 2552700 w 2552700"/>
              <a:gd name="connsiteY5" fmla="*/ 0 h 746654"/>
              <a:gd name="connsiteX6" fmla="*/ 1914525 w 2552700"/>
              <a:gd name="connsiteY6" fmla="*/ 249237 h 746654"/>
              <a:gd name="connsiteX7" fmla="*/ 1276350 w 2552700"/>
              <a:gd name="connsiteY7" fmla="*/ 323850 h 746654"/>
              <a:gd name="connsiteX8" fmla="*/ 638175 w 2552700"/>
              <a:gd name="connsiteY8" fmla="*/ 268288 h 746654"/>
              <a:gd name="connsiteX9" fmla="*/ 3175 w 2552700"/>
              <a:gd name="connsiteY9" fmla="*/ 460374 h 746654"/>
              <a:gd name="connsiteX10" fmla="*/ 0 w 2552700"/>
              <a:gd name="connsiteY10" fmla="*/ 700087 h 746654"/>
              <a:gd name="connsiteX0" fmla="*/ 0 w 2552700"/>
              <a:gd name="connsiteY0" fmla="*/ 700087 h 746654"/>
              <a:gd name="connsiteX1" fmla="*/ 638175 w 2552700"/>
              <a:gd name="connsiteY1" fmla="*/ 530224 h 746654"/>
              <a:gd name="connsiteX2" fmla="*/ 1279525 w 2552700"/>
              <a:gd name="connsiteY2" fmla="*/ 458787 h 746654"/>
              <a:gd name="connsiteX3" fmla="*/ 1914525 w 2552700"/>
              <a:gd name="connsiteY3" fmla="*/ 396875 h 746654"/>
              <a:gd name="connsiteX4" fmla="*/ 2552700 w 2552700"/>
              <a:gd name="connsiteY4" fmla="*/ 423862 h 746654"/>
              <a:gd name="connsiteX5" fmla="*/ 2552700 w 2552700"/>
              <a:gd name="connsiteY5" fmla="*/ 0 h 746654"/>
              <a:gd name="connsiteX6" fmla="*/ 1914525 w 2552700"/>
              <a:gd name="connsiteY6" fmla="*/ 249237 h 746654"/>
              <a:gd name="connsiteX7" fmla="*/ 1276350 w 2552700"/>
              <a:gd name="connsiteY7" fmla="*/ 228600 h 746654"/>
              <a:gd name="connsiteX8" fmla="*/ 638175 w 2552700"/>
              <a:gd name="connsiteY8" fmla="*/ 268288 h 746654"/>
              <a:gd name="connsiteX9" fmla="*/ 3175 w 2552700"/>
              <a:gd name="connsiteY9" fmla="*/ 460374 h 746654"/>
              <a:gd name="connsiteX10" fmla="*/ 0 w 2552700"/>
              <a:gd name="connsiteY10" fmla="*/ 700087 h 746654"/>
              <a:gd name="connsiteX0" fmla="*/ 0 w 2552700"/>
              <a:gd name="connsiteY0" fmla="*/ 700087 h 746654"/>
              <a:gd name="connsiteX1" fmla="*/ 638175 w 2552700"/>
              <a:gd name="connsiteY1" fmla="*/ 530224 h 746654"/>
              <a:gd name="connsiteX2" fmla="*/ 1279525 w 2552700"/>
              <a:gd name="connsiteY2" fmla="*/ 458787 h 746654"/>
              <a:gd name="connsiteX3" fmla="*/ 1914525 w 2552700"/>
              <a:gd name="connsiteY3" fmla="*/ 396875 h 746654"/>
              <a:gd name="connsiteX4" fmla="*/ 2552700 w 2552700"/>
              <a:gd name="connsiteY4" fmla="*/ 423862 h 746654"/>
              <a:gd name="connsiteX5" fmla="*/ 2552700 w 2552700"/>
              <a:gd name="connsiteY5" fmla="*/ 0 h 746654"/>
              <a:gd name="connsiteX6" fmla="*/ 1914525 w 2552700"/>
              <a:gd name="connsiteY6" fmla="*/ 92075 h 746654"/>
              <a:gd name="connsiteX7" fmla="*/ 1276350 w 2552700"/>
              <a:gd name="connsiteY7" fmla="*/ 228600 h 746654"/>
              <a:gd name="connsiteX8" fmla="*/ 638175 w 2552700"/>
              <a:gd name="connsiteY8" fmla="*/ 268288 h 746654"/>
              <a:gd name="connsiteX9" fmla="*/ 3175 w 2552700"/>
              <a:gd name="connsiteY9" fmla="*/ 460374 h 746654"/>
              <a:gd name="connsiteX10" fmla="*/ 0 w 2552700"/>
              <a:gd name="connsiteY10" fmla="*/ 700087 h 746654"/>
              <a:gd name="connsiteX0" fmla="*/ 0 w 2552700"/>
              <a:gd name="connsiteY0" fmla="*/ 608012 h 654579"/>
              <a:gd name="connsiteX1" fmla="*/ 638175 w 2552700"/>
              <a:gd name="connsiteY1" fmla="*/ 438149 h 654579"/>
              <a:gd name="connsiteX2" fmla="*/ 1279525 w 2552700"/>
              <a:gd name="connsiteY2" fmla="*/ 366712 h 654579"/>
              <a:gd name="connsiteX3" fmla="*/ 1914525 w 2552700"/>
              <a:gd name="connsiteY3" fmla="*/ 304800 h 654579"/>
              <a:gd name="connsiteX4" fmla="*/ 2552700 w 2552700"/>
              <a:gd name="connsiteY4" fmla="*/ 331787 h 654579"/>
              <a:gd name="connsiteX5" fmla="*/ 2552700 w 2552700"/>
              <a:gd name="connsiteY5" fmla="*/ 7938 h 654579"/>
              <a:gd name="connsiteX6" fmla="*/ 1914525 w 2552700"/>
              <a:gd name="connsiteY6" fmla="*/ 0 h 654579"/>
              <a:gd name="connsiteX7" fmla="*/ 1276350 w 2552700"/>
              <a:gd name="connsiteY7" fmla="*/ 136525 h 654579"/>
              <a:gd name="connsiteX8" fmla="*/ 638175 w 2552700"/>
              <a:gd name="connsiteY8" fmla="*/ 176213 h 654579"/>
              <a:gd name="connsiteX9" fmla="*/ 3175 w 2552700"/>
              <a:gd name="connsiteY9" fmla="*/ 368299 h 654579"/>
              <a:gd name="connsiteX10" fmla="*/ 0 w 2552700"/>
              <a:gd name="connsiteY10" fmla="*/ 608012 h 654579"/>
              <a:gd name="connsiteX0" fmla="*/ 0 w 2552700"/>
              <a:gd name="connsiteY0" fmla="*/ 709612 h 756179"/>
              <a:gd name="connsiteX1" fmla="*/ 638175 w 2552700"/>
              <a:gd name="connsiteY1" fmla="*/ 539749 h 756179"/>
              <a:gd name="connsiteX2" fmla="*/ 1279525 w 2552700"/>
              <a:gd name="connsiteY2" fmla="*/ 468312 h 756179"/>
              <a:gd name="connsiteX3" fmla="*/ 1914525 w 2552700"/>
              <a:gd name="connsiteY3" fmla="*/ 406400 h 756179"/>
              <a:gd name="connsiteX4" fmla="*/ 2552700 w 2552700"/>
              <a:gd name="connsiteY4" fmla="*/ 433387 h 756179"/>
              <a:gd name="connsiteX5" fmla="*/ 2552700 w 2552700"/>
              <a:gd name="connsiteY5" fmla="*/ 0 h 756179"/>
              <a:gd name="connsiteX6" fmla="*/ 1914525 w 2552700"/>
              <a:gd name="connsiteY6" fmla="*/ 101600 h 756179"/>
              <a:gd name="connsiteX7" fmla="*/ 1276350 w 2552700"/>
              <a:gd name="connsiteY7" fmla="*/ 238125 h 756179"/>
              <a:gd name="connsiteX8" fmla="*/ 638175 w 2552700"/>
              <a:gd name="connsiteY8" fmla="*/ 277813 h 756179"/>
              <a:gd name="connsiteX9" fmla="*/ 3175 w 2552700"/>
              <a:gd name="connsiteY9" fmla="*/ 469899 h 756179"/>
              <a:gd name="connsiteX10" fmla="*/ 0 w 2552700"/>
              <a:gd name="connsiteY10" fmla="*/ 709612 h 756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2700" h="756179">
                <a:moveTo>
                  <a:pt x="0" y="709612"/>
                </a:moveTo>
                <a:lnTo>
                  <a:pt x="638175" y="539749"/>
                </a:lnTo>
                <a:lnTo>
                  <a:pt x="1279525" y="468312"/>
                </a:lnTo>
                <a:lnTo>
                  <a:pt x="1914525" y="406400"/>
                </a:lnTo>
                <a:lnTo>
                  <a:pt x="2552700" y="433387"/>
                </a:lnTo>
                <a:lnTo>
                  <a:pt x="2552700" y="0"/>
                </a:lnTo>
                <a:lnTo>
                  <a:pt x="1914525" y="101600"/>
                </a:lnTo>
                <a:lnTo>
                  <a:pt x="1276350" y="238125"/>
                </a:lnTo>
                <a:lnTo>
                  <a:pt x="638175" y="277813"/>
                </a:lnTo>
                <a:lnTo>
                  <a:pt x="3175" y="469899"/>
                </a:lnTo>
                <a:cubicBezTo>
                  <a:pt x="2117" y="423332"/>
                  <a:pt x="1058" y="756179"/>
                  <a:pt x="0" y="709612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4686" y="3499213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7951" y="669561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8" name="Straight Connector 17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08300" y="6426200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596900" y="3238499"/>
            <a:ext cx="3375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Average Maximum Abutment Displacement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3"/>
          <p:cNvGrpSpPr/>
          <p:nvPr/>
        </p:nvGrpSpPr>
        <p:grpSpPr>
          <a:xfrm>
            <a:off x="1628776" y="4497388"/>
            <a:ext cx="3857630" cy="920303"/>
            <a:chOff x="1600195" y="1624018"/>
            <a:chExt cx="3940165" cy="920303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43"/>
          <p:cNvGrpSpPr/>
          <p:nvPr/>
        </p:nvGrpSpPr>
        <p:grpSpPr>
          <a:xfrm>
            <a:off x="1624012" y="1677990"/>
            <a:ext cx="3857630" cy="920303"/>
            <a:chOff x="1600195" y="1624018"/>
            <a:chExt cx="3940165" cy="920303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636710" y="823890"/>
            <a:ext cx="196451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West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34329" y="3647257"/>
            <a:ext cx="189987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36710" y="476276"/>
            <a:ext cx="3835401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EE Ground Motions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894574" y="2735881"/>
            <a:ext cx="25487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Dense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903149" y="2526017"/>
            <a:ext cx="33502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Medium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899022" y="2292645"/>
            <a:ext cx="28575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Loose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105270" y="5665137"/>
            <a:ext cx="25487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Dense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434394" y="5588622"/>
            <a:ext cx="33502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Medium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630168" y="5494951"/>
            <a:ext cx="28575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Loose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1" name="Straight Arrow Connector 60"/>
          <p:cNvCxnSpPr/>
          <p:nvPr/>
        </p:nvCxnSpPr>
        <p:spPr>
          <a:xfrm rot="16200000" flipH="1">
            <a:off x="2855917" y="5643565"/>
            <a:ext cx="349246" cy="282573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16200000" flipH="1">
            <a:off x="3735391" y="5738816"/>
            <a:ext cx="276224" cy="20320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rot="16200000" flipH="1">
            <a:off x="4346579" y="5807079"/>
            <a:ext cx="203196" cy="158747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reeform 37"/>
          <p:cNvSpPr/>
          <p:nvPr/>
        </p:nvSpPr>
        <p:spPr>
          <a:xfrm>
            <a:off x="2273300" y="5807073"/>
            <a:ext cx="2554288" cy="127000"/>
          </a:xfrm>
          <a:custGeom>
            <a:avLst/>
            <a:gdLst>
              <a:gd name="connsiteX0" fmla="*/ 0 w 2555875"/>
              <a:gd name="connsiteY0" fmla="*/ 0 h 142875"/>
              <a:gd name="connsiteX1" fmla="*/ 641350 w 2555875"/>
              <a:gd name="connsiteY1" fmla="*/ 34925 h 142875"/>
              <a:gd name="connsiteX2" fmla="*/ 1282700 w 2555875"/>
              <a:gd name="connsiteY2" fmla="*/ 25400 h 142875"/>
              <a:gd name="connsiteX3" fmla="*/ 1917700 w 2555875"/>
              <a:gd name="connsiteY3" fmla="*/ 38100 h 142875"/>
              <a:gd name="connsiteX4" fmla="*/ 2552700 w 2555875"/>
              <a:gd name="connsiteY4" fmla="*/ 19050 h 142875"/>
              <a:gd name="connsiteX5" fmla="*/ 2555875 w 2555875"/>
              <a:gd name="connsiteY5" fmla="*/ 133350 h 142875"/>
              <a:gd name="connsiteX6" fmla="*/ 1914525 w 2555875"/>
              <a:gd name="connsiteY6" fmla="*/ 107950 h 142875"/>
              <a:gd name="connsiteX7" fmla="*/ 1279525 w 2555875"/>
              <a:gd name="connsiteY7" fmla="*/ 101600 h 142875"/>
              <a:gd name="connsiteX8" fmla="*/ 641350 w 2555875"/>
              <a:gd name="connsiteY8" fmla="*/ 104775 h 142875"/>
              <a:gd name="connsiteX9" fmla="*/ 0 w 2555875"/>
              <a:gd name="connsiteY9" fmla="*/ 142875 h 142875"/>
              <a:gd name="connsiteX10" fmla="*/ 0 w 2555875"/>
              <a:gd name="connsiteY10" fmla="*/ 0 h 142875"/>
              <a:gd name="connsiteX0" fmla="*/ 0 w 2555875"/>
              <a:gd name="connsiteY0" fmla="*/ 0 h 574675"/>
              <a:gd name="connsiteX1" fmla="*/ 641350 w 2555875"/>
              <a:gd name="connsiteY1" fmla="*/ 34925 h 574675"/>
              <a:gd name="connsiteX2" fmla="*/ 1282700 w 2555875"/>
              <a:gd name="connsiteY2" fmla="*/ 25400 h 574675"/>
              <a:gd name="connsiteX3" fmla="*/ 1917700 w 2555875"/>
              <a:gd name="connsiteY3" fmla="*/ 38100 h 574675"/>
              <a:gd name="connsiteX4" fmla="*/ 2552700 w 2555875"/>
              <a:gd name="connsiteY4" fmla="*/ 19050 h 574675"/>
              <a:gd name="connsiteX5" fmla="*/ 2555875 w 2555875"/>
              <a:gd name="connsiteY5" fmla="*/ 133350 h 574675"/>
              <a:gd name="connsiteX6" fmla="*/ 1914525 w 2555875"/>
              <a:gd name="connsiteY6" fmla="*/ 107950 h 574675"/>
              <a:gd name="connsiteX7" fmla="*/ 1279525 w 2555875"/>
              <a:gd name="connsiteY7" fmla="*/ 101600 h 574675"/>
              <a:gd name="connsiteX8" fmla="*/ 641350 w 2555875"/>
              <a:gd name="connsiteY8" fmla="*/ 104775 h 574675"/>
              <a:gd name="connsiteX9" fmla="*/ 0 w 2555875"/>
              <a:gd name="connsiteY9" fmla="*/ 574675 h 574675"/>
              <a:gd name="connsiteX10" fmla="*/ 0 w 2555875"/>
              <a:gd name="connsiteY10" fmla="*/ 0 h 574675"/>
              <a:gd name="connsiteX0" fmla="*/ 0 w 2555875"/>
              <a:gd name="connsiteY0" fmla="*/ 0 h 574675"/>
              <a:gd name="connsiteX1" fmla="*/ 641350 w 2555875"/>
              <a:gd name="connsiteY1" fmla="*/ 34925 h 574675"/>
              <a:gd name="connsiteX2" fmla="*/ 1282700 w 2555875"/>
              <a:gd name="connsiteY2" fmla="*/ 25400 h 574675"/>
              <a:gd name="connsiteX3" fmla="*/ 1917700 w 2555875"/>
              <a:gd name="connsiteY3" fmla="*/ 38100 h 574675"/>
              <a:gd name="connsiteX4" fmla="*/ 2552700 w 2555875"/>
              <a:gd name="connsiteY4" fmla="*/ 19050 h 574675"/>
              <a:gd name="connsiteX5" fmla="*/ 2555875 w 2555875"/>
              <a:gd name="connsiteY5" fmla="*/ 133350 h 574675"/>
              <a:gd name="connsiteX6" fmla="*/ 1914525 w 2555875"/>
              <a:gd name="connsiteY6" fmla="*/ 107950 h 574675"/>
              <a:gd name="connsiteX7" fmla="*/ 1279525 w 2555875"/>
              <a:gd name="connsiteY7" fmla="*/ 101600 h 574675"/>
              <a:gd name="connsiteX8" fmla="*/ 641350 w 2555875"/>
              <a:gd name="connsiteY8" fmla="*/ 558800 h 574675"/>
              <a:gd name="connsiteX9" fmla="*/ 0 w 2555875"/>
              <a:gd name="connsiteY9" fmla="*/ 574675 h 574675"/>
              <a:gd name="connsiteX10" fmla="*/ 0 w 2555875"/>
              <a:gd name="connsiteY10" fmla="*/ 0 h 574675"/>
              <a:gd name="connsiteX0" fmla="*/ 0 w 2555875"/>
              <a:gd name="connsiteY0" fmla="*/ 0 h 574675"/>
              <a:gd name="connsiteX1" fmla="*/ 641350 w 2555875"/>
              <a:gd name="connsiteY1" fmla="*/ 34925 h 574675"/>
              <a:gd name="connsiteX2" fmla="*/ 1282700 w 2555875"/>
              <a:gd name="connsiteY2" fmla="*/ 25400 h 574675"/>
              <a:gd name="connsiteX3" fmla="*/ 1917700 w 2555875"/>
              <a:gd name="connsiteY3" fmla="*/ 38100 h 574675"/>
              <a:gd name="connsiteX4" fmla="*/ 2552700 w 2555875"/>
              <a:gd name="connsiteY4" fmla="*/ 19050 h 574675"/>
              <a:gd name="connsiteX5" fmla="*/ 2555875 w 2555875"/>
              <a:gd name="connsiteY5" fmla="*/ 133350 h 574675"/>
              <a:gd name="connsiteX6" fmla="*/ 1914525 w 2555875"/>
              <a:gd name="connsiteY6" fmla="*/ 107950 h 574675"/>
              <a:gd name="connsiteX7" fmla="*/ 1279525 w 2555875"/>
              <a:gd name="connsiteY7" fmla="*/ 558800 h 574675"/>
              <a:gd name="connsiteX8" fmla="*/ 641350 w 2555875"/>
              <a:gd name="connsiteY8" fmla="*/ 558800 h 574675"/>
              <a:gd name="connsiteX9" fmla="*/ 0 w 2555875"/>
              <a:gd name="connsiteY9" fmla="*/ 574675 h 574675"/>
              <a:gd name="connsiteX10" fmla="*/ 0 w 2555875"/>
              <a:gd name="connsiteY10" fmla="*/ 0 h 574675"/>
              <a:gd name="connsiteX0" fmla="*/ 0 w 2555875"/>
              <a:gd name="connsiteY0" fmla="*/ 0 h 574675"/>
              <a:gd name="connsiteX1" fmla="*/ 641350 w 2555875"/>
              <a:gd name="connsiteY1" fmla="*/ 34925 h 574675"/>
              <a:gd name="connsiteX2" fmla="*/ 1282700 w 2555875"/>
              <a:gd name="connsiteY2" fmla="*/ 25400 h 574675"/>
              <a:gd name="connsiteX3" fmla="*/ 1917700 w 2555875"/>
              <a:gd name="connsiteY3" fmla="*/ 38100 h 574675"/>
              <a:gd name="connsiteX4" fmla="*/ 2552700 w 2555875"/>
              <a:gd name="connsiteY4" fmla="*/ 19050 h 574675"/>
              <a:gd name="connsiteX5" fmla="*/ 2555875 w 2555875"/>
              <a:gd name="connsiteY5" fmla="*/ 133350 h 574675"/>
              <a:gd name="connsiteX6" fmla="*/ 1914525 w 2555875"/>
              <a:gd name="connsiteY6" fmla="*/ 565150 h 574675"/>
              <a:gd name="connsiteX7" fmla="*/ 1279525 w 2555875"/>
              <a:gd name="connsiteY7" fmla="*/ 558800 h 574675"/>
              <a:gd name="connsiteX8" fmla="*/ 641350 w 2555875"/>
              <a:gd name="connsiteY8" fmla="*/ 558800 h 574675"/>
              <a:gd name="connsiteX9" fmla="*/ 0 w 2555875"/>
              <a:gd name="connsiteY9" fmla="*/ 574675 h 574675"/>
              <a:gd name="connsiteX10" fmla="*/ 0 w 2555875"/>
              <a:gd name="connsiteY10" fmla="*/ 0 h 574675"/>
              <a:gd name="connsiteX0" fmla="*/ 0 w 2555875"/>
              <a:gd name="connsiteY0" fmla="*/ 0 h 574675"/>
              <a:gd name="connsiteX1" fmla="*/ 641350 w 2555875"/>
              <a:gd name="connsiteY1" fmla="*/ 34925 h 574675"/>
              <a:gd name="connsiteX2" fmla="*/ 1282700 w 2555875"/>
              <a:gd name="connsiteY2" fmla="*/ 25400 h 574675"/>
              <a:gd name="connsiteX3" fmla="*/ 1917700 w 2555875"/>
              <a:gd name="connsiteY3" fmla="*/ 38100 h 574675"/>
              <a:gd name="connsiteX4" fmla="*/ 2552700 w 2555875"/>
              <a:gd name="connsiteY4" fmla="*/ 19050 h 574675"/>
              <a:gd name="connsiteX5" fmla="*/ 2555875 w 2555875"/>
              <a:gd name="connsiteY5" fmla="*/ 133350 h 574675"/>
              <a:gd name="connsiteX6" fmla="*/ 2552700 w 2555875"/>
              <a:gd name="connsiteY6" fmla="*/ 561975 h 574675"/>
              <a:gd name="connsiteX7" fmla="*/ 1914525 w 2555875"/>
              <a:gd name="connsiteY7" fmla="*/ 565150 h 574675"/>
              <a:gd name="connsiteX8" fmla="*/ 1279525 w 2555875"/>
              <a:gd name="connsiteY8" fmla="*/ 558800 h 574675"/>
              <a:gd name="connsiteX9" fmla="*/ 641350 w 2555875"/>
              <a:gd name="connsiteY9" fmla="*/ 558800 h 574675"/>
              <a:gd name="connsiteX10" fmla="*/ 0 w 2555875"/>
              <a:gd name="connsiteY10" fmla="*/ 574675 h 574675"/>
              <a:gd name="connsiteX11" fmla="*/ 0 w 2555875"/>
              <a:gd name="connsiteY11" fmla="*/ 0 h 574675"/>
              <a:gd name="connsiteX0" fmla="*/ 0 w 2555875"/>
              <a:gd name="connsiteY0" fmla="*/ 727075 h 774700"/>
              <a:gd name="connsiteX1" fmla="*/ 641350 w 2555875"/>
              <a:gd name="connsiteY1" fmla="*/ 15875 h 774700"/>
              <a:gd name="connsiteX2" fmla="*/ 1282700 w 2555875"/>
              <a:gd name="connsiteY2" fmla="*/ 6350 h 774700"/>
              <a:gd name="connsiteX3" fmla="*/ 1917700 w 2555875"/>
              <a:gd name="connsiteY3" fmla="*/ 19050 h 774700"/>
              <a:gd name="connsiteX4" fmla="*/ 2552700 w 2555875"/>
              <a:gd name="connsiteY4" fmla="*/ 0 h 774700"/>
              <a:gd name="connsiteX5" fmla="*/ 2555875 w 2555875"/>
              <a:gd name="connsiteY5" fmla="*/ 114300 h 774700"/>
              <a:gd name="connsiteX6" fmla="*/ 2552700 w 2555875"/>
              <a:gd name="connsiteY6" fmla="*/ 542925 h 774700"/>
              <a:gd name="connsiteX7" fmla="*/ 1914525 w 2555875"/>
              <a:gd name="connsiteY7" fmla="*/ 546100 h 774700"/>
              <a:gd name="connsiteX8" fmla="*/ 1279525 w 2555875"/>
              <a:gd name="connsiteY8" fmla="*/ 539750 h 774700"/>
              <a:gd name="connsiteX9" fmla="*/ 641350 w 2555875"/>
              <a:gd name="connsiteY9" fmla="*/ 539750 h 774700"/>
              <a:gd name="connsiteX10" fmla="*/ 0 w 2555875"/>
              <a:gd name="connsiteY10" fmla="*/ 555625 h 774700"/>
              <a:gd name="connsiteX11" fmla="*/ 0 w 2555875"/>
              <a:gd name="connsiteY11" fmla="*/ 727075 h 774700"/>
              <a:gd name="connsiteX0" fmla="*/ 0 w 2555875"/>
              <a:gd name="connsiteY0" fmla="*/ 727075 h 774700"/>
              <a:gd name="connsiteX1" fmla="*/ 641350 w 2555875"/>
              <a:gd name="connsiteY1" fmla="*/ 768350 h 774700"/>
              <a:gd name="connsiteX2" fmla="*/ 1282700 w 2555875"/>
              <a:gd name="connsiteY2" fmla="*/ 6350 h 774700"/>
              <a:gd name="connsiteX3" fmla="*/ 1917700 w 2555875"/>
              <a:gd name="connsiteY3" fmla="*/ 19050 h 774700"/>
              <a:gd name="connsiteX4" fmla="*/ 2552700 w 2555875"/>
              <a:gd name="connsiteY4" fmla="*/ 0 h 774700"/>
              <a:gd name="connsiteX5" fmla="*/ 2555875 w 2555875"/>
              <a:gd name="connsiteY5" fmla="*/ 114300 h 774700"/>
              <a:gd name="connsiteX6" fmla="*/ 2552700 w 2555875"/>
              <a:gd name="connsiteY6" fmla="*/ 542925 h 774700"/>
              <a:gd name="connsiteX7" fmla="*/ 1914525 w 2555875"/>
              <a:gd name="connsiteY7" fmla="*/ 546100 h 774700"/>
              <a:gd name="connsiteX8" fmla="*/ 1279525 w 2555875"/>
              <a:gd name="connsiteY8" fmla="*/ 539750 h 774700"/>
              <a:gd name="connsiteX9" fmla="*/ 641350 w 2555875"/>
              <a:gd name="connsiteY9" fmla="*/ 539750 h 774700"/>
              <a:gd name="connsiteX10" fmla="*/ 0 w 2555875"/>
              <a:gd name="connsiteY10" fmla="*/ 555625 h 774700"/>
              <a:gd name="connsiteX11" fmla="*/ 0 w 2555875"/>
              <a:gd name="connsiteY11" fmla="*/ 727075 h 774700"/>
              <a:gd name="connsiteX0" fmla="*/ 0 w 2555875"/>
              <a:gd name="connsiteY0" fmla="*/ 727075 h 774700"/>
              <a:gd name="connsiteX1" fmla="*/ 641350 w 2555875"/>
              <a:gd name="connsiteY1" fmla="*/ 768350 h 774700"/>
              <a:gd name="connsiteX2" fmla="*/ 1282700 w 2555875"/>
              <a:gd name="connsiteY2" fmla="*/ 746125 h 774700"/>
              <a:gd name="connsiteX3" fmla="*/ 1917700 w 2555875"/>
              <a:gd name="connsiteY3" fmla="*/ 19050 h 774700"/>
              <a:gd name="connsiteX4" fmla="*/ 2552700 w 2555875"/>
              <a:gd name="connsiteY4" fmla="*/ 0 h 774700"/>
              <a:gd name="connsiteX5" fmla="*/ 2555875 w 2555875"/>
              <a:gd name="connsiteY5" fmla="*/ 114300 h 774700"/>
              <a:gd name="connsiteX6" fmla="*/ 2552700 w 2555875"/>
              <a:gd name="connsiteY6" fmla="*/ 542925 h 774700"/>
              <a:gd name="connsiteX7" fmla="*/ 1914525 w 2555875"/>
              <a:gd name="connsiteY7" fmla="*/ 546100 h 774700"/>
              <a:gd name="connsiteX8" fmla="*/ 1279525 w 2555875"/>
              <a:gd name="connsiteY8" fmla="*/ 539750 h 774700"/>
              <a:gd name="connsiteX9" fmla="*/ 641350 w 2555875"/>
              <a:gd name="connsiteY9" fmla="*/ 539750 h 774700"/>
              <a:gd name="connsiteX10" fmla="*/ 0 w 2555875"/>
              <a:gd name="connsiteY10" fmla="*/ 555625 h 774700"/>
              <a:gd name="connsiteX11" fmla="*/ 0 w 2555875"/>
              <a:gd name="connsiteY11" fmla="*/ 727075 h 774700"/>
              <a:gd name="connsiteX0" fmla="*/ 0 w 2555875"/>
              <a:gd name="connsiteY0" fmla="*/ 727075 h 774700"/>
              <a:gd name="connsiteX1" fmla="*/ 641350 w 2555875"/>
              <a:gd name="connsiteY1" fmla="*/ 768350 h 774700"/>
              <a:gd name="connsiteX2" fmla="*/ 1282700 w 2555875"/>
              <a:gd name="connsiteY2" fmla="*/ 746125 h 774700"/>
              <a:gd name="connsiteX3" fmla="*/ 1917700 w 2555875"/>
              <a:gd name="connsiteY3" fmla="*/ 765175 h 774700"/>
              <a:gd name="connsiteX4" fmla="*/ 2552700 w 2555875"/>
              <a:gd name="connsiteY4" fmla="*/ 0 h 774700"/>
              <a:gd name="connsiteX5" fmla="*/ 2555875 w 2555875"/>
              <a:gd name="connsiteY5" fmla="*/ 114300 h 774700"/>
              <a:gd name="connsiteX6" fmla="*/ 2552700 w 2555875"/>
              <a:gd name="connsiteY6" fmla="*/ 542925 h 774700"/>
              <a:gd name="connsiteX7" fmla="*/ 1914525 w 2555875"/>
              <a:gd name="connsiteY7" fmla="*/ 546100 h 774700"/>
              <a:gd name="connsiteX8" fmla="*/ 1279525 w 2555875"/>
              <a:gd name="connsiteY8" fmla="*/ 539750 h 774700"/>
              <a:gd name="connsiteX9" fmla="*/ 641350 w 2555875"/>
              <a:gd name="connsiteY9" fmla="*/ 539750 h 774700"/>
              <a:gd name="connsiteX10" fmla="*/ 0 w 2555875"/>
              <a:gd name="connsiteY10" fmla="*/ 555625 h 774700"/>
              <a:gd name="connsiteX11" fmla="*/ 0 w 2555875"/>
              <a:gd name="connsiteY11" fmla="*/ 727075 h 774700"/>
              <a:gd name="connsiteX0" fmla="*/ 0 w 2659063"/>
              <a:gd name="connsiteY0" fmla="*/ 764117 h 811742"/>
              <a:gd name="connsiteX1" fmla="*/ 641350 w 2659063"/>
              <a:gd name="connsiteY1" fmla="*/ 805392 h 811742"/>
              <a:gd name="connsiteX2" fmla="*/ 1282700 w 2659063"/>
              <a:gd name="connsiteY2" fmla="*/ 783167 h 811742"/>
              <a:gd name="connsiteX3" fmla="*/ 1917700 w 2659063"/>
              <a:gd name="connsiteY3" fmla="*/ 802217 h 811742"/>
              <a:gd name="connsiteX4" fmla="*/ 2552700 w 2659063"/>
              <a:gd name="connsiteY4" fmla="*/ 37042 h 811742"/>
              <a:gd name="connsiteX5" fmla="*/ 2552700 w 2659063"/>
              <a:gd name="connsiteY5" fmla="*/ 579967 h 811742"/>
              <a:gd name="connsiteX6" fmla="*/ 1914525 w 2659063"/>
              <a:gd name="connsiteY6" fmla="*/ 583142 h 811742"/>
              <a:gd name="connsiteX7" fmla="*/ 1279525 w 2659063"/>
              <a:gd name="connsiteY7" fmla="*/ 576792 h 811742"/>
              <a:gd name="connsiteX8" fmla="*/ 641350 w 2659063"/>
              <a:gd name="connsiteY8" fmla="*/ 576792 h 811742"/>
              <a:gd name="connsiteX9" fmla="*/ 0 w 2659063"/>
              <a:gd name="connsiteY9" fmla="*/ 592667 h 811742"/>
              <a:gd name="connsiteX10" fmla="*/ 0 w 2659063"/>
              <a:gd name="connsiteY10" fmla="*/ 764117 h 811742"/>
              <a:gd name="connsiteX0" fmla="*/ 0 w 2659063"/>
              <a:gd name="connsiteY0" fmla="*/ 275167 h 322792"/>
              <a:gd name="connsiteX1" fmla="*/ 641350 w 2659063"/>
              <a:gd name="connsiteY1" fmla="*/ 316442 h 322792"/>
              <a:gd name="connsiteX2" fmla="*/ 1282700 w 2659063"/>
              <a:gd name="connsiteY2" fmla="*/ 294217 h 322792"/>
              <a:gd name="connsiteX3" fmla="*/ 1917700 w 2659063"/>
              <a:gd name="connsiteY3" fmla="*/ 313267 h 322792"/>
              <a:gd name="connsiteX4" fmla="*/ 2552700 w 2659063"/>
              <a:gd name="connsiteY4" fmla="*/ 259292 h 322792"/>
              <a:gd name="connsiteX5" fmla="*/ 2552700 w 2659063"/>
              <a:gd name="connsiteY5" fmla="*/ 91017 h 322792"/>
              <a:gd name="connsiteX6" fmla="*/ 1914525 w 2659063"/>
              <a:gd name="connsiteY6" fmla="*/ 94192 h 322792"/>
              <a:gd name="connsiteX7" fmla="*/ 1279525 w 2659063"/>
              <a:gd name="connsiteY7" fmla="*/ 87842 h 322792"/>
              <a:gd name="connsiteX8" fmla="*/ 641350 w 2659063"/>
              <a:gd name="connsiteY8" fmla="*/ 87842 h 322792"/>
              <a:gd name="connsiteX9" fmla="*/ 0 w 2659063"/>
              <a:gd name="connsiteY9" fmla="*/ 103717 h 322792"/>
              <a:gd name="connsiteX10" fmla="*/ 0 w 2659063"/>
              <a:gd name="connsiteY10" fmla="*/ 275167 h 322792"/>
              <a:gd name="connsiteX0" fmla="*/ 0 w 2658533"/>
              <a:gd name="connsiteY0" fmla="*/ 219075 h 266700"/>
              <a:gd name="connsiteX1" fmla="*/ 641350 w 2658533"/>
              <a:gd name="connsiteY1" fmla="*/ 260350 h 266700"/>
              <a:gd name="connsiteX2" fmla="*/ 1282700 w 2658533"/>
              <a:gd name="connsiteY2" fmla="*/ 238125 h 266700"/>
              <a:gd name="connsiteX3" fmla="*/ 1917700 w 2658533"/>
              <a:gd name="connsiteY3" fmla="*/ 257175 h 266700"/>
              <a:gd name="connsiteX4" fmla="*/ 2552700 w 2658533"/>
              <a:gd name="connsiteY4" fmla="*/ 203200 h 266700"/>
              <a:gd name="connsiteX5" fmla="*/ 2552700 w 2658533"/>
              <a:gd name="connsiteY5" fmla="*/ 34925 h 266700"/>
              <a:gd name="connsiteX6" fmla="*/ 1914525 w 2658533"/>
              <a:gd name="connsiteY6" fmla="*/ 38100 h 266700"/>
              <a:gd name="connsiteX7" fmla="*/ 1279525 w 2658533"/>
              <a:gd name="connsiteY7" fmla="*/ 31750 h 266700"/>
              <a:gd name="connsiteX8" fmla="*/ 641350 w 2658533"/>
              <a:gd name="connsiteY8" fmla="*/ 31750 h 266700"/>
              <a:gd name="connsiteX9" fmla="*/ 0 w 2658533"/>
              <a:gd name="connsiteY9" fmla="*/ 47625 h 266700"/>
              <a:gd name="connsiteX10" fmla="*/ 0 w 2658533"/>
              <a:gd name="connsiteY10" fmla="*/ 219075 h 266700"/>
              <a:gd name="connsiteX0" fmla="*/ 0 w 2554288"/>
              <a:gd name="connsiteY0" fmla="*/ 219075 h 266700"/>
              <a:gd name="connsiteX1" fmla="*/ 641350 w 2554288"/>
              <a:gd name="connsiteY1" fmla="*/ 260350 h 266700"/>
              <a:gd name="connsiteX2" fmla="*/ 1282700 w 2554288"/>
              <a:gd name="connsiteY2" fmla="*/ 238125 h 266700"/>
              <a:gd name="connsiteX3" fmla="*/ 1917700 w 2554288"/>
              <a:gd name="connsiteY3" fmla="*/ 257175 h 266700"/>
              <a:gd name="connsiteX4" fmla="*/ 2552700 w 2554288"/>
              <a:gd name="connsiteY4" fmla="*/ 203200 h 266700"/>
              <a:gd name="connsiteX5" fmla="*/ 2552700 w 2554288"/>
              <a:gd name="connsiteY5" fmla="*/ 34925 h 266700"/>
              <a:gd name="connsiteX6" fmla="*/ 1914525 w 2554288"/>
              <a:gd name="connsiteY6" fmla="*/ 38100 h 266700"/>
              <a:gd name="connsiteX7" fmla="*/ 1279525 w 2554288"/>
              <a:gd name="connsiteY7" fmla="*/ 31750 h 266700"/>
              <a:gd name="connsiteX8" fmla="*/ 641350 w 2554288"/>
              <a:gd name="connsiteY8" fmla="*/ 31750 h 266700"/>
              <a:gd name="connsiteX9" fmla="*/ 0 w 2554288"/>
              <a:gd name="connsiteY9" fmla="*/ 47625 h 266700"/>
              <a:gd name="connsiteX10" fmla="*/ 0 w 2554288"/>
              <a:gd name="connsiteY10" fmla="*/ 219075 h 266700"/>
              <a:gd name="connsiteX0" fmla="*/ 0 w 2554288"/>
              <a:gd name="connsiteY0" fmla="*/ 0 h 311150"/>
              <a:gd name="connsiteX1" fmla="*/ 641350 w 2554288"/>
              <a:gd name="connsiteY1" fmla="*/ 311150 h 311150"/>
              <a:gd name="connsiteX2" fmla="*/ 1282700 w 2554288"/>
              <a:gd name="connsiteY2" fmla="*/ 288925 h 311150"/>
              <a:gd name="connsiteX3" fmla="*/ 1917700 w 2554288"/>
              <a:gd name="connsiteY3" fmla="*/ 307975 h 311150"/>
              <a:gd name="connsiteX4" fmla="*/ 2552700 w 2554288"/>
              <a:gd name="connsiteY4" fmla="*/ 254000 h 311150"/>
              <a:gd name="connsiteX5" fmla="*/ 2552700 w 2554288"/>
              <a:gd name="connsiteY5" fmla="*/ 85725 h 311150"/>
              <a:gd name="connsiteX6" fmla="*/ 1914525 w 2554288"/>
              <a:gd name="connsiteY6" fmla="*/ 88900 h 311150"/>
              <a:gd name="connsiteX7" fmla="*/ 1279525 w 2554288"/>
              <a:gd name="connsiteY7" fmla="*/ 82550 h 311150"/>
              <a:gd name="connsiteX8" fmla="*/ 641350 w 2554288"/>
              <a:gd name="connsiteY8" fmla="*/ 82550 h 311150"/>
              <a:gd name="connsiteX9" fmla="*/ 0 w 2554288"/>
              <a:gd name="connsiteY9" fmla="*/ 98425 h 311150"/>
              <a:gd name="connsiteX10" fmla="*/ 0 w 2554288"/>
              <a:gd name="connsiteY10" fmla="*/ 0 h 311150"/>
              <a:gd name="connsiteX0" fmla="*/ 0 w 2554288"/>
              <a:gd name="connsiteY0" fmla="*/ 50800 h 358775"/>
              <a:gd name="connsiteX1" fmla="*/ 641350 w 2554288"/>
              <a:gd name="connsiteY1" fmla="*/ 0 h 358775"/>
              <a:gd name="connsiteX2" fmla="*/ 1282700 w 2554288"/>
              <a:gd name="connsiteY2" fmla="*/ 339725 h 358775"/>
              <a:gd name="connsiteX3" fmla="*/ 1917700 w 2554288"/>
              <a:gd name="connsiteY3" fmla="*/ 358775 h 358775"/>
              <a:gd name="connsiteX4" fmla="*/ 2552700 w 2554288"/>
              <a:gd name="connsiteY4" fmla="*/ 304800 h 358775"/>
              <a:gd name="connsiteX5" fmla="*/ 2552700 w 2554288"/>
              <a:gd name="connsiteY5" fmla="*/ 136525 h 358775"/>
              <a:gd name="connsiteX6" fmla="*/ 1914525 w 2554288"/>
              <a:gd name="connsiteY6" fmla="*/ 139700 h 358775"/>
              <a:gd name="connsiteX7" fmla="*/ 1279525 w 2554288"/>
              <a:gd name="connsiteY7" fmla="*/ 133350 h 358775"/>
              <a:gd name="connsiteX8" fmla="*/ 641350 w 2554288"/>
              <a:gd name="connsiteY8" fmla="*/ 133350 h 358775"/>
              <a:gd name="connsiteX9" fmla="*/ 0 w 2554288"/>
              <a:gd name="connsiteY9" fmla="*/ 149225 h 358775"/>
              <a:gd name="connsiteX10" fmla="*/ 0 w 2554288"/>
              <a:gd name="connsiteY10" fmla="*/ 50800 h 358775"/>
              <a:gd name="connsiteX0" fmla="*/ 0 w 2554288"/>
              <a:gd name="connsiteY0" fmla="*/ 50800 h 358775"/>
              <a:gd name="connsiteX1" fmla="*/ 641350 w 2554288"/>
              <a:gd name="connsiteY1" fmla="*/ 0 h 358775"/>
              <a:gd name="connsiteX2" fmla="*/ 1282700 w 2554288"/>
              <a:gd name="connsiteY2" fmla="*/ 31750 h 358775"/>
              <a:gd name="connsiteX3" fmla="*/ 1917700 w 2554288"/>
              <a:gd name="connsiteY3" fmla="*/ 358775 h 358775"/>
              <a:gd name="connsiteX4" fmla="*/ 2552700 w 2554288"/>
              <a:gd name="connsiteY4" fmla="*/ 304800 h 358775"/>
              <a:gd name="connsiteX5" fmla="*/ 2552700 w 2554288"/>
              <a:gd name="connsiteY5" fmla="*/ 136525 h 358775"/>
              <a:gd name="connsiteX6" fmla="*/ 1914525 w 2554288"/>
              <a:gd name="connsiteY6" fmla="*/ 139700 h 358775"/>
              <a:gd name="connsiteX7" fmla="*/ 1279525 w 2554288"/>
              <a:gd name="connsiteY7" fmla="*/ 133350 h 358775"/>
              <a:gd name="connsiteX8" fmla="*/ 641350 w 2554288"/>
              <a:gd name="connsiteY8" fmla="*/ 133350 h 358775"/>
              <a:gd name="connsiteX9" fmla="*/ 0 w 2554288"/>
              <a:gd name="connsiteY9" fmla="*/ 149225 h 358775"/>
              <a:gd name="connsiteX10" fmla="*/ 0 w 2554288"/>
              <a:gd name="connsiteY10" fmla="*/ 50800 h 358775"/>
              <a:gd name="connsiteX0" fmla="*/ 0 w 2554288"/>
              <a:gd name="connsiteY0" fmla="*/ 50800 h 304800"/>
              <a:gd name="connsiteX1" fmla="*/ 641350 w 2554288"/>
              <a:gd name="connsiteY1" fmla="*/ 0 h 304800"/>
              <a:gd name="connsiteX2" fmla="*/ 1282700 w 2554288"/>
              <a:gd name="connsiteY2" fmla="*/ 31750 h 304800"/>
              <a:gd name="connsiteX3" fmla="*/ 1917700 w 2554288"/>
              <a:gd name="connsiteY3" fmla="*/ 53975 h 304800"/>
              <a:gd name="connsiteX4" fmla="*/ 2552700 w 2554288"/>
              <a:gd name="connsiteY4" fmla="*/ 304800 h 304800"/>
              <a:gd name="connsiteX5" fmla="*/ 2552700 w 2554288"/>
              <a:gd name="connsiteY5" fmla="*/ 136525 h 304800"/>
              <a:gd name="connsiteX6" fmla="*/ 1914525 w 2554288"/>
              <a:gd name="connsiteY6" fmla="*/ 139700 h 304800"/>
              <a:gd name="connsiteX7" fmla="*/ 1279525 w 2554288"/>
              <a:gd name="connsiteY7" fmla="*/ 133350 h 304800"/>
              <a:gd name="connsiteX8" fmla="*/ 641350 w 2554288"/>
              <a:gd name="connsiteY8" fmla="*/ 133350 h 304800"/>
              <a:gd name="connsiteX9" fmla="*/ 0 w 2554288"/>
              <a:gd name="connsiteY9" fmla="*/ 149225 h 304800"/>
              <a:gd name="connsiteX10" fmla="*/ 0 w 2554288"/>
              <a:gd name="connsiteY10" fmla="*/ 50800 h 304800"/>
              <a:gd name="connsiteX0" fmla="*/ 0 w 2554288"/>
              <a:gd name="connsiteY0" fmla="*/ 71967 h 222250"/>
              <a:gd name="connsiteX1" fmla="*/ 641350 w 2554288"/>
              <a:gd name="connsiteY1" fmla="*/ 21167 h 222250"/>
              <a:gd name="connsiteX2" fmla="*/ 1282700 w 2554288"/>
              <a:gd name="connsiteY2" fmla="*/ 52917 h 222250"/>
              <a:gd name="connsiteX3" fmla="*/ 1917700 w 2554288"/>
              <a:gd name="connsiteY3" fmla="*/ 75142 h 222250"/>
              <a:gd name="connsiteX4" fmla="*/ 2552700 w 2554288"/>
              <a:gd name="connsiteY4" fmla="*/ 62442 h 222250"/>
              <a:gd name="connsiteX5" fmla="*/ 2552700 w 2554288"/>
              <a:gd name="connsiteY5" fmla="*/ 157692 h 222250"/>
              <a:gd name="connsiteX6" fmla="*/ 1914525 w 2554288"/>
              <a:gd name="connsiteY6" fmla="*/ 160867 h 222250"/>
              <a:gd name="connsiteX7" fmla="*/ 1279525 w 2554288"/>
              <a:gd name="connsiteY7" fmla="*/ 154517 h 222250"/>
              <a:gd name="connsiteX8" fmla="*/ 641350 w 2554288"/>
              <a:gd name="connsiteY8" fmla="*/ 154517 h 222250"/>
              <a:gd name="connsiteX9" fmla="*/ 0 w 2554288"/>
              <a:gd name="connsiteY9" fmla="*/ 170392 h 222250"/>
              <a:gd name="connsiteX10" fmla="*/ 0 w 2554288"/>
              <a:gd name="connsiteY10" fmla="*/ 71967 h 222250"/>
              <a:gd name="connsiteX0" fmla="*/ 0 w 2554288"/>
              <a:gd name="connsiteY0" fmla="*/ 0 h 553508"/>
              <a:gd name="connsiteX1" fmla="*/ 641350 w 2554288"/>
              <a:gd name="connsiteY1" fmla="*/ 352425 h 553508"/>
              <a:gd name="connsiteX2" fmla="*/ 1282700 w 2554288"/>
              <a:gd name="connsiteY2" fmla="*/ 384175 h 553508"/>
              <a:gd name="connsiteX3" fmla="*/ 1917700 w 2554288"/>
              <a:gd name="connsiteY3" fmla="*/ 406400 h 553508"/>
              <a:gd name="connsiteX4" fmla="*/ 2552700 w 2554288"/>
              <a:gd name="connsiteY4" fmla="*/ 393700 h 553508"/>
              <a:gd name="connsiteX5" fmla="*/ 2552700 w 2554288"/>
              <a:gd name="connsiteY5" fmla="*/ 488950 h 553508"/>
              <a:gd name="connsiteX6" fmla="*/ 1914525 w 2554288"/>
              <a:gd name="connsiteY6" fmla="*/ 492125 h 553508"/>
              <a:gd name="connsiteX7" fmla="*/ 1279525 w 2554288"/>
              <a:gd name="connsiteY7" fmla="*/ 485775 h 553508"/>
              <a:gd name="connsiteX8" fmla="*/ 641350 w 2554288"/>
              <a:gd name="connsiteY8" fmla="*/ 485775 h 553508"/>
              <a:gd name="connsiteX9" fmla="*/ 0 w 2554288"/>
              <a:gd name="connsiteY9" fmla="*/ 501650 h 553508"/>
              <a:gd name="connsiteX10" fmla="*/ 0 w 2554288"/>
              <a:gd name="connsiteY10" fmla="*/ 0 h 553508"/>
              <a:gd name="connsiteX0" fmla="*/ 0 w 2554288"/>
              <a:gd name="connsiteY0" fmla="*/ 0 h 553508"/>
              <a:gd name="connsiteX1" fmla="*/ 641350 w 2554288"/>
              <a:gd name="connsiteY1" fmla="*/ 38100 h 553508"/>
              <a:gd name="connsiteX2" fmla="*/ 1282700 w 2554288"/>
              <a:gd name="connsiteY2" fmla="*/ 384175 h 553508"/>
              <a:gd name="connsiteX3" fmla="*/ 1917700 w 2554288"/>
              <a:gd name="connsiteY3" fmla="*/ 406400 h 553508"/>
              <a:gd name="connsiteX4" fmla="*/ 2552700 w 2554288"/>
              <a:gd name="connsiteY4" fmla="*/ 393700 h 553508"/>
              <a:gd name="connsiteX5" fmla="*/ 2552700 w 2554288"/>
              <a:gd name="connsiteY5" fmla="*/ 488950 h 553508"/>
              <a:gd name="connsiteX6" fmla="*/ 1914525 w 2554288"/>
              <a:gd name="connsiteY6" fmla="*/ 492125 h 553508"/>
              <a:gd name="connsiteX7" fmla="*/ 1279525 w 2554288"/>
              <a:gd name="connsiteY7" fmla="*/ 485775 h 553508"/>
              <a:gd name="connsiteX8" fmla="*/ 641350 w 2554288"/>
              <a:gd name="connsiteY8" fmla="*/ 485775 h 553508"/>
              <a:gd name="connsiteX9" fmla="*/ 0 w 2554288"/>
              <a:gd name="connsiteY9" fmla="*/ 501650 h 553508"/>
              <a:gd name="connsiteX10" fmla="*/ 0 w 2554288"/>
              <a:gd name="connsiteY10" fmla="*/ 0 h 553508"/>
              <a:gd name="connsiteX0" fmla="*/ 0 w 2554288"/>
              <a:gd name="connsiteY0" fmla="*/ 0 h 553508"/>
              <a:gd name="connsiteX1" fmla="*/ 641350 w 2554288"/>
              <a:gd name="connsiteY1" fmla="*/ 38100 h 553508"/>
              <a:gd name="connsiteX2" fmla="*/ 1282700 w 2554288"/>
              <a:gd name="connsiteY2" fmla="*/ 28575 h 553508"/>
              <a:gd name="connsiteX3" fmla="*/ 1917700 w 2554288"/>
              <a:gd name="connsiteY3" fmla="*/ 406400 h 553508"/>
              <a:gd name="connsiteX4" fmla="*/ 2552700 w 2554288"/>
              <a:gd name="connsiteY4" fmla="*/ 393700 h 553508"/>
              <a:gd name="connsiteX5" fmla="*/ 2552700 w 2554288"/>
              <a:gd name="connsiteY5" fmla="*/ 488950 h 553508"/>
              <a:gd name="connsiteX6" fmla="*/ 1914525 w 2554288"/>
              <a:gd name="connsiteY6" fmla="*/ 492125 h 553508"/>
              <a:gd name="connsiteX7" fmla="*/ 1279525 w 2554288"/>
              <a:gd name="connsiteY7" fmla="*/ 485775 h 553508"/>
              <a:gd name="connsiteX8" fmla="*/ 641350 w 2554288"/>
              <a:gd name="connsiteY8" fmla="*/ 485775 h 553508"/>
              <a:gd name="connsiteX9" fmla="*/ 0 w 2554288"/>
              <a:gd name="connsiteY9" fmla="*/ 501650 h 553508"/>
              <a:gd name="connsiteX10" fmla="*/ 0 w 2554288"/>
              <a:gd name="connsiteY10" fmla="*/ 0 h 553508"/>
              <a:gd name="connsiteX0" fmla="*/ 0 w 2554288"/>
              <a:gd name="connsiteY0" fmla="*/ 0 h 553508"/>
              <a:gd name="connsiteX1" fmla="*/ 641350 w 2554288"/>
              <a:gd name="connsiteY1" fmla="*/ 38100 h 553508"/>
              <a:gd name="connsiteX2" fmla="*/ 1282700 w 2554288"/>
              <a:gd name="connsiteY2" fmla="*/ 28575 h 553508"/>
              <a:gd name="connsiteX3" fmla="*/ 1917700 w 2554288"/>
              <a:gd name="connsiteY3" fmla="*/ 41275 h 553508"/>
              <a:gd name="connsiteX4" fmla="*/ 2552700 w 2554288"/>
              <a:gd name="connsiteY4" fmla="*/ 393700 h 553508"/>
              <a:gd name="connsiteX5" fmla="*/ 2552700 w 2554288"/>
              <a:gd name="connsiteY5" fmla="*/ 488950 h 553508"/>
              <a:gd name="connsiteX6" fmla="*/ 1914525 w 2554288"/>
              <a:gd name="connsiteY6" fmla="*/ 492125 h 553508"/>
              <a:gd name="connsiteX7" fmla="*/ 1279525 w 2554288"/>
              <a:gd name="connsiteY7" fmla="*/ 485775 h 553508"/>
              <a:gd name="connsiteX8" fmla="*/ 641350 w 2554288"/>
              <a:gd name="connsiteY8" fmla="*/ 485775 h 553508"/>
              <a:gd name="connsiteX9" fmla="*/ 0 w 2554288"/>
              <a:gd name="connsiteY9" fmla="*/ 501650 h 553508"/>
              <a:gd name="connsiteX10" fmla="*/ 0 w 2554288"/>
              <a:gd name="connsiteY10" fmla="*/ 0 h 553508"/>
              <a:gd name="connsiteX0" fmla="*/ 0 w 2554288"/>
              <a:gd name="connsiteY0" fmla="*/ 65617 h 619125"/>
              <a:gd name="connsiteX1" fmla="*/ 641350 w 2554288"/>
              <a:gd name="connsiteY1" fmla="*/ 103717 h 619125"/>
              <a:gd name="connsiteX2" fmla="*/ 1282700 w 2554288"/>
              <a:gd name="connsiteY2" fmla="*/ 94192 h 619125"/>
              <a:gd name="connsiteX3" fmla="*/ 1917700 w 2554288"/>
              <a:gd name="connsiteY3" fmla="*/ 106892 h 619125"/>
              <a:gd name="connsiteX4" fmla="*/ 2552700 w 2554288"/>
              <a:gd name="connsiteY4" fmla="*/ 62442 h 619125"/>
              <a:gd name="connsiteX5" fmla="*/ 2552700 w 2554288"/>
              <a:gd name="connsiteY5" fmla="*/ 554567 h 619125"/>
              <a:gd name="connsiteX6" fmla="*/ 1914525 w 2554288"/>
              <a:gd name="connsiteY6" fmla="*/ 557742 h 619125"/>
              <a:gd name="connsiteX7" fmla="*/ 1279525 w 2554288"/>
              <a:gd name="connsiteY7" fmla="*/ 551392 h 619125"/>
              <a:gd name="connsiteX8" fmla="*/ 641350 w 2554288"/>
              <a:gd name="connsiteY8" fmla="*/ 551392 h 619125"/>
              <a:gd name="connsiteX9" fmla="*/ 0 w 2554288"/>
              <a:gd name="connsiteY9" fmla="*/ 567267 h 619125"/>
              <a:gd name="connsiteX10" fmla="*/ 0 w 2554288"/>
              <a:gd name="connsiteY10" fmla="*/ 65617 h 619125"/>
              <a:gd name="connsiteX0" fmla="*/ 0 w 2554288"/>
              <a:gd name="connsiteY0" fmla="*/ 65617 h 619125"/>
              <a:gd name="connsiteX1" fmla="*/ 641350 w 2554288"/>
              <a:gd name="connsiteY1" fmla="*/ 103717 h 619125"/>
              <a:gd name="connsiteX2" fmla="*/ 1282700 w 2554288"/>
              <a:gd name="connsiteY2" fmla="*/ 94192 h 619125"/>
              <a:gd name="connsiteX3" fmla="*/ 1917700 w 2554288"/>
              <a:gd name="connsiteY3" fmla="*/ 106892 h 619125"/>
              <a:gd name="connsiteX4" fmla="*/ 2552700 w 2554288"/>
              <a:gd name="connsiteY4" fmla="*/ 62442 h 619125"/>
              <a:gd name="connsiteX5" fmla="*/ 2552700 w 2554288"/>
              <a:gd name="connsiteY5" fmla="*/ 554567 h 619125"/>
              <a:gd name="connsiteX6" fmla="*/ 1914525 w 2554288"/>
              <a:gd name="connsiteY6" fmla="*/ 557742 h 619125"/>
              <a:gd name="connsiteX7" fmla="*/ 1279525 w 2554288"/>
              <a:gd name="connsiteY7" fmla="*/ 551392 h 619125"/>
              <a:gd name="connsiteX8" fmla="*/ 641350 w 2554288"/>
              <a:gd name="connsiteY8" fmla="*/ 551392 h 619125"/>
              <a:gd name="connsiteX9" fmla="*/ 0 w 2554288"/>
              <a:gd name="connsiteY9" fmla="*/ 49742 h 619125"/>
              <a:gd name="connsiteX10" fmla="*/ 0 w 2554288"/>
              <a:gd name="connsiteY10" fmla="*/ 65617 h 619125"/>
              <a:gd name="connsiteX0" fmla="*/ 0 w 2554288"/>
              <a:gd name="connsiteY0" fmla="*/ 65617 h 619125"/>
              <a:gd name="connsiteX1" fmla="*/ 641350 w 2554288"/>
              <a:gd name="connsiteY1" fmla="*/ 103717 h 619125"/>
              <a:gd name="connsiteX2" fmla="*/ 1282700 w 2554288"/>
              <a:gd name="connsiteY2" fmla="*/ 94192 h 619125"/>
              <a:gd name="connsiteX3" fmla="*/ 1917700 w 2554288"/>
              <a:gd name="connsiteY3" fmla="*/ 106892 h 619125"/>
              <a:gd name="connsiteX4" fmla="*/ 2552700 w 2554288"/>
              <a:gd name="connsiteY4" fmla="*/ 62442 h 619125"/>
              <a:gd name="connsiteX5" fmla="*/ 2552700 w 2554288"/>
              <a:gd name="connsiteY5" fmla="*/ 554567 h 619125"/>
              <a:gd name="connsiteX6" fmla="*/ 1914525 w 2554288"/>
              <a:gd name="connsiteY6" fmla="*/ 557742 h 619125"/>
              <a:gd name="connsiteX7" fmla="*/ 1279525 w 2554288"/>
              <a:gd name="connsiteY7" fmla="*/ 551392 h 619125"/>
              <a:gd name="connsiteX8" fmla="*/ 641350 w 2554288"/>
              <a:gd name="connsiteY8" fmla="*/ 30692 h 619125"/>
              <a:gd name="connsiteX9" fmla="*/ 0 w 2554288"/>
              <a:gd name="connsiteY9" fmla="*/ 49742 h 619125"/>
              <a:gd name="connsiteX10" fmla="*/ 0 w 2554288"/>
              <a:gd name="connsiteY10" fmla="*/ 65617 h 619125"/>
              <a:gd name="connsiteX0" fmla="*/ 0 w 2554288"/>
              <a:gd name="connsiteY0" fmla="*/ 92075 h 645583"/>
              <a:gd name="connsiteX1" fmla="*/ 641350 w 2554288"/>
              <a:gd name="connsiteY1" fmla="*/ 130175 h 645583"/>
              <a:gd name="connsiteX2" fmla="*/ 1282700 w 2554288"/>
              <a:gd name="connsiteY2" fmla="*/ 120650 h 645583"/>
              <a:gd name="connsiteX3" fmla="*/ 1917700 w 2554288"/>
              <a:gd name="connsiteY3" fmla="*/ 133350 h 645583"/>
              <a:gd name="connsiteX4" fmla="*/ 2552700 w 2554288"/>
              <a:gd name="connsiteY4" fmla="*/ 88900 h 645583"/>
              <a:gd name="connsiteX5" fmla="*/ 2552700 w 2554288"/>
              <a:gd name="connsiteY5" fmla="*/ 581025 h 645583"/>
              <a:gd name="connsiteX6" fmla="*/ 1914525 w 2554288"/>
              <a:gd name="connsiteY6" fmla="*/ 584200 h 645583"/>
              <a:gd name="connsiteX7" fmla="*/ 1279525 w 2554288"/>
              <a:gd name="connsiteY7" fmla="*/ 0 h 645583"/>
              <a:gd name="connsiteX8" fmla="*/ 641350 w 2554288"/>
              <a:gd name="connsiteY8" fmla="*/ 57150 h 645583"/>
              <a:gd name="connsiteX9" fmla="*/ 0 w 2554288"/>
              <a:gd name="connsiteY9" fmla="*/ 76200 h 645583"/>
              <a:gd name="connsiteX10" fmla="*/ 0 w 2554288"/>
              <a:gd name="connsiteY10" fmla="*/ 92075 h 645583"/>
              <a:gd name="connsiteX0" fmla="*/ 0 w 2554288"/>
              <a:gd name="connsiteY0" fmla="*/ 117475 h 670983"/>
              <a:gd name="connsiteX1" fmla="*/ 641350 w 2554288"/>
              <a:gd name="connsiteY1" fmla="*/ 155575 h 670983"/>
              <a:gd name="connsiteX2" fmla="*/ 1282700 w 2554288"/>
              <a:gd name="connsiteY2" fmla="*/ 146050 h 670983"/>
              <a:gd name="connsiteX3" fmla="*/ 1917700 w 2554288"/>
              <a:gd name="connsiteY3" fmla="*/ 158750 h 670983"/>
              <a:gd name="connsiteX4" fmla="*/ 2552700 w 2554288"/>
              <a:gd name="connsiteY4" fmla="*/ 114300 h 670983"/>
              <a:gd name="connsiteX5" fmla="*/ 2552700 w 2554288"/>
              <a:gd name="connsiteY5" fmla="*/ 606425 h 670983"/>
              <a:gd name="connsiteX6" fmla="*/ 1914525 w 2554288"/>
              <a:gd name="connsiteY6" fmla="*/ 0 h 670983"/>
              <a:gd name="connsiteX7" fmla="*/ 1279525 w 2554288"/>
              <a:gd name="connsiteY7" fmla="*/ 25400 h 670983"/>
              <a:gd name="connsiteX8" fmla="*/ 641350 w 2554288"/>
              <a:gd name="connsiteY8" fmla="*/ 82550 h 670983"/>
              <a:gd name="connsiteX9" fmla="*/ 0 w 2554288"/>
              <a:gd name="connsiteY9" fmla="*/ 101600 h 670983"/>
              <a:gd name="connsiteX10" fmla="*/ 0 w 2554288"/>
              <a:gd name="connsiteY10" fmla="*/ 117475 h 670983"/>
              <a:gd name="connsiteX0" fmla="*/ 0 w 2554288"/>
              <a:gd name="connsiteY0" fmla="*/ 127000 h 174625"/>
              <a:gd name="connsiteX1" fmla="*/ 641350 w 2554288"/>
              <a:gd name="connsiteY1" fmla="*/ 165100 h 174625"/>
              <a:gd name="connsiteX2" fmla="*/ 1282700 w 2554288"/>
              <a:gd name="connsiteY2" fmla="*/ 155575 h 174625"/>
              <a:gd name="connsiteX3" fmla="*/ 1917700 w 2554288"/>
              <a:gd name="connsiteY3" fmla="*/ 168275 h 174625"/>
              <a:gd name="connsiteX4" fmla="*/ 2552700 w 2554288"/>
              <a:gd name="connsiteY4" fmla="*/ 123825 h 174625"/>
              <a:gd name="connsiteX5" fmla="*/ 2552700 w 2554288"/>
              <a:gd name="connsiteY5" fmla="*/ 0 h 174625"/>
              <a:gd name="connsiteX6" fmla="*/ 1914525 w 2554288"/>
              <a:gd name="connsiteY6" fmla="*/ 9525 h 174625"/>
              <a:gd name="connsiteX7" fmla="*/ 1279525 w 2554288"/>
              <a:gd name="connsiteY7" fmla="*/ 34925 h 174625"/>
              <a:gd name="connsiteX8" fmla="*/ 641350 w 2554288"/>
              <a:gd name="connsiteY8" fmla="*/ 92075 h 174625"/>
              <a:gd name="connsiteX9" fmla="*/ 0 w 2554288"/>
              <a:gd name="connsiteY9" fmla="*/ 111125 h 174625"/>
              <a:gd name="connsiteX10" fmla="*/ 0 w 2554288"/>
              <a:gd name="connsiteY10" fmla="*/ 127000 h 174625"/>
              <a:gd name="connsiteX0" fmla="*/ 0 w 2554288"/>
              <a:gd name="connsiteY0" fmla="*/ 196850 h 244475"/>
              <a:gd name="connsiteX1" fmla="*/ 641350 w 2554288"/>
              <a:gd name="connsiteY1" fmla="*/ 165100 h 244475"/>
              <a:gd name="connsiteX2" fmla="*/ 1282700 w 2554288"/>
              <a:gd name="connsiteY2" fmla="*/ 155575 h 244475"/>
              <a:gd name="connsiteX3" fmla="*/ 1917700 w 2554288"/>
              <a:gd name="connsiteY3" fmla="*/ 168275 h 244475"/>
              <a:gd name="connsiteX4" fmla="*/ 2552700 w 2554288"/>
              <a:gd name="connsiteY4" fmla="*/ 123825 h 244475"/>
              <a:gd name="connsiteX5" fmla="*/ 2552700 w 2554288"/>
              <a:gd name="connsiteY5" fmla="*/ 0 h 244475"/>
              <a:gd name="connsiteX6" fmla="*/ 1914525 w 2554288"/>
              <a:gd name="connsiteY6" fmla="*/ 9525 h 244475"/>
              <a:gd name="connsiteX7" fmla="*/ 1279525 w 2554288"/>
              <a:gd name="connsiteY7" fmla="*/ 34925 h 244475"/>
              <a:gd name="connsiteX8" fmla="*/ 641350 w 2554288"/>
              <a:gd name="connsiteY8" fmla="*/ 92075 h 244475"/>
              <a:gd name="connsiteX9" fmla="*/ 0 w 2554288"/>
              <a:gd name="connsiteY9" fmla="*/ 111125 h 244475"/>
              <a:gd name="connsiteX10" fmla="*/ 0 w 2554288"/>
              <a:gd name="connsiteY10" fmla="*/ 196850 h 244475"/>
              <a:gd name="connsiteX0" fmla="*/ 0 w 2554288"/>
              <a:gd name="connsiteY0" fmla="*/ 196850 h 244475"/>
              <a:gd name="connsiteX1" fmla="*/ 641350 w 2554288"/>
              <a:gd name="connsiteY1" fmla="*/ 165100 h 244475"/>
              <a:gd name="connsiteX2" fmla="*/ 1282700 w 2554288"/>
              <a:gd name="connsiteY2" fmla="*/ 155575 h 244475"/>
              <a:gd name="connsiteX3" fmla="*/ 1917700 w 2554288"/>
              <a:gd name="connsiteY3" fmla="*/ 168275 h 244475"/>
              <a:gd name="connsiteX4" fmla="*/ 2552700 w 2554288"/>
              <a:gd name="connsiteY4" fmla="*/ 123825 h 244475"/>
              <a:gd name="connsiteX5" fmla="*/ 2552700 w 2554288"/>
              <a:gd name="connsiteY5" fmla="*/ 0 h 244475"/>
              <a:gd name="connsiteX6" fmla="*/ 1914525 w 2554288"/>
              <a:gd name="connsiteY6" fmla="*/ 9525 h 244475"/>
              <a:gd name="connsiteX7" fmla="*/ 1279525 w 2554288"/>
              <a:gd name="connsiteY7" fmla="*/ 34925 h 244475"/>
              <a:gd name="connsiteX8" fmla="*/ 641350 w 2554288"/>
              <a:gd name="connsiteY8" fmla="*/ 92075 h 244475"/>
              <a:gd name="connsiteX9" fmla="*/ 0 w 2554288"/>
              <a:gd name="connsiteY9" fmla="*/ 165100 h 244475"/>
              <a:gd name="connsiteX10" fmla="*/ 0 w 2554288"/>
              <a:gd name="connsiteY10" fmla="*/ 196850 h 244475"/>
              <a:gd name="connsiteX0" fmla="*/ 0 w 2554288"/>
              <a:gd name="connsiteY0" fmla="*/ 196850 h 244475"/>
              <a:gd name="connsiteX1" fmla="*/ 641350 w 2554288"/>
              <a:gd name="connsiteY1" fmla="*/ 219075 h 244475"/>
              <a:gd name="connsiteX2" fmla="*/ 1282700 w 2554288"/>
              <a:gd name="connsiteY2" fmla="*/ 155575 h 244475"/>
              <a:gd name="connsiteX3" fmla="*/ 1917700 w 2554288"/>
              <a:gd name="connsiteY3" fmla="*/ 168275 h 244475"/>
              <a:gd name="connsiteX4" fmla="*/ 2552700 w 2554288"/>
              <a:gd name="connsiteY4" fmla="*/ 123825 h 244475"/>
              <a:gd name="connsiteX5" fmla="*/ 2552700 w 2554288"/>
              <a:gd name="connsiteY5" fmla="*/ 0 h 244475"/>
              <a:gd name="connsiteX6" fmla="*/ 1914525 w 2554288"/>
              <a:gd name="connsiteY6" fmla="*/ 9525 h 244475"/>
              <a:gd name="connsiteX7" fmla="*/ 1279525 w 2554288"/>
              <a:gd name="connsiteY7" fmla="*/ 34925 h 244475"/>
              <a:gd name="connsiteX8" fmla="*/ 641350 w 2554288"/>
              <a:gd name="connsiteY8" fmla="*/ 92075 h 244475"/>
              <a:gd name="connsiteX9" fmla="*/ 0 w 2554288"/>
              <a:gd name="connsiteY9" fmla="*/ 165100 h 244475"/>
              <a:gd name="connsiteX10" fmla="*/ 0 w 2554288"/>
              <a:gd name="connsiteY10" fmla="*/ 196850 h 244475"/>
              <a:gd name="connsiteX0" fmla="*/ 0 w 2554288"/>
              <a:gd name="connsiteY0" fmla="*/ 196850 h 333375"/>
              <a:gd name="connsiteX1" fmla="*/ 641350 w 2554288"/>
              <a:gd name="connsiteY1" fmla="*/ 219075 h 333375"/>
              <a:gd name="connsiteX2" fmla="*/ 1282700 w 2554288"/>
              <a:gd name="connsiteY2" fmla="*/ 155575 h 333375"/>
              <a:gd name="connsiteX3" fmla="*/ 1917700 w 2554288"/>
              <a:gd name="connsiteY3" fmla="*/ 168275 h 333375"/>
              <a:gd name="connsiteX4" fmla="*/ 2552700 w 2554288"/>
              <a:gd name="connsiteY4" fmla="*/ 123825 h 333375"/>
              <a:gd name="connsiteX5" fmla="*/ 2552700 w 2554288"/>
              <a:gd name="connsiteY5" fmla="*/ 0 h 333375"/>
              <a:gd name="connsiteX6" fmla="*/ 1914525 w 2554288"/>
              <a:gd name="connsiteY6" fmla="*/ 9525 h 333375"/>
              <a:gd name="connsiteX7" fmla="*/ 1279525 w 2554288"/>
              <a:gd name="connsiteY7" fmla="*/ 34925 h 333375"/>
              <a:gd name="connsiteX8" fmla="*/ 641350 w 2554288"/>
              <a:gd name="connsiteY8" fmla="*/ 333375 h 333375"/>
              <a:gd name="connsiteX9" fmla="*/ 0 w 2554288"/>
              <a:gd name="connsiteY9" fmla="*/ 165100 h 333375"/>
              <a:gd name="connsiteX10" fmla="*/ 0 w 2554288"/>
              <a:gd name="connsiteY10" fmla="*/ 196850 h 333375"/>
              <a:gd name="connsiteX0" fmla="*/ 0 w 2554288"/>
              <a:gd name="connsiteY0" fmla="*/ 196850 h 244475"/>
              <a:gd name="connsiteX1" fmla="*/ 641350 w 2554288"/>
              <a:gd name="connsiteY1" fmla="*/ 219075 h 244475"/>
              <a:gd name="connsiteX2" fmla="*/ 1282700 w 2554288"/>
              <a:gd name="connsiteY2" fmla="*/ 155575 h 244475"/>
              <a:gd name="connsiteX3" fmla="*/ 1917700 w 2554288"/>
              <a:gd name="connsiteY3" fmla="*/ 168275 h 244475"/>
              <a:gd name="connsiteX4" fmla="*/ 2552700 w 2554288"/>
              <a:gd name="connsiteY4" fmla="*/ 123825 h 244475"/>
              <a:gd name="connsiteX5" fmla="*/ 2552700 w 2554288"/>
              <a:gd name="connsiteY5" fmla="*/ 0 h 244475"/>
              <a:gd name="connsiteX6" fmla="*/ 1914525 w 2554288"/>
              <a:gd name="connsiteY6" fmla="*/ 9525 h 244475"/>
              <a:gd name="connsiteX7" fmla="*/ 1279525 w 2554288"/>
              <a:gd name="connsiteY7" fmla="*/ 34925 h 244475"/>
              <a:gd name="connsiteX8" fmla="*/ 641350 w 2554288"/>
              <a:gd name="connsiteY8" fmla="*/ 155575 h 244475"/>
              <a:gd name="connsiteX9" fmla="*/ 0 w 2554288"/>
              <a:gd name="connsiteY9" fmla="*/ 165100 h 244475"/>
              <a:gd name="connsiteX10" fmla="*/ 0 w 2554288"/>
              <a:gd name="connsiteY10" fmla="*/ 196850 h 244475"/>
              <a:gd name="connsiteX0" fmla="*/ 0 w 2554288"/>
              <a:gd name="connsiteY0" fmla="*/ 244475 h 292100"/>
              <a:gd name="connsiteX1" fmla="*/ 641350 w 2554288"/>
              <a:gd name="connsiteY1" fmla="*/ 266700 h 292100"/>
              <a:gd name="connsiteX2" fmla="*/ 1282700 w 2554288"/>
              <a:gd name="connsiteY2" fmla="*/ 0 h 292100"/>
              <a:gd name="connsiteX3" fmla="*/ 1917700 w 2554288"/>
              <a:gd name="connsiteY3" fmla="*/ 215900 h 292100"/>
              <a:gd name="connsiteX4" fmla="*/ 2552700 w 2554288"/>
              <a:gd name="connsiteY4" fmla="*/ 171450 h 292100"/>
              <a:gd name="connsiteX5" fmla="*/ 2552700 w 2554288"/>
              <a:gd name="connsiteY5" fmla="*/ 47625 h 292100"/>
              <a:gd name="connsiteX6" fmla="*/ 1914525 w 2554288"/>
              <a:gd name="connsiteY6" fmla="*/ 57150 h 292100"/>
              <a:gd name="connsiteX7" fmla="*/ 1279525 w 2554288"/>
              <a:gd name="connsiteY7" fmla="*/ 82550 h 292100"/>
              <a:gd name="connsiteX8" fmla="*/ 641350 w 2554288"/>
              <a:gd name="connsiteY8" fmla="*/ 203200 h 292100"/>
              <a:gd name="connsiteX9" fmla="*/ 0 w 2554288"/>
              <a:gd name="connsiteY9" fmla="*/ 212725 h 292100"/>
              <a:gd name="connsiteX10" fmla="*/ 0 w 2554288"/>
              <a:gd name="connsiteY10" fmla="*/ 244475 h 292100"/>
              <a:gd name="connsiteX0" fmla="*/ 0 w 2554288"/>
              <a:gd name="connsiteY0" fmla="*/ 196850 h 244475"/>
              <a:gd name="connsiteX1" fmla="*/ 641350 w 2554288"/>
              <a:gd name="connsiteY1" fmla="*/ 219075 h 244475"/>
              <a:gd name="connsiteX2" fmla="*/ 1282700 w 2554288"/>
              <a:gd name="connsiteY2" fmla="*/ 193675 h 244475"/>
              <a:gd name="connsiteX3" fmla="*/ 1917700 w 2554288"/>
              <a:gd name="connsiteY3" fmla="*/ 168275 h 244475"/>
              <a:gd name="connsiteX4" fmla="*/ 2552700 w 2554288"/>
              <a:gd name="connsiteY4" fmla="*/ 123825 h 244475"/>
              <a:gd name="connsiteX5" fmla="*/ 2552700 w 2554288"/>
              <a:gd name="connsiteY5" fmla="*/ 0 h 244475"/>
              <a:gd name="connsiteX6" fmla="*/ 1914525 w 2554288"/>
              <a:gd name="connsiteY6" fmla="*/ 9525 h 244475"/>
              <a:gd name="connsiteX7" fmla="*/ 1279525 w 2554288"/>
              <a:gd name="connsiteY7" fmla="*/ 34925 h 244475"/>
              <a:gd name="connsiteX8" fmla="*/ 641350 w 2554288"/>
              <a:gd name="connsiteY8" fmla="*/ 155575 h 244475"/>
              <a:gd name="connsiteX9" fmla="*/ 0 w 2554288"/>
              <a:gd name="connsiteY9" fmla="*/ 165100 h 244475"/>
              <a:gd name="connsiteX10" fmla="*/ 0 w 2554288"/>
              <a:gd name="connsiteY10" fmla="*/ 196850 h 244475"/>
              <a:gd name="connsiteX0" fmla="*/ 0 w 2554288"/>
              <a:gd name="connsiteY0" fmla="*/ 196850 h 282575"/>
              <a:gd name="connsiteX1" fmla="*/ 641350 w 2554288"/>
              <a:gd name="connsiteY1" fmla="*/ 219075 h 282575"/>
              <a:gd name="connsiteX2" fmla="*/ 1282700 w 2554288"/>
              <a:gd name="connsiteY2" fmla="*/ 193675 h 282575"/>
              <a:gd name="connsiteX3" fmla="*/ 1917700 w 2554288"/>
              <a:gd name="connsiteY3" fmla="*/ 168275 h 282575"/>
              <a:gd name="connsiteX4" fmla="*/ 2552700 w 2554288"/>
              <a:gd name="connsiteY4" fmla="*/ 123825 h 282575"/>
              <a:gd name="connsiteX5" fmla="*/ 2552700 w 2554288"/>
              <a:gd name="connsiteY5" fmla="*/ 0 h 282575"/>
              <a:gd name="connsiteX6" fmla="*/ 1914525 w 2554288"/>
              <a:gd name="connsiteY6" fmla="*/ 9525 h 282575"/>
              <a:gd name="connsiteX7" fmla="*/ 1279525 w 2554288"/>
              <a:gd name="connsiteY7" fmla="*/ 282575 h 282575"/>
              <a:gd name="connsiteX8" fmla="*/ 641350 w 2554288"/>
              <a:gd name="connsiteY8" fmla="*/ 155575 h 282575"/>
              <a:gd name="connsiteX9" fmla="*/ 0 w 2554288"/>
              <a:gd name="connsiteY9" fmla="*/ 165100 h 282575"/>
              <a:gd name="connsiteX10" fmla="*/ 0 w 2554288"/>
              <a:gd name="connsiteY10" fmla="*/ 196850 h 282575"/>
              <a:gd name="connsiteX0" fmla="*/ 0 w 2554288"/>
              <a:gd name="connsiteY0" fmla="*/ 196850 h 244475"/>
              <a:gd name="connsiteX1" fmla="*/ 641350 w 2554288"/>
              <a:gd name="connsiteY1" fmla="*/ 219075 h 244475"/>
              <a:gd name="connsiteX2" fmla="*/ 1282700 w 2554288"/>
              <a:gd name="connsiteY2" fmla="*/ 193675 h 244475"/>
              <a:gd name="connsiteX3" fmla="*/ 1917700 w 2554288"/>
              <a:gd name="connsiteY3" fmla="*/ 168275 h 244475"/>
              <a:gd name="connsiteX4" fmla="*/ 2552700 w 2554288"/>
              <a:gd name="connsiteY4" fmla="*/ 123825 h 244475"/>
              <a:gd name="connsiteX5" fmla="*/ 2552700 w 2554288"/>
              <a:gd name="connsiteY5" fmla="*/ 0 h 244475"/>
              <a:gd name="connsiteX6" fmla="*/ 1914525 w 2554288"/>
              <a:gd name="connsiteY6" fmla="*/ 9525 h 244475"/>
              <a:gd name="connsiteX7" fmla="*/ 1279525 w 2554288"/>
              <a:gd name="connsiteY7" fmla="*/ 180975 h 244475"/>
              <a:gd name="connsiteX8" fmla="*/ 641350 w 2554288"/>
              <a:gd name="connsiteY8" fmla="*/ 155575 h 244475"/>
              <a:gd name="connsiteX9" fmla="*/ 0 w 2554288"/>
              <a:gd name="connsiteY9" fmla="*/ 165100 h 244475"/>
              <a:gd name="connsiteX10" fmla="*/ 0 w 2554288"/>
              <a:gd name="connsiteY10" fmla="*/ 196850 h 244475"/>
              <a:gd name="connsiteX0" fmla="*/ 0 w 2554288"/>
              <a:gd name="connsiteY0" fmla="*/ 196850 h 244475"/>
              <a:gd name="connsiteX1" fmla="*/ 641350 w 2554288"/>
              <a:gd name="connsiteY1" fmla="*/ 219075 h 244475"/>
              <a:gd name="connsiteX2" fmla="*/ 1282700 w 2554288"/>
              <a:gd name="connsiteY2" fmla="*/ 193675 h 244475"/>
              <a:gd name="connsiteX3" fmla="*/ 1917700 w 2554288"/>
              <a:gd name="connsiteY3" fmla="*/ 215900 h 244475"/>
              <a:gd name="connsiteX4" fmla="*/ 2552700 w 2554288"/>
              <a:gd name="connsiteY4" fmla="*/ 123825 h 244475"/>
              <a:gd name="connsiteX5" fmla="*/ 2552700 w 2554288"/>
              <a:gd name="connsiteY5" fmla="*/ 0 h 244475"/>
              <a:gd name="connsiteX6" fmla="*/ 1914525 w 2554288"/>
              <a:gd name="connsiteY6" fmla="*/ 9525 h 244475"/>
              <a:gd name="connsiteX7" fmla="*/ 1279525 w 2554288"/>
              <a:gd name="connsiteY7" fmla="*/ 180975 h 244475"/>
              <a:gd name="connsiteX8" fmla="*/ 641350 w 2554288"/>
              <a:gd name="connsiteY8" fmla="*/ 155575 h 244475"/>
              <a:gd name="connsiteX9" fmla="*/ 0 w 2554288"/>
              <a:gd name="connsiteY9" fmla="*/ 165100 h 244475"/>
              <a:gd name="connsiteX10" fmla="*/ 0 w 2554288"/>
              <a:gd name="connsiteY10" fmla="*/ 196850 h 244475"/>
              <a:gd name="connsiteX0" fmla="*/ 0 w 2554288"/>
              <a:gd name="connsiteY0" fmla="*/ 196850 h 346075"/>
              <a:gd name="connsiteX1" fmla="*/ 641350 w 2554288"/>
              <a:gd name="connsiteY1" fmla="*/ 219075 h 346075"/>
              <a:gd name="connsiteX2" fmla="*/ 1282700 w 2554288"/>
              <a:gd name="connsiteY2" fmla="*/ 193675 h 346075"/>
              <a:gd name="connsiteX3" fmla="*/ 1917700 w 2554288"/>
              <a:gd name="connsiteY3" fmla="*/ 215900 h 346075"/>
              <a:gd name="connsiteX4" fmla="*/ 2552700 w 2554288"/>
              <a:gd name="connsiteY4" fmla="*/ 123825 h 346075"/>
              <a:gd name="connsiteX5" fmla="*/ 2552700 w 2554288"/>
              <a:gd name="connsiteY5" fmla="*/ 0 h 346075"/>
              <a:gd name="connsiteX6" fmla="*/ 1914525 w 2554288"/>
              <a:gd name="connsiteY6" fmla="*/ 346075 h 346075"/>
              <a:gd name="connsiteX7" fmla="*/ 1279525 w 2554288"/>
              <a:gd name="connsiteY7" fmla="*/ 180975 h 346075"/>
              <a:gd name="connsiteX8" fmla="*/ 641350 w 2554288"/>
              <a:gd name="connsiteY8" fmla="*/ 155575 h 346075"/>
              <a:gd name="connsiteX9" fmla="*/ 0 w 2554288"/>
              <a:gd name="connsiteY9" fmla="*/ 165100 h 346075"/>
              <a:gd name="connsiteX10" fmla="*/ 0 w 2554288"/>
              <a:gd name="connsiteY10" fmla="*/ 196850 h 346075"/>
              <a:gd name="connsiteX0" fmla="*/ 0 w 2554288"/>
              <a:gd name="connsiteY0" fmla="*/ 196850 h 244475"/>
              <a:gd name="connsiteX1" fmla="*/ 641350 w 2554288"/>
              <a:gd name="connsiteY1" fmla="*/ 219075 h 244475"/>
              <a:gd name="connsiteX2" fmla="*/ 1282700 w 2554288"/>
              <a:gd name="connsiteY2" fmla="*/ 193675 h 244475"/>
              <a:gd name="connsiteX3" fmla="*/ 1917700 w 2554288"/>
              <a:gd name="connsiteY3" fmla="*/ 215900 h 244475"/>
              <a:gd name="connsiteX4" fmla="*/ 2552700 w 2554288"/>
              <a:gd name="connsiteY4" fmla="*/ 123825 h 244475"/>
              <a:gd name="connsiteX5" fmla="*/ 2552700 w 2554288"/>
              <a:gd name="connsiteY5" fmla="*/ 0 h 244475"/>
              <a:gd name="connsiteX6" fmla="*/ 1914525 w 2554288"/>
              <a:gd name="connsiteY6" fmla="*/ 136525 h 244475"/>
              <a:gd name="connsiteX7" fmla="*/ 1279525 w 2554288"/>
              <a:gd name="connsiteY7" fmla="*/ 180975 h 244475"/>
              <a:gd name="connsiteX8" fmla="*/ 641350 w 2554288"/>
              <a:gd name="connsiteY8" fmla="*/ 155575 h 244475"/>
              <a:gd name="connsiteX9" fmla="*/ 0 w 2554288"/>
              <a:gd name="connsiteY9" fmla="*/ 165100 h 244475"/>
              <a:gd name="connsiteX10" fmla="*/ 0 w 2554288"/>
              <a:gd name="connsiteY10" fmla="*/ 196850 h 244475"/>
              <a:gd name="connsiteX0" fmla="*/ 0 w 2554288"/>
              <a:gd name="connsiteY0" fmla="*/ 196850 h 244475"/>
              <a:gd name="connsiteX1" fmla="*/ 641350 w 2554288"/>
              <a:gd name="connsiteY1" fmla="*/ 219075 h 244475"/>
              <a:gd name="connsiteX2" fmla="*/ 1282700 w 2554288"/>
              <a:gd name="connsiteY2" fmla="*/ 193675 h 244475"/>
              <a:gd name="connsiteX3" fmla="*/ 1917700 w 2554288"/>
              <a:gd name="connsiteY3" fmla="*/ 215900 h 244475"/>
              <a:gd name="connsiteX4" fmla="*/ 2552700 w 2554288"/>
              <a:gd name="connsiteY4" fmla="*/ 206375 h 244475"/>
              <a:gd name="connsiteX5" fmla="*/ 2552700 w 2554288"/>
              <a:gd name="connsiteY5" fmla="*/ 0 h 244475"/>
              <a:gd name="connsiteX6" fmla="*/ 1914525 w 2554288"/>
              <a:gd name="connsiteY6" fmla="*/ 136525 h 244475"/>
              <a:gd name="connsiteX7" fmla="*/ 1279525 w 2554288"/>
              <a:gd name="connsiteY7" fmla="*/ 180975 h 244475"/>
              <a:gd name="connsiteX8" fmla="*/ 641350 w 2554288"/>
              <a:gd name="connsiteY8" fmla="*/ 155575 h 244475"/>
              <a:gd name="connsiteX9" fmla="*/ 0 w 2554288"/>
              <a:gd name="connsiteY9" fmla="*/ 165100 h 244475"/>
              <a:gd name="connsiteX10" fmla="*/ 0 w 2554288"/>
              <a:gd name="connsiteY10" fmla="*/ 196850 h 244475"/>
              <a:gd name="connsiteX0" fmla="*/ 0 w 2554288"/>
              <a:gd name="connsiteY0" fmla="*/ 79375 h 127000"/>
              <a:gd name="connsiteX1" fmla="*/ 641350 w 2554288"/>
              <a:gd name="connsiteY1" fmla="*/ 101600 h 127000"/>
              <a:gd name="connsiteX2" fmla="*/ 1282700 w 2554288"/>
              <a:gd name="connsiteY2" fmla="*/ 76200 h 127000"/>
              <a:gd name="connsiteX3" fmla="*/ 1917700 w 2554288"/>
              <a:gd name="connsiteY3" fmla="*/ 98425 h 127000"/>
              <a:gd name="connsiteX4" fmla="*/ 2552700 w 2554288"/>
              <a:gd name="connsiteY4" fmla="*/ 88900 h 127000"/>
              <a:gd name="connsiteX5" fmla="*/ 2552700 w 2554288"/>
              <a:gd name="connsiteY5" fmla="*/ 12700 h 127000"/>
              <a:gd name="connsiteX6" fmla="*/ 1914525 w 2554288"/>
              <a:gd name="connsiteY6" fmla="*/ 19050 h 127000"/>
              <a:gd name="connsiteX7" fmla="*/ 1279525 w 2554288"/>
              <a:gd name="connsiteY7" fmla="*/ 63500 h 127000"/>
              <a:gd name="connsiteX8" fmla="*/ 641350 w 2554288"/>
              <a:gd name="connsiteY8" fmla="*/ 38100 h 127000"/>
              <a:gd name="connsiteX9" fmla="*/ 0 w 2554288"/>
              <a:gd name="connsiteY9" fmla="*/ 47625 h 127000"/>
              <a:gd name="connsiteX10" fmla="*/ 0 w 2554288"/>
              <a:gd name="connsiteY10" fmla="*/ 79375 h 12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4288" h="127000">
                <a:moveTo>
                  <a:pt x="0" y="79375"/>
                </a:moveTo>
                <a:lnTo>
                  <a:pt x="641350" y="101600"/>
                </a:lnTo>
                <a:lnTo>
                  <a:pt x="1282700" y="76200"/>
                </a:lnTo>
                <a:lnTo>
                  <a:pt x="1917700" y="98425"/>
                </a:lnTo>
                <a:lnTo>
                  <a:pt x="2552700" y="88900"/>
                </a:lnTo>
                <a:cubicBezTo>
                  <a:pt x="2553758" y="26458"/>
                  <a:pt x="2554288" y="77258"/>
                  <a:pt x="2552700" y="12700"/>
                </a:cubicBezTo>
                <a:lnTo>
                  <a:pt x="1914525" y="19050"/>
                </a:lnTo>
                <a:lnTo>
                  <a:pt x="1279525" y="63500"/>
                </a:lnTo>
                <a:lnTo>
                  <a:pt x="641350" y="38100"/>
                </a:lnTo>
                <a:lnTo>
                  <a:pt x="0" y="47625"/>
                </a:lnTo>
                <a:cubicBezTo>
                  <a:pt x="1058" y="0"/>
                  <a:pt x="2117" y="127000"/>
                  <a:pt x="0" y="79375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9811" y="3494450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" name="Freeform 31"/>
          <p:cNvSpPr/>
          <p:nvPr/>
        </p:nvSpPr>
        <p:spPr>
          <a:xfrm>
            <a:off x="2273300" y="1112830"/>
            <a:ext cx="2552700" cy="1664229"/>
          </a:xfrm>
          <a:custGeom>
            <a:avLst/>
            <a:gdLst>
              <a:gd name="connsiteX0" fmla="*/ 0 w 2552700"/>
              <a:gd name="connsiteY0" fmla="*/ 200025 h 339725"/>
              <a:gd name="connsiteX1" fmla="*/ 638175 w 2552700"/>
              <a:gd name="connsiteY1" fmla="*/ 152400 h 339725"/>
              <a:gd name="connsiteX2" fmla="*/ 1279525 w 2552700"/>
              <a:gd name="connsiteY2" fmla="*/ 114300 h 339725"/>
              <a:gd name="connsiteX3" fmla="*/ 1914525 w 2552700"/>
              <a:gd name="connsiteY3" fmla="*/ 19050 h 339725"/>
              <a:gd name="connsiteX4" fmla="*/ 2552700 w 2552700"/>
              <a:gd name="connsiteY4" fmla="*/ 0 h 339725"/>
              <a:gd name="connsiteX5" fmla="*/ 2552700 w 2552700"/>
              <a:gd name="connsiteY5" fmla="*/ 250825 h 339725"/>
              <a:gd name="connsiteX6" fmla="*/ 1914525 w 2552700"/>
              <a:gd name="connsiteY6" fmla="*/ 266700 h 339725"/>
              <a:gd name="connsiteX7" fmla="*/ 1276350 w 2552700"/>
              <a:gd name="connsiteY7" fmla="*/ 273050 h 339725"/>
              <a:gd name="connsiteX8" fmla="*/ 638175 w 2552700"/>
              <a:gd name="connsiteY8" fmla="*/ 301625 h 339725"/>
              <a:gd name="connsiteX9" fmla="*/ 3175 w 2552700"/>
              <a:gd name="connsiteY9" fmla="*/ 339725 h 339725"/>
              <a:gd name="connsiteX10" fmla="*/ 0 w 2552700"/>
              <a:gd name="connsiteY10" fmla="*/ 200025 h 339725"/>
              <a:gd name="connsiteX0" fmla="*/ 0 w 2552700"/>
              <a:gd name="connsiteY0" fmla="*/ 136525 h 339725"/>
              <a:gd name="connsiteX1" fmla="*/ 638175 w 2552700"/>
              <a:gd name="connsiteY1" fmla="*/ 152400 h 339725"/>
              <a:gd name="connsiteX2" fmla="*/ 1279525 w 2552700"/>
              <a:gd name="connsiteY2" fmla="*/ 114300 h 339725"/>
              <a:gd name="connsiteX3" fmla="*/ 1914525 w 2552700"/>
              <a:gd name="connsiteY3" fmla="*/ 19050 h 339725"/>
              <a:gd name="connsiteX4" fmla="*/ 2552700 w 2552700"/>
              <a:gd name="connsiteY4" fmla="*/ 0 h 339725"/>
              <a:gd name="connsiteX5" fmla="*/ 2552700 w 2552700"/>
              <a:gd name="connsiteY5" fmla="*/ 250825 h 339725"/>
              <a:gd name="connsiteX6" fmla="*/ 1914525 w 2552700"/>
              <a:gd name="connsiteY6" fmla="*/ 266700 h 339725"/>
              <a:gd name="connsiteX7" fmla="*/ 1276350 w 2552700"/>
              <a:gd name="connsiteY7" fmla="*/ 273050 h 339725"/>
              <a:gd name="connsiteX8" fmla="*/ 638175 w 2552700"/>
              <a:gd name="connsiteY8" fmla="*/ 301625 h 339725"/>
              <a:gd name="connsiteX9" fmla="*/ 3175 w 2552700"/>
              <a:gd name="connsiteY9" fmla="*/ 339725 h 339725"/>
              <a:gd name="connsiteX10" fmla="*/ 0 w 2552700"/>
              <a:gd name="connsiteY10" fmla="*/ 136525 h 339725"/>
              <a:gd name="connsiteX0" fmla="*/ 0 w 2552700"/>
              <a:gd name="connsiteY0" fmla="*/ 180975 h 384175"/>
              <a:gd name="connsiteX1" fmla="*/ 638175 w 2552700"/>
              <a:gd name="connsiteY1" fmla="*/ 0 h 384175"/>
              <a:gd name="connsiteX2" fmla="*/ 1279525 w 2552700"/>
              <a:gd name="connsiteY2" fmla="*/ 158750 h 384175"/>
              <a:gd name="connsiteX3" fmla="*/ 1914525 w 2552700"/>
              <a:gd name="connsiteY3" fmla="*/ 63500 h 384175"/>
              <a:gd name="connsiteX4" fmla="*/ 2552700 w 2552700"/>
              <a:gd name="connsiteY4" fmla="*/ 44450 h 384175"/>
              <a:gd name="connsiteX5" fmla="*/ 2552700 w 2552700"/>
              <a:gd name="connsiteY5" fmla="*/ 295275 h 384175"/>
              <a:gd name="connsiteX6" fmla="*/ 1914525 w 2552700"/>
              <a:gd name="connsiteY6" fmla="*/ 311150 h 384175"/>
              <a:gd name="connsiteX7" fmla="*/ 1276350 w 2552700"/>
              <a:gd name="connsiteY7" fmla="*/ 317500 h 384175"/>
              <a:gd name="connsiteX8" fmla="*/ 638175 w 2552700"/>
              <a:gd name="connsiteY8" fmla="*/ 346075 h 384175"/>
              <a:gd name="connsiteX9" fmla="*/ 3175 w 2552700"/>
              <a:gd name="connsiteY9" fmla="*/ 384175 h 384175"/>
              <a:gd name="connsiteX10" fmla="*/ 0 w 2552700"/>
              <a:gd name="connsiteY10" fmla="*/ 180975 h 384175"/>
              <a:gd name="connsiteX0" fmla="*/ 0 w 2552700"/>
              <a:gd name="connsiteY0" fmla="*/ 288925 h 492125"/>
              <a:gd name="connsiteX1" fmla="*/ 638175 w 2552700"/>
              <a:gd name="connsiteY1" fmla="*/ 107950 h 492125"/>
              <a:gd name="connsiteX2" fmla="*/ 1279525 w 2552700"/>
              <a:gd name="connsiteY2" fmla="*/ 0 h 492125"/>
              <a:gd name="connsiteX3" fmla="*/ 1914525 w 2552700"/>
              <a:gd name="connsiteY3" fmla="*/ 171450 h 492125"/>
              <a:gd name="connsiteX4" fmla="*/ 2552700 w 2552700"/>
              <a:gd name="connsiteY4" fmla="*/ 152400 h 492125"/>
              <a:gd name="connsiteX5" fmla="*/ 2552700 w 2552700"/>
              <a:gd name="connsiteY5" fmla="*/ 403225 h 492125"/>
              <a:gd name="connsiteX6" fmla="*/ 1914525 w 2552700"/>
              <a:gd name="connsiteY6" fmla="*/ 419100 h 492125"/>
              <a:gd name="connsiteX7" fmla="*/ 1276350 w 2552700"/>
              <a:gd name="connsiteY7" fmla="*/ 425450 h 492125"/>
              <a:gd name="connsiteX8" fmla="*/ 638175 w 2552700"/>
              <a:gd name="connsiteY8" fmla="*/ 454025 h 492125"/>
              <a:gd name="connsiteX9" fmla="*/ 3175 w 2552700"/>
              <a:gd name="connsiteY9" fmla="*/ 492125 h 492125"/>
              <a:gd name="connsiteX10" fmla="*/ 0 w 2552700"/>
              <a:gd name="connsiteY10" fmla="*/ 288925 h 492125"/>
              <a:gd name="connsiteX0" fmla="*/ 0 w 2552700"/>
              <a:gd name="connsiteY0" fmla="*/ 288925 h 492125"/>
              <a:gd name="connsiteX1" fmla="*/ 638175 w 2552700"/>
              <a:gd name="connsiteY1" fmla="*/ 107950 h 492125"/>
              <a:gd name="connsiteX2" fmla="*/ 1279525 w 2552700"/>
              <a:gd name="connsiteY2" fmla="*/ 0 h 492125"/>
              <a:gd name="connsiteX3" fmla="*/ 1914525 w 2552700"/>
              <a:gd name="connsiteY3" fmla="*/ 0 h 492125"/>
              <a:gd name="connsiteX4" fmla="*/ 2552700 w 2552700"/>
              <a:gd name="connsiteY4" fmla="*/ 152400 h 492125"/>
              <a:gd name="connsiteX5" fmla="*/ 2552700 w 2552700"/>
              <a:gd name="connsiteY5" fmla="*/ 403225 h 492125"/>
              <a:gd name="connsiteX6" fmla="*/ 1914525 w 2552700"/>
              <a:gd name="connsiteY6" fmla="*/ 419100 h 492125"/>
              <a:gd name="connsiteX7" fmla="*/ 1276350 w 2552700"/>
              <a:gd name="connsiteY7" fmla="*/ 425450 h 492125"/>
              <a:gd name="connsiteX8" fmla="*/ 638175 w 2552700"/>
              <a:gd name="connsiteY8" fmla="*/ 454025 h 492125"/>
              <a:gd name="connsiteX9" fmla="*/ 3175 w 2552700"/>
              <a:gd name="connsiteY9" fmla="*/ 492125 h 492125"/>
              <a:gd name="connsiteX10" fmla="*/ 0 w 2552700"/>
              <a:gd name="connsiteY10" fmla="*/ 288925 h 492125"/>
              <a:gd name="connsiteX0" fmla="*/ 0 w 2552700"/>
              <a:gd name="connsiteY0" fmla="*/ 454025 h 657225"/>
              <a:gd name="connsiteX1" fmla="*/ 638175 w 2552700"/>
              <a:gd name="connsiteY1" fmla="*/ 273050 h 657225"/>
              <a:gd name="connsiteX2" fmla="*/ 1279525 w 2552700"/>
              <a:gd name="connsiteY2" fmla="*/ 165100 h 657225"/>
              <a:gd name="connsiteX3" fmla="*/ 1914525 w 2552700"/>
              <a:gd name="connsiteY3" fmla="*/ 165100 h 657225"/>
              <a:gd name="connsiteX4" fmla="*/ 2552700 w 2552700"/>
              <a:gd name="connsiteY4" fmla="*/ 0 h 657225"/>
              <a:gd name="connsiteX5" fmla="*/ 2552700 w 2552700"/>
              <a:gd name="connsiteY5" fmla="*/ 568325 h 657225"/>
              <a:gd name="connsiteX6" fmla="*/ 1914525 w 2552700"/>
              <a:gd name="connsiteY6" fmla="*/ 584200 h 657225"/>
              <a:gd name="connsiteX7" fmla="*/ 1276350 w 2552700"/>
              <a:gd name="connsiteY7" fmla="*/ 590550 h 657225"/>
              <a:gd name="connsiteX8" fmla="*/ 638175 w 2552700"/>
              <a:gd name="connsiteY8" fmla="*/ 619125 h 657225"/>
              <a:gd name="connsiteX9" fmla="*/ 3175 w 2552700"/>
              <a:gd name="connsiteY9" fmla="*/ 657225 h 657225"/>
              <a:gd name="connsiteX10" fmla="*/ 0 w 2552700"/>
              <a:gd name="connsiteY10" fmla="*/ 454025 h 657225"/>
              <a:gd name="connsiteX0" fmla="*/ 0 w 2552700"/>
              <a:gd name="connsiteY0" fmla="*/ 454025 h 619125"/>
              <a:gd name="connsiteX1" fmla="*/ 638175 w 2552700"/>
              <a:gd name="connsiteY1" fmla="*/ 273050 h 619125"/>
              <a:gd name="connsiteX2" fmla="*/ 1279525 w 2552700"/>
              <a:gd name="connsiteY2" fmla="*/ 165100 h 619125"/>
              <a:gd name="connsiteX3" fmla="*/ 1914525 w 2552700"/>
              <a:gd name="connsiteY3" fmla="*/ 165100 h 619125"/>
              <a:gd name="connsiteX4" fmla="*/ 2552700 w 2552700"/>
              <a:gd name="connsiteY4" fmla="*/ 0 h 619125"/>
              <a:gd name="connsiteX5" fmla="*/ 2552700 w 2552700"/>
              <a:gd name="connsiteY5" fmla="*/ 568325 h 619125"/>
              <a:gd name="connsiteX6" fmla="*/ 1914525 w 2552700"/>
              <a:gd name="connsiteY6" fmla="*/ 584200 h 619125"/>
              <a:gd name="connsiteX7" fmla="*/ 1276350 w 2552700"/>
              <a:gd name="connsiteY7" fmla="*/ 590550 h 619125"/>
              <a:gd name="connsiteX8" fmla="*/ 638175 w 2552700"/>
              <a:gd name="connsiteY8" fmla="*/ 619125 h 619125"/>
              <a:gd name="connsiteX9" fmla="*/ 3175 w 2552700"/>
              <a:gd name="connsiteY9" fmla="*/ 155575 h 619125"/>
              <a:gd name="connsiteX10" fmla="*/ 0 w 2552700"/>
              <a:gd name="connsiteY10" fmla="*/ 454025 h 619125"/>
              <a:gd name="connsiteX0" fmla="*/ 0 w 2552700"/>
              <a:gd name="connsiteY0" fmla="*/ 508000 h 644525"/>
              <a:gd name="connsiteX1" fmla="*/ 638175 w 2552700"/>
              <a:gd name="connsiteY1" fmla="*/ 327025 h 644525"/>
              <a:gd name="connsiteX2" fmla="*/ 1279525 w 2552700"/>
              <a:gd name="connsiteY2" fmla="*/ 219075 h 644525"/>
              <a:gd name="connsiteX3" fmla="*/ 1914525 w 2552700"/>
              <a:gd name="connsiteY3" fmla="*/ 219075 h 644525"/>
              <a:gd name="connsiteX4" fmla="*/ 2552700 w 2552700"/>
              <a:gd name="connsiteY4" fmla="*/ 53975 h 644525"/>
              <a:gd name="connsiteX5" fmla="*/ 2552700 w 2552700"/>
              <a:gd name="connsiteY5" fmla="*/ 622300 h 644525"/>
              <a:gd name="connsiteX6" fmla="*/ 1914525 w 2552700"/>
              <a:gd name="connsiteY6" fmla="*/ 638175 h 644525"/>
              <a:gd name="connsiteX7" fmla="*/ 1276350 w 2552700"/>
              <a:gd name="connsiteY7" fmla="*/ 644525 h 644525"/>
              <a:gd name="connsiteX8" fmla="*/ 638175 w 2552700"/>
              <a:gd name="connsiteY8" fmla="*/ 0 h 644525"/>
              <a:gd name="connsiteX9" fmla="*/ 3175 w 2552700"/>
              <a:gd name="connsiteY9" fmla="*/ 209550 h 644525"/>
              <a:gd name="connsiteX10" fmla="*/ 0 w 2552700"/>
              <a:gd name="connsiteY10" fmla="*/ 508000 h 644525"/>
              <a:gd name="connsiteX0" fmla="*/ 0 w 2552700"/>
              <a:gd name="connsiteY0" fmla="*/ 650875 h 781050"/>
              <a:gd name="connsiteX1" fmla="*/ 638175 w 2552700"/>
              <a:gd name="connsiteY1" fmla="*/ 469900 h 781050"/>
              <a:gd name="connsiteX2" fmla="*/ 1279525 w 2552700"/>
              <a:gd name="connsiteY2" fmla="*/ 361950 h 781050"/>
              <a:gd name="connsiteX3" fmla="*/ 1914525 w 2552700"/>
              <a:gd name="connsiteY3" fmla="*/ 361950 h 781050"/>
              <a:gd name="connsiteX4" fmla="*/ 2552700 w 2552700"/>
              <a:gd name="connsiteY4" fmla="*/ 196850 h 781050"/>
              <a:gd name="connsiteX5" fmla="*/ 2552700 w 2552700"/>
              <a:gd name="connsiteY5" fmla="*/ 765175 h 781050"/>
              <a:gd name="connsiteX6" fmla="*/ 1914525 w 2552700"/>
              <a:gd name="connsiteY6" fmla="*/ 781050 h 781050"/>
              <a:gd name="connsiteX7" fmla="*/ 1276350 w 2552700"/>
              <a:gd name="connsiteY7" fmla="*/ 0 h 781050"/>
              <a:gd name="connsiteX8" fmla="*/ 638175 w 2552700"/>
              <a:gd name="connsiteY8" fmla="*/ 142875 h 781050"/>
              <a:gd name="connsiteX9" fmla="*/ 3175 w 2552700"/>
              <a:gd name="connsiteY9" fmla="*/ 352425 h 781050"/>
              <a:gd name="connsiteX10" fmla="*/ 0 w 2552700"/>
              <a:gd name="connsiteY10" fmla="*/ 650875 h 781050"/>
              <a:gd name="connsiteX0" fmla="*/ 0 w 2552700"/>
              <a:gd name="connsiteY0" fmla="*/ 650875 h 765175"/>
              <a:gd name="connsiteX1" fmla="*/ 638175 w 2552700"/>
              <a:gd name="connsiteY1" fmla="*/ 469900 h 765175"/>
              <a:gd name="connsiteX2" fmla="*/ 1279525 w 2552700"/>
              <a:gd name="connsiteY2" fmla="*/ 361950 h 765175"/>
              <a:gd name="connsiteX3" fmla="*/ 1914525 w 2552700"/>
              <a:gd name="connsiteY3" fmla="*/ 361950 h 765175"/>
              <a:gd name="connsiteX4" fmla="*/ 2552700 w 2552700"/>
              <a:gd name="connsiteY4" fmla="*/ 196850 h 765175"/>
              <a:gd name="connsiteX5" fmla="*/ 2552700 w 2552700"/>
              <a:gd name="connsiteY5" fmla="*/ 765175 h 765175"/>
              <a:gd name="connsiteX6" fmla="*/ 1914525 w 2552700"/>
              <a:gd name="connsiteY6" fmla="*/ 101600 h 765175"/>
              <a:gd name="connsiteX7" fmla="*/ 1276350 w 2552700"/>
              <a:gd name="connsiteY7" fmla="*/ 0 h 765175"/>
              <a:gd name="connsiteX8" fmla="*/ 638175 w 2552700"/>
              <a:gd name="connsiteY8" fmla="*/ 142875 h 765175"/>
              <a:gd name="connsiteX9" fmla="*/ 3175 w 2552700"/>
              <a:gd name="connsiteY9" fmla="*/ 352425 h 765175"/>
              <a:gd name="connsiteX10" fmla="*/ 0 w 2552700"/>
              <a:gd name="connsiteY10" fmla="*/ 650875 h 765175"/>
              <a:gd name="connsiteX0" fmla="*/ 0 w 2552700"/>
              <a:gd name="connsiteY0" fmla="*/ 692150 h 738717"/>
              <a:gd name="connsiteX1" fmla="*/ 638175 w 2552700"/>
              <a:gd name="connsiteY1" fmla="*/ 511175 h 738717"/>
              <a:gd name="connsiteX2" fmla="*/ 1279525 w 2552700"/>
              <a:gd name="connsiteY2" fmla="*/ 403225 h 738717"/>
              <a:gd name="connsiteX3" fmla="*/ 1914525 w 2552700"/>
              <a:gd name="connsiteY3" fmla="*/ 403225 h 738717"/>
              <a:gd name="connsiteX4" fmla="*/ 2552700 w 2552700"/>
              <a:gd name="connsiteY4" fmla="*/ 238125 h 738717"/>
              <a:gd name="connsiteX5" fmla="*/ 2552700 w 2552700"/>
              <a:gd name="connsiteY5" fmla="*/ 0 h 738717"/>
              <a:gd name="connsiteX6" fmla="*/ 1914525 w 2552700"/>
              <a:gd name="connsiteY6" fmla="*/ 142875 h 738717"/>
              <a:gd name="connsiteX7" fmla="*/ 1276350 w 2552700"/>
              <a:gd name="connsiteY7" fmla="*/ 41275 h 738717"/>
              <a:gd name="connsiteX8" fmla="*/ 638175 w 2552700"/>
              <a:gd name="connsiteY8" fmla="*/ 184150 h 738717"/>
              <a:gd name="connsiteX9" fmla="*/ 3175 w 2552700"/>
              <a:gd name="connsiteY9" fmla="*/ 393700 h 738717"/>
              <a:gd name="connsiteX10" fmla="*/ 0 w 2552700"/>
              <a:gd name="connsiteY10" fmla="*/ 692150 h 738717"/>
              <a:gd name="connsiteX0" fmla="*/ 0 w 2552700"/>
              <a:gd name="connsiteY0" fmla="*/ 692150 h 854075"/>
              <a:gd name="connsiteX1" fmla="*/ 638175 w 2552700"/>
              <a:gd name="connsiteY1" fmla="*/ 511175 h 854075"/>
              <a:gd name="connsiteX2" fmla="*/ 1279525 w 2552700"/>
              <a:gd name="connsiteY2" fmla="*/ 403225 h 854075"/>
              <a:gd name="connsiteX3" fmla="*/ 1914525 w 2552700"/>
              <a:gd name="connsiteY3" fmla="*/ 403225 h 854075"/>
              <a:gd name="connsiteX4" fmla="*/ 2552700 w 2552700"/>
              <a:gd name="connsiteY4" fmla="*/ 238125 h 854075"/>
              <a:gd name="connsiteX5" fmla="*/ 2552700 w 2552700"/>
              <a:gd name="connsiteY5" fmla="*/ 0 h 854075"/>
              <a:gd name="connsiteX6" fmla="*/ 1914525 w 2552700"/>
              <a:gd name="connsiteY6" fmla="*/ 142875 h 854075"/>
              <a:gd name="connsiteX7" fmla="*/ 1276350 w 2552700"/>
              <a:gd name="connsiteY7" fmla="*/ 41275 h 854075"/>
              <a:gd name="connsiteX8" fmla="*/ 638175 w 2552700"/>
              <a:gd name="connsiteY8" fmla="*/ 184150 h 854075"/>
              <a:gd name="connsiteX9" fmla="*/ 3175 w 2552700"/>
              <a:gd name="connsiteY9" fmla="*/ 854075 h 854075"/>
              <a:gd name="connsiteX10" fmla="*/ 0 w 2552700"/>
              <a:gd name="connsiteY10" fmla="*/ 692150 h 854075"/>
              <a:gd name="connsiteX0" fmla="*/ 0 w 2552700"/>
              <a:gd name="connsiteY0" fmla="*/ 692150 h 854075"/>
              <a:gd name="connsiteX1" fmla="*/ 638175 w 2552700"/>
              <a:gd name="connsiteY1" fmla="*/ 511175 h 854075"/>
              <a:gd name="connsiteX2" fmla="*/ 1279525 w 2552700"/>
              <a:gd name="connsiteY2" fmla="*/ 403225 h 854075"/>
              <a:gd name="connsiteX3" fmla="*/ 1914525 w 2552700"/>
              <a:gd name="connsiteY3" fmla="*/ 403225 h 854075"/>
              <a:gd name="connsiteX4" fmla="*/ 2552700 w 2552700"/>
              <a:gd name="connsiteY4" fmla="*/ 238125 h 854075"/>
              <a:gd name="connsiteX5" fmla="*/ 2552700 w 2552700"/>
              <a:gd name="connsiteY5" fmla="*/ 0 h 854075"/>
              <a:gd name="connsiteX6" fmla="*/ 1914525 w 2552700"/>
              <a:gd name="connsiteY6" fmla="*/ 142875 h 854075"/>
              <a:gd name="connsiteX7" fmla="*/ 1276350 w 2552700"/>
              <a:gd name="connsiteY7" fmla="*/ 41275 h 854075"/>
              <a:gd name="connsiteX8" fmla="*/ 638175 w 2552700"/>
              <a:gd name="connsiteY8" fmla="*/ 812800 h 854075"/>
              <a:gd name="connsiteX9" fmla="*/ 3175 w 2552700"/>
              <a:gd name="connsiteY9" fmla="*/ 854075 h 854075"/>
              <a:gd name="connsiteX10" fmla="*/ 0 w 2552700"/>
              <a:gd name="connsiteY10" fmla="*/ 692150 h 854075"/>
              <a:gd name="connsiteX0" fmla="*/ 0 w 2552700"/>
              <a:gd name="connsiteY0" fmla="*/ 692150 h 854075"/>
              <a:gd name="connsiteX1" fmla="*/ 638175 w 2552700"/>
              <a:gd name="connsiteY1" fmla="*/ 511175 h 854075"/>
              <a:gd name="connsiteX2" fmla="*/ 1279525 w 2552700"/>
              <a:gd name="connsiteY2" fmla="*/ 403225 h 854075"/>
              <a:gd name="connsiteX3" fmla="*/ 1914525 w 2552700"/>
              <a:gd name="connsiteY3" fmla="*/ 403225 h 854075"/>
              <a:gd name="connsiteX4" fmla="*/ 2552700 w 2552700"/>
              <a:gd name="connsiteY4" fmla="*/ 238125 h 854075"/>
              <a:gd name="connsiteX5" fmla="*/ 2552700 w 2552700"/>
              <a:gd name="connsiteY5" fmla="*/ 0 h 854075"/>
              <a:gd name="connsiteX6" fmla="*/ 1914525 w 2552700"/>
              <a:gd name="connsiteY6" fmla="*/ 142875 h 854075"/>
              <a:gd name="connsiteX7" fmla="*/ 1276350 w 2552700"/>
              <a:gd name="connsiteY7" fmla="*/ 777875 h 854075"/>
              <a:gd name="connsiteX8" fmla="*/ 638175 w 2552700"/>
              <a:gd name="connsiteY8" fmla="*/ 812800 h 854075"/>
              <a:gd name="connsiteX9" fmla="*/ 3175 w 2552700"/>
              <a:gd name="connsiteY9" fmla="*/ 854075 h 854075"/>
              <a:gd name="connsiteX10" fmla="*/ 0 w 2552700"/>
              <a:gd name="connsiteY10" fmla="*/ 692150 h 854075"/>
              <a:gd name="connsiteX0" fmla="*/ 0 w 2552700"/>
              <a:gd name="connsiteY0" fmla="*/ 692150 h 854075"/>
              <a:gd name="connsiteX1" fmla="*/ 638175 w 2552700"/>
              <a:gd name="connsiteY1" fmla="*/ 511175 h 854075"/>
              <a:gd name="connsiteX2" fmla="*/ 1279525 w 2552700"/>
              <a:gd name="connsiteY2" fmla="*/ 403225 h 854075"/>
              <a:gd name="connsiteX3" fmla="*/ 1914525 w 2552700"/>
              <a:gd name="connsiteY3" fmla="*/ 403225 h 854075"/>
              <a:gd name="connsiteX4" fmla="*/ 2552700 w 2552700"/>
              <a:gd name="connsiteY4" fmla="*/ 238125 h 854075"/>
              <a:gd name="connsiteX5" fmla="*/ 2552700 w 2552700"/>
              <a:gd name="connsiteY5" fmla="*/ 0 h 854075"/>
              <a:gd name="connsiteX6" fmla="*/ 1914525 w 2552700"/>
              <a:gd name="connsiteY6" fmla="*/ 774700 h 854075"/>
              <a:gd name="connsiteX7" fmla="*/ 1276350 w 2552700"/>
              <a:gd name="connsiteY7" fmla="*/ 777875 h 854075"/>
              <a:gd name="connsiteX8" fmla="*/ 638175 w 2552700"/>
              <a:gd name="connsiteY8" fmla="*/ 812800 h 854075"/>
              <a:gd name="connsiteX9" fmla="*/ 3175 w 2552700"/>
              <a:gd name="connsiteY9" fmla="*/ 854075 h 854075"/>
              <a:gd name="connsiteX10" fmla="*/ 0 w 2552700"/>
              <a:gd name="connsiteY10" fmla="*/ 692150 h 854075"/>
              <a:gd name="connsiteX0" fmla="*/ 0 w 2552700"/>
              <a:gd name="connsiteY0" fmla="*/ 454025 h 615950"/>
              <a:gd name="connsiteX1" fmla="*/ 638175 w 2552700"/>
              <a:gd name="connsiteY1" fmla="*/ 273050 h 615950"/>
              <a:gd name="connsiteX2" fmla="*/ 1279525 w 2552700"/>
              <a:gd name="connsiteY2" fmla="*/ 165100 h 615950"/>
              <a:gd name="connsiteX3" fmla="*/ 1914525 w 2552700"/>
              <a:gd name="connsiteY3" fmla="*/ 165100 h 615950"/>
              <a:gd name="connsiteX4" fmla="*/ 2552700 w 2552700"/>
              <a:gd name="connsiteY4" fmla="*/ 0 h 615950"/>
              <a:gd name="connsiteX5" fmla="*/ 2552700 w 2552700"/>
              <a:gd name="connsiteY5" fmla="*/ 495300 h 615950"/>
              <a:gd name="connsiteX6" fmla="*/ 1914525 w 2552700"/>
              <a:gd name="connsiteY6" fmla="*/ 536575 h 615950"/>
              <a:gd name="connsiteX7" fmla="*/ 1276350 w 2552700"/>
              <a:gd name="connsiteY7" fmla="*/ 539750 h 615950"/>
              <a:gd name="connsiteX8" fmla="*/ 638175 w 2552700"/>
              <a:gd name="connsiteY8" fmla="*/ 574675 h 615950"/>
              <a:gd name="connsiteX9" fmla="*/ 3175 w 2552700"/>
              <a:gd name="connsiteY9" fmla="*/ 615950 h 615950"/>
              <a:gd name="connsiteX10" fmla="*/ 0 w 2552700"/>
              <a:gd name="connsiteY10" fmla="*/ 454025 h 615950"/>
              <a:gd name="connsiteX0" fmla="*/ 0 w 2552700"/>
              <a:gd name="connsiteY0" fmla="*/ 196850 h 615950"/>
              <a:gd name="connsiteX1" fmla="*/ 638175 w 2552700"/>
              <a:gd name="connsiteY1" fmla="*/ 273050 h 615950"/>
              <a:gd name="connsiteX2" fmla="*/ 1279525 w 2552700"/>
              <a:gd name="connsiteY2" fmla="*/ 165100 h 615950"/>
              <a:gd name="connsiteX3" fmla="*/ 1914525 w 2552700"/>
              <a:gd name="connsiteY3" fmla="*/ 165100 h 615950"/>
              <a:gd name="connsiteX4" fmla="*/ 2552700 w 2552700"/>
              <a:gd name="connsiteY4" fmla="*/ 0 h 615950"/>
              <a:gd name="connsiteX5" fmla="*/ 2552700 w 2552700"/>
              <a:gd name="connsiteY5" fmla="*/ 495300 h 615950"/>
              <a:gd name="connsiteX6" fmla="*/ 1914525 w 2552700"/>
              <a:gd name="connsiteY6" fmla="*/ 536575 h 615950"/>
              <a:gd name="connsiteX7" fmla="*/ 1276350 w 2552700"/>
              <a:gd name="connsiteY7" fmla="*/ 539750 h 615950"/>
              <a:gd name="connsiteX8" fmla="*/ 638175 w 2552700"/>
              <a:gd name="connsiteY8" fmla="*/ 574675 h 615950"/>
              <a:gd name="connsiteX9" fmla="*/ 3175 w 2552700"/>
              <a:gd name="connsiteY9" fmla="*/ 615950 h 615950"/>
              <a:gd name="connsiteX10" fmla="*/ 0 w 2552700"/>
              <a:gd name="connsiteY10" fmla="*/ 196850 h 615950"/>
              <a:gd name="connsiteX0" fmla="*/ 0 w 2552700"/>
              <a:gd name="connsiteY0" fmla="*/ 196850 h 615950"/>
              <a:gd name="connsiteX1" fmla="*/ 638175 w 2552700"/>
              <a:gd name="connsiteY1" fmla="*/ 69850 h 615950"/>
              <a:gd name="connsiteX2" fmla="*/ 1279525 w 2552700"/>
              <a:gd name="connsiteY2" fmla="*/ 165100 h 615950"/>
              <a:gd name="connsiteX3" fmla="*/ 1914525 w 2552700"/>
              <a:gd name="connsiteY3" fmla="*/ 165100 h 615950"/>
              <a:gd name="connsiteX4" fmla="*/ 2552700 w 2552700"/>
              <a:gd name="connsiteY4" fmla="*/ 0 h 615950"/>
              <a:gd name="connsiteX5" fmla="*/ 2552700 w 2552700"/>
              <a:gd name="connsiteY5" fmla="*/ 495300 h 615950"/>
              <a:gd name="connsiteX6" fmla="*/ 1914525 w 2552700"/>
              <a:gd name="connsiteY6" fmla="*/ 536575 h 615950"/>
              <a:gd name="connsiteX7" fmla="*/ 1276350 w 2552700"/>
              <a:gd name="connsiteY7" fmla="*/ 539750 h 615950"/>
              <a:gd name="connsiteX8" fmla="*/ 638175 w 2552700"/>
              <a:gd name="connsiteY8" fmla="*/ 574675 h 615950"/>
              <a:gd name="connsiteX9" fmla="*/ 3175 w 2552700"/>
              <a:gd name="connsiteY9" fmla="*/ 615950 h 615950"/>
              <a:gd name="connsiteX10" fmla="*/ 0 w 2552700"/>
              <a:gd name="connsiteY10" fmla="*/ 196850 h 615950"/>
              <a:gd name="connsiteX0" fmla="*/ 0 w 2552700"/>
              <a:gd name="connsiteY0" fmla="*/ 409575 h 828675"/>
              <a:gd name="connsiteX1" fmla="*/ 638175 w 2552700"/>
              <a:gd name="connsiteY1" fmla="*/ 282575 h 828675"/>
              <a:gd name="connsiteX2" fmla="*/ 1279525 w 2552700"/>
              <a:gd name="connsiteY2" fmla="*/ 0 h 828675"/>
              <a:gd name="connsiteX3" fmla="*/ 1914525 w 2552700"/>
              <a:gd name="connsiteY3" fmla="*/ 377825 h 828675"/>
              <a:gd name="connsiteX4" fmla="*/ 2552700 w 2552700"/>
              <a:gd name="connsiteY4" fmla="*/ 212725 h 828675"/>
              <a:gd name="connsiteX5" fmla="*/ 2552700 w 2552700"/>
              <a:gd name="connsiteY5" fmla="*/ 708025 h 828675"/>
              <a:gd name="connsiteX6" fmla="*/ 1914525 w 2552700"/>
              <a:gd name="connsiteY6" fmla="*/ 749300 h 828675"/>
              <a:gd name="connsiteX7" fmla="*/ 1276350 w 2552700"/>
              <a:gd name="connsiteY7" fmla="*/ 752475 h 828675"/>
              <a:gd name="connsiteX8" fmla="*/ 638175 w 2552700"/>
              <a:gd name="connsiteY8" fmla="*/ 787400 h 828675"/>
              <a:gd name="connsiteX9" fmla="*/ 3175 w 2552700"/>
              <a:gd name="connsiteY9" fmla="*/ 828675 h 828675"/>
              <a:gd name="connsiteX10" fmla="*/ 0 w 2552700"/>
              <a:gd name="connsiteY10" fmla="*/ 409575 h 828675"/>
              <a:gd name="connsiteX0" fmla="*/ 0 w 2552700"/>
              <a:gd name="connsiteY0" fmla="*/ 533400 h 952500"/>
              <a:gd name="connsiteX1" fmla="*/ 638175 w 2552700"/>
              <a:gd name="connsiteY1" fmla="*/ 406400 h 952500"/>
              <a:gd name="connsiteX2" fmla="*/ 1279525 w 2552700"/>
              <a:gd name="connsiteY2" fmla="*/ 123825 h 952500"/>
              <a:gd name="connsiteX3" fmla="*/ 1914525 w 2552700"/>
              <a:gd name="connsiteY3" fmla="*/ 0 h 952500"/>
              <a:gd name="connsiteX4" fmla="*/ 2552700 w 2552700"/>
              <a:gd name="connsiteY4" fmla="*/ 336550 h 952500"/>
              <a:gd name="connsiteX5" fmla="*/ 2552700 w 2552700"/>
              <a:gd name="connsiteY5" fmla="*/ 831850 h 952500"/>
              <a:gd name="connsiteX6" fmla="*/ 1914525 w 2552700"/>
              <a:gd name="connsiteY6" fmla="*/ 873125 h 952500"/>
              <a:gd name="connsiteX7" fmla="*/ 1276350 w 2552700"/>
              <a:gd name="connsiteY7" fmla="*/ 876300 h 952500"/>
              <a:gd name="connsiteX8" fmla="*/ 638175 w 2552700"/>
              <a:gd name="connsiteY8" fmla="*/ 911225 h 952500"/>
              <a:gd name="connsiteX9" fmla="*/ 3175 w 2552700"/>
              <a:gd name="connsiteY9" fmla="*/ 952500 h 952500"/>
              <a:gd name="connsiteX10" fmla="*/ 0 w 2552700"/>
              <a:gd name="connsiteY10" fmla="*/ 533400 h 952500"/>
              <a:gd name="connsiteX0" fmla="*/ 0 w 2552700"/>
              <a:gd name="connsiteY0" fmla="*/ 533400 h 952500"/>
              <a:gd name="connsiteX1" fmla="*/ 638175 w 2552700"/>
              <a:gd name="connsiteY1" fmla="*/ 406400 h 952500"/>
              <a:gd name="connsiteX2" fmla="*/ 1279525 w 2552700"/>
              <a:gd name="connsiteY2" fmla="*/ 123825 h 952500"/>
              <a:gd name="connsiteX3" fmla="*/ 1914525 w 2552700"/>
              <a:gd name="connsiteY3" fmla="*/ 0 h 952500"/>
              <a:gd name="connsiteX4" fmla="*/ 2552700 w 2552700"/>
              <a:gd name="connsiteY4" fmla="*/ 31750 h 952500"/>
              <a:gd name="connsiteX5" fmla="*/ 2552700 w 2552700"/>
              <a:gd name="connsiteY5" fmla="*/ 831850 h 952500"/>
              <a:gd name="connsiteX6" fmla="*/ 1914525 w 2552700"/>
              <a:gd name="connsiteY6" fmla="*/ 873125 h 952500"/>
              <a:gd name="connsiteX7" fmla="*/ 1276350 w 2552700"/>
              <a:gd name="connsiteY7" fmla="*/ 876300 h 952500"/>
              <a:gd name="connsiteX8" fmla="*/ 638175 w 2552700"/>
              <a:gd name="connsiteY8" fmla="*/ 911225 h 952500"/>
              <a:gd name="connsiteX9" fmla="*/ 3175 w 2552700"/>
              <a:gd name="connsiteY9" fmla="*/ 952500 h 952500"/>
              <a:gd name="connsiteX10" fmla="*/ 0 w 2552700"/>
              <a:gd name="connsiteY10" fmla="*/ 533400 h 952500"/>
              <a:gd name="connsiteX0" fmla="*/ 0 w 2552700"/>
              <a:gd name="connsiteY0" fmla="*/ 533400 h 911225"/>
              <a:gd name="connsiteX1" fmla="*/ 638175 w 2552700"/>
              <a:gd name="connsiteY1" fmla="*/ 406400 h 911225"/>
              <a:gd name="connsiteX2" fmla="*/ 1279525 w 2552700"/>
              <a:gd name="connsiteY2" fmla="*/ 123825 h 911225"/>
              <a:gd name="connsiteX3" fmla="*/ 1914525 w 2552700"/>
              <a:gd name="connsiteY3" fmla="*/ 0 h 911225"/>
              <a:gd name="connsiteX4" fmla="*/ 2552700 w 2552700"/>
              <a:gd name="connsiteY4" fmla="*/ 31750 h 911225"/>
              <a:gd name="connsiteX5" fmla="*/ 2552700 w 2552700"/>
              <a:gd name="connsiteY5" fmla="*/ 831850 h 911225"/>
              <a:gd name="connsiteX6" fmla="*/ 1914525 w 2552700"/>
              <a:gd name="connsiteY6" fmla="*/ 873125 h 911225"/>
              <a:gd name="connsiteX7" fmla="*/ 1276350 w 2552700"/>
              <a:gd name="connsiteY7" fmla="*/ 876300 h 911225"/>
              <a:gd name="connsiteX8" fmla="*/ 638175 w 2552700"/>
              <a:gd name="connsiteY8" fmla="*/ 911225 h 911225"/>
              <a:gd name="connsiteX9" fmla="*/ 3175 w 2552700"/>
              <a:gd name="connsiteY9" fmla="*/ 130175 h 911225"/>
              <a:gd name="connsiteX10" fmla="*/ 0 w 2552700"/>
              <a:gd name="connsiteY10" fmla="*/ 533400 h 911225"/>
              <a:gd name="connsiteX0" fmla="*/ 0 w 2552700"/>
              <a:gd name="connsiteY0" fmla="*/ 800100 h 1143000"/>
              <a:gd name="connsiteX1" fmla="*/ 638175 w 2552700"/>
              <a:gd name="connsiteY1" fmla="*/ 673100 h 1143000"/>
              <a:gd name="connsiteX2" fmla="*/ 1279525 w 2552700"/>
              <a:gd name="connsiteY2" fmla="*/ 390525 h 1143000"/>
              <a:gd name="connsiteX3" fmla="*/ 1914525 w 2552700"/>
              <a:gd name="connsiteY3" fmla="*/ 266700 h 1143000"/>
              <a:gd name="connsiteX4" fmla="*/ 2552700 w 2552700"/>
              <a:gd name="connsiteY4" fmla="*/ 298450 h 1143000"/>
              <a:gd name="connsiteX5" fmla="*/ 2552700 w 2552700"/>
              <a:gd name="connsiteY5" fmla="*/ 1098550 h 1143000"/>
              <a:gd name="connsiteX6" fmla="*/ 1914525 w 2552700"/>
              <a:gd name="connsiteY6" fmla="*/ 1139825 h 1143000"/>
              <a:gd name="connsiteX7" fmla="*/ 1276350 w 2552700"/>
              <a:gd name="connsiteY7" fmla="*/ 1143000 h 1143000"/>
              <a:gd name="connsiteX8" fmla="*/ 638175 w 2552700"/>
              <a:gd name="connsiteY8" fmla="*/ 0 h 1143000"/>
              <a:gd name="connsiteX9" fmla="*/ 3175 w 2552700"/>
              <a:gd name="connsiteY9" fmla="*/ 396875 h 1143000"/>
              <a:gd name="connsiteX10" fmla="*/ 0 w 2552700"/>
              <a:gd name="connsiteY10" fmla="*/ 800100 h 1143000"/>
              <a:gd name="connsiteX0" fmla="*/ 0 w 2552700"/>
              <a:gd name="connsiteY0" fmla="*/ 1076325 h 1416050"/>
              <a:gd name="connsiteX1" fmla="*/ 638175 w 2552700"/>
              <a:gd name="connsiteY1" fmla="*/ 949325 h 1416050"/>
              <a:gd name="connsiteX2" fmla="*/ 1279525 w 2552700"/>
              <a:gd name="connsiteY2" fmla="*/ 666750 h 1416050"/>
              <a:gd name="connsiteX3" fmla="*/ 1914525 w 2552700"/>
              <a:gd name="connsiteY3" fmla="*/ 542925 h 1416050"/>
              <a:gd name="connsiteX4" fmla="*/ 2552700 w 2552700"/>
              <a:gd name="connsiteY4" fmla="*/ 574675 h 1416050"/>
              <a:gd name="connsiteX5" fmla="*/ 2552700 w 2552700"/>
              <a:gd name="connsiteY5" fmla="*/ 1374775 h 1416050"/>
              <a:gd name="connsiteX6" fmla="*/ 1914525 w 2552700"/>
              <a:gd name="connsiteY6" fmla="*/ 1416050 h 1416050"/>
              <a:gd name="connsiteX7" fmla="*/ 1276350 w 2552700"/>
              <a:gd name="connsiteY7" fmla="*/ 0 h 1416050"/>
              <a:gd name="connsiteX8" fmla="*/ 638175 w 2552700"/>
              <a:gd name="connsiteY8" fmla="*/ 276225 h 1416050"/>
              <a:gd name="connsiteX9" fmla="*/ 3175 w 2552700"/>
              <a:gd name="connsiteY9" fmla="*/ 673100 h 1416050"/>
              <a:gd name="connsiteX10" fmla="*/ 0 w 2552700"/>
              <a:gd name="connsiteY10" fmla="*/ 1076325 h 1416050"/>
              <a:gd name="connsiteX0" fmla="*/ 0 w 2552700"/>
              <a:gd name="connsiteY0" fmla="*/ 1412875 h 1711325"/>
              <a:gd name="connsiteX1" fmla="*/ 638175 w 2552700"/>
              <a:gd name="connsiteY1" fmla="*/ 1285875 h 1711325"/>
              <a:gd name="connsiteX2" fmla="*/ 1279525 w 2552700"/>
              <a:gd name="connsiteY2" fmla="*/ 1003300 h 1711325"/>
              <a:gd name="connsiteX3" fmla="*/ 1914525 w 2552700"/>
              <a:gd name="connsiteY3" fmla="*/ 879475 h 1711325"/>
              <a:gd name="connsiteX4" fmla="*/ 2552700 w 2552700"/>
              <a:gd name="connsiteY4" fmla="*/ 911225 h 1711325"/>
              <a:gd name="connsiteX5" fmla="*/ 2552700 w 2552700"/>
              <a:gd name="connsiteY5" fmla="*/ 1711325 h 1711325"/>
              <a:gd name="connsiteX6" fmla="*/ 1914525 w 2552700"/>
              <a:gd name="connsiteY6" fmla="*/ 0 h 1711325"/>
              <a:gd name="connsiteX7" fmla="*/ 1276350 w 2552700"/>
              <a:gd name="connsiteY7" fmla="*/ 336550 h 1711325"/>
              <a:gd name="connsiteX8" fmla="*/ 638175 w 2552700"/>
              <a:gd name="connsiteY8" fmla="*/ 612775 h 1711325"/>
              <a:gd name="connsiteX9" fmla="*/ 3175 w 2552700"/>
              <a:gd name="connsiteY9" fmla="*/ 1009650 h 1711325"/>
              <a:gd name="connsiteX10" fmla="*/ 0 w 2552700"/>
              <a:gd name="connsiteY10" fmla="*/ 1412875 h 1711325"/>
              <a:gd name="connsiteX0" fmla="*/ 0 w 2552700"/>
              <a:gd name="connsiteY0" fmla="*/ 1460500 h 1507067"/>
              <a:gd name="connsiteX1" fmla="*/ 638175 w 2552700"/>
              <a:gd name="connsiteY1" fmla="*/ 1333500 h 1507067"/>
              <a:gd name="connsiteX2" fmla="*/ 1279525 w 2552700"/>
              <a:gd name="connsiteY2" fmla="*/ 1050925 h 1507067"/>
              <a:gd name="connsiteX3" fmla="*/ 1914525 w 2552700"/>
              <a:gd name="connsiteY3" fmla="*/ 927100 h 1507067"/>
              <a:gd name="connsiteX4" fmla="*/ 2552700 w 2552700"/>
              <a:gd name="connsiteY4" fmla="*/ 958850 h 1507067"/>
              <a:gd name="connsiteX5" fmla="*/ 2552700 w 2552700"/>
              <a:gd name="connsiteY5" fmla="*/ 0 h 1507067"/>
              <a:gd name="connsiteX6" fmla="*/ 1914525 w 2552700"/>
              <a:gd name="connsiteY6" fmla="*/ 47625 h 1507067"/>
              <a:gd name="connsiteX7" fmla="*/ 1276350 w 2552700"/>
              <a:gd name="connsiteY7" fmla="*/ 384175 h 1507067"/>
              <a:gd name="connsiteX8" fmla="*/ 638175 w 2552700"/>
              <a:gd name="connsiteY8" fmla="*/ 660400 h 1507067"/>
              <a:gd name="connsiteX9" fmla="*/ 3175 w 2552700"/>
              <a:gd name="connsiteY9" fmla="*/ 1057275 h 1507067"/>
              <a:gd name="connsiteX10" fmla="*/ 0 w 2552700"/>
              <a:gd name="connsiteY10" fmla="*/ 1460500 h 1507067"/>
              <a:gd name="connsiteX0" fmla="*/ 0 w 2552700"/>
              <a:gd name="connsiteY0" fmla="*/ 1460500 h 1507067"/>
              <a:gd name="connsiteX1" fmla="*/ 638175 w 2552700"/>
              <a:gd name="connsiteY1" fmla="*/ 1333500 h 1507067"/>
              <a:gd name="connsiteX2" fmla="*/ 1279525 w 2552700"/>
              <a:gd name="connsiteY2" fmla="*/ 1050925 h 1507067"/>
              <a:gd name="connsiteX3" fmla="*/ 1914525 w 2552700"/>
              <a:gd name="connsiteY3" fmla="*/ 927100 h 1507067"/>
              <a:gd name="connsiteX4" fmla="*/ 2552700 w 2552700"/>
              <a:gd name="connsiteY4" fmla="*/ 958850 h 1507067"/>
              <a:gd name="connsiteX5" fmla="*/ 2552700 w 2552700"/>
              <a:gd name="connsiteY5" fmla="*/ 0 h 1507067"/>
              <a:gd name="connsiteX6" fmla="*/ 1914525 w 2552700"/>
              <a:gd name="connsiteY6" fmla="*/ 47625 h 1507067"/>
              <a:gd name="connsiteX7" fmla="*/ 1276350 w 2552700"/>
              <a:gd name="connsiteY7" fmla="*/ 384175 h 1507067"/>
              <a:gd name="connsiteX8" fmla="*/ 638175 w 2552700"/>
              <a:gd name="connsiteY8" fmla="*/ 660400 h 1507067"/>
              <a:gd name="connsiteX9" fmla="*/ 3175 w 2552700"/>
              <a:gd name="connsiteY9" fmla="*/ 838200 h 1507067"/>
              <a:gd name="connsiteX10" fmla="*/ 0 w 2552700"/>
              <a:gd name="connsiteY10" fmla="*/ 1460500 h 1507067"/>
              <a:gd name="connsiteX0" fmla="*/ 0 w 2552700"/>
              <a:gd name="connsiteY0" fmla="*/ 1460500 h 1507067"/>
              <a:gd name="connsiteX1" fmla="*/ 638175 w 2552700"/>
              <a:gd name="connsiteY1" fmla="*/ 1333500 h 1507067"/>
              <a:gd name="connsiteX2" fmla="*/ 1279525 w 2552700"/>
              <a:gd name="connsiteY2" fmla="*/ 1050925 h 1507067"/>
              <a:gd name="connsiteX3" fmla="*/ 1914525 w 2552700"/>
              <a:gd name="connsiteY3" fmla="*/ 927100 h 1507067"/>
              <a:gd name="connsiteX4" fmla="*/ 2552700 w 2552700"/>
              <a:gd name="connsiteY4" fmla="*/ 958850 h 1507067"/>
              <a:gd name="connsiteX5" fmla="*/ 2552700 w 2552700"/>
              <a:gd name="connsiteY5" fmla="*/ 0 h 1507067"/>
              <a:gd name="connsiteX6" fmla="*/ 1914525 w 2552700"/>
              <a:gd name="connsiteY6" fmla="*/ 47625 h 1507067"/>
              <a:gd name="connsiteX7" fmla="*/ 1276350 w 2552700"/>
              <a:gd name="connsiteY7" fmla="*/ 184150 h 1507067"/>
              <a:gd name="connsiteX8" fmla="*/ 638175 w 2552700"/>
              <a:gd name="connsiteY8" fmla="*/ 660400 h 1507067"/>
              <a:gd name="connsiteX9" fmla="*/ 3175 w 2552700"/>
              <a:gd name="connsiteY9" fmla="*/ 838200 h 1507067"/>
              <a:gd name="connsiteX10" fmla="*/ 0 w 2552700"/>
              <a:gd name="connsiteY10" fmla="*/ 1460500 h 1507067"/>
              <a:gd name="connsiteX0" fmla="*/ 0 w 2552700"/>
              <a:gd name="connsiteY0" fmla="*/ 1531937 h 1578504"/>
              <a:gd name="connsiteX1" fmla="*/ 638175 w 2552700"/>
              <a:gd name="connsiteY1" fmla="*/ 1404937 h 1578504"/>
              <a:gd name="connsiteX2" fmla="*/ 1279525 w 2552700"/>
              <a:gd name="connsiteY2" fmla="*/ 1122362 h 1578504"/>
              <a:gd name="connsiteX3" fmla="*/ 1914525 w 2552700"/>
              <a:gd name="connsiteY3" fmla="*/ 998537 h 1578504"/>
              <a:gd name="connsiteX4" fmla="*/ 2552700 w 2552700"/>
              <a:gd name="connsiteY4" fmla="*/ 1030287 h 1578504"/>
              <a:gd name="connsiteX5" fmla="*/ 2552700 w 2552700"/>
              <a:gd name="connsiteY5" fmla="*/ 71437 h 1578504"/>
              <a:gd name="connsiteX6" fmla="*/ 1914525 w 2552700"/>
              <a:gd name="connsiteY6" fmla="*/ 0 h 1578504"/>
              <a:gd name="connsiteX7" fmla="*/ 1276350 w 2552700"/>
              <a:gd name="connsiteY7" fmla="*/ 255587 h 1578504"/>
              <a:gd name="connsiteX8" fmla="*/ 638175 w 2552700"/>
              <a:gd name="connsiteY8" fmla="*/ 731837 h 1578504"/>
              <a:gd name="connsiteX9" fmla="*/ 3175 w 2552700"/>
              <a:gd name="connsiteY9" fmla="*/ 909637 h 1578504"/>
              <a:gd name="connsiteX10" fmla="*/ 0 w 2552700"/>
              <a:gd name="connsiteY10" fmla="*/ 1531937 h 1578504"/>
              <a:gd name="connsiteX0" fmla="*/ 0 w 2552700"/>
              <a:gd name="connsiteY0" fmla="*/ 1636712 h 1683279"/>
              <a:gd name="connsiteX1" fmla="*/ 638175 w 2552700"/>
              <a:gd name="connsiteY1" fmla="*/ 1509712 h 1683279"/>
              <a:gd name="connsiteX2" fmla="*/ 1279525 w 2552700"/>
              <a:gd name="connsiteY2" fmla="*/ 1227137 h 1683279"/>
              <a:gd name="connsiteX3" fmla="*/ 1914525 w 2552700"/>
              <a:gd name="connsiteY3" fmla="*/ 1103312 h 1683279"/>
              <a:gd name="connsiteX4" fmla="*/ 2552700 w 2552700"/>
              <a:gd name="connsiteY4" fmla="*/ 1135062 h 1683279"/>
              <a:gd name="connsiteX5" fmla="*/ 2552700 w 2552700"/>
              <a:gd name="connsiteY5" fmla="*/ 0 h 1683279"/>
              <a:gd name="connsiteX6" fmla="*/ 1914525 w 2552700"/>
              <a:gd name="connsiteY6" fmla="*/ 104775 h 1683279"/>
              <a:gd name="connsiteX7" fmla="*/ 1276350 w 2552700"/>
              <a:gd name="connsiteY7" fmla="*/ 360362 h 1683279"/>
              <a:gd name="connsiteX8" fmla="*/ 638175 w 2552700"/>
              <a:gd name="connsiteY8" fmla="*/ 836612 h 1683279"/>
              <a:gd name="connsiteX9" fmla="*/ 3175 w 2552700"/>
              <a:gd name="connsiteY9" fmla="*/ 1014412 h 1683279"/>
              <a:gd name="connsiteX10" fmla="*/ 0 w 2552700"/>
              <a:gd name="connsiteY10" fmla="*/ 1636712 h 1683279"/>
              <a:gd name="connsiteX0" fmla="*/ 0 w 2552700"/>
              <a:gd name="connsiteY0" fmla="*/ 1503362 h 1549929"/>
              <a:gd name="connsiteX1" fmla="*/ 638175 w 2552700"/>
              <a:gd name="connsiteY1" fmla="*/ 1509712 h 1549929"/>
              <a:gd name="connsiteX2" fmla="*/ 1279525 w 2552700"/>
              <a:gd name="connsiteY2" fmla="*/ 1227137 h 1549929"/>
              <a:gd name="connsiteX3" fmla="*/ 1914525 w 2552700"/>
              <a:gd name="connsiteY3" fmla="*/ 1103312 h 1549929"/>
              <a:gd name="connsiteX4" fmla="*/ 2552700 w 2552700"/>
              <a:gd name="connsiteY4" fmla="*/ 1135062 h 1549929"/>
              <a:gd name="connsiteX5" fmla="*/ 2552700 w 2552700"/>
              <a:gd name="connsiteY5" fmla="*/ 0 h 1549929"/>
              <a:gd name="connsiteX6" fmla="*/ 1914525 w 2552700"/>
              <a:gd name="connsiteY6" fmla="*/ 104775 h 1549929"/>
              <a:gd name="connsiteX7" fmla="*/ 1276350 w 2552700"/>
              <a:gd name="connsiteY7" fmla="*/ 360362 h 1549929"/>
              <a:gd name="connsiteX8" fmla="*/ 638175 w 2552700"/>
              <a:gd name="connsiteY8" fmla="*/ 836612 h 1549929"/>
              <a:gd name="connsiteX9" fmla="*/ 3175 w 2552700"/>
              <a:gd name="connsiteY9" fmla="*/ 1014412 h 1549929"/>
              <a:gd name="connsiteX10" fmla="*/ 0 w 2552700"/>
              <a:gd name="connsiteY10" fmla="*/ 1503362 h 1549929"/>
              <a:gd name="connsiteX0" fmla="*/ 0 w 2552700"/>
              <a:gd name="connsiteY0" fmla="*/ 1503362 h 1549929"/>
              <a:gd name="connsiteX1" fmla="*/ 638175 w 2552700"/>
              <a:gd name="connsiteY1" fmla="*/ 1171574 h 1549929"/>
              <a:gd name="connsiteX2" fmla="*/ 1279525 w 2552700"/>
              <a:gd name="connsiteY2" fmla="*/ 1227137 h 1549929"/>
              <a:gd name="connsiteX3" fmla="*/ 1914525 w 2552700"/>
              <a:gd name="connsiteY3" fmla="*/ 1103312 h 1549929"/>
              <a:gd name="connsiteX4" fmla="*/ 2552700 w 2552700"/>
              <a:gd name="connsiteY4" fmla="*/ 1135062 h 1549929"/>
              <a:gd name="connsiteX5" fmla="*/ 2552700 w 2552700"/>
              <a:gd name="connsiteY5" fmla="*/ 0 h 1549929"/>
              <a:gd name="connsiteX6" fmla="*/ 1914525 w 2552700"/>
              <a:gd name="connsiteY6" fmla="*/ 104775 h 1549929"/>
              <a:gd name="connsiteX7" fmla="*/ 1276350 w 2552700"/>
              <a:gd name="connsiteY7" fmla="*/ 360362 h 1549929"/>
              <a:gd name="connsiteX8" fmla="*/ 638175 w 2552700"/>
              <a:gd name="connsiteY8" fmla="*/ 836612 h 1549929"/>
              <a:gd name="connsiteX9" fmla="*/ 3175 w 2552700"/>
              <a:gd name="connsiteY9" fmla="*/ 1014412 h 1549929"/>
              <a:gd name="connsiteX10" fmla="*/ 0 w 2552700"/>
              <a:gd name="connsiteY10" fmla="*/ 1503362 h 1549929"/>
              <a:gd name="connsiteX0" fmla="*/ 0 w 2552700"/>
              <a:gd name="connsiteY0" fmla="*/ 1503362 h 1549929"/>
              <a:gd name="connsiteX1" fmla="*/ 638175 w 2552700"/>
              <a:gd name="connsiteY1" fmla="*/ 1171574 h 1549929"/>
              <a:gd name="connsiteX2" fmla="*/ 1279525 w 2552700"/>
              <a:gd name="connsiteY2" fmla="*/ 917575 h 1549929"/>
              <a:gd name="connsiteX3" fmla="*/ 1914525 w 2552700"/>
              <a:gd name="connsiteY3" fmla="*/ 1103312 h 1549929"/>
              <a:gd name="connsiteX4" fmla="*/ 2552700 w 2552700"/>
              <a:gd name="connsiteY4" fmla="*/ 1135062 h 1549929"/>
              <a:gd name="connsiteX5" fmla="*/ 2552700 w 2552700"/>
              <a:gd name="connsiteY5" fmla="*/ 0 h 1549929"/>
              <a:gd name="connsiteX6" fmla="*/ 1914525 w 2552700"/>
              <a:gd name="connsiteY6" fmla="*/ 104775 h 1549929"/>
              <a:gd name="connsiteX7" fmla="*/ 1276350 w 2552700"/>
              <a:gd name="connsiteY7" fmla="*/ 360362 h 1549929"/>
              <a:gd name="connsiteX8" fmla="*/ 638175 w 2552700"/>
              <a:gd name="connsiteY8" fmla="*/ 836612 h 1549929"/>
              <a:gd name="connsiteX9" fmla="*/ 3175 w 2552700"/>
              <a:gd name="connsiteY9" fmla="*/ 1014412 h 1549929"/>
              <a:gd name="connsiteX10" fmla="*/ 0 w 2552700"/>
              <a:gd name="connsiteY10" fmla="*/ 1503362 h 1549929"/>
              <a:gd name="connsiteX0" fmla="*/ 0 w 2552700"/>
              <a:gd name="connsiteY0" fmla="*/ 1503362 h 1549929"/>
              <a:gd name="connsiteX1" fmla="*/ 638175 w 2552700"/>
              <a:gd name="connsiteY1" fmla="*/ 1171574 h 1549929"/>
              <a:gd name="connsiteX2" fmla="*/ 1279525 w 2552700"/>
              <a:gd name="connsiteY2" fmla="*/ 917575 h 1549929"/>
              <a:gd name="connsiteX3" fmla="*/ 1914525 w 2552700"/>
              <a:gd name="connsiteY3" fmla="*/ 874712 h 1549929"/>
              <a:gd name="connsiteX4" fmla="*/ 2552700 w 2552700"/>
              <a:gd name="connsiteY4" fmla="*/ 1135062 h 1549929"/>
              <a:gd name="connsiteX5" fmla="*/ 2552700 w 2552700"/>
              <a:gd name="connsiteY5" fmla="*/ 0 h 1549929"/>
              <a:gd name="connsiteX6" fmla="*/ 1914525 w 2552700"/>
              <a:gd name="connsiteY6" fmla="*/ 104775 h 1549929"/>
              <a:gd name="connsiteX7" fmla="*/ 1276350 w 2552700"/>
              <a:gd name="connsiteY7" fmla="*/ 360362 h 1549929"/>
              <a:gd name="connsiteX8" fmla="*/ 638175 w 2552700"/>
              <a:gd name="connsiteY8" fmla="*/ 836612 h 1549929"/>
              <a:gd name="connsiteX9" fmla="*/ 3175 w 2552700"/>
              <a:gd name="connsiteY9" fmla="*/ 1014412 h 1549929"/>
              <a:gd name="connsiteX10" fmla="*/ 0 w 2552700"/>
              <a:gd name="connsiteY10" fmla="*/ 1503362 h 1549929"/>
              <a:gd name="connsiteX0" fmla="*/ 0 w 2552700"/>
              <a:gd name="connsiteY0" fmla="*/ 1503362 h 1549929"/>
              <a:gd name="connsiteX1" fmla="*/ 638175 w 2552700"/>
              <a:gd name="connsiteY1" fmla="*/ 1171574 h 1549929"/>
              <a:gd name="connsiteX2" fmla="*/ 1279525 w 2552700"/>
              <a:gd name="connsiteY2" fmla="*/ 917575 h 1549929"/>
              <a:gd name="connsiteX3" fmla="*/ 1914525 w 2552700"/>
              <a:gd name="connsiteY3" fmla="*/ 874712 h 1549929"/>
              <a:gd name="connsiteX4" fmla="*/ 2552700 w 2552700"/>
              <a:gd name="connsiteY4" fmla="*/ 930274 h 1549929"/>
              <a:gd name="connsiteX5" fmla="*/ 2552700 w 2552700"/>
              <a:gd name="connsiteY5" fmla="*/ 0 h 1549929"/>
              <a:gd name="connsiteX6" fmla="*/ 1914525 w 2552700"/>
              <a:gd name="connsiteY6" fmla="*/ 104775 h 1549929"/>
              <a:gd name="connsiteX7" fmla="*/ 1276350 w 2552700"/>
              <a:gd name="connsiteY7" fmla="*/ 360362 h 1549929"/>
              <a:gd name="connsiteX8" fmla="*/ 638175 w 2552700"/>
              <a:gd name="connsiteY8" fmla="*/ 836612 h 1549929"/>
              <a:gd name="connsiteX9" fmla="*/ 3175 w 2552700"/>
              <a:gd name="connsiteY9" fmla="*/ 1014412 h 1549929"/>
              <a:gd name="connsiteX10" fmla="*/ 0 w 2552700"/>
              <a:gd name="connsiteY10" fmla="*/ 1503362 h 1549929"/>
              <a:gd name="connsiteX0" fmla="*/ 0 w 2552700"/>
              <a:gd name="connsiteY0" fmla="*/ 1503362 h 1549929"/>
              <a:gd name="connsiteX1" fmla="*/ 638175 w 2552700"/>
              <a:gd name="connsiteY1" fmla="*/ 1171574 h 1549929"/>
              <a:gd name="connsiteX2" fmla="*/ 1279525 w 2552700"/>
              <a:gd name="connsiteY2" fmla="*/ 917575 h 1549929"/>
              <a:gd name="connsiteX3" fmla="*/ 1914525 w 2552700"/>
              <a:gd name="connsiteY3" fmla="*/ 874712 h 1549929"/>
              <a:gd name="connsiteX4" fmla="*/ 2552700 w 2552700"/>
              <a:gd name="connsiteY4" fmla="*/ 1058861 h 1549929"/>
              <a:gd name="connsiteX5" fmla="*/ 2552700 w 2552700"/>
              <a:gd name="connsiteY5" fmla="*/ 0 h 1549929"/>
              <a:gd name="connsiteX6" fmla="*/ 1914525 w 2552700"/>
              <a:gd name="connsiteY6" fmla="*/ 104775 h 1549929"/>
              <a:gd name="connsiteX7" fmla="*/ 1276350 w 2552700"/>
              <a:gd name="connsiteY7" fmla="*/ 360362 h 1549929"/>
              <a:gd name="connsiteX8" fmla="*/ 638175 w 2552700"/>
              <a:gd name="connsiteY8" fmla="*/ 836612 h 1549929"/>
              <a:gd name="connsiteX9" fmla="*/ 3175 w 2552700"/>
              <a:gd name="connsiteY9" fmla="*/ 1014412 h 1549929"/>
              <a:gd name="connsiteX10" fmla="*/ 0 w 2552700"/>
              <a:gd name="connsiteY10" fmla="*/ 1503362 h 1549929"/>
              <a:gd name="connsiteX0" fmla="*/ 0 w 2552700"/>
              <a:gd name="connsiteY0" fmla="*/ 1503362 h 1549929"/>
              <a:gd name="connsiteX1" fmla="*/ 638175 w 2552700"/>
              <a:gd name="connsiteY1" fmla="*/ 1171574 h 1549929"/>
              <a:gd name="connsiteX2" fmla="*/ 1279525 w 2552700"/>
              <a:gd name="connsiteY2" fmla="*/ 917575 h 1549929"/>
              <a:gd name="connsiteX3" fmla="*/ 1914525 w 2552700"/>
              <a:gd name="connsiteY3" fmla="*/ 1041400 h 1549929"/>
              <a:gd name="connsiteX4" fmla="*/ 2552700 w 2552700"/>
              <a:gd name="connsiteY4" fmla="*/ 1058861 h 1549929"/>
              <a:gd name="connsiteX5" fmla="*/ 2552700 w 2552700"/>
              <a:gd name="connsiteY5" fmla="*/ 0 h 1549929"/>
              <a:gd name="connsiteX6" fmla="*/ 1914525 w 2552700"/>
              <a:gd name="connsiteY6" fmla="*/ 104775 h 1549929"/>
              <a:gd name="connsiteX7" fmla="*/ 1276350 w 2552700"/>
              <a:gd name="connsiteY7" fmla="*/ 360362 h 1549929"/>
              <a:gd name="connsiteX8" fmla="*/ 638175 w 2552700"/>
              <a:gd name="connsiteY8" fmla="*/ 836612 h 1549929"/>
              <a:gd name="connsiteX9" fmla="*/ 3175 w 2552700"/>
              <a:gd name="connsiteY9" fmla="*/ 1014412 h 1549929"/>
              <a:gd name="connsiteX10" fmla="*/ 0 w 2552700"/>
              <a:gd name="connsiteY10" fmla="*/ 1503362 h 1549929"/>
              <a:gd name="connsiteX0" fmla="*/ 0 w 2552700"/>
              <a:gd name="connsiteY0" fmla="*/ 1503362 h 1549929"/>
              <a:gd name="connsiteX1" fmla="*/ 638175 w 2552700"/>
              <a:gd name="connsiteY1" fmla="*/ 1171574 h 1549929"/>
              <a:gd name="connsiteX2" fmla="*/ 1279525 w 2552700"/>
              <a:gd name="connsiteY2" fmla="*/ 1112838 h 1549929"/>
              <a:gd name="connsiteX3" fmla="*/ 1914525 w 2552700"/>
              <a:gd name="connsiteY3" fmla="*/ 1041400 h 1549929"/>
              <a:gd name="connsiteX4" fmla="*/ 2552700 w 2552700"/>
              <a:gd name="connsiteY4" fmla="*/ 1058861 h 1549929"/>
              <a:gd name="connsiteX5" fmla="*/ 2552700 w 2552700"/>
              <a:gd name="connsiteY5" fmla="*/ 0 h 1549929"/>
              <a:gd name="connsiteX6" fmla="*/ 1914525 w 2552700"/>
              <a:gd name="connsiteY6" fmla="*/ 104775 h 1549929"/>
              <a:gd name="connsiteX7" fmla="*/ 1276350 w 2552700"/>
              <a:gd name="connsiteY7" fmla="*/ 360362 h 1549929"/>
              <a:gd name="connsiteX8" fmla="*/ 638175 w 2552700"/>
              <a:gd name="connsiteY8" fmla="*/ 836612 h 1549929"/>
              <a:gd name="connsiteX9" fmla="*/ 3175 w 2552700"/>
              <a:gd name="connsiteY9" fmla="*/ 1014412 h 1549929"/>
              <a:gd name="connsiteX10" fmla="*/ 0 w 2552700"/>
              <a:gd name="connsiteY10" fmla="*/ 1503362 h 1549929"/>
              <a:gd name="connsiteX0" fmla="*/ 0 w 2552700"/>
              <a:gd name="connsiteY0" fmla="*/ 1503362 h 1549929"/>
              <a:gd name="connsiteX1" fmla="*/ 638175 w 2552700"/>
              <a:gd name="connsiteY1" fmla="*/ 1290636 h 1549929"/>
              <a:gd name="connsiteX2" fmla="*/ 1279525 w 2552700"/>
              <a:gd name="connsiteY2" fmla="*/ 1112838 h 1549929"/>
              <a:gd name="connsiteX3" fmla="*/ 1914525 w 2552700"/>
              <a:gd name="connsiteY3" fmla="*/ 1041400 h 1549929"/>
              <a:gd name="connsiteX4" fmla="*/ 2552700 w 2552700"/>
              <a:gd name="connsiteY4" fmla="*/ 1058861 h 1549929"/>
              <a:gd name="connsiteX5" fmla="*/ 2552700 w 2552700"/>
              <a:gd name="connsiteY5" fmla="*/ 0 h 1549929"/>
              <a:gd name="connsiteX6" fmla="*/ 1914525 w 2552700"/>
              <a:gd name="connsiteY6" fmla="*/ 104775 h 1549929"/>
              <a:gd name="connsiteX7" fmla="*/ 1276350 w 2552700"/>
              <a:gd name="connsiteY7" fmla="*/ 360362 h 1549929"/>
              <a:gd name="connsiteX8" fmla="*/ 638175 w 2552700"/>
              <a:gd name="connsiteY8" fmla="*/ 836612 h 1549929"/>
              <a:gd name="connsiteX9" fmla="*/ 3175 w 2552700"/>
              <a:gd name="connsiteY9" fmla="*/ 1014412 h 1549929"/>
              <a:gd name="connsiteX10" fmla="*/ 0 w 2552700"/>
              <a:gd name="connsiteY10" fmla="*/ 1503362 h 1549929"/>
              <a:gd name="connsiteX0" fmla="*/ 0 w 2552700"/>
              <a:gd name="connsiteY0" fmla="*/ 1617662 h 1664229"/>
              <a:gd name="connsiteX1" fmla="*/ 638175 w 2552700"/>
              <a:gd name="connsiteY1" fmla="*/ 1290636 h 1664229"/>
              <a:gd name="connsiteX2" fmla="*/ 1279525 w 2552700"/>
              <a:gd name="connsiteY2" fmla="*/ 1112838 h 1664229"/>
              <a:gd name="connsiteX3" fmla="*/ 1914525 w 2552700"/>
              <a:gd name="connsiteY3" fmla="*/ 1041400 h 1664229"/>
              <a:gd name="connsiteX4" fmla="*/ 2552700 w 2552700"/>
              <a:gd name="connsiteY4" fmla="*/ 1058861 h 1664229"/>
              <a:gd name="connsiteX5" fmla="*/ 2552700 w 2552700"/>
              <a:gd name="connsiteY5" fmla="*/ 0 h 1664229"/>
              <a:gd name="connsiteX6" fmla="*/ 1914525 w 2552700"/>
              <a:gd name="connsiteY6" fmla="*/ 104775 h 1664229"/>
              <a:gd name="connsiteX7" fmla="*/ 1276350 w 2552700"/>
              <a:gd name="connsiteY7" fmla="*/ 360362 h 1664229"/>
              <a:gd name="connsiteX8" fmla="*/ 638175 w 2552700"/>
              <a:gd name="connsiteY8" fmla="*/ 836612 h 1664229"/>
              <a:gd name="connsiteX9" fmla="*/ 3175 w 2552700"/>
              <a:gd name="connsiteY9" fmla="*/ 1014412 h 1664229"/>
              <a:gd name="connsiteX10" fmla="*/ 0 w 2552700"/>
              <a:gd name="connsiteY10" fmla="*/ 1617662 h 1664229"/>
              <a:gd name="connsiteX0" fmla="*/ 0 w 2552700"/>
              <a:gd name="connsiteY0" fmla="*/ 1617662 h 1664229"/>
              <a:gd name="connsiteX1" fmla="*/ 638175 w 2552700"/>
              <a:gd name="connsiteY1" fmla="*/ 1290636 h 1664229"/>
              <a:gd name="connsiteX2" fmla="*/ 1279525 w 2552700"/>
              <a:gd name="connsiteY2" fmla="*/ 1112838 h 1664229"/>
              <a:gd name="connsiteX3" fmla="*/ 1914525 w 2552700"/>
              <a:gd name="connsiteY3" fmla="*/ 1041400 h 1664229"/>
              <a:gd name="connsiteX4" fmla="*/ 2552700 w 2552700"/>
              <a:gd name="connsiteY4" fmla="*/ 868361 h 1664229"/>
              <a:gd name="connsiteX5" fmla="*/ 2552700 w 2552700"/>
              <a:gd name="connsiteY5" fmla="*/ 0 h 1664229"/>
              <a:gd name="connsiteX6" fmla="*/ 1914525 w 2552700"/>
              <a:gd name="connsiteY6" fmla="*/ 104775 h 1664229"/>
              <a:gd name="connsiteX7" fmla="*/ 1276350 w 2552700"/>
              <a:gd name="connsiteY7" fmla="*/ 360362 h 1664229"/>
              <a:gd name="connsiteX8" fmla="*/ 638175 w 2552700"/>
              <a:gd name="connsiteY8" fmla="*/ 836612 h 1664229"/>
              <a:gd name="connsiteX9" fmla="*/ 3175 w 2552700"/>
              <a:gd name="connsiteY9" fmla="*/ 1014412 h 1664229"/>
              <a:gd name="connsiteX10" fmla="*/ 0 w 2552700"/>
              <a:gd name="connsiteY10" fmla="*/ 1617662 h 1664229"/>
              <a:gd name="connsiteX0" fmla="*/ 0 w 2552700"/>
              <a:gd name="connsiteY0" fmla="*/ 1617662 h 1664229"/>
              <a:gd name="connsiteX1" fmla="*/ 638175 w 2552700"/>
              <a:gd name="connsiteY1" fmla="*/ 1290636 h 1664229"/>
              <a:gd name="connsiteX2" fmla="*/ 1279525 w 2552700"/>
              <a:gd name="connsiteY2" fmla="*/ 1112838 h 1664229"/>
              <a:gd name="connsiteX3" fmla="*/ 1914525 w 2552700"/>
              <a:gd name="connsiteY3" fmla="*/ 1041400 h 1664229"/>
              <a:gd name="connsiteX4" fmla="*/ 2552700 w 2552700"/>
              <a:gd name="connsiteY4" fmla="*/ 1077911 h 1664229"/>
              <a:gd name="connsiteX5" fmla="*/ 2552700 w 2552700"/>
              <a:gd name="connsiteY5" fmla="*/ 0 h 1664229"/>
              <a:gd name="connsiteX6" fmla="*/ 1914525 w 2552700"/>
              <a:gd name="connsiteY6" fmla="*/ 104775 h 1664229"/>
              <a:gd name="connsiteX7" fmla="*/ 1276350 w 2552700"/>
              <a:gd name="connsiteY7" fmla="*/ 360362 h 1664229"/>
              <a:gd name="connsiteX8" fmla="*/ 638175 w 2552700"/>
              <a:gd name="connsiteY8" fmla="*/ 836612 h 1664229"/>
              <a:gd name="connsiteX9" fmla="*/ 3175 w 2552700"/>
              <a:gd name="connsiteY9" fmla="*/ 1014412 h 1664229"/>
              <a:gd name="connsiteX10" fmla="*/ 0 w 2552700"/>
              <a:gd name="connsiteY10" fmla="*/ 1617662 h 1664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2700" h="1664229">
                <a:moveTo>
                  <a:pt x="0" y="1617662"/>
                </a:moveTo>
                <a:lnTo>
                  <a:pt x="638175" y="1290636"/>
                </a:lnTo>
                <a:lnTo>
                  <a:pt x="1279525" y="1112838"/>
                </a:lnTo>
                <a:lnTo>
                  <a:pt x="1914525" y="1041400"/>
                </a:lnTo>
                <a:lnTo>
                  <a:pt x="2552700" y="1077911"/>
                </a:lnTo>
                <a:lnTo>
                  <a:pt x="2552700" y="0"/>
                </a:lnTo>
                <a:lnTo>
                  <a:pt x="1914525" y="104775"/>
                </a:lnTo>
                <a:lnTo>
                  <a:pt x="1276350" y="360362"/>
                </a:lnTo>
                <a:lnTo>
                  <a:pt x="638175" y="836612"/>
                </a:lnTo>
                <a:lnTo>
                  <a:pt x="3175" y="1014412"/>
                </a:lnTo>
                <a:cubicBezTo>
                  <a:pt x="2117" y="967845"/>
                  <a:pt x="1058" y="1664229"/>
                  <a:pt x="0" y="1617662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195" y="670286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8" name="Straight Connector 17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08300" y="6426200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596900" y="3238499"/>
            <a:ext cx="3375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Average Maximum Abutment Displacement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3"/>
          <p:cNvGrpSpPr/>
          <p:nvPr/>
        </p:nvGrpSpPr>
        <p:grpSpPr>
          <a:xfrm>
            <a:off x="1628776" y="4497388"/>
            <a:ext cx="3857630" cy="920303"/>
            <a:chOff x="1600195" y="1624018"/>
            <a:chExt cx="3940165" cy="920303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43"/>
          <p:cNvGrpSpPr/>
          <p:nvPr/>
        </p:nvGrpSpPr>
        <p:grpSpPr>
          <a:xfrm>
            <a:off x="1624012" y="1677990"/>
            <a:ext cx="3857630" cy="920303"/>
            <a:chOff x="1600195" y="1624018"/>
            <a:chExt cx="3940165" cy="920303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634329" y="826271"/>
            <a:ext cx="196451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West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43853" y="3647257"/>
            <a:ext cx="189987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36710" y="476276"/>
            <a:ext cx="3835401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MCE Ground Motions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917440" y="2184085"/>
            <a:ext cx="25487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Dense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915534" y="1671644"/>
            <a:ext cx="33502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Medium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932680" y="1225873"/>
            <a:ext cx="460058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Loose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494959" y="5938794"/>
            <a:ext cx="30331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Dense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356831" y="5458721"/>
            <a:ext cx="37612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Medium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769749" y="5424523"/>
            <a:ext cx="284950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Loose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3" name="Straight Arrow Connector 62"/>
          <p:cNvCxnSpPr/>
          <p:nvPr/>
        </p:nvCxnSpPr>
        <p:spPr>
          <a:xfrm rot="16200000" flipH="1">
            <a:off x="2974642" y="5597260"/>
            <a:ext cx="215353" cy="105535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rot="16200000" flipH="1">
            <a:off x="3694104" y="5588225"/>
            <a:ext cx="210611" cy="168549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rot="5400000" flipH="1" flipV="1">
            <a:off x="3780693" y="5860705"/>
            <a:ext cx="130631" cy="115553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</TotalTime>
  <Words>146</Words>
  <Application>Microsoft Office PowerPoint</Application>
  <PresentationFormat>On-screen Show (4:3)</PresentationFormat>
  <Paragraphs>58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49</cp:revision>
  <dcterms:created xsi:type="dcterms:W3CDTF">2008-02-18T20:39:50Z</dcterms:created>
  <dcterms:modified xsi:type="dcterms:W3CDTF">2008-04-17T00:09:13Z</dcterms:modified>
</cp:coreProperties>
</file>