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-151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2AC9-1001-4B8C-BCBE-728C2C2D1ACE}" type="datetimeFigureOut">
              <a:rPr lang="en-US" smtClean="0"/>
              <a:t>1/17/2008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D9D-15D3-4F9E-AF85-871675722B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2AC9-1001-4B8C-BCBE-728C2C2D1ACE}" type="datetimeFigureOut">
              <a:rPr lang="en-US" smtClean="0"/>
              <a:t>1/17/2008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D9D-15D3-4F9E-AF85-871675722B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2AC9-1001-4B8C-BCBE-728C2C2D1ACE}" type="datetimeFigureOut">
              <a:rPr lang="en-US" smtClean="0"/>
              <a:t>1/17/2008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D9D-15D3-4F9E-AF85-871675722B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2AC9-1001-4B8C-BCBE-728C2C2D1ACE}" type="datetimeFigureOut">
              <a:rPr lang="en-US" smtClean="0"/>
              <a:t>1/17/2008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D9D-15D3-4F9E-AF85-871675722B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2AC9-1001-4B8C-BCBE-728C2C2D1ACE}" type="datetimeFigureOut">
              <a:rPr lang="en-US" smtClean="0"/>
              <a:t>1/17/2008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D9D-15D3-4F9E-AF85-871675722B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2AC9-1001-4B8C-BCBE-728C2C2D1ACE}" type="datetimeFigureOut">
              <a:rPr lang="en-US" smtClean="0"/>
              <a:t>1/17/2008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D9D-15D3-4F9E-AF85-871675722B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2AC9-1001-4B8C-BCBE-728C2C2D1ACE}" type="datetimeFigureOut">
              <a:rPr lang="en-US" smtClean="0"/>
              <a:t>1/17/2008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D9D-15D3-4F9E-AF85-871675722B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2AC9-1001-4B8C-BCBE-728C2C2D1ACE}" type="datetimeFigureOut">
              <a:rPr lang="en-US" smtClean="0"/>
              <a:t>1/17/2008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D9D-15D3-4F9E-AF85-871675722B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2AC9-1001-4B8C-BCBE-728C2C2D1ACE}" type="datetimeFigureOut">
              <a:rPr lang="en-US" smtClean="0"/>
              <a:t>1/17/2008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D9D-15D3-4F9E-AF85-871675722B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2AC9-1001-4B8C-BCBE-728C2C2D1ACE}" type="datetimeFigureOut">
              <a:rPr lang="en-US" smtClean="0"/>
              <a:t>1/17/2008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D9D-15D3-4F9E-AF85-871675722B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2AC9-1001-4B8C-BCBE-728C2C2D1ACE}" type="datetimeFigureOut">
              <a:rPr lang="en-US" smtClean="0"/>
              <a:t>1/17/2008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D9D-15D3-4F9E-AF85-871675722B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82AC9-1001-4B8C-BCBE-728C2C2D1ACE}" type="datetimeFigureOut">
              <a:rPr lang="en-US" smtClean="0"/>
              <a:t>1/17/2008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62D9D-15D3-4F9E-AF85-871675722B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/>
          <p:nvPr/>
        </p:nvSpPr>
        <p:spPr>
          <a:xfrm>
            <a:off x="3103617" y="646404"/>
            <a:ext cx="1476736" cy="1071138"/>
          </a:xfrm>
          <a:custGeom>
            <a:avLst/>
            <a:gdLst>
              <a:gd name="connsiteX0" fmla="*/ 0 w 1729946"/>
              <a:gd name="connsiteY0" fmla="*/ 0 h 1556951"/>
              <a:gd name="connsiteX1" fmla="*/ 1729946 w 1729946"/>
              <a:gd name="connsiteY1" fmla="*/ 1556951 h 1556951"/>
              <a:gd name="connsiteX2" fmla="*/ 1729946 w 1729946"/>
              <a:gd name="connsiteY2" fmla="*/ 1143882 h 1556951"/>
              <a:gd name="connsiteX3" fmla="*/ 211830 w 1729946"/>
              <a:gd name="connsiteY3" fmla="*/ 0 h 1556951"/>
              <a:gd name="connsiteX4" fmla="*/ 0 w 1729946"/>
              <a:gd name="connsiteY4" fmla="*/ 0 h 1556951"/>
              <a:gd name="connsiteX0" fmla="*/ 0 w 1729946"/>
              <a:gd name="connsiteY0" fmla="*/ 0 h 1556951"/>
              <a:gd name="connsiteX1" fmla="*/ 1729946 w 1729946"/>
              <a:gd name="connsiteY1" fmla="*/ 1556951 h 1556951"/>
              <a:gd name="connsiteX2" fmla="*/ 1729946 w 1729946"/>
              <a:gd name="connsiteY2" fmla="*/ 1143882 h 1556951"/>
              <a:gd name="connsiteX3" fmla="*/ 211830 w 1729946"/>
              <a:gd name="connsiteY3" fmla="*/ 0 h 1556951"/>
              <a:gd name="connsiteX4" fmla="*/ 0 w 1729946"/>
              <a:gd name="connsiteY4" fmla="*/ 0 h 1556951"/>
              <a:gd name="connsiteX0" fmla="*/ 0 w 1729946"/>
              <a:gd name="connsiteY0" fmla="*/ 0 h 1556951"/>
              <a:gd name="connsiteX1" fmla="*/ 1729946 w 1729946"/>
              <a:gd name="connsiteY1" fmla="*/ 1556951 h 1556951"/>
              <a:gd name="connsiteX2" fmla="*/ 1729946 w 1729946"/>
              <a:gd name="connsiteY2" fmla="*/ 1143882 h 1556951"/>
              <a:gd name="connsiteX3" fmla="*/ 211830 w 1729946"/>
              <a:gd name="connsiteY3" fmla="*/ 0 h 1556951"/>
              <a:gd name="connsiteX4" fmla="*/ 0 w 1729946"/>
              <a:gd name="connsiteY4" fmla="*/ 0 h 1556951"/>
              <a:gd name="connsiteX0" fmla="*/ 0 w 1729946"/>
              <a:gd name="connsiteY0" fmla="*/ 0 h 1556951"/>
              <a:gd name="connsiteX1" fmla="*/ 1729946 w 1729946"/>
              <a:gd name="connsiteY1" fmla="*/ 1556951 h 1556951"/>
              <a:gd name="connsiteX2" fmla="*/ 1729946 w 1729946"/>
              <a:gd name="connsiteY2" fmla="*/ 1143882 h 1556951"/>
              <a:gd name="connsiteX3" fmla="*/ 211830 w 1729946"/>
              <a:gd name="connsiteY3" fmla="*/ 0 h 1556951"/>
              <a:gd name="connsiteX4" fmla="*/ 0 w 1729946"/>
              <a:gd name="connsiteY4" fmla="*/ 0 h 1556951"/>
              <a:gd name="connsiteX0" fmla="*/ 0 w 1729946"/>
              <a:gd name="connsiteY0" fmla="*/ 0 h 1475988"/>
              <a:gd name="connsiteX1" fmla="*/ 1729946 w 1729946"/>
              <a:gd name="connsiteY1" fmla="*/ 1475988 h 1475988"/>
              <a:gd name="connsiteX2" fmla="*/ 1729946 w 1729946"/>
              <a:gd name="connsiteY2" fmla="*/ 1143882 h 1475988"/>
              <a:gd name="connsiteX3" fmla="*/ 211830 w 1729946"/>
              <a:gd name="connsiteY3" fmla="*/ 0 h 1475988"/>
              <a:gd name="connsiteX4" fmla="*/ 0 w 1729946"/>
              <a:gd name="connsiteY4" fmla="*/ 0 h 14759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413982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974799 h 1552188"/>
              <a:gd name="connsiteX3" fmla="*/ 413982 w 1729946"/>
              <a:gd name="connsiteY3" fmla="*/ 0 h 1552188"/>
              <a:gd name="connsiteX4" fmla="*/ 0 w 1729946"/>
              <a:gd name="connsiteY4" fmla="*/ 0 h 1552188"/>
              <a:gd name="connsiteX0" fmla="*/ 0 w 1836637"/>
              <a:gd name="connsiteY0" fmla="*/ 0 h 1552188"/>
              <a:gd name="connsiteX1" fmla="*/ 1836637 w 1836637"/>
              <a:gd name="connsiteY1" fmla="*/ 1552188 h 1552188"/>
              <a:gd name="connsiteX2" fmla="*/ 1836637 w 1836637"/>
              <a:gd name="connsiteY2" fmla="*/ 974799 h 1552188"/>
              <a:gd name="connsiteX3" fmla="*/ 520673 w 1836637"/>
              <a:gd name="connsiteY3" fmla="*/ 0 h 1552188"/>
              <a:gd name="connsiteX4" fmla="*/ 0 w 1836637"/>
              <a:gd name="connsiteY4" fmla="*/ 0 h 1552188"/>
              <a:gd name="connsiteX0" fmla="*/ 0 w 1544640"/>
              <a:gd name="connsiteY0" fmla="*/ 0 h 1552188"/>
              <a:gd name="connsiteX1" fmla="*/ 1544640 w 1544640"/>
              <a:gd name="connsiteY1" fmla="*/ 1552188 h 1552188"/>
              <a:gd name="connsiteX2" fmla="*/ 1544640 w 1544640"/>
              <a:gd name="connsiteY2" fmla="*/ 974799 h 1552188"/>
              <a:gd name="connsiteX3" fmla="*/ 228676 w 1544640"/>
              <a:gd name="connsiteY3" fmla="*/ 0 h 1552188"/>
              <a:gd name="connsiteX4" fmla="*/ 0 w 1544640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1176" h="1552188">
                <a:moveTo>
                  <a:pt x="0" y="0"/>
                </a:moveTo>
                <a:cubicBezTo>
                  <a:pt x="439955" y="761871"/>
                  <a:pt x="1014646" y="1165970"/>
                  <a:pt x="1741176" y="1552188"/>
                </a:cubicBezTo>
                <a:lnTo>
                  <a:pt x="1741176" y="974799"/>
                </a:lnTo>
                <a:cubicBezTo>
                  <a:pt x="1283438" y="759509"/>
                  <a:pt x="699563" y="330491"/>
                  <a:pt x="425212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2779766" y="648784"/>
            <a:ext cx="1800171" cy="1746753"/>
          </a:xfrm>
          <a:custGeom>
            <a:avLst/>
            <a:gdLst>
              <a:gd name="connsiteX0" fmla="*/ 0 w 1729946"/>
              <a:gd name="connsiteY0" fmla="*/ 0 h 1556951"/>
              <a:gd name="connsiteX1" fmla="*/ 1729946 w 1729946"/>
              <a:gd name="connsiteY1" fmla="*/ 1556951 h 1556951"/>
              <a:gd name="connsiteX2" fmla="*/ 1729946 w 1729946"/>
              <a:gd name="connsiteY2" fmla="*/ 1143882 h 1556951"/>
              <a:gd name="connsiteX3" fmla="*/ 211830 w 1729946"/>
              <a:gd name="connsiteY3" fmla="*/ 0 h 1556951"/>
              <a:gd name="connsiteX4" fmla="*/ 0 w 1729946"/>
              <a:gd name="connsiteY4" fmla="*/ 0 h 1556951"/>
              <a:gd name="connsiteX0" fmla="*/ 0 w 1729946"/>
              <a:gd name="connsiteY0" fmla="*/ 0 h 1556951"/>
              <a:gd name="connsiteX1" fmla="*/ 1729946 w 1729946"/>
              <a:gd name="connsiteY1" fmla="*/ 1556951 h 1556951"/>
              <a:gd name="connsiteX2" fmla="*/ 1729946 w 1729946"/>
              <a:gd name="connsiteY2" fmla="*/ 1143882 h 1556951"/>
              <a:gd name="connsiteX3" fmla="*/ 211830 w 1729946"/>
              <a:gd name="connsiteY3" fmla="*/ 0 h 1556951"/>
              <a:gd name="connsiteX4" fmla="*/ 0 w 1729946"/>
              <a:gd name="connsiteY4" fmla="*/ 0 h 1556951"/>
              <a:gd name="connsiteX0" fmla="*/ 0 w 1729946"/>
              <a:gd name="connsiteY0" fmla="*/ 0 h 1556951"/>
              <a:gd name="connsiteX1" fmla="*/ 1729946 w 1729946"/>
              <a:gd name="connsiteY1" fmla="*/ 1556951 h 1556951"/>
              <a:gd name="connsiteX2" fmla="*/ 1729946 w 1729946"/>
              <a:gd name="connsiteY2" fmla="*/ 1143882 h 1556951"/>
              <a:gd name="connsiteX3" fmla="*/ 211830 w 1729946"/>
              <a:gd name="connsiteY3" fmla="*/ 0 h 1556951"/>
              <a:gd name="connsiteX4" fmla="*/ 0 w 1729946"/>
              <a:gd name="connsiteY4" fmla="*/ 0 h 1556951"/>
              <a:gd name="connsiteX0" fmla="*/ 0 w 1729946"/>
              <a:gd name="connsiteY0" fmla="*/ 0 h 1556951"/>
              <a:gd name="connsiteX1" fmla="*/ 1729946 w 1729946"/>
              <a:gd name="connsiteY1" fmla="*/ 1556951 h 1556951"/>
              <a:gd name="connsiteX2" fmla="*/ 1729946 w 1729946"/>
              <a:gd name="connsiteY2" fmla="*/ 1143882 h 1556951"/>
              <a:gd name="connsiteX3" fmla="*/ 211830 w 1729946"/>
              <a:gd name="connsiteY3" fmla="*/ 0 h 1556951"/>
              <a:gd name="connsiteX4" fmla="*/ 0 w 1729946"/>
              <a:gd name="connsiteY4" fmla="*/ 0 h 1556951"/>
              <a:gd name="connsiteX0" fmla="*/ 0 w 1729946"/>
              <a:gd name="connsiteY0" fmla="*/ 0 h 1475988"/>
              <a:gd name="connsiteX1" fmla="*/ 1729946 w 1729946"/>
              <a:gd name="connsiteY1" fmla="*/ 1475988 h 1475988"/>
              <a:gd name="connsiteX2" fmla="*/ 1729946 w 1729946"/>
              <a:gd name="connsiteY2" fmla="*/ 1143882 h 1475988"/>
              <a:gd name="connsiteX3" fmla="*/ 211830 w 1729946"/>
              <a:gd name="connsiteY3" fmla="*/ 0 h 1475988"/>
              <a:gd name="connsiteX4" fmla="*/ 0 w 1729946"/>
              <a:gd name="connsiteY4" fmla="*/ 0 h 14759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413982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974799 h 1552188"/>
              <a:gd name="connsiteX3" fmla="*/ 413982 w 1729946"/>
              <a:gd name="connsiteY3" fmla="*/ 0 h 1552188"/>
              <a:gd name="connsiteX4" fmla="*/ 0 w 1729946"/>
              <a:gd name="connsiteY4" fmla="*/ 0 h 1552188"/>
              <a:gd name="connsiteX0" fmla="*/ 0 w 1836637"/>
              <a:gd name="connsiteY0" fmla="*/ 0 h 1552188"/>
              <a:gd name="connsiteX1" fmla="*/ 1836637 w 1836637"/>
              <a:gd name="connsiteY1" fmla="*/ 1552188 h 1552188"/>
              <a:gd name="connsiteX2" fmla="*/ 1836637 w 1836637"/>
              <a:gd name="connsiteY2" fmla="*/ 974799 h 1552188"/>
              <a:gd name="connsiteX3" fmla="*/ 520673 w 1836637"/>
              <a:gd name="connsiteY3" fmla="*/ 0 h 1552188"/>
              <a:gd name="connsiteX4" fmla="*/ 0 w 1836637"/>
              <a:gd name="connsiteY4" fmla="*/ 0 h 1552188"/>
              <a:gd name="connsiteX0" fmla="*/ 0 w 1544640"/>
              <a:gd name="connsiteY0" fmla="*/ 0 h 1552188"/>
              <a:gd name="connsiteX1" fmla="*/ 1544640 w 1544640"/>
              <a:gd name="connsiteY1" fmla="*/ 1552188 h 1552188"/>
              <a:gd name="connsiteX2" fmla="*/ 1544640 w 1544640"/>
              <a:gd name="connsiteY2" fmla="*/ 974799 h 1552188"/>
              <a:gd name="connsiteX3" fmla="*/ 228676 w 1544640"/>
              <a:gd name="connsiteY3" fmla="*/ 0 h 1552188"/>
              <a:gd name="connsiteX4" fmla="*/ 0 w 1544640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153433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1190632 h 1552188"/>
              <a:gd name="connsiteX3" fmla="*/ 153433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1190632 h 1552188"/>
              <a:gd name="connsiteX3" fmla="*/ 153433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1190632 h 1552188"/>
              <a:gd name="connsiteX3" fmla="*/ 153433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1190632 h 1552188"/>
              <a:gd name="connsiteX3" fmla="*/ 153433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1190632 h 1552188"/>
              <a:gd name="connsiteX3" fmla="*/ 153433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1190632 h 1552188"/>
              <a:gd name="connsiteX3" fmla="*/ 153433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1190632 h 1552188"/>
              <a:gd name="connsiteX3" fmla="*/ 153433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1190632 h 1552188"/>
              <a:gd name="connsiteX3" fmla="*/ 153433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1190632 h 1552188"/>
              <a:gd name="connsiteX3" fmla="*/ 153433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1190632 h 1552188"/>
              <a:gd name="connsiteX3" fmla="*/ 153433 w 1741176"/>
              <a:gd name="connsiteY3" fmla="*/ 0 h 1552188"/>
              <a:gd name="connsiteX4" fmla="*/ 0 w 1741176"/>
              <a:gd name="connsiteY4" fmla="*/ 0 h 155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1176" h="1552188">
                <a:moveTo>
                  <a:pt x="0" y="0"/>
                </a:moveTo>
                <a:cubicBezTo>
                  <a:pt x="241312" y="733628"/>
                  <a:pt x="858571" y="1207249"/>
                  <a:pt x="1741176" y="1552188"/>
                </a:cubicBezTo>
                <a:lnTo>
                  <a:pt x="1741176" y="1190632"/>
                </a:lnTo>
                <a:cubicBezTo>
                  <a:pt x="1065879" y="936235"/>
                  <a:pt x="458526" y="556440"/>
                  <a:pt x="1534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2628360" y="643324"/>
            <a:ext cx="1937725" cy="2017377"/>
          </a:xfrm>
          <a:custGeom>
            <a:avLst/>
            <a:gdLst>
              <a:gd name="connsiteX0" fmla="*/ 0 w 1729946"/>
              <a:gd name="connsiteY0" fmla="*/ 0 h 1556951"/>
              <a:gd name="connsiteX1" fmla="*/ 1729946 w 1729946"/>
              <a:gd name="connsiteY1" fmla="*/ 1556951 h 1556951"/>
              <a:gd name="connsiteX2" fmla="*/ 1729946 w 1729946"/>
              <a:gd name="connsiteY2" fmla="*/ 1143882 h 1556951"/>
              <a:gd name="connsiteX3" fmla="*/ 211830 w 1729946"/>
              <a:gd name="connsiteY3" fmla="*/ 0 h 1556951"/>
              <a:gd name="connsiteX4" fmla="*/ 0 w 1729946"/>
              <a:gd name="connsiteY4" fmla="*/ 0 h 1556951"/>
              <a:gd name="connsiteX0" fmla="*/ 0 w 1729946"/>
              <a:gd name="connsiteY0" fmla="*/ 0 h 1556951"/>
              <a:gd name="connsiteX1" fmla="*/ 1729946 w 1729946"/>
              <a:gd name="connsiteY1" fmla="*/ 1556951 h 1556951"/>
              <a:gd name="connsiteX2" fmla="*/ 1729946 w 1729946"/>
              <a:gd name="connsiteY2" fmla="*/ 1143882 h 1556951"/>
              <a:gd name="connsiteX3" fmla="*/ 211830 w 1729946"/>
              <a:gd name="connsiteY3" fmla="*/ 0 h 1556951"/>
              <a:gd name="connsiteX4" fmla="*/ 0 w 1729946"/>
              <a:gd name="connsiteY4" fmla="*/ 0 h 1556951"/>
              <a:gd name="connsiteX0" fmla="*/ 0 w 1729946"/>
              <a:gd name="connsiteY0" fmla="*/ 0 h 1556951"/>
              <a:gd name="connsiteX1" fmla="*/ 1729946 w 1729946"/>
              <a:gd name="connsiteY1" fmla="*/ 1556951 h 1556951"/>
              <a:gd name="connsiteX2" fmla="*/ 1729946 w 1729946"/>
              <a:gd name="connsiteY2" fmla="*/ 1143882 h 1556951"/>
              <a:gd name="connsiteX3" fmla="*/ 211830 w 1729946"/>
              <a:gd name="connsiteY3" fmla="*/ 0 h 1556951"/>
              <a:gd name="connsiteX4" fmla="*/ 0 w 1729946"/>
              <a:gd name="connsiteY4" fmla="*/ 0 h 1556951"/>
              <a:gd name="connsiteX0" fmla="*/ 0 w 1729946"/>
              <a:gd name="connsiteY0" fmla="*/ 0 h 1556951"/>
              <a:gd name="connsiteX1" fmla="*/ 1729946 w 1729946"/>
              <a:gd name="connsiteY1" fmla="*/ 1556951 h 1556951"/>
              <a:gd name="connsiteX2" fmla="*/ 1729946 w 1729946"/>
              <a:gd name="connsiteY2" fmla="*/ 1143882 h 1556951"/>
              <a:gd name="connsiteX3" fmla="*/ 211830 w 1729946"/>
              <a:gd name="connsiteY3" fmla="*/ 0 h 1556951"/>
              <a:gd name="connsiteX4" fmla="*/ 0 w 1729946"/>
              <a:gd name="connsiteY4" fmla="*/ 0 h 1556951"/>
              <a:gd name="connsiteX0" fmla="*/ 0 w 1729946"/>
              <a:gd name="connsiteY0" fmla="*/ 0 h 1475988"/>
              <a:gd name="connsiteX1" fmla="*/ 1729946 w 1729946"/>
              <a:gd name="connsiteY1" fmla="*/ 1475988 h 1475988"/>
              <a:gd name="connsiteX2" fmla="*/ 1729946 w 1729946"/>
              <a:gd name="connsiteY2" fmla="*/ 1143882 h 1475988"/>
              <a:gd name="connsiteX3" fmla="*/ 211830 w 1729946"/>
              <a:gd name="connsiteY3" fmla="*/ 0 h 1475988"/>
              <a:gd name="connsiteX4" fmla="*/ 0 w 1729946"/>
              <a:gd name="connsiteY4" fmla="*/ 0 h 14759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211830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1143882 h 1552188"/>
              <a:gd name="connsiteX3" fmla="*/ 413982 w 1729946"/>
              <a:gd name="connsiteY3" fmla="*/ 0 h 1552188"/>
              <a:gd name="connsiteX4" fmla="*/ 0 w 1729946"/>
              <a:gd name="connsiteY4" fmla="*/ 0 h 1552188"/>
              <a:gd name="connsiteX0" fmla="*/ 0 w 1729946"/>
              <a:gd name="connsiteY0" fmla="*/ 0 h 1552188"/>
              <a:gd name="connsiteX1" fmla="*/ 1729946 w 1729946"/>
              <a:gd name="connsiteY1" fmla="*/ 1552188 h 1552188"/>
              <a:gd name="connsiteX2" fmla="*/ 1729946 w 1729946"/>
              <a:gd name="connsiteY2" fmla="*/ 974799 h 1552188"/>
              <a:gd name="connsiteX3" fmla="*/ 413982 w 1729946"/>
              <a:gd name="connsiteY3" fmla="*/ 0 h 1552188"/>
              <a:gd name="connsiteX4" fmla="*/ 0 w 1729946"/>
              <a:gd name="connsiteY4" fmla="*/ 0 h 1552188"/>
              <a:gd name="connsiteX0" fmla="*/ 0 w 1836637"/>
              <a:gd name="connsiteY0" fmla="*/ 0 h 1552188"/>
              <a:gd name="connsiteX1" fmla="*/ 1836637 w 1836637"/>
              <a:gd name="connsiteY1" fmla="*/ 1552188 h 1552188"/>
              <a:gd name="connsiteX2" fmla="*/ 1836637 w 1836637"/>
              <a:gd name="connsiteY2" fmla="*/ 974799 h 1552188"/>
              <a:gd name="connsiteX3" fmla="*/ 520673 w 1836637"/>
              <a:gd name="connsiteY3" fmla="*/ 0 h 1552188"/>
              <a:gd name="connsiteX4" fmla="*/ 0 w 1836637"/>
              <a:gd name="connsiteY4" fmla="*/ 0 h 1552188"/>
              <a:gd name="connsiteX0" fmla="*/ 0 w 1544640"/>
              <a:gd name="connsiteY0" fmla="*/ 0 h 1552188"/>
              <a:gd name="connsiteX1" fmla="*/ 1544640 w 1544640"/>
              <a:gd name="connsiteY1" fmla="*/ 1552188 h 1552188"/>
              <a:gd name="connsiteX2" fmla="*/ 1544640 w 1544640"/>
              <a:gd name="connsiteY2" fmla="*/ 974799 h 1552188"/>
              <a:gd name="connsiteX3" fmla="*/ 228676 w 1544640"/>
              <a:gd name="connsiteY3" fmla="*/ 0 h 1552188"/>
              <a:gd name="connsiteX4" fmla="*/ 0 w 1544640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425212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974799 h 1552188"/>
              <a:gd name="connsiteX3" fmla="*/ 153433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1190632 h 1552188"/>
              <a:gd name="connsiteX3" fmla="*/ 153433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1190632 h 1552188"/>
              <a:gd name="connsiteX3" fmla="*/ 153433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1190632 h 1552188"/>
              <a:gd name="connsiteX3" fmla="*/ 153433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1190632 h 1552188"/>
              <a:gd name="connsiteX3" fmla="*/ 153433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1190632 h 1552188"/>
              <a:gd name="connsiteX3" fmla="*/ 153433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1190632 h 1552188"/>
              <a:gd name="connsiteX3" fmla="*/ 153433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1190632 h 1552188"/>
              <a:gd name="connsiteX3" fmla="*/ 153433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1190632 h 1552188"/>
              <a:gd name="connsiteX3" fmla="*/ 153433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1190632 h 1552188"/>
              <a:gd name="connsiteX3" fmla="*/ 153433 w 1741176"/>
              <a:gd name="connsiteY3" fmla="*/ 0 h 1552188"/>
              <a:gd name="connsiteX4" fmla="*/ 0 w 1741176"/>
              <a:gd name="connsiteY4" fmla="*/ 0 h 1552188"/>
              <a:gd name="connsiteX0" fmla="*/ 0 w 1741176"/>
              <a:gd name="connsiteY0" fmla="*/ 0 h 1552188"/>
              <a:gd name="connsiteX1" fmla="*/ 1741176 w 1741176"/>
              <a:gd name="connsiteY1" fmla="*/ 1552188 h 1552188"/>
              <a:gd name="connsiteX2" fmla="*/ 1741176 w 1741176"/>
              <a:gd name="connsiteY2" fmla="*/ 1190632 h 1552188"/>
              <a:gd name="connsiteX3" fmla="*/ 153433 w 1741176"/>
              <a:gd name="connsiteY3" fmla="*/ 0 h 1552188"/>
              <a:gd name="connsiteX4" fmla="*/ 0 w 1741176"/>
              <a:gd name="connsiteY4" fmla="*/ 0 h 1552188"/>
              <a:gd name="connsiteX0" fmla="*/ 0 w 2862340"/>
              <a:gd name="connsiteY0" fmla="*/ 0 h 1555173"/>
              <a:gd name="connsiteX1" fmla="*/ 1741176 w 2862340"/>
              <a:gd name="connsiteY1" fmla="*/ 1552188 h 1555173"/>
              <a:gd name="connsiteX2" fmla="*/ 2862340 w 2862340"/>
              <a:gd name="connsiteY2" fmla="*/ 1555173 h 1555173"/>
              <a:gd name="connsiteX3" fmla="*/ 153433 w 2862340"/>
              <a:gd name="connsiteY3" fmla="*/ 0 h 1555173"/>
              <a:gd name="connsiteX4" fmla="*/ 0 w 2862340"/>
              <a:gd name="connsiteY4" fmla="*/ 0 h 1555173"/>
              <a:gd name="connsiteX0" fmla="*/ 0 w 2862340"/>
              <a:gd name="connsiteY0" fmla="*/ 0 h 1555173"/>
              <a:gd name="connsiteX1" fmla="*/ 1741176 w 2862340"/>
              <a:gd name="connsiteY1" fmla="*/ 1552188 h 1555173"/>
              <a:gd name="connsiteX2" fmla="*/ 2862340 w 2862340"/>
              <a:gd name="connsiteY2" fmla="*/ 1555173 h 1555173"/>
              <a:gd name="connsiteX3" fmla="*/ 100879 w 2862340"/>
              <a:gd name="connsiteY3" fmla="*/ 0 h 1555173"/>
              <a:gd name="connsiteX4" fmla="*/ 0 w 2862340"/>
              <a:gd name="connsiteY4" fmla="*/ 0 h 1555173"/>
              <a:gd name="connsiteX0" fmla="*/ 0 w 2862340"/>
              <a:gd name="connsiteY0" fmla="*/ 0 h 1555173"/>
              <a:gd name="connsiteX1" fmla="*/ 1741176 w 2862340"/>
              <a:gd name="connsiteY1" fmla="*/ 1552188 h 1555173"/>
              <a:gd name="connsiteX2" fmla="*/ 2862340 w 2862340"/>
              <a:gd name="connsiteY2" fmla="*/ 1555173 h 1555173"/>
              <a:gd name="connsiteX3" fmla="*/ 100879 w 2862340"/>
              <a:gd name="connsiteY3" fmla="*/ 0 h 1555173"/>
              <a:gd name="connsiteX4" fmla="*/ 0 w 2862340"/>
              <a:gd name="connsiteY4" fmla="*/ 0 h 1555173"/>
              <a:gd name="connsiteX0" fmla="*/ 0 w 2862340"/>
              <a:gd name="connsiteY0" fmla="*/ 0 h 1555173"/>
              <a:gd name="connsiteX1" fmla="*/ 1741176 w 2862340"/>
              <a:gd name="connsiteY1" fmla="*/ 1552188 h 1555173"/>
              <a:gd name="connsiteX2" fmla="*/ 2862340 w 2862340"/>
              <a:gd name="connsiteY2" fmla="*/ 1555173 h 1555173"/>
              <a:gd name="connsiteX3" fmla="*/ 100879 w 2862340"/>
              <a:gd name="connsiteY3" fmla="*/ 0 h 1555173"/>
              <a:gd name="connsiteX4" fmla="*/ 0 w 2862340"/>
              <a:gd name="connsiteY4" fmla="*/ 0 h 1555173"/>
              <a:gd name="connsiteX0" fmla="*/ 0 w 2770369"/>
              <a:gd name="connsiteY0" fmla="*/ 0 h 1596442"/>
              <a:gd name="connsiteX1" fmla="*/ 1741176 w 2770369"/>
              <a:gd name="connsiteY1" fmla="*/ 1552188 h 1596442"/>
              <a:gd name="connsiteX2" fmla="*/ 2770369 w 2770369"/>
              <a:gd name="connsiteY2" fmla="*/ 1596442 h 1596442"/>
              <a:gd name="connsiteX3" fmla="*/ 100879 w 2770369"/>
              <a:gd name="connsiteY3" fmla="*/ 0 h 1596442"/>
              <a:gd name="connsiteX4" fmla="*/ 0 w 2770369"/>
              <a:gd name="connsiteY4" fmla="*/ 0 h 1596442"/>
              <a:gd name="connsiteX0" fmla="*/ 0 w 2849201"/>
              <a:gd name="connsiteY0" fmla="*/ 0 h 1552880"/>
              <a:gd name="connsiteX1" fmla="*/ 1741176 w 2849201"/>
              <a:gd name="connsiteY1" fmla="*/ 1552188 h 1552880"/>
              <a:gd name="connsiteX2" fmla="*/ 2849201 w 2849201"/>
              <a:gd name="connsiteY2" fmla="*/ 1552880 h 1552880"/>
              <a:gd name="connsiteX3" fmla="*/ 100879 w 2849201"/>
              <a:gd name="connsiteY3" fmla="*/ 0 h 1552880"/>
              <a:gd name="connsiteX4" fmla="*/ 0 w 2849201"/>
              <a:gd name="connsiteY4" fmla="*/ 0 h 1552880"/>
              <a:gd name="connsiteX0" fmla="*/ 0 w 2849201"/>
              <a:gd name="connsiteY0" fmla="*/ 0 h 1552880"/>
              <a:gd name="connsiteX1" fmla="*/ 1741176 w 2849201"/>
              <a:gd name="connsiteY1" fmla="*/ 1552188 h 1552880"/>
              <a:gd name="connsiteX2" fmla="*/ 2849201 w 2849201"/>
              <a:gd name="connsiteY2" fmla="*/ 1552880 h 1552880"/>
              <a:gd name="connsiteX3" fmla="*/ 100879 w 2849201"/>
              <a:gd name="connsiteY3" fmla="*/ 0 h 1552880"/>
              <a:gd name="connsiteX4" fmla="*/ 0 w 2849201"/>
              <a:gd name="connsiteY4" fmla="*/ 0 h 1552880"/>
              <a:gd name="connsiteX0" fmla="*/ 0 w 2849201"/>
              <a:gd name="connsiteY0" fmla="*/ 0 h 1552880"/>
              <a:gd name="connsiteX1" fmla="*/ 1741176 w 2849201"/>
              <a:gd name="connsiteY1" fmla="*/ 1552188 h 1552880"/>
              <a:gd name="connsiteX2" fmla="*/ 2849201 w 2849201"/>
              <a:gd name="connsiteY2" fmla="*/ 1552880 h 1552880"/>
              <a:gd name="connsiteX3" fmla="*/ 100879 w 2849201"/>
              <a:gd name="connsiteY3" fmla="*/ 0 h 1552880"/>
              <a:gd name="connsiteX4" fmla="*/ 0 w 2849201"/>
              <a:gd name="connsiteY4" fmla="*/ 0 h 1552880"/>
              <a:gd name="connsiteX0" fmla="*/ 0 w 2849201"/>
              <a:gd name="connsiteY0" fmla="*/ 0 h 1552880"/>
              <a:gd name="connsiteX1" fmla="*/ 1741176 w 2849201"/>
              <a:gd name="connsiteY1" fmla="*/ 1552188 h 1552880"/>
              <a:gd name="connsiteX2" fmla="*/ 2849201 w 2849201"/>
              <a:gd name="connsiteY2" fmla="*/ 1552880 h 1552880"/>
              <a:gd name="connsiteX3" fmla="*/ 100879 w 2849201"/>
              <a:gd name="connsiteY3" fmla="*/ 0 h 1552880"/>
              <a:gd name="connsiteX4" fmla="*/ 0 w 2849201"/>
              <a:gd name="connsiteY4" fmla="*/ 0 h 1552880"/>
              <a:gd name="connsiteX0" fmla="*/ 0 w 2849201"/>
              <a:gd name="connsiteY0" fmla="*/ 0 h 1552880"/>
              <a:gd name="connsiteX1" fmla="*/ 1741176 w 2849201"/>
              <a:gd name="connsiteY1" fmla="*/ 1552188 h 1552880"/>
              <a:gd name="connsiteX2" fmla="*/ 2849201 w 2849201"/>
              <a:gd name="connsiteY2" fmla="*/ 1552880 h 1552880"/>
              <a:gd name="connsiteX3" fmla="*/ 100879 w 2849201"/>
              <a:gd name="connsiteY3" fmla="*/ 0 h 1552880"/>
              <a:gd name="connsiteX4" fmla="*/ 0 w 2849201"/>
              <a:gd name="connsiteY4" fmla="*/ 0 h 1552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49201" h="1552880">
                <a:moveTo>
                  <a:pt x="0" y="0"/>
                </a:moveTo>
                <a:cubicBezTo>
                  <a:pt x="184379" y="742799"/>
                  <a:pt x="744703" y="1214127"/>
                  <a:pt x="1741176" y="1552188"/>
                </a:cubicBezTo>
                <a:lnTo>
                  <a:pt x="2849201" y="1552880"/>
                </a:lnTo>
                <a:cubicBezTo>
                  <a:pt x="1157850" y="1151751"/>
                  <a:pt x="471666" y="771954"/>
                  <a:pt x="100879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36750" y="506413"/>
            <a:ext cx="2861390" cy="250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755900" y="3075801"/>
            <a:ext cx="16417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Abutment Height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1161884" y="1469417"/>
            <a:ext cx="12346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foundation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/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200" b="1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frame</a:t>
            </a:r>
            <a:endParaRPr lang="en-US" sz="12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 rot="1612919">
            <a:off x="3874264" y="1272162"/>
            <a:ext cx="642805" cy="12311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800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 = 100 kips/in</a:t>
            </a:r>
            <a:endParaRPr lang="en-US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 rot="1988676">
            <a:off x="3598117" y="1814565"/>
            <a:ext cx="719749" cy="12311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800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 = 1,000 kips/in</a:t>
            </a:r>
            <a:endParaRPr lang="en-US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2153848">
            <a:off x="3330530" y="2309336"/>
            <a:ext cx="771045" cy="12311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800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 = 10,000 kips/in</a:t>
            </a:r>
            <a:endParaRPr lang="en-US" sz="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22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5</cp:revision>
  <dcterms:created xsi:type="dcterms:W3CDTF">2008-01-18T02:06:56Z</dcterms:created>
  <dcterms:modified xsi:type="dcterms:W3CDTF">2008-01-18T02:39:50Z</dcterms:modified>
</cp:coreProperties>
</file>