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3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Layouts/slideLayout9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Default Extension="bin" ContentType="application/vnd.openxmlformats-officedocument.presentationml.printerSettings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 showGuides="1">
      <p:cViewPr varScale="1">
        <p:scale>
          <a:sx n="82" d="100"/>
          <a:sy n="82" d="100"/>
        </p:scale>
        <p:origin x="-100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7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9" Type="http://schemas.openxmlformats.org/officeDocument/2006/relationships/tableStyles" Target="tableStyles.xml"/><Relationship Id="rId3" Type="http://schemas.openxmlformats.org/officeDocument/2006/relationships/slide" Target="slides/slide2.xml"/><Relationship Id="rId6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24794-416D-2A4B-944A-D269492D5AE2}" type="datetimeFigureOut">
              <a:rPr lang="en-US" smtClean="0"/>
              <a:t>4/6/09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80845-54C5-A44B-B015-1F05915BC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24794-416D-2A4B-944A-D269492D5AE2}" type="datetimeFigureOut">
              <a:rPr lang="en-US" smtClean="0"/>
              <a:t>4/6/09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80845-54C5-A44B-B015-1F05915BC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24794-416D-2A4B-944A-D269492D5AE2}" type="datetimeFigureOut">
              <a:rPr lang="en-US" smtClean="0"/>
              <a:t>4/6/09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80845-54C5-A44B-B015-1F05915BC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24794-416D-2A4B-944A-D269492D5AE2}" type="datetimeFigureOut">
              <a:rPr lang="en-US" smtClean="0"/>
              <a:t>4/6/09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80845-54C5-A44B-B015-1F05915BC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24794-416D-2A4B-944A-D269492D5AE2}" type="datetimeFigureOut">
              <a:rPr lang="en-US" smtClean="0"/>
              <a:t>4/6/09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80845-54C5-A44B-B015-1F05915BC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24794-416D-2A4B-944A-D269492D5AE2}" type="datetimeFigureOut">
              <a:rPr lang="en-US" smtClean="0"/>
              <a:t>4/6/09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80845-54C5-A44B-B015-1F05915BC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24794-416D-2A4B-944A-D269492D5AE2}" type="datetimeFigureOut">
              <a:rPr lang="en-US" smtClean="0"/>
              <a:t>4/6/09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80845-54C5-A44B-B015-1F05915BC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24794-416D-2A4B-944A-D269492D5AE2}" type="datetimeFigureOut">
              <a:rPr lang="en-US" smtClean="0"/>
              <a:t>4/6/09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80845-54C5-A44B-B015-1F05915BC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24794-416D-2A4B-944A-D269492D5AE2}" type="datetimeFigureOut">
              <a:rPr lang="en-US" smtClean="0"/>
              <a:t>4/6/09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80845-54C5-A44B-B015-1F05915BC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24794-416D-2A4B-944A-D269492D5AE2}" type="datetimeFigureOut">
              <a:rPr lang="en-US" smtClean="0"/>
              <a:t>4/6/09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80845-54C5-A44B-B015-1F05915BC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24794-416D-2A4B-944A-D269492D5AE2}" type="datetimeFigureOut">
              <a:rPr lang="en-US" smtClean="0"/>
              <a:t>4/6/09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80845-54C5-A44B-B015-1F05915BC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24794-416D-2A4B-944A-D269492D5AE2}" type="datetimeFigureOut">
              <a:rPr lang="en-US" smtClean="0"/>
              <a:t>4/6/09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80845-54C5-A44B-B015-1F05915BC6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napshot 2009-04-06 13-19-00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0" y="2044700"/>
            <a:ext cx="7200900" cy="2768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Stress Calculation at the Gauss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715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For all finite elements, the strain are likely to vary over the element and likely to be more accurate at some locations than others. </a:t>
            </a:r>
          </a:p>
          <a:p>
            <a:r>
              <a:rPr lang="en-US" dirty="0" smtClean="0"/>
              <a:t>It so happens that the locations of greatest accuracy are apt to be the same Gauss points that were used for integration of the stiffness matrix. </a:t>
            </a:r>
          </a:p>
          <a:p>
            <a:r>
              <a:rPr lang="en-US" dirty="0" smtClean="0"/>
              <a:t>Consider the Figure 4.7-2, which shows a portion of a beam in which shear strain is gamma-</a:t>
            </a:r>
            <a:r>
              <a:rPr lang="en-US" dirty="0" err="1" smtClean="0"/>
              <a:t>xy</a:t>
            </a:r>
            <a:r>
              <a:rPr lang="en-US" dirty="0" smtClean="0"/>
              <a:t> constant along the x-axis. </a:t>
            </a:r>
          </a:p>
          <a:p>
            <a:r>
              <a:rPr lang="en-US" dirty="0" smtClean="0"/>
              <a:t>The shear strain calculated by FE displays a quadratic variation that is most accurate at </a:t>
            </a:r>
            <a:r>
              <a:rPr lang="en-US" dirty="0" err="1" smtClean="0"/>
              <a:t>x</a:t>
            </a:r>
            <a:r>
              <a:rPr lang="en-US" dirty="0" smtClean="0"/>
              <a:t>-coordinates of the Gauss points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Stress Calculation at the Gauss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It is common practice to use an order 2 Gauss rule (four points) to integrate K of four- and eight- node plane elements, and to compute strains and stresses at these same points. </a:t>
            </a:r>
          </a:p>
          <a:p>
            <a:r>
              <a:rPr lang="en-US" dirty="0" smtClean="0"/>
              <a:t>Similarly for 3D elements we often use eight Gauss points for stiffness integration and stress calculation. </a:t>
            </a:r>
          </a:p>
          <a:p>
            <a:r>
              <a:rPr lang="en-US" dirty="0" smtClean="0"/>
              <a:t>Stresses at nodes or at other element locations are obtained by extrapolation or interpolation from Gauss point values. </a:t>
            </a:r>
          </a:p>
          <a:p>
            <a:r>
              <a:rPr lang="en-US" dirty="0" smtClean="0"/>
              <a:t>Thus, the element stress field is represented by bi- or </a:t>
            </a:r>
            <a:r>
              <a:rPr lang="en-US" dirty="0" err="1" smtClean="0"/>
              <a:t>trilinear</a:t>
            </a:r>
            <a:r>
              <a:rPr lang="en-US" dirty="0" smtClean="0"/>
              <a:t> in </a:t>
            </a:r>
            <a:r>
              <a:rPr lang="en-US" dirty="0" err="1" smtClean="0"/>
              <a:t>isoparametric</a:t>
            </a:r>
            <a:r>
              <a:rPr lang="en-US" dirty="0" smtClean="0"/>
              <a:t> coordinates</a:t>
            </a:r>
          </a:p>
          <a:p>
            <a:r>
              <a:rPr lang="en-US" dirty="0" smtClean="0"/>
              <a:t>For eight-node elements this is a polynomial of lower degree than contained in the B matrix, and therefore some information has been discarded. Nevertheless, accuracy is greatest when the element stress field is a polynomial fitted to the Gauss point values.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254</Words>
  <Application>Microsoft Macintosh PowerPoint</Application>
  <PresentationFormat>On-screen Show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Stress Calculation at the Gauss Points</vt:lpstr>
      <vt:lpstr>Stress Calculation at the Gauss Points</vt:lpstr>
    </vt:vector>
  </TitlesOfParts>
  <Company>Purdue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Amit Varma</dc:creator>
  <cp:lastModifiedBy>Amit Varma</cp:lastModifiedBy>
  <cp:revision>1</cp:revision>
  <dcterms:created xsi:type="dcterms:W3CDTF">2009-04-06T17:03:40Z</dcterms:created>
  <dcterms:modified xsi:type="dcterms:W3CDTF">2009-04-06T17:19:44Z</dcterms:modified>
</cp:coreProperties>
</file>