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/>
    <p:restoredTop sz="94666"/>
  </p:normalViewPr>
  <p:slideViewPr>
    <p:cSldViewPr snapToGrid="0" snapToObjects="1">
      <p:cViewPr>
        <p:scale>
          <a:sx n="110" d="100"/>
          <a:sy n="110" d="100"/>
        </p:scale>
        <p:origin x="-184" y="-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48688-D667-5F43-91F5-E809FD6C5633}" type="datetime1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FEA2-6682-1D4E-A002-3B7DE1B6710E}" type="datetime1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8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A197-741C-FE4F-8490-34D93CE6FC3F}" type="datetime1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2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4E6C6-4CEC-3E42-9174-37C338ADE411}" type="datetime1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7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EE61-C88F-1242-B6FE-867298D8101F}" type="datetime1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1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DE4F-D0A1-884F-9E1E-62F89E6710A2}" type="datetime1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1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05B2A-D1DC-7A47-A139-3D1FD79B1CAA}" type="datetime1">
              <a:rPr lang="en-US" smtClean="0"/>
              <a:t>2/5/17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33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1585E-81FC-A74D-AC17-0882359119A5}" type="datetime1">
              <a:rPr lang="en-US" smtClean="0"/>
              <a:t>2/5/17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0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D8D8B-957C-7D41-8C50-3291A0770FEB}" type="datetime1">
              <a:rPr lang="en-US" smtClean="0"/>
              <a:t>2/5/17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93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566B-3134-C440-BEF6-BE5D84271035}" type="datetime1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6DA9-DED1-6545-B70C-8848D686E1A5}" type="datetime1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0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744"/>
            <a:ext cx="7886700" cy="9926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135"/>
            <a:ext cx="7886700" cy="490682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3F8F32B7-720B-FB40-B359-4C1D1DFC4FC8}" type="datetime1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E7E0F257-5BB0-4490-B9FE-676B76C809C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.jpe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239" y="6319021"/>
            <a:ext cx="1382554" cy="4608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017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0000FF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FF0000"/>
          </a:solidFill>
          <a:latin typeface="Arial"/>
          <a:ea typeface="+mn-ea"/>
          <a:cs typeface="Arial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48688-D667-5F43-91F5-E809FD6C5633}" type="datetime1">
              <a:rPr lang="en-US" smtClean="0"/>
              <a:t>2/5/17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1</a:t>
            </a:fld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732772" y="278796"/>
            <a:ext cx="5985914" cy="3435296"/>
            <a:chOff x="732772" y="278796"/>
            <a:chExt cx="5985914" cy="3435296"/>
          </a:xfrm>
        </p:grpSpPr>
        <p:sp>
          <p:nvSpPr>
            <p:cNvPr id="6" name="Rectangle 5"/>
            <p:cNvSpPr/>
            <p:nvPr/>
          </p:nvSpPr>
          <p:spPr>
            <a:xfrm>
              <a:off x="1565753" y="851770"/>
              <a:ext cx="1991639" cy="1127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505205" y="951978"/>
              <a:ext cx="87683" cy="26179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572016" y="3569918"/>
              <a:ext cx="1991639" cy="1127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1565753" y="651353"/>
              <a:ext cx="1991639" cy="1252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402915" y="832980"/>
              <a:ext cx="0" cy="2849672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728592" y="951978"/>
              <a:ext cx="0" cy="261794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54685" y="1741118"/>
              <a:ext cx="2505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2592888" y="1741118"/>
              <a:ext cx="26304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759907" y="278796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b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f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3557392" y="463462"/>
              <a:ext cx="0" cy="36951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3557392" y="964504"/>
              <a:ext cx="0" cy="36951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557392" y="100970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</a:t>
              </a:r>
              <a:r>
                <a:rPr lang="en-US" baseline="-25000" smtClean="0">
                  <a:latin typeface="Arial" charset="0"/>
                  <a:ea typeface="Arial" charset="0"/>
                  <a:cs typeface="Arial" charset="0"/>
                </a:rPr>
                <a:t>f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81123" y="172486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</a:t>
              </a:r>
              <a:r>
                <a:rPr lang="en-US" baseline="-25000" smtClean="0">
                  <a:latin typeface="Arial" charset="0"/>
                  <a:ea typeface="Arial" charset="0"/>
                  <a:cs typeface="Arial" charset="0"/>
                </a:rPr>
                <a:t>w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65546" y="2214809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32772" y="1985163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d=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521896" y="851770"/>
              <a:ext cx="2196790" cy="28623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A =</a:t>
              </a:r>
            </a:p>
            <a:p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</a:t>
              </a:r>
            </a:p>
            <a:p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</a:t>
              </a:r>
            </a:p>
            <a:p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4521896" y="832980"/>
            <a:ext cx="2113080" cy="27933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4521896" y="1307595"/>
            <a:ext cx="2085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521896" y="1909533"/>
            <a:ext cx="2085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521896" y="2424452"/>
            <a:ext cx="2085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521896" y="2982013"/>
            <a:ext cx="2085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16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306118" y="278796"/>
            <a:ext cx="5412568" cy="3724096"/>
            <a:chOff x="1306118" y="278796"/>
            <a:chExt cx="5412568" cy="3724096"/>
          </a:xfrm>
        </p:grpSpPr>
        <p:sp>
          <p:nvSpPr>
            <p:cNvPr id="7" name="Rectangle 6"/>
            <p:cNvSpPr/>
            <p:nvPr/>
          </p:nvSpPr>
          <p:spPr>
            <a:xfrm>
              <a:off x="2505205" y="851770"/>
              <a:ext cx="1052187" cy="1127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05205" y="951978"/>
              <a:ext cx="87683" cy="26179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05205" y="3569918"/>
              <a:ext cx="1058450" cy="1002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2505205" y="651353"/>
              <a:ext cx="1052187" cy="527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2254685" y="836112"/>
              <a:ext cx="0" cy="2849672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728592" y="951978"/>
              <a:ext cx="0" cy="261794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254685" y="1741118"/>
              <a:ext cx="2505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2592888" y="1741118"/>
              <a:ext cx="26304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505203" y="278796"/>
              <a:ext cx="10521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b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f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3557392" y="463462"/>
              <a:ext cx="0" cy="36951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557392" y="964504"/>
              <a:ext cx="0" cy="36951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206663" y="100995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</a:t>
              </a:r>
              <a:r>
                <a:rPr lang="en-US" baseline="-25000" smtClean="0">
                  <a:latin typeface="Arial" charset="0"/>
                  <a:ea typeface="Arial" charset="0"/>
                  <a:cs typeface="Arial" charset="0"/>
                </a:rPr>
                <a:t>f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81123" y="172486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</a:t>
              </a:r>
              <a:r>
                <a:rPr lang="en-US" baseline="-25000" smtClean="0">
                  <a:latin typeface="Arial" charset="0"/>
                  <a:ea typeface="Arial" charset="0"/>
                  <a:cs typeface="Arial" charset="0"/>
                </a:rPr>
                <a:t>w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657803" y="1842688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1268028" y="172486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d=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521896" y="851770"/>
              <a:ext cx="2196790" cy="28623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A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</a:p>
            <a:p>
              <a:pPr>
                <a:lnSpc>
                  <a:spcPct val="150000"/>
                </a:lnSpc>
              </a:pPr>
              <a:r>
                <a:rPr lang="en-US" u="sng" dirty="0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  <a:endParaRPr lang="en-US" u="sng" dirty="0" smtClean="0">
                <a:latin typeface="Arial" charset="0"/>
                <a:ea typeface="Arial" charset="0"/>
                <a:cs typeface="Arial" charset="0"/>
              </a:endParaRPr>
            </a:p>
            <a:p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521896" y="832980"/>
              <a:ext cx="2113080" cy="279330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4521896" y="2188938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535644" y="133402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4521896" y="1769374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521896" y="256387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855934" y="2306668"/>
              <a:ext cx="0" cy="162650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855934" y="2267211"/>
              <a:ext cx="701458" cy="156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2810214" y="2215228"/>
              <a:ext cx="91440" cy="914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813971" y="2168669"/>
              <a:ext cx="7559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c.g.</a:t>
              </a:r>
              <a:endParaRPr lang="en-US" dirty="0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4535644" y="302107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>
              <a:off x="2855934" y="3818965"/>
              <a:ext cx="35072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505203" y="2306668"/>
              <a:ext cx="0" cy="162650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1916343" y="3818965"/>
              <a:ext cx="588860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523956" y="3633560"/>
              <a:ext cx="4192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sng" dirty="0" smtClean="0"/>
                <a:t>x</a:t>
              </a:r>
              <a:endParaRPr lang="en-US" u="sng" dirty="0"/>
            </a:p>
          </p:txBody>
        </p:sp>
      </p:grpSp>
    </p:spTree>
    <p:extLst>
      <p:ext uri="{BB962C8B-B14F-4D97-AF65-F5344CB8AC3E}">
        <p14:creationId xmlns:p14="http://schemas.microsoft.com/office/powerpoint/2010/main" val="564487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526249" y="278796"/>
            <a:ext cx="6192437" cy="3435296"/>
            <a:chOff x="526249" y="278796"/>
            <a:chExt cx="6192437" cy="3435296"/>
          </a:xfrm>
        </p:grpSpPr>
        <p:sp>
          <p:nvSpPr>
            <p:cNvPr id="7" name="Rectangle 6"/>
            <p:cNvSpPr/>
            <p:nvPr/>
          </p:nvSpPr>
          <p:spPr>
            <a:xfrm>
              <a:off x="2505205" y="851770"/>
              <a:ext cx="1052187" cy="1127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05205" y="951978"/>
              <a:ext cx="87683" cy="26179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1453016" y="651353"/>
              <a:ext cx="2104376" cy="3533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1137424" y="860882"/>
              <a:ext cx="4199" cy="270903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254685" y="1741118"/>
              <a:ext cx="2505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2592888" y="1741118"/>
              <a:ext cx="26304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916343" y="278796"/>
              <a:ext cx="164104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b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f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3557392" y="463462"/>
              <a:ext cx="0" cy="36951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557392" y="964504"/>
              <a:ext cx="0" cy="36951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206663" y="100995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</a:t>
              </a:r>
              <a:r>
                <a:rPr lang="en-US" baseline="-25000" smtClean="0">
                  <a:latin typeface="Arial" charset="0"/>
                  <a:ea typeface="Arial" charset="0"/>
                  <a:cs typeface="Arial" charset="0"/>
                </a:rPr>
                <a:t>f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81123" y="172486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</a:t>
              </a:r>
              <a:r>
                <a:rPr lang="en-US" baseline="-25000" smtClean="0">
                  <a:latin typeface="Arial" charset="0"/>
                  <a:ea typeface="Arial" charset="0"/>
                  <a:cs typeface="Arial" charset="0"/>
                </a:rPr>
                <a:t>w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-122066" y="172486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d=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521896" y="851770"/>
              <a:ext cx="2196790" cy="28623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A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</a:p>
            <a:p>
              <a:pPr>
                <a:lnSpc>
                  <a:spcPct val="150000"/>
                </a:lnSpc>
              </a:pPr>
              <a:r>
                <a:rPr lang="en-US" u="sng" dirty="0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  <a:endParaRPr lang="en-US" u="sng" dirty="0" smtClean="0">
                <a:latin typeface="Arial" charset="0"/>
                <a:ea typeface="Arial" charset="0"/>
                <a:cs typeface="Arial" charset="0"/>
              </a:endParaRPr>
            </a:p>
            <a:p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521896" y="832980"/>
              <a:ext cx="2113080" cy="279330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4521896" y="2188938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535644" y="133402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4521896" y="1769374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521896" y="256387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535644" y="302107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1453016" y="860882"/>
              <a:ext cx="1052187" cy="1127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1137424" y="1572322"/>
              <a:ext cx="2676293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1349298" y="849307"/>
              <a:ext cx="0" cy="723015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349298" y="1041051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u="sng" dirty="0" smtClean="0">
                  <a:latin typeface="Arial" charset="0"/>
                  <a:ea typeface="Arial" charset="0"/>
                  <a:cs typeface="Arial" charset="0"/>
                </a:rPr>
                <a:t>y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710915" y="860882"/>
              <a:ext cx="742101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9958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1405372" y="832980"/>
            <a:ext cx="5313314" cy="3850608"/>
            <a:chOff x="1405372" y="832980"/>
            <a:chExt cx="5313314" cy="3850608"/>
          </a:xfrm>
        </p:grpSpPr>
        <p:sp>
          <p:nvSpPr>
            <p:cNvPr id="7" name="Rectangle 6"/>
            <p:cNvSpPr/>
            <p:nvPr/>
          </p:nvSpPr>
          <p:spPr>
            <a:xfrm>
              <a:off x="2505204" y="3457184"/>
              <a:ext cx="1363707" cy="1127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05205" y="951978"/>
              <a:ext cx="87683" cy="26179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2486774" y="4147764"/>
              <a:ext cx="1363708" cy="6952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2248907" y="951978"/>
              <a:ext cx="14457" cy="260197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2254685" y="1741118"/>
              <a:ext cx="2505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2592888" y="1741118"/>
              <a:ext cx="26304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581123" y="172486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t=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1309766" y="1640441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Dim.</a:t>
              </a:r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521896" y="851770"/>
              <a:ext cx="2196790" cy="38318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A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</a:p>
            <a:p>
              <a:pPr>
                <a:lnSpc>
                  <a:spcPct val="150000"/>
                </a:lnSpc>
              </a:pPr>
              <a:r>
                <a:rPr lang="en-US" u="sng" dirty="0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</a:t>
              </a:r>
            </a:p>
            <a:p>
              <a:pPr>
                <a:lnSpc>
                  <a:spcPct val="150000"/>
                </a:lnSpc>
              </a:pPr>
              <a:r>
                <a:rPr lang="en-US" u="sng" dirty="0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 </a:t>
              </a:r>
              <a:endParaRPr lang="en-US" u="sng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err="1">
                  <a:latin typeface="Arial" charset="0"/>
                  <a:ea typeface="Arial" charset="0"/>
                  <a:cs typeface="Arial" charset="0"/>
                </a:rPr>
                <a:t>z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z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=</a:t>
              </a:r>
            </a:p>
            <a:p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521896" y="832980"/>
              <a:ext cx="2113080" cy="370007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521896" y="2188938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535644" y="133402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521896" y="1769374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521896" y="256387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535644" y="3021072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597306" y="3553954"/>
              <a:ext cx="1996794" cy="1596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H="1">
              <a:off x="1817225" y="2735307"/>
              <a:ext cx="6635" cy="818647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1405372" y="2949879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u="sng" dirty="0" smtClean="0">
                  <a:latin typeface="Arial" charset="0"/>
                  <a:ea typeface="Arial" charset="0"/>
                  <a:cs typeface="Arial" charset="0"/>
                </a:rPr>
                <a:t>y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1597306" y="2742514"/>
              <a:ext cx="1778937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>
              <a:off x="2502649" y="3930093"/>
              <a:ext cx="390247" cy="4105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2855934" y="2689587"/>
              <a:ext cx="91440" cy="9144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Connector 39"/>
            <p:cNvCxnSpPr/>
            <p:nvPr/>
          </p:nvCxnSpPr>
          <p:spPr>
            <a:xfrm flipV="1">
              <a:off x="2892896" y="2488716"/>
              <a:ext cx="21514" cy="17118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2494445" y="2463306"/>
              <a:ext cx="21514" cy="17118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2453028" y="3552001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u="sng" smtClean="0">
                  <a:latin typeface="Arial" charset="0"/>
                  <a:ea typeface="Arial" charset="0"/>
                  <a:cs typeface="Arial" charset="0"/>
                </a:rPr>
                <a:t>x 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49" name="Straight Connector 48"/>
            <p:cNvCxnSpPr>
              <a:stCxn id="8" idx="3"/>
            </p:cNvCxnSpPr>
            <p:nvPr/>
          </p:nvCxnSpPr>
          <p:spPr>
            <a:xfrm>
              <a:off x="2592888" y="2260948"/>
              <a:ext cx="812027" cy="125260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2605610" y="4163719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Dim.</a:t>
              </a:r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60" name="Straight Connector 59"/>
            <p:cNvCxnSpPr/>
            <p:nvPr/>
          </p:nvCxnSpPr>
          <p:spPr>
            <a:xfrm flipV="1">
              <a:off x="3839726" y="3457184"/>
              <a:ext cx="10757" cy="76413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4521896" y="3445689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4521896" y="3758206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3065380" y="2891220"/>
              <a:ext cx="697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z-axis</a:t>
              </a:r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855934" y="2397397"/>
              <a:ext cx="697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c.g.</a:t>
              </a:r>
              <a:endParaRPr lang="en-US" dirty="0"/>
            </a:p>
          </p:txBody>
        </p:sp>
        <p:cxnSp>
          <p:nvCxnSpPr>
            <p:cNvPr id="66" name="Straight Connector 65"/>
            <p:cNvCxnSpPr/>
            <p:nvPr/>
          </p:nvCxnSpPr>
          <p:spPr>
            <a:xfrm>
              <a:off x="4510321" y="4102873"/>
              <a:ext cx="20855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897594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121</TotalTime>
  <Words>100</Words>
  <Application>Microsoft Macintosh PowerPoint</Application>
  <PresentationFormat>On-screen Show (4:3)</PresentationFormat>
  <Paragraphs>56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Default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 H Varma</dc:creator>
  <cp:lastModifiedBy>Amit H Varma</cp:lastModifiedBy>
  <cp:revision>8</cp:revision>
  <dcterms:created xsi:type="dcterms:W3CDTF">2017-01-27T22:29:06Z</dcterms:created>
  <dcterms:modified xsi:type="dcterms:W3CDTF">2017-02-06T06:21:05Z</dcterms:modified>
</cp:coreProperties>
</file>