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8"/>
    <p:restoredTop sz="94666"/>
  </p:normalViewPr>
  <p:slideViewPr>
    <p:cSldViewPr snapToGrid="0" snapToObjects="1">
      <p:cViewPr>
        <p:scale>
          <a:sx n="114" d="100"/>
          <a:sy n="114" d="100"/>
        </p:scale>
        <p:origin x="1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48688-D667-5F43-91F5-E809FD6C5633}" type="datetime1">
              <a:rPr lang="en-US" smtClean="0"/>
              <a:t>1/27/17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257-5BB0-4490-B9FE-676B76C80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87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7FEA2-6682-1D4E-A002-3B7DE1B6710E}" type="datetime1">
              <a:rPr lang="en-US" smtClean="0"/>
              <a:t>1/27/17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257-5BB0-4490-B9FE-676B76C80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48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DA197-741C-FE4F-8490-34D93CE6FC3F}" type="datetime1">
              <a:rPr lang="en-US" smtClean="0"/>
              <a:t>1/27/17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257-5BB0-4490-B9FE-676B76C80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328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4E6C6-4CEC-3E42-9174-37C338ADE411}" type="datetime1">
              <a:rPr lang="en-US" smtClean="0"/>
              <a:t>1/27/17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257-5BB0-4490-B9FE-676B76C80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973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EE61-C88F-1242-B6FE-867298D8101F}" type="datetime1">
              <a:rPr lang="en-US" smtClean="0"/>
              <a:t>1/27/17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257-5BB0-4490-B9FE-676B76C80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410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6DE4F-D0A1-884F-9E1E-62F89E6710A2}" type="datetime1">
              <a:rPr lang="en-US" smtClean="0"/>
              <a:t>1/27/17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257-5BB0-4490-B9FE-676B76C80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813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05B2A-D1DC-7A47-A139-3D1FD79B1CAA}" type="datetime1">
              <a:rPr lang="en-US" smtClean="0"/>
              <a:t>1/27/17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257-5BB0-4490-B9FE-676B76C80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633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1585E-81FC-A74D-AC17-0882359119A5}" type="datetime1">
              <a:rPr lang="en-US" smtClean="0"/>
              <a:t>1/27/17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257-5BB0-4490-B9FE-676B76C80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402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D8D8B-957C-7D41-8C50-3291A0770FEB}" type="datetime1">
              <a:rPr lang="en-US" smtClean="0"/>
              <a:t>1/27/17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257-5BB0-4490-B9FE-676B76C80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193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7566B-3134-C440-BEF6-BE5D84271035}" type="datetime1">
              <a:rPr lang="en-US" smtClean="0"/>
              <a:t>1/27/17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257-5BB0-4490-B9FE-676B76C80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9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16DA9-DED1-6545-B70C-8848D686E1A5}" type="datetime1">
              <a:rPr lang="en-US" smtClean="0"/>
              <a:t>1/27/17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257-5BB0-4490-B9FE-676B76C80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505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4744"/>
            <a:ext cx="7886700" cy="99260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70135"/>
            <a:ext cx="7886700" cy="490682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3F8F32B7-720B-FB40-B359-4C1D1DFC4FC8}" type="datetime1">
              <a:rPr lang="en-US" smtClean="0"/>
              <a:t>1/27/17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E7E0F257-5BB0-4490-B9FE-676B76C809C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logo.jpe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239" y="6319021"/>
            <a:ext cx="1382554" cy="46085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20175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rgbClr val="0000FF"/>
          </a:solidFill>
          <a:latin typeface="Arial"/>
          <a:ea typeface="+mj-ea"/>
          <a:cs typeface="Arial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rgbClr val="FF0000"/>
          </a:solidFill>
          <a:latin typeface="Arial"/>
          <a:ea typeface="+mn-ea"/>
          <a:cs typeface="Arial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48688-D667-5F43-91F5-E809FD6C5633}" type="datetime1">
              <a:rPr lang="en-US" smtClean="0"/>
              <a:t>1/27/17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0F257-5BB0-4490-B9FE-676B76C809C5}" type="slidenum">
              <a:rPr lang="en-US" smtClean="0"/>
              <a:t>1</a:t>
            </a:fld>
            <a:endParaRPr lang="en-US"/>
          </a:p>
        </p:txBody>
      </p:sp>
      <p:grpSp>
        <p:nvGrpSpPr>
          <p:cNvPr id="29" name="Group 28"/>
          <p:cNvGrpSpPr/>
          <p:nvPr/>
        </p:nvGrpSpPr>
        <p:grpSpPr>
          <a:xfrm>
            <a:off x="732772" y="278796"/>
            <a:ext cx="5985914" cy="3435296"/>
            <a:chOff x="732772" y="278796"/>
            <a:chExt cx="5985914" cy="3435296"/>
          </a:xfrm>
        </p:grpSpPr>
        <p:sp>
          <p:nvSpPr>
            <p:cNvPr id="6" name="Rectangle 5"/>
            <p:cNvSpPr/>
            <p:nvPr/>
          </p:nvSpPr>
          <p:spPr>
            <a:xfrm>
              <a:off x="1565753" y="851770"/>
              <a:ext cx="1991639" cy="11273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2505205" y="951978"/>
              <a:ext cx="87683" cy="261794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1572016" y="3569918"/>
              <a:ext cx="1991639" cy="11273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charset="0"/>
                <a:ea typeface="Arial" charset="0"/>
                <a:cs typeface="Arial" charset="0"/>
              </a:endParaRPr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V="1">
              <a:off x="1565753" y="651353"/>
              <a:ext cx="1991639" cy="12526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1402915" y="832980"/>
              <a:ext cx="0" cy="2849672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>
              <a:off x="1728592" y="951978"/>
              <a:ext cx="0" cy="2617940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2254685" y="1741118"/>
              <a:ext cx="25052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 flipH="1">
              <a:off x="2592888" y="1741118"/>
              <a:ext cx="263046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1759907" y="278796"/>
              <a:ext cx="166596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b</a:t>
              </a:r>
              <a:r>
                <a:rPr lang="en-US" baseline="-25000" dirty="0" smtClean="0">
                  <a:latin typeface="Arial" charset="0"/>
                  <a:ea typeface="Arial" charset="0"/>
                  <a:cs typeface="Arial" charset="0"/>
                </a:rPr>
                <a:t>f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=</a:t>
              </a:r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>
              <a:off x="3557392" y="463462"/>
              <a:ext cx="0" cy="36951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3557392" y="964504"/>
              <a:ext cx="0" cy="369518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3557392" y="1009707"/>
              <a:ext cx="166596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mtClean="0">
                  <a:latin typeface="Arial" charset="0"/>
                  <a:ea typeface="Arial" charset="0"/>
                  <a:cs typeface="Arial" charset="0"/>
                </a:rPr>
                <a:t>t</a:t>
              </a:r>
              <a:r>
                <a:rPr lang="en-US" baseline="-25000" smtClean="0">
                  <a:latin typeface="Arial" charset="0"/>
                  <a:ea typeface="Arial" charset="0"/>
                  <a:cs typeface="Arial" charset="0"/>
                </a:rPr>
                <a:t>f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=</a:t>
              </a:r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581123" y="1724867"/>
              <a:ext cx="166596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mtClean="0">
                  <a:latin typeface="Arial" charset="0"/>
                  <a:ea typeface="Arial" charset="0"/>
                  <a:cs typeface="Arial" charset="0"/>
                </a:rPr>
                <a:t>t</a:t>
              </a:r>
              <a:r>
                <a:rPr lang="en-US" baseline="-25000" smtClean="0">
                  <a:latin typeface="Arial" charset="0"/>
                  <a:ea typeface="Arial" charset="0"/>
                  <a:cs typeface="Arial" charset="0"/>
                </a:rPr>
                <a:t>w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=</a:t>
              </a:r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465546" y="2214809"/>
              <a:ext cx="166596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mtClean="0">
                  <a:latin typeface="Arial" charset="0"/>
                  <a:ea typeface="Arial" charset="0"/>
                  <a:cs typeface="Arial" charset="0"/>
                </a:rPr>
                <a:t>T=</a:t>
              </a:r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32772" y="1985163"/>
              <a:ext cx="166596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mtClean="0">
                  <a:latin typeface="Arial" charset="0"/>
                  <a:ea typeface="Arial" charset="0"/>
                  <a:cs typeface="Arial" charset="0"/>
                </a:rPr>
                <a:t>d=</a:t>
              </a:r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521896" y="851770"/>
              <a:ext cx="2196790" cy="286232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A =</a:t>
              </a:r>
            </a:p>
            <a:p>
              <a:endParaRPr lang="en-US" dirty="0" smtClean="0">
                <a:latin typeface="Arial" charset="0"/>
                <a:ea typeface="Arial" charset="0"/>
                <a:cs typeface="Arial" charset="0"/>
              </a:endParaRPr>
            </a:p>
            <a:p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I</a:t>
              </a:r>
              <a:r>
                <a:rPr lang="en-US" baseline="-25000" dirty="0" smtClean="0">
                  <a:latin typeface="Arial" charset="0"/>
                  <a:ea typeface="Arial" charset="0"/>
                  <a:cs typeface="Arial" charset="0"/>
                </a:rPr>
                <a:t>x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 = </a:t>
              </a:r>
            </a:p>
            <a:p>
              <a:endParaRPr lang="en-US" dirty="0" smtClean="0">
                <a:latin typeface="Arial" charset="0"/>
                <a:ea typeface="Arial" charset="0"/>
                <a:cs typeface="Arial" charset="0"/>
              </a:endParaRPr>
            </a:p>
            <a:p>
              <a:r>
                <a:rPr lang="en-US" dirty="0" err="1" smtClean="0">
                  <a:latin typeface="Arial" charset="0"/>
                  <a:ea typeface="Arial" charset="0"/>
                  <a:cs typeface="Arial" charset="0"/>
                </a:rPr>
                <a:t>I</a:t>
              </a:r>
              <a:r>
                <a:rPr lang="en-US" baseline="-25000" dirty="0" err="1" smtClean="0">
                  <a:latin typeface="Arial" charset="0"/>
                  <a:ea typeface="Arial" charset="0"/>
                  <a:cs typeface="Arial" charset="0"/>
                </a:rPr>
                <a:t>y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 = </a:t>
              </a:r>
            </a:p>
            <a:p>
              <a:endParaRPr lang="en-US" dirty="0" smtClean="0">
                <a:latin typeface="Arial" charset="0"/>
                <a:ea typeface="Arial" charset="0"/>
                <a:cs typeface="Arial" charset="0"/>
              </a:endParaRPr>
            </a:p>
            <a:p>
              <a:r>
                <a:rPr lang="en-US" dirty="0" err="1" smtClean="0">
                  <a:latin typeface="Arial" charset="0"/>
                  <a:ea typeface="Arial" charset="0"/>
                  <a:cs typeface="Arial" charset="0"/>
                </a:rPr>
                <a:t>r</a:t>
              </a:r>
              <a:r>
                <a:rPr lang="en-US" baseline="-25000" dirty="0" err="1" smtClean="0">
                  <a:latin typeface="Arial" charset="0"/>
                  <a:ea typeface="Arial" charset="0"/>
                  <a:cs typeface="Arial" charset="0"/>
                </a:rPr>
                <a:t>x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 =</a:t>
              </a:r>
            </a:p>
            <a:p>
              <a:endParaRPr lang="en-US" dirty="0" smtClean="0">
                <a:latin typeface="Arial" charset="0"/>
                <a:ea typeface="Arial" charset="0"/>
                <a:cs typeface="Arial" charset="0"/>
              </a:endParaRPr>
            </a:p>
            <a:p>
              <a:r>
                <a:rPr lang="en-US" dirty="0" err="1" smtClean="0">
                  <a:latin typeface="Arial" charset="0"/>
                  <a:ea typeface="Arial" charset="0"/>
                  <a:cs typeface="Arial" charset="0"/>
                </a:rPr>
                <a:t>r</a:t>
              </a:r>
              <a:r>
                <a:rPr lang="en-US" baseline="-25000" dirty="0" err="1" smtClean="0">
                  <a:latin typeface="Arial" charset="0"/>
                  <a:ea typeface="Arial" charset="0"/>
                  <a:cs typeface="Arial" charset="0"/>
                </a:rPr>
                <a:t>y</a:t>
              </a:r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 =</a:t>
              </a:r>
            </a:p>
            <a:p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30" name="Rectangle 29"/>
          <p:cNvSpPr/>
          <p:nvPr/>
        </p:nvSpPr>
        <p:spPr>
          <a:xfrm>
            <a:off x="4521896" y="832980"/>
            <a:ext cx="2113080" cy="27933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/>
          <p:cNvCxnSpPr/>
          <p:nvPr/>
        </p:nvCxnSpPr>
        <p:spPr>
          <a:xfrm>
            <a:off x="4521896" y="1307595"/>
            <a:ext cx="208558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4521896" y="1909533"/>
            <a:ext cx="208558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4521896" y="2424452"/>
            <a:ext cx="208558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521896" y="2982013"/>
            <a:ext cx="208558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7169772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32</TotalTime>
  <Words>22</Words>
  <Application>Microsoft Macintosh PowerPoint</Application>
  <PresentationFormat>On-screen Show (4:3)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Calibri</vt:lpstr>
      <vt:lpstr>Arial</vt:lpstr>
      <vt:lpstr>Default Theme</vt:lpstr>
      <vt:lpstr>PowerPoint Presentation</vt:lpstr>
    </vt:vector>
  </TitlesOfParts>
  <Company/>
  <LinksUpToDate>false</LinksUpToDate>
  <SharedDoc>false</SharedDoc>
  <HyperlinksChanged>false</HyperlinksChanged>
  <AppVersion>15.0031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Amit H Varma</dc:creator>
  <cp:lastModifiedBy>Amit H Varma</cp:lastModifiedBy>
  <cp:revision>3</cp:revision>
  <dcterms:created xsi:type="dcterms:W3CDTF">2017-01-27T22:29:06Z</dcterms:created>
  <dcterms:modified xsi:type="dcterms:W3CDTF">2017-01-27T23:01:42Z</dcterms:modified>
</cp:coreProperties>
</file>