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5"/>
    <p:restoredTop sz="94666"/>
  </p:normalViewPr>
  <p:slideViewPr>
    <p:cSldViewPr snapToGrid="0" snapToObjects="1">
      <p:cViewPr>
        <p:scale>
          <a:sx n="200" d="100"/>
          <a:sy n="200" d="100"/>
        </p:scale>
        <p:origin x="144" y="-40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48688-D667-5F43-91F5-E809FD6C5633}" type="datetime1">
              <a:rPr lang="en-US" smtClean="0"/>
              <a:t>3/7/17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0F257-5BB0-4490-B9FE-676B76C809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87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7FEA2-6682-1D4E-A002-3B7DE1B6710E}" type="datetime1">
              <a:rPr lang="en-US" smtClean="0"/>
              <a:t>3/7/17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0F257-5BB0-4490-B9FE-676B76C809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48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DA197-741C-FE4F-8490-34D93CE6FC3F}" type="datetime1">
              <a:rPr lang="en-US" smtClean="0"/>
              <a:t>3/7/17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0F257-5BB0-4490-B9FE-676B76C809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3280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4E6C6-4CEC-3E42-9174-37C338ADE411}" type="datetime1">
              <a:rPr lang="en-US" smtClean="0"/>
              <a:t>3/7/17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0F257-5BB0-4490-B9FE-676B76C809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973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EEE61-C88F-1242-B6FE-867298D8101F}" type="datetime1">
              <a:rPr lang="en-US" smtClean="0"/>
              <a:t>3/7/17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0F257-5BB0-4490-B9FE-676B76C809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410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6DE4F-D0A1-884F-9E1E-62F89E6710A2}" type="datetime1">
              <a:rPr lang="en-US" smtClean="0"/>
              <a:t>3/7/17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0F257-5BB0-4490-B9FE-676B76C809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813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05B2A-D1DC-7A47-A139-3D1FD79B1CAA}" type="datetime1">
              <a:rPr lang="en-US" smtClean="0"/>
              <a:t>3/7/17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0F257-5BB0-4490-B9FE-676B76C809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6334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1585E-81FC-A74D-AC17-0882359119A5}" type="datetime1">
              <a:rPr lang="en-US" smtClean="0"/>
              <a:t>3/7/17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0F257-5BB0-4490-B9FE-676B76C809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402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D8D8B-957C-7D41-8C50-3291A0770FEB}" type="datetime1">
              <a:rPr lang="en-US" smtClean="0"/>
              <a:t>3/7/17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0F257-5BB0-4490-B9FE-676B76C809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1936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7566B-3134-C440-BEF6-BE5D84271035}" type="datetime1">
              <a:rPr lang="en-US" smtClean="0"/>
              <a:t>3/7/17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0F257-5BB0-4490-B9FE-676B76C809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98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16DA9-DED1-6545-B70C-8848D686E1A5}" type="datetime1">
              <a:rPr lang="en-US" smtClean="0"/>
              <a:t>3/7/17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0F257-5BB0-4490-B9FE-676B76C809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505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4744"/>
            <a:ext cx="7886700" cy="99260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270135"/>
            <a:ext cx="7886700" cy="490682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fld id="{3F8F32B7-720B-FB40-B359-4C1D1DFC4FC8}" type="datetime1">
              <a:rPr lang="en-US" smtClean="0"/>
              <a:t>3/7/17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fld id="{E7E0F257-5BB0-4490-B9FE-676B76C809C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logo.jpeg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5239" y="6319021"/>
            <a:ext cx="1382554" cy="46085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20175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rgbClr val="0000FF"/>
          </a:solidFill>
          <a:latin typeface="Arial"/>
          <a:ea typeface="+mj-ea"/>
          <a:cs typeface="Arial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rgbClr val="FF0000"/>
          </a:solidFill>
          <a:latin typeface="Arial"/>
          <a:ea typeface="+mn-ea"/>
          <a:cs typeface="Arial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48688-D667-5F43-91F5-E809FD6C5633}" type="datetime1">
              <a:rPr lang="en-US" smtClean="0"/>
              <a:t>3/7/17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0F257-5BB0-4490-B9FE-676B76C809C5}" type="slidenum">
              <a:rPr lang="en-US" smtClean="0"/>
              <a:t>1</a:t>
            </a:fld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2289381" y="1164656"/>
            <a:ext cx="4519718" cy="3704579"/>
            <a:chOff x="2289381" y="1164656"/>
            <a:chExt cx="4519718" cy="3704579"/>
          </a:xfrm>
        </p:grpSpPr>
        <p:grpSp>
          <p:nvGrpSpPr>
            <p:cNvPr id="179" name="Group 178"/>
            <p:cNvGrpSpPr/>
            <p:nvPr/>
          </p:nvGrpSpPr>
          <p:grpSpPr>
            <a:xfrm>
              <a:off x="2289381" y="1164656"/>
              <a:ext cx="4519718" cy="3704579"/>
              <a:chOff x="2289381" y="1164656"/>
              <a:chExt cx="4519718" cy="3704579"/>
            </a:xfrm>
          </p:grpSpPr>
          <p:cxnSp>
            <p:nvCxnSpPr>
              <p:cNvPr id="35" name="Straight Connector 34"/>
              <p:cNvCxnSpPr/>
              <p:nvPr/>
            </p:nvCxnSpPr>
            <p:spPr>
              <a:xfrm>
                <a:off x="2946400" y="1663700"/>
                <a:ext cx="0" cy="1244600"/>
              </a:xfrm>
              <a:prstGeom prst="line">
                <a:avLst/>
              </a:prstGeom>
              <a:ln>
                <a:solidFill>
                  <a:srgbClr val="00B050"/>
                </a:solidFill>
                <a:headEnd type="oval" w="sm" len="sm"/>
                <a:tailEnd type="oval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/>
              <p:cNvCxnSpPr/>
              <p:nvPr/>
            </p:nvCxnSpPr>
            <p:spPr>
              <a:xfrm flipH="1" flipV="1">
                <a:off x="2357797" y="1663467"/>
                <a:ext cx="3175" cy="1211911"/>
              </a:xfrm>
              <a:prstGeom prst="line">
                <a:avLst/>
              </a:prstGeom>
              <a:ln>
                <a:solidFill>
                  <a:srgbClr val="0432FF"/>
                </a:solidFill>
                <a:headEnd type="oval" w="sm" len="sm"/>
                <a:tailEnd type="oval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/>
              <p:cNvCxnSpPr/>
              <p:nvPr/>
            </p:nvCxnSpPr>
            <p:spPr>
              <a:xfrm flipV="1">
                <a:off x="2354445" y="3021428"/>
                <a:ext cx="3352" cy="1197974"/>
              </a:xfrm>
              <a:prstGeom prst="line">
                <a:avLst/>
              </a:prstGeom>
              <a:ln>
                <a:solidFill>
                  <a:srgbClr val="0432FF"/>
                </a:solidFill>
                <a:headEnd type="oval" w="sm" len="sm"/>
                <a:tailEnd type="oval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/>
              <p:cNvCxnSpPr/>
              <p:nvPr/>
            </p:nvCxnSpPr>
            <p:spPr>
              <a:xfrm flipV="1">
                <a:off x="4186597" y="1663458"/>
                <a:ext cx="4364" cy="1192870"/>
              </a:xfrm>
              <a:prstGeom prst="line">
                <a:avLst/>
              </a:prstGeom>
              <a:ln>
                <a:solidFill>
                  <a:srgbClr val="0432FF"/>
                </a:solidFill>
                <a:headEnd type="oval" w="sm" len="sm"/>
                <a:tailEnd type="oval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/>
              <p:cNvCxnSpPr/>
              <p:nvPr/>
            </p:nvCxnSpPr>
            <p:spPr>
              <a:xfrm flipV="1">
                <a:off x="4183422" y="3008718"/>
                <a:ext cx="4363" cy="1203335"/>
              </a:xfrm>
              <a:prstGeom prst="line">
                <a:avLst/>
              </a:prstGeom>
              <a:ln>
                <a:solidFill>
                  <a:srgbClr val="0432FF"/>
                </a:solidFill>
                <a:headEnd type="oval" w="sm" len="sm"/>
                <a:tailEnd type="oval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/>
              <p:cNvCxnSpPr/>
              <p:nvPr/>
            </p:nvCxnSpPr>
            <p:spPr>
              <a:xfrm flipV="1">
                <a:off x="6012222" y="1656178"/>
                <a:ext cx="6350" cy="1225655"/>
              </a:xfrm>
              <a:prstGeom prst="line">
                <a:avLst/>
              </a:prstGeom>
              <a:ln>
                <a:solidFill>
                  <a:srgbClr val="0432FF"/>
                </a:solidFill>
                <a:headEnd type="oval" w="sm" len="sm"/>
                <a:tailEnd type="oval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/>
              <p:cNvCxnSpPr/>
              <p:nvPr/>
            </p:nvCxnSpPr>
            <p:spPr>
              <a:xfrm flipV="1">
                <a:off x="6015397" y="3037303"/>
                <a:ext cx="3175" cy="1187556"/>
              </a:xfrm>
              <a:prstGeom prst="line">
                <a:avLst/>
              </a:prstGeom>
              <a:ln>
                <a:solidFill>
                  <a:srgbClr val="0432FF"/>
                </a:solidFill>
                <a:headEnd type="oval" w="sm" len="sm"/>
                <a:tailEnd type="oval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2" name="Group 41"/>
              <p:cNvGrpSpPr/>
              <p:nvPr/>
            </p:nvGrpSpPr>
            <p:grpSpPr>
              <a:xfrm>
                <a:off x="2289381" y="4245597"/>
                <a:ext cx="3781573" cy="94615"/>
                <a:chOff x="1576234" y="5523119"/>
                <a:chExt cx="3781573" cy="94615"/>
              </a:xfrm>
            </p:grpSpPr>
            <p:grpSp>
              <p:nvGrpSpPr>
                <p:cNvPr id="114" name="Group 113"/>
                <p:cNvGrpSpPr/>
                <p:nvPr/>
              </p:nvGrpSpPr>
              <p:grpSpPr>
                <a:xfrm rot="5400000">
                  <a:off x="1591030" y="5520606"/>
                  <a:ext cx="75183" cy="104775"/>
                  <a:chOff x="2339752" y="977553"/>
                  <a:chExt cx="75183" cy="104775"/>
                </a:xfrm>
              </p:grpSpPr>
              <p:cxnSp>
                <p:nvCxnSpPr>
                  <p:cNvPr id="128" name="Straight Connector 127"/>
                  <p:cNvCxnSpPr/>
                  <p:nvPr/>
                </p:nvCxnSpPr>
                <p:spPr>
                  <a:xfrm>
                    <a:off x="2339752" y="980728"/>
                    <a:ext cx="7200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9" name="Straight Connector 128"/>
                  <p:cNvCxnSpPr/>
                  <p:nvPr/>
                </p:nvCxnSpPr>
                <p:spPr>
                  <a:xfrm>
                    <a:off x="2342927" y="1082328"/>
                    <a:ext cx="7200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0" name="Straight Connector 129"/>
                  <p:cNvCxnSpPr/>
                  <p:nvPr/>
                </p:nvCxnSpPr>
                <p:spPr>
                  <a:xfrm>
                    <a:off x="2374677" y="977553"/>
                    <a:ext cx="0" cy="101600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15" name="Straight Connector 114"/>
                <p:cNvCxnSpPr>
                  <a:stCxn id="117" idx="3"/>
                </p:cNvCxnSpPr>
                <p:nvPr/>
              </p:nvCxnSpPr>
              <p:spPr>
                <a:xfrm>
                  <a:off x="1688146" y="5568839"/>
                  <a:ext cx="3531926" cy="1488"/>
                </a:xfrm>
                <a:prstGeom prst="line">
                  <a:avLst/>
                </a:prstGeom>
                <a:ln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6" name="Triangle 115"/>
                <p:cNvSpPr/>
                <p:nvPr/>
              </p:nvSpPr>
              <p:spPr>
                <a:xfrm rot="5400000">
                  <a:off x="1688580" y="5522685"/>
                  <a:ext cx="91440" cy="92308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0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117" name="Triangle 116"/>
                <p:cNvSpPr/>
                <p:nvPr/>
              </p:nvSpPr>
              <p:spPr>
                <a:xfrm rot="5400000">
                  <a:off x="3545955" y="5523148"/>
                  <a:ext cx="91440" cy="92308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0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118" name="Triangle 117"/>
                <p:cNvSpPr/>
                <p:nvPr/>
              </p:nvSpPr>
              <p:spPr>
                <a:xfrm rot="16200000">
                  <a:off x="3324097" y="5522685"/>
                  <a:ext cx="91440" cy="92308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0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grpSp>
              <p:nvGrpSpPr>
                <p:cNvPr id="119" name="Group 118"/>
                <p:cNvGrpSpPr/>
                <p:nvPr/>
              </p:nvGrpSpPr>
              <p:grpSpPr>
                <a:xfrm rot="5400000">
                  <a:off x="3447604" y="5520606"/>
                  <a:ext cx="75183" cy="104775"/>
                  <a:chOff x="2339752" y="977553"/>
                  <a:chExt cx="75183" cy="104775"/>
                </a:xfrm>
              </p:grpSpPr>
              <p:cxnSp>
                <p:nvCxnSpPr>
                  <p:cNvPr id="125" name="Straight Connector 124"/>
                  <p:cNvCxnSpPr/>
                  <p:nvPr/>
                </p:nvCxnSpPr>
                <p:spPr>
                  <a:xfrm>
                    <a:off x="2339752" y="980728"/>
                    <a:ext cx="7200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6" name="Straight Connector 125"/>
                  <p:cNvCxnSpPr/>
                  <p:nvPr/>
                </p:nvCxnSpPr>
                <p:spPr>
                  <a:xfrm>
                    <a:off x="2342927" y="1082328"/>
                    <a:ext cx="7200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7" name="Straight Connector 126"/>
                  <p:cNvCxnSpPr/>
                  <p:nvPr/>
                </p:nvCxnSpPr>
                <p:spPr>
                  <a:xfrm>
                    <a:off x="2374677" y="977553"/>
                    <a:ext cx="0" cy="101600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20" name="Group 119"/>
                <p:cNvGrpSpPr/>
                <p:nvPr/>
              </p:nvGrpSpPr>
              <p:grpSpPr>
                <a:xfrm rot="5400000">
                  <a:off x="5267828" y="5520845"/>
                  <a:ext cx="75183" cy="104775"/>
                  <a:chOff x="2339752" y="977553"/>
                  <a:chExt cx="75183" cy="104775"/>
                </a:xfrm>
              </p:grpSpPr>
              <p:cxnSp>
                <p:nvCxnSpPr>
                  <p:cNvPr id="122" name="Straight Connector 121"/>
                  <p:cNvCxnSpPr/>
                  <p:nvPr/>
                </p:nvCxnSpPr>
                <p:spPr>
                  <a:xfrm>
                    <a:off x="2339752" y="980728"/>
                    <a:ext cx="7200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3" name="Straight Connector 122"/>
                  <p:cNvCxnSpPr/>
                  <p:nvPr/>
                </p:nvCxnSpPr>
                <p:spPr>
                  <a:xfrm>
                    <a:off x="2342927" y="1082328"/>
                    <a:ext cx="7200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4" name="Straight Connector 123"/>
                  <p:cNvCxnSpPr/>
                  <p:nvPr/>
                </p:nvCxnSpPr>
                <p:spPr>
                  <a:xfrm>
                    <a:off x="2374677" y="977553"/>
                    <a:ext cx="0" cy="101600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21" name="Triangle 120"/>
                <p:cNvSpPr/>
                <p:nvPr/>
              </p:nvSpPr>
              <p:spPr>
                <a:xfrm rot="16200000">
                  <a:off x="5143372" y="5525860"/>
                  <a:ext cx="91440" cy="92308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0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</p:grpSp>
          <p:grpSp>
            <p:nvGrpSpPr>
              <p:cNvPr id="43" name="Group 42"/>
              <p:cNvGrpSpPr/>
              <p:nvPr/>
            </p:nvGrpSpPr>
            <p:grpSpPr>
              <a:xfrm>
                <a:off x="2296796" y="1585964"/>
                <a:ext cx="3781573" cy="94615"/>
                <a:chOff x="1576234" y="5523119"/>
                <a:chExt cx="3781573" cy="94615"/>
              </a:xfrm>
            </p:grpSpPr>
            <p:grpSp>
              <p:nvGrpSpPr>
                <p:cNvPr id="97" name="Group 96"/>
                <p:cNvGrpSpPr/>
                <p:nvPr/>
              </p:nvGrpSpPr>
              <p:grpSpPr>
                <a:xfrm rot="5400000">
                  <a:off x="1591030" y="5520606"/>
                  <a:ext cx="75183" cy="104775"/>
                  <a:chOff x="2339752" y="977553"/>
                  <a:chExt cx="75183" cy="104775"/>
                </a:xfrm>
              </p:grpSpPr>
              <p:cxnSp>
                <p:nvCxnSpPr>
                  <p:cNvPr id="111" name="Straight Connector 110"/>
                  <p:cNvCxnSpPr/>
                  <p:nvPr/>
                </p:nvCxnSpPr>
                <p:spPr>
                  <a:xfrm>
                    <a:off x="2339752" y="980728"/>
                    <a:ext cx="7200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2" name="Straight Connector 111"/>
                  <p:cNvCxnSpPr/>
                  <p:nvPr/>
                </p:nvCxnSpPr>
                <p:spPr>
                  <a:xfrm>
                    <a:off x="2342927" y="1082328"/>
                    <a:ext cx="7200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3" name="Straight Connector 112"/>
                  <p:cNvCxnSpPr/>
                  <p:nvPr/>
                </p:nvCxnSpPr>
                <p:spPr>
                  <a:xfrm>
                    <a:off x="2374677" y="977553"/>
                    <a:ext cx="0" cy="101600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98" name="Straight Connector 97"/>
                <p:cNvCxnSpPr/>
                <p:nvPr/>
              </p:nvCxnSpPr>
              <p:spPr>
                <a:xfrm>
                  <a:off x="1688146" y="5568839"/>
                  <a:ext cx="3531926" cy="1488"/>
                </a:xfrm>
                <a:prstGeom prst="line">
                  <a:avLst/>
                </a:prstGeom>
                <a:ln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9" name="Triangle 98"/>
                <p:cNvSpPr/>
                <p:nvPr/>
              </p:nvSpPr>
              <p:spPr>
                <a:xfrm rot="5400000">
                  <a:off x="1688580" y="5522685"/>
                  <a:ext cx="91440" cy="92308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0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100" name="Triangle 99"/>
                <p:cNvSpPr/>
                <p:nvPr/>
              </p:nvSpPr>
              <p:spPr>
                <a:xfrm rot="5400000">
                  <a:off x="3545955" y="5523148"/>
                  <a:ext cx="91440" cy="92308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0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101" name="Triangle 100"/>
                <p:cNvSpPr/>
                <p:nvPr/>
              </p:nvSpPr>
              <p:spPr>
                <a:xfrm rot="16200000">
                  <a:off x="3324097" y="5522685"/>
                  <a:ext cx="91440" cy="92308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0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grpSp>
              <p:nvGrpSpPr>
                <p:cNvPr id="102" name="Group 101"/>
                <p:cNvGrpSpPr/>
                <p:nvPr/>
              </p:nvGrpSpPr>
              <p:grpSpPr>
                <a:xfrm rot="5400000">
                  <a:off x="3447604" y="5520606"/>
                  <a:ext cx="75183" cy="104775"/>
                  <a:chOff x="2339752" y="977553"/>
                  <a:chExt cx="75183" cy="104775"/>
                </a:xfrm>
              </p:grpSpPr>
              <p:cxnSp>
                <p:nvCxnSpPr>
                  <p:cNvPr id="108" name="Straight Connector 107"/>
                  <p:cNvCxnSpPr/>
                  <p:nvPr/>
                </p:nvCxnSpPr>
                <p:spPr>
                  <a:xfrm>
                    <a:off x="2339752" y="980728"/>
                    <a:ext cx="7200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9" name="Straight Connector 108"/>
                  <p:cNvCxnSpPr/>
                  <p:nvPr/>
                </p:nvCxnSpPr>
                <p:spPr>
                  <a:xfrm>
                    <a:off x="2342927" y="1082328"/>
                    <a:ext cx="7200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0" name="Straight Connector 109"/>
                  <p:cNvCxnSpPr/>
                  <p:nvPr/>
                </p:nvCxnSpPr>
                <p:spPr>
                  <a:xfrm>
                    <a:off x="2374677" y="977553"/>
                    <a:ext cx="0" cy="101600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03" name="Group 102"/>
                <p:cNvGrpSpPr/>
                <p:nvPr/>
              </p:nvGrpSpPr>
              <p:grpSpPr>
                <a:xfrm rot="5400000">
                  <a:off x="5267828" y="5520845"/>
                  <a:ext cx="75183" cy="104775"/>
                  <a:chOff x="2339752" y="977553"/>
                  <a:chExt cx="75183" cy="104775"/>
                </a:xfrm>
              </p:grpSpPr>
              <p:cxnSp>
                <p:nvCxnSpPr>
                  <p:cNvPr id="105" name="Straight Connector 104"/>
                  <p:cNvCxnSpPr/>
                  <p:nvPr/>
                </p:nvCxnSpPr>
                <p:spPr>
                  <a:xfrm>
                    <a:off x="2339752" y="980728"/>
                    <a:ext cx="7200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6" name="Straight Connector 105"/>
                  <p:cNvCxnSpPr/>
                  <p:nvPr/>
                </p:nvCxnSpPr>
                <p:spPr>
                  <a:xfrm>
                    <a:off x="2342927" y="1082328"/>
                    <a:ext cx="7200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7" name="Straight Connector 106"/>
                  <p:cNvCxnSpPr/>
                  <p:nvPr/>
                </p:nvCxnSpPr>
                <p:spPr>
                  <a:xfrm>
                    <a:off x="2374677" y="977553"/>
                    <a:ext cx="0" cy="101600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04" name="Triangle 103"/>
                <p:cNvSpPr/>
                <p:nvPr/>
              </p:nvSpPr>
              <p:spPr>
                <a:xfrm rot="16200000">
                  <a:off x="5143372" y="5525860"/>
                  <a:ext cx="91440" cy="92308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0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</p:grpSp>
          <p:grpSp>
            <p:nvGrpSpPr>
              <p:cNvPr id="44" name="Group 43"/>
              <p:cNvGrpSpPr/>
              <p:nvPr/>
            </p:nvGrpSpPr>
            <p:grpSpPr>
              <a:xfrm>
                <a:off x="2291970" y="2893502"/>
                <a:ext cx="3781573" cy="94615"/>
                <a:chOff x="1576234" y="5523119"/>
                <a:chExt cx="3781573" cy="94615"/>
              </a:xfrm>
            </p:grpSpPr>
            <p:grpSp>
              <p:nvGrpSpPr>
                <p:cNvPr id="80" name="Group 79"/>
                <p:cNvGrpSpPr/>
                <p:nvPr/>
              </p:nvGrpSpPr>
              <p:grpSpPr>
                <a:xfrm rot="5400000">
                  <a:off x="1591030" y="5520606"/>
                  <a:ext cx="75183" cy="104775"/>
                  <a:chOff x="2339752" y="977553"/>
                  <a:chExt cx="75183" cy="104775"/>
                </a:xfrm>
              </p:grpSpPr>
              <p:cxnSp>
                <p:nvCxnSpPr>
                  <p:cNvPr id="94" name="Straight Connector 93"/>
                  <p:cNvCxnSpPr/>
                  <p:nvPr/>
                </p:nvCxnSpPr>
                <p:spPr>
                  <a:xfrm>
                    <a:off x="2339752" y="980728"/>
                    <a:ext cx="7200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5" name="Straight Connector 94"/>
                  <p:cNvCxnSpPr/>
                  <p:nvPr/>
                </p:nvCxnSpPr>
                <p:spPr>
                  <a:xfrm>
                    <a:off x="2342927" y="1082328"/>
                    <a:ext cx="7200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6" name="Straight Connector 95"/>
                  <p:cNvCxnSpPr/>
                  <p:nvPr/>
                </p:nvCxnSpPr>
                <p:spPr>
                  <a:xfrm>
                    <a:off x="2374677" y="977553"/>
                    <a:ext cx="0" cy="101600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81" name="Straight Connector 80"/>
                <p:cNvCxnSpPr/>
                <p:nvPr/>
              </p:nvCxnSpPr>
              <p:spPr>
                <a:xfrm>
                  <a:off x="1688146" y="5568839"/>
                  <a:ext cx="3531926" cy="1488"/>
                </a:xfrm>
                <a:prstGeom prst="line">
                  <a:avLst/>
                </a:prstGeom>
                <a:ln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2" name="Triangle 81"/>
                <p:cNvSpPr/>
                <p:nvPr/>
              </p:nvSpPr>
              <p:spPr>
                <a:xfrm rot="5400000">
                  <a:off x="1688580" y="5522685"/>
                  <a:ext cx="91440" cy="92308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0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83" name="Triangle 82"/>
                <p:cNvSpPr/>
                <p:nvPr/>
              </p:nvSpPr>
              <p:spPr>
                <a:xfrm rot="5400000">
                  <a:off x="3545955" y="5523148"/>
                  <a:ext cx="91440" cy="92308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0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84" name="Triangle 83"/>
                <p:cNvSpPr/>
                <p:nvPr/>
              </p:nvSpPr>
              <p:spPr>
                <a:xfrm rot="16200000">
                  <a:off x="3324097" y="5522685"/>
                  <a:ext cx="91440" cy="92308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0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grpSp>
              <p:nvGrpSpPr>
                <p:cNvPr id="85" name="Group 84"/>
                <p:cNvGrpSpPr/>
                <p:nvPr/>
              </p:nvGrpSpPr>
              <p:grpSpPr>
                <a:xfrm rot="5400000">
                  <a:off x="3447604" y="5520606"/>
                  <a:ext cx="75183" cy="104775"/>
                  <a:chOff x="2339752" y="977553"/>
                  <a:chExt cx="75183" cy="104775"/>
                </a:xfrm>
              </p:grpSpPr>
              <p:cxnSp>
                <p:nvCxnSpPr>
                  <p:cNvPr id="91" name="Straight Connector 90"/>
                  <p:cNvCxnSpPr/>
                  <p:nvPr/>
                </p:nvCxnSpPr>
                <p:spPr>
                  <a:xfrm>
                    <a:off x="2339752" y="980728"/>
                    <a:ext cx="7200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2" name="Straight Connector 91"/>
                  <p:cNvCxnSpPr/>
                  <p:nvPr/>
                </p:nvCxnSpPr>
                <p:spPr>
                  <a:xfrm>
                    <a:off x="2342927" y="1082328"/>
                    <a:ext cx="7200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3" name="Straight Connector 92"/>
                  <p:cNvCxnSpPr/>
                  <p:nvPr/>
                </p:nvCxnSpPr>
                <p:spPr>
                  <a:xfrm>
                    <a:off x="2374677" y="977553"/>
                    <a:ext cx="0" cy="101600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86" name="Group 85"/>
                <p:cNvGrpSpPr/>
                <p:nvPr/>
              </p:nvGrpSpPr>
              <p:grpSpPr>
                <a:xfrm rot="5400000">
                  <a:off x="5267828" y="5520845"/>
                  <a:ext cx="75183" cy="104775"/>
                  <a:chOff x="2339752" y="977553"/>
                  <a:chExt cx="75183" cy="104775"/>
                </a:xfrm>
              </p:grpSpPr>
              <p:cxnSp>
                <p:nvCxnSpPr>
                  <p:cNvPr id="88" name="Straight Connector 87"/>
                  <p:cNvCxnSpPr/>
                  <p:nvPr/>
                </p:nvCxnSpPr>
                <p:spPr>
                  <a:xfrm>
                    <a:off x="2339752" y="980728"/>
                    <a:ext cx="7200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9" name="Straight Connector 88"/>
                  <p:cNvCxnSpPr/>
                  <p:nvPr/>
                </p:nvCxnSpPr>
                <p:spPr>
                  <a:xfrm>
                    <a:off x="2342927" y="1082328"/>
                    <a:ext cx="7200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0" name="Straight Connector 89"/>
                  <p:cNvCxnSpPr/>
                  <p:nvPr/>
                </p:nvCxnSpPr>
                <p:spPr>
                  <a:xfrm>
                    <a:off x="2374677" y="977553"/>
                    <a:ext cx="0" cy="101600"/>
                  </a:xfrm>
                  <a:prstGeom prst="line">
                    <a:avLst/>
                  </a:prstGeom>
                  <a:ln w="31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87" name="Triangle 86"/>
                <p:cNvSpPr/>
                <p:nvPr/>
              </p:nvSpPr>
              <p:spPr>
                <a:xfrm rot="16200000">
                  <a:off x="5143372" y="5525860"/>
                  <a:ext cx="91440" cy="92308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0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</p:grpSp>
          <p:cxnSp>
            <p:nvCxnSpPr>
              <p:cNvPr id="45" name="Straight Arrow Connector 44"/>
              <p:cNvCxnSpPr/>
              <p:nvPr/>
            </p:nvCxnSpPr>
            <p:spPr>
              <a:xfrm>
                <a:off x="6221251" y="1631683"/>
                <a:ext cx="0" cy="1307539"/>
              </a:xfrm>
              <a:prstGeom prst="straightConnector1">
                <a:avLst/>
              </a:prstGeom>
              <a:ln w="6350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/>
              <p:cNvCxnSpPr/>
              <p:nvPr/>
            </p:nvCxnSpPr>
            <p:spPr>
              <a:xfrm>
                <a:off x="6149243" y="1631683"/>
                <a:ext cx="144016" cy="0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/>
              <p:cNvCxnSpPr/>
              <p:nvPr/>
            </p:nvCxnSpPr>
            <p:spPr>
              <a:xfrm>
                <a:off x="6149243" y="2939222"/>
                <a:ext cx="144016" cy="0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Arrow Connector 47"/>
              <p:cNvCxnSpPr/>
              <p:nvPr/>
            </p:nvCxnSpPr>
            <p:spPr>
              <a:xfrm>
                <a:off x="6221251" y="2938057"/>
                <a:ext cx="0" cy="1353259"/>
              </a:xfrm>
              <a:prstGeom prst="straightConnector1">
                <a:avLst/>
              </a:prstGeom>
              <a:ln w="6350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/>
              <p:cNvCxnSpPr/>
              <p:nvPr/>
            </p:nvCxnSpPr>
            <p:spPr>
              <a:xfrm>
                <a:off x="6149243" y="4298010"/>
                <a:ext cx="144016" cy="0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0" name="TextBox 49"/>
              <p:cNvSpPr txBox="1"/>
              <p:nvPr/>
            </p:nvSpPr>
            <p:spPr bwMode="auto">
              <a:xfrm>
                <a:off x="6149243" y="3428825"/>
                <a:ext cx="576064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en-US" sz="1000" i="1" dirty="0" smtClean="0">
                    <a:latin typeface="Arial" charset="0"/>
                    <a:ea typeface="Arial" charset="0"/>
                    <a:cs typeface="Arial" charset="0"/>
                  </a:rPr>
                  <a:t>25 </a:t>
                </a:r>
                <a:r>
                  <a:rPr kumimoji="1" lang="en-US" sz="1000" i="1" dirty="0" err="1" smtClean="0">
                    <a:latin typeface="Arial" charset="0"/>
                    <a:ea typeface="Arial" charset="0"/>
                    <a:cs typeface="Arial" charset="0"/>
                  </a:rPr>
                  <a:t>ft</a:t>
                </a:r>
                <a:endParaRPr kumimoji="1" lang="en-US" sz="1000" i="1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51" name="TextBox 50"/>
              <p:cNvSpPr txBox="1"/>
              <p:nvPr/>
            </p:nvSpPr>
            <p:spPr bwMode="auto">
              <a:xfrm>
                <a:off x="6165738" y="2114756"/>
                <a:ext cx="576064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en-US" sz="1000" i="1" dirty="0" smtClean="0">
                    <a:latin typeface="Arial" charset="0"/>
                    <a:ea typeface="Arial" charset="0"/>
                    <a:cs typeface="Arial" charset="0"/>
                  </a:rPr>
                  <a:t>25 </a:t>
                </a:r>
                <a:r>
                  <a:rPr kumimoji="1" lang="en-US" sz="1000" i="1" dirty="0" err="1" smtClean="0">
                    <a:latin typeface="Arial" charset="0"/>
                    <a:ea typeface="Arial" charset="0"/>
                    <a:cs typeface="Arial" charset="0"/>
                  </a:rPr>
                  <a:t>ft</a:t>
                </a:r>
                <a:endParaRPr kumimoji="1" lang="en-US" sz="1000" i="1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cxnSp>
            <p:nvCxnSpPr>
              <p:cNvPr id="52" name="Straight Arrow Connector 51"/>
              <p:cNvCxnSpPr/>
              <p:nvPr/>
            </p:nvCxnSpPr>
            <p:spPr>
              <a:xfrm>
                <a:off x="4184835" y="1466297"/>
                <a:ext cx="1825625" cy="0"/>
              </a:xfrm>
              <a:prstGeom prst="straightConnector1">
                <a:avLst/>
              </a:prstGeom>
              <a:ln w="6350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/>
              <p:cNvCxnSpPr/>
              <p:nvPr/>
            </p:nvCxnSpPr>
            <p:spPr>
              <a:xfrm>
                <a:off x="4184835" y="1394288"/>
                <a:ext cx="0" cy="144016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/>
              <p:cNvCxnSpPr/>
              <p:nvPr/>
            </p:nvCxnSpPr>
            <p:spPr>
              <a:xfrm>
                <a:off x="6010460" y="1394288"/>
                <a:ext cx="2654" cy="131153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Arrow Connector 54"/>
              <p:cNvCxnSpPr/>
              <p:nvPr/>
            </p:nvCxnSpPr>
            <p:spPr>
              <a:xfrm>
                <a:off x="2356469" y="1469385"/>
                <a:ext cx="1825625" cy="0"/>
              </a:xfrm>
              <a:prstGeom prst="straightConnector1">
                <a:avLst/>
              </a:prstGeom>
              <a:ln w="6350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/>
              <p:cNvCxnSpPr/>
              <p:nvPr/>
            </p:nvCxnSpPr>
            <p:spPr>
              <a:xfrm>
                <a:off x="2356469" y="1397376"/>
                <a:ext cx="0" cy="144016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7" name="TextBox 56"/>
              <p:cNvSpPr txBox="1"/>
              <p:nvPr/>
            </p:nvSpPr>
            <p:spPr bwMode="auto">
              <a:xfrm>
                <a:off x="4802284" y="1189297"/>
                <a:ext cx="576064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en-US" sz="1000" i="1" dirty="0" smtClean="0">
                    <a:latin typeface="Arial" charset="0"/>
                    <a:ea typeface="Arial" charset="0"/>
                    <a:cs typeface="Arial" charset="0"/>
                  </a:rPr>
                  <a:t>30 </a:t>
                </a:r>
                <a:r>
                  <a:rPr kumimoji="1" lang="en-US" sz="1000" i="1" dirty="0" err="1" smtClean="0">
                    <a:latin typeface="Arial" charset="0"/>
                    <a:ea typeface="Arial" charset="0"/>
                    <a:cs typeface="Arial" charset="0"/>
                  </a:rPr>
                  <a:t>ft</a:t>
                </a:r>
                <a:endParaRPr kumimoji="1" lang="en-US" sz="1000" i="1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58" name="TextBox 57"/>
              <p:cNvSpPr txBox="1"/>
              <p:nvPr/>
            </p:nvSpPr>
            <p:spPr bwMode="auto">
              <a:xfrm>
                <a:off x="2959346" y="1202703"/>
                <a:ext cx="576064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en-US" sz="1000" i="1" dirty="0" smtClean="0">
                    <a:latin typeface="Arial" charset="0"/>
                    <a:ea typeface="Arial" charset="0"/>
                    <a:cs typeface="Arial" charset="0"/>
                  </a:rPr>
                  <a:t>30 </a:t>
                </a:r>
                <a:r>
                  <a:rPr kumimoji="1" lang="en-US" sz="1000" i="1" dirty="0" err="1" smtClean="0">
                    <a:latin typeface="Arial" charset="0"/>
                    <a:ea typeface="Arial" charset="0"/>
                    <a:cs typeface="Arial" charset="0"/>
                  </a:rPr>
                  <a:t>ft</a:t>
                </a:r>
                <a:endParaRPr kumimoji="1" lang="en-US" sz="1000" i="1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8" name="TextBox 7"/>
              <p:cNvSpPr txBox="1"/>
              <p:nvPr/>
            </p:nvSpPr>
            <p:spPr bwMode="auto">
              <a:xfrm>
                <a:off x="4159926" y="4285648"/>
                <a:ext cx="171871" cy="184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en-US" sz="1200" i="1" dirty="0" smtClean="0">
                    <a:latin typeface="Calibri" pitchFamily="34" charset="0"/>
                    <a:ea typeface="新細明體" pitchFamily="18" charset="-120"/>
                    <a:cs typeface="新細明體" pitchFamily="18" charset="-120"/>
                  </a:rPr>
                  <a:t>b</a:t>
                </a:r>
                <a:endParaRPr kumimoji="1" lang="en-US" sz="1200" i="1" dirty="0">
                  <a:latin typeface="Calibri" pitchFamily="34" charset="0"/>
                  <a:ea typeface="新細明體" pitchFamily="18" charset="-120"/>
                  <a:cs typeface="新細明體" pitchFamily="18" charset="-120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 bwMode="auto">
              <a:xfrm>
                <a:off x="5980546" y="4273940"/>
                <a:ext cx="171871" cy="184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en-US" sz="1200" i="1" dirty="0" smtClean="0">
                    <a:latin typeface="Calibri" pitchFamily="34" charset="0"/>
                    <a:ea typeface="新細明體" pitchFamily="18" charset="-120"/>
                    <a:cs typeface="新細明體" pitchFamily="18" charset="-120"/>
                  </a:rPr>
                  <a:t>c</a:t>
                </a:r>
                <a:endParaRPr kumimoji="1" lang="en-US" sz="1200" i="1" dirty="0">
                  <a:latin typeface="Calibri" pitchFamily="34" charset="0"/>
                  <a:ea typeface="新細明體" pitchFamily="18" charset="-120"/>
                  <a:cs typeface="新細明體" pitchFamily="18" charset="-120"/>
                </a:endParaRPr>
              </a:p>
            </p:txBody>
          </p:sp>
          <p:sp>
            <p:nvSpPr>
              <p:cNvPr id="10" name="TextBox 9"/>
              <p:cNvSpPr txBox="1"/>
              <p:nvPr/>
            </p:nvSpPr>
            <p:spPr bwMode="auto">
              <a:xfrm>
                <a:off x="2301092" y="4267307"/>
                <a:ext cx="171871" cy="184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en-US" sz="1200" i="1" dirty="0" smtClean="0">
                    <a:latin typeface="Calibri" pitchFamily="34" charset="0"/>
                    <a:ea typeface="新細明體" pitchFamily="18" charset="-120"/>
                    <a:cs typeface="新細明體" pitchFamily="18" charset="-120"/>
                  </a:rPr>
                  <a:t>a</a:t>
                </a:r>
                <a:endParaRPr kumimoji="1" lang="en-US" sz="1200" i="1" dirty="0">
                  <a:latin typeface="Calibri" pitchFamily="34" charset="0"/>
                  <a:ea typeface="新細明體" pitchFamily="18" charset="-120"/>
                  <a:cs typeface="新細明體" pitchFamily="18" charset="-120"/>
                </a:endParaRPr>
              </a:p>
            </p:txBody>
          </p:sp>
          <p:sp>
            <p:nvSpPr>
              <p:cNvPr id="11" name="TextBox 10"/>
              <p:cNvSpPr txBox="1"/>
              <p:nvPr/>
            </p:nvSpPr>
            <p:spPr bwMode="auto">
              <a:xfrm>
                <a:off x="4058157" y="2955185"/>
                <a:ext cx="171871" cy="184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en-US" sz="1200" i="1" dirty="0" smtClean="0">
                    <a:latin typeface="Calibri" pitchFamily="34" charset="0"/>
                    <a:ea typeface="新細明體" pitchFamily="18" charset="-120"/>
                    <a:cs typeface="新細明體" pitchFamily="18" charset="-120"/>
                  </a:rPr>
                  <a:t>e</a:t>
                </a:r>
                <a:endParaRPr kumimoji="1" lang="en-US" sz="1200" i="1" dirty="0">
                  <a:latin typeface="Calibri" pitchFamily="34" charset="0"/>
                  <a:ea typeface="新細明體" pitchFamily="18" charset="-120"/>
                  <a:cs typeface="新細明體" pitchFamily="18" charset="-120"/>
                </a:endParaRPr>
              </a:p>
            </p:txBody>
          </p:sp>
          <p:sp>
            <p:nvSpPr>
              <p:cNvPr id="12" name="TextBox 11"/>
              <p:cNvSpPr txBox="1"/>
              <p:nvPr/>
            </p:nvSpPr>
            <p:spPr bwMode="auto">
              <a:xfrm>
                <a:off x="6056442" y="2917875"/>
                <a:ext cx="171871" cy="184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en-US" sz="1200" i="1" dirty="0">
                    <a:latin typeface="Calibri" pitchFamily="34" charset="0"/>
                    <a:ea typeface="新細明體" pitchFamily="18" charset="-120"/>
                    <a:cs typeface="新細明體" pitchFamily="18" charset="-120"/>
                  </a:rPr>
                  <a:t>f</a:t>
                </a:r>
              </a:p>
            </p:txBody>
          </p:sp>
          <p:sp>
            <p:nvSpPr>
              <p:cNvPr id="13" name="TextBox 12"/>
              <p:cNvSpPr txBox="1"/>
              <p:nvPr/>
            </p:nvSpPr>
            <p:spPr bwMode="auto">
              <a:xfrm>
                <a:off x="2403632" y="2935499"/>
                <a:ext cx="171871" cy="184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en-US" sz="1200" i="1" dirty="0" smtClean="0">
                    <a:latin typeface="Calibri" pitchFamily="34" charset="0"/>
                    <a:ea typeface="新細明體" pitchFamily="18" charset="-120"/>
                    <a:cs typeface="新細明體" pitchFamily="18" charset="-120"/>
                  </a:rPr>
                  <a:t>d</a:t>
                </a:r>
                <a:endParaRPr kumimoji="1" lang="en-US" sz="1200" i="1" dirty="0">
                  <a:latin typeface="Calibri" pitchFamily="34" charset="0"/>
                  <a:ea typeface="新細明體" pitchFamily="18" charset="-120"/>
                  <a:cs typeface="新細明體" pitchFamily="18" charset="-120"/>
                </a:endParaRPr>
              </a:p>
            </p:txBody>
          </p:sp>
          <p:sp>
            <p:nvSpPr>
              <p:cNvPr id="14" name="TextBox 13"/>
              <p:cNvSpPr txBox="1"/>
              <p:nvPr/>
            </p:nvSpPr>
            <p:spPr bwMode="auto">
              <a:xfrm>
                <a:off x="4210317" y="1624746"/>
                <a:ext cx="171871" cy="184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en-US" sz="1200" i="1" dirty="0">
                    <a:latin typeface="Calibri" pitchFamily="34" charset="0"/>
                    <a:ea typeface="新細明體" pitchFamily="18" charset="-120"/>
                    <a:cs typeface="新細明體" pitchFamily="18" charset="-120"/>
                  </a:rPr>
                  <a:t>h</a:t>
                </a:r>
              </a:p>
            </p:txBody>
          </p:sp>
          <p:sp>
            <p:nvSpPr>
              <p:cNvPr id="15" name="TextBox 14"/>
              <p:cNvSpPr txBox="1"/>
              <p:nvPr/>
            </p:nvSpPr>
            <p:spPr bwMode="auto">
              <a:xfrm>
                <a:off x="6047045" y="1647505"/>
                <a:ext cx="171871" cy="184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en-US" sz="1200" i="1" dirty="0" smtClean="0">
                    <a:latin typeface="Calibri" pitchFamily="34" charset="0"/>
                    <a:ea typeface="新細明體" pitchFamily="18" charset="-120"/>
                    <a:cs typeface="新細明體" pitchFamily="18" charset="-120"/>
                  </a:rPr>
                  <a:t>i</a:t>
                </a:r>
                <a:endParaRPr kumimoji="1" lang="en-US" sz="1200" i="1" dirty="0">
                  <a:latin typeface="Calibri" pitchFamily="34" charset="0"/>
                  <a:ea typeface="新細明體" pitchFamily="18" charset="-120"/>
                  <a:cs typeface="新細明體" pitchFamily="18" charset="-120"/>
                </a:endParaRPr>
              </a:p>
            </p:txBody>
          </p:sp>
          <p:sp>
            <p:nvSpPr>
              <p:cNvPr id="16" name="TextBox 15"/>
              <p:cNvSpPr txBox="1"/>
              <p:nvPr/>
            </p:nvSpPr>
            <p:spPr bwMode="auto">
              <a:xfrm>
                <a:off x="2417918" y="1626596"/>
                <a:ext cx="171871" cy="184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en-US" sz="1200" i="1" dirty="0">
                    <a:latin typeface="Calibri" pitchFamily="34" charset="0"/>
                    <a:ea typeface="新細明體" pitchFamily="18" charset="-120"/>
                    <a:cs typeface="新細明體" pitchFamily="18" charset="-120"/>
                  </a:rPr>
                  <a:t>g</a:t>
                </a:r>
              </a:p>
            </p:txBody>
          </p:sp>
          <p:cxnSp>
            <p:nvCxnSpPr>
              <p:cNvPr id="17" name="Straight Arrow Connector 16"/>
              <p:cNvCxnSpPr/>
              <p:nvPr/>
            </p:nvCxnSpPr>
            <p:spPr>
              <a:xfrm flipV="1">
                <a:off x="6563705" y="1189297"/>
                <a:ext cx="0" cy="642874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/>
              <p:nvPr/>
            </p:nvCxnSpPr>
            <p:spPr>
              <a:xfrm>
                <a:off x="6419689" y="1466297"/>
                <a:ext cx="30561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TextBox 18"/>
              <p:cNvSpPr txBox="1"/>
              <p:nvPr/>
            </p:nvSpPr>
            <p:spPr bwMode="auto">
              <a:xfrm>
                <a:off x="6538653" y="1164656"/>
                <a:ext cx="270446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en-US" sz="1200" i="1" smtClean="0">
                    <a:latin typeface="Calibri" pitchFamily="34" charset="0"/>
                    <a:ea typeface="新細明體" pitchFamily="18" charset="-120"/>
                    <a:cs typeface="新細明體" pitchFamily="18" charset="-120"/>
                  </a:rPr>
                  <a:t>N</a:t>
                </a:r>
                <a:endParaRPr kumimoji="1" lang="en-US" sz="1200" i="1" dirty="0">
                  <a:latin typeface="Calibri" pitchFamily="34" charset="0"/>
                  <a:ea typeface="新細明體" pitchFamily="18" charset="-120"/>
                  <a:cs typeface="新細明體" pitchFamily="18" charset="-120"/>
                </a:endParaRPr>
              </a:p>
            </p:txBody>
          </p:sp>
          <p:cxnSp>
            <p:nvCxnSpPr>
              <p:cNvPr id="134" name="Straight Connector 133"/>
              <p:cNvCxnSpPr/>
              <p:nvPr/>
            </p:nvCxnSpPr>
            <p:spPr>
              <a:xfrm>
                <a:off x="3573510" y="1657108"/>
                <a:ext cx="0" cy="1244600"/>
              </a:xfrm>
              <a:prstGeom prst="line">
                <a:avLst/>
              </a:prstGeom>
              <a:ln>
                <a:solidFill>
                  <a:srgbClr val="00B050"/>
                </a:solidFill>
                <a:headEnd type="oval" w="sm" len="sm"/>
                <a:tailEnd type="oval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Straight Connector 134"/>
              <p:cNvCxnSpPr/>
              <p:nvPr/>
            </p:nvCxnSpPr>
            <p:spPr>
              <a:xfrm>
                <a:off x="2946400" y="2971800"/>
                <a:ext cx="6350" cy="1286080"/>
              </a:xfrm>
              <a:prstGeom prst="line">
                <a:avLst/>
              </a:prstGeom>
              <a:ln>
                <a:solidFill>
                  <a:srgbClr val="00B050"/>
                </a:solidFill>
                <a:headEnd type="oval" w="sm" len="sm"/>
                <a:tailEnd type="oval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" name="Straight Connector 135"/>
              <p:cNvCxnSpPr/>
              <p:nvPr/>
            </p:nvCxnSpPr>
            <p:spPr>
              <a:xfrm>
                <a:off x="3573510" y="2965208"/>
                <a:ext cx="6350" cy="1292672"/>
              </a:xfrm>
              <a:prstGeom prst="line">
                <a:avLst/>
              </a:prstGeom>
              <a:ln>
                <a:solidFill>
                  <a:srgbClr val="00B050"/>
                </a:solidFill>
                <a:headEnd type="oval" w="sm" len="sm"/>
                <a:tailEnd type="oval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" name="Straight Connector 138"/>
              <p:cNvCxnSpPr/>
              <p:nvPr/>
            </p:nvCxnSpPr>
            <p:spPr>
              <a:xfrm>
                <a:off x="4800600" y="1670050"/>
                <a:ext cx="0" cy="1244600"/>
              </a:xfrm>
              <a:prstGeom prst="line">
                <a:avLst/>
              </a:prstGeom>
              <a:ln>
                <a:solidFill>
                  <a:srgbClr val="00B050"/>
                </a:solidFill>
                <a:headEnd type="oval" w="sm" len="sm"/>
                <a:tailEnd type="oval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" name="Straight Connector 139"/>
              <p:cNvCxnSpPr/>
              <p:nvPr/>
            </p:nvCxnSpPr>
            <p:spPr>
              <a:xfrm>
                <a:off x="5427710" y="1663458"/>
                <a:ext cx="0" cy="1244600"/>
              </a:xfrm>
              <a:prstGeom prst="line">
                <a:avLst/>
              </a:prstGeom>
              <a:ln>
                <a:solidFill>
                  <a:srgbClr val="00B050"/>
                </a:solidFill>
                <a:headEnd type="oval" w="sm" len="sm"/>
                <a:tailEnd type="oval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" name="Straight Connector 140"/>
              <p:cNvCxnSpPr/>
              <p:nvPr/>
            </p:nvCxnSpPr>
            <p:spPr>
              <a:xfrm>
                <a:off x="4800600" y="2978392"/>
                <a:ext cx="0" cy="1279488"/>
              </a:xfrm>
              <a:prstGeom prst="line">
                <a:avLst/>
              </a:prstGeom>
              <a:ln>
                <a:solidFill>
                  <a:srgbClr val="00B050"/>
                </a:solidFill>
                <a:headEnd type="oval" w="sm" len="sm"/>
                <a:tailEnd type="oval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2" name="Straight Connector 141"/>
              <p:cNvCxnSpPr/>
              <p:nvPr/>
            </p:nvCxnSpPr>
            <p:spPr>
              <a:xfrm>
                <a:off x="5427710" y="2971800"/>
                <a:ext cx="0" cy="1286080"/>
              </a:xfrm>
              <a:prstGeom prst="line">
                <a:avLst/>
              </a:prstGeom>
              <a:ln>
                <a:solidFill>
                  <a:srgbClr val="00B050"/>
                </a:solidFill>
                <a:headEnd type="oval" w="sm" len="sm"/>
                <a:tailEnd type="oval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64" name="Group 163"/>
              <p:cNvGrpSpPr/>
              <p:nvPr/>
            </p:nvGrpSpPr>
            <p:grpSpPr>
              <a:xfrm>
                <a:off x="2356221" y="4437584"/>
                <a:ext cx="1826120" cy="210946"/>
                <a:chOff x="2356469" y="4374012"/>
                <a:chExt cx="1826120" cy="210946"/>
              </a:xfrm>
            </p:grpSpPr>
            <p:cxnSp>
              <p:nvCxnSpPr>
                <p:cNvPr id="146" name="Straight Arrow Connector 145"/>
                <p:cNvCxnSpPr/>
                <p:nvPr/>
              </p:nvCxnSpPr>
              <p:spPr>
                <a:xfrm>
                  <a:off x="2357797" y="4470314"/>
                  <a:ext cx="588603" cy="0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7" name="Straight Arrow Connector 146"/>
                <p:cNvCxnSpPr/>
                <p:nvPr/>
              </p:nvCxnSpPr>
              <p:spPr>
                <a:xfrm>
                  <a:off x="2953076" y="4470314"/>
                  <a:ext cx="626784" cy="0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9" name="Straight Connector 148"/>
                <p:cNvCxnSpPr/>
                <p:nvPr/>
              </p:nvCxnSpPr>
              <p:spPr>
                <a:xfrm flipV="1">
                  <a:off x="2356469" y="4394870"/>
                  <a:ext cx="3023" cy="182526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1" name="Straight Connector 150"/>
                <p:cNvCxnSpPr/>
                <p:nvPr/>
              </p:nvCxnSpPr>
              <p:spPr>
                <a:xfrm flipV="1">
                  <a:off x="2951760" y="4377981"/>
                  <a:ext cx="495" cy="20338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7" name="Straight Connector 156"/>
                <p:cNvCxnSpPr/>
                <p:nvPr/>
              </p:nvCxnSpPr>
              <p:spPr>
                <a:xfrm flipV="1">
                  <a:off x="3579860" y="4374012"/>
                  <a:ext cx="495" cy="20338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9" name="Straight Arrow Connector 158"/>
                <p:cNvCxnSpPr/>
                <p:nvPr/>
              </p:nvCxnSpPr>
              <p:spPr>
                <a:xfrm>
                  <a:off x="3591251" y="4470314"/>
                  <a:ext cx="590348" cy="0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" name="Straight Connector 160"/>
                <p:cNvCxnSpPr/>
                <p:nvPr/>
              </p:nvCxnSpPr>
              <p:spPr>
                <a:xfrm flipV="1">
                  <a:off x="4182094" y="4381574"/>
                  <a:ext cx="495" cy="20338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65" name="Group 164"/>
              <p:cNvGrpSpPr/>
              <p:nvPr/>
            </p:nvGrpSpPr>
            <p:grpSpPr>
              <a:xfrm>
                <a:off x="4179866" y="4438183"/>
                <a:ext cx="1826120" cy="210946"/>
                <a:chOff x="2356469" y="4374012"/>
                <a:chExt cx="1826120" cy="210946"/>
              </a:xfrm>
            </p:grpSpPr>
            <p:cxnSp>
              <p:nvCxnSpPr>
                <p:cNvPr id="166" name="Straight Arrow Connector 165"/>
                <p:cNvCxnSpPr/>
                <p:nvPr/>
              </p:nvCxnSpPr>
              <p:spPr>
                <a:xfrm>
                  <a:off x="2357797" y="4470314"/>
                  <a:ext cx="588603" cy="0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" name="Straight Arrow Connector 166"/>
                <p:cNvCxnSpPr/>
                <p:nvPr/>
              </p:nvCxnSpPr>
              <p:spPr>
                <a:xfrm>
                  <a:off x="2953076" y="4470314"/>
                  <a:ext cx="626784" cy="0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" name="Straight Connector 167"/>
                <p:cNvCxnSpPr/>
                <p:nvPr/>
              </p:nvCxnSpPr>
              <p:spPr>
                <a:xfrm flipV="1">
                  <a:off x="2356469" y="4394870"/>
                  <a:ext cx="3023" cy="182526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" name="Straight Connector 168"/>
                <p:cNvCxnSpPr/>
                <p:nvPr/>
              </p:nvCxnSpPr>
              <p:spPr>
                <a:xfrm flipV="1">
                  <a:off x="2951760" y="4377981"/>
                  <a:ext cx="495" cy="20338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" name="Straight Connector 169"/>
                <p:cNvCxnSpPr/>
                <p:nvPr/>
              </p:nvCxnSpPr>
              <p:spPr>
                <a:xfrm flipV="1">
                  <a:off x="3579860" y="4374012"/>
                  <a:ext cx="495" cy="20338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1" name="Straight Arrow Connector 170"/>
                <p:cNvCxnSpPr/>
                <p:nvPr/>
              </p:nvCxnSpPr>
              <p:spPr>
                <a:xfrm>
                  <a:off x="3591251" y="4470314"/>
                  <a:ext cx="590348" cy="0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2" name="Straight Connector 171"/>
                <p:cNvCxnSpPr/>
                <p:nvPr/>
              </p:nvCxnSpPr>
              <p:spPr>
                <a:xfrm flipV="1">
                  <a:off x="4182094" y="4381574"/>
                  <a:ext cx="495" cy="20338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73" name="TextBox 172"/>
              <p:cNvSpPr txBox="1"/>
              <p:nvPr/>
            </p:nvSpPr>
            <p:spPr>
              <a:xfrm>
                <a:off x="2313817" y="4578508"/>
                <a:ext cx="65087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i="1" dirty="0" smtClean="0">
                    <a:latin typeface="Arial" charset="0"/>
                    <a:ea typeface="Arial" charset="0"/>
                    <a:cs typeface="Arial" charset="0"/>
                  </a:rPr>
                  <a:t>10 </a:t>
                </a:r>
                <a:r>
                  <a:rPr lang="en-US" sz="1200" i="1" dirty="0" err="1" smtClean="0">
                    <a:latin typeface="Arial" charset="0"/>
                    <a:ea typeface="Arial" charset="0"/>
                    <a:cs typeface="Arial" charset="0"/>
                  </a:rPr>
                  <a:t>ft</a:t>
                </a:r>
                <a:endParaRPr lang="en-US" sz="1200" i="1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74" name="TextBox 173"/>
              <p:cNvSpPr txBox="1"/>
              <p:nvPr/>
            </p:nvSpPr>
            <p:spPr>
              <a:xfrm>
                <a:off x="2928411" y="4578217"/>
                <a:ext cx="65087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i="1" dirty="0" smtClean="0">
                    <a:latin typeface="Arial" charset="0"/>
                    <a:ea typeface="Arial" charset="0"/>
                    <a:cs typeface="Arial" charset="0"/>
                  </a:rPr>
                  <a:t>10 </a:t>
                </a:r>
                <a:r>
                  <a:rPr lang="en-US" sz="1200" i="1" dirty="0" err="1" smtClean="0">
                    <a:latin typeface="Arial" charset="0"/>
                    <a:ea typeface="Arial" charset="0"/>
                    <a:cs typeface="Arial" charset="0"/>
                  </a:rPr>
                  <a:t>ft</a:t>
                </a:r>
                <a:endParaRPr lang="en-US" sz="1200" i="1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75" name="TextBox 174"/>
              <p:cNvSpPr txBox="1"/>
              <p:nvPr/>
            </p:nvSpPr>
            <p:spPr>
              <a:xfrm>
                <a:off x="3567971" y="4592236"/>
                <a:ext cx="65087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i="1" dirty="0" smtClean="0">
                    <a:latin typeface="Arial" charset="0"/>
                    <a:ea typeface="Arial" charset="0"/>
                    <a:cs typeface="Arial" charset="0"/>
                  </a:rPr>
                  <a:t>10 </a:t>
                </a:r>
                <a:r>
                  <a:rPr lang="en-US" sz="1200" i="1" dirty="0" err="1" smtClean="0">
                    <a:latin typeface="Arial" charset="0"/>
                    <a:ea typeface="Arial" charset="0"/>
                    <a:cs typeface="Arial" charset="0"/>
                  </a:rPr>
                  <a:t>ft</a:t>
                </a:r>
                <a:endParaRPr lang="en-US" sz="1200" i="1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76" name="TextBox 175"/>
              <p:cNvSpPr txBox="1"/>
              <p:nvPr/>
            </p:nvSpPr>
            <p:spPr>
              <a:xfrm>
                <a:off x="4130225" y="4578217"/>
                <a:ext cx="65087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i="1" dirty="0" smtClean="0">
                    <a:latin typeface="Arial" charset="0"/>
                    <a:ea typeface="Arial" charset="0"/>
                    <a:cs typeface="Arial" charset="0"/>
                  </a:rPr>
                  <a:t>10 </a:t>
                </a:r>
                <a:r>
                  <a:rPr lang="en-US" sz="1200" i="1" dirty="0" err="1" smtClean="0">
                    <a:latin typeface="Arial" charset="0"/>
                    <a:ea typeface="Arial" charset="0"/>
                    <a:cs typeface="Arial" charset="0"/>
                  </a:rPr>
                  <a:t>ft</a:t>
                </a:r>
                <a:endParaRPr lang="en-US" sz="1200" i="1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77" name="TextBox 176"/>
              <p:cNvSpPr txBox="1"/>
              <p:nvPr/>
            </p:nvSpPr>
            <p:spPr>
              <a:xfrm>
                <a:off x="4768498" y="4553065"/>
                <a:ext cx="65087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i="1" dirty="0" smtClean="0">
                    <a:latin typeface="Arial" charset="0"/>
                    <a:ea typeface="Arial" charset="0"/>
                    <a:cs typeface="Arial" charset="0"/>
                  </a:rPr>
                  <a:t>10 </a:t>
                </a:r>
                <a:r>
                  <a:rPr lang="en-US" sz="1200" i="1" dirty="0" err="1" smtClean="0">
                    <a:latin typeface="Arial" charset="0"/>
                    <a:ea typeface="Arial" charset="0"/>
                    <a:cs typeface="Arial" charset="0"/>
                  </a:rPr>
                  <a:t>ft</a:t>
                </a:r>
                <a:endParaRPr lang="en-US" sz="1200" i="1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78" name="TextBox 177"/>
              <p:cNvSpPr txBox="1"/>
              <p:nvPr/>
            </p:nvSpPr>
            <p:spPr>
              <a:xfrm>
                <a:off x="5369279" y="4540276"/>
                <a:ext cx="65087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i="1" dirty="0" smtClean="0">
                    <a:latin typeface="Arial" charset="0"/>
                    <a:ea typeface="Arial" charset="0"/>
                    <a:cs typeface="Arial" charset="0"/>
                  </a:rPr>
                  <a:t>10 </a:t>
                </a:r>
                <a:r>
                  <a:rPr lang="en-US" sz="1200" i="1" dirty="0" err="1" smtClean="0">
                    <a:latin typeface="Arial" charset="0"/>
                    <a:ea typeface="Arial" charset="0"/>
                    <a:cs typeface="Arial" charset="0"/>
                  </a:rPr>
                  <a:t>ft</a:t>
                </a:r>
                <a:endParaRPr lang="en-US" sz="1200" i="1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</p:grpSp>
        <p:grpSp>
          <p:nvGrpSpPr>
            <p:cNvPr id="6" name="Group 5"/>
            <p:cNvGrpSpPr/>
            <p:nvPr/>
          </p:nvGrpSpPr>
          <p:grpSpPr>
            <a:xfrm>
              <a:off x="3332132" y="3389511"/>
              <a:ext cx="363255" cy="369332"/>
              <a:chOff x="3331923" y="3532340"/>
              <a:chExt cx="363255" cy="369332"/>
            </a:xfrm>
          </p:grpSpPr>
          <p:sp>
            <p:nvSpPr>
              <p:cNvPr id="2" name="TextBox 1"/>
              <p:cNvSpPr txBox="1"/>
              <p:nvPr/>
            </p:nvSpPr>
            <p:spPr>
              <a:xfrm>
                <a:off x="3331923" y="3532340"/>
                <a:ext cx="20348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latin typeface="Arial" charset="0"/>
                    <a:ea typeface="Arial" charset="0"/>
                    <a:cs typeface="Arial" charset="0"/>
                  </a:rPr>
                  <a:t>1</a:t>
                </a:r>
                <a:endParaRPr lang="en-US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3" name="Oval 2"/>
              <p:cNvSpPr/>
              <p:nvPr/>
            </p:nvSpPr>
            <p:spPr>
              <a:xfrm>
                <a:off x="3331923" y="3532340"/>
                <a:ext cx="363255" cy="369332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087085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D8D8B-957C-7D41-8C50-3291A0770FEB}" type="datetime1">
              <a:rPr lang="en-US" smtClean="0"/>
              <a:t>3/7/17</a:t>
            </a:fld>
            <a:endParaRPr lang="en-US"/>
          </a:p>
        </p:txBody>
      </p:sp>
      <p:grpSp>
        <p:nvGrpSpPr>
          <p:cNvPr id="255" name="Group 254"/>
          <p:cNvGrpSpPr/>
          <p:nvPr/>
        </p:nvGrpSpPr>
        <p:grpSpPr>
          <a:xfrm>
            <a:off x="-174599" y="-131063"/>
            <a:ext cx="9599311" cy="7242318"/>
            <a:chOff x="-174599" y="-131063"/>
            <a:chExt cx="9599311" cy="7242318"/>
          </a:xfrm>
        </p:grpSpPr>
        <p:grpSp>
          <p:nvGrpSpPr>
            <p:cNvPr id="247" name="Group 246"/>
            <p:cNvGrpSpPr/>
            <p:nvPr/>
          </p:nvGrpSpPr>
          <p:grpSpPr>
            <a:xfrm>
              <a:off x="4966616" y="-131063"/>
              <a:ext cx="4458096" cy="6796165"/>
              <a:chOff x="5166364" y="-115706"/>
              <a:chExt cx="4458096" cy="6796165"/>
            </a:xfrm>
          </p:grpSpPr>
          <p:sp>
            <p:nvSpPr>
              <p:cNvPr id="125" name="Rectangle 124"/>
              <p:cNvSpPr/>
              <p:nvPr/>
            </p:nvSpPr>
            <p:spPr>
              <a:xfrm>
                <a:off x="5588497" y="-103300"/>
                <a:ext cx="3645073" cy="6163735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cxnSp>
            <p:nvCxnSpPr>
              <p:cNvPr id="127" name="Straight Connector 126"/>
              <p:cNvCxnSpPr>
                <a:stCxn id="125" idx="0"/>
                <a:endCxn id="125" idx="2"/>
              </p:cNvCxnSpPr>
              <p:nvPr/>
            </p:nvCxnSpPr>
            <p:spPr>
              <a:xfrm>
                <a:off x="7411034" y="-103300"/>
                <a:ext cx="0" cy="616373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" name="Straight Connector 128"/>
              <p:cNvCxnSpPr/>
              <p:nvPr/>
            </p:nvCxnSpPr>
            <p:spPr>
              <a:xfrm>
                <a:off x="5588496" y="504340"/>
                <a:ext cx="3645073" cy="1340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" name="Straight Connector 130"/>
              <p:cNvCxnSpPr/>
              <p:nvPr/>
            </p:nvCxnSpPr>
            <p:spPr>
              <a:xfrm>
                <a:off x="5599893" y="1064157"/>
                <a:ext cx="3645073" cy="1340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Straight Connector 131"/>
              <p:cNvCxnSpPr/>
              <p:nvPr/>
            </p:nvCxnSpPr>
            <p:spPr>
              <a:xfrm>
                <a:off x="5586915" y="1661784"/>
                <a:ext cx="3645073" cy="1340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Straight Connector 132"/>
              <p:cNvCxnSpPr/>
              <p:nvPr/>
            </p:nvCxnSpPr>
            <p:spPr>
              <a:xfrm>
                <a:off x="5607998" y="2207434"/>
                <a:ext cx="3645073" cy="1340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Straight Connector 133"/>
              <p:cNvCxnSpPr/>
              <p:nvPr/>
            </p:nvCxnSpPr>
            <p:spPr>
              <a:xfrm>
                <a:off x="5582692" y="2757182"/>
                <a:ext cx="3645073" cy="1340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Straight Connector 134"/>
              <p:cNvCxnSpPr/>
              <p:nvPr/>
            </p:nvCxnSpPr>
            <p:spPr>
              <a:xfrm>
                <a:off x="5582692" y="3344656"/>
                <a:ext cx="3645073" cy="1340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" name="Straight Connector 135"/>
              <p:cNvCxnSpPr/>
              <p:nvPr/>
            </p:nvCxnSpPr>
            <p:spPr>
              <a:xfrm>
                <a:off x="5595558" y="4501532"/>
                <a:ext cx="3645073" cy="1340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7" name="Straight Connector 136"/>
              <p:cNvCxnSpPr/>
              <p:nvPr/>
            </p:nvCxnSpPr>
            <p:spPr>
              <a:xfrm>
                <a:off x="5595558" y="5114723"/>
                <a:ext cx="3645073" cy="1340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96" name="Group 195"/>
              <p:cNvGrpSpPr/>
              <p:nvPr/>
            </p:nvGrpSpPr>
            <p:grpSpPr>
              <a:xfrm>
                <a:off x="5166364" y="6035028"/>
                <a:ext cx="4458096" cy="193263"/>
                <a:chOff x="4836216" y="5958857"/>
                <a:chExt cx="4458096" cy="193263"/>
              </a:xfrm>
            </p:grpSpPr>
            <p:cxnSp>
              <p:nvCxnSpPr>
                <p:cNvPr id="139" name="Straight Connector 138"/>
                <p:cNvCxnSpPr/>
                <p:nvPr/>
              </p:nvCxnSpPr>
              <p:spPr>
                <a:xfrm>
                  <a:off x="4836216" y="5977335"/>
                  <a:ext cx="44580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1" name="Straight Connector 140"/>
                <p:cNvCxnSpPr/>
                <p:nvPr/>
              </p:nvCxnSpPr>
              <p:spPr>
                <a:xfrm flipH="1">
                  <a:off x="4885151" y="5977335"/>
                  <a:ext cx="187890" cy="17294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2" name="Straight Connector 141"/>
                <p:cNvCxnSpPr/>
                <p:nvPr/>
              </p:nvCxnSpPr>
              <p:spPr>
                <a:xfrm flipH="1">
                  <a:off x="5068980" y="5977335"/>
                  <a:ext cx="187890" cy="17294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Straight Connector 142"/>
                <p:cNvCxnSpPr/>
                <p:nvPr/>
              </p:nvCxnSpPr>
              <p:spPr>
                <a:xfrm flipH="1">
                  <a:off x="5297467" y="5977335"/>
                  <a:ext cx="187890" cy="17294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Straight Connector 143"/>
                <p:cNvCxnSpPr/>
                <p:nvPr/>
              </p:nvCxnSpPr>
              <p:spPr>
                <a:xfrm flipH="1">
                  <a:off x="5535428" y="5967063"/>
                  <a:ext cx="187890" cy="17294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Straight Connector 144"/>
                <p:cNvCxnSpPr/>
                <p:nvPr/>
              </p:nvCxnSpPr>
              <p:spPr>
                <a:xfrm flipH="1">
                  <a:off x="5742855" y="5967063"/>
                  <a:ext cx="187890" cy="17294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Straight Connector 145"/>
                <p:cNvCxnSpPr/>
                <p:nvPr/>
              </p:nvCxnSpPr>
              <p:spPr>
                <a:xfrm flipH="1">
                  <a:off x="5929930" y="5967063"/>
                  <a:ext cx="187890" cy="17294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7" name="Straight Connector 146"/>
                <p:cNvCxnSpPr/>
                <p:nvPr/>
              </p:nvCxnSpPr>
              <p:spPr>
                <a:xfrm flipH="1">
                  <a:off x="6121964" y="5974588"/>
                  <a:ext cx="187890" cy="17294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8" name="Straight Connector 147"/>
                <p:cNvCxnSpPr/>
                <p:nvPr/>
              </p:nvCxnSpPr>
              <p:spPr>
                <a:xfrm flipH="1">
                  <a:off x="6338243" y="5979176"/>
                  <a:ext cx="187890" cy="17294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9" name="Straight Connector 148"/>
                <p:cNvCxnSpPr/>
                <p:nvPr/>
              </p:nvCxnSpPr>
              <p:spPr>
                <a:xfrm flipH="1">
                  <a:off x="6522072" y="5979176"/>
                  <a:ext cx="187890" cy="17294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0" name="Straight Connector 149"/>
                <p:cNvCxnSpPr/>
                <p:nvPr/>
              </p:nvCxnSpPr>
              <p:spPr>
                <a:xfrm flipH="1">
                  <a:off x="6750559" y="5979176"/>
                  <a:ext cx="187890" cy="17294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1" name="Straight Connector 150"/>
                <p:cNvCxnSpPr/>
                <p:nvPr/>
              </p:nvCxnSpPr>
              <p:spPr>
                <a:xfrm flipH="1">
                  <a:off x="6988520" y="5968904"/>
                  <a:ext cx="187890" cy="17294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2" name="Straight Connector 151"/>
                <p:cNvCxnSpPr/>
                <p:nvPr/>
              </p:nvCxnSpPr>
              <p:spPr>
                <a:xfrm flipH="1">
                  <a:off x="7195947" y="5968904"/>
                  <a:ext cx="187890" cy="17294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3" name="Straight Connector 152"/>
                <p:cNvCxnSpPr/>
                <p:nvPr/>
              </p:nvCxnSpPr>
              <p:spPr>
                <a:xfrm flipH="1">
                  <a:off x="7383022" y="5968904"/>
                  <a:ext cx="187890" cy="17294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4" name="Straight Connector 153"/>
                <p:cNvCxnSpPr/>
                <p:nvPr/>
              </p:nvCxnSpPr>
              <p:spPr>
                <a:xfrm flipH="1">
                  <a:off x="7575056" y="5976429"/>
                  <a:ext cx="187890" cy="17294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5" name="Straight Connector 154"/>
                <p:cNvCxnSpPr/>
                <p:nvPr/>
              </p:nvCxnSpPr>
              <p:spPr>
                <a:xfrm flipH="1">
                  <a:off x="7780498" y="5969129"/>
                  <a:ext cx="187890" cy="17294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6" name="Straight Connector 155"/>
                <p:cNvCxnSpPr/>
                <p:nvPr/>
              </p:nvCxnSpPr>
              <p:spPr>
                <a:xfrm flipH="1">
                  <a:off x="7964327" y="5969129"/>
                  <a:ext cx="187890" cy="17294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7" name="Straight Connector 156"/>
                <p:cNvCxnSpPr/>
                <p:nvPr/>
              </p:nvCxnSpPr>
              <p:spPr>
                <a:xfrm flipH="1">
                  <a:off x="8192814" y="5969129"/>
                  <a:ext cx="187890" cy="17294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8" name="Straight Connector 157"/>
                <p:cNvCxnSpPr/>
                <p:nvPr/>
              </p:nvCxnSpPr>
              <p:spPr>
                <a:xfrm flipH="1">
                  <a:off x="8430775" y="5958857"/>
                  <a:ext cx="187890" cy="17294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9" name="Straight Connector 158"/>
                <p:cNvCxnSpPr/>
                <p:nvPr/>
              </p:nvCxnSpPr>
              <p:spPr>
                <a:xfrm flipH="1">
                  <a:off x="8638202" y="5958857"/>
                  <a:ext cx="187890" cy="17294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0" name="Straight Connector 159"/>
                <p:cNvCxnSpPr/>
                <p:nvPr/>
              </p:nvCxnSpPr>
              <p:spPr>
                <a:xfrm flipH="1">
                  <a:off x="8825277" y="5958857"/>
                  <a:ext cx="187890" cy="17294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" name="Straight Connector 160"/>
                <p:cNvCxnSpPr/>
                <p:nvPr/>
              </p:nvCxnSpPr>
              <p:spPr>
                <a:xfrm flipH="1">
                  <a:off x="9017311" y="5966382"/>
                  <a:ext cx="187890" cy="17294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74" name="Straight Connector 173"/>
              <p:cNvCxnSpPr/>
              <p:nvPr/>
            </p:nvCxnSpPr>
            <p:spPr>
              <a:xfrm>
                <a:off x="5572876" y="3934674"/>
                <a:ext cx="3645073" cy="1340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97" name="Group 196"/>
              <p:cNvGrpSpPr/>
              <p:nvPr/>
            </p:nvGrpSpPr>
            <p:grpSpPr>
              <a:xfrm>
                <a:off x="5595558" y="6254655"/>
                <a:ext cx="3640200" cy="425804"/>
                <a:chOff x="5255593" y="6160326"/>
                <a:chExt cx="3640200" cy="425804"/>
              </a:xfrm>
            </p:grpSpPr>
            <p:cxnSp>
              <p:nvCxnSpPr>
                <p:cNvPr id="175" name="Straight Arrow Connector 174"/>
                <p:cNvCxnSpPr/>
                <p:nvPr/>
              </p:nvCxnSpPr>
              <p:spPr>
                <a:xfrm>
                  <a:off x="5255736" y="6258200"/>
                  <a:ext cx="1824788" cy="13994"/>
                </a:xfrm>
                <a:prstGeom prst="straightConnector1">
                  <a:avLst/>
                </a:prstGeom>
                <a:ln w="6350">
                  <a:solidFill>
                    <a:schemeClr val="tx1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7" name="Straight Arrow Connector 176"/>
                <p:cNvCxnSpPr/>
                <p:nvPr/>
              </p:nvCxnSpPr>
              <p:spPr>
                <a:xfrm>
                  <a:off x="7071005" y="6272722"/>
                  <a:ext cx="1824788" cy="13994"/>
                </a:xfrm>
                <a:prstGeom prst="straightConnector1">
                  <a:avLst/>
                </a:prstGeom>
                <a:ln w="6350">
                  <a:solidFill>
                    <a:schemeClr val="tx1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9" name="Straight Connector 178"/>
                <p:cNvCxnSpPr/>
                <p:nvPr/>
              </p:nvCxnSpPr>
              <p:spPr>
                <a:xfrm>
                  <a:off x="5255593" y="6160326"/>
                  <a:ext cx="0" cy="19602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0" name="Straight Connector 179"/>
                <p:cNvCxnSpPr/>
                <p:nvPr/>
              </p:nvCxnSpPr>
              <p:spPr>
                <a:xfrm>
                  <a:off x="7077161" y="6184468"/>
                  <a:ext cx="968" cy="190501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3" name="Straight Connector 182"/>
                <p:cNvCxnSpPr/>
                <p:nvPr/>
              </p:nvCxnSpPr>
              <p:spPr>
                <a:xfrm>
                  <a:off x="8886832" y="6191465"/>
                  <a:ext cx="968" cy="190501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4" name="TextBox 183"/>
                <p:cNvSpPr txBox="1"/>
                <p:nvPr/>
              </p:nvSpPr>
              <p:spPr>
                <a:xfrm>
                  <a:off x="5792382" y="6224234"/>
                  <a:ext cx="650875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600" i="1" smtClean="0">
                      <a:latin typeface="Arial" charset="0"/>
                      <a:ea typeface="Arial" charset="0"/>
                      <a:cs typeface="Arial" charset="0"/>
                    </a:rPr>
                    <a:t>30 </a:t>
                  </a:r>
                  <a:r>
                    <a:rPr lang="en-US" sz="1600" i="1" dirty="0" err="1" smtClean="0">
                      <a:latin typeface="Arial" charset="0"/>
                      <a:ea typeface="Arial" charset="0"/>
                      <a:cs typeface="Arial" charset="0"/>
                    </a:rPr>
                    <a:t>ft</a:t>
                  </a:r>
                  <a:endParaRPr lang="en-US" sz="1600" i="1" dirty="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185" name="TextBox 184"/>
                <p:cNvSpPr txBox="1"/>
                <p:nvPr/>
              </p:nvSpPr>
              <p:spPr>
                <a:xfrm>
                  <a:off x="7706709" y="6247576"/>
                  <a:ext cx="650875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600" i="1" smtClean="0">
                      <a:latin typeface="Arial" charset="0"/>
                      <a:ea typeface="Arial" charset="0"/>
                      <a:cs typeface="Arial" charset="0"/>
                    </a:rPr>
                    <a:t>30 </a:t>
                  </a:r>
                  <a:r>
                    <a:rPr lang="en-US" sz="1600" i="1" dirty="0" err="1" smtClean="0">
                      <a:latin typeface="Arial" charset="0"/>
                      <a:ea typeface="Arial" charset="0"/>
                      <a:cs typeface="Arial" charset="0"/>
                    </a:rPr>
                    <a:t>ft</a:t>
                  </a:r>
                  <a:endParaRPr lang="en-US" sz="1600" i="1" dirty="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</p:grpSp>
          <p:cxnSp>
            <p:nvCxnSpPr>
              <p:cNvPr id="163" name="Straight Arrow Connector 162"/>
              <p:cNvCxnSpPr/>
              <p:nvPr/>
            </p:nvCxnSpPr>
            <p:spPr>
              <a:xfrm flipV="1">
                <a:off x="6494055" y="5104260"/>
                <a:ext cx="0" cy="943769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4" name="Straight Arrow Connector 163"/>
              <p:cNvCxnSpPr/>
              <p:nvPr/>
            </p:nvCxnSpPr>
            <p:spPr>
              <a:xfrm flipV="1">
                <a:off x="6494055" y="4500518"/>
                <a:ext cx="0" cy="590335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5" name="Straight Arrow Connector 164"/>
              <p:cNvCxnSpPr/>
              <p:nvPr/>
            </p:nvCxnSpPr>
            <p:spPr>
              <a:xfrm flipV="1">
                <a:off x="6494055" y="3910493"/>
                <a:ext cx="0" cy="590335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6" name="Straight Arrow Connector 165"/>
              <p:cNvCxnSpPr/>
              <p:nvPr/>
            </p:nvCxnSpPr>
            <p:spPr>
              <a:xfrm flipV="1">
                <a:off x="6494055" y="3320158"/>
                <a:ext cx="0" cy="590335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7" name="Straight Arrow Connector 166"/>
              <p:cNvCxnSpPr/>
              <p:nvPr/>
            </p:nvCxnSpPr>
            <p:spPr>
              <a:xfrm flipV="1">
                <a:off x="6494055" y="2729823"/>
                <a:ext cx="0" cy="590335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Straight Arrow Connector 167"/>
              <p:cNvCxnSpPr/>
              <p:nvPr/>
            </p:nvCxnSpPr>
            <p:spPr>
              <a:xfrm flipV="1">
                <a:off x="6494055" y="2184173"/>
                <a:ext cx="0" cy="590335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9" name="Straight Arrow Connector 168"/>
              <p:cNvCxnSpPr/>
              <p:nvPr/>
            </p:nvCxnSpPr>
            <p:spPr>
              <a:xfrm flipV="1">
                <a:off x="6494055" y="1637348"/>
                <a:ext cx="0" cy="590335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0" name="Straight Arrow Connector 169"/>
              <p:cNvCxnSpPr/>
              <p:nvPr/>
            </p:nvCxnSpPr>
            <p:spPr>
              <a:xfrm flipV="1">
                <a:off x="6494055" y="1051136"/>
                <a:ext cx="0" cy="590335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1" name="Straight Arrow Connector 170"/>
              <p:cNvCxnSpPr/>
              <p:nvPr/>
            </p:nvCxnSpPr>
            <p:spPr>
              <a:xfrm flipV="1">
                <a:off x="6494055" y="474629"/>
                <a:ext cx="0" cy="590335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" name="Straight Arrow Connector 171"/>
              <p:cNvCxnSpPr/>
              <p:nvPr/>
            </p:nvCxnSpPr>
            <p:spPr>
              <a:xfrm flipV="1">
                <a:off x="6494055" y="-115706"/>
                <a:ext cx="0" cy="590335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6" name="TextBox 185"/>
              <p:cNvSpPr txBox="1"/>
              <p:nvPr/>
            </p:nvSpPr>
            <p:spPr>
              <a:xfrm>
                <a:off x="6388189" y="5429056"/>
                <a:ext cx="65087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i="1" dirty="0" smtClean="0">
                    <a:latin typeface="Arial" charset="0"/>
                    <a:ea typeface="Arial" charset="0"/>
                    <a:cs typeface="Arial" charset="0"/>
                  </a:rPr>
                  <a:t>15 </a:t>
                </a:r>
                <a:r>
                  <a:rPr lang="en-US" sz="1600" i="1" dirty="0" err="1" smtClean="0">
                    <a:latin typeface="Arial" charset="0"/>
                    <a:ea typeface="Arial" charset="0"/>
                    <a:cs typeface="Arial" charset="0"/>
                  </a:rPr>
                  <a:t>ft</a:t>
                </a:r>
                <a:endParaRPr lang="en-US" sz="1600" i="1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87" name="TextBox 186"/>
              <p:cNvSpPr txBox="1"/>
              <p:nvPr/>
            </p:nvSpPr>
            <p:spPr>
              <a:xfrm>
                <a:off x="6388190" y="4642328"/>
                <a:ext cx="65087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i="1" smtClean="0">
                    <a:latin typeface="Arial" charset="0"/>
                    <a:ea typeface="Arial" charset="0"/>
                    <a:cs typeface="Arial" charset="0"/>
                  </a:rPr>
                  <a:t>10 </a:t>
                </a:r>
                <a:r>
                  <a:rPr lang="en-US" sz="1600" i="1" dirty="0" err="1" smtClean="0">
                    <a:latin typeface="Arial" charset="0"/>
                    <a:ea typeface="Arial" charset="0"/>
                    <a:cs typeface="Arial" charset="0"/>
                  </a:rPr>
                  <a:t>ft</a:t>
                </a:r>
                <a:endParaRPr lang="en-US" sz="1600" i="1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88" name="TextBox 187"/>
              <p:cNvSpPr txBox="1"/>
              <p:nvPr/>
            </p:nvSpPr>
            <p:spPr>
              <a:xfrm>
                <a:off x="6394194" y="4052857"/>
                <a:ext cx="65087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i="1" smtClean="0">
                    <a:latin typeface="Arial" charset="0"/>
                    <a:ea typeface="Arial" charset="0"/>
                    <a:cs typeface="Arial" charset="0"/>
                  </a:rPr>
                  <a:t>10 </a:t>
                </a:r>
                <a:r>
                  <a:rPr lang="en-US" sz="1600" i="1" dirty="0" err="1" smtClean="0">
                    <a:latin typeface="Arial" charset="0"/>
                    <a:ea typeface="Arial" charset="0"/>
                    <a:cs typeface="Arial" charset="0"/>
                  </a:rPr>
                  <a:t>ft</a:t>
                </a:r>
                <a:endParaRPr lang="en-US" sz="1600" i="1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89" name="TextBox 188"/>
              <p:cNvSpPr txBox="1"/>
              <p:nvPr/>
            </p:nvSpPr>
            <p:spPr>
              <a:xfrm>
                <a:off x="6388190" y="3449673"/>
                <a:ext cx="65087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i="1" smtClean="0">
                    <a:latin typeface="Arial" charset="0"/>
                    <a:ea typeface="Arial" charset="0"/>
                    <a:cs typeface="Arial" charset="0"/>
                  </a:rPr>
                  <a:t>10 </a:t>
                </a:r>
                <a:r>
                  <a:rPr lang="en-US" sz="1600" i="1" dirty="0" err="1" smtClean="0">
                    <a:latin typeface="Arial" charset="0"/>
                    <a:ea typeface="Arial" charset="0"/>
                    <a:cs typeface="Arial" charset="0"/>
                  </a:rPr>
                  <a:t>ft</a:t>
                </a:r>
                <a:endParaRPr lang="en-US" sz="1600" i="1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90" name="TextBox 189"/>
              <p:cNvSpPr txBox="1"/>
              <p:nvPr/>
            </p:nvSpPr>
            <p:spPr>
              <a:xfrm>
                <a:off x="6392860" y="2833651"/>
                <a:ext cx="65087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i="1" smtClean="0">
                    <a:latin typeface="Arial" charset="0"/>
                    <a:ea typeface="Arial" charset="0"/>
                    <a:cs typeface="Arial" charset="0"/>
                  </a:rPr>
                  <a:t>10 </a:t>
                </a:r>
                <a:r>
                  <a:rPr lang="en-US" sz="1600" i="1" dirty="0" err="1" smtClean="0">
                    <a:latin typeface="Arial" charset="0"/>
                    <a:ea typeface="Arial" charset="0"/>
                    <a:cs typeface="Arial" charset="0"/>
                  </a:rPr>
                  <a:t>ft</a:t>
                </a:r>
                <a:endParaRPr lang="en-US" sz="1600" i="1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91" name="TextBox 190"/>
              <p:cNvSpPr txBox="1"/>
              <p:nvPr/>
            </p:nvSpPr>
            <p:spPr>
              <a:xfrm>
                <a:off x="6388190" y="2333763"/>
                <a:ext cx="65087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i="1" smtClean="0">
                    <a:latin typeface="Arial" charset="0"/>
                    <a:ea typeface="Arial" charset="0"/>
                    <a:cs typeface="Arial" charset="0"/>
                  </a:rPr>
                  <a:t>10 </a:t>
                </a:r>
                <a:r>
                  <a:rPr lang="en-US" sz="1600" i="1" dirty="0" err="1" smtClean="0">
                    <a:latin typeface="Arial" charset="0"/>
                    <a:ea typeface="Arial" charset="0"/>
                    <a:cs typeface="Arial" charset="0"/>
                  </a:rPr>
                  <a:t>ft</a:t>
                </a:r>
                <a:endParaRPr lang="en-US" sz="1600" i="1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92" name="TextBox 191"/>
              <p:cNvSpPr txBox="1"/>
              <p:nvPr/>
            </p:nvSpPr>
            <p:spPr>
              <a:xfrm>
                <a:off x="6388643" y="1799836"/>
                <a:ext cx="65087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i="1" smtClean="0">
                    <a:latin typeface="Arial" charset="0"/>
                    <a:ea typeface="Arial" charset="0"/>
                    <a:cs typeface="Arial" charset="0"/>
                  </a:rPr>
                  <a:t>10 </a:t>
                </a:r>
                <a:r>
                  <a:rPr lang="en-US" sz="1600" i="1" dirty="0" err="1" smtClean="0">
                    <a:latin typeface="Arial" charset="0"/>
                    <a:ea typeface="Arial" charset="0"/>
                    <a:cs typeface="Arial" charset="0"/>
                  </a:rPr>
                  <a:t>ft</a:t>
                </a:r>
                <a:endParaRPr lang="en-US" sz="1600" i="1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93" name="TextBox 192"/>
              <p:cNvSpPr txBox="1"/>
              <p:nvPr/>
            </p:nvSpPr>
            <p:spPr>
              <a:xfrm>
                <a:off x="6395722" y="1169373"/>
                <a:ext cx="65087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i="1" smtClean="0">
                    <a:latin typeface="Arial" charset="0"/>
                    <a:ea typeface="Arial" charset="0"/>
                    <a:cs typeface="Arial" charset="0"/>
                  </a:rPr>
                  <a:t>10 </a:t>
                </a:r>
                <a:r>
                  <a:rPr lang="en-US" sz="1600" i="1" dirty="0" err="1" smtClean="0">
                    <a:latin typeface="Arial" charset="0"/>
                    <a:ea typeface="Arial" charset="0"/>
                    <a:cs typeface="Arial" charset="0"/>
                  </a:rPr>
                  <a:t>ft</a:t>
                </a:r>
                <a:endParaRPr lang="en-US" sz="1600" i="1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94" name="TextBox 193"/>
              <p:cNvSpPr txBox="1"/>
              <p:nvPr/>
            </p:nvSpPr>
            <p:spPr>
              <a:xfrm>
                <a:off x="6389372" y="608643"/>
                <a:ext cx="65087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i="1" smtClean="0">
                    <a:latin typeface="Arial" charset="0"/>
                    <a:ea typeface="Arial" charset="0"/>
                    <a:cs typeface="Arial" charset="0"/>
                  </a:rPr>
                  <a:t>10 </a:t>
                </a:r>
                <a:r>
                  <a:rPr lang="en-US" sz="1600" i="1" dirty="0" err="1" smtClean="0">
                    <a:latin typeface="Arial" charset="0"/>
                    <a:ea typeface="Arial" charset="0"/>
                    <a:cs typeface="Arial" charset="0"/>
                  </a:rPr>
                  <a:t>ft</a:t>
                </a:r>
                <a:endParaRPr lang="en-US" sz="1600" i="1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95" name="TextBox 194"/>
              <p:cNvSpPr txBox="1"/>
              <p:nvPr/>
            </p:nvSpPr>
            <p:spPr>
              <a:xfrm>
                <a:off x="6419350" y="6091"/>
                <a:ext cx="65087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i="1" dirty="0" smtClean="0">
                    <a:latin typeface="Arial" charset="0"/>
                    <a:ea typeface="Arial" charset="0"/>
                    <a:cs typeface="Arial" charset="0"/>
                  </a:rPr>
                  <a:t>10 </a:t>
                </a:r>
                <a:r>
                  <a:rPr lang="en-US" sz="1600" i="1" dirty="0" err="1" smtClean="0">
                    <a:latin typeface="Arial" charset="0"/>
                    <a:ea typeface="Arial" charset="0"/>
                    <a:cs typeface="Arial" charset="0"/>
                  </a:rPr>
                  <a:t>ft</a:t>
                </a:r>
                <a:endParaRPr lang="en-US" sz="1600" i="1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01" name="TextBox 200"/>
              <p:cNvSpPr txBox="1"/>
              <p:nvPr/>
            </p:nvSpPr>
            <p:spPr>
              <a:xfrm>
                <a:off x="5513107" y="5082112"/>
                <a:ext cx="44906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i="1" dirty="0" smtClean="0">
                    <a:latin typeface="Arial" charset="0"/>
                    <a:ea typeface="Arial" charset="0"/>
                    <a:cs typeface="Arial" charset="0"/>
                  </a:rPr>
                  <a:t>d</a:t>
                </a:r>
                <a:r>
                  <a:rPr lang="en-US" sz="1600" i="1" baseline="-25000" dirty="0" smtClean="0">
                    <a:latin typeface="Arial" charset="0"/>
                    <a:ea typeface="Arial" charset="0"/>
                    <a:cs typeface="Arial" charset="0"/>
                  </a:rPr>
                  <a:t>1</a:t>
                </a:r>
                <a:endParaRPr lang="en-US" sz="1600" i="1" baseline="-25000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02" name="TextBox 201"/>
              <p:cNvSpPr txBox="1"/>
              <p:nvPr/>
            </p:nvSpPr>
            <p:spPr>
              <a:xfrm>
                <a:off x="7383565" y="5072130"/>
                <a:ext cx="44906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i="1" dirty="0" smtClean="0">
                    <a:latin typeface="Arial" charset="0"/>
                    <a:ea typeface="Arial" charset="0"/>
                    <a:cs typeface="Arial" charset="0"/>
                  </a:rPr>
                  <a:t>e</a:t>
                </a:r>
                <a:r>
                  <a:rPr lang="en-US" sz="1600" i="1" baseline="-25000" dirty="0" smtClean="0">
                    <a:latin typeface="Arial" charset="0"/>
                    <a:ea typeface="Arial" charset="0"/>
                    <a:cs typeface="Arial" charset="0"/>
                  </a:rPr>
                  <a:t>1</a:t>
                </a:r>
                <a:endParaRPr lang="en-US" sz="1600" i="1" baseline="-25000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03" name="TextBox 202"/>
              <p:cNvSpPr txBox="1"/>
              <p:nvPr/>
            </p:nvSpPr>
            <p:spPr>
              <a:xfrm>
                <a:off x="8859900" y="5108243"/>
                <a:ext cx="44906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i="1" dirty="0" smtClean="0">
                    <a:latin typeface="Arial" charset="0"/>
                    <a:ea typeface="Arial" charset="0"/>
                    <a:cs typeface="Arial" charset="0"/>
                  </a:rPr>
                  <a:t>f</a:t>
                </a:r>
                <a:r>
                  <a:rPr lang="en-US" sz="1600" i="1" baseline="-25000" dirty="0" smtClean="0">
                    <a:latin typeface="Arial" charset="0"/>
                    <a:ea typeface="Arial" charset="0"/>
                    <a:cs typeface="Arial" charset="0"/>
                  </a:rPr>
                  <a:t>1</a:t>
                </a:r>
                <a:endParaRPr lang="en-US" sz="1600" i="1" baseline="-25000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grpSp>
            <p:nvGrpSpPr>
              <p:cNvPr id="211" name="Group 210"/>
              <p:cNvGrpSpPr/>
              <p:nvPr/>
            </p:nvGrpSpPr>
            <p:grpSpPr>
              <a:xfrm>
                <a:off x="5513107" y="4421615"/>
                <a:ext cx="3795853" cy="374667"/>
                <a:chOff x="5513107" y="4421615"/>
                <a:chExt cx="3795853" cy="374667"/>
              </a:xfrm>
            </p:grpSpPr>
            <p:sp>
              <p:nvSpPr>
                <p:cNvPr id="204" name="TextBox 203"/>
                <p:cNvSpPr txBox="1"/>
                <p:nvPr/>
              </p:nvSpPr>
              <p:spPr>
                <a:xfrm>
                  <a:off x="5513107" y="4431597"/>
                  <a:ext cx="44906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600" i="1" smtClean="0">
                      <a:latin typeface="Arial" charset="0"/>
                      <a:ea typeface="Arial" charset="0"/>
                      <a:cs typeface="Arial" charset="0"/>
                    </a:rPr>
                    <a:t>d</a:t>
                  </a:r>
                  <a:r>
                    <a:rPr lang="en-US" sz="1600" i="1" baseline="-25000" smtClean="0">
                      <a:latin typeface="Arial" charset="0"/>
                      <a:ea typeface="Arial" charset="0"/>
                      <a:cs typeface="Arial" charset="0"/>
                    </a:rPr>
                    <a:t>2</a:t>
                  </a:r>
                  <a:endParaRPr lang="en-US" sz="1600" i="1" baseline="-25000" dirty="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205" name="TextBox 204"/>
                <p:cNvSpPr txBox="1"/>
                <p:nvPr/>
              </p:nvSpPr>
              <p:spPr>
                <a:xfrm>
                  <a:off x="7383565" y="4421615"/>
                  <a:ext cx="44906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600" i="1" dirty="0" smtClean="0">
                      <a:latin typeface="Arial" charset="0"/>
                      <a:ea typeface="Arial" charset="0"/>
                      <a:cs typeface="Arial" charset="0"/>
                    </a:rPr>
                    <a:t>e</a:t>
                  </a:r>
                  <a:r>
                    <a:rPr lang="en-US" sz="1600" i="1" baseline="-25000" dirty="0" smtClean="0">
                      <a:latin typeface="Arial" charset="0"/>
                      <a:ea typeface="Arial" charset="0"/>
                      <a:cs typeface="Arial" charset="0"/>
                    </a:rPr>
                    <a:t>2</a:t>
                  </a:r>
                  <a:endParaRPr lang="en-US" sz="1600" i="1" baseline="-25000" dirty="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206" name="TextBox 205"/>
                <p:cNvSpPr txBox="1"/>
                <p:nvPr/>
              </p:nvSpPr>
              <p:spPr>
                <a:xfrm>
                  <a:off x="8859900" y="4457728"/>
                  <a:ext cx="44906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600" i="1" dirty="0" smtClean="0">
                      <a:latin typeface="Arial" charset="0"/>
                      <a:ea typeface="Arial" charset="0"/>
                      <a:cs typeface="Arial" charset="0"/>
                    </a:rPr>
                    <a:t>f</a:t>
                  </a:r>
                  <a:r>
                    <a:rPr lang="en-US" sz="1600" i="1" baseline="-25000" dirty="0" smtClean="0">
                      <a:latin typeface="Arial" charset="0"/>
                      <a:ea typeface="Arial" charset="0"/>
                      <a:cs typeface="Arial" charset="0"/>
                    </a:rPr>
                    <a:t>2</a:t>
                  </a:r>
                  <a:endParaRPr lang="en-US" sz="1600" i="1" baseline="-25000" dirty="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</p:grpSp>
          <p:grpSp>
            <p:nvGrpSpPr>
              <p:cNvPr id="212" name="Group 211"/>
              <p:cNvGrpSpPr/>
              <p:nvPr/>
            </p:nvGrpSpPr>
            <p:grpSpPr>
              <a:xfrm>
                <a:off x="5540755" y="3889768"/>
                <a:ext cx="3795853" cy="374667"/>
                <a:chOff x="5513107" y="4421615"/>
                <a:chExt cx="3795853" cy="374667"/>
              </a:xfrm>
            </p:grpSpPr>
            <p:sp>
              <p:nvSpPr>
                <p:cNvPr id="213" name="TextBox 212"/>
                <p:cNvSpPr txBox="1"/>
                <p:nvPr/>
              </p:nvSpPr>
              <p:spPr>
                <a:xfrm>
                  <a:off x="5513107" y="4431597"/>
                  <a:ext cx="44906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600" i="1" dirty="0" smtClean="0">
                      <a:latin typeface="Arial" charset="0"/>
                      <a:ea typeface="Arial" charset="0"/>
                      <a:cs typeface="Arial" charset="0"/>
                    </a:rPr>
                    <a:t>d</a:t>
                  </a:r>
                  <a:r>
                    <a:rPr lang="en-US" sz="1600" i="1" baseline="-25000" dirty="0" smtClean="0">
                      <a:latin typeface="Arial" charset="0"/>
                      <a:ea typeface="Arial" charset="0"/>
                      <a:cs typeface="Arial" charset="0"/>
                    </a:rPr>
                    <a:t>3</a:t>
                  </a:r>
                  <a:endParaRPr lang="en-US" sz="1600" i="1" baseline="-25000" dirty="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214" name="TextBox 213"/>
                <p:cNvSpPr txBox="1"/>
                <p:nvPr/>
              </p:nvSpPr>
              <p:spPr>
                <a:xfrm>
                  <a:off x="7383565" y="4421615"/>
                  <a:ext cx="44906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600" i="1" dirty="0" smtClean="0">
                      <a:latin typeface="Arial" charset="0"/>
                      <a:ea typeface="Arial" charset="0"/>
                      <a:cs typeface="Arial" charset="0"/>
                    </a:rPr>
                    <a:t>e</a:t>
                  </a:r>
                  <a:r>
                    <a:rPr lang="en-US" sz="1600" i="1" baseline="-25000" dirty="0" smtClean="0">
                      <a:latin typeface="Arial" charset="0"/>
                      <a:ea typeface="Arial" charset="0"/>
                      <a:cs typeface="Arial" charset="0"/>
                    </a:rPr>
                    <a:t>3</a:t>
                  </a:r>
                  <a:endParaRPr lang="en-US" sz="1600" i="1" baseline="-25000" dirty="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215" name="TextBox 214"/>
                <p:cNvSpPr txBox="1"/>
                <p:nvPr/>
              </p:nvSpPr>
              <p:spPr>
                <a:xfrm>
                  <a:off x="8859900" y="4457728"/>
                  <a:ext cx="44906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600" i="1" smtClean="0">
                      <a:latin typeface="Arial" charset="0"/>
                      <a:ea typeface="Arial" charset="0"/>
                      <a:cs typeface="Arial" charset="0"/>
                    </a:rPr>
                    <a:t>f</a:t>
                  </a:r>
                  <a:r>
                    <a:rPr lang="en-US" sz="1600" i="1" baseline="-25000" smtClean="0">
                      <a:latin typeface="Arial" charset="0"/>
                      <a:ea typeface="Arial" charset="0"/>
                      <a:cs typeface="Arial" charset="0"/>
                    </a:rPr>
                    <a:t>3</a:t>
                  </a:r>
                  <a:endParaRPr lang="en-US" sz="1600" i="1" baseline="-25000" dirty="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</p:grpSp>
          <p:grpSp>
            <p:nvGrpSpPr>
              <p:cNvPr id="216" name="Group 215"/>
              <p:cNvGrpSpPr/>
              <p:nvPr/>
            </p:nvGrpSpPr>
            <p:grpSpPr>
              <a:xfrm>
                <a:off x="5541963" y="3303497"/>
                <a:ext cx="3795853" cy="374667"/>
                <a:chOff x="5513107" y="4421615"/>
                <a:chExt cx="3795853" cy="374667"/>
              </a:xfrm>
            </p:grpSpPr>
            <p:sp>
              <p:nvSpPr>
                <p:cNvPr id="217" name="TextBox 216"/>
                <p:cNvSpPr txBox="1"/>
                <p:nvPr/>
              </p:nvSpPr>
              <p:spPr>
                <a:xfrm>
                  <a:off x="5513107" y="4431597"/>
                  <a:ext cx="44906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600" i="1" smtClean="0">
                      <a:latin typeface="Arial" charset="0"/>
                      <a:ea typeface="Arial" charset="0"/>
                      <a:cs typeface="Arial" charset="0"/>
                    </a:rPr>
                    <a:t>d</a:t>
                  </a:r>
                  <a:r>
                    <a:rPr lang="en-US" sz="1600" i="1" baseline="-25000" smtClean="0">
                      <a:latin typeface="Arial" charset="0"/>
                      <a:ea typeface="Arial" charset="0"/>
                      <a:cs typeface="Arial" charset="0"/>
                    </a:rPr>
                    <a:t>4</a:t>
                  </a:r>
                  <a:endParaRPr lang="en-US" sz="1600" i="1" baseline="-25000" dirty="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218" name="TextBox 217"/>
                <p:cNvSpPr txBox="1"/>
                <p:nvPr/>
              </p:nvSpPr>
              <p:spPr>
                <a:xfrm>
                  <a:off x="7383565" y="4421615"/>
                  <a:ext cx="44906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600" i="1" dirty="0" smtClean="0">
                      <a:latin typeface="Arial" charset="0"/>
                      <a:ea typeface="Arial" charset="0"/>
                      <a:cs typeface="Arial" charset="0"/>
                    </a:rPr>
                    <a:t>e</a:t>
                  </a:r>
                  <a:r>
                    <a:rPr lang="en-US" sz="1600" i="1" baseline="-25000" dirty="0" smtClean="0">
                      <a:latin typeface="Arial" charset="0"/>
                      <a:ea typeface="Arial" charset="0"/>
                      <a:cs typeface="Arial" charset="0"/>
                    </a:rPr>
                    <a:t>4</a:t>
                  </a:r>
                  <a:endParaRPr lang="en-US" sz="1600" i="1" baseline="-25000" dirty="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219" name="TextBox 218"/>
                <p:cNvSpPr txBox="1"/>
                <p:nvPr/>
              </p:nvSpPr>
              <p:spPr>
                <a:xfrm>
                  <a:off x="8859900" y="4457728"/>
                  <a:ext cx="44906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600" i="1" dirty="0" smtClean="0">
                      <a:latin typeface="Arial" charset="0"/>
                      <a:ea typeface="Arial" charset="0"/>
                      <a:cs typeface="Arial" charset="0"/>
                    </a:rPr>
                    <a:t>f</a:t>
                  </a:r>
                  <a:r>
                    <a:rPr lang="en-US" sz="1600" i="1" baseline="-25000" dirty="0">
                      <a:latin typeface="Arial" charset="0"/>
                      <a:ea typeface="Arial" charset="0"/>
                      <a:cs typeface="Arial" charset="0"/>
                    </a:rPr>
                    <a:t>4</a:t>
                  </a:r>
                </a:p>
              </p:txBody>
            </p:sp>
          </p:grpSp>
          <p:grpSp>
            <p:nvGrpSpPr>
              <p:cNvPr id="220" name="Group 219"/>
              <p:cNvGrpSpPr/>
              <p:nvPr/>
            </p:nvGrpSpPr>
            <p:grpSpPr>
              <a:xfrm>
                <a:off x="5571882" y="2716728"/>
                <a:ext cx="3795853" cy="374667"/>
                <a:chOff x="5513107" y="4421615"/>
                <a:chExt cx="3795853" cy="374667"/>
              </a:xfrm>
            </p:grpSpPr>
            <p:sp>
              <p:nvSpPr>
                <p:cNvPr id="221" name="TextBox 220"/>
                <p:cNvSpPr txBox="1"/>
                <p:nvPr/>
              </p:nvSpPr>
              <p:spPr>
                <a:xfrm>
                  <a:off x="5513107" y="4431597"/>
                  <a:ext cx="44906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600" i="1" dirty="0" smtClean="0">
                      <a:latin typeface="Arial" charset="0"/>
                      <a:ea typeface="Arial" charset="0"/>
                      <a:cs typeface="Arial" charset="0"/>
                    </a:rPr>
                    <a:t>d</a:t>
                  </a:r>
                  <a:r>
                    <a:rPr lang="en-US" sz="1600" i="1" baseline="-25000" dirty="0" smtClean="0">
                      <a:latin typeface="Arial" charset="0"/>
                      <a:ea typeface="Arial" charset="0"/>
                      <a:cs typeface="Arial" charset="0"/>
                    </a:rPr>
                    <a:t>5</a:t>
                  </a:r>
                  <a:endParaRPr lang="en-US" sz="1600" i="1" baseline="-25000" dirty="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222" name="TextBox 221"/>
                <p:cNvSpPr txBox="1"/>
                <p:nvPr/>
              </p:nvSpPr>
              <p:spPr>
                <a:xfrm>
                  <a:off x="7383565" y="4421615"/>
                  <a:ext cx="44906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600" i="1" dirty="0" smtClean="0">
                      <a:latin typeface="Arial" charset="0"/>
                      <a:ea typeface="Arial" charset="0"/>
                      <a:cs typeface="Arial" charset="0"/>
                    </a:rPr>
                    <a:t>e</a:t>
                  </a:r>
                  <a:r>
                    <a:rPr lang="en-US" sz="1600" i="1" baseline="-25000" dirty="0" smtClean="0">
                      <a:latin typeface="Arial" charset="0"/>
                      <a:ea typeface="Arial" charset="0"/>
                      <a:cs typeface="Arial" charset="0"/>
                    </a:rPr>
                    <a:t>5</a:t>
                  </a:r>
                  <a:endParaRPr lang="en-US" sz="1600" i="1" baseline="-25000" dirty="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223" name="TextBox 222"/>
                <p:cNvSpPr txBox="1"/>
                <p:nvPr/>
              </p:nvSpPr>
              <p:spPr>
                <a:xfrm>
                  <a:off x="8859900" y="4457728"/>
                  <a:ext cx="44906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600" i="1" dirty="0" smtClean="0">
                      <a:latin typeface="Arial" charset="0"/>
                      <a:ea typeface="Arial" charset="0"/>
                      <a:cs typeface="Arial" charset="0"/>
                    </a:rPr>
                    <a:t>f</a:t>
                  </a:r>
                  <a:r>
                    <a:rPr lang="en-US" sz="1600" i="1" baseline="-25000" dirty="0" smtClean="0">
                      <a:latin typeface="Arial" charset="0"/>
                      <a:ea typeface="Arial" charset="0"/>
                      <a:cs typeface="Arial" charset="0"/>
                    </a:rPr>
                    <a:t>5</a:t>
                  </a:r>
                  <a:endParaRPr lang="en-US" sz="1600" i="1" baseline="-25000" dirty="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</p:grpSp>
          <p:grpSp>
            <p:nvGrpSpPr>
              <p:cNvPr id="224" name="Group 223"/>
              <p:cNvGrpSpPr/>
              <p:nvPr/>
            </p:nvGrpSpPr>
            <p:grpSpPr>
              <a:xfrm>
                <a:off x="5514494" y="2142355"/>
                <a:ext cx="3795853" cy="374667"/>
                <a:chOff x="5513107" y="4421615"/>
                <a:chExt cx="3795853" cy="374667"/>
              </a:xfrm>
            </p:grpSpPr>
            <p:sp>
              <p:nvSpPr>
                <p:cNvPr id="225" name="TextBox 224"/>
                <p:cNvSpPr txBox="1"/>
                <p:nvPr/>
              </p:nvSpPr>
              <p:spPr>
                <a:xfrm>
                  <a:off x="5513107" y="4431597"/>
                  <a:ext cx="44906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600" i="1" dirty="0" smtClean="0">
                      <a:latin typeface="Arial" charset="0"/>
                      <a:ea typeface="Arial" charset="0"/>
                      <a:cs typeface="Arial" charset="0"/>
                    </a:rPr>
                    <a:t>d</a:t>
                  </a:r>
                  <a:r>
                    <a:rPr lang="en-US" sz="1600" i="1" baseline="-25000" dirty="0">
                      <a:latin typeface="Arial" charset="0"/>
                      <a:ea typeface="Arial" charset="0"/>
                      <a:cs typeface="Arial" charset="0"/>
                    </a:rPr>
                    <a:t>6</a:t>
                  </a:r>
                </a:p>
              </p:txBody>
            </p:sp>
            <p:sp>
              <p:nvSpPr>
                <p:cNvPr id="226" name="TextBox 225"/>
                <p:cNvSpPr txBox="1"/>
                <p:nvPr/>
              </p:nvSpPr>
              <p:spPr>
                <a:xfrm>
                  <a:off x="7383565" y="4421615"/>
                  <a:ext cx="44906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600" i="1" dirty="0" smtClean="0">
                      <a:latin typeface="Arial" charset="0"/>
                      <a:ea typeface="Arial" charset="0"/>
                      <a:cs typeface="Arial" charset="0"/>
                    </a:rPr>
                    <a:t>e</a:t>
                  </a:r>
                  <a:r>
                    <a:rPr lang="en-US" sz="1600" i="1" baseline="-25000" dirty="0" smtClean="0">
                      <a:latin typeface="Arial" charset="0"/>
                      <a:ea typeface="Arial" charset="0"/>
                      <a:cs typeface="Arial" charset="0"/>
                    </a:rPr>
                    <a:t>6</a:t>
                  </a:r>
                  <a:endParaRPr lang="en-US" sz="1600" i="1" baseline="-25000" dirty="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227" name="TextBox 226"/>
                <p:cNvSpPr txBox="1"/>
                <p:nvPr/>
              </p:nvSpPr>
              <p:spPr>
                <a:xfrm>
                  <a:off x="8859900" y="4457728"/>
                  <a:ext cx="44906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600" i="1" dirty="0" smtClean="0">
                      <a:latin typeface="Arial" charset="0"/>
                      <a:ea typeface="Arial" charset="0"/>
                      <a:cs typeface="Arial" charset="0"/>
                    </a:rPr>
                    <a:t>f</a:t>
                  </a:r>
                  <a:r>
                    <a:rPr lang="en-US" sz="1600" i="1" baseline="-25000" dirty="0" smtClean="0">
                      <a:latin typeface="Arial" charset="0"/>
                      <a:ea typeface="Arial" charset="0"/>
                      <a:cs typeface="Arial" charset="0"/>
                    </a:rPr>
                    <a:t>6</a:t>
                  </a:r>
                  <a:endParaRPr lang="en-US" sz="1600" i="1" baseline="-25000" dirty="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</p:grpSp>
          <p:grpSp>
            <p:nvGrpSpPr>
              <p:cNvPr id="228" name="Group 227"/>
              <p:cNvGrpSpPr/>
              <p:nvPr/>
            </p:nvGrpSpPr>
            <p:grpSpPr>
              <a:xfrm>
                <a:off x="5540755" y="1582804"/>
                <a:ext cx="3795853" cy="374667"/>
                <a:chOff x="5513107" y="4421615"/>
                <a:chExt cx="3795853" cy="374667"/>
              </a:xfrm>
            </p:grpSpPr>
            <p:sp>
              <p:nvSpPr>
                <p:cNvPr id="229" name="TextBox 228"/>
                <p:cNvSpPr txBox="1"/>
                <p:nvPr/>
              </p:nvSpPr>
              <p:spPr>
                <a:xfrm>
                  <a:off x="5513107" y="4431597"/>
                  <a:ext cx="44906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600" i="1" dirty="0" smtClean="0">
                      <a:latin typeface="Arial" charset="0"/>
                      <a:ea typeface="Arial" charset="0"/>
                      <a:cs typeface="Arial" charset="0"/>
                    </a:rPr>
                    <a:t>d</a:t>
                  </a:r>
                  <a:r>
                    <a:rPr lang="en-US" sz="1600" i="1" baseline="-25000" dirty="0" smtClean="0">
                      <a:latin typeface="Arial" charset="0"/>
                      <a:ea typeface="Arial" charset="0"/>
                      <a:cs typeface="Arial" charset="0"/>
                    </a:rPr>
                    <a:t>7</a:t>
                  </a:r>
                  <a:endParaRPr lang="en-US" sz="1600" i="1" baseline="-25000" dirty="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230" name="TextBox 229"/>
                <p:cNvSpPr txBox="1"/>
                <p:nvPr/>
              </p:nvSpPr>
              <p:spPr>
                <a:xfrm>
                  <a:off x="7383565" y="4421615"/>
                  <a:ext cx="44906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600" i="1" dirty="0" smtClean="0">
                      <a:latin typeface="Arial" charset="0"/>
                      <a:ea typeface="Arial" charset="0"/>
                      <a:cs typeface="Arial" charset="0"/>
                    </a:rPr>
                    <a:t>e</a:t>
                  </a:r>
                  <a:r>
                    <a:rPr lang="en-US" sz="1600" i="1" baseline="-25000" dirty="0" smtClean="0">
                      <a:latin typeface="Arial" charset="0"/>
                      <a:ea typeface="Arial" charset="0"/>
                      <a:cs typeface="Arial" charset="0"/>
                    </a:rPr>
                    <a:t>7</a:t>
                  </a:r>
                  <a:endParaRPr lang="en-US" sz="1600" i="1" baseline="-25000" dirty="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231" name="TextBox 230"/>
                <p:cNvSpPr txBox="1"/>
                <p:nvPr/>
              </p:nvSpPr>
              <p:spPr>
                <a:xfrm>
                  <a:off x="8859900" y="4457728"/>
                  <a:ext cx="44906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600" i="1" dirty="0" smtClean="0">
                      <a:latin typeface="Arial" charset="0"/>
                      <a:ea typeface="Arial" charset="0"/>
                      <a:cs typeface="Arial" charset="0"/>
                    </a:rPr>
                    <a:t>f</a:t>
                  </a:r>
                  <a:r>
                    <a:rPr lang="en-US" sz="1600" i="1" baseline="-25000" dirty="0" smtClean="0">
                      <a:latin typeface="Arial" charset="0"/>
                      <a:ea typeface="Arial" charset="0"/>
                      <a:cs typeface="Arial" charset="0"/>
                    </a:rPr>
                    <a:t>7</a:t>
                  </a:r>
                  <a:endParaRPr lang="en-US" sz="1600" i="1" baseline="-25000" dirty="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</p:grpSp>
          <p:grpSp>
            <p:nvGrpSpPr>
              <p:cNvPr id="232" name="Group 231"/>
              <p:cNvGrpSpPr/>
              <p:nvPr/>
            </p:nvGrpSpPr>
            <p:grpSpPr>
              <a:xfrm>
                <a:off x="5540755" y="1009422"/>
                <a:ext cx="3795853" cy="374667"/>
                <a:chOff x="5513107" y="4421615"/>
                <a:chExt cx="3795853" cy="374667"/>
              </a:xfrm>
            </p:grpSpPr>
            <p:sp>
              <p:nvSpPr>
                <p:cNvPr id="233" name="TextBox 232"/>
                <p:cNvSpPr txBox="1"/>
                <p:nvPr/>
              </p:nvSpPr>
              <p:spPr>
                <a:xfrm>
                  <a:off x="5513107" y="4431597"/>
                  <a:ext cx="44906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600" i="1" dirty="0" smtClean="0">
                      <a:latin typeface="Arial" charset="0"/>
                      <a:ea typeface="Arial" charset="0"/>
                      <a:cs typeface="Arial" charset="0"/>
                    </a:rPr>
                    <a:t>d</a:t>
                  </a:r>
                  <a:r>
                    <a:rPr lang="en-US" sz="1600" i="1" baseline="-25000" dirty="0" smtClean="0">
                      <a:latin typeface="Arial" charset="0"/>
                      <a:ea typeface="Arial" charset="0"/>
                      <a:cs typeface="Arial" charset="0"/>
                    </a:rPr>
                    <a:t>8</a:t>
                  </a:r>
                  <a:endParaRPr lang="en-US" sz="1600" i="1" baseline="-25000" dirty="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234" name="TextBox 233"/>
                <p:cNvSpPr txBox="1"/>
                <p:nvPr/>
              </p:nvSpPr>
              <p:spPr>
                <a:xfrm>
                  <a:off x="7383565" y="4421615"/>
                  <a:ext cx="44906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600" i="1" dirty="0" smtClean="0">
                      <a:latin typeface="Arial" charset="0"/>
                      <a:ea typeface="Arial" charset="0"/>
                      <a:cs typeface="Arial" charset="0"/>
                    </a:rPr>
                    <a:t>e</a:t>
                  </a:r>
                  <a:r>
                    <a:rPr lang="en-US" sz="1600" i="1" baseline="-25000" dirty="0" smtClean="0">
                      <a:latin typeface="Arial" charset="0"/>
                      <a:ea typeface="Arial" charset="0"/>
                      <a:cs typeface="Arial" charset="0"/>
                    </a:rPr>
                    <a:t>8</a:t>
                  </a:r>
                  <a:endParaRPr lang="en-US" sz="1600" i="1" baseline="-25000" dirty="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235" name="TextBox 234"/>
                <p:cNvSpPr txBox="1"/>
                <p:nvPr/>
              </p:nvSpPr>
              <p:spPr>
                <a:xfrm>
                  <a:off x="8859900" y="4457728"/>
                  <a:ext cx="44906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600" i="1" dirty="0" smtClean="0">
                      <a:latin typeface="Arial" charset="0"/>
                      <a:ea typeface="Arial" charset="0"/>
                      <a:cs typeface="Arial" charset="0"/>
                    </a:rPr>
                    <a:t>f</a:t>
                  </a:r>
                  <a:r>
                    <a:rPr lang="en-US" sz="1600" i="1" baseline="-25000" dirty="0" smtClean="0">
                      <a:latin typeface="Arial" charset="0"/>
                      <a:ea typeface="Arial" charset="0"/>
                      <a:cs typeface="Arial" charset="0"/>
                    </a:rPr>
                    <a:t>8</a:t>
                  </a:r>
                  <a:endParaRPr lang="en-US" sz="1600" i="1" baseline="-25000" dirty="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</p:grpSp>
          <p:grpSp>
            <p:nvGrpSpPr>
              <p:cNvPr id="236" name="Group 235"/>
              <p:cNvGrpSpPr/>
              <p:nvPr/>
            </p:nvGrpSpPr>
            <p:grpSpPr>
              <a:xfrm>
                <a:off x="5540755" y="408923"/>
                <a:ext cx="3795853" cy="374667"/>
                <a:chOff x="5513107" y="4421615"/>
                <a:chExt cx="3795853" cy="374667"/>
              </a:xfrm>
            </p:grpSpPr>
            <p:sp>
              <p:nvSpPr>
                <p:cNvPr id="237" name="TextBox 236"/>
                <p:cNvSpPr txBox="1"/>
                <p:nvPr/>
              </p:nvSpPr>
              <p:spPr>
                <a:xfrm>
                  <a:off x="5513107" y="4431597"/>
                  <a:ext cx="44906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600" i="1" dirty="0" smtClean="0">
                      <a:latin typeface="Arial" charset="0"/>
                      <a:ea typeface="Arial" charset="0"/>
                      <a:cs typeface="Arial" charset="0"/>
                    </a:rPr>
                    <a:t>d</a:t>
                  </a:r>
                  <a:r>
                    <a:rPr lang="en-US" sz="1600" i="1" baseline="-25000" dirty="0" smtClean="0">
                      <a:latin typeface="Arial" charset="0"/>
                      <a:ea typeface="Arial" charset="0"/>
                      <a:cs typeface="Arial" charset="0"/>
                    </a:rPr>
                    <a:t>9</a:t>
                  </a:r>
                  <a:endParaRPr lang="en-US" sz="1600" i="1" baseline="-25000" dirty="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238" name="TextBox 237"/>
                <p:cNvSpPr txBox="1"/>
                <p:nvPr/>
              </p:nvSpPr>
              <p:spPr>
                <a:xfrm>
                  <a:off x="7383565" y="4421615"/>
                  <a:ext cx="44906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600" i="1" dirty="0" smtClean="0">
                      <a:latin typeface="Arial" charset="0"/>
                      <a:ea typeface="Arial" charset="0"/>
                      <a:cs typeface="Arial" charset="0"/>
                    </a:rPr>
                    <a:t>e</a:t>
                  </a:r>
                  <a:r>
                    <a:rPr lang="en-US" sz="1600" i="1" baseline="-25000" dirty="0">
                      <a:latin typeface="Arial" charset="0"/>
                      <a:ea typeface="Arial" charset="0"/>
                      <a:cs typeface="Arial" charset="0"/>
                    </a:rPr>
                    <a:t>9</a:t>
                  </a:r>
                </a:p>
              </p:txBody>
            </p:sp>
            <p:sp>
              <p:nvSpPr>
                <p:cNvPr id="239" name="TextBox 238"/>
                <p:cNvSpPr txBox="1"/>
                <p:nvPr/>
              </p:nvSpPr>
              <p:spPr>
                <a:xfrm>
                  <a:off x="8859900" y="4457728"/>
                  <a:ext cx="44906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600" i="1" dirty="0" smtClean="0">
                      <a:latin typeface="Arial" charset="0"/>
                      <a:ea typeface="Arial" charset="0"/>
                      <a:cs typeface="Arial" charset="0"/>
                    </a:rPr>
                    <a:t>f</a:t>
                  </a:r>
                  <a:r>
                    <a:rPr lang="en-US" sz="1600" i="1" baseline="-25000" dirty="0" smtClean="0">
                      <a:latin typeface="Arial" charset="0"/>
                      <a:ea typeface="Arial" charset="0"/>
                      <a:cs typeface="Arial" charset="0"/>
                    </a:rPr>
                    <a:t>9</a:t>
                  </a:r>
                  <a:endParaRPr lang="en-US" sz="1600" i="1" baseline="-25000" dirty="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</p:grpSp>
          <p:grpSp>
            <p:nvGrpSpPr>
              <p:cNvPr id="240" name="Group 239"/>
              <p:cNvGrpSpPr/>
              <p:nvPr/>
            </p:nvGrpSpPr>
            <p:grpSpPr>
              <a:xfrm>
                <a:off x="5497485" y="-110389"/>
                <a:ext cx="3827097" cy="374667"/>
                <a:chOff x="5513107" y="4421615"/>
                <a:chExt cx="3827097" cy="374667"/>
              </a:xfrm>
            </p:grpSpPr>
            <p:sp>
              <p:nvSpPr>
                <p:cNvPr id="241" name="TextBox 240"/>
                <p:cNvSpPr txBox="1"/>
                <p:nvPr/>
              </p:nvSpPr>
              <p:spPr>
                <a:xfrm>
                  <a:off x="5513107" y="4431597"/>
                  <a:ext cx="49233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600" i="1" dirty="0" smtClean="0">
                      <a:latin typeface="Arial" charset="0"/>
                      <a:ea typeface="Arial" charset="0"/>
                      <a:cs typeface="Arial" charset="0"/>
                    </a:rPr>
                    <a:t>d</a:t>
                  </a:r>
                  <a:r>
                    <a:rPr lang="en-US" sz="1600" i="1" baseline="-25000" dirty="0" smtClean="0">
                      <a:latin typeface="Arial" charset="0"/>
                      <a:ea typeface="Arial" charset="0"/>
                      <a:cs typeface="Arial" charset="0"/>
                    </a:rPr>
                    <a:t>10</a:t>
                  </a:r>
                  <a:endParaRPr lang="en-US" sz="1600" i="1" baseline="-25000" dirty="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242" name="TextBox 241"/>
                <p:cNvSpPr txBox="1"/>
                <p:nvPr/>
              </p:nvSpPr>
              <p:spPr>
                <a:xfrm>
                  <a:off x="7383565" y="4421615"/>
                  <a:ext cx="54521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600" i="1" smtClean="0">
                      <a:latin typeface="Arial" charset="0"/>
                      <a:ea typeface="Arial" charset="0"/>
                      <a:cs typeface="Arial" charset="0"/>
                    </a:rPr>
                    <a:t>e</a:t>
                  </a:r>
                  <a:r>
                    <a:rPr lang="en-US" sz="1600" i="1" baseline="-25000" smtClean="0">
                      <a:latin typeface="Arial" charset="0"/>
                      <a:ea typeface="Arial" charset="0"/>
                      <a:cs typeface="Arial" charset="0"/>
                    </a:rPr>
                    <a:t>10</a:t>
                  </a:r>
                  <a:endParaRPr lang="en-US" sz="1600" i="1" baseline="-25000" dirty="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243" name="TextBox 242"/>
                <p:cNvSpPr txBox="1"/>
                <p:nvPr/>
              </p:nvSpPr>
              <p:spPr>
                <a:xfrm>
                  <a:off x="8859900" y="4457728"/>
                  <a:ext cx="480304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600" i="1" dirty="0" smtClean="0">
                      <a:latin typeface="Arial" charset="0"/>
                      <a:ea typeface="Arial" charset="0"/>
                      <a:cs typeface="Arial" charset="0"/>
                    </a:rPr>
                    <a:t>f</a:t>
                  </a:r>
                  <a:r>
                    <a:rPr lang="en-US" sz="1600" i="1" baseline="-25000" dirty="0" smtClean="0">
                      <a:latin typeface="Arial" charset="0"/>
                      <a:ea typeface="Arial" charset="0"/>
                      <a:cs typeface="Arial" charset="0"/>
                    </a:rPr>
                    <a:t>10</a:t>
                  </a:r>
                  <a:endParaRPr lang="en-US" sz="1600" i="1" baseline="-25000" dirty="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</p:grpSp>
        </p:grpSp>
        <p:grpSp>
          <p:nvGrpSpPr>
            <p:cNvPr id="252" name="Group 251"/>
            <p:cNvGrpSpPr/>
            <p:nvPr/>
          </p:nvGrpSpPr>
          <p:grpSpPr>
            <a:xfrm>
              <a:off x="-174599" y="322493"/>
              <a:ext cx="5519811" cy="4386969"/>
              <a:chOff x="-650097" y="282049"/>
              <a:chExt cx="5519811" cy="4386969"/>
            </a:xfrm>
          </p:grpSpPr>
          <p:grpSp>
            <p:nvGrpSpPr>
              <p:cNvPr id="249" name="Group 248"/>
              <p:cNvGrpSpPr/>
              <p:nvPr/>
            </p:nvGrpSpPr>
            <p:grpSpPr>
              <a:xfrm>
                <a:off x="234965" y="282049"/>
                <a:ext cx="4634749" cy="4386969"/>
                <a:chOff x="172482" y="12003"/>
                <a:chExt cx="4634749" cy="4386969"/>
              </a:xfrm>
            </p:grpSpPr>
            <p:cxnSp>
              <p:nvCxnSpPr>
                <p:cNvPr id="9" name="Straight Connector 8"/>
                <p:cNvCxnSpPr/>
                <p:nvPr/>
              </p:nvCxnSpPr>
              <p:spPr>
                <a:xfrm>
                  <a:off x="829501" y="1162659"/>
                  <a:ext cx="0" cy="1244600"/>
                </a:xfrm>
                <a:prstGeom prst="line">
                  <a:avLst/>
                </a:prstGeom>
                <a:ln>
                  <a:solidFill>
                    <a:srgbClr val="00B050"/>
                  </a:solidFill>
                  <a:headEnd type="oval" w="sm" len="sm"/>
                  <a:tailEnd type="oval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" name="Straight Connector 9"/>
                <p:cNvCxnSpPr/>
                <p:nvPr/>
              </p:nvCxnSpPr>
              <p:spPr>
                <a:xfrm flipH="1" flipV="1">
                  <a:off x="240898" y="1162426"/>
                  <a:ext cx="3175" cy="1211911"/>
                </a:xfrm>
                <a:prstGeom prst="line">
                  <a:avLst/>
                </a:prstGeom>
                <a:ln>
                  <a:solidFill>
                    <a:srgbClr val="0432FF"/>
                  </a:solidFill>
                  <a:headEnd type="oval" w="sm" len="sm"/>
                  <a:tailEnd type="oval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" name="Straight Connector 10"/>
                <p:cNvCxnSpPr/>
                <p:nvPr/>
              </p:nvCxnSpPr>
              <p:spPr>
                <a:xfrm flipV="1">
                  <a:off x="237546" y="2520387"/>
                  <a:ext cx="3352" cy="1197974"/>
                </a:xfrm>
                <a:prstGeom prst="line">
                  <a:avLst/>
                </a:prstGeom>
                <a:ln>
                  <a:solidFill>
                    <a:srgbClr val="0432FF"/>
                  </a:solidFill>
                  <a:headEnd type="oval" w="sm" len="sm"/>
                  <a:tailEnd type="oval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11"/>
                <p:cNvCxnSpPr/>
                <p:nvPr/>
              </p:nvCxnSpPr>
              <p:spPr>
                <a:xfrm flipV="1">
                  <a:off x="2069698" y="1162417"/>
                  <a:ext cx="4364" cy="1192870"/>
                </a:xfrm>
                <a:prstGeom prst="line">
                  <a:avLst/>
                </a:prstGeom>
                <a:ln>
                  <a:solidFill>
                    <a:srgbClr val="0432FF"/>
                  </a:solidFill>
                  <a:headEnd type="oval" w="sm" len="sm"/>
                  <a:tailEnd type="oval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12"/>
                <p:cNvCxnSpPr/>
                <p:nvPr/>
              </p:nvCxnSpPr>
              <p:spPr>
                <a:xfrm flipV="1">
                  <a:off x="2066523" y="2507677"/>
                  <a:ext cx="4363" cy="1203335"/>
                </a:xfrm>
                <a:prstGeom prst="line">
                  <a:avLst/>
                </a:prstGeom>
                <a:ln>
                  <a:solidFill>
                    <a:srgbClr val="0432FF"/>
                  </a:solidFill>
                  <a:headEnd type="oval" w="sm" len="sm"/>
                  <a:tailEnd type="oval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13"/>
                <p:cNvCxnSpPr/>
                <p:nvPr/>
              </p:nvCxnSpPr>
              <p:spPr>
                <a:xfrm flipV="1">
                  <a:off x="3895323" y="1155137"/>
                  <a:ext cx="6350" cy="1225655"/>
                </a:xfrm>
                <a:prstGeom prst="line">
                  <a:avLst/>
                </a:prstGeom>
                <a:ln>
                  <a:solidFill>
                    <a:srgbClr val="0432FF"/>
                  </a:solidFill>
                  <a:headEnd type="oval" w="sm" len="sm"/>
                  <a:tailEnd type="oval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14"/>
                <p:cNvCxnSpPr/>
                <p:nvPr/>
              </p:nvCxnSpPr>
              <p:spPr>
                <a:xfrm flipV="1">
                  <a:off x="3898498" y="2536262"/>
                  <a:ext cx="3175" cy="1187556"/>
                </a:xfrm>
                <a:prstGeom prst="line">
                  <a:avLst/>
                </a:prstGeom>
                <a:ln>
                  <a:solidFill>
                    <a:srgbClr val="0432FF"/>
                  </a:solidFill>
                  <a:headEnd type="oval" w="sm" len="sm"/>
                  <a:tailEnd type="oval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6" name="Group 15"/>
                <p:cNvGrpSpPr/>
                <p:nvPr/>
              </p:nvGrpSpPr>
              <p:grpSpPr>
                <a:xfrm>
                  <a:off x="172482" y="3744556"/>
                  <a:ext cx="3781573" cy="94615"/>
                  <a:chOff x="1576234" y="5523119"/>
                  <a:chExt cx="3781573" cy="94615"/>
                </a:xfrm>
              </p:grpSpPr>
              <p:grpSp>
                <p:nvGrpSpPr>
                  <p:cNvPr id="108" name="Group 107"/>
                  <p:cNvGrpSpPr/>
                  <p:nvPr/>
                </p:nvGrpSpPr>
                <p:grpSpPr>
                  <a:xfrm rot="5400000">
                    <a:off x="1591030" y="5520606"/>
                    <a:ext cx="75183" cy="104775"/>
                    <a:chOff x="2339752" y="977553"/>
                    <a:chExt cx="75183" cy="104775"/>
                  </a:xfrm>
                </p:grpSpPr>
                <p:cxnSp>
                  <p:nvCxnSpPr>
                    <p:cNvPr id="122" name="Straight Connector 121"/>
                    <p:cNvCxnSpPr/>
                    <p:nvPr/>
                  </p:nvCxnSpPr>
                  <p:spPr>
                    <a:xfrm>
                      <a:off x="2339752" y="980728"/>
                      <a:ext cx="72008" cy="0"/>
                    </a:xfrm>
                    <a:prstGeom prst="line">
                      <a:avLst/>
                    </a:prstGeom>
                    <a:ln w="63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3" name="Straight Connector 122"/>
                    <p:cNvCxnSpPr/>
                    <p:nvPr/>
                  </p:nvCxnSpPr>
                  <p:spPr>
                    <a:xfrm>
                      <a:off x="2342927" y="1082328"/>
                      <a:ext cx="72008" cy="0"/>
                    </a:xfrm>
                    <a:prstGeom prst="line">
                      <a:avLst/>
                    </a:prstGeom>
                    <a:ln w="63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4" name="Straight Connector 123"/>
                    <p:cNvCxnSpPr/>
                    <p:nvPr/>
                  </p:nvCxnSpPr>
                  <p:spPr>
                    <a:xfrm>
                      <a:off x="2374677" y="977553"/>
                      <a:ext cx="0" cy="101600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109" name="Straight Connector 108"/>
                  <p:cNvCxnSpPr>
                    <a:stCxn id="119" idx="3"/>
                  </p:cNvCxnSpPr>
                  <p:nvPr/>
                </p:nvCxnSpPr>
                <p:spPr>
                  <a:xfrm>
                    <a:off x="1688146" y="5568839"/>
                    <a:ext cx="3531926" cy="1488"/>
                  </a:xfrm>
                  <a:prstGeom prst="line">
                    <a:avLst/>
                  </a:prstGeom>
                  <a:ln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10" name="Triangle 109"/>
                  <p:cNvSpPr/>
                  <p:nvPr/>
                </p:nvSpPr>
                <p:spPr>
                  <a:xfrm rot="5400000">
                    <a:off x="1688580" y="5522685"/>
                    <a:ext cx="91440" cy="92308"/>
                  </a:xfrm>
                  <a:prstGeom prst="triangl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400">
                      <a:latin typeface="Arial" charset="0"/>
                      <a:ea typeface="Arial" charset="0"/>
                      <a:cs typeface="Arial" charset="0"/>
                    </a:endParaRPr>
                  </a:p>
                </p:txBody>
              </p:sp>
              <p:sp>
                <p:nvSpPr>
                  <p:cNvPr id="111" name="Triangle 110"/>
                  <p:cNvSpPr/>
                  <p:nvPr/>
                </p:nvSpPr>
                <p:spPr>
                  <a:xfrm rot="5400000">
                    <a:off x="3545955" y="5523148"/>
                    <a:ext cx="91440" cy="92308"/>
                  </a:xfrm>
                  <a:prstGeom prst="triangl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400">
                      <a:latin typeface="Arial" charset="0"/>
                      <a:ea typeface="Arial" charset="0"/>
                      <a:cs typeface="Arial" charset="0"/>
                    </a:endParaRPr>
                  </a:p>
                </p:txBody>
              </p:sp>
              <p:sp>
                <p:nvSpPr>
                  <p:cNvPr id="112" name="Triangle 111"/>
                  <p:cNvSpPr/>
                  <p:nvPr/>
                </p:nvSpPr>
                <p:spPr>
                  <a:xfrm rot="16200000">
                    <a:off x="3324097" y="5522685"/>
                    <a:ext cx="91440" cy="92308"/>
                  </a:xfrm>
                  <a:prstGeom prst="triangl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400">
                      <a:latin typeface="Arial" charset="0"/>
                      <a:ea typeface="Arial" charset="0"/>
                      <a:cs typeface="Arial" charset="0"/>
                    </a:endParaRPr>
                  </a:p>
                </p:txBody>
              </p:sp>
              <p:grpSp>
                <p:nvGrpSpPr>
                  <p:cNvPr id="113" name="Group 112"/>
                  <p:cNvGrpSpPr/>
                  <p:nvPr/>
                </p:nvGrpSpPr>
                <p:grpSpPr>
                  <a:xfrm rot="5400000">
                    <a:off x="3447604" y="5520606"/>
                    <a:ext cx="75183" cy="104775"/>
                    <a:chOff x="2339752" y="977553"/>
                    <a:chExt cx="75183" cy="104775"/>
                  </a:xfrm>
                </p:grpSpPr>
                <p:cxnSp>
                  <p:nvCxnSpPr>
                    <p:cNvPr id="119" name="Straight Connector 118"/>
                    <p:cNvCxnSpPr/>
                    <p:nvPr/>
                  </p:nvCxnSpPr>
                  <p:spPr>
                    <a:xfrm>
                      <a:off x="2339752" y="980728"/>
                      <a:ext cx="72008" cy="0"/>
                    </a:xfrm>
                    <a:prstGeom prst="line">
                      <a:avLst/>
                    </a:prstGeom>
                    <a:ln w="63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0" name="Straight Connector 119"/>
                    <p:cNvCxnSpPr/>
                    <p:nvPr/>
                  </p:nvCxnSpPr>
                  <p:spPr>
                    <a:xfrm>
                      <a:off x="2342927" y="1082328"/>
                      <a:ext cx="72008" cy="0"/>
                    </a:xfrm>
                    <a:prstGeom prst="line">
                      <a:avLst/>
                    </a:prstGeom>
                    <a:ln w="63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1" name="Straight Connector 120"/>
                    <p:cNvCxnSpPr/>
                    <p:nvPr/>
                  </p:nvCxnSpPr>
                  <p:spPr>
                    <a:xfrm>
                      <a:off x="2374677" y="977553"/>
                      <a:ext cx="0" cy="101600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114" name="Group 113"/>
                  <p:cNvGrpSpPr/>
                  <p:nvPr/>
                </p:nvGrpSpPr>
                <p:grpSpPr>
                  <a:xfrm rot="5400000">
                    <a:off x="5267828" y="5520845"/>
                    <a:ext cx="75183" cy="104775"/>
                    <a:chOff x="2339752" y="977553"/>
                    <a:chExt cx="75183" cy="104775"/>
                  </a:xfrm>
                </p:grpSpPr>
                <p:cxnSp>
                  <p:nvCxnSpPr>
                    <p:cNvPr id="116" name="Straight Connector 115"/>
                    <p:cNvCxnSpPr/>
                    <p:nvPr/>
                  </p:nvCxnSpPr>
                  <p:spPr>
                    <a:xfrm>
                      <a:off x="2339752" y="980728"/>
                      <a:ext cx="72008" cy="0"/>
                    </a:xfrm>
                    <a:prstGeom prst="line">
                      <a:avLst/>
                    </a:prstGeom>
                    <a:ln w="63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7" name="Straight Connector 116"/>
                    <p:cNvCxnSpPr/>
                    <p:nvPr/>
                  </p:nvCxnSpPr>
                  <p:spPr>
                    <a:xfrm>
                      <a:off x="2342927" y="1082328"/>
                      <a:ext cx="72008" cy="0"/>
                    </a:xfrm>
                    <a:prstGeom prst="line">
                      <a:avLst/>
                    </a:prstGeom>
                    <a:ln w="63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8" name="Straight Connector 117"/>
                    <p:cNvCxnSpPr/>
                    <p:nvPr/>
                  </p:nvCxnSpPr>
                  <p:spPr>
                    <a:xfrm>
                      <a:off x="2374677" y="977553"/>
                      <a:ext cx="0" cy="101600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115" name="Triangle 114"/>
                  <p:cNvSpPr/>
                  <p:nvPr/>
                </p:nvSpPr>
                <p:spPr>
                  <a:xfrm rot="16200000">
                    <a:off x="5143372" y="5525860"/>
                    <a:ext cx="91440" cy="92308"/>
                  </a:xfrm>
                  <a:prstGeom prst="triangl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400">
                      <a:latin typeface="Arial" charset="0"/>
                      <a:ea typeface="Arial" charset="0"/>
                      <a:cs typeface="Arial" charset="0"/>
                    </a:endParaRPr>
                  </a:p>
                </p:txBody>
              </p:sp>
            </p:grpSp>
            <p:grpSp>
              <p:nvGrpSpPr>
                <p:cNvPr id="17" name="Group 16"/>
                <p:cNvGrpSpPr/>
                <p:nvPr/>
              </p:nvGrpSpPr>
              <p:grpSpPr>
                <a:xfrm>
                  <a:off x="179897" y="1084923"/>
                  <a:ext cx="3781573" cy="94615"/>
                  <a:chOff x="1576234" y="5523119"/>
                  <a:chExt cx="3781573" cy="94615"/>
                </a:xfrm>
              </p:grpSpPr>
              <p:grpSp>
                <p:nvGrpSpPr>
                  <p:cNvPr id="91" name="Group 90"/>
                  <p:cNvGrpSpPr/>
                  <p:nvPr/>
                </p:nvGrpSpPr>
                <p:grpSpPr>
                  <a:xfrm rot="5400000">
                    <a:off x="1591030" y="5520606"/>
                    <a:ext cx="75183" cy="104775"/>
                    <a:chOff x="2339752" y="977553"/>
                    <a:chExt cx="75183" cy="104775"/>
                  </a:xfrm>
                </p:grpSpPr>
                <p:cxnSp>
                  <p:nvCxnSpPr>
                    <p:cNvPr id="105" name="Straight Connector 104"/>
                    <p:cNvCxnSpPr/>
                    <p:nvPr/>
                  </p:nvCxnSpPr>
                  <p:spPr>
                    <a:xfrm>
                      <a:off x="2339752" y="980728"/>
                      <a:ext cx="72008" cy="0"/>
                    </a:xfrm>
                    <a:prstGeom prst="line">
                      <a:avLst/>
                    </a:prstGeom>
                    <a:ln w="63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6" name="Straight Connector 105"/>
                    <p:cNvCxnSpPr/>
                    <p:nvPr/>
                  </p:nvCxnSpPr>
                  <p:spPr>
                    <a:xfrm>
                      <a:off x="2342927" y="1082328"/>
                      <a:ext cx="72008" cy="0"/>
                    </a:xfrm>
                    <a:prstGeom prst="line">
                      <a:avLst/>
                    </a:prstGeom>
                    <a:ln w="63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7" name="Straight Connector 106"/>
                    <p:cNvCxnSpPr/>
                    <p:nvPr/>
                  </p:nvCxnSpPr>
                  <p:spPr>
                    <a:xfrm>
                      <a:off x="2374677" y="977553"/>
                      <a:ext cx="0" cy="101600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92" name="Straight Connector 91"/>
                  <p:cNvCxnSpPr/>
                  <p:nvPr/>
                </p:nvCxnSpPr>
                <p:spPr>
                  <a:xfrm>
                    <a:off x="1688146" y="5568839"/>
                    <a:ext cx="3531926" cy="1488"/>
                  </a:xfrm>
                  <a:prstGeom prst="line">
                    <a:avLst/>
                  </a:prstGeom>
                  <a:ln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93" name="Triangle 92"/>
                  <p:cNvSpPr/>
                  <p:nvPr/>
                </p:nvSpPr>
                <p:spPr>
                  <a:xfrm rot="5400000">
                    <a:off x="1688580" y="5522685"/>
                    <a:ext cx="91440" cy="92308"/>
                  </a:xfrm>
                  <a:prstGeom prst="triangl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400">
                      <a:latin typeface="Arial" charset="0"/>
                      <a:ea typeface="Arial" charset="0"/>
                      <a:cs typeface="Arial" charset="0"/>
                    </a:endParaRPr>
                  </a:p>
                </p:txBody>
              </p:sp>
              <p:sp>
                <p:nvSpPr>
                  <p:cNvPr id="94" name="Triangle 93"/>
                  <p:cNvSpPr/>
                  <p:nvPr/>
                </p:nvSpPr>
                <p:spPr>
                  <a:xfrm rot="5400000">
                    <a:off x="3545955" y="5523148"/>
                    <a:ext cx="91440" cy="92308"/>
                  </a:xfrm>
                  <a:prstGeom prst="triangl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400">
                      <a:latin typeface="Arial" charset="0"/>
                      <a:ea typeface="Arial" charset="0"/>
                      <a:cs typeface="Arial" charset="0"/>
                    </a:endParaRPr>
                  </a:p>
                </p:txBody>
              </p:sp>
              <p:sp>
                <p:nvSpPr>
                  <p:cNvPr id="95" name="Triangle 94"/>
                  <p:cNvSpPr/>
                  <p:nvPr/>
                </p:nvSpPr>
                <p:spPr>
                  <a:xfrm rot="16200000">
                    <a:off x="3324097" y="5522685"/>
                    <a:ext cx="91440" cy="92308"/>
                  </a:xfrm>
                  <a:prstGeom prst="triangl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400">
                      <a:latin typeface="Arial" charset="0"/>
                      <a:ea typeface="Arial" charset="0"/>
                      <a:cs typeface="Arial" charset="0"/>
                    </a:endParaRPr>
                  </a:p>
                </p:txBody>
              </p:sp>
              <p:grpSp>
                <p:nvGrpSpPr>
                  <p:cNvPr id="96" name="Group 95"/>
                  <p:cNvGrpSpPr/>
                  <p:nvPr/>
                </p:nvGrpSpPr>
                <p:grpSpPr>
                  <a:xfrm rot="5400000">
                    <a:off x="3447604" y="5520606"/>
                    <a:ext cx="75183" cy="104775"/>
                    <a:chOff x="2339752" y="977553"/>
                    <a:chExt cx="75183" cy="104775"/>
                  </a:xfrm>
                </p:grpSpPr>
                <p:cxnSp>
                  <p:nvCxnSpPr>
                    <p:cNvPr id="102" name="Straight Connector 101"/>
                    <p:cNvCxnSpPr/>
                    <p:nvPr/>
                  </p:nvCxnSpPr>
                  <p:spPr>
                    <a:xfrm>
                      <a:off x="2339752" y="980728"/>
                      <a:ext cx="72008" cy="0"/>
                    </a:xfrm>
                    <a:prstGeom prst="line">
                      <a:avLst/>
                    </a:prstGeom>
                    <a:ln w="63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3" name="Straight Connector 102"/>
                    <p:cNvCxnSpPr/>
                    <p:nvPr/>
                  </p:nvCxnSpPr>
                  <p:spPr>
                    <a:xfrm>
                      <a:off x="2342927" y="1082328"/>
                      <a:ext cx="72008" cy="0"/>
                    </a:xfrm>
                    <a:prstGeom prst="line">
                      <a:avLst/>
                    </a:prstGeom>
                    <a:ln w="63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4" name="Straight Connector 103"/>
                    <p:cNvCxnSpPr/>
                    <p:nvPr/>
                  </p:nvCxnSpPr>
                  <p:spPr>
                    <a:xfrm>
                      <a:off x="2374677" y="977553"/>
                      <a:ext cx="0" cy="101600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97" name="Group 96"/>
                  <p:cNvGrpSpPr/>
                  <p:nvPr/>
                </p:nvGrpSpPr>
                <p:grpSpPr>
                  <a:xfrm rot="5400000">
                    <a:off x="5267828" y="5520845"/>
                    <a:ext cx="75183" cy="104775"/>
                    <a:chOff x="2339752" y="977553"/>
                    <a:chExt cx="75183" cy="104775"/>
                  </a:xfrm>
                </p:grpSpPr>
                <p:cxnSp>
                  <p:nvCxnSpPr>
                    <p:cNvPr id="99" name="Straight Connector 98"/>
                    <p:cNvCxnSpPr/>
                    <p:nvPr/>
                  </p:nvCxnSpPr>
                  <p:spPr>
                    <a:xfrm>
                      <a:off x="2339752" y="980728"/>
                      <a:ext cx="72008" cy="0"/>
                    </a:xfrm>
                    <a:prstGeom prst="line">
                      <a:avLst/>
                    </a:prstGeom>
                    <a:ln w="63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0" name="Straight Connector 99"/>
                    <p:cNvCxnSpPr/>
                    <p:nvPr/>
                  </p:nvCxnSpPr>
                  <p:spPr>
                    <a:xfrm>
                      <a:off x="2342927" y="1082328"/>
                      <a:ext cx="72008" cy="0"/>
                    </a:xfrm>
                    <a:prstGeom prst="line">
                      <a:avLst/>
                    </a:prstGeom>
                    <a:ln w="63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1" name="Straight Connector 100"/>
                    <p:cNvCxnSpPr/>
                    <p:nvPr/>
                  </p:nvCxnSpPr>
                  <p:spPr>
                    <a:xfrm>
                      <a:off x="2374677" y="977553"/>
                      <a:ext cx="0" cy="101600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98" name="Triangle 97"/>
                  <p:cNvSpPr/>
                  <p:nvPr/>
                </p:nvSpPr>
                <p:spPr>
                  <a:xfrm rot="16200000">
                    <a:off x="5143372" y="5525860"/>
                    <a:ext cx="91440" cy="92308"/>
                  </a:xfrm>
                  <a:prstGeom prst="triangl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400">
                      <a:latin typeface="Arial" charset="0"/>
                      <a:ea typeface="Arial" charset="0"/>
                      <a:cs typeface="Arial" charset="0"/>
                    </a:endParaRPr>
                  </a:p>
                </p:txBody>
              </p:sp>
            </p:grpSp>
            <p:grpSp>
              <p:nvGrpSpPr>
                <p:cNvPr id="18" name="Group 17"/>
                <p:cNvGrpSpPr/>
                <p:nvPr/>
              </p:nvGrpSpPr>
              <p:grpSpPr>
                <a:xfrm>
                  <a:off x="175071" y="2392461"/>
                  <a:ext cx="3781573" cy="94615"/>
                  <a:chOff x="1576234" y="5523119"/>
                  <a:chExt cx="3781573" cy="94615"/>
                </a:xfrm>
              </p:grpSpPr>
              <p:grpSp>
                <p:nvGrpSpPr>
                  <p:cNvPr id="74" name="Group 73"/>
                  <p:cNvGrpSpPr/>
                  <p:nvPr/>
                </p:nvGrpSpPr>
                <p:grpSpPr>
                  <a:xfrm rot="5400000">
                    <a:off x="1591030" y="5520606"/>
                    <a:ext cx="75183" cy="104775"/>
                    <a:chOff x="2339752" y="977553"/>
                    <a:chExt cx="75183" cy="104775"/>
                  </a:xfrm>
                </p:grpSpPr>
                <p:cxnSp>
                  <p:nvCxnSpPr>
                    <p:cNvPr id="88" name="Straight Connector 87"/>
                    <p:cNvCxnSpPr/>
                    <p:nvPr/>
                  </p:nvCxnSpPr>
                  <p:spPr>
                    <a:xfrm>
                      <a:off x="2339752" y="980728"/>
                      <a:ext cx="72008" cy="0"/>
                    </a:xfrm>
                    <a:prstGeom prst="line">
                      <a:avLst/>
                    </a:prstGeom>
                    <a:ln w="63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9" name="Straight Connector 88"/>
                    <p:cNvCxnSpPr/>
                    <p:nvPr/>
                  </p:nvCxnSpPr>
                  <p:spPr>
                    <a:xfrm>
                      <a:off x="2342927" y="1082328"/>
                      <a:ext cx="72008" cy="0"/>
                    </a:xfrm>
                    <a:prstGeom prst="line">
                      <a:avLst/>
                    </a:prstGeom>
                    <a:ln w="63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0" name="Straight Connector 89"/>
                    <p:cNvCxnSpPr/>
                    <p:nvPr/>
                  </p:nvCxnSpPr>
                  <p:spPr>
                    <a:xfrm>
                      <a:off x="2374677" y="977553"/>
                      <a:ext cx="0" cy="101600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75" name="Straight Connector 74"/>
                  <p:cNvCxnSpPr/>
                  <p:nvPr/>
                </p:nvCxnSpPr>
                <p:spPr>
                  <a:xfrm>
                    <a:off x="1688146" y="5568839"/>
                    <a:ext cx="3531926" cy="1488"/>
                  </a:xfrm>
                  <a:prstGeom prst="line">
                    <a:avLst/>
                  </a:prstGeom>
                  <a:ln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76" name="Triangle 75"/>
                  <p:cNvSpPr/>
                  <p:nvPr/>
                </p:nvSpPr>
                <p:spPr>
                  <a:xfrm rot="5400000">
                    <a:off x="1688580" y="5522685"/>
                    <a:ext cx="91440" cy="92308"/>
                  </a:xfrm>
                  <a:prstGeom prst="triangl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400">
                      <a:latin typeface="Arial" charset="0"/>
                      <a:ea typeface="Arial" charset="0"/>
                      <a:cs typeface="Arial" charset="0"/>
                    </a:endParaRPr>
                  </a:p>
                </p:txBody>
              </p:sp>
              <p:sp>
                <p:nvSpPr>
                  <p:cNvPr id="77" name="Triangle 76"/>
                  <p:cNvSpPr/>
                  <p:nvPr/>
                </p:nvSpPr>
                <p:spPr>
                  <a:xfrm rot="5400000">
                    <a:off x="3545955" y="5523148"/>
                    <a:ext cx="91440" cy="92308"/>
                  </a:xfrm>
                  <a:prstGeom prst="triangl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400">
                      <a:latin typeface="Arial" charset="0"/>
                      <a:ea typeface="Arial" charset="0"/>
                      <a:cs typeface="Arial" charset="0"/>
                    </a:endParaRPr>
                  </a:p>
                </p:txBody>
              </p:sp>
              <p:sp>
                <p:nvSpPr>
                  <p:cNvPr id="78" name="Triangle 77"/>
                  <p:cNvSpPr/>
                  <p:nvPr/>
                </p:nvSpPr>
                <p:spPr>
                  <a:xfrm rot="16200000">
                    <a:off x="3324097" y="5522685"/>
                    <a:ext cx="91440" cy="92308"/>
                  </a:xfrm>
                  <a:prstGeom prst="triangl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400">
                      <a:latin typeface="Arial" charset="0"/>
                      <a:ea typeface="Arial" charset="0"/>
                      <a:cs typeface="Arial" charset="0"/>
                    </a:endParaRPr>
                  </a:p>
                </p:txBody>
              </p:sp>
              <p:grpSp>
                <p:nvGrpSpPr>
                  <p:cNvPr id="79" name="Group 78"/>
                  <p:cNvGrpSpPr/>
                  <p:nvPr/>
                </p:nvGrpSpPr>
                <p:grpSpPr>
                  <a:xfrm rot="5400000">
                    <a:off x="3447604" y="5520606"/>
                    <a:ext cx="75183" cy="104775"/>
                    <a:chOff x="2339752" y="977553"/>
                    <a:chExt cx="75183" cy="104775"/>
                  </a:xfrm>
                </p:grpSpPr>
                <p:cxnSp>
                  <p:nvCxnSpPr>
                    <p:cNvPr id="85" name="Straight Connector 84"/>
                    <p:cNvCxnSpPr/>
                    <p:nvPr/>
                  </p:nvCxnSpPr>
                  <p:spPr>
                    <a:xfrm>
                      <a:off x="2339752" y="980728"/>
                      <a:ext cx="72008" cy="0"/>
                    </a:xfrm>
                    <a:prstGeom prst="line">
                      <a:avLst/>
                    </a:prstGeom>
                    <a:ln w="63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6" name="Straight Connector 85"/>
                    <p:cNvCxnSpPr/>
                    <p:nvPr/>
                  </p:nvCxnSpPr>
                  <p:spPr>
                    <a:xfrm>
                      <a:off x="2342927" y="1082328"/>
                      <a:ext cx="72008" cy="0"/>
                    </a:xfrm>
                    <a:prstGeom prst="line">
                      <a:avLst/>
                    </a:prstGeom>
                    <a:ln w="63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7" name="Straight Connector 86"/>
                    <p:cNvCxnSpPr/>
                    <p:nvPr/>
                  </p:nvCxnSpPr>
                  <p:spPr>
                    <a:xfrm>
                      <a:off x="2374677" y="977553"/>
                      <a:ext cx="0" cy="101600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80" name="Group 79"/>
                  <p:cNvGrpSpPr/>
                  <p:nvPr/>
                </p:nvGrpSpPr>
                <p:grpSpPr>
                  <a:xfrm rot="5400000">
                    <a:off x="5267828" y="5520845"/>
                    <a:ext cx="75183" cy="104775"/>
                    <a:chOff x="2339752" y="977553"/>
                    <a:chExt cx="75183" cy="104775"/>
                  </a:xfrm>
                </p:grpSpPr>
                <p:cxnSp>
                  <p:nvCxnSpPr>
                    <p:cNvPr id="82" name="Straight Connector 81"/>
                    <p:cNvCxnSpPr/>
                    <p:nvPr/>
                  </p:nvCxnSpPr>
                  <p:spPr>
                    <a:xfrm>
                      <a:off x="2339752" y="980728"/>
                      <a:ext cx="72008" cy="0"/>
                    </a:xfrm>
                    <a:prstGeom prst="line">
                      <a:avLst/>
                    </a:prstGeom>
                    <a:ln w="63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3" name="Straight Connector 82"/>
                    <p:cNvCxnSpPr/>
                    <p:nvPr/>
                  </p:nvCxnSpPr>
                  <p:spPr>
                    <a:xfrm>
                      <a:off x="2342927" y="1082328"/>
                      <a:ext cx="72008" cy="0"/>
                    </a:xfrm>
                    <a:prstGeom prst="line">
                      <a:avLst/>
                    </a:prstGeom>
                    <a:ln w="63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4" name="Straight Connector 83"/>
                    <p:cNvCxnSpPr/>
                    <p:nvPr/>
                  </p:nvCxnSpPr>
                  <p:spPr>
                    <a:xfrm>
                      <a:off x="2374677" y="977553"/>
                      <a:ext cx="0" cy="101600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81" name="Triangle 80"/>
                  <p:cNvSpPr/>
                  <p:nvPr/>
                </p:nvSpPr>
                <p:spPr>
                  <a:xfrm rot="16200000">
                    <a:off x="5143372" y="5525860"/>
                    <a:ext cx="91440" cy="92308"/>
                  </a:xfrm>
                  <a:prstGeom prst="triangl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400">
                      <a:latin typeface="Arial" charset="0"/>
                      <a:ea typeface="Arial" charset="0"/>
                      <a:cs typeface="Arial" charset="0"/>
                    </a:endParaRPr>
                  </a:p>
                </p:txBody>
              </p:sp>
            </p:grpSp>
            <p:cxnSp>
              <p:nvCxnSpPr>
                <p:cNvPr id="19" name="Straight Arrow Connector 18"/>
                <p:cNvCxnSpPr/>
                <p:nvPr/>
              </p:nvCxnSpPr>
              <p:spPr>
                <a:xfrm>
                  <a:off x="4104352" y="1130642"/>
                  <a:ext cx="0" cy="1307539"/>
                </a:xfrm>
                <a:prstGeom prst="straightConnector1">
                  <a:avLst/>
                </a:prstGeom>
                <a:ln w="6350">
                  <a:solidFill>
                    <a:schemeClr val="tx1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19"/>
                <p:cNvCxnSpPr/>
                <p:nvPr/>
              </p:nvCxnSpPr>
              <p:spPr>
                <a:xfrm>
                  <a:off x="4032344" y="1130642"/>
                  <a:ext cx="144016" cy="0"/>
                </a:xfrm>
                <a:prstGeom prst="line">
                  <a:avLst/>
                </a:prstGeom>
                <a:ln w="63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20"/>
                <p:cNvCxnSpPr/>
                <p:nvPr/>
              </p:nvCxnSpPr>
              <p:spPr>
                <a:xfrm>
                  <a:off x="4032344" y="2438181"/>
                  <a:ext cx="144016" cy="0"/>
                </a:xfrm>
                <a:prstGeom prst="line">
                  <a:avLst/>
                </a:prstGeom>
                <a:ln w="63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Arrow Connector 21"/>
                <p:cNvCxnSpPr/>
                <p:nvPr/>
              </p:nvCxnSpPr>
              <p:spPr>
                <a:xfrm>
                  <a:off x="4104352" y="2437016"/>
                  <a:ext cx="0" cy="1353259"/>
                </a:xfrm>
                <a:prstGeom prst="straightConnector1">
                  <a:avLst/>
                </a:prstGeom>
                <a:ln w="6350">
                  <a:solidFill>
                    <a:schemeClr val="tx1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Straight Connector 22"/>
                <p:cNvCxnSpPr/>
                <p:nvPr/>
              </p:nvCxnSpPr>
              <p:spPr>
                <a:xfrm>
                  <a:off x="4032344" y="3796969"/>
                  <a:ext cx="144016" cy="0"/>
                </a:xfrm>
                <a:prstGeom prst="line">
                  <a:avLst/>
                </a:prstGeom>
                <a:ln w="63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" name="TextBox 23"/>
                <p:cNvSpPr txBox="1"/>
                <p:nvPr/>
              </p:nvSpPr>
              <p:spPr bwMode="auto">
                <a:xfrm>
                  <a:off x="4032344" y="2927784"/>
                  <a:ext cx="716078" cy="30777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1" lang="en-US" sz="1400" i="1" dirty="0" smtClean="0">
                      <a:latin typeface="Arial" charset="0"/>
                      <a:ea typeface="Arial" charset="0"/>
                      <a:cs typeface="Arial" charset="0"/>
                    </a:rPr>
                    <a:t>25 </a:t>
                  </a:r>
                  <a:r>
                    <a:rPr kumimoji="1" lang="en-US" sz="1400" i="1" dirty="0" err="1" smtClean="0">
                      <a:latin typeface="Arial" charset="0"/>
                      <a:ea typeface="Arial" charset="0"/>
                      <a:cs typeface="Arial" charset="0"/>
                    </a:rPr>
                    <a:t>ft</a:t>
                  </a:r>
                  <a:endParaRPr kumimoji="1" lang="en-US" sz="1400" i="1" dirty="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25" name="TextBox 24"/>
                <p:cNvSpPr txBox="1"/>
                <p:nvPr/>
              </p:nvSpPr>
              <p:spPr bwMode="auto">
                <a:xfrm>
                  <a:off x="4048839" y="1613715"/>
                  <a:ext cx="758392" cy="30777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1" lang="en-US" sz="1400" i="1" dirty="0" smtClean="0">
                      <a:latin typeface="Arial" charset="0"/>
                      <a:ea typeface="Arial" charset="0"/>
                      <a:cs typeface="Arial" charset="0"/>
                    </a:rPr>
                    <a:t>25 </a:t>
                  </a:r>
                  <a:r>
                    <a:rPr kumimoji="1" lang="en-US" sz="1400" i="1" dirty="0" err="1" smtClean="0">
                      <a:latin typeface="Arial" charset="0"/>
                      <a:ea typeface="Arial" charset="0"/>
                      <a:cs typeface="Arial" charset="0"/>
                    </a:rPr>
                    <a:t>ft</a:t>
                  </a:r>
                  <a:endParaRPr kumimoji="1" lang="en-US" sz="1400" i="1" dirty="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cxnSp>
              <p:nvCxnSpPr>
                <p:cNvPr id="26" name="Straight Arrow Connector 25"/>
                <p:cNvCxnSpPr/>
                <p:nvPr/>
              </p:nvCxnSpPr>
              <p:spPr>
                <a:xfrm>
                  <a:off x="2067936" y="965256"/>
                  <a:ext cx="1825625" cy="0"/>
                </a:xfrm>
                <a:prstGeom prst="straightConnector1">
                  <a:avLst/>
                </a:prstGeom>
                <a:ln w="6350">
                  <a:solidFill>
                    <a:schemeClr val="tx1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6"/>
                <p:cNvCxnSpPr/>
                <p:nvPr/>
              </p:nvCxnSpPr>
              <p:spPr>
                <a:xfrm>
                  <a:off x="2067936" y="893247"/>
                  <a:ext cx="0" cy="144016"/>
                </a:xfrm>
                <a:prstGeom prst="line">
                  <a:avLst/>
                </a:prstGeom>
                <a:ln w="63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7"/>
                <p:cNvCxnSpPr/>
                <p:nvPr/>
              </p:nvCxnSpPr>
              <p:spPr>
                <a:xfrm>
                  <a:off x="3893561" y="893247"/>
                  <a:ext cx="2654" cy="131153"/>
                </a:xfrm>
                <a:prstGeom prst="line">
                  <a:avLst/>
                </a:prstGeom>
                <a:ln w="63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Arrow Connector 28"/>
                <p:cNvCxnSpPr/>
                <p:nvPr/>
              </p:nvCxnSpPr>
              <p:spPr>
                <a:xfrm>
                  <a:off x="239570" y="968344"/>
                  <a:ext cx="1825625" cy="0"/>
                </a:xfrm>
                <a:prstGeom prst="straightConnector1">
                  <a:avLst/>
                </a:prstGeom>
                <a:ln w="6350">
                  <a:solidFill>
                    <a:schemeClr val="tx1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9"/>
                <p:cNvCxnSpPr/>
                <p:nvPr/>
              </p:nvCxnSpPr>
              <p:spPr>
                <a:xfrm>
                  <a:off x="239570" y="896335"/>
                  <a:ext cx="0" cy="144016"/>
                </a:xfrm>
                <a:prstGeom prst="line">
                  <a:avLst/>
                </a:prstGeom>
                <a:ln w="63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1" name="TextBox 30"/>
                <p:cNvSpPr txBox="1"/>
                <p:nvPr/>
              </p:nvSpPr>
              <p:spPr bwMode="auto">
                <a:xfrm>
                  <a:off x="2685385" y="688256"/>
                  <a:ext cx="810048" cy="30777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1" lang="en-US" sz="1400" i="1" dirty="0" smtClean="0">
                      <a:latin typeface="Arial" charset="0"/>
                      <a:ea typeface="Arial" charset="0"/>
                      <a:cs typeface="Arial" charset="0"/>
                    </a:rPr>
                    <a:t>30 </a:t>
                  </a:r>
                  <a:r>
                    <a:rPr kumimoji="1" lang="en-US" sz="1400" i="1" dirty="0" err="1" smtClean="0">
                      <a:latin typeface="Arial" charset="0"/>
                      <a:ea typeface="Arial" charset="0"/>
                      <a:cs typeface="Arial" charset="0"/>
                    </a:rPr>
                    <a:t>ft</a:t>
                  </a:r>
                  <a:endParaRPr kumimoji="1" lang="en-US" sz="1400" i="1" dirty="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32" name="TextBox 31"/>
                <p:cNvSpPr txBox="1"/>
                <p:nvPr/>
              </p:nvSpPr>
              <p:spPr bwMode="auto">
                <a:xfrm>
                  <a:off x="842446" y="701662"/>
                  <a:ext cx="725133" cy="30777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1" lang="en-US" sz="1400" i="1" dirty="0" smtClean="0">
                      <a:latin typeface="Arial" charset="0"/>
                      <a:ea typeface="Arial" charset="0"/>
                      <a:cs typeface="Arial" charset="0"/>
                    </a:rPr>
                    <a:t>30 </a:t>
                  </a:r>
                  <a:r>
                    <a:rPr kumimoji="1" lang="en-US" sz="1400" i="1" dirty="0" err="1" smtClean="0">
                      <a:latin typeface="Arial" charset="0"/>
                      <a:ea typeface="Arial" charset="0"/>
                      <a:cs typeface="Arial" charset="0"/>
                    </a:rPr>
                    <a:t>ft</a:t>
                  </a:r>
                  <a:endParaRPr kumimoji="1" lang="en-US" sz="1400" i="1" dirty="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33" name="TextBox 32"/>
                <p:cNvSpPr txBox="1"/>
                <p:nvPr/>
              </p:nvSpPr>
              <p:spPr bwMode="auto">
                <a:xfrm>
                  <a:off x="2126982" y="3515159"/>
                  <a:ext cx="171871" cy="2154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0" tIns="0" rIns="0" bIns="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1" lang="en-US" sz="1400" i="1" dirty="0" smtClean="0">
                      <a:latin typeface="Arial" charset="0"/>
                      <a:ea typeface="Arial" charset="0"/>
                      <a:cs typeface="Arial" charset="0"/>
                    </a:rPr>
                    <a:t>b</a:t>
                  </a:r>
                  <a:endParaRPr kumimoji="1" lang="en-US" sz="1400" i="1" dirty="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34" name="TextBox 33"/>
                <p:cNvSpPr txBox="1"/>
                <p:nvPr/>
              </p:nvSpPr>
              <p:spPr bwMode="auto">
                <a:xfrm>
                  <a:off x="3756128" y="3523698"/>
                  <a:ext cx="171871" cy="2154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0" tIns="0" rIns="0" bIns="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1" lang="en-US" sz="1400" i="1" dirty="0" smtClean="0">
                      <a:latin typeface="Arial" charset="0"/>
                      <a:ea typeface="Arial" charset="0"/>
                      <a:cs typeface="Arial" charset="0"/>
                    </a:rPr>
                    <a:t>c</a:t>
                  </a:r>
                  <a:endParaRPr kumimoji="1" lang="en-US" sz="1400" i="1" dirty="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35" name="TextBox 34"/>
                <p:cNvSpPr txBox="1"/>
                <p:nvPr/>
              </p:nvSpPr>
              <p:spPr bwMode="auto">
                <a:xfrm>
                  <a:off x="295417" y="3534862"/>
                  <a:ext cx="171871" cy="2154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0" tIns="0" rIns="0" bIns="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1" lang="en-US" sz="1400" i="1" dirty="0" smtClean="0">
                      <a:latin typeface="Arial" charset="0"/>
                      <a:ea typeface="Arial" charset="0"/>
                      <a:cs typeface="Arial" charset="0"/>
                    </a:rPr>
                    <a:t>a</a:t>
                  </a:r>
                  <a:endParaRPr kumimoji="1" lang="en-US" sz="1400" i="1" dirty="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36" name="TextBox 35"/>
                <p:cNvSpPr txBox="1"/>
                <p:nvPr/>
              </p:nvSpPr>
              <p:spPr bwMode="auto">
                <a:xfrm>
                  <a:off x="2149824" y="2163917"/>
                  <a:ext cx="171871" cy="2154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0" tIns="0" rIns="0" bIns="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1" lang="en-US" sz="1400" i="1" dirty="0" smtClean="0">
                      <a:latin typeface="Arial" charset="0"/>
                      <a:ea typeface="Arial" charset="0"/>
                      <a:cs typeface="Arial" charset="0"/>
                    </a:rPr>
                    <a:t>e</a:t>
                  </a:r>
                  <a:endParaRPr kumimoji="1" lang="en-US" sz="1400" i="1" dirty="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37" name="TextBox 36"/>
                <p:cNvSpPr txBox="1"/>
                <p:nvPr/>
              </p:nvSpPr>
              <p:spPr bwMode="auto">
                <a:xfrm>
                  <a:off x="3765962" y="2202848"/>
                  <a:ext cx="171871" cy="2154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0" tIns="0" rIns="0" bIns="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1" lang="en-US" sz="1400" i="1" dirty="0">
                      <a:latin typeface="Arial" charset="0"/>
                      <a:ea typeface="Arial" charset="0"/>
                      <a:cs typeface="Arial" charset="0"/>
                    </a:rPr>
                    <a:t>f</a:t>
                  </a:r>
                </a:p>
              </p:txBody>
            </p:sp>
            <p:sp>
              <p:nvSpPr>
                <p:cNvPr id="38" name="TextBox 37"/>
                <p:cNvSpPr txBox="1"/>
                <p:nvPr/>
              </p:nvSpPr>
              <p:spPr bwMode="auto">
                <a:xfrm>
                  <a:off x="315177" y="2184443"/>
                  <a:ext cx="171871" cy="2154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0" tIns="0" rIns="0" bIns="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1" lang="en-US" sz="1400" i="1" dirty="0" smtClean="0">
                      <a:latin typeface="Arial" charset="0"/>
                      <a:ea typeface="Arial" charset="0"/>
                      <a:cs typeface="Arial" charset="0"/>
                    </a:rPr>
                    <a:t>d</a:t>
                  </a:r>
                  <a:endParaRPr kumimoji="1" lang="en-US" sz="1400" i="1" dirty="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39" name="TextBox 38"/>
                <p:cNvSpPr txBox="1"/>
                <p:nvPr/>
              </p:nvSpPr>
              <p:spPr bwMode="auto">
                <a:xfrm>
                  <a:off x="2111633" y="1157814"/>
                  <a:ext cx="171871" cy="2154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0" tIns="0" rIns="0" bIns="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1" lang="en-US" sz="1400" i="1" dirty="0">
                      <a:latin typeface="Arial" charset="0"/>
                      <a:ea typeface="Arial" charset="0"/>
                      <a:cs typeface="Arial" charset="0"/>
                    </a:rPr>
                    <a:t>h</a:t>
                  </a:r>
                </a:p>
              </p:txBody>
            </p:sp>
            <p:sp>
              <p:nvSpPr>
                <p:cNvPr id="40" name="TextBox 39"/>
                <p:cNvSpPr txBox="1"/>
                <p:nvPr/>
              </p:nvSpPr>
              <p:spPr bwMode="auto">
                <a:xfrm>
                  <a:off x="3752009" y="1155390"/>
                  <a:ext cx="171871" cy="2154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0" tIns="0" rIns="0" bIns="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1" lang="en-US" sz="1400" i="1" dirty="0" smtClean="0">
                      <a:latin typeface="Arial" charset="0"/>
                      <a:ea typeface="Arial" charset="0"/>
                      <a:cs typeface="Arial" charset="0"/>
                    </a:rPr>
                    <a:t>i</a:t>
                  </a:r>
                  <a:endParaRPr kumimoji="1" lang="en-US" sz="1400" i="1" dirty="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41" name="TextBox 40"/>
                <p:cNvSpPr txBox="1"/>
                <p:nvPr/>
              </p:nvSpPr>
              <p:spPr bwMode="auto">
                <a:xfrm>
                  <a:off x="307976" y="1135252"/>
                  <a:ext cx="171871" cy="2154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0" tIns="0" rIns="0" bIns="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1" lang="en-US" sz="1400" i="1" dirty="0">
                      <a:latin typeface="Arial" charset="0"/>
                      <a:ea typeface="Arial" charset="0"/>
                      <a:cs typeface="Arial" charset="0"/>
                    </a:rPr>
                    <a:t>g</a:t>
                  </a:r>
                </a:p>
              </p:txBody>
            </p:sp>
            <p:grpSp>
              <p:nvGrpSpPr>
                <p:cNvPr id="248" name="Group 247"/>
                <p:cNvGrpSpPr/>
                <p:nvPr/>
              </p:nvGrpSpPr>
              <p:grpSpPr>
                <a:xfrm>
                  <a:off x="305533" y="12003"/>
                  <a:ext cx="389410" cy="667515"/>
                  <a:chOff x="4302790" y="663615"/>
                  <a:chExt cx="389410" cy="667515"/>
                </a:xfrm>
              </p:grpSpPr>
              <p:cxnSp>
                <p:nvCxnSpPr>
                  <p:cNvPr id="42" name="Straight Arrow Connector 41"/>
                  <p:cNvCxnSpPr/>
                  <p:nvPr/>
                </p:nvCxnSpPr>
                <p:spPr>
                  <a:xfrm flipV="1">
                    <a:off x="4446806" y="688256"/>
                    <a:ext cx="0" cy="642874"/>
                  </a:xfrm>
                  <a:prstGeom prst="straightConnector1">
                    <a:avLst/>
                  </a:prstGeom>
                  <a:ln>
                    <a:solidFill>
                      <a:schemeClr val="tx1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3" name="Straight Connector 42"/>
                  <p:cNvCxnSpPr/>
                  <p:nvPr/>
                </p:nvCxnSpPr>
                <p:spPr>
                  <a:xfrm>
                    <a:off x="4302790" y="965256"/>
                    <a:ext cx="305618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4" name="TextBox 43"/>
                  <p:cNvSpPr txBox="1"/>
                  <p:nvPr/>
                </p:nvSpPr>
                <p:spPr bwMode="auto">
                  <a:xfrm>
                    <a:off x="4421754" y="663615"/>
                    <a:ext cx="270446" cy="30777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1" lang="en-US" sz="1400" i="1" smtClean="0">
                        <a:latin typeface="Arial" charset="0"/>
                        <a:ea typeface="Arial" charset="0"/>
                        <a:cs typeface="Arial" charset="0"/>
                      </a:rPr>
                      <a:t>N</a:t>
                    </a:r>
                    <a:endParaRPr kumimoji="1" lang="en-US" sz="1400" i="1" dirty="0">
                      <a:latin typeface="Arial" charset="0"/>
                      <a:ea typeface="Arial" charset="0"/>
                      <a:cs typeface="Arial" charset="0"/>
                    </a:endParaRPr>
                  </a:p>
                </p:txBody>
              </p:sp>
            </p:grpSp>
            <p:cxnSp>
              <p:nvCxnSpPr>
                <p:cNvPr id="45" name="Straight Connector 44"/>
                <p:cNvCxnSpPr/>
                <p:nvPr/>
              </p:nvCxnSpPr>
              <p:spPr>
                <a:xfrm>
                  <a:off x="1456611" y="1156067"/>
                  <a:ext cx="0" cy="1244600"/>
                </a:xfrm>
                <a:prstGeom prst="line">
                  <a:avLst/>
                </a:prstGeom>
                <a:ln>
                  <a:solidFill>
                    <a:srgbClr val="00B050"/>
                  </a:solidFill>
                  <a:headEnd type="oval" w="sm" len="sm"/>
                  <a:tailEnd type="oval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Straight Connector 45"/>
                <p:cNvCxnSpPr/>
                <p:nvPr/>
              </p:nvCxnSpPr>
              <p:spPr>
                <a:xfrm>
                  <a:off x="829501" y="2470759"/>
                  <a:ext cx="6350" cy="1286080"/>
                </a:xfrm>
                <a:prstGeom prst="line">
                  <a:avLst/>
                </a:prstGeom>
                <a:ln>
                  <a:solidFill>
                    <a:srgbClr val="00B050"/>
                  </a:solidFill>
                  <a:headEnd type="oval" w="sm" len="sm"/>
                  <a:tailEnd type="oval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Straight Connector 46"/>
                <p:cNvCxnSpPr/>
                <p:nvPr/>
              </p:nvCxnSpPr>
              <p:spPr>
                <a:xfrm>
                  <a:off x="1456611" y="2464167"/>
                  <a:ext cx="6350" cy="1292672"/>
                </a:xfrm>
                <a:prstGeom prst="line">
                  <a:avLst/>
                </a:prstGeom>
                <a:ln>
                  <a:solidFill>
                    <a:srgbClr val="00B050"/>
                  </a:solidFill>
                  <a:headEnd type="oval" w="sm" len="sm"/>
                  <a:tailEnd type="oval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Straight Connector 47"/>
                <p:cNvCxnSpPr/>
                <p:nvPr/>
              </p:nvCxnSpPr>
              <p:spPr>
                <a:xfrm>
                  <a:off x="2683701" y="1169009"/>
                  <a:ext cx="0" cy="1244600"/>
                </a:xfrm>
                <a:prstGeom prst="line">
                  <a:avLst/>
                </a:prstGeom>
                <a:ln>
                  <a:solidFill>
                    <a:srgbClr val="00B050"/>
                  </a:solidFill>
                  <a:headEnd type="oval" w="sm" len="sm"/>
                  <a:tailEnd type="oval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Straight Connector 48"/>
                <p:cNvCxnSpPr/>
                <p:nvPr/>
              </p:nvCxnSpPr>
              <p:spPr>
                <a:xfrm>
                  <a:off x="3310811" y="1162417"/>
                  <a:ext cx="0" cy="1244600"/>
                </a:xfrm>
                <a:prstGeom prst="line">
                  <a:avLst/>
                </a:prstGeom>
                <a:ln>
                  <a:solidFill>
                    <a:srgbClr val="00B050"/>
                  </a:solidFill>
                  <a:headEnd type="oval" w="sm" len="sm"/>
                  <a:tailEnd type="oval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Straight Connector 49"/>
                <p:cNvCxnSpPr/>
                <p:nvPr/>
              </p:nvCxnSpPr>
              <p:spPr>
                <a:xfrm>
                  <a:off x="2683701" y="2477351"/>
                  <a:ext cx="0" cy="1279488"/>
                </a:xfrm>
                <a:prstGeom prst="line">
                  <a:avLst/>
                </a:prstGeom>
                <a:ln>
                  <a:solidFill>
                    <a:srgbClr val="00B050"/>
                  </a:solidFill>
                  <a:headEnd type="oval" w="sm" len="sm"/>
                  <a:tailEnd type="oval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Straight Connector 50"/>
                <p:cNvCxnSpPr/>
                <p:nvPr/>
              </p:nvCxnSpPr>
              <p:spPr>
                <a:xfrm>
                  <a:off x="3310811" y="2470759"/>
                  <a:ext cx="0" cy="1286080"/>
                </a:xfrm>
                <a:prstGeom prst="line">
                  <a:avLst/>
                </a:prstGeom>
                <a:ln>
                  <a:solidFill>
                    <a:srgbClr val="00B050"/>
                  </a:solidFill>
                  <a:headEnd type="oval" w="sm" len="sm"/>
                  <a:tailEnd type="oval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52" name="Group 51"/>
                <p:cNvGrpSpPr/>
                <p:nvPr/>
              </p:nvGrpSpPr>
              <p:grpSpPr>
                <a:xfrm>
                  <a:off x="239322" y="3936543"/>
                  <a:ext cx="1826120" cy="210946"/>
                  <a:chOff x="2356469" y="4374012"/>
                  <a:chExt cx="1826120" cy="210946"/>
                </a:xfrm>
              </p:grpSpPr>
              <p:cxnSp>
                <p:nvCxnSpPr>
                  <p:cNvPr id="67" name="Straight Arrow Connector 66"/>
                  <p:cNvCxnSpPr/>
                  <p:nvPr/>
                </p:nvCxnSpPr>
                <p:spPr>
                  <a:xfrm>
                    <a:off x="2357797" y="4470314"/>
                    <a:ext cx="588603" cy="0"/>
                  </a:xfrm>
                  <a:prstGeom prst="straightConnector1">
                    <a:avLst/>
                  </a:prstGeom>
                  <a:ln>
                    <a:solidFill>
                      <a:schemeClr val="tx1"/>
                    </a:solidFill>
                    <a:headEnd type="triangle"/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8" name="Straight Arrow Connector 67"/>
                  <p:cNvCxnSpPr/>
                  <p:nvPr/>
                </p:nvCxnSpPr>
                <p:spPr>
                  <a:xfrm>
                    <a:off x="2953076" y="4470314"/>
                    <a:ext cx="626784" cy="0"/>
                  </a:xfrm>
                  <a:prstGeom prst="straightConnector1">
                    <a:avLst/>
                  </a:prstGeom>
                  <a:ln>
                    <a:solidFill>
                      <a:schemeClr val="tx1"/>
                    </a:solidFill>
                    <a:headEnd type="triangle"/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9" name="Straight Connector 68"/>
                  <p:cNvCxnSpPr/>
                  <p:nvPr/>
                </p:nvCxnSpPr>
                <p:spPr>
                  <a:xfrm flipV="1">
                    <a:off x="2356469" y="4394870"/>
                    <a:ext cx="3023" cy="182526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0" name="Straight Connector 69"/>
                  <p:cNvCxnSpPr/>
                  <p:nvPr/>
                </p:nvCxnSpPr>
                <p:spPr>
                  <a:xfrm flipV="1">
                    <a:off x="2951760" y="4377981"/>
                    <a:ext cx="495" cy="203384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1" name="Straight Connector 70"/>
                  <p:cNvCxnSpPr/>
                  <p:nvPr/>
                </p:nvCxnSpPr>
                <p:spPr>
                  <a:xfrm flipV="1">
                    <a:off x="3579860" y="4374012"/>
                    <a:ext cx="495" cy="203384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2" name="Straight Arrow Connector 71"/>
                  <p:cNvCxnSpPr/>
                  <p:nvPr/>
                </p:nvCxnSpPr>
                <p:spPr>
                  <a:xfrm>
                    <a:off x="3591251" y="4470314"/>
                    <a:ext cx="590348" cy="0"/>
                  </a:xfrm>
                  <a:prstGeom prst="straightConnector1">
                    <a:avLst/>
                  </a:prstGeom>
                  <a:ln>
                    <a:solidFill>
                      <a:schemeClr val="tx1"/>
                    </a:solidFill>
                    <a:headEnd type="triangle"/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3" name="Straight Connector 72"/>
                  <p:cNvCxnSpPr/>
                  <p:nvPr/>
                </p:nvCxnSpPr>
                <p:spPr>
                  <a:xfrm flipV="1">
                    <a:off x="4182094" y="4381574"/>
                    <a:ext cx="495" cy="203384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53" name="Group 52"/>
                <p:cNvGrpSpPr/>
                <p:nvPr/>
              </p:nvGrpSpPr>
              <p:grpSpPr>
                <a:xfrm>
                  <a:off x="2062967" y="3937142"/>
                  <a:ext cx="1826120" cy="210946"/>
                  <a:chOff x="2356469" y="4374012"/>
                  <a:chExt cx="1826120" cy="210946"/>
                </a:xfrm>
              </p:grpSpPr>
              <p:cxnSp>
                <p:nvCxnSpPr>
                  <p:cNvPr id="60" name="Straight Arrow Connector 59"/>
                  <p:cNvCxnSpPr/>
                  <p:nvPr/>
                </p:nvCxnSpPr>
                <p:spPr>
                  <a:xfrm>
                    <a:off x="2357797" y="4470314"/>
                    <a:ext cx="588603" cy="0"/>
                  </a:xfrm>
                  <a:prstGeom prst="straightConnector1">
                    <a:avLst/>
                  </a:prstGeom>
                  <a:ln>
                    <a:solidFill>
                      <a:schemeClr val="tx1"/>
                    </a:solidFill>
                    <a:headEnd type="triangle"/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1" name="Straight Arrow Connector 60"/>
                  <p:cNvCxnSpPr/>
                  <p:nvPr/>
                </p:nvCxnSpPr>
                <p:spPr>
                  <a:xfrm>
                    <a:off x="2953076" y="4470314"/>
                    <a:ext cx="626784" cy="0"/>
                  </a:xfrm>
                  <a:prstGeom prst="straightConnector1">
                    <a:avLst/>
                  </a:prstGeom>
                  <a:ln>
                    <a:solidFill>
                      <a:schemeClr val="tx1"/>
                    </a:solidFill>
                    <a:headEnd type="triangle"/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2" name="Straight Connector 61"/>
                  <p:cNvCxnSpPr/>
                  <p:nvPr/>
                </p:nvCxnSpPr>
                <p:spPr>
                  <a:xfrm flipV="1">
                    <a:off x="2356469" y="4394870"/>
                    <a:ext cx="3023" cy="182526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3" name="Straight Connector 62"/>
                  <p:cNvCxnSpPr/>
                  <p:nvPr/>
                </p:nvCxnSpPr>
                <p:spPr>
                  <a:xfrm flipV="1">
                    <a:off x="2951760" y="4377981"/>
                    <a:ext cx="495" cy="203384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4" name="Straight Connector 63"/>
                  <p:cNvCxnSpPr/>
                  <p:nvPr/>
                </p:nvCxnSpPr>
                <p:spPr>
                  <a:xfrm flipV="1">
                    <a:off x="3579860" y="4374012"/>
                    <a:ext cx="495" cy="203384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5" name="Straight Arrow Connector 64"/>
                  <p:cNvCxnSpPr/>
                  <p:nvPr/>
                </p:nvCxnSpPr>
                <p:spPr>
                  <a:xfrm>
                    <a:off x="3591251" y="4470314"/>
                    <a:ext cx="590348" cy="0"/>
                  </a:xfrm>
                  <a:prstGeom prst="straightConnector1">
                    <a:avLst/>
                  </a:prstGeom>
                  <a:ln>
                    <a:solidFill>
                      <a:schemeClr val="tx1"/>
                    </a:solidFill>
                    <a:headEnd type="triangle"/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6" name="Straight Connector 65"/>
                  <p:cNvCxnSpPr/>
                  <p:nvPr/>
                </p:nvCxnSpPr>
                <p:spPr>
                  <a:xfrm flipV="1">
                    <a:off x="4182094" y="4381574"/>
                    <a:ext cx="495" cy="203384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54" name="TextBox 53"/>
                <p:cNvSpPr txBox="1"/>
                <p:nvPr/>
              </p:nvSpPr>
              <p:spPr>
                <a:xfrm>
                  <a:off x="196918" y="4077467"/>
                  <a:ext cx="650875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400" i="1" dirty="0" smtClean="0">
                      <a:latin typeface="Arial" charset="0"/>
                      <a:ea typeface="Arial" charset="0"/>
                      <a:cs typeface="Arial" charset="0"/>
                    </a:rPr>
                    <a:t>10 </a:t>
                  </a:r>
                  <a:r>
                    <a:rPr lang="en-US" sz="1400" i="1" dirty="0" err="1" smtClean="0">
                      <a:latin typeface="Arial" charset="0"/>
                      <a:ea typeface="Arial" charset="0"/>
                      <a:cs typeface="Arial" charset="0"/>
                    </a:rPr>
                    <a:t>ft</a:t>
                  </a:r>
                  <a:endParaRPr lang="en-US" sz="1400" i="1" dirty="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55" name="TextBox 54"/>
                <p:cNvSpPr txBox="1"/>
                <p:nvPr/>
              </p:nvSpPr>
              <p:spPr>
                <a:xfrm>
                  <a:off x="811512" y="4077176"/>
                  <a:ext cx="650875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400" i="1" dirty="0" smtClean="0">
                      <a:latin typeface="Arial" charset="0"/>
                      <a:ea typeface="Arial" charset="0"/>
                      <a:cs typeface="Arial" charset="0"/>
                    </a:rPr>
                    <a:t>10 </a:t>
                  </a:r>
                  <a:r>
                    <a:rPr lang="en-US" sz="1400" i="1" dirty="0" err="1" smtClean="0">
                      <a:latin typeface="Arial" charset="0"/>
                      <a:ea typeface="Arial" charset="0"/>
                      <a:cs typeface="Arial" charset="0"/>
                    </a:rPr>
                    <a:t>ft</a:t>
                  </a:r>
                  <a:endParaRPr lang="en-US" sz="1400" i="1" dirty="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56" name="TextBox 55"/>
                <p:cNvSpPr txBox="1"/>
                <p:nvPr/>
              </p:nvSpPr>
              <p:spPr>
                <a:xfrm>
                  <a:off x="1451072" y="4091195"/>
                  <a:ext cx="650875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400" i="1" dirty="0" smtClean="0">
                      <a:latin typeface="Arial" charset="0"/>
                      <a:ea typeface="Arial" charset="0"/>
                      <a:cs typeface="Arial" charset="0"/>
                    </a:rPr>
                    <a:t>10 </a:t>
                  </a:r>
                  <a:r>
                    <a:rPr lang="en-US" sz="1400" i="1" dirty="0" err="1" smtClean="0">
                      <a:latin typeface="Arial" charset="0"/>
                      <a:ea typeface="Arial" charset="0"/>
                      <a:cs typeface="Arial" charset="0"/>
                    </a:rPr>
                    <a:t>ft</a:t>
                  </a:r>
                  <a:endParaRPr lang="en-US" sz="1400" i="1" dirty="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57" name="TextBox 56"/>
                <p:cNvSpPr txBox="1"/>
                <p:nvPr/>
              </p:nvSpPr>
              <p:spPr>
                <a:xfrm>
                  <a:off x="2013326" y="4077176"/>
                  <a:ext cx="650875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400" i="1" dirty="0" smtClean="0">
                      <a:latin typeface="Arial" charset="0"/>
                      <a:ea typeface="Arial" charset="0"/>
                      <a:cs typeface="Arial" charset="0"/>
                    </a:rPr>
                    <a:t>10 </a:t>
                  </a:r>
                  <a:r>
                    <a:rPr lang="en-US" sz="1400" i="1" dirty="0" err="1" smtClean="0">
                      <a:latin typeface="Arial" charset="0"/>
                      <a:ea typeface="Arial" charset="0"/>
                      <a:cs typeface="Arial" charset="0"/>
                    </a:rPr>
                    <a:t>ft</a:t>
                  </a:r>
                  <a:endParaRPr lang="en-US" sz="1400" i="1" dirty="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58" name="TextBox 57"/>
                <p:cNvSpPr txBox="1"/>
                <p:nvPr/>
              </p:nvSpPr>
              <p:spPr>
                <a:xfrm>
                  <a:off x="2651599" y="4052024"/>
                  <a:ext cx="650875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400" i="1" dirty="0" smtClean="0">
                      <a:latin typeface="Arial" charset="0"/>
                      <a:ea typeface="Arial" charset="0"/>
                      <a:cs typeface="Arial" charset="0"/>
                    </a:rPr>
                    <a:t>10 </a:t>
                  </a:r>
                  <a:r>
                    <a:rPr lang="en-US" sz="1400" i="1" dirty="0" err="1" smtClean="0">
                      <a:latin typeface="Arial" charset="0"/>
                      <a:ea typeface="Arial" charset="0"/>
                      <a:cs typeface="Arial" charset="0"/>
                    </a:rPr>
                    <a:t>ft</a:t>
                  </a:r>
                  <a:endParaRPr lang="en-US" sz="1400" i="1" dirty="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59" name="TextBox 58"/>
                <p:cNvSpPr txBox="1"/>
                <p:nvPr/>
              </p:nvSpPr>
              <p:spPr>
                <a:xfrm>
                  <a:off x="3252380" y="4039235"/>
                  <a:ext cx="650875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400" i="1" dirty="0" smtClean="0">
                      <a:latin typeface="Arial" charset="0"/>
                      <a:ea typeface="Arial" charset="0"/>
                      <a:cs typeface="Arial" charset="0"/>
                    </a:rPr>
                    <a:t>10 </a:t>
                  </a:r>
                  <a:r>
                    <a:rPr lang="en-US" sz="1400" i="1" dirty="0" err="1" smtClean="0">
                      <a:latin typeface="Arial" charset="0"/>
                      <a:ea typeface="Arial" charset="0"/>
                      <a:cs typeface="Arial" charset="0"/>
                    </a:rPr>
                    <a:t>ft</a:t>
                  </a:r>
                  <a:endParaRPr lang="en-US" sz="1400" i="1" dirty="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</p:grpSp>
          <p:sp>
            <p:nvSpPr>
              <p:cNvPr id="250" name="Right Arrow 249"/>
              <p:cNvSpPr/>
              <p:nvPr/>
            </p:nvSpPr>
            <p:spPr>
              <a:xfrm>
                <a:off x="-650097" y="2530091"/>
                <a:ext cx="751562" cy="356270"/>
              </a:xfrm>
              <a:prstGeom prst="rightArrow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1" name="TextBox 250"/>
              <p:cNvSpPr txBox="1"/>
              <p:nvPr/>
            </p:nvSpPr>
            <p:spPr>
              <a:xfrm>
                <a:off x="-536451" y="2263540"/>
                <a:ext cx="73719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mtClean="0"/>
                  <a:t>W</a:t>
                </a:r>
                <a:endParaRPr lang="en-US"/>
              </a:p>
            </p:txBody>
          </p:sp>
        </p:grpSp>
        <p:sp>
          <p:nvSpPr>
            <p:cNvPr id="253" name="TextBox 252"/>
            <p:cNvSpPr txBox="1"/>
            <p:nvPr/>
          </p:nvSpPr>
          <p:spPr>
            <a:xfrm>
              <a:off x="764438" y="5014399"/>
              <a:ext cx="379583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Wind in West to </a:t>
              </a:r>
              <a:r>
                <a:rPr lang="en-US" smtClean="0"/>
                <a:t>East Direction</a:t>
              </a:r>
              <a:endParaRPr lang="en-US" dirty="0" smtClean="0"/>
            </a:p>
          </p:txBody>
        </p:sp>
        <p:sp>
          <p:nvSpPr>
            <p:cNvPr id="254" name="TextBox 253"/>
            <p:cNvSpPr txBox="1"/>
            <p:nvPr/>
          </p:nvSpPr>
          <p:spPr>
            <a:xfrm>
              <a:off x="5337412" y="6741923"/>
              <a:ext cx="379583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Frame</a:t>
              </a:r>
              <a:r>
                <a:rPr lang="en-US" i="1" dirty="0" smtClean="0"/>
                <a:t> d-e-f</a:t>
              </a:r>
              <a:r>
                <a:rPr lang="en-US" dirty="0" smtClean="0"/>
                <a:t> in East-West Direction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770685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D8D8B-957C-7D41-8C50-3291A0770FEB}" type="datetime1">
              <a:rPr lang="en-US" smtClean="0"/>
              <a:t>3/8/17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0F257-5BB0-4490-B9FE-676B76C809C5}" type="slidenum">
              <a:rPr lang="en-US" smtClean="0"/>
              <a:t>3</a:t>
            </a:fld>
            <a:endParaRPr lang="en-US"/>
          </a:p>
        </p:txBody>
      </p:sp>
      <p:grpSp>
        <p:nvGrpSpPr>
          <p:cNvPr id="30" name="Group 29"/>
          <p:cNvGrpSpPr/>
          <p:nvPr/>
        </p:nvGrpSpPr>
        <p:grpSpPr>
          <a:xfrm>
            <a:off x="628650" y="1067611"/>
            <a:ext cx="4953000" cy="2710639"/>
            <a:chOff x="628650" y="1067611"/>
            <a:chExt cx="4953000" cy="2710639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396"/>
            <a:stretch/>
          </p:blipFill>
          <p:spPr>
            <a:xfrm>
              <a:off x="628650" y="1067611"/>
              <a:ext cx="4953000" cy="2710639"/>
            </a:xfrm>
            <a:prstGeom prst="rect">
              <a:avLst/>
            </a:prstGeom>
          </p:spPr>
        </p:pic>
        <p:grpSp>
          <p:nvGrpSpPr>
            <p:cNvPr id="29" name="Group 28"/>
            <p:cNvGrpSpPr/>
            <p:nvPr/>
          </p:nvGrpSpPr>
          <p:grpSpPr>
            <a:xfrm>
              <a:off x="2609850" y="1370047"/>
              <a:ext cx="1981200" cy="2162106"/>
              <a:chOff x="2609850" y="1370047"/>
              <a:chExt cx="1981200" cy="2162106"/>
            </a:xfrm>
          </p:grpSpPr>
          <p:sp>
            <p:nvSpPr>
              <p:cNvPr id="5" name="Rectangle 4"/>
              <p:cNvSpPr/>
              <p:nvPr/>
            </p:nvSpPr>
            <p:spPr>
              <a:xfrm>
                <a:off x="2844800" y="1530350"/>
                <a:ext cx="1746250" cy="193675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Rectangle 5"/>
              <p:cNvSpPr/>
              <p:nvPr/>
            </p:nvSpPr>
            <p:spPr>
              <a:xfrm>
                <a:off x="2844800" y="1578786"/>
                <a:ext cx="1746250" cy="183116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Oval 6"/>
              <p:cNvSpPr/>
              <p:nvPr/>
            </p:nvSpPr>
            <p:spPr>
              <a:xfrm>
                <a:off x="3035300" y="1905000"/>
                <a:ext cx="114300" cy="1143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Oval 7"/>
              <p:cNvSpPr/>
              <p:nvPr/>
            </p:nvSpPr>
            <p:spPr>
              <a:xfrm>
                <a:off x="3028950" y="2266950"/>
                <a:ext cx="114300" cy="1143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3035300" y="2628900"/>
                <a:ext cx="114300" cy="1143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Oval 9"/>
              <p:cNvSpPr/>
              <p:nvPr/>
            </p:nvSpPr>
            <p:spPr>
              <a:xfrm>
                <a:off x="3035300" y="2993214"/>
                <a:ext cx="114300" cy="1143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Oval 10"/>
              <p:cNvSpPr/>
              <p:nvPr/>
            </p:nvSpPr>
            <p:spPr>
              <a:xfrm>
                <a:off x="3454400" y="1905000"/>
                <a:ext cx="114300" cy="1143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Oval 11"/>
              <p:cNvSpPr/>
              <p:nvPr/>
            </p:nvSpPr>
            <p:spPr>
              <a:xfrm>
                <a:off x="3448050" y="2266950"/>
                <a:ext cx="114300" cy="1143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Oval 12"/>
              <p:cNvSpPr/>
              <p:nvPr/>
            </p:nvSpPr>
            <p:spPr>
              <a:xfrm>
                <a:off x="3448050" y="2628900"/>
                <a:ext cx="114300" cy="1143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Oval 13"/>
              <p:cNvSpPr/>
              <p:nvPr/>
            </p:nvSpPr>
            <p:spPr>
              <a:xfrm>
                <a:off x="3448050" y="2986864"/>
                <a:ext cx="114300" cy="1143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Oval 14"/>
              <p:cNvSpPr/>
              <p:nvPr/>
            </p:nvSpPr>
            <p:spPr>
              <a:xfrm>
                <a:off x="3822700" y="1898650"/>
                <a:ext cx="114300" cy="1143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Oval 15"/>
              <p:cNvSpPr/>
              <p:nvPr/>
            </p:nvSpPr>
            <p:spPr>
              <a:xfrm>
                <a:off x="3822700" y="2266950"/>
                <a:ext cx="114300" cy="1143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Oval 16"/>
              <p:cNvSpPr/>
              <p:nvPr/>
            </p:nvSpPr>
            <p:spPr>
              <a:xfrm>
                <a:off x="3822700" y="2628900"/>
                <a:ext cx="114300" cy="1143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17"/>
              <p:cNvSpPr/>
              <p:nvPr/>
            </p:nvSpPr>
            <p:spPr>
              <a:xfrm>
                <a:off x="3822700" y="2993214"/>
                <a:ext cx="114300" cy="1143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0" name="Straight Connector 19"/>
              <p:cNvCxnSpPr/>
              <p:nvPr/>
            </p:nvCxnSpPr>
            <p:spPr>
              <a:xfrm>
                <a:off x="2609850" y="3048000"/>
                <a:ext cx="1981200" cy="0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/>
              <p:cNvCxnSpPr/>
              <p:nvPr/>
            </p:nvCxnSpPr>
            <p:spPr>
              <a:xfrm>
                <a:off x="2609850" y="2686050"/>
                <a:ext cx="1981200" cy="0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/>
              <p:cNvCxnSpPr/>
              <p:nvPr/>
            </p:nvCxnSpPr>
            <p:spPr>
              <a:xfrm>
                <a:off x="2609850" y="2330450"/>
                <a:ext cx="1981200" cy="0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/>
              <p:cNvCxnSpPr/>
              <p:nvPr/>
            </p:nvCxnSpPr>
            <p:spPr>
              <a:xfrm>
                <a:off x="2609850" y="1962150"/>
                <a:ext cx="1981200" cy="0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/>
              <p:cNvCxnSpPr/>
              <p:nvPr/>
            </p:nvCxnSpPr>
            <p:spPr>
              <a:xfrm flipV="1">
                <a:off x="3079750" y="1435100"/>
                <a:ext cx="6350" cy="2097053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/>
              <p:cNvCxnSpPr/>
              <p:nvPr/>
            </p:nvCxnSpPr>
            <p:spPr>
              <a:xfrm flipV="1">
                <a:off x="3505200" y="1370047"/>
                <a:ext cx="6350" cy="2097053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 flipV="1">
                <a:off x="3867150" y="1370047"/>
                <a:ext cx="6350" cy="2097053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1" name="Rectangle 30"/>
          <p:cNvSpPr/>
          <p:nvPr/>
        </p:nvSpPr>
        <p:spPr>
          <a:xfrm>
            <a:off x="628650" y="4489450"/>
            <a:ext cx="1714500" cy="8001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" name="Group 33"/>
          <p:cNvGrpSpPr/>
          <p:nvPr/>
        </p:nvGrpSpPr>
        <p:grpSpPr>
          <a:xfrm>
            <a:off x="1009650" y="4668837"/>
            <a:ext cx="2863850" cy="434976"/>
            <a:chOff x="1009650" y="4724400"/>
            <a:chExt cx="2863850" cy="434976"/>
          </a:xfrm>
        </p:grpSpPr>
        <p:sp>
          <p:nvSpPr>
            <p:cNvPr id="32" name="Rectangle 31"/>
            <p:cNvSpPr/>
            <p:nvPr/>
          </p:nvSpPr>
          <p:spPr>
            <a:xfrm>
              <a:off x="1009650" y="4724400"/>
              <a:ext cx="2863850" cy="40005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/>
            <p:cNvSpPr/>
            <p:nvPr/>
          </p:nvSpPr>
          <p:spPr>
            <a:xfrm>
              <a:off x="1009650" y="4759326"/>
              <a:ext cx="2863850" cy="40005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6" name="Straight Connector 35"/>
          <p:cNvCxnSpPr/>
          <p:nvPr/>
        </p:nvCxnSpPr>
        <p:spPr>
          <a:xfrm>
            <a:off x="806450" y="4903788"/>
            <a:ext cx="318770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ight Arrow 37"/>
          <p:cNvSpPr/>
          <p:nvPr/>
        </p:nvSpPr>
        <p:spPr>
          <a:xfrm>
            <a:off x="4057650" y="4814094"/>
            <a:ext cx="527050" cy="179387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>
            <a:off x="4108450" y="4489450"/>
            <a:ext cx="1473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err="1" smtClean="0">
                <a:latin typeface="Arial" charset="0"/>
                <a:ea typeface="Arial" charset="0"/>
                <a:cs typeface="Arial" charset="0"/>
              </a:rPr>
              <a:t>P</a:t>
            </a:r>
            <a:r>
              <a:rPr lang="en-US" sz="1400" i="1" baseline="-25000" dirty="0" err="1" smtClean="0">
                <a:latin typeface="Arial" charset="0"/>
                <a:ea typeface="Arial" charset="0"/>
                <a:cs typeface="Arial" charset="0"/>
              </a:rPr>
              <a:t>r</a:t>
            </a:r>
            <a:r>
              <a:rPr lang="en-US" sz="1400" i="1" dirty="0" smtClean="0">
                <a:latin typeface="Arial" charset="0"/>
                <a:ea typeface="Arial" charset="0"/>
                <a:cs typeface="Arial" charset="0"/>
              </a:rPr>
              <a:t>= 200 kips</a:t>
            </a:r>
            <a:endParaRPr lang="en-US" sz="1400" i="1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0433106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1715</TotalTime>
  <Words>136</Words>
  <Application>Microsoft Macintosh PowerPoint</Application>
  <PresentationFormat>On-screen Show (4:3)</PresentationFormat>
  <Paragraphs>92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Calibri</vt:lpstr>
      <vt:lpstr>新細明體</vt:lpstr>
      <vt:lpstr>Arial</vt:lpstr>
      <vt:lpstr>Default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Amit H Varma</dc:creator>
  <cp:lastModifiedBy>Amit H Varma</cp:lastModifiedBy>
  <cp:revision>15</cp:revision>
  <dcterms:created xsi:type="dcterms:W3CDTF">2017-03-06T16:49:41Z</dcterms:created>
  <dcterms:modified xsi:type="dcterms:W3CDTF">2017-03-08T06:47:31Z</dcterms:modified>
</cp:coreProperties>
</file>