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-112" y="-152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CFC51-9ED8-9040-8809-AF8829BF3886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A9520-A68E-CC46-897C-D7734F2B3E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A9520-A68E-CC46-897C-D7734F2B3EE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0FB13-D0AA-9743-BA55-B305DC0B8B51}" type="datetimeFigureOut">
              <a:rPr lang="en-US" smtClean="0"/>
              <a:t>12/13/08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BFEDB-C537-FE40-886F-9A349612CD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83578"/>
            <a:ext cx="9129884" cy="49838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597"/>
            <a:ext cx="9144000" cy="66874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6007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59732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8600"/>
            <a:ext cx="7359267" cy="640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</Words>
  <Application>Microsoft Macintosh PowerPoint</Application>
  <PresentationFormat>On-screen Show (4:3)</PresentationFormat>
  <Paragraphs>1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Amit Varma</dc:creator>
  <cp:lastModifiedBy>Amit Varma</cp:lastModifiedBy>
  <cp:revision>2</cp:revision>
  <dcterms:created xsi:type="dcterms:W3CDTF">2008-12-13T14:40:00Z</dcterms:created>
  <dcterms:modified xsi:type="dcterms:W3CDTF">2008-12-13T15:22:25Z</dcterms:modified>
</cp:coreProperties>
</file>