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57" r:id="rId6"/>
    <p:sldId id="264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 vertBarState="minimized">
    <p:restoredLeft sz="15620"/>
    <p:restoredTop sz="94660"/>
  </p:normalViewPr>
  <p:slideViewPr>
    <p:cSldViewPr snapToObjects="1">
      <p:cViewPr varScale="1">
        <p:scale>
          <a:sx n="89" d="100"/>
          <a:sy n="89" d="100"/>
        </p:scale>
        <p:origin x="-14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2BC-1325-B446-833A-BCE521AD48B6}" type="datetimeFigureOut">
              <a:rPr lang="en-US" smtClean="0"/>
              <a:pPr/>
              <a:t>9/2/08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3FC0-AA5E-5741-9C6A-122E7EBAE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2BC-1325-B446-833A-BCE521AD48B6}" type="datetimeFigureOut">
              <a:rPr lang="en-US" smtClean="0"/>
              <a:pPr/>
              <a:t>9/2/08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3FC0-AA5E-5741-9C6A-122E7EBAE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2BC-1325-B446-833A-BCE521AD48B6}" type="datetimeFigureOut">
              <a:rPr lang="en-US" smtClean="0"/>
              <a:pPr/>
              <a:t>9/2/08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3FC0-AA5E-5741-9C6A-122E7EBAE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2BC-1325-B446-833A-BCE521AD48B6}" type="datetimeFigureOut">
              <a:rPr lang="en-US" smtClean="0"/>
              <a:pPr/>
              <a:t>9/2/08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3FC0-AA5E-5741-9C6A-122E7EBAE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2BC-1325-B446-833A-BCE521AD48B6}" type="datetimeFigureOut">
              <a:rPr lang="en-US" smtClean="0"/>
              <a:pPr/>
              <a:t>9/2/08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3FC0-AA5E-5741-9C6A-122E7EBAE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2BC-1325-B446-833A-BCE521AD48B6}" type="datetimeFigureOut">
              <a:rPr lang="en-US" smtClean="0"/>
              <a:pPr/>
              <a:t>9/2/08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3FC0-AA5E-5741-9C6A-122E7EBAE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2BC-1325-B446-833A-BCE521AD48B6}" type="datetimeFigureOut">
              <a:rPr lang="en-US" smtClean="0"/>
              <a:pPr/>
              <a:t>9/2/08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3FC0-AA5E-5741-9C6A-122E7EBAE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2BC-1325-B446-833A-BCE521AD48B6}" type="datetimeFigureOut">
              <a:rPr lang="en-US" smtClean="0"/>
              <a:pPr/>
              <a:t>9/2/08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3FC0-AA5E-5741-9C6A-122E7EBAE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2BC-1325-B446-833A-BCE521AD48B6}" type="datetimeFigureOut">
              <a:rPr lang="en-US" smtClean="0"/>
              <a:pPr/>
              <a:t>9/2/08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3FC0-AA5E-5741-9C6A-122E7EBAE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2BC-1325-B446-833A-BCE521AD48B6}" type="datetimeFigureOut">
              <a:rPr lang="en-US" smtClean="0"/>
              <a:pPr/>
              <a:t>9/2/08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3FC0-AA5E-5741-9C6A-122E7EBAE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2BC-1325-B446-833A-BCE521AD48B6}" type="datetimeFigureOut">
              <a:rPr lang="en-US" smtClean="0"/>
              <a:pPr/>
              <a:t>9/2/08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3FC0-AA5E-5741-9C6A-122E7EBAE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9B2BC-1325-B446-833A-BCE521AD48B6}" type="datetimeFigureOut">
              <a:rPr lang="en-US" smtClean="0"/>
              <a:pPr/>
              <a:t>9/2/08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63FC0-AA5E-5741-9C6A-122E7EBAE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/>
              <a:t>Example 2-12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30823"/>
            <a:ext cx="9143999" cy="27475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270" y="457200"/>
            <a:ext cx="7163330" cy="5943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531" y="1631951"/>
            <a:ext cx="8392669" cy="423544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74638"/>
            <a:ext cx="7640247" cy="5943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rot="5400000">
            <a:off x="6248400" y="236220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089" y="381000"/>
            <a:ext cx="7676311" cy="5943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7230" y="304800"/>
            <a:ext cx="659757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74638"/>
            <a:ext cx="6678995" cy="5943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4</Words>
  <Application>Microsoft Macintosh PowerPoint</Application>
  <PresentationFormat>On-screen Show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Example 2-12</vt:lpstr>
      <vt:lpstr>Slide 2</vt:lpstr>
      <vt:lpstr>Slide 3</vt:lpstr>
      <vt:lpstr>Slide 4</vt:lpstr>
      <vt:lpstr>Slide 5</vt:lpstr>
      <vt:lpstr>Slide 6</vt:lpstr>
      <vt:lpstr>Slide 7</vt:lpstr>
    </vt:vector>
  </TitlesOfParts>
  <Company>Purdue University</Company>
  <LinksUpToDate>false</LinksUpToDate>
  <SharedDoc>false</SharedDoc>
  <HyperlinksChanged>false</HyperlinksChanged>
  <AppVersion>12.0258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Amit Varma</dc:creator>
  <cp:lastModifiedBy>Amit Varma</cp:lastModifiedBy>
  <cp:revision>5</cp:revision>
  <dcterms:created xsi:type="dcterms:W3CDTF">2008-09-03T01:51:18Z</dcterms:created>
  <dcterms:modified xsi:type="dcterms:W3CDTF">2008-09-03T05:01:41Z</dcterms:modified>
</cp:coreProperties>
</file>