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796"/>
    <p:restoredTop sz="94666"/>
  </p:normalViewPr>
  <p:slideViewPr>
    <p:cSldViewPr snapToGrid="0" snapToObjects="1">
      <p:cViewPr>
        <p:scale>
          <a:sx n="400" d="100"/>
          <a:sy n="400" d="100"/>
        </p:scale>
        <p:origin x="-11528" y="-4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48688-D667-5F43-91F5-E809FD6C5633}" type="datetime1">
              <a:rPr lang="en-US" smtClean="0"/>
              <a:t>12/12/16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87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FEA2-6682-1D4E-A002-3B7DE1B6710E}" type="datetime1">
              <a:rPr lang="en-US" smtClean="0"/>
              <a:t>12/12/16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48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A197-741C-FE4F-8490-34D93CE6FC3F}" type="datetime1">
              <a:rPr lang="en-US" smtClean="0"/>
              <a:t>12/12/16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328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E6C6-4CEC-3E42-9174-37C338ADE411}" type="datetime1">
              <a:rPr lang="en-US" smtClean="0"/>
              <a:t>12/12/16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97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EE61-C88F-1242-B6FE-867298D8101F}" type="datetime1">
              <a:rPr lang="en-US" smtClean="0"/>
              <a:t>12/12/16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410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DE4F-D0A1-884F-9E1E-62F89E6710A2}" type="datetime1">
              <a:rPr lang="en-US" smtClean="0"/>
              <a:t>12/12/16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81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05B2A-D1DC-7A47-A139-3D1FD79B1CAA}" type="datetime1">
              <a:rPr lang="en-US" smtClean="0"/>
              <a:t>12/12/16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633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585E-81FC-A74D-AC17-0882359119A5}" type="datetime1">
              <a:rPr lang="en-US" smtClean="0"/>
              <a:t>12/12/16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402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8D8B-957C-7D41-8C50-3291A0770FEB}" type="datetime1">
              <a:rPr lang="en-US" smtClean="0"/>
              <a:t>12/12/16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93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7566B-3134-C440-BEF6-BE5D84271035}" type="datetime1">
              <a:rPr lang="en-US" smtClean="0"/>
              <a:t>12/12/16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9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6DA9-DED1-6545-B70C-8848D686E1A5}" type="datetime1">
              <a:rPr lang="en-US" smtClean="0"/>
              <a:t>12/12/16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0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4744"/>
            <a:ext cx="7886700" cy="99260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70135"/>
            <a:ext cx="7886700" cy="490682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3F8F32B7-720B-FB40-B359-4C1D1DFC4FC8}" type="datetime1">
              <a:rPr lang="en-US" smtClean="0"/>
              <a:t>12/12/16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E7E0F257-5BB0-4490-B9FE-676B76C809C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.jpe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5239" y="6319021"/>
            <a:ext cx="1382554" cy="46085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20175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0000FF"/>
          </a:solidFill>
          <a:latin typeface="Arial"/>
          <a:ea typeface="+mj-ea"/>
          <a:cs typeface="Arial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rgbClr val="FF0000"/>
          </a:solidFill>
          <a:latin typeface="Arial"/>
          <a:ea typeface="+mn-ea"/>
          <a:cs typeface="Arial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48688-D667-5F43-91F5-E809FD6C5633}" type="datetime1">
              <a:rPr lang="en-US" smtClean="0"/>
              <a:t>12/12/16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1</a:t>
            </a:fld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726423" y="2080075"/>
            <a:ext cx="666507" cy="323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Arial" charset="0"/>
                <a:ea typeface="Arial" charset="0"/>
                <a:cs typeface="Arial" charset="0"/>
              </a:rPr>
              <a:t>12 in.</a:t>
            </a:r>
            <a:endParaRPr lang="en-US" sz="800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447926" y="504824"/>
            <a:ext cx="1560530" cy="1790033"/>
            <a:chOff x="2447926" y="504824"/>
            <a:chExt cx="1560530" cy="1790033"/>
          </a:xfrm>
        </p:grpSpPr>
        <p:sp>
          <p:nvSpPr>
            <p:cNvPr id="8" name="Freeform 7"/>
            <p:cNvSpPr/>
            <p:nvPr/>
          </p:nvSpPr>
          <p:spPr>
            <a:xfrm>
              <a:off x="2452685" y="871398"/>
              <a:ext cx="937866" cy="1066406"/>
            </a:xfrm>
            <a:custGeom>
              <a:avLst/>
              <a:gdLst>
                <a:gd name="connsiteX0" fmla="*/ 209550 w 625475"/>
                <a:gd name="connsiteY0" fmla="*/ 0 h 711200"/>
                <a:gd name="connsiteX1" fmla="*/ 412750 w 625475"/>
                <a:gd name="connsiteY1" fmla="*/ 3175 h 711200"/>
                <a:gd name="connsiteX2" fmla="*/ 409575 w 625475"/>
                <a:gd name="connsiteY2" fmla="*/ 508000 h 711200"/>
                <a:gd name="connsiteX3" fmla="*/ 625475 w 625475"/>
                <a:gd name="connsiteY3" fmla="*/ 508000 h 711200"/>
                <a:gd name="connsiteX4" fmla="*/ 625475 w 625475"/>
                <a:gd name="connsiteY4" fmla="*/ 711200 h 711200"/>
                <a:gd name="connsiteX5" fmla="*/ 0 w 625475"/>
                <a:gd name="connsiteY5" fmla="*/ 704850 h 711200"/>
                <a:gd name="connsiteX6" fmla="*/ 0 w 625475"/>
                <a:gd name="connsiteY6" fmla="*/ 508000 h 711200"/>
                <a:gd name="connsiteX7" fmla="*/ 212725 w 625475"/>
                <a:gd name="connsiteY7" fmla="*/ 511175 h 711200"/>
                <a:gd name="connsiteX8" fmla="*/ 209550 w 625475"/>
                <a:gd name="connsiteY8" fmla="*/ 0 h 711200"/>
                <a:gd name="connsiteX0" fmla="*/ 209550 w 625475"/>
                <a:gd name="connsiteY0" fmla="*/ 0 h 711200"/>
                <a:gd name="connsiteX1" fmla="*/ 412750 w 625475"/>
                <a:gd name="connsiteY1" fmla="*/ 3175 h 711200"/>
                <a:gd name="connsiteX2" fmla="*/ 409575 w 625475"/>
                <a:gd name="connsiteY2" fmla="*/ 508000 h 711200"/>
                <a:gd name="connsiteX3" fmla="*/ 625475 w 625475"/>
                <a:gd name="connsiteY3" fmla="*/ 508000 h 711200"/>
                <a:gd name="connsiteX4" fmla="*/ 625475 w 625475"/>
                <a:gd name="connsiteY4" fmla="*/ 711200 h 711200"/>
                <a:gd name="connsiteX5" fmla="*/ 0 w 625475"/>
                <a:gd name="connsiteY5" fmla="*/ 704850 h 711200"/>
                <a:gd name="connsiteX6" fmla="*/ 0 w 625475"/>
                <a:gd name="connsiteY6" fmla="*/ 508000 h 711200"/>
                <a:gd name="connsiteX7" fmla="*/ 212725 w 625475"/>
                <a:gd name="connsiteY7" fmla="*/ 501650 h 711200"/>
                <a:gd name="connsiteX8" fmla="*/ 209550 w 625475"/>
                <a:gd name="connsiteY8" fmla="*/ 0 h 711200"/>
                <a:gd name="connsiteX0" fmla="*/ 209550 w 625475"/>
                <a:gd name="connsiteY0" fmla="*/ 0 h 711200"/>
                <a:gd name="connsiteX1" fmla="*/ 412750 w 625475"/>
                <a:gd name="connsiteY1" fmla="*/ 3175 h 711200"/>
                <a:gd name="connsiteX2" fmla="*/ 409575 w 625475"/>
                <a:gd name="connsiteY2" fmla="*/ 508000 h 711200"/>
                <a:gd name="connsiteX3" fmla="*/ 625475 w 625475"/>
                <a:gd name="connsiteY3" fmla="*/ 508000 h 711200"/>
                <a:gd name="connsiteX4" fmla="*/ 625475 w 625475"/>
                <a:gd name="connsiteY4" fmla="*/ 711200 h 711200"/>
                <a:gd name="connsiteX5" fmla="*/ 0 w 625475"/>
                <a:gd name="connsiteY5" fmla="*/ 704850 h 711200"/>
                <a:gd name="connsiteX6" fmla="*/ 0 w 625475"/>
                <a:gd name="connsiteY6" fmla="*/ 508000 h 711200"/>
                <a:gd name="connsiteX7" fmla="*/ 212725 w 625475"/>
                <a:gd name="connsiteY7" fmla="*/ 511175 h 711200"/>
                <a:gd name="connsiteX8" fmla="*/ 209550 w 625475"/>
                <a:gd name="connsiteY8" fmla="*/ 0 h 711200"/>
                <a:gd name="connsiteX0" fmla="*/ 209550 w 625475"/>
                <a:gd name="connsiteY0" fmla="*/ 0 h 711200"/>
                <a:gd name="connsiteX1" fmla="*/ 412750 w 625475"/>
                <a:gd name="connsiteY1" fmla="*/ 3175 h 711200"/>
                <a:gd name="connsiteX2" fmla="*/ 409575 w 625475"/>
                <a:gd name="connsiteY2" fmla="*/ 498475 h 711200"/>
                <a:gd name="connsiteX3" fmla="*/ 625475 w 625475"/>
                <a:gd name="connsiteY3" fmla="*/ 508000 h 711200"/>
                <a:gd name="connsiteX4" fmla="*/ 625475 w 625475"/>
                <a:gd name="connsiteY4" fmla="*/ 711200 h 711200"/>
                <a:gd name="connsiteX5" fmla="*/ 0 w 625475"/>
                <a:gd name="connsiteY5" fmla="*/ 704850 h 711200"/>
                <a:gd name="connsiteX6" fmla="*/ 0 w 625475"/>
                <a:gd name="connsiteY6" fmla="*/ 508000 h 711200"/>
                <a:gd name="connsiteX7" fmla="*/ 212725 w 625475"/>
                <a:gd name="connsiteY7" fmla="*/ 511175 h 711200"/>
                <a:gd name="connsiteX8" fmla="*/ 209550 w 625475"/>
                <a:gd name="connsiteY8" fmla="*/ 0 h 711200"/>
                <a:gd name="connsiteX0" fmla="*/ 209550 w 625475"/>
                <a:gd name="connsiteY0" fmla="*/ 0 h 711200"/>
                <a:gd name="connsiteX1" fmla="*/ 412750 w 625475"/>
                <a:gd name="connsiteY1" fmla="*/ 3175 h 711200"/>
                <a:gd name="connsiteX2" fmla="*/ 409575 w 625475"/>
                <a:gd name="connsiteY2" fmla="*/ 511175 h 711200"/>
                <a:gd name="connsiteX3" fmla="*/ 625475 w 625475"/>
                <a:gd name="connsiteY3" fmla="*/ 508000 h 711200"/>
                <a:gd name="connsiteX4" fmla="*/ 625475 w 625475"/>
                <a:gd name="connsiteY4" fmla="*/ 711200 h 711200"/>
                <a:gd name="connsiteX5" fmla="*/ 0 w 625475"/>
                <a:gd name="connsiteY5" fmla="*/ 704850 h 711200"/>
                <a:gd name="connsiteX6" fmla="*/ 0 w 625475"/>
                <a:gd name="connsiteY6" fmla="*/ 508000 h 711200"/>
                <a:gd name="connsiteX7" fmla="*/ 212725 w 625475"/>
                <a:gd name="connsiteY7" fmla="*/ 511175 h 711200"/>
                <a:gd name="connsiteX8" fmla="*/ 209550 w 625475"/>
                <a:gd name="connsiteY8" fmla="*/ 0 h 711200"/>
                <a:gd name="connsiteX0" fmla="*/ 209550 w 625475"/>
                <a:gd name="connsiteY0" fmla="*/ 0 h 711200"/>
                <a:gd name="connsiteX1" fmla="*/ 412750 w 625475"/>
                <a:gd name="connsiteY1" fmla="*/ 3175 h 711200"/>
                <a:gd name="connsiteX2" fmla="*/ 409575 w 625475"/>
                <a:gd name="connsiteY2" fmla="*/ 504825 h 711200"/>
                <a:gd name="connsiteX3" fmla="*/ 625475 w 625475"/>
                <a:gd name="connsiteY3" fmla="*/ 508000 h 711200"/>
                <a:gd name="connsiteX4" fmla="*/ 625475 w 625475"/>
                <a:gd name="connsiteY4" fmla="*/ 711200 h 711200"/>
                <a:gd name="connsiteX5" fmla="*/ 0 w 625475"/>
                <a:gd name="connsiteY5" fmla="*/ 704850 h 711200"/>
                <a:gd name="connsiteX6" fmla="*/ 0 w 625475"/>
                <a:gd name="connsiteY6" fmla="*/ 508000 h 711200"/>
                <a:gd name="connsiteX7" fmla="*/ 212725 w 625475"/>
                <a:gd name="connsiteY7" fmla="*/ 511175 h 711200"/>
                <a:gd name="connsiteX8" fmla="*/ 209550 w 625475"/>
                <a:gd name="connsiteY8" fmla="*/ 0 h 711200"/>
                <a:gd name="connsiteX0" fmla="*/ 209550 w 625475"/>
                <a:gd name="connsiteY0" fmla="*/ 0 h 711200"/>
                <a:gd name="connsiteX1" fmla="*/ 412750 w 625475"/>
                <a:gd name="connsiteY1" fmla="*/ 3175 h 711200"/>
                <a:gd name="connsiteX2" fmla="*/ 409575 w 625475"/>
                <a:gd name="connsiteY2" fmla="*/ 504825 h 711200"/>
                <a:gd name="connsiteX3" fmla="*/ 625475 w 625475"/>
                <a:gd name="connsiteY3" fmla="*/ 508000 h 711200"/>
                <a:gd name="connsiteX4" fmla="*/ 625475 w 625475"/>
                <a:gd name="connsiteY4" fmla="*/ 711200 h 711200"/>
                <a:gd name="connsiteX5" fmla="*/ 0 w 625475"/>
                <a:gd name="connsiteY5" fmla="*/ 704850 h 711200"/>
                <a:gd name="connsiteX6" fmla="*/ 0 w 625475"/>
                <a:gd name="connsiteY6" fmla="*/ 508000 h 711200"/>
                <a:gd name="connsiteX7" fmla="*/ 215900 w 625475"/>
                <a:gd name="connsiteY7" fmla="*/ 504825 h 711200"/>
                <a:gd name="connsiteX8" fmla="*/ 209550 w 625475"/>
                <a:gd name="connsiteY8" fmla="*/ 0 h 711200"/>
                <a:gd name="connsiteX0" fmla="*/ 209550 w 625475"/>
                <a:gd name="connsiteY0" fmla="*/ 0 h 711200"/>
                <a:gd name="connsiteX1" fmla="*/ 412750 w 625475"/>
                <a:gd name="connsiteY1" fmla="*/ 3175 h 711200"/>
                <a:gd name="connsiteX2" fmla="*/ 409575 w 625475"/>
                <a:gd name="connsiteY2" fmla="*/ 504825 h 711200"/>
                <a:gd name="connsiteX3" fmla="*/ 625475 w 625475"/>
                <a:gd name="connsiteY3" fmla="*/ 508000 h 711200"/>
                <a:gd name="connsiteX4" fmla="*/ 625475 w 625475"/>
                <a:gd name="connsiteY4" fmla="*/ 711200 h 711200"/>
                <a:gd name="connsiteX5" fmla="*/ 0 w 625475"/>
                <a:gd name="connsiteY5" fmla="*/ 704850 h 711200"/>
                <a:gd name="connsiteX6" fmla="*/ 0 w 625475"/>
                <a:gd name="connsiteY6" fmla="*/ 508000 h 711200"/>
                <a:gd name="connsiteX7" fmla="*/ 212725 w 625475"/>
                <a:gd name="connsiteY7" fmla="*/ 508000 h 711200"/>
                <a:gd name="connsiteX8" fmla="*/ 209550 w 625475"/>
                <a:gd name="connsiteY8" fmla="*/ 0 h 711200"/>
                <a:gd name="connsiteX0" fmla="*/ 209550 w 625475"/>
                <a:gd name="connsiteY0" fmla="*/ 0 h 711200"/>
                <a:gd name="connsiteX1" fmla="*/ 409575 w 625475"/>
                <a:gd name="connsiteY1" fmla="*/ 0 h 711200"/>
                <a:gd name="connsiteX2" fmla="*/ 409575 w 625475"/>
                <a:gd name="connsiteY2" fmla="*/ 504825 h 711200"/>
                <a:gd name="connsiteX3" fmla="*/ 625475 w 625475"/>
                <a:gd name="connsiteY3" fmla="*/ 508000 h 711200"/>
                <a:gd name="connsiteX4" fmla="*/ 625475 w 625475"/>
                <a:gd name="connsiteY4" fmla="*/ 711200 h 711200"/>
                <a:gd name="connsiteX5" fmla="*/ 0 w 625475"/>
                <a:gd name="connsiteY5" fmla="*/ 704850 h 711200"/>
                <a:gd name="connsiteX6" fmla="*/ 0 w 625475"/>
                <a:gd name="connsiteY6" fmla="*/ 508000 h 711200"/>
                <a:gd name="connsiteX7" fmla="*/ 212725 w 625475"/>
                <a:gd name="connsiteY7" fmla="*/ 508000 h 711200"/>
                <a:gd name="connsiteX8" fmla="*/ 209550 w 625475"/>
                <a:gd name="connsiteY8" fmla="*/ 0 h 711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5475" h="711200">
                  <a:moveTo>
                    <a:pt x="209550" y="0"/>
                  </a:moveTo>
                  <a:lnTo>
                    <a:pt x="409575" y="0"/>
                  </a:lnTo>
                  <a:cubicBezTo>
                    <a:pt x="408517" y="168275"/>
                    <a:pt x="410633" y="336550"/>
                    <a:pt x="409575" y="504825"/>
                  </a:cubicBezTo>
                  <a:lnTo>
                    <a:pt x="625475" y="508000"/>
                  </a:lnTo>
                  <a:lnTo>
                    <a:pt x="625475" y="711200"/>
                  </a:lnTo>
                  <a:lnTo>
                    <a:pt x="0" y="704850"/>
                  </a:lnTo>
                  <a:lnTo>
                    <a:pt x="0" y="508000"/>
                  </a:lnTo>
                  <a:lnTo>
                    <a:pt x="212725" y="508000"/>
                  </a:lnTo>
                  <a:cubicBezTo>
                    <a:pt x="211667" y="337608"/>
                    <a:pt x="210608" y="170392"/>
                    <a:pt x="209550" y="0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771653" y="780944"/>
              <a:ext cx="299927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endCxn id="8" idx="0"/>
            </p:cNvCxnSpPr>
            <p:nvPr/>
          </p:nvCxnSpPr>
          <p:spPr>
            <a:xfrm flipH="1">
              <a:off x="2766894" y="504824"/>
              <a:ext cx="4759" cy="366574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3066819" y="504824"/>
              <a:ext cx="4759" cy="366574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 flipV="1">
              <a:off x="3390551" y="1628355"/>
              <a:ext cx="433227" cy="3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3390551" y="1928283"/>
              <a:ext cx="433227" cy="3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3390551" y="1928283"/>
              <a:ext cx="4759" cy="366574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2447926" y="1928282"/>
              <a:ext cx="4759" cy="366574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751384" y="569670"/>
              <a:ext cx="585571" cy="323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>
                  <a:latin typeface="Arial" charset="0"/>
                  <a:ea typeface="Arial" charset="0"/>
                  <a:cs typeface="Arial" charset="0"/>
                </a:rPr>
                <a:t>4 in.</a:t>
              </a:r>
              <a:endParaRPr lang="en-US" sz="8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514528" y="1666971"/>
              <a:ext cx="493928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>
                  <a:latin typeface="Arial" charset="0"/>
                  <a:ea typeface="Arial" charset="0"/>
                  <a:cs typeface="Arial" charset="0"/>
                </a:rPr>
                <a:t>4 in.</a:t>
              </a:r>
              <a:endParaRPr lang="en-US" sz="80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2447926" y="2080629"/>
              <a:ext cx="942625" cy="4761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 flipV="1">
              <a:off x="3069200" y="866639"/>
              <a:ext cx="754578" cy="2378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3573837" y="867828"/>
              <a:ext cx="7143" cy="75577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3519485" y="1122771"/>
              <a:ext cx="43203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smtClean="0">
                  <a:latin typeface="Arial" charset="0"/>
                  <a:ea typeface="Arial" charset="0"/>
                  <a:cs typeface="Arial" charset="0"/>
                </a:rPr>
                <a:t>8 </a:t>
              </a:r>
              <a:r>
                <a:rPr lang="en-US" sz="800" dirty="0" smtClean="0">
                  <a:latin typeface="Arial" charset="0"/>
                  <a:ea typeface="Arial" charset="0"/>
                  <a:cs typeface="Arial" charset="0"/>
                </a:rPr>
                <a:t>in.</a:t>
              </a:r>
              <a:endParaRPr lang="en-US" sz="80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>
              <a:off x="3584548" y="1623598"/>
              <a:ext cx="1191" cy="304687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4140194" y="552909"/>
            <a:ext cx="2258638" cy="1794175"/>
            <a:chOff x="4140194" y="552909"/>
            <a:chExt cx="2258638" cy="1794175"/>
          </a:xfrm>
        </p:grpSpPr>
        <p:sp>
          <p:nvSpPr>
            <p:cNvPr id="35" name="Freeform 34"/>
            <p:cNvSpPr/>
            <p:nvPr/>
          </p:nvSpPr>
          <p:spPr>
            <a:xfrm>
              <a:off x="4140194" y="964277"/>
              <a:ext cx="1599181" cy="1000173"/>
            </a:xfrm>
            <a:custGeom>
              <a:avLst/>
              <a:gdLst>
                <a:gd name="connsiteX0" fmla="*/ 3175 w 923925"/>
                <a:gd name="connsiteY0" fmla="*/ 0 h 577850"/>
                <a:gd name="connsiteX1" fmla="*/ 923925 w 923925"/>
                <a:gd name="connsiteY1" fmla="*/ 3175 h 577850"/>
                <a:gd name="connsiteX2" fmla="*/ 920750 w 923925"/>
                <a:gd name="connsiteY2" fmla="*/ 123825 h 577850"/>
                <a:gd name="connsiteX3" fmla="*/ 527050 w 923925"/>
                <a:gd name="connsiteY3" fmla="*/ 117475 h 577850"/>
                <a:gd name="connsiteX4" fmla="*/ 523875 w 923925"/>
                <a:gd name="connsiteY4" fmla="*/ 577850 h 577850"/>
                <a:gd name="connsiteX5" fmla="*/ 403225 w 923925"/>
                <a:gd name="connsiteY5" fmla="*/ 577850 h 577850"/>
                <a:gd name="connsiteX6" fmla="*/ 406400 w 923925"/>
                <a:gd name="connsiteY6" fmla="*/ 117475 h 577850"/>
                <a:gd name="connsiteX7" fmla="*/ 0 w 923925"/>
                <a:gd name="connsiteY7" fmla="*/ 111125 h 577850"/>
                <a:gd name="connsiteX8" fmla="*/ 3175 w 923925"/>
                <a:gd name="connsiteY8" fmla="*/ 0 h 577850"/>
                <a:gd name="connsiteX0" fmla="*/ 3175 w 923925"/>
                <a:gd name="connsiteY0" fmla="*/ 0 h 577850"/>
                <a:gd name="connsiteX1" fmla="*/ 923925 w 923925"/>
                <a:gd name="connsiteY1" fmla="*/ 3175 h 577850"/>
                <a:gd name="connsiteX2" fmla="*/ 920750 w 923925"/>
                <a:gd name="connsiteY2" fmla="*/ 123825 h 577850"/>
                <a:gd name="connsiteX3" fmla="*/ 527050 w 923925"/>
                <a:gd name="connsiteY3" fmla="*/ 117475 h 577850"/>
                <a:gd name="connsiteX4" fmla="*/ 523875 w 923925"/>
                <a:gd name="connsiteY4" fmla="*/ 577850 h 577850"/>
                <a:gd name="connsiteX5" fmla="*/ 403225 w 923925"/>
                <a:gd name="connsiteY5" fmla="*/ 577850 h 577850"/>
                <a:gd name="connsiteX6" fmla="*/ 406400 w 923925"/>
                <a:gd name="connsiteY6" fmla="*/ 117475 h 577850"/>
                <a:gd name="connsiteX7" fmla="*/ 0 w 923925"/>
                <a:gd name="connsiteY7" fmla="*/ 114300 h 577850"/>
                <a:gd name="connsiteX8" fmla="*/ 3175 w 923925"/>
                <a:gd name="connsiteY8" fmla="*/ 0 h 577850"/>
                <a:gd name="connsiteX0" fmla="*/ 3175 w 923925"/>
                <a:gd name="connsiteY0" fmla="*/ 0 h 577850"/>
                <a:gd name="connsiteX1" fmla="*/ 923925 w 923925"/>
                <a:gd name="connsiteY1" fmla="*/ 3175 h 577850"/>
                <a:gd name="connsiteX2" fmla="*/ 920750 w 923925"/>
                <a:gd name="connsiteY2" fmla="*/ 123825 h 577850"/>
                <a:gd name="connsiteX3" fmla="*/ 527050 w 923925"/>
                <a:gd name="connsiteY3" fmla="*/ 117475 h 577850"/>
                <a:gd name="connsiteX4" fmla="*/ 523875 w 923925"/>
                <a:gd name="connsiteY4" fmla="*/ 577850 h 577850"/>
                <a:gd name="connsiteX5" fmla="*/ 403225 w 923925"/>
                <a:gd name="connsiteY5" fmla="*/ 577850 h 577850"/>
                <a:gd name="connsiteX6" fmla="*/ 406400 w 923925"/>
                <a:gd name="connsiteY6" fmla="*/ 117475 h 577850"/>
                <a:gd name="connsiteX7" fmla="*/ 0 w 923925"/>
                <a:gd name="connsiteY7" fmla="*/ 114300 h 577850"/>
                <a:gd name="connsiteX8" fmla="*/ 3175 w 923925"/>
                <a:gd name="connsiteY8" fmla="*/ 0 h 577850"/>
                <a:gd name="connsiteX0" fmla="*/ 3175 w 924230"/>
                <a:gd name="connsiteY0" fmla="*/ 0 h 577850"/>
                <a:gd name="connsiteX1" fmla="*/ 923925 w 924230"/>
                <a:gd name="connsiteY1" fmla="*/ 3175 h 577850"/>
                <a:gd name="connsiteX2" fmla="*/ 923925 w 924230"/>
                <a:gd name="connsiteY2" fmla="*/ 117475 h 577850"/>
                <a:gd name="connsiteX3" fmla="*/ 527050 w 924230"/>
                <a:gd name="connsiteY3" fmla="*/ 117475 h 577850"/>
                <a:gd name="connsiteX4" fmla="*/ 523875 w 924230"/>
                <a:gd name="connsiteY4" fmla="*/ 577850 h 577850"/>
                <a:gd name="connsiteX5" fmla="*/ 403225 w 924230"/>
                <a:gd name="connsiteY5" fmla="*/ 577850 h 577850"/>
                <a:gd name="connsiteX6" fmla="*/ 406400 w 924230"/>
                <a:gd name="connsiteY6" fmla="*/ 117475 h 577850"/>
                <a:gd name="connsiteX7" fmla="*/ 0 w 924230"/>
                <a:gd name="connsiteY7" fmla="*/ 114300 h 577850"/>
                <a:gd name="connsiteX8" fmla="*/ 3175 w 924230"/>
                <a:gd name="connsiteY8" fmla="*/ 0 h 577850"/>
                <a:gd name="connsiteX0" fmla="*/ 3175 w 923925"/>
                <a:gd name="connsiteY0" fmla="*/ 0 h 577850"/>
                <a:gd name="connsiteX1" fmla="*/ 923925 w 923925"/>
                <a:gd name="connsiteY1" fmla="*/ 3175 h 577850"/>
                <a:gd name="connsiteX2" fmla="*/ 920750 w 923925"/>
                <a:gd name="connsiteY2" fmla="*/ 120650 h 577850"/>
                <a:gd name="connsiteX3" fmla="*/ 527050 w 923925"/>
                <a:gd name="connsiteY3" fmla="*/ 117475 h 577850"/>
                <a:gd name="connsiteX4" fmla="*/ 523875 w 923925"/>
                <a:gd name="connsiteY4" fmla="*/ 577850 h 577850"/>
                <a:gd name="connsiteX5" fmla="*/ 403225 w 923925"/>
                <a:gd name="connsiteY5" fmla="*/ 577850 h 577850"/>
                <a:gd name="connsiteX6" fmla="*/ 406400 w 923925"/>
                <a:gd name="connsiteY6" fmla="*/ 117475 h 577850"/>
                <a:gd name="connsiteX7" fmla="*/ 0 w 923925"/>
                <a:gd name="connsiteY7" fmla="*/ 114300 h 577850"/>
                <a:gd name="connsiteX8" fmla="*/ 3175 w 923925"/>
                <a:gd name="connsiteY8" fmla="*/ 0 h 577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3925" h="577850">
                  <a:moveTo>
                    <a:pt x="3175" y="0"/>
                  </a:moveTo>
                  <a:lnTo>
                    <a:pt x="923925" y="3175"/>
                  </a:lnTo>
                  <a:cubicBezTo>
                    <a:pt x="922867" y="43392"/>
                    <a:pt x="921808" y="80433"/>
                    <a:pt x="920750" y="120650"/>
                  </a:cubicBezTo>
                  <a:lnTo>
                    <a:pt x="527050" y="117475"/>
                  </a:lnTo>
                  <a:cubicBezTo>
                    <a:pt x="525992" y="270933"/>
                    <a:pt x="524933" y="424392"/>
                    <a:pt x="523875" y="577850"/>
                  </a:cubicBezTo>
                  <a:lnTo>
                    <a:pt x="403225" y="577850"/>
                  </a:lnTo>
                  <a:cubicBezTo>
                    <a:pt x="404283" y="424392"/>
                    <a:pt x="405342" y="270933"/>
                    <a:pt x="406400" y="117475"/>
                  </a:cubicBezTo>
                  <a:lnTo>
                    <a:pt x="0" y="114300"/>
                  </a:lnTo>
                  <a:cubicBezTo>
                    <a:pt x="1058" y="77258"/>
                    <a:pt x="2117" y="37042"/>
                    <a:pt x="3175" y="0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/>
            <p:cNvCxnSpPr/>
            <p:nvPr/>
          </p:nvCxnSpPr>
          <p:spPr>
            <a:xfrm flipH="1">
              <a:off x="4834163" y="1906749"/>
              <a:ext cx="5494" cy="423147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 flipV="1">
              <a:off x="5595654" y="1175011"/>
              <a:ext cx="500087" cy="3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5042993" y="1906747"/>
              <a:ext cx="5494" cy="423147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 flipV="1">
              <a:off x="5621069" y="967287"/>
              <a:ext cx="500087" cy="3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>
              <a:off x="4140194" y="791171"/>
              <a:ext cx="1599181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H="1">
              <a:off x="5743666" y="567272"/>
              <a:ext cx="5494" cy="423147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H="1">
              <a:off x="4144485" y="552909"/>
              <a:ext cx="5494" cy="423147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4770737" y="619349"/>
              <a:ext cx="769369" cy="3729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smtClean="0">
                  <a:latin typeface="Arial" charset="0"/>
                  <a:ea typeface="Arial" charset="0"/>
                  <a:cs typeface="Arial" charset="0"/>
                </a:rPr>
                <a:t>8 </a:t>
              </a:r>
              <a:r>
                <a:rPr lang="en-US" sz="800" dirty="0" smtClean="0">
                  <a:latin typeface="Arial" charset="0"/>
                  <a:ea typeface="Arial" charset="0"/>
                  <a:cs typeface="Arial" charset="0"/>
                </a:rPr>
                <a:t>in.</a:t>
              </a:r>
              <a:endParaRPr lang="en-US" sz="8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727392" y="949428"/>
              <a:ext cx="435135" cy="2194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>
                  <a:latin typeface="Arial" charset="0"/>
                  <a:ea typeface="Arial" charset="0"/>
                  <a:cs typeface="Arial" charset="0"/>
                </a:rPr>
                <a:t>1 in.</a:t>
              </a:r>
              <a:endParaRPr lang="en-US" sz="80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46" name="Straight Connector 45"/>
            <p:cNvCxnSpPr/>
            <p:nvPr/>
          </p:nvCxnSpPr>
          <p:spPr>
            <a:xfrm flipH="1" flipV="1">
              <a:off x="4920718" y="1964447"/>
              <a:ext cx="1252800" cy="3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H="1">
              <a:off x="5722890" y="1178595"/>
              <a:ext cx="7907" cy="785852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5722890" y="1499112"/>
              <a:ext cx="675942" cy="3729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>
                  <a:latin typeface="Arial" charset="0"/>
                  <a:ea typeface="Arial" charset="0"/>
                  <a:cs typeface="Arial" charset="0"/>
                </a:rPr>
                <a:t>4 in.</a:t>
              </a:r>
              <a:endParaRPr lang="en-US" sz="8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749353" y="1974182"/>
              <a:ext cx="675942" cy="3729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>
                  <a:latin typeface="Arial" charset="0"/>
                  <a:ea typeface="Arial" charset="0"/>
                  <a:cs typeface="Arial" charset="0"/>
                </a:rPr>
                <a:t>1 in.</a:t>
              </a:r>
              <a:endParaRPr lang="en-US" sz="8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166" name="Group 165"/>
          <p:cNvGrpSpPr/>
          <p:nvPr/>
        </p:nvGrpSpPr>
        <p:grpSpPr>
          <a:xfrm>
            <a:off x="5746413" y="2255470"/>
            <a:ext cx="2855996" cy="817717"/>
            <a:chOff x="2531274" y="4468001"/>
            <a:chExt cx="2855996" cy="817717"/>
          </a:xfrm>
        </p:grpSpPr>
        <p:sp>
          <p:nvSpPr>
            <p:cNvPr id="54" name="Rectangle 53"/>
            <p:cNvSpPr/>
            <p:nvPr/>
          </p:nvSpPr>
          <p:spPr>
            <a:xfrm>
              <a:off x="2660650" y="4925971"/>
              <a:ext cx="2588114" cy="94459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riangle 54"/>
            <p:cNvSpPr/>
            <p:nvPr/>
          </p:nvSpPr>
          <p:spPr>
            <a:xfrm>
              <a:off x="2608261" y="5017146"/>
              <a:ext cx="104777" cy="88900"/>
            </a:xfrm>
            <a:prstGeom prst="triangle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/>
            <p:nvPr/>
          </p:nvCxnSpPr>
          <p:spPr>
            <a:xfrm>
              <a:off x="2533650" y="5106046"/>
              <a:ext cx="26987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V="1">
              <a:off x="2762250" y="5106046"/>
              <a:ext cx="41274" cy="307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V="1">
              <a:off x="2700339" y="5105597"/>
              <a:ext cx="41274" cy="307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V="1">
              <a:off x="2642397" y="5105597"/>
              <a:ext cx="41274" cy="307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V="1">
              <a:off x="2583267" y="5103673"/>
              <a:ext cx="41274" cy="307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V="1">
              <a:off x="2531274" y="5103673"/>
              <a:ext cx="41274" cy="307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3" name="Group 82"/>
            <p:cNvGrpSpPr/>
            <p:nvPr/>
          </p:nvGrpSpPr>
          <p:grpSpPr>
            <a:xfrm>
              <a:off x="5115020" y="5013586"/>
              <a:ext cx="272250" cy="118051"/>
              <a:chOff x="5299162" y="2139950"/>
              <a:chExt cx="272250" cy="118051"/>
            </a:xfrm>
          </p:grpSpPr>
          <p:sp>
            <p:nvSpPr>
              <p:cNvPr id="57" name="Oval 56"/>
              <p:cNvSpPr/>
              <p:nvPr/>
            </p:nvSpPr>
            <p:spPr>
              <a:xfrm>
                <a:off x="5389567" y="2139950"/>
                <a:ext cx="91440" cy="88900"/>
              </a:xfrm>
              <a:prstGeom prst="ellipse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3" name="Group 72"/>
              <p:cNvGrpSpPr/>
              <p:nvPr/>
            </p:nvGrpSpPr>
            <p:grpSpPr>
              <a:xfrm>
                <a:off x="5299162" y="2224901"/>
                <a:ext cx="272250" cy="33100"/>
                <a:chOff x="2683674" y="2393851"/>
                <a:chExt cx="272250" cy="33100"/>
              </a:xfrm>
            </p:grpSpPr>
            <p:cxnSp>
              <p:nvCxnSpPr>
                <p:cNvPr id="67" name="Straight Connector 66"/>
                <p:cNvCxnSpPr/>
                <p:nvPr/>
              </p:nvCxnSpPr>
              <p:spPr>
                <a:xfrm>
                  <a:off x="2686050" y="2396224"/>
                  <a:ext cx="269874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/>
                <p:nvPr/>
              </p:nvCxnSpPr>
              <p:spPr>
                <a:xfrm flipV="1">
                  <a:off x="2914650" y="2396224"/>
                  <a:ext cx="41274" cy="3072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 flipV="1">
                  <a:off x="2852739" y="2395775"/>
                  <a:ext cx="41274" cy="3072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/>
                <p:nvPr/>
              </p:nvCxnSpPr>
              <p:spPr>
                <a:xfrm flipV="1">
                  <a:off x="2794797" y="2395775"/>
                  <a:ext cx="41274" cy="3072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/>
                <p:nvPr/>
              </p:nvCxnSpPr>
              <p:spPr>
                <a:xfrm flipV="1">
                  <a:off x="2735667" y="2393851"/>
                  <a:ext cx="41274" cy="3072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/>
                <p:cNvCxnSpPr/>
                <p:nvPr/>
              </p:nvCxnSpPr>
              <p:spPr>
                <a:xfrm flipV="1">
                  <a:off x="2683674" y="2393851"/>
                  <a:ext cx="41274" cy="3072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75" name="Straight Arrow Connector 74"/>
            <p:cNvCxnSpPr/>
            <p:nvPr/>
          </p:nvCxnSpPr>
          <p:spPr>
            <a:xfrm>
              <a:off x="2660647" y="4712579"/>
              <a:ext cx="1" cy="210904"/>
            </a:xfrm>
            <a:prstGeom prst="straightConnector1">
              <a:avLst/>
            </a:prstGeom>
            <a:ln>
              <a:solidFill>
                <a:schemeClr val="tx1"/>
              </a:solidFill>
              <a:headEnd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>
              <a:off x="3101898" y="4712579"/>
              <a:ext cx="1" cy="210904"/>
            </a:xfrm>
            <a:prstGeom prst="straightConnector1">
              <a:avLst/>
            </a:prstGeom>
            <a:ln>
              <a:solidFill>
                <a:schemeClr val="tx1"/>
              </a:solidFill>
              <a:headEnd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>
              <a:off x="3514865" y="4705335"/>
              <a:ext cx="1" cy="210904"/>
            </a:xfrm>
            <a:prstGeom prst="straightConnector1">
              <a:avLst/>
            </a:prstGeom>
            <a:ln>
              <a:solidFill>
                <a:schemeClr val="tx1"/>
              </a:solidFill>
              <a:headEnd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/>
            <p:nvPr/>
          </p:nvCxnSpPr>
          <p:spPr>
            <a:xfrm>
              <a:off x="3953298" y="4712579"/>
              <a:ext cx="1" cy="210904"/>
            </a:xfrm>
            <a:prstGeom prst="straightConnector1">
              <a:avLst/>
            </a:prstGeom>
            <a:ln>
              <a:solidFill>
                <a:schemeClr val="tx1"/>
              </a:solidFill>
              <a:headEnd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>
              <a:off x="4394550" y="4713574"/>
              <a:ext cx="1" cy="210904"/>
            </a:xfrm>
            <a:prstGeom prst="straightConnector1">
              <a:avLst/>
            </a:prstGeom>
            <a:ln>
              <a:solidFill>
                <a:schemeClr val="tx1"/>
              </a:solidFill>
              <a:headEnd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/>
            <p:nvPr/>
          </p:nvCxnSpPr>
          <p:spPr>
            <a:xfrm>
              <a:off x="4807516" y="4714192"/>
              <a:ext cx="1" cy="210904"/>
            </a:xfrm>
            <a:prstGeom prst="straightConnector1">
              <a:avLst/>
            </a:prstGeom>
            <a:ln>
              <a:solidFill>
                <a:schemeClr val="tx1"/>
              </a:solidFill>
              <a:headEnd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/>
            <p:nvPr/>
          </p:nvCxnSpPr>
          <p:spPr>
            <a:xfrm>
              <a:off x="5248764" y="4715864"/>
              <a:ext cx="1" cy="210904"/>
            </a:xfrm>
            <a:prstGeom prst="straightConnector1">
              <a:avLst/>
            </a:prstGeom>
            <a:ln>
              <a:solidFill>
                <a:schemeClr val="tx1"/>
              </a:solidFill>
              <a:headEnd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2660647" y="4712579"/>
              <a:ext cx="258613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/>
            <p:cNvCxnSpPr/>
            <p:nvPr/>
          </p:nvCxnSpPr>
          <p:spPr>
            <a:xfrm>
              <a:off x="2660647" y="5246251"/>
              <a:ext cx="2588114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" name="TextBox 163"/>
            <p:cNvSpPr txBox="1"/>
            <p:nvPr/>
          </p:nvSpPr>
          <p:spPr>
            <a:xfrm>
              <a:off x="3726412" y="5039497"/>
              <a:ext cx="44489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latin typeface="Arial" charset="0"/>
                  <a:ea typeface="Arial" charset="0"/>
                  <a:cs typeface="Arial" charset="0"/>
                </a:rPr>
                <a:t>L</a:t>
              </a:r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4346460" y="4468001"/>
              <a:ext cx="76856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latin typeface="Arial" charset="0"/>
                  <a:ea typeface="Arial" charset="0"/>
                  <a:cs typeface="Arial" charset="0"/>
                </a:rPr>
                <a:t>w</a:t>
              </a:r>
              <a:endParaRPr lang="en-US" sz="10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41" name="Group 40"/>
          <p:cNvGrpSpPr>
            <a:grpSpLocks noChangeAspect="1"/>
          </p:cNvGrpSpPr>
          <p:nvPr/>
        </p:nvGrpSpPr>
        <p:grpSpPr>
          <a:xfrm>
            <a:off x="990282" y="2710952"/>
            <a:ext cx="2743200" cy="3832277"/>
            <a:chOff x="1261572" y="2554255"/>
            <a:chExt cx="1481437" cy="2069582"/>
          </a:xfrm>
        </p:grpSpPr>
        <p:sp>
          <p:nvSpPr>
            <p:cNvPr id="172" name="Rectangle 171"/>
            <p:cNvSpPr/>
            <p:nvPr/>
          </p:nvSpPr>
          <p:spPr>
            <a:xfrm>
              <a:off x="1758950" y="2664481"/>
              <a:ext cx="82550" cy="16789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1841500" y="2664329"/>
              <a:ext cx="417593" cy="913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cxnSp>
          <p:nvCxnSpPr>
            <p:cNvPr id="175" name="Straight Connector 174"/>
            <p:cNvCxnSpPr/>
            <p:nvPr/>
          </p:nvCxnSpPr>
          <p:spPr>
            <a:xfrm>
              <a:off x="1575177" y="4343400"/>
              <a:ext cx="45009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flipH="1">
              <a:off x="1574800" y="4343400"/>
              <a:ext cx="82550" cy="698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flipH="1">
              <a:off x="1632327" y="4343400"/>
              <a:ext cx="82550" cy="698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 flipH="1">
              <a:off x="1689477" y="4343400"/>
              <a:ext cx="82550" cy="698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 flipH="1">
              <a:off x="1752788" y="4349750"/>
              <a:ext cx="82550" cy="698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flipH="1">
              <a:off x="1816100" y="4343400"/>
              <a:ext cx="82550" cy="698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flipH="1">
              <a:off x="1873250" y="4343400"/>
              <a:ext cx="82550" cy="698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Arrow Connector 183"/>
            <p:cNvCxnSpPr/>
            <p:nvPr/>
          </p:nvCxnSpPr>
          <p:spPr>
            <a:xfrm>
              <a:off x="2392443" y="2710009"/>
              <a:ext cx="0" cy="1639741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flipH="1">
              <a:off x="1701800" y="2714507"/>
              <a:ext cx="879473" cy="3293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flipH="1">
              <a:off x="1863536" y="4340106"/>
              <a:ext cx="879473" cy="3293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flipH="1" flipV="1">
              <a:off x="1797122" y="2554255"/>
              <a:ext cx="5397" cy="2069582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/>
            <p:nvPr/>
          </p:nvCxnSpPr>
          <p:spPr>
            <a:xfrm flipH="1" flipV="1">
              <a:off x="2261077" y="2554255"/>
              <a:ext cx="6201" cy="2069582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Arrow Connector 192"/>
            <p:cNvCxnSpPr/>
            <p:nvPr/>
          </p:nvCxnSpPr>
          <p:spPr>
            <a:xfrm>
              <a:off x="1797122" y="4591111"/>
              <a:ext cx="469828" cy="6289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Arrow Connector 194"/>
            <p:cNvCxnSpPr>
              <a:stCxn id="173" idx="3"/>
            </p:cNvCxnSpPr>
            <p:nvPr/>
          </p:nvCxnSpPr>
          <p:spPr>
            <a:xfrm>
              <a:off x="2259093" y="2710009"/>
              <a:ext cx="0" cy="419604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6" name="TextBox 195"/>
            <p:cNvSpPr txBox="1"/>
            <p:nvPr/>
          </p:nvSpPr>
          <p:spPr>
            <a:xfrm>
              <a:off x="1952894" y="3013526"/>
              <a:ext cx="314056" cy="1503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smtClean="0">
                  <a:latin typeface="Arial" charset="0"/>
                  <a:ea typeface="Arial" charset="0"/>
                  <a:cs typeface="Arial" charset="0"/>
                </a:rPr>
                <a:t>100 k</a:t>
              </a:r>
              <a:endParaRPr lang="en-US" sz="120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2379127" y="3379363"/>
              <a:ext cx="307728" cy="1495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Arial" charset="0"/>
                  <a:ea typeface="Arial" charset="0"/>
                  <a:cs typeface="Arial" charset="0"/>
                </a:rPr>
                <a:t>12 </a:t>
              </a:r>
              <a:r>
                <a:rPr lang="en-US" sz="1200" dirty="0" err="1" smtClean="0">
                  <a:latin typeface="Arial" charset="0"/>
                  <a:ea typeface="Arial" charset="0"/>
                  <a:cs typeface="Arial" charset="0"/>
                </a:rPr>
                <a:t>ft</a:t>
              </a:r>
              <a:endParaRPr lang="en-US" sz="12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1794063" y="4377616"/>
              <a:ext cx="475207" cy="1495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latin typeface="Arial" charset="0"/>
                  <a:ea typeface="Arial" charset="0"/>
                  <a:cs typeface="Arial" charset="0"/>
                </a:rPr>
                <a:t>4 </a:t>
              </a:r>
              <a:r>
                <a:rPr lang="en-US" sz="1200" dirty="0" err="1" smtClean="0">
                  <a:latin typeface="Arial" charset="0"/>
                  <a:ea typeface="Arial" charset="0"/>
                  <a:cs typeface="Arial" charset="0"/>
                </a:rPr>
                <a:t>ft</a:t>
              </a:r>
              <a:endParaRPr lang="en-US" sz="120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200" name="Straight Connector 199"/>
            <p:cNvCxnSpPr/>
            <p:nvPr/>
          </p:nvCxnSpPr>
          <p:spPr>
            <a:xfrm>
              <a:off x="1523872" y="3842849"/>
              <a:ext cx="701161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Arrow Connector 200"/>
            <p:cNvCxnSpPr/>
            <p:nvPr/>
          </p:nvCxnSpPr>
          <p:spPr>
            <a:xfrm>
              <a:off x="2060575" y="3838575"/>
              <a:ext cx="766" cy="511175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7" name="TextBox 206"/>
            <p:cNvSpPr txBox="1"/>
            <p:nvPr/>
          </p:nvSpPr>
          <p:spPr>
            <a:xfrm>
              <a:off x="1884653" y="3966712"/>
              <a:ext cx="555796" cy="1495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smtClean="0">
                  <a:latin typeface="Arial" charset="0"/>
                  <a:ea typeface="Arial" charset="0"/>
                  <a:cs typeface="Arial" charset="0"/>
                </a:rPr>
                <a:t>3 </a:t>
              </a:r>
              <a:r>
                <a:rPr lang="en-US" sz="1200" dirty="0" err="1" smtClean="0">
                  <a:latin typeface="Arial" charset="0"/>
                  <a:ea typeface="Arial" charset="0"/>
                  <a:cs typeface="Arial" charset="0"/>
                </a:rPr>
                <a:t>ft</a:t>
              </a:r>
              <a:endParaRPr lang="en-US" sz="12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1807071" y="3729992"/>
              <a:ext cx="206880" cy="1495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smtClean="0">
                  <a:latin typeface="Arial" charset="0"/>
                  <a:ea typeface="Arial" charset="0"/>
                  <a:cs typeface="Arial" charset="0"/>
                </a:rPr>
                <a:t>A</a:t>
              </a:r>
              <a:endParaRPr lang="en-US" sz="120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210" name="Straight Arrow Connector 209"/>
            <p:cNvCxnSpPr>
              <a:stCxn id="172" idx="2"/>
            </p:cNvCxnSpPr>
            <p:nvPr/>
          </p:nvCxnSpPr>
          <p:spPr>
            <a:xfrm flipH="1" flipV="1">
              <a:off x="1797050" y="4064000"/>
              <a:ext cx="3175" cy="27940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Arrow Connector 211"/>
            <p:cNvCxnSpPr>
              <a:stCxn id="172" idx="2"/>
            </p:cNvCxnSpPr>
            <p:nvPr/>
          </p:nvCxnSpPr>
          <p:spPr>
            <a:xfrm flipH="1">
              <a:off x="1411774" y="4343400"/>
              <a:ext cx="388451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3" name="TextBox 212"/>
            <p:cNvSpPr txBox="1"/>
            <p:nvPr/>
          </p:nvSpPr>
          <p:spPr>
            <a:xfrm>
              <a:off x="1565551" y="3984674"/>
              <a:ext cx="172565" cy="1495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smtClean="0">
                  <a:latin typeface="Arial" charset="0"/>
                  <a:ea typeface="Arial" charset="0"/>
                  <a:cs typeface="Arial" charset="0"/>
                </a:rPr>
                <a:t>x</a:t>
              </a:r>
              <a:endParaRPr lang="en-US" sz="120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1261572" y="4199752"/>
              <a:ext cx="172565" cy="1495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Arial" charset="0"/>
                  <a:ea typeface="Arial" charset="0"/>
                  <a:cs typeface="Arial" charset="0"/>
                </a:rPr>
                <a:t>y</a:t>
              </a:r>
              <a:endParaRPr lang="en-US" sz="12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32" name="Group 31"/>
          <p:cNvGrpSpPr>
            <a:grpSpLocks noChangeAspect="1"/>
          </p:cNvGrpSpPr>
          <p:nvPr/>
        </p:nvGrpSpPr>
        <p:grpSpPr>
          <a:xfrm>
            <a:off x="4678518" y="4079226"/>
            <a:ext cx="1874484" cy="1951074"/>
            <a:chOff x="4678522" y="4022700"/>
            <a:chExt cx="1017911" cy="1059502"/>
          </a:xfrm>
        </p:grpSpPr>
        <p:sp>
          <p:nvSpPr>
            <p:cNvPr id="215" name="Rectangle 214"/>
            <p:cNvSpPr/>
            <p:nvPr/>
          </p:nvSpPr>
          <p:spPr>
            <a:xfrm>
              <a:off x="4988408" y="4251148"/>
              <a:ext cx="350953" cy="53008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cxnSp>
          <p:nvCxnSpPr>
            <p:cNvPr id="217" name="Straight Arrow Connector 216"/>
            <p:cNvCxnSpPr/>
            <p:nvPr/>
          </p:nvCxnSpPr>
          <p:spPr>
            <a:xfrm>
              <a:off x="4991100" y="4124325"/>
              <a:ext cx="346075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flipH="1" flipV="1">
              <a:off x="4984812" y="4027250"/>
              <a:ext cx="2774" cy="241433"/>
            </a:xfrm>
            <a:prstGeom prst="line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4" name="TextBox 223"/>
            <p:cNvSpPr txBox="1"/>
            <p:nvPr/>
          </p:nvSpPr>
          <p:spPr>
            <a:xfrm>
              <a:off x="5016040" y="4022700"/>
              <a:ext cx="390525" cy="133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latin typeface="Arial" charset="0"/>
                  <a:ea typeface="Arial" charset="0"/>
                  <a:cs typeface="Arial" charset="0"/>
                </a:rPr>
                <a:t>4 in.</a:t>
              </a:r>
              <a:endParaRPr lang="en-US" sz="100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226" name="Straight Connector 225"/>
            <p:cNvCxnSpPr/>
            <p:nvPr/>
          </p:nvCxnSpPr>
          <p:spPr>
            <a:xfrm flipV="1">
              <a:off x="5336244" y="4248150"/>
              <a:ext cx="239056" cy="3112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0" name="TextBox 229"/>
            <p:cNvSpPr txBox="1"/>
            <p:nvPr/>
          </p:nvSpPr>
          <p:spPr>
            <a:xfrm>
              <a:off x="5305908" y="4405847"/>
              <a:ext cx="390525" cy="133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latin typeface="Arial" charset="0"/>
                  <a:ea typeface="Arial" charset="0"/>
                  <a:cs typeface="Arial" charset="0"/>
                </a:rPr>
                <a:t>8 in.</a:t>
              </a:r>
              <a:endParaRPr lang="en-US" sz="100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232" name="Straight Arrow Connector 231"/>
            <p:cNvCxnSpPr/>
            <p:nvPr/>
          </p:nvCxnSpPr>
          <p:spPr>
            <a:xfrm>
              <a:off x="5166396" y="4513569"/>
              <a:ext cx="0" cy="56863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Straight Arrow Connector 233"/>
            <p:cNvCxnSpPr/>
            <p:nvPr/>
          </p:nvCxnSpPr>
          <p:spPr>
            <a:xfrm flipH="1">
              <a:off x="4763752" y="4513569"/>
              <a:ext cx="404835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5" name="TextBox 234"/>
            <p:cNvSpPr txBox="1"/>
            <p:nvPr/>
          </p:nvSpPr>
          <p:spPr>
            <a:xfrm>
              <a:off x="4678522" y="4241009"/>
              <a:ext cx="172565" cy="133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latin typeface="Arial" charset="0"/>
                  <a:ea typeface="Arial" charset="0"/>
                  <a:cs typeface="Arial" charset="0"/>
                </a:rPr>
                <a:t>y</a:t>
              </a:r>
              <a:endParaRPr lang="en-US" sz="10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36" name="TextBox 235"/>
            <p:cNvSpPr txBox="1"/>
            <p:nvPr/>
          </p:nvSpPr>
          <p:spPr>
            <a:xfrm>
              <a:off x="5165527" y="4838114"/>
              <a:ext cx="172565" cy="133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latin typeface="Arial" charset="0"/>
                  <a:ea typeface="Arial" charset="0"/>
                  <a:cs typeface="Arial" charset="0"/>
                </a:rPr>
                <a:t>z</a:t>
              </a:r>
              <a:endParaRPr lang="en-US" sz="100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162" name="Straight Connector 161"/>
            <p:cNvCxnSpPr/>
            <p:nvPr/>
          </p:nvCxnSpPr>
          <p:spPr>
            <a:xfrm flipH="1" flipV="1">
              <a:off x="5335765" y="4023615"/>
              <a:ext cx="2774" cy="241433"/>
            </a:xfrm>
            <a:prstGeom prst="line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 flipV="1">
              <a:off x="5339419" y="4778375"/>
              <a:ext cx="239056" cy="3112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Arrow Connector 175"/>
            <p:cNvCxnSpPr/>
            <p:nvPr/>
          </p:nvCxnSpPr>
          <p:spPr>
            <a:xfrm flipV="1">
              <a:off x="5456721" y="4248150"/>
              <a:ext cx="2226" cy="53340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363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E6C6-4CEC-3E42-9174-37C338ADE411}" type="datetime1">
              <a:rPr lang="en-US" smtClean="0"/>
              <a:t>12/12/16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2</a:t>
            </a:fld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2162292" y="1713512"/>
            <a:ext cx="1411033" cy="1362417"/>
            <a:chOff x="2162292" y="1713512"/>
            <a:chExt cx="1411033" cy="1362417"/>
          </a:xfrm>
        </p:grpSpPr>
        <p:sp>
          <p:nvSpPr>
            <p:cNvPr id="43" name="Oval 42"/>
            <p:cNvSpPr/>
            <p:nvPr/>
          </p:nvSpPr>
          <p:spPr>
            <a:xfrm>
              <a:off x="2499874" y="1804328"/>
              <a:ext cx="904284" cy="904284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2543832" y="1848286"/>
              <a:ext cx="813856" cy="813856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Connector 44"/>
            <p:cNvCxnSpPr/>
            <p:nvPr/>
          </p:nvCxnSpPr>
          <p:spPr>
            <a:xfrm flipH="1">
              <a:off x="2949629" y="1713512"/>
              <a:ext cx="1132" cy="1154031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>
              <a:off x="2425700" y="2245455"/>
              <a:ext cx="1115707" cy="9515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flipV="1">
              <a:off x="2948877" y="1967473"/>
              <a:ext cx="289624" cy="280562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2946112" y="2250072"/>
              <a:ext cx="325617" cy="326112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2951644" y="2302414"/>
              <a:ext cx="473220" cy="2462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 smtClean="0">
                  <a:latin typeface="Arial" charset="0"/>
                  <a:ea typeface="Arial" charset="0"/>
                  <a:cs typeface="Arial" charset="0"/>
                </a:rPr>
                <a:t>r</a:t>
              </a:r>
              <a:r>
                <a:rPr lang="en-US" sz="1000" baseline="-25000" dirty="0" err="1" smtClean="0">
                  <a:latin typeface="Arial" charset="0"/>
                  <a:ea typeface="Arial" charset="0"/>
                  <a:cs typeface="Arial" charset="0"/>
                </a:rPr>
                <a:t>o</a:t>
              </a:r>
              <a:endParaRPr lang="en-US" sz="1000" baseline="-250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944057" y="1898508"/>
              <a:ext cx="473220" cy="2462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 smtClean="0">
                  <a:latin typeface="Arial" charset="0"/>
                  <a:ea typeface="Arial" charset="0"/>
                  <a:cs typeface="Arial" charset="0"/>
                </a:rPr>
                <a:t>r</a:t>
              </a:r>
              <a:r>
                <a:rPr lang="en-US" sz="1000" baseline="-25000" dirty="0" err="1" smtClean="0">
                  <a:latin typeface="Arial" charset="0"/>
                  <a:ea typeface="Arial" charset="0"/>
                  <a:cs typeface="Arial" charset="0"/>
                </a:rPr>
                <a:t>i</a:t>
              </a:r>
              <a:endParaRPr lang="en-US" sz="1000" baseline="-250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162292" y="2675819"/>
              <a:ext cx="141103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 smtClean="0">
                  <a:latin typeface="Arial" charset="0"/>
                  <a:ea typeface="Arial" charset="0"/>
                  <a:cs typeface="Arial" charset="0"/>
                </a:rPr>
                <a:t>r</a:t>
              </a:r>
              <a:r>
                <a:rPr lang="en-US" sz="1000" baseline="-25000" dirty="0" err="1" smtClean="0">
                  <a:latin typeface="Arial" charset="0"/>
                  <a:ea typeface="Arial" charset="0"/>
                  <a:cs typeface="Arial" charset="0"/>
                </a:rPr>
                <a:t>o</a:t>
              </a:r>
              <a:r>
                <a:rPr lang="en-US" sz="1000" dirty="0" smtClean="0">
                  <a:latin typeface="Arial" charset="0"/>
                  <a:ea typeface="Arial" charset="0"/>
                  <a:cs typeface="Arial" charset="0"/>
                </a:rPr>
                <a:t> = 5 in.</a:t>
              </a:r>
            </a:p>
            <a:p>
              <a:r>
                <a:rPr lang="en-US" sz="1000" dirty="0" err="1" smtClean="0">
                  <a:latin typeface="Arial" charset="0"/>
                  <a:ea typeface="Arial" charset="0"/>
                  <a:cs typeface="Arial" charset="0"/>
                </a:rPr>
                <a:t>r</a:t>
              </a:r>
              <a:r>
                <a:rPr lang="en-US" sz="1000" baseline="-25000" dirty="0" err="1" smtClean="0">
                  <a:latin typeface="Arial" charset="0"/>
                  <a:ea typeface="Arial" charset="0"/>
                  <a:cs typeface="Arial" charset="0"/>
                </a:rPr>
                <a:t>i</a:t>
              </a:r>
              <a:r>
                <a:rPr lang="en-US" sz="1000" dirty="0" smtClean="0">
                  <a:latin typeface="Arial" charset="0"/>
                  <a:ea typeface="Arial" charset="0"/>
                  <a:cs typeface="Arial" charset="0"/>
                </a:rPr>
                <a:t>=4.5 in.  </a:t>
              </a:r>
              <a:endParaRPr lang="en-US" sz="1000" baseline="-250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5337131" y="1285981"/>
            <a:ext cx="2743200" cy="1952669"/>
            <a:chOff x="5337131" y="1285981"/>
            <a:chExt cx="2743200" cy="1952669"/>
          </a:xfrm>
        </p:grpSpPr>
        <p:sp>
          <p:nvSpPr>
            <p:cNvPr id="7" name="Freeform 6"/>
            <p:cNvSpPr/>
            <p:nvPr/>
          </p:nvSpPr>
          <p:spPr>
            <a:xfrm>
              <a:off x="5393918" y="1453823"/>
              <a:ext cx="602882" cy="1093076"/>
            </a:xfrm>
            <a:custGeom>
              <a:avLst/>
              <a:gdLst>
                <a:gd name="connsiteX0" fmla="*/ 0 w 339725"/>
                <a:gd name="connsiteY0" fmla="*/ 266700 h 615950"/>
                <a:gd name="connsiteX1" fmla="*/ 0 w 339725"/>
                <a:gd name="connsiteY1" fmla="*/ 615950 h 615950"/>
                <a:gd name="connsiteX2" fmla="*/ 339725 w 339725"/>
                <a:gd name="connsiteY2" fmla="*/ 304800 h 615950"/>
                <a:gd name="connsiteX3" fmla="*/ 336550 w 339725"/>
                <a:gd name="connsiteY3" fmla="*/ 0 h 615950"/>
                <a:gd name="connsiteX4" fmla="*/ 0 w 339725"/>
                <a:gd name="connsiteY4" fmla="*/ 266700 h 615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725" h="615950">
                  <a:moveTo>
                    <a:pt x="0" y="266700"/>
                  </a:moveTo>
                  <a:lnTo>
                    <a:pt x="0" y="615950"/>
                  </a:lnTo>
                  <a:lnTo>
                    <a:pt x="339725" y="304800"/>
                  </a:lnTo>
                  <a:cubicBezTo>
                    <a:pt x="338667" y="203200"/>
                    <a:pt x="337608" y="101600"/>
                    <a:pt x="336550" y="0"/>
                  </a:cubicBezTo>
                  <a:lnTo>
                    <a:pt x="0" y="266700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8" name="Can 7"/>
            <p:cNvSpPr/>
            <p:nvPr/>
          </p:nvSpPr>
          <p:spPr>
            <a:xfrm rot="6591095">
              <a:off x="6351653" y="1449085"/>
              <a:ext cx="168282" cy="1654727"/>
            </a:xfrm>
            <a:prstGeom prst="can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5688612" y="2006274"/>
              <a:ext cx="366798" cy="123875"/>
            </a:xfrm>
            <a:prstGeom prst="straightConnector1">
              <a:avLst/>
            </a:prstGeom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none"/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H="1">
              <a:off x="5472926" y="2006274"/>
              <a:ext cx="215685" cy="186054"/>
            </a:xfrm>
            <a:prstGeom prst="straightConnector1">
              <a:avLst/>
            </a:prstGeom>
            <a:ln w="3175">
              <a:solidFill>
                <a:schemeClr val="bg1">
                  <a:lumMod val="50000"/>
                </a:schemeClr>
              </a:solidFill>
              <a:prstDash val="dash"/>
              <a:headEnd type="none"/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V="1">
              <a:off x="5688612" y="1730293"/>
              <a:ext cx="0" cy="275982"/>
            </a:xfrm>
            <a:prstGeom prst="straightConnector1">
              <a:avLst/>
            </a:prstGeom>
            <a:ln w="3175">
              <a:solidFill>
                <a:schemeClr val="bg1">
                  <a:lumMod val="50000"/>
                </a:schemeClr>
              </a:solidFill>
              <a:prstDash val="dash"/>
              <a:headEnd type="none"/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5973419" y="2287233"/>
              <a:ext cx="462375" cy="439243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6508734" y="1785107"/>
              <a:ext cx="462375" cy="439243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5979053" y="2704352"/>
              <a:ext cx="0" cy="32638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6959441" y="1470416"/>
              <a:ext cx="0" cy="326382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5337131" y="1927114"/>
              <a:ext cx="56787" cy="129281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5828647" y="2992429"/>
              <a:ext cx="47636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latin typeface="Arial" charset="0"/>
                  <a:ea typeface="Arial" charset="0"/>
                  <a:cs typeface="Arial" charset="0"/>
                </a:rPr>
                <a:t>12 k</a:t>
              </a:r>
              <a:endParaRPr lang="en-US" sz="10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793052" y="1285981"/>
              <a:ext cx="527826" cy="2827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smtClean="0">
                  <a:latin typeface="Arial" charset="0"/>
                  <a:ea typeface="Arial" charset="0"/>
                  <a:cs typeface="Arial" charset="0"/>
                </a:rPr>
                <a:t>12 k</a:t>
              </a:r>
              <a:endParaRPr lang="en-US" sz="100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 flipV="1">
              <a:off x="5973419" y="2436966"/>
              <a:ext cx="491643" cy="480818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stealth" w="sm" len="sm"/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6465061" y="1949729"/>
              <a:ext cx="16495" cy="623780"/>
            </a:xfrm>
            <a:prstGeom prst="line">
              <a:avLst/>
            </a:prstGeom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flipV="1">
              <a:off x="6465059" y="1963781"/>
              <a:ext cx="484755" cy="473185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stealth" w="sm" len="sm"/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6106977" y="2639429"/>
              <a:ext cx="670982" cy="2827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smtClean="0">
                  <a:latin typeface="Arial" charset="0"/>
                  <a:ea typeface="Arial" charset="0"/>
                  <a:cs typeface="Arial" charset="0"/>
                </a:rPr>
                <a:t>50 in. </a:t>
              </a:r>
              <a:endParaRPr lang="en-US" sz="100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5686465" y="2004729"/>
              <a:ext cx="1814367" cy="631821"/>
            </a:xfrm>
            <a:prstGeom prst="line">
              <a:avLst/>
            </a:prstGeom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7203343" y="2532340"/>
              <a:ext cx="342478" cy="121302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stealth" w="med" len="med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7290874" y="2564279"/>
              <a:ext cx="342478" cy="121302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stealth" w="med" len="med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7320878" y="2335760"/>
              <a:ext cx="759453" cy="2827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smtClean="0">
                  <a:latin typeface="Arial" charset="0"/>
                  <a:ea typeface="Arial" charset="0"/>
                  <a:cs typeface="Arial" charset="0"/>
                </a:rPr>
                <a:t>100 k-</a:t>
              </a:r>
              <a:r>
                <a:rPr lang="en-US" sz="1000" dirty="0" err="1" smtClean="0">
                  <a:latin typeface="Arial" charset="0"/>
                  <a:ea typeface="Arial" charset="0"/>
                  <a:cs typeface="Arial" charset="0"/>
                </a:rPr>
                <a:t>ft</a:t>
              </a:r>
              <a:endParaRPr lang="en-US" sz="100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 flipH="1">
              <a:off x="5337131" y="1991973"/>
              <a:ext cx="56787" cy="129281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5337131" y="2076676"/>
              <a:ext cx="56787" cy="129281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5337131" y="2159709"/>
              <a:ext cx="56787" cy="129281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5337131" y="2240978"/>
              <a:ext cx="56787" cy="129281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5337131" y="2339554"/>
              <a:ext cx="56787" cy="129281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5338618" y="2427760"/>
              <a:ext cx="56787" cy="129281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5337131" y="2532823"/>
              <a:ext cx="56787" cy="129281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5393918" y="1825384"/>
              <a:ext cx="50266" cy="10173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V="1">
              <a:off x="5450641" y="1779341"/>
              <a:ext cx="50266" cy="10173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V="1">
              <a:off x="5529645" y="1713512"/>
              <a:ext cx="50266" cy="10173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V="1">
              <a:off x="5610230" y="1647634"/>
              <a:ext cx="50266" cy="10173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V="1">
              <a:off x="5693648" y="1582741"/>
              <a:ext cx="50266" cy="10173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V="1">
              <a:off x="5778381" y="1522343"/>
              <a:ext cx="50266" cy="10173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V="1">
              <a:off x="5872072" y="1443097"/>
              <a:ext cx="50266" cy="10173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V="1">
              <a:off x="5957039" y="1381076"/>
              <a:ext cx="50266" cy="101730"/>
            </a:xfrm>
            <a:prstGeom prst="line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6689508" y="2059075"/>
              <a:ext cx="580234" cy="2827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smtClean="0">
                  <a:latin typeface="Arial" charset="0"/>
                  <a:ea typeface="Arial" charset="0"/>
                  <a:cs typeface="Arial" charset="0"/>
                </a:rPr>
                <a:t>50 in. </a:t>
              </a:r>
              <a:endParaRPr lang="en-US" sz="100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58" name="Straight Connector 57"/>
            <p:cNvCxnSpPr/>
            <p:nvPr/>
          </p:nvCxnSpPr>
          <p:spPr>
            <a:xfrm flipH="1">
              <a:off x="6941567" y="1597257"/>
              <a:ext cx="16495" cy="623780"/>
            </a:xfrm>
            <a:prstGeom prst="line">
              <a:avLst/>
            </a:prstGeom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/>
            <p:cNvSpPr txBox="1"/>
            <p:nvPr/>
          </p:nvSpPr>
          <p:spPr>
            <a:xfrm rot="1175644">
              <a:off x="5755184" y="2230505"/>
              <a:ext cx="58023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latin typeface="Arial" charset="0"/>
                  <a:ea typeface="Arial" charset="0"/>
                  <a:cs typeface="Arial" charset="0"/>
                </a:rPr>
                <a:t>60 in.</a:t>
              </a:r>
              <a:r>
                <a:rPr lang="en-US" sz="1000" dirty="0" smtClean="0">
                  <a:latin typeface="Arial" charset="0"/>
                  <a:ea typeface="Arial" charset="0"/>
                  <a:cs typeface="Arial" charset="0"/>
                </a:rPr>
                <a:t> </a:t>
              </a:r>
              <a:endParaRPr lang="en-US" sz="10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68" name="Freeform 67"/>
          <p:cNvSpPr/>
          <p:nvPr/>
        </p:nvSpPr>
        <p:spPr>
          <a:xfrm>
            <a:off x="7052153" y="2054268"/>
            <a:ext cx="413359" cy="325677"/>
          </a:xfrm>
          <a:custGeom>
            <a:avLst/>
            <a:gdLst>
              <a:gd name="connsiteX0" fmla="*/ 0 w 413359"/>
              <a:gd name="connsiteY0" fmla="*/ 325677 h 325677"/>
              <a:gd name="connsiteX1" fmla="*/ 137787 w 413359"/>
              <a:gd name="connsiteY1" fmla="*/ 150313 h 325677"/>
              <a:gd name="connsiteX2" fmla="*/ 413359 w 413359"/>
              <a:gd name="connsiteY2" fmla="*/ 0 h 325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13359" h="325677">
                <a:moveTo>
                  <a:pt x="0" y="325677"/>
                </a:moveTo>
                <a:cubicBezTo>
                  <a:pt x="34447" y="265134"/>
                  <a:pt x="68894" y="204592"/>
                  <a:pt x="137787" y="150313"/>
                </a:cubicBezTo>
                <a:cubicBezTo>
                  <a:pt x="206680" y="96034"/>
                  <a:pt x="310019" y="48017"/>
                  <a:pt x="413359" y="0"/>
                </a:cubicBezTo>
              </a:path>
            </a:pathLst>
          </a:custGeom>
          <a:noFill/>
          <a:ln w="3175">
            <a:solidFill>
              <a:schemeClr val="tx1"/>
            </a:solidFill>
            <a:headEnd type="stealth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7300007" y="1876965"/>
            <a:ext cx="7594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" charset="0"/>
                <a:ea typeface="Arial" charset="0"/>
                <a:cs typeface="Arial" charset="0"/>
              </a:rPr>
              <a:t>Tube</a:t>
            </a:r>
            <a:endParaRPr lang="en-US" sz="10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71" name="Straight Arrow Connector 70"/>
          <p:cNvCxnSpPr/>
          <p:nvPr/>
        </p:nvCxnSpPr>
        <p:spPr>
          <a:xfrm>
            <a:off x="5563085" y="2110383"/>
            <a:ext cx="907565" cy="334367"/>
          </a:xfrm>
          <a:prstGeom prst="straightConnector1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  <a:headEnd type="stealth" w="sm" len="sm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6465058" y="2440966"/>
            <a:ext cx="709017" cy="242595"/>
          </a:xfrm>
          <a:prstGeom prst="straightConnector1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  <a:headEnd type="stealth" w="sm" len="sm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 rot="1175644">
            <a:off x="6531608" y="2513439"/>
            <a:ext cx="580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" charset="0"/>
                <a:ea typeface="Arial" charset="0"/>
                <a:cs typeface="Arial" charset="0"/>
              </a:rPr>
              <a:t>40 in.</a:t>
            </a:r>
            <a:r>
              <a:rPr lang="en-US" sz="1000" dirty="0" smtClean="0">
                <a:latin typeface="Arial" charset="0"/>
                <a:ea typeface="Arial" charset="0"/>
                <a:cs typeface="Arial" charset="0"/>
              </a:rPr>
              <a:t> </a:t>
            </a:r>
            <a:endParaRPr lang="en-US" sz="10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60271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1026</TotalTime>
  <Words>78</Words>
  <Application>Microsoft Macintosh PowerPoint</Application>
  <PresentationFormat>On-screen Show (4:3)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Arial</vt:lpstr>
      <vt:lpstr>Default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Amit H Varma</dc:creator>
  <cp:lastModifiedBy>Amit H Varma</cp:lastModifiedBy>
  <cp:revision>25</cp:revision>
  <dcterms:created xsi:type="dcterms:W3CDTF">2016-12-12T05:08:56Z</dcterms:created>
  <dcterms:modified xsi:type="dcterms:W3CDTF">2016-12-13T06:05:20Z</dcterms:modified>
</cp:coreProperties>
</file>