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796"/>
    <p:restoredTop sz="94666"/>
  </p:normalViewPr>
  <p:slideViewPr>
    <p:cSldViewPr snapToGrid="0" snapToObjects="1">
      <p:cViewPr varScale="1">
        <p:scale>
          <a:sx n="102" d="100"/>
          <a:sy n="102" d="100"/>
        </p:scale>
        <p:origin x="20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8688-D667-5F43-91F5-E809FD6C5633}" type="datetime1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FEA2-6682-1D4E-A002-3B7DE1B6710E}" type="datetime1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A197-741C-FE4F-8490-34D93CE6FC3F}" type="datetime1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32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E6C6-4CEC-3E42-9174-37C338ADE411}" type="datetime1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7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EE61-C88F-1242-B6FE-867298D8101F}" type="datetime1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1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DE4F-D0A1-884F-9E1E-62F89E6710A2}" type="datetime1">
              <a:rPr lang="en-US" smtClean="0"/>
              <a:t>10/31/16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1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5B2A-D1DC-7A47-A139-3D1FD79B1CAA}" type="datetime1">
              <a:rPr lang="en-US" smtClean="0"/>
              <a:t>10/31/16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3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585E-81FC-A74D-AC17-0882359119A5}" type="datetime1">
              <a:rPr lang="en-US" smtClean="0"/>
              <a:t>10/31/16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0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8D8B-957C-7D41-8C50-3291A0770FEB}" type="datetime1">
              <a:rPr lang="en-US" smtClean="0"/>
              <a:t>10/31/16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9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566B-3134-C440-BEF6-BE5D84271035}" type="datetime1">
              <a:rPr lang="en-US" smtClean="0"/>
              <a:t>10/31/16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DA9-DED1-6545-B70C-8848D686E1A5}" type="datetime1">
              <a:rPr lang="en-US" smtClean="0"/>
              <a:t>10/31/16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4744"/>
            <a:ext cx="7886700" cy="99260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70135"/>
            <a:ext cx="7886700" cy="490682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3F8F32B7-720B-FB40-B359-4C1D1DFC4FC8}" type="datetime1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7E0F257-5BB0-4490-B9FE-676B76C809C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.jpe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239" y="6319021"/>
            <a:ext cx="1382554" cy="46085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2017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00FF"/>
          </a:solidFill>
          <a:latin typeface="Arial"/>
          <a:ea typeface="+mj-ea"/>
          <a:cs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FF0000"/>
          </a:solidFill>
          <a:latin typeface="Arial"/>
          <a:ea typeface="+mn-ea"/>
          <a:cs typeface="Arial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8688-D667-5F43-91F5-E809FD6C5633}" type="datetime1">
              <a:rPr lang="en-US" smtClean="0"/>
              <a:t>10/31/16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1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51791" y="304800"/>
            <a:ext cx="6414052" cy="2881241"/>
            <a:chOff x="251791" y="304800"/>
            <a:chExt cx="6414052" cy="2881241"/>
          </a:xfrm>
        </p:grpSpPr>
        <p:sp>
          <p:nvSpPr>
            <p:cNvPr id="6" name="Rectangle 5"/>
            <p:cNvSpPr/>
            <p:nvPr/>
          </p:nvSpPr>
          <p:spPr>
            <a:xfrm>
              <a:off x="1365337" y="914400"/>
              <a:ext cx="1465545" cy="22672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1365337" y="689113"/>
              <a:ext cx="1465545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3241699" y="914400"/>
              <a:ext cx="0" cy="2267211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657350" y="304800"/>
              <a:ext cx="10287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latin typeface="Arial" charset="0"/>
                  <a:ea typeface="Arial" charset="0"/>
                  <a:cs typeface="Arial" charset="0"/>
                </a:rPr>
                <a:t>300 mm</a:t>
              </a:r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41699" y="1696278"/>
              <a:ext cx="959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latin typeface="Arial" charset="0"/>
                  <a:ea typeface="Arial" charset="0"/>
                  <a:cs typeface="Arial" charset="0"/>
                </a:rPr>
                <a:t>450 mm</a:t>
              </a:r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1520190" y="2840106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2507615" y="2840106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365337" y="631825"/>
              <a:ext cx="0" cy="101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824619" y="644525"/>
              <a:ext cx="0" cy="101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3117300" y="914400"/>
              <a:ext cx="1757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3153821" y="3181611"/>
              <a:ext cx="1757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2652174" y="2529435"/>
              <a:ext cx="1060174" cy="318052"/>
            </a:xfrm>
            <a:custGeom>
              <a:avLst/>
              <a:gdLst>
                <a:gd name="connsiteX0" fmla="*/ 0 w 1060174"/>
                <a:gd name="connsiteY0" fmla="*/ 318052 h 318052"/>
                <a:gd name="connsiteX1" fmla="*/ 490331 w 1060174"/>
                <a:gd name="connsiteY1" fmla="*/ 79513 h 318052"/>
                <a:gd name="connsiteX2" fmla="*/ 1060174 w 1060174"/>
                <a:gd name="connsiteY2" fmla="*/ 0 h 318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60174" h="318052">
                  <a:moveTo>
                    <a:pt x="0" y="318052"/>
                  </a:moveTo>
                  <a:cubicBezTo>
                    <a:pt x="156817" y="225287"/>
                    <a:pt x="313635" y="132522"/>
                    <a:pt x="490331" y="79513"/>
                  </a:cubicBezTo>
                  <a:cubicBezTo>
                    <a:pt x="667027" y="26504"/>
                    <a:pt x="1060174" y="0"/>
                    <a:pt x="1060174" y="0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21318" y="2385391"/>
              <a:ext cx="11157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16 mm</a:t>
              </a:r>
            </a:p>
            <a:p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diameter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980661" y="2900496"/>
              <a:ext cx="2123387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993913" y="3179881"/>
              <a:ext cx="2123387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1152939" y="2900496"/>
              <a:ext cx="0" cy="279385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51791" y="2847487"/>
              <a:ext cx="9011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latin typeface="Arial" charset="0"/>
                  <a:ea typeface="Arial" charset="0"/>
                  <a:cs typeface="Arial" charset="0"/>
                </a:rPr>
                <a:t>40 mm</a:t>
              </a:r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41843" y="914400"/>
              <a:ext cx="1524000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Ec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= 25 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Gpa</a:t>
              </a:r>
              <a:endParaRPr lang="en-US" sz="1600" dirty="0" smtClean="0">
                <a:latin typeface="Arial" charset="0"/>
                <a:ea typeface="Arial" charset="0"/>
                <a:cs typeface="Arial" charset="0"/>
              </a:endParaRPr>
            </a:p>
            <a:p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Es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= 200 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Gpa</a:t>
              </a:r>
              <a:endParaRPr lang="en-US" sz="1600" dirty="0" smtClean="0">
                <a:latin typeface="Arial" charset="0"/>
                <a:ea typeface="Arial" charset="0"/>
                <a:cs typeface="Arial" charset="0"/>
              </a:endParaRPr>
            </a:p>
            <a:p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  <a:p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Fy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= 415 MPa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  <a:p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f’c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= 30 MPa </a:t>
              </a:r>
            </a:p>
            <a:p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  <a:p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-171544" y="3370496"/>
            <a:ext cx="8971986" cy="2025056"/>
            <a:chOff x="-171544" y="3370496"/>
            <a:chExt cx="8971986" cy="2025056"/>
          </a:xfrm>
        </p:grpSpPr>
        <p:sp>
          <p:nvSpPr>
            <p:cNvPr id="33" name="Rectangle 32"/>
            <p:cNvSpPr/>
            <p:nvPr/>
          </p:nvSpPr>
          <p:spPr>
            <a:xfrm>
              <a:off x="628650" y="4280452"/>
              <a:ext cx="7627454" cy="1987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628650" y="4479235"/>
              <a:ext cx="0" cy="78187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V="1">
              <a:off x="5770493" y="4479235"/>
              <a:ext cx="0" cy="78187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V="1">
              <a:off x="8256104" y="4479235"/>
              <a:ext cx="0" cy="781878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5770493" y="3624349"/>
              <a:ext cx="1278700" cy="6561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049193" y="3624349"/>
              <a:ext cx="1206911" cy="6561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7049193" y="3624349"/>
              <a:ext cx="0" cy="656103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7361704" y="3794125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>
              <a:off x="7660961" y="3952400"/>
              <a:ext cx="1" cy="328052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7956846" y="4116426"/>
              <a:ext cx="0" cy="164026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6733310" y="3794124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H="1">
              <a:off x="6409842" y="3952400"/>
              <a:ext cx="1" cy="328052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6092638" y="4116426"/>
              <a:ext cx="0" cy="164026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904054" y="3791561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1175409" y="3802012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1467702" y="3811938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1763210" y="3811210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2050244" y="3811210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2341957" y="3811210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>
              <a:off x="618585" y="3811210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628650" y="4875301"/>
              <a:ext cx="2576528" cy="3416"/>
            </a:xfrm>
            <a:prstGeom prst="line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677972" y="5056998"/>
              <a:ext cx="4470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>
                  <a:latin typeface="Arial" charset="0"/>
                  <a:ea typeface="Arial" charset="0"/>
                  <a:cs typeface="Arial" charset="0"/>
                </a:rPr>
                <a:t>4k</a:t>
              </a:r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770493" y="4870174"/>
              <a:ext cx="5701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>
                  <a:latin typeface="Arial" charset="0"/>
                  <a:ea typeface="Arial" charset="0"/>
                  <a:cs typeface="Arial" charset="0"/>
                </a:rPr>
                <a:t>45k</a:t>
              </a:r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8230257" y="4687666"/>
              <a:ext cx="5701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6k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3191579" y="4862614"/>
              <a:ext cx="1500970" cy="14396"/>
            </a:xfrm>
            <a:prstGeom prst="line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2629113" y="3802011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>
              <a:off x="2924621" y="3802011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>
              <a:off x="3192761" y="3821029"/>
              <a:ext cx="3373" cy="48632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Freeform 80"/>
            <p:cNvSpPr/>
            <p:nvPr/>
          </p:nvSpPr>
          <p:spPr>
            <a:xfrm>
              <a:off x="263047" y="4096011"/>
              <a:ext cx="288098" cy="751562"/>
            </a:xfrm>
            <a:custGeom>
              <a:avLst/>
              <a:gdLst>
                <a:gd name="connsiteX0" fmla="*/ 288098 w 288098"/>
                <a:gd name="connsiteY0" fmla="*/ 751562 h 751562"/>
                <a:gd name="connsiteX1" fmla="*/ 0 w 288098"/>
                <a:gd name="connsiteY1" fmla="*/ 425885 h 751562"/>
                <a:gd name="connsiteX2" fmla="*/ 288098 w 288098"/>
                <a:gd name="connsiteY2" fmla="*/ 0 h 751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8098" h="751562">
                  <a:moveTo>
                    <a:pt x="288098" y="751562"/>
                  </a:moveTo>
                  <a:cubicBezTo>
                    <a:pt x="144049" y="651353"/>
                    <a:pt x="0" y="551145"/>
                    <a:pt x="0" y="425885"/>
                  </a:cubicBezTo>
                  <a:cubicBezTo>
                    <a:pt x="0" y="300625"/>
                    <a:pt x="288098" y="0"/>
                    <a:pt x="288098" y="0"/>
                  </a:cubicBezTo>
                </a:path>
              </a:pathLst>
            </a:custGeom>
            <a:noFill/>
            <a:ln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628650" y="3821029"/>
              <a:ext cx="257652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1676605" y="4555208"/>
              <a:ext cx="7641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10 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818879" y="4547066"/>
              <a:ext cx="7641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>
                  <a:latin typeface="Arial" charset="0"/>
                  <a:ea typeface="Arial" charset="0"/>
                  <a:cs typeface="Arial" charset="0"/>
                </a:rPr>
                <a:t>6 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87" name="Straight Arrow Connector 86"/>
            <p:cNvCxnSpPr/>
            <p:nvPr/>
          </p:nvCxnSpPr>
          <p:spPr>
            <a:xfrm flipH="1">
              <a:off x="4692549" y="3624349"/>
              <a:ext cx="2346" cy="64563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V="1">
              <a:off x="4692549" y="4853634"/>
              <a:ext cx="1095042" cy="7273"/>
            </a:xfrm>
            <a:prstGeom prst="line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4999935" y="4500480"/>
              <a:ext cx="7641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4 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139289" y="4512119"/>
              <a:ext cx="7641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charset="0"/>
                  <a:ea typeface="Arial" charset="0"/>
                  <a:cs typeface="Arial" charset="0"/>
                </a:rPr>
                <a:t>6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>
            <a:xfrm flipV="1">
              <a:off x="5764054" y="4835047"/>
              <a:ext cx="1288099" cy="5761"/>
            </a:xfrm>
            <a:prstGeom prst="line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7052153" y="4822222"/>
              <a:ext cx="1210046" cy="12825"/>
            </a:xfrm>
            <a:prstGeom prst="line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7346441" y="4500480"/>
              <a:ext cx="7641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charset="0"/>
                  <a:ea typeface="Arial" charset="0"/>
                  <a:cs typeface="Arial" charset="0"/>
                </a:rPr>
                <a:t>6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71544" y="3830422"/>
              <a:ext cx="8467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>
                  <a:latin typeface="Arial" charset="0"/>
                  <a:ea typeface="Arial" charset="0"/>
                  <a:cs typeface="Arial" charset="0"/>
                </a:rPr>
                <a:t>60 k-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700183" y="3419719"/>
              <a:ext cx="8467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>
                  <a:latin typeface="Arial" charset="0"/>
                  <a:ea typeface="Arial" charset="0"/>
                  <a:cs typeface="Arial" charset="0"/>
                </a:rPr>
                <a:t>2 k/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655618" y="3471421"/>
              <a:ext cx="8467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5 k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7142257" y="3370496"/>
              <a:ext cx="8467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 k/</a:t>
              </a:r>
              <a:r>
                <a:rPr lang="en-US" dirty="0" err="1" smtClean="0"/>
                <a:t>ft</a:t>
              </a:r>
              <a:endParaRPr lang="en-US" dirty="0"/>
            </a:p>
          </p:txBody>
        </p:sp>
        <p:sp>
          <p:nvSpPr>
            <p:cNvPr id="104" name="Oval 103"/>
            <p:cNvSpPr/>
            <p:nvPr/>
          </p:nvSpPr>
          <p:spPr>
            <a:xfrm>
              <a:off x="3117300" y="4294723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06" name="Straight Connector 105"/>
            <p:cNvCxnSpPr/>
            <p:nvPr/>
          </p:nvCxnSpPr>
          <p:spPr>
            <a:xfrm flipH="1">
              <a:off x="3191578" y="4739874"/>
              <a:ext cx="1" cy="3224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>
              <a:off x="4696642" y="4696042"/>
              <a:ext cx="1" cy="3224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7064964" y="4646059"/>
              <a:ext cx="1" cy="3224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459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E6C6-4CEC-3E42-9174-37C338ADE411}" type="datetime1">
              <a:rPr lang="en-US" smtClean="0"/>
              <a:t>11/1/16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2</a:t>
            </a:fld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990738" y="304800"/>
            <a:ext cx="6662665" cy="3420768"/>
            <a:chOff x="990738" y="304800"/>
            <a:chExt cx="6662665" cy="3420768"/>
          </a:xfrm>
        </p:grpSpPr>
        <p:sp>
          <p:nvSpPr>
            <p:cNvPr id="7" name="Rectangle 6"/>
            <p:cNvSpPr/>
            <p:nvPr/>
          </p:nvSpPr>
          <p:spPr>
            <a:xfrm>
              <a:off x="1365337" y="914401"/>
              <a:ext cx="1459282" cy="226086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1365337" y="689113"/>
              <a:ext cx="1465545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3241699" y="914400"/>
              <a:ext cx="0" cy="2267211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657350" y="304800"/>
              <a:ext cx="10287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8 in.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41699" y="1696278"/>
              <a:ext cx="959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12 in.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1365337" y="631825"/>
              <a:ext cx="0" cy="101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824619" y="644525"/>
              <a:ext cx="0" cy="101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3117300" y="914400"/>
              <a:ext cx="1757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153821" y="3181611"/>
              <a:ext cx="1757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993913" y="3179881"/>
              <a:ext cx="2123387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3241699" y="3179880"/>
              <a:ext cx="0" cy="170006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3299791" y="3079831"/>
              <a:ext cx="9011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0.5 in.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22171" y="1415441"/>
              <a:ext cx="3331232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Ew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= 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10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Gpa</a:t>
              </a:r>
              <a:endParaRPr lang="en-US" sz="1600" dirty="0" smtClean="0">
                <a:latin typeface="Arial" charset="0"/>
                <a:ea typeface="Arial" charset="0"/>
                <a:cs typeface="Arial" charset="0"/>
              </a:endParaRPr>
            </a:p>
            <a:p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Es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= 200 </a:t>
              </a:r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Gpa</a:t>
              </a:r>
              <a:endParaRPr lang="en-US" sz="1600" dirty="0" smtClean="0">
                <a:latin typeface="Arial" charset="0"/>
                <a:ea typeface="Arial" charset="0"/>
                <a:cs typeface="Arial" charset="0"/>
              </a:endParaRPr>
            </a:p>
            <a:p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  <a:p>
              <a:r>
                <a:rPr lang="en-US" sz="1600" dirty="0" err="1" smtClean="0">
                  <a:latin typeface="Arial" charset="0"/>
                  <a:ea typeface="Arial" charset="0"/>
                  <a:cs typeface="Arial" charset="0"/>
                </a:rPr>
                <a:t>Mmax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= 300 kip-in.</a:t>
              </a:r>
            </a:p>
            <a:p>
              <a:endParaRPr lang="en-US" sz="1600" dirty="0" smtClean="0">
                <a:latin typeface="Arial" charset="0"/>
                <a:ea typeface="Arial" charset="0"/>
                <a:cs typeface="Arial" charset="0"/>
              </a:endParaRPr>
            </a:p>
            <a:p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Calculate the maximum stresses in the wood and the steel </a:t>
              </a:r>
              <a:r>
                <a:rPr lang="en-US" sz="1600" dirty="0" smtClean="0">
                  <a:latin typeface="Arial" charset="0"/>
                  <a:ea typeface="Arial" charset="0"/>
                  <a:cs typeface="Arial" charset="0"/>
                </a:rPr>
                <a:t> </a:t>
              </a:r>
              <a:endParaRPr lang="en-US" sz="1600" dirty="0" smtClean="0">
                <a:latin typeface="Arial" charset="0"/>
                <a:ea typeface="Arial" charset="0"/>
                <a:cs typeface="Arial" charset="0"/>
              </a:endParaRPr>
            </a:p>
            <a:p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  <a:p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365337" y="3179880"/>
              <a:ext cx="1459282" cy="1700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990738" y="3356236"/>
              <a:ext cx="2305878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766170" y="1696278"/>
              <a:ext cx="739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bg1"/>
                  </a:solidFill>
                </a:rPr>
                <a:t>wood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91710" y="3356236"/>
              <a:ext cx="739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steel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9728340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310</TotalTime>
  <Words>84</Words>
  <Application>Microsoft Macintosh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Arial</vt:lpstr>
      <vt:lpstr>Default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Amit H Varma</dc:creator>
  <cp:lastModifiedBy>Amit H Varma</cp:lastModifiedBy>
  <cp:revision>14</cp:revision>
  <dcterms:created xsi:type="dcterms:W3CDTF">2016-10-31T13:22:24Z</dcterms:created>
  <dcterms:modified xsi:type="dcterms:W3CDTF">2016-11-01T05:51:44Z</dcterms:modified>
</cp:coreProperties>
</file>