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2"/>
    <p:restoredTop sz="94666"/>
  </p:normalViewPr>
  <p:slideViewPr>
    <p:cSldViewPr snapToGrid="0" snapToObjects="1">
      <p:cViewPr varScale="1">
        <p:scale>
          <a:sx n="97" d="100"/>
          <a:sy n="97" d="100"/>
        </p:scale>
        <p:origin x="20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FEA2-6682-1D4E-A002-3B7DE1B6710E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DA197-741C-FE4F-8490-34D93CE6FC3F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2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EE61-C88F-1242-B6FE-867298D8101F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DE4F-D0A1-884F-9E1E-62F89E6710A2}" type="datetime1">
              <a:rPr lang="en-US" smtClean="0"/>
              <a:t>10/3/16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5B2A-D1DC-7A47-A139-3D1FD79B1CAA}" type="datetime1">
              <a:rPr lang="en-US" smtClean="0"/>
              <a:t>10/3/16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585E-81FC-A74D-AC17-0882359119A5}" type="datetime1">
              <a:rPr lang="en-US" smtClean="0"/>
              <a:t>10/3/16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0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8D8B-957C-7D41-8C50-3291A0770FEB}" type="datetime1">
              <a:rPr lang="en-US" smtClean="0"/>
              <a:t>10/3/16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9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566B-3134-C440-BEF6-BE5D84271035}" type="datetime1">
              <a:rPr lang="en-US" smtClean="0"/>
              <a:t>10/3/16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DA9-DED1-6545-B70C-8848D686E1A5}" type="datetime1">
              <a:rPr lang="en-US" smtClean="0"/>
              <a:t>10/3/16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744"/>
            <a:ext cx="7886700" cy="99260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70135"/>
            <a:ext cx="7886700" cy="490682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3F8F32B7-720B-FB40-B359-4C1D1DFC4FC8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7E0F257-5BB0-4490-B9FE-676B76C809C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.jpe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239" y="6319021"/>
            <a:ext cx="1382554" cy="4608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017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8688-D667-5F43-91F5-E809FD6C5633}" type="datetime1">
              <a:rPr lang="en-US" smtClean="0">
                <a:latin typeface="Arial" charset="0"/>
                <a:ea typeface="Arial" charset="0"/>
                <a:cs typeface="Arial" charset="0"/>
              </a:rPr>
              <a:t>10/3/16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>
                <a:latin typeface="Arial" charset="0"/>
                <a:ea typeface="Arial" charset="0"/>
                <a:cs typeface="Arial" charset="0"/>
              </a:rPr>
              <a:t>1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-225288" y="94805"/>
            <a:ext cx="9823424" cy="2826794"/>
            <a:chOff x="-225288" y="94805"/>
            <a:chExt cx="9823424" cy="2826794"/>
          </a:xfrm>
        </p:grpSpPr>
        <p:grpSp>
          <p:nvGrpSpPr>
            <p:cNvPr id="3" name="Group 2"/>
            <p:cNvGrpSpPr/>
            <p:nvPr/>
          </p:nvGrpSpPr>
          <p:grpSpPr>
            <a:xfrm>
              <a:off x="-225288" y="94805"/>
              <a:ext cx="9642157" cy="2826794"/>
              <a:chOff x="-225288" y="94805"/>
              <a:chExt cx="9642157" cy="282679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1237353"/>
                <a:ext cx="5486400" cy="228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77289" y="1237353"/>
                <a:ext cx="3657600" cy="228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394325" y="1267929"/>
                <a:ext cx="168275" cy="1651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10" name="Straight Arrow Connector 9"/>
              <p:cNvCxnSpPr/>
              <p:nvPr/>
            </p:nvCxnSpPr>
            <p:spPr>
              <a:xfrm>
                <a:off x="29483" y="1789066"/>
                <a:ext cx="1916482" cy="1477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5477289" y="1800230"/>
                <a:ext cx="1828799" cy="360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7" idx="0"/>
              </p:cNvCxnSpPr>
              <p:nvPr/>
            </p:nvCxnSpPr>
            <p:spPr>
              <a:xfrm flipV="1">
                <a:off x="7306089" y="344557"/>
                <a:ext cx="0" cy="8927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1913282" y="472868"/>
                <a:ext cx="1736035" cy="7630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>
                <a:off x="1913282" y="472868"/>
                <a:ext cx="0" cy="7470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2310847" y="490328"/>
                <a:ext cx="0" cy="7470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>
                <a:off x="3647659" y="490329"/>
                <a:ext cx="0" cy="7470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>
                <a:off x="2743200" y="490327"/>
                <a:ext cx="0" cy="7470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3214479" y="490327"/>
                <a:ext cx="0" cy="74702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2494719" y="94805"/>
                <a:ext cx="11529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2k/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993005" y="94805"/>
                <a:ext cx="6261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10 k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8455635" y="583581"/>
                <a:ext cx="8866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16 k-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0" y="768247"/>
                <a:ext cx="0" cy="12593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-225287" y="790955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-225287" y="1002887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-225287" y="1235957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-213695" y="1463884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-225288" y="1667065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-225287" y="1867021"/>
                <a:ext cx="225287" cy="1619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/>
              <p:nvPr/>
            </p:nvCxnSpPr>
            <p:spPr>
              <a:xfrm flipV="1">
                <a:off x="1925379" y="1794414"/>
                <a:ext cx="1747058" cy="9425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>
                <a:off x="3681791" y="1781979"/>
                <a:ext cx="1804609" cy="2186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>
                <a:off x="7306088" y="1803839"/>
                <a:ext cx="1837912" cy="2518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945965" y="1667065"/>
                <a:ext cx="0" cy="2809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3686222" y="1655984"/>
                <a:ext cx="0" cy="2809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486400" y="1667065"/>
                <a:ext cx="0" cy="2809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7306088" y="1607576"/>
                <a:ext cx="0" cy="2809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9134888" y="1688555"/>
                <a:ext cx="0" cy="2809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Box 55"/>
              <p:cNvSpPr txBox="1"/>
              <p:nvPr/>
            </p:nvSpPr>
            <p:spPr>
              <a:xfrm>
                <a:off x="726510" y="1816431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2550753" y="1789066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367028" y="1789066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118997" y="1803839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934096" y="1803839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ft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-57336" y="1166273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A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341618" y="865927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B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8853198" y="1152043"/>
                <a:ext cx="5636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C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5687927" y="2275268"/>
                <a:ext cx="19894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Internal hinge</a:t>
                </a:r>
              </a:p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Free to rotate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5523978" y="1390389"/>
                <a:ext cx="567209" cy="938336"/>
              </a:xfrm>
              <a:custGeom>
                <a:avLst/>
                <a:gdLst>
                  <a:gd name="connsiteX0" fmla="*/ 501041 w 514501"/>
                  <a:gd name="connsiteY0" fmla="*/ 901874 h 901874"/>
                  <a:gd name="connsiteX1" fmla="*/ 475989 w 514501"/>
                  <a:gd name="connsiteY1" fmla="*/ 275573 h 901874"/>
                  <a:gd name="connsiteX2" fmla="*/ 175364 w 514501"/>
                  <a:gd name="connsiteY2" fmla="*/ 212943 h 901874"/>
                  <a:gd name="connsiteX3" fmla="*/ 0 w 514501"/>
                  <a:gd name="connsiteY3" fmla="*/ 0 h 901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4501" h="901874">
                    <a:moveTo>
                      <a:pt x="501041" y="901874"/>
                    </a:moveTo>
                    <a:cubicBezTo>
                      <a:pt x="515654" y="646134"/>
                      <a:pt x="530268" y="390395"/>
                      <a:pt x="475989" y="275573"/>
                    </a:cubicBezTo>
                    <a:cubicBezTo>
                      <a:pt x="421710" y="160751"/>
                      <a:pt x="254695" y="258872"/>
                      <a:pt x="175364" y="212943"/>
                    </a:cubicBezTo>
                    <a:cubicBezTo>
                      <a:pt x="96033" y="167014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>
                <a:off x="8816614" y="1460518"/>
                <a:ext cx="503323" cy="195466"/>
                <a:chOff x="2086697" y="5092700"/>
                <a:chExt cx="503323" cy="195466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177270" y="5217281"/>
                  <a:ext cx="4127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flipH="1">
                  <a:off x="2184925" y="5216328"/>
                  <a:ext cx="118213" cy="6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H="1">
                  <a:off x="2086697" y="5216328"/>
                  <a:ext cx="118213" cy="6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flipH="1">
                  <a:off x="2272718" y="5217904"/>
                  <a:ext cx="118213" cy="6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 flipH="1">
                  <a:off x="2366662" y="5212653"/>
                  <a:ext cx="118213" cy="6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 flipH="1">
                  <a:off x="2450172" y="5222596"/>
                  <a:ext cx="118213" cy="6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Oval 67"/>
                <p:cNvSpPr/>
                <p:nvPr/>
              </p:nvSpPr>
              <p:spPr>
                <a:xfrm>
                  <a:off x="2343149" y="5092700"/>
                  <a:ext cx="115589" cy="119953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</p:grpSp>
        <p:sp>
          <p:nvSpPr>
            <p:cNvPr id="2" name="Circular Arrow 1"/>
            <p:cNvSpPr/>
            <p:nvPr/>
          </p:nvSpPr>
          <p:spPr>
            <a:xfrm rot="16200000" flipV="1">
              <a:off x="8470365" y="841719"/>
              <a:ext cx="1007166" cy="1248376"/>
            </a:xfrm>
            <a:prstGeom prst="circular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84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4E6C6-4CEC-3E42-9174-37C338ADE411}" type="datetime1">
              <a:rPr lang="en-US" smtClean="0"/>
              <a:t>10/3/16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/>
              <a:t>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1640910" y="1853852"/>
            <a:ext cx="12527" cy="32879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653438" y="1853852"/>
            <a:ext cx="2785212" cy="3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96070" y="1853852"/>
            <a:ext cx="25053" cy="3287992"/>
          </a:xfrm>
          <a:prstGeom prst="straightConnector1">
            <a:avLst/>
          </a:prstGeom>
          <a:ln w="952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80477" y="3181387"/>
            <a:ext cx="74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12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ft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653437" y="5512904"/>
            <a:ext cx="2772064" cy="5174"/>
          </a:xfrm>
          <a:prstGeom prst="straightConnector1">
            <a:avLst/>
          </a:prstGeom>
          <a:ln w="952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425501" y="1853852"/>
            <a:ext cx="12527" cy="32879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035050" y="1853852"/>
            <a:ext cx="618387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08850" y="1536700"/>
            <a:ext cx="556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640910" y="1289050"/>
            <a:ext cx="1" cy="564802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32908" y="1008792"/>
            <a:ext cx="52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428560" y="1282700"/>
            <a:ext cx="1" cy="564802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24025" y="1015579"/>
            <a:ext cx="520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640910" y="1536700"/>
            <a:ext cx="27971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101850" y="1536700"/>
            <a:ext cx="0" cy="317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546350" y="1536700"/>
            <a:ext cx="0" cy="317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026769" y="1536700"/>
            <a:ext cx="0" cy="317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458569" y="1536700"/>
            <a:ext cx="0" cy="317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928469" y="1530350"/>
            <a:ext cx="0" cy="317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761511" y="1157154"/>
            <a:ext cx="72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1k/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ft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Triangle 42"/>
          <p:cNvSpPr/>
          <p:nvPr/>
        </p:nvSpPr>
        <p:spPr>
          <a:xfrm>
            <a:off x="1572192" y="5141430"/>
            <a:ext cx="162490" cy="1079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1439407" y="5250333"/>
            <a:ext cx="412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447062" y="5249380"/>
            <a:ext cx="118213" cy="65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1348834" y="5249380"/>
            <a:ext cx="118213" cy="65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534855" y="5250956"/>
            <a:ext cx="118213" cy="65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1628799" y="5245705"/>
            <a:ext cx="118213" cy="65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712309" y="5255648"/>
            <a:ext cx="118213" cy="65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4124025" y="5131907"/>
            <a:ext cx="503323" cy="195466"/>
            <a:chOff x="2086697" y="5092700"/>
            <a:chExt cx="503323" cy="19546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2177270" y="5217281"/>
              <a:ext cx="4127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2184925" y="5216328"/>
              <a:ext cx="118213" cy="655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086697" y="5216328"/>
              <a:ext cx="118213" cy="655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2272718" y="5217904"/>
              <a:ext cx="118213" cy="655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2366662" y="5212653"/>
              <a:ext cx="118213" cy="655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450172" y="5222596"/>
              <a:ext cx="118213" cy="655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2343149" y="5092700"/>
              <a:ext cx="115589" cy="11995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1192498" y="3497847"/>
            <a:ext cx="12894" cy="1643996"/>
          </a:xfrm>
          <a:prstGeom prst="straightConnector1">
            <a:avLst/>
          </a:prstGeom>
          <a:ln w="952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90327" y="3500932"/>
            <a:ext cx="191718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771415" y="3311315"/>
            <a:ext cx="330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A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86187" y="4033439"/>
            <a:ext cx="72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6ft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flipV="1">
            <a:off x="1640288" y="2102931"/>
            <a:ext cx="1392976" cy="25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088955" y="2068586"/>
            <a:ext cx="72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5ft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3033264" y="1849869"/>
            <a:ext cx="0" cy="30278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956311" y="1789056"/>
            <a:ext cx="257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B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 flipH="1">
            <a:off x="1343594" y="5421313"/>
            <a:ext cx="589547" cy="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939403" y="5256488"/>
            <a:ext cx="487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5k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flipH="1" flipV="1">
            <a:off x="1640695" y="5253870"/>
            <a:ext cx="10173" cy="654809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H="1" flipV="1">
            <a:off x="4443927" y="5298415"/>
            <a:ext cx="10173" cy="654809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205392" y="5625819"/>
            <a:ext cx="54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smtClean="0">
                <a:latin typeface="Arial" charset="0"/>
                <a:ea typeface="Arial" charset="0"/>
                <a:cs typeface="Arial" charset="0"/>
              </a:rPr>
              <a:t>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956051" y="5562357"/>
            <a:ext cx="579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16k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716447" y="5512904"/>
            <a:ext cx="74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10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ft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40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>
                <a:latin typeface="Arial" charset="0"/>
                <a:ea typeface="Arial" charset="0"/>
                <a:cs typeface="Arial" charset="0"/>
              </a:rPr>
              <a:t>3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183915" y="80378"/>
            <a:ext cx="4555542" cy="6343899"/>
            <a:chOff x="1183915" y="80378"/>
            <a:chExt cx="4555542" cy="6343899"/>
          </a:xfrm>
        </p:grpSpPr>
        <p:grpSp>
          <p:nvGrpSpPr>
            <p:cNvPr id="60" name="Group 59"/>
            <p:cNvGrpSpPr/>
            <p:nvPr/>
          </p:nvGrpSpPr>
          <p:grpSpPr>
            <a:xfrm>
              <a:off x="1183915" y="80378"/>
              <a:ext cx="4555542" cy="6343899"/>
              <a:chOff x="1183915" y="80378"/>
              <a:chExt cx="4555542" cy="6343899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603513" y="1258956"/>
                <a:ext cx="184205" cy="27432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3044686" y="1350396"/>
                <a:ext cx="91440" cy="265176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393095" y="1258956"/>
                <a:ext cx="243840" cy="27432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391478" y="768626"/>
                <a:ext cx="3458818" cy="4903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391478" y="4002156"/>
                <a:ext cx="3458818" cy="490330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1391478" y="4008781"/>
                <a:ext cx="345881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oup 18"/>
              <p:cNvGrpSpPr/>
              <p:nvPr/>
            </p:nvGrpSpPr>
            <p:grpSpPr>
              <a:xfrm>
                <a:off x="1618090" y="251792"/>
                <a:ext cx="3036071" cy="516834"/>
                <a:chOff x="1603513" y="755374"/>
                <a:chExt cx="3036071" cy="516834"/>
              </a:xfrm>
            </p:grpSpPr>
            <p:cxnSp>
              <p:nvCxnSpPr>
                <p:cNvPr id="12" name="Straight Arrow Connector 11"/>
                <p:cNvCxnSpPr/>
                <p:nvPr/>
              </p:nvCxnSpPr>
              <p:spPr>
                <a:xfrm>
                  <a:off x="1603513" y="768626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/>
                <p:cNvCxnSpPr/>
                <p:nvPr/>
              </p:nvCxnSpPr>
              <p:spPr>
                <a:xfrm>
                  <a:off x="3097032" y="755374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4639584" y="755374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Arrow Connector 14"/>
                <p:cNvCxnSpPr/>
                <p:nvPr/>
              </p:nvCxnSpPr>
              <p:spPr>
                <a:xfrm>
                  <a:off x="4142628" y="768626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/>
                <p:nvPr/>
              </p:nvCxnSpPr>
              <p:spPr>
                <a:xfrm>
                  <a:off x="3619167" y="755374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2081914" y="781878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2592124" y="781878"/>
                  <a:ext cx="0" cy="49033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/>
              <p:cNvCxnSpPr/>
              <p:nvPr/>
            </p:nvCxnSpPr>
            <p:spPr>
              <a:xfrm>
                <a:off x="1603513" y="251791"/>
                <a:ext cx="303342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>
                <a:off x="1657350" y="4664765"/>
                <a:ext cx="1425272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2096490" y="4664765"/>
                <a:ext cx="5895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3m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3082622" y="4664765"/>
                <a:ext cx="1425272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3603097" y="4652379"/>
                <a:ext cx="5895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3m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752389" y="80378"/>
                <a:ext cx="955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5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kN</a:t>
                </a:r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/m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618090" y="5175583"/>
                <a:ext cx="274320" cy="27432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981573" y="5175583"/>
                <a:ext cx="182880" cy="18288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393095" y="5175583"/>
                <a:ext cx="274320" cy="27432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69560" y="5449903"/>
                <a:ext cx="10363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20mm x</a:t>
                </a:r>
              </a:p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20mm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028580" y="5436885"/>
                <a:ext cx="10033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20mm x</a:t>
                </a:r>
              </a:p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20mm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705264" y="5312743"/>
                <a:ext cx="12972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10mm x</a:t>
                </a:r>
              </a:p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10mm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35" name="Straight Arrow Connector 34"/>
              <p:cNvCxnSpPr/>
              <p:nvPr/>
            </p:nvCxnSpPr>
            <p:spPr>
              <a:xfrm>
                <a:off x="5230049" y="1258956"/>
                <a:ext cx="0" cy="274320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031930" y="1258956"/>
                <a:ext cx="40146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5029318" y="4008781"/>
                <a:ext cx="40146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4819685" y="2436561"/>
                <a:ext cx="58955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5m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183915" y="6052202"/>
                <a:ext cx="1422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E = 70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GPa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4086996" y="6054945"/>
                <a:ext cx="16524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E = 70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GPa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535553" y="6039912"/>
                <a:ext cx="16801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E = 200 </a:t>
                </a:r>
                <a:r>
                  <a:rPr lang="en-US" dirty="0" err="1" smtClean="0">
                    <a:latin typeface="Arial" charset="0"/>
                    <a:ea typeface="Arial" charset="0"/>
                    <a:cs typeface="Arial" charset="0"/>
                  </a:rPr>
                  <a:t>GPa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57" name="Group 56"/>
              <p:cNvGrpSpPr/>
              <p:nvPr/>
            </p:nvGrpSpPr>
            <p:grpSpPr>
              <a:xfrm>
                <a:off x="3136126" y="1066013"/>
                <a:ext cx="300494" cy="466725"/>
                <a:chOff x="3136126" y="1063625"/>
                <a:chExt cx="300494" cy="466725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144520" y="1258956"/>
                  <a:ext cx="2921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136126" y="1350396"/>
                  <a:ext cx="2921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Arrow Connector 51"/>
                <p:cNvCxnSpPr/>
                <p:nvPr/>
              </p:nvCxnSpPr>
              <p:spPr>
                <a:xfrm>
                  <a:off x="3314700" y="1063625"/>
                  <a:ext cx="0" cy="19533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Arrow Connector 53"/>
                <p:cNvCxnSpPr/>
                <p:nvPr/>
              </p:nvCxnSpPr>
              <p:spPr>
                <a:xfrm flipV="1">
                  <a:off x="3314700" y="1350396"/>
                  <a:ext cx="0" cy="179954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" name="TextBox 57"/>
              <p:cNvSpPr txBox="1"/>
              <p:nvPr/>
            </p:nvSpPr>
            <p:spPr>
              <a:xfrm>
                <a:off x="3061549" y="1418226"/>
                <a:ext cx="158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∆</a:t>
                </a:r>
                <a:r>
                  <a:rPr lang="en-US" baseline="-25000" smtClean="0">
                    <a:latin typeface="Arial" charset="0"/>
                    <a:ea typeface="Arial" charset="0"/>
                    <a:cs typeface="Arial" charset="0"/>
                  </a:rPr>
                  <a:t>imp</a:t>
                </a:r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=1.25mm</a:t>
                </a:r>
                <a:endParaRPr lang="en-US" baseline="-250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1755250" y="839206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Rigid beam</a:t>
              </a:r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 rot="16200000">
              <a:off x="1171344" y="2608978"/>
              <a:ext cx="15699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Column A</a:t>
              </a:r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 rot="16200000">
              <a:off x="2503700" y="2559002"/>
              <a:ext cx="15699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Column B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6200000">
              <a:off x="3494089" y="2546349"/>
              <a:ext cx="15699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Column C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284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D8D8B-957C-7D41-8C50-3291A0770FEB}" type="datetime1">
              <a:rPr lang="en-US" smtClean="0">
                <a:latin typeface="Arial" charset="0"/>
                <a:ea typeface="Arial" charset="0"/>
                <a:cs typeface="Arial" charset="0"/>
              </a:rPr>
              <a:t>10/3/16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F257-5BB0-4490-B9FE-676B76C809C5}" type="slidenum">
              <a:rPr lang="en-US" smtClean="0">
                <a:latin typeface="Arial" charset="0"/>
                <a:ea typeface="Arial" charset="0"/>
                <a:cs typeface="Arial" charset="0"/>
              </a:rPr>
              <a:t>4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1020098" y="-45171"/>
            <a:ext cx="6334859" cy="5351325"/>
            <a:chOff x="1020098" y="-45171"/>
            <a:chExt cx="6334859" cy="5351325"/>
          </a:xfrm>
        </p:grpSpPr>
        <p:grpSp>
          <p:nvGrpSpPr>
            <p:cNvPr id="72" name="Group 71"/>
            <p:cNvGrpSpPr/>
            <p:nvPr/>
          </p:nvGrpSpPr>
          <p:grpSpPr>
            <a:xfrm>
              <a:off x="1065563" y="-45171"/>
              <a:ext cx="6289394" cy="5351325"/>
              <a:chOff x="1065563" y="-45171"/>
              <a:chExt cx="6289394" cy="5351325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249960" y="1459467"/>
                <a:ext cx="583243" cy="30438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065810" y="1365696"/>
                <a:ext cx="933450" cy="647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310761" y="1144394"/>
                <a:ext cx="45719" cy="2525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78059" y="1374056"/>
                <a:ext cx="111125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666837" y="1142384"/>
                <a:ext cx="45719" cy="2525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634135" y="1372046"/>
                <a:ext cx="111125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545110" y="483046"/>
                <a:ext cx="1882775" cy="833968"/>
              </a:xfrm>
              <a:prstGeom prst="rect">
                <a:avLst/>
              </a:prstGeom>
              <a:solidFill>
                <a:schemeClr val="bg1">
                  <a:lumMod val="50000"/>
                  <a:alpha val="72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297746" y="1553182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653821" y="1561858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297746" y="1781782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2653820" y="1781782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068164" y="1335618"/>
                <a:ext cx="45719" cy="696382"/>
              </a:xfrm>
              <a:prstGeom prst="rect">
                <a:avLst/>
              </a:prstGeom>
              <a:solidFill>
                <a:schemeClr val="tx1">
                  <a:alpha val="62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948681" y="1335618"/>
                <a:ext cx="45719" cy="696382"/>
              </a:xfrm>
              <a:prstGeom prst="rect">
                <a:avLst/>
              </a:prstGeom>
              <a:solidFill>
                <a:schemeClr val="tx1">
                  <a:alpha val="62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5683661" y="1185858"/>
                <a:ext cx="45719" cy="2525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650959" y="1415520"/>
                <a:ext cx="111125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342306" y="1185858"/>
                <a:ext cx="45719" cy="25252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309604" y="1415520"/>
                <a:ext cx="111125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030152" y="493184"/>
                <a:ext cx="1882775" cy="833968"/>
              </a:xfrm>
              <a:prstGeom prst="rect">
                <a:avLst/>
              </a:prstGeom>
              <a:solidFill>
                <a:schemeClr val="bg1">
                  <a:lumMod val="50000"/>
                  <a:alpha val="72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5899732" y="1576124"/>
                <a:ext cx="313969" cy="109800"/>
                <a:chOff x="5899732" y="1576124"/>
                <a:chExt cx="313969" cy="109800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5899732" y="1576391"/>
                  <a:ext cx="45719" cy="10953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5948681" y="1604806"/>
                  <a:ext cx="26502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6119033" y="1576124"/>
                  <a:ext cx="61964" cy="109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7" name="Rectangle 16"/>
              <p:cNvSpPr/>
              <p:nvPr/>
            </p:nvSpPr>
            <p:spPr>
              <a:xfrm>
                <a:off x="5999966" y="1436368"/>
                <a:ext cx="63047" cy="3085527"/>
              </a:xfrm>
              <a:prstGeom prst="rect">
                <a:avLst/>
              </a:prstGeom>
              <a:solidFill>
                <a:schemeClr val="bg1">
                  <a:alpha val="53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>
                <a:off x="5899732" y="1800386"/>
                <a:ext cx="313969" cy="109800"/>
                <a:chOff x="5899732" y="1576124"/>
                <a:chExt cx="313969" cy="1098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5899732" y="1576391"/>
                  <a:ext cx="45719" cy="10953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5948681" y="1604806"/>
                  <a:ext cx="26502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6119033" y="1576124"/>
                  <a:ext cx="61964" cy="10980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  <p:cxnSp>
            <p:nvCxnSpPr>
              <p:cNvPr id="42" name="Straight Arrow Connector 41"/>
              <p:cNvCxnSpPr/>
              <p:nvPr/>
            </p:nvCxnSpPr>
            <p:spPr>
              <a:xfrm>
                <a:off x="6031719" y="4536509"/>
                <a:ext cx="0" cy="4258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2237331" y="3386086"/>
                <a:ext cx="600382" cy="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2249960" y="3030366"/>
                <a:ext cx="6427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5 in.</a:t>
                </a:r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935034" y="3101627"/>
                <a:ext cx="10365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t=0.5 in. </a:t>
                </a:r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>
                <a:off x="5650959" y="3404690"/>
                <a:ext cx="343441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 flipH="1" flipV="1">
                <a:off x="6071591" y="3402060"/>
                <a:ext cx="349138" cy="26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6113883" y="1335618"/>
                <a:ext cx="495083" cy="79901"/>
              </a:xfrm>
              <a:prstGeom prst="rect">
                <a:avLst/>
              </a:prstGeom>
              <a:solidFill>
                <a:schemeClr val="tx1">
                  <a:alpha val="64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447139" y="1335618"/>
                <a:ext cx="495083" cy="79901"/>
              </a:xfrm>
              <a:prstGeom prst="rect">
                <a:avLst/>
              </a:prstGeom>
              <a:solidFill>
                <a:schemeClr val="tx1">
                  <a:alpha val="64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788106" y="4929176"/>
                <a:ext cx="15664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N</a:t>
                </a:r>
                <a:r>
                  <a:rPr lang="en-US" baseline="-25000" dirty="0" smtClean="0">
                    <a:latin typeface="Arial" charset="0"/>
                    <a:ea typeface="Arial" charset="0"/>
                    <a:cs typeface="Arial" charset="0"/>
                  </a:rPr>
                  <a:t>u</a:t>
                </a:r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 = 100 kips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248245" y="4936822"/>
                <a:ext cx="15664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N</a:t>
                </a:r>
                <a:r>
                  <a:rPr lang="en-US" baseline="-25000" dirty="0" smtClean="0">
                    <a:latin typeface="Arial" charset="0"/>
                    <a:ea typeface="Arial" charset="0"/>
                    <a:cs typeface="Arial" charset="0"/>
                  </a:rPr>
                  <a:t>u</a:t>
                </a:r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 = 100 kips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60" name="Straight Arrow Connector 59"/>
              <p:cNvCxnSpPr/>
              <p:nvPr/>
            </p:nvCxnSpPr>
            <p:spPr>
              <a:xfrm>
                <a:off x="2541581" y="4492333"/>
                <a:ext cx="0" cy="4258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3010884" y="1585538"/>
                <a:ext cx="281217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latin typeface="Arial" charset="0"/>
                    <a:ea typeface="Arial" charset="0"/>
                    <a:cs typeface="Arial" charset="0"/>
                  </a:rPr>
                  <a:t>Shear bolt </a:t>
                </a:r>
                <a:r>
                  <a:rPr lang="en-US" sz="1600" dirty="0" smtClean="0">
                    <a:latin typeface="Arial" charset="0"/>
                    <a:ea typeface="Arial" charset="0"/>
                    <a:cs typeface="Arial" charset="0"/>
                  </a:rPr>
                  <a:t>diameter = 0.5 in.</a:t>
                </a:r>
                <a:endParaRPr lang="en-US" sz="16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860086" y="958148"/>
                <a:ext cx="30082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charset="0"/>
                    <a:ea typeface="Arial" charset="0"/>
                    <a:cs typeface="Arial" charset="0"/>
                  </a:rPr>
                  <a:t>Anchor bolt diameter = 0.75 in.</a:t>
                </a:r>
                <a:endParaRPr lang="en-US" sz="1600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545110" y="473793"/>
                <a:ext cx="20325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Concrete ceiling</a:t>
                </a:r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5156766" y="476868"/>
                <a:ext cx="20656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Concrete ceiling</a:t>
                </a:r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418345" y="-18734"/>
                <a:ext cx="21269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latin typeface="Arial" charset="0"/>
                    <a:ea typeface="Arial" charset="0"/>
                    <a:cs typeface="Arial" charset="0"/>
                  </a:rPr>
                  <a:t>Elevation View </a:t>
                </a:r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4836245" y="-45171"/>
                <a:ext cx="21269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Arial" charset="0"/>
                    <a:ea typeface="Arial" charset="0"/>
                    <a:cs typeface="Arial" charset="0"/>
                  </a:rPr>
                  <a:t>Side View </a:t>
                </a:r>
                <a:endParaRPr lang="en-US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2065810" y="1308548"/>
                <a:ext cx="933450" cy="5841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charset="0"/>
                  <a:ea typeface="Arial" charset="0"/>
                  <a:cs typeface="Arial" charset="0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>
                <a:off x="4582251" y="145774"/>
                <a:ext cx="0" cy="5152734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V="1">
                <a:off x="1065563" y="314641"/>
                <a:ext cx="6289394" cy="16117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/>
            <p:cNvSpPr txBox="1"/>
            <p:nvPr/>
          </p:nvSpPr>
          <p:spPr>
            <a:xfrm>
              <a:off x="3464129" y="3892036"/>
              <a:ext cx="19892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Tension Member</a:t>
              </a:r>
              <a:endParaRPr lang="en-US"/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flipH="1">
              <a:off x="2833204" y="4070552"/>
              <a:ext cx="744461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5447139" y="4070552"/>
              <a:ext cx="547261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1020098" y="1473665"/>
              <a:ext cx="121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/>
                <a:t>L</a:t>
              </a:r>
              <a:r>
                <a:rPr lang="en-US" dirty="0" smtClean="0"/>
                <a:t> </a:t>
              </a:r>
              <a:r>
                <a:rPr lang="en-US" smtClean="0"/>
                <a:t>-Angles</a:t>
              </a:r>
              <a:endParaRPr 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266843" y="1499143"/>
              <a:ext cx="996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smtClean="0"/>
                <a:t>L</a:t>
              </a:r>
              <a:r>
                <a:rPr lang="en-US" dirty="0" smtClean="0"/>
                <a:t>-Angles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843624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1956</TotalTime>
  <Words>123</Words>
  <Application>Microsoft Macintosh PowerPoint</Application>
  <PresentationFormat>On-screen Show (4:3)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Amit H Varma</dc:creator>
  <cp:lastModifiedBy>Amit H Varma</cp:lastModifiedBy>
  <cp:revision>29</cp:revision>
  <cp:lastPrinted>2016-10-02T13:11:26Z</cp:lastPrinted>
  <dcterms:created xsi:type="dcterms:W3CDTF">2016-10-01T21:34:36Z</dcterms:created>
  <dcterms:modified xsi:type="dcterms:W3CDTF">2016-10-03T20:34:01Z</dcterms:modified>
</cp:coreProperties>
</file>