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301" r:id="rId3"/>
    <p:sldId id="302" r:id="rId4"/>
    <p:sldId id="303" r:id="rId5"/>
    <p:sldId id="296" r:id="rId6"/>
    <p:sldId id="297" r:id="rId7"/>
    <p:sldId id="298" r:id="rId8"/>
    <p:sldId id="304" r:id="rId9"/>
    <p:sldId id="305" r:id="rId10"/>
    <p:sldId id="299" r:id="rId11"/>
    <p:sldId id="300" r:id="rId12"/>
    <p:sldId id="285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055" autoAdjust="0"/>
    <p:restoredTop sz="94868" autoAdjust="0"/>
  </p:normalViewPr>
  <p:slideViewPr>
    <p:cSldViewPr snapToGrid="0">
      <p:cViewPr varScale="1">
        <p:scale>
          <a:sx n="79" d="100"/>
          <a:sy n="79" d="100"/>
        </p:scale>
        <p:origin x="4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34:38.9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8C1CBB-DF6B-48DB-9596-0EE5E512E0F3}" emma:medium="tactile" emma:mode="ink">
          <msink:context xmlns:msink="http://schemas.microsoft.com/ink/2010/main" type="inkDrawing" rotatedBoundingBox="1313,1331 11872,1645 11867,1812 1308,1498" semanticType="underline" shapeName="Other">
            <msink:sourceLink direction="with" ref="{F17C6EB9-CDD4-4E0E-BE79-D39FB5BA68C6}"/>
          </msink:context>
        </emma:interpretation>
      </emma:emma>
    </inkml:annotationXML>
    <inkml:trace contextRef="#ctx0" brushRef="#br0">0-23 236 0,'17'-4'88'0,"-4"4"-68"0,8 0-4 0,-13 0 88 15,1 4-60-15,-1-4 80 16,5 3-72-16,0 1 96 16,0 4-84-16,4-4 68 15,0 3-76-15,4-3 40 16,0 4-56-16,5-8-4 15,4 3-20-15,8-3 24 16,0 0-24-16,14-3 4 16,3 3-12-16,5-4 28 15,-1-4-20-15,5 4 20 16,-4 4-20-16,3-11 0 16,-7 11-8-16,16-8-16 15,5 5 4-15,12-5 12 16,-4 4-4-16,5-3 8 15,-9 7-8-15,0-4-56 16,-9 4 28-16,9 0-40 16,0 4 32-16,4 0-60 15,-4-1 52-15,4 9-16 16,-12 3 32-16,12-11 12 16,-13 7 12-16,13-11 0 15,5 4 0-15,8-4 8 16,-5 0-4-16,5 0-4 15,-17 0 4-15,4 0-32 16,-8 0 16-16,12 0-20 0,-3 7 16 16,7-3-36-1,-8 11 32-15,-4-3-12 0,-8 3 20 0,8-8 16 16,-9 5 0-16,26-5-20 16,-13 1 8-16,9-4 32 15,-9 3-16-15,0-3 0 16,-13 0-4-16,9-4-4 15,-8 4 0-15,20-4 0 16,-12 7 0-16,22-3 8 16,-27 7-4-16,9 1-56 15,-16-1 28-15,7 0-8 16,-3 1 20-16,12-5-20 16,-4 5 20-16,8-9-12 15,-8 5 12-15,4-8-8 16,-12 4 8-16,7-8-28 15,1 8 24-15,17-4-4 16,-8 4 12-16,3-4 8 16,-7 3 0-16,-1 1 0 15,-13 0 0-15,9-4 0 16,-9 4 0-16,9-4-12 16,0 3 8-16,-8-3 4 15,-5 0 0-15,-4 0 16 16,-5 0-8-16,5 0 4 15,-13 0-4-15,13 0 12 16,0 4-12-16,17-4-4 0,-5 0 0 16,10 0 4-16,-5 4-4 0,-1-4 32 15,-3 0-20-15,0-4 32 16,-9 4-32-16,9-4 4 16,-5-3-12-16,5-1 4 15,-5 8-8-15,0-7-12 16,1 7 4-16,-1-4 12 15,-8 4-4-15,21-4 8 16,0 8-8-16,18-4-20 16,-6 0 8-16,6 0 4 15,-10 0 4-15,31-4 0 16,-9-3 0-16,17-1 8 16,-9 8-4-16,18-4 24 15,-18 4-16-15,22-4 76 16,-17 4-52-16,12-3 56 15,-20 10-52-15,12-3 52 16,-9 4-56-16,-8-1 72 16,-26 1-60-16,-12-4 28 15,-17 3-44-15,-18-3 24 16,-8 0-28-16,-12-1-16 16,-5 1-8-16,-13-4-192 15,0 0 104-15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2:10.3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0A849A-EB5E-4586-85A9-CA961A561375}" emma:medium="tactile" emma:mode="ink">
          <msink:context xmlns:msink="http://schemas.microsoft.com/ink/2010/main" type="inkDrawing" rotatedBoundingBox="18103,10891 18281,7114 18762,7137 18584,10914" semanticType="verticalRange" shapeName="Other">
            <msink:sourceLink direction="with" ref="{D785E6EC-832A-486F-B5D3-A2804979D950}"/>
            <msink:sourceLink direction="with" ref="{5D39451E-9012-411D-8B61-7E76A1D0F0E8}"/>
            <msink:sourceLink direction="with" ref="{8F48CC35-C753-46B8-9DE8-2CB9F21E9FA9}"/>
          </msink:context>
        </emma:interpretation>
      </emma:emma>
    </inkml:annotationXML>
    <inkml:trace contextRef="#ctx0" brushRef="#br0">47 199 612 0,'-5'-38'228'0,"5"38"-180"0,34-26-12 16,-12 10 80-1,3 5-72-15,18-12 36 16,-1 4-48-16,5-3-8 16,0 7-16-16,-4 0 36 15,-5 7-20-15,-8 4 4 16,0 8-16-16,-13 7 0 16,-5 8-4-16,-7 8-16 15,3 3 4-15,-8 8 12 0,4 3-4 0,-4 16 24 31,9 4-16-31,-5 41-12 0,0 4-4 0,-12 53 20 16,4-8-8-16,-13 42 16 16,4-3-16-16,-8 41 4 15,8-23-4-15,-8 49-8 16,4-26 4-16,-5 15 4 16,9-34-4-16,-8 0 8 15,4-34-8-15,-8-15-4 16,-1-35 4-16,5-14 20 15,-5-23-12-15,1-8 48 16,12-22-32-16,-8-12 28 16,-1-8-28-16,-8-14 44 15,5-4-40-15,-22-12 4 16,9 0-24-16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1:45.7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F565AE-DCF2-4FE4-8C64-F9BAEC465090}" emma:medium="tactile" emma:mode="ink">
          <msink:context xmlns:msink="http://schemas.microsoft.com/ink/2010/main" type="writingRegion" rotatedBoundingBox="4557,8036 6295,8199 6168,9553 4430,9390"/>
        </emma:interpretation>
      </emma:emma>
    </inkml:annotationXML>
    <inkml:traceGroup>
      <inkml:annotationXML>
        <emma:emma xmlns:emma="http://www.w3.org/2003/04/emma" version="1.0">
          <emma:interpretation id="{8278C30A-9724-465B-9BE5-F43A464B347B}" emma:medium="tactile" emma:mode="ink">
            <msink:context xmlns:msink="http://schemas.microsoft.com/ink/2010/main" type="paragraph" rotatedBoundingBox="4557,8036 6295,8199 6168,9553 4430,9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DB333-C918-483C-83D4-BE80B71E2652}" emma:medium="tactile" emma:mode="ink">
              <msink:context xmlns:msink="http://schemas.microsoft.com/ink/2010/main" type="line" rotatedBoundingBox="4557,8036 6295,8199 6168,9553 4430,9390"/>
            </emma:interpretation>
          </emma:emma>
        </inkml:annotationXML>
        <inkml:traceGroup>
          <inkml:annotationXML>
            <emma:emma xmlns:emma="http://www.w3.org/2003/04/emma" version="1.0">
              <emma:interpretation id="{926E825C-95F0-4112-A5B6-9B5B87F8982D}" emma:medium="tactile" emma:mode="ink">
                <msink:context xmlns:msink="http://schemas.microsoft.com/ink/2010/main" type="inkWord" rotatedBoundingBox="4495,8698 4776,8724 4761,8878 4480,8852"/>
              </emma:interpretation>
            </emma:emma>
          </inkml:annotationXML>
          <inkml:trace contextRef="#ctx0" brushRef="#br0">1849 8193 860 0,'-17'4'320'0,"17"-4"-248"0,13 4-20 0,-5-4-28 16,5 4-24-16,12-4-36 16,5 3 20-16</inkml:trace>
          <inkml:trace contextRef="#ctx0" brushRef="#br0" timeOffset="123.2377">1704 8318 852 0,'-34'12'316'0,"34"-12"-248"0,17 3-16 16,4-3-4-1,5 4-36-15,21-4-32 16,4 4 12-16,8 0-588 0,1 7 324 16</inkml:trace>
        </inkml:traceGroup>
        <inkml:traceGroup>
          <inkml:annotationXML>
            <emma:emma xmlns:emma="http://www.w3.org/2003/04/emma" version="1.0">
              <emma:interpretation id="{73749226-8F21-498C-B901-463468CE2D41}" emma:medium="tactile" emma:mode="ink">
                <msink:context xmlns:msink="http://schemas.microsoft.com/ink/2010/main" type="inkWord" rotatedBoundingBox="5576,8132 6295,8199 6168,9553 5449,9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26.8423">3284 7705 748 0,'-4'-23'276'0,"4"23"-216"0,4-15-16 0,-4 11 112 15,0 4-96-15,0-3 88 16,0 6-84-16,-4 5-68 15,4 7 0-15,-5 15 12 16,1 4-4-16,0 23-104 16,4 0 52-16,-13 7-304 15,13-7 192-15</inkml:trace>
          <inkml:trace contextRef="#ctx0" brushRef="#br0" timeOffset="976.0049">2722 8311 932 0,'-22'-4'348'0,"22"4"-272"0,5-4-20 16,-1 0 24 0,4 8-56-16,18-8 32 15,4 1-28-15,34-5 0 0,4 4-16 0,21 0 12 16,1 4-16-16,-5-3-48 15,-13 6 24-15,-8-3-128 16,-13 4 80-16,-12 0-160 16,-10 4 128-16</inkml:trace>
          <inkml:trace contextRef="#ctx0" brushRef="#br0" timeOffset="1340.1233">2828 8473 528 0,'-21'0'196'0,"21"0"-152"0,13 16-12 0,-5-9 116 16,9 1-88-16,17 14 64 15,5 5-72-15,16 11-20 16,5 3-20-16,-9 5 32 16,-4-1-20-16,-22 1-32 15,-4-5 4-15,-25-3 28 16,-9-8-16-16,-34 1 16 15,-4-5-12-15,-17-7 12 16,17 0-16-16,-8-11-4 16,12-5 0-16,4-10 12 15,13 3-8-15,13-7-40 16,17 7 20-16,9-11 0 16,12 11 12-16,22 0 44 15,3 4-24-15,27 0 16 0,-1 8-20 16,5-1 0-16,-9 5-8 0,-13-5 48 15,-12 1-32-15,-9-1-132 16,-4 1 56-16,-9-4-396 16,0 3 248-16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5:23.6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955F86-7B1A-4340-9887-5BB98B4437B6}" emma:medium="tactile" emma:mode="ink">
          <msink:context xmlns:msink="http://schemas.microsoft.com/ink/2010/main" type="writingRegion" rotatedBoundingBox="2003,12551 2903,7938 3937,8139 3037,12753"/>
        </emma:interpretation>
      </emma:emma>
    </inkml:annotationXML>
    <inkml:traceGroup>
      <inkml:annotationXML>
        <emma:emma xmlns:emma="http://www.w3.org/2003/04/emma" version="1.0">
          <emma:interpretation id="{698A7C0A-6DDA-43A0-B7BE-A79D909BDE59}" emma:medium="tactile" emma:mode="ink">
            <msink:context xmlns:msink="http://schemas.microsoft.com/ink/2010/main" type="paragraph" rotatedBoundingBox="2003,12551 2903,7938 3937,8139 3037,12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960A6-4F7D-49B9-8D86-C5A4F7B28ACA}" emma:medium="tactile" emma:mode="ink">
              <msink:context xmlns:msink="http://schemas.microsoft.com/ink/2010/main" type="line" rotatedBoundingBox="2003,12551 2903,7938 3937,8139 3037,12753"/>
            </emma:interpretation>
          </emma:emma>
        </inkml:annotationXML>
        <inkml:traceGroup>
          <inkml:annotationXML>
            <emma:emma xmlns:emma="http://www.w3.org/2003/04/emma" version="1.0">
              <emma:interpretation id="{369466E2-C88D-44EB-9ED8-1756C349CC5D}" emma:medium="tactile" emma:mode="ink">
                <msink:context xmlns:msink="http://schemas.microsoft.com/ink/2010/main" type="inkWord" rotatedBoundingBox="2021,12555 2354,10851 3370,11050 3037,12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-238 10881 652 0,'-4'0'244'0,"4"0"-192"0,0 0-12 0,0 0 100 16,0 0-84-16,0 7 60 15,0 5-72-15,0 3 60 16,4 8-64-16,-8 14 20 15,4 9-40-15,-13 18 28 16,9 0-32-16,-13 20 4 16,4-16-12-16,-12 34 4 15,3 0-8-15,-3 4 24 16,8-15-16-16,0-11-4 16,8-16-4-16,-4-19 12 15,9-7-8-15,-4-23-100 16,8-7 48-16,-5-31-272 15,10 1 176-15</inkml:trace>
          <inkml:trace contextRef="#ctx0" brushRef="#br0" timeOffset="1083.7465">-544 11161 476 0,'-26'-46'176'0,"26"46"-136"0,0-26-12 15,-8 11 40 1,8 7-44-16,0-7 148 16,-5 4-96-16,1-4 56 15,4 3-76-15,0-3 72 16,9 8-72-16,-1-9-28 0,9 9-16 0,4-5-12 16,5 5 0-16,17-8 16 15,-1 3-8-15,18 1 16 16,8 3-16-16,4 5 4 15,-4-1-4-15,-4 11 12 16,-4 5-12-16,-5 7-4 16,-8 3 0-16,-4 13 12 15,-9 2-8-15,-4 9 24 16,-1-1-20-16,-7 4 32 16,-1 1-28-16,-13-1 20 15,1-4-20-15,-9 1-16 16,0-5-4-16,-4 5 4 15,-1-1 0-15,-3 16 8 16,4-5-4-16,-13 13 16 16,12-9-12-16,-12 1 16 15,9-4-16-15,-18-8 4 16,5-4-4-16,-22-3 56 16,5-8-36-16,-26-15 52 15,0 11-48-15,-21-11 64 0,9-8-56 16,7-3 28-16,6-8-40 15,7-4-16-15,9-3-8 16,5-5-16-16,8-3 8 0,8-8-4 16,9 1 0-16,4-1-44 15,5 0 24-15,4-3-224 16,8 3 140 0</inkml:trace>
          <inkml:trace contextRef="#ctx0" brushRef="#br0" timeOffset="1088.8402">-285 10536 728 0,'-4'-19'268'0,"4"19"-208"0,9-15-16 0,-9 11 168 15,4 4-124-15,0 0 104 16,5 4-108-16,3 0 40 16,10 7-68-16,12 1 28 15,4-1-48-15,22-7 16 16,-1 0-32-16,18-8 0 15,0 0-12-15,12-3 12 16,1 3-12-16,-5 0 24 16,-13 4-20-16,-12 0-152 15,-13 4 72-15</inkml:trace>
        </inkml:traceGroup>
        <inkml:traceGroup>
          <inkml:annotationXML>
            <emma:emma xmlns:emma="http://www.w3.org/2003/04/emma" version="1.0">
              <emma:interpretation id="{EDDB6779-DF80-42DF-9336-E35B4A1F2455}" emma:medium="tactile" emma:mode="ink">
                <msink:context xmlns:msink="http://schemas.microsoft.com/ink/2010/main" type="inkWord" rotatedBoundingBox="2563,9681 2903,7938 3677,8089 3337,98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19302.3744">-55 8178 548 0,'5'-30'204'0,"16"19"-156"0,17-8-16 0,-16 7 8 16,-1 8-28-16,4 1 76 15,1 3-52-15,12 19 68 16,1 3-64-16,20 31 36 16,-3 8-44-16,7 34 16 15,-3 3-28-15,0 12 36 16,-9-8-32-16,-21-4 32 15,-9-7-32-15,-17-4 48 16,-4-4-40-16,-17 1 12 16,4-16-28-16,-17-19-16 15,9-7-4-15,-4-16-172 16,12-14 96-16,4-24-376 16,14-14 256-16</inkml:trace>
          <inkml:trace contextRef="#ctx0" brushRef="#br0" timeOffset="-219032.658">729 8125 676 0,'0'-19'248'0,"0"19"-192"0,8 4-16 0,-8 4 4 16,0 3-32-16,0 8 92 15,0 7-56-15,-21 5 48 16,4 3-56-16,-34 26-12 15,8 5-16-15,-29 25 8 16,8-2-12-16,-8-1 24 16,12-12-20-16,0-7-4 15,26-18-4-15,-8-12-4 16,25-8 0-16,8-15-100 16,9-8 56-16,13-18-244 15,4 0 160-15</inkml:trace>
          <inkml:trace contextRef="#ctx0" brushRef="#br0" timeOffset="-218382.2103">346 7686 756 0,'-9'4'280'0,"9"-4"-216"0,9 4-20 0,-1-4 84 16,9 0-80-1,13 0 60-15,4 0-64 0,9 0-4 16,3 7-24-16,1-3 16 16,0 4-20-16,-9-5-76 15,-3 5 36-15,-6-8-104 16,1 4 72-16</inkml:trace>
          <inkml:trace contextRef="#ctx0" brushRef="#br0" timeOffset="-218589.9804">350 7557 520 0,'-26'-11'192'0,"26"11"-152"0,-8-4-8 0,4 1 176 16,8 6-120-16,-4-3 60 15,8 4-84-15,9-4 4 16,5 4-36-16,12-4 12 16,4 0-24-16,5 0 28 15,3 0-32-15,1-4 4 16,0 4-12-16,-9-7-40 15,-8 7 16-15,-4 0-204 16,-5 3 120-16,-8 1-488 16,-5 4 332-16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3:37.8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818454-2F35-4D41-8F3B-239C70EC923B}" emma:medium="tactile" emma:mode="ink">
          <msink:context xmlns:msink="http://schemas.microsoft.com/ink/2010/main" type="inkDrawing" rotatedBoundingBox="5359,13041 11663,12998 11669,13782 5365,13824" semanticType="underline" shapeName="Other">
            <msink:sourceLink direction="with" ref="{D7450250-585E-4B52-B4FE-6472C22EC7D0}"/>
            <msink:sourceLink direction="with" ref="{D9F28ABD-7ADD-4DCB-AF87-C3948D73746E}"/>
            <msink:sourceLink direction="with" ref="{1D9661BF-7571-4566-B1A6-4D6C039A8B16}"/>
            <msink:sourceLink direction="with" ref="{C081EB17-5E8E-493A-8212-0475A72B9688}"/>
          </msink:context>
        </emma:interpretation>
      </emma:emma>
    </inkml:annotationXML>
    <inkml:trace contextRef="#ctx0" brushRef="#br0">269 246 340 0,'-43'-15'128'0,"30"7"-100"0,-12 1-8 0,12 7 44 16,-17 4-40-16,9-4 140 15,-9 3-92-15,5 5 84 16,-1 11-92-16,5 4 48 16,8 11-68-16,4 26 32 0,22 16-44 15,8 0-20-15,9-1-4 16,13-10-8-16,-5-12 0 16,22-12 52-16,16-14-28 15,39-8 24-15,13-8-28 0,0-19-8 16,46-10-8-16,22-20-24 15,9-27 12-15,-5-7-12 32,-4 12 8-32,17-4 36 15,-17 11-16-15,-9 11-28 16,-34 15 12-16,-21 12-8 16,-34 11 8-16,-17 20 8 0,-17 21 0 15,-13 24 32-15,-21 7-16 16,0-7-12-16,-18-1-8 15,5-10 12-15,-8-13-4 0,-5-6 8 16,-4-12-8-16,9-4 40 16,-1-8-20-16,5-11 4 15,0-7-16-15,4-8-44 0,17-11 20 16,4-8-68-16,22-7 44 16,4 3 16-16,8 4 16 15,13 8-40-15,13 3 24 16,30 16 40-16,17 15-8 15,8 7-36-15,56 19 12 16,-5 5 28-16,13-5-8 16,22-4 16-16,-26-11-12 15,4-11 20-15,9-11-20 16,-39-12 120-16,-4-15-76 16,-34-8 60-16,-17-11-72 15,-30 0 48-15,-21-4-52 0,-30 4 24 16,-17-7-36-16,-17-5-160 15,-12-7 72-15,-10 8-116 16,1 11 96-16,0 19-316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4:06.9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553B28E-01F3-4865-A757-18CE981BC6DF}" emma:medium="tactile" emma:mode="ink">
          <msink:context xmlns:msink="http://schemas.microsoft.com/ink/2010/main" type="inkDrawing" rotatedBoundingBox="5256,18944 5809,14765 6789,14894 6235,19074" semanticType="verticalRange" shapeName="Other">
            <msink:sourceLink direction="with" ref="{A44F1B0C-F6D1-4B0D-8756-8F1FB416CE39}"/>
            <msink:sourceLink direction="with" ref="{93071858-2EC5-4F9E-94F6-A07C79F19C23}"/>
          </msink:context>
        </emma:interpretation>
      </emma:emma>
    </inkml:annotationXML>
    <inkml:trace contextRef="#ctx0" brushRef="#br0">1072 86 780 0,'-5'-27'288'0,"10"16"-224"0,3-1-20 16,-12 9 4-16,-5-5-36 0,-8 0-4 15,-17 5-4-15,-13 3-24 16,-8 3 12-16,-5-3 4 0,1 0 4 15,4-3 60-15,-5-1-32 16,0 0 24-16,1 4-32 16,-1 8 8-16,5 7-16 15,4 15-44-15,0 8 20 16,-1 4 0-16,1 7 12 16,13 11 8-16,4 31-4 15,8 23 68-15,5 14-40 16,8 12 16-16,9 38-32 15,4 4-8-15,0 0-4 0,0 30 20 16,0-4-12-16,-4 4-4 16,0 19-4-16,8-27 12 15,-8-11-8-15,4 4 24 16,-5-12-20-16,1-29-12 16,-5-16-4-16,1-4 48 15,-1 4-24-15,-3-15-8 16,-1-11-8-16,4-20 4 15,1-14-4-15,-1-16 16 16,5-15-12-16,4-3-28 16,0-12 8-16,9-8-12 15,-1-11 12-15,5-3 24 16,0-12-4-16,-1-4 32 16,1 0-24-16,0 0-32 0,0-3 8 15,-5-1 44 1,1 1-16-1,-5-1 0-15,-4 4-12 0,0 0 12 16,4-3-12-16,-4 3-20 16,9 0 4-16,8-7-24 0,13 7 20 15,17-11-12-15,29 11 12 16,1 4 16-16,4 15 0 16,4 1-268-16,21 10 148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4:43.6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113A7C-5756-4B89-8D74-3E56834C3EBD}" emma:medium="tactile" emma:mode="ink">
          <msink:context xmlns:msink="http://schemas.microsoft.com/ink/2010/main" type="writingRegion" rotatedBoundingBox="9046,18370 9540,18370 9540,18756 9046,18756"/>
        </emma:interpretation>
      </emma:emma>
    </inkml:annotationXML>
    <inkml:traceGroup>
      <inkml:annotationXML>
        <emma:emma xmlns:emma="http://www.w3.org/2003/04/emma" version="1.0">
          <emma:interpretation id="{340E63B7-9B32-4BE7-ACF5-872EE3B186E6}" emma:medium="tactile" emma:mode="ink">
            <msink:context xmlns:msink="http://schemas.microsoft.com/ink/2010/main" type="paragraph" rotatedBoundingBox="9046,18370 9540,18370 9540,18756 9046,18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EDE2F-3F97-4F92-A3EF-50D86B81DF1A}" emma:medium="tactile" emma:mode="ink">
              <msink:context xmlns:msink="http://schemas.microsoft.com/ink/2010/main" type="line" rotatedBoundingBox="9046,18370 9540,18370 9540,18756 9046,18756"/>
            </emma:interpretation>
          </emma:emma>
        </inkml:annotationXML>
        <inkml:traceGroup>
          <inkml:annotationXML>
            <emma:emma xmlns:emma="http://www.w3.org/2003/04/emma" version="1.0">
              <emma:interpretation id="{E0608317-850F-41AB-8893-72DC5B8BA367}" emma:medium="tactile" emma:mode="ink">
                <msink:context xmlns:msink="http://schemas.microsoft.com/ink/2010/main" type="inkWord" rotatedBoundingBox="9046,18370 9540,18370 9540,18756 9046,18756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362 72 384 0,'4'-11'140'0,"-8"3"-108"0,0 1-8 16,-1 3 180-16,5-8-116 16,-8 5 0-16,-1-1-56 15,-3 1 40-15,-10-1-40 16,-7 8 4-16,-1 8-24 0,-13 7 12 15,-8 19-16-15,0 15 76 16,8 8-48-16,14 0 40 16,7-8-44-16,14-4-44 15,29-11 4-15,17-11 36 0,22-12-16 16,4-7 16-16,8-19-16 16,-8-8 12-16,-13-11-16 15,-4-11 24-15,-4-1-20 16,-18 1 32-16,-16 7-28 15,-9 4 20-15,-13 8-20 16,-4 7-68-16,0 11 24 16,0 12-524-1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4:44.4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23F274-F547-4B71-9BAD-76B89497634F}" emma:medium="tactile" emma:mode="ink">
          <msink:context xmlns:msink="http://schemas.microsoft.com/ink/2010/main" type="writingRegion" rotatedBoundingBox="17409,18196 17903,18196 17903,18646 17409,18646"/>
        </emma:interpretation>
      </emma:emma>
    </inkml:annotationXML>
    <inkml:traceGroup>
      <inkml:annotationXML>
        <emma:emma xmlns:emma="http://www.w3.org/2003/04/emma" version="1.0">
          <emma:interpretation id="{05742147-71F3-4BC9-9FAE-6D0414631F88}" emma:medium="tactile" emma:mode="ink">
            <msink:context xmlns:msink="http://schemas.microsoft.com/ink/2010/main" type="paragraph" rotatedBoundingBox="17409,18196 17903,18196 17903,18646 17409,18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0A2C9F-FC38-4633-AD28-A7DDAF0CE441}" emma:medium="tactile" emma:mode="ink">
              <msink:context xmlns:msink="http://schemas.microsoft.com/ink/2010/main" type="line" rotatedBoundingBox="17409,18196 17903,18196 17903,18646 17409,18646"/>
            </emma:interpretation>
          </emma:emma>
        </inkml:annotationXML>
        <inkml:traceGroup>
          <inkml:annotationXML>
            <emma:emma xmlns:emma="http://www.w3.org/2003/04/emma" version="1.0">
              <emma:interpretation id="{AC8232AD-4E98-4A99-8A6C-13E4FC96A3E6}" emma:medium="tactile" emma:mode="ink">
                <msink:context xmlns:msink="http://schemas.microsoft.com/ink/2010/main" type="inkWord" rotatedBoundingBox="17409,18196 17903,18196 17903,18646 17409,18646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314 87 392 0,'-4'-19'148'0,"4"19"-116"0,12-11-8 16,-7-1 128-1,-1 9-88-15,-8-9 96 16,4 5-92-16,-9-5 12 15,1 5-48-15,-18 3 48 16,0 4-44-16,-16 4 36 16,8 7-40-16,-5 8 44 15,5 8-44-15,-4 14-16 0,4 8-8 16,8 12 0-16,18 0-4 0,12-5-12 16,26-6 4-1,17-13 40-15,17-14-24 0,8-12-8 0,0-18-8 16,-8-12-4-16,-13-15 0 15,-8-8 32-15,-13 1-12 16,-13-5 32-16,-17 1-28 16,-13-4-40-16,-17 7 12 15,-17 4-8-15,-4 8 12 16,0 15-56-16,9 11 36 16,12 8-368-16,17 7 220 15,26 12-340-15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4:47.5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F27A9E-FE9B-451C-B53A-449491FB1348}" emma:medium="tactile" emma:mode="ink">
          <msink:context xmlns:msink="http://schemas.microsoft.com/ink/2010/main" type="inkDrawing" rotatedBoundingBox="24345,18927 24443,14281 25107,14295 25010,18941" semanticType="verticalRange" shapeName="Other">
            <msink:sourceLink direction="with" ref="{A44F1B0C-F6D1-4B0D-8756-8F1FB416CE39}"/>
            <msink:sourceLink direction="with" ref="{93071858-2EC5-4F9E-94F6-A07C79F19C23}"/>
          </msink:context>
        </emma:interpretation>
      </emma:emma>
    </inkml:annotationXML>
    <inkml:trace contextRef="#ctx0" brushRef="#br0">281 48 624 0,'17'-23'228'0,"8"16"-176"0,22-4-16 16,-17 7 36-16,8 4-48 15,-4 0 24-15,9 0-28 16,-1 4 36-16,-12 3-32 16,0 1 32-16,-4-1-32 0,-9 1 32 15,-5 3-32-15,-12 1 48 16,13 3-40-16,-13 0 4 0,-4 0-24 15,8 4 12-15,-4 4-16 16,4-1-28-16,5 5 8 16,-9 3 4-16,4 4 8 15,-4 8 24-15,9 7-12 16,-9 8-12-16,-9 7-4 16,9 4 12-16,0 0-4 15,0-7-4-15,0 0 4 16,9 3-4-16,-9 12 0 15,0 7 0-15,-9 0 0 0,18 4 0 16,-5-4 0-16,-4-14 16 16,0-5-8-16,-4-4 4 15,-5 5-4-15,5 7-8 16,-5 3 4-16,1 1-24 16,-1-4 12-16,5 0 4 15,-4-8 4-15,8-11-28 16,8-3 16-16,-4 3 32 15,-4 3-12-15,13 5 0 16,-13 15-4-16,13-5 12 16,-9-10-8-16,-4 0 4 15,-13-5-4-15,13-3-8 16,-4-11 4-16,-9 0 12 16,9-8-8-16,-9 4-12 15,1-1 0-15,7 5-16 16,-3 7 12-16,8 8 12 0,-4 4 0 15,4-5 16-15,4-3-12 16,4-3-28-16,-8-1 8 16,5-4 12-16,3-7 4 15,-8 0 8-15,0 0-8 16,0 3-12-16,-8 9 4 16,8 6 4-16,-5 12 0 15,5 4-20-15,0 0 12 16,0-7 12-16,0-5 0 15,5 1-12-15,3-1 4 16,1 5-40-16,-1 3 24 0,-8 15 60 16,4-7-20-16,-4-12 12 15,-4-7-20-15,-4-8 100 16,-14-3-64-16,-16-9 52 16,-5-10-60-16,-3-1 60 15,-10-3-60-15,9-4 28 16,-8-4-40-16,12 0-80 15,-3 0 28-15,-14 8-1108 16,-38-8 616 0,-8-26 212-16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0:55.3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62018A-9413-4F29-84C8-E80C0741376A}" emma:medium="tactile" emma:mode="ink">
          <msink:context xmlns:msink="http://schemas.microsoft.com/ink/2010/main" type="writingRegion" rotatedBoundingBox="21925,3779 24584,3442 24682,4214 22023,4551"/>
        </emma:interpretation>
      </emma:emma>
    </inkml:annotationXML>
    <inkml:traceGroup>
      <inkml:annotationXML>
        <emma:emma xmlns:emma="http://www.w3.org/2003/04/emma" version="1.0">
          <emma:interpretation id="{6F944BA0-7E0F-4E1E-99CF-E674649037FA}" emma:medium="tactile" emma:mode="ink">
            <msink:context xmlns:msink="http://schemas.microsoft.com/ink/2010/main" type="paragraph" rotatedBoundingBox="21925,3779 24584,3442 24682,4214 22023,4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1C448-9983-4C77-A231-D526CC69829A}" emma:medium="tactile" emma:mode="ink">
              <msink:context xmlns:msink="http://schemas.microsoft.com/ink/2010/main" type="line" rotatedBoundingBox="21925,3779 24584,3442 24681,4214 22023,4551"/>
            </emma:interpretation>
          </emma:emma>
        </inkml:annotationXML>
        <inkml:traceGroup>
          <inkml:annotationXML>
            <emma:emma xmlns:emma="http://www.w3.org/2003/04/emma" version="1.0">
              <emma:interpretation id="{EE6CE92F-AD7E-4627-AB13-BDE89C00CC2F}" emma:medium="tactile" emma:mode="ink">
                <msink:context xmlns:msink="http://schemas.microsoft.com/ink/2010/main" type="inkWord" rotatedBoundingBox="21988,4279 22161,4257 22182,4419 22009,4441"/>
              </emma:interpretation>
            </emma:emma>
          </inkml:annotationXML>
          <inkml:trace contextRef="#ctx0" brushRef="#br0">19201 3912 684 0,'-4'-3'252'0,"4"3"-192"0,38 0-20 0,-12 0 40 16,4 0-52-16</inkml:trace>
          <inkml:trace contextRef="#ctx0" brushRef="#br0" timeOffset="-179.4734">19197 3757 780 0,'-9'4'288'0,"9"-8"-224"0,0 8-20 0,0-4 92 16,9 0-84-16,4-4 52 15,8 4-64-15,0-4-12 16,9 8-16-16,8-4-372 16,-4 4 196-16</inkml:trace>
        </inkml:traceGroup>
        <inkml:traceGroup>
          <inkml:annotationXML>
            <emma:emma xmlns:emma="http://www.w3.org/2003/04/emma" version="1.0">
              <emma:interpretation id="{B2C76E1E-B6AF-43D3-A401-CDBE035F79A0}" emma:medium="tactile" emma:mode="ink">
                <msink:context xmlns:msink="http://schemas.microsoft.com/ink/2010/main" type="inkWord" rotatedBoundingBox="22758,3674 24584,3442 24682,4214 22856,4445">
                  <msink:destinationLink direction="with" ref="{B3138CE1-38D3-4306-B74F-0946DC71F6A4}"/>
                </msink:context>
              </emma:interpretation>
            </emma:emma>
          </inkml:annotationXML>
          <inkml:trace contextRef="#ctx0" brushRef="#br0" timeOffset="465.8761">20019 3167 208 0,'-13'-19'76'0,"13"19"-60"0,13-4-4 0,-13 8 12 16,0 0-16-16,0 18 128 15,0 5-72-15,-13 30 4 16,13 3-40-16,-4 8 0 16,4 0-16-16,0 1 28 15,4-16-24-15,-4-12 56 16,8-11-40-16,-3-11 12 15,3-11-28-15,-4-8-60 16,1-8 20-16,-5-11-40 16,0 0 32-16,0-30-104 15,0 8 76-15,0-20-140 16,12-3 112-16,1 3-20 0,-4 8 64 16,12 4 124-16,-4 7-40 0,21 12 336 15,-4 11-204-15,5 4 132 16,-5 11-176-16,-4 8 0 15,4 7-76-15,-17 4-4 16,0 8-32-16,-17 4 8 16,0 3-12-16,-26 0 28 15,22 4-24-15,-34-3 20 16,8-5-20-16,0-3-184 16,0-4 92-16,0-8-256 15,18 0 188-15</inkml:trace>
          <inkml:trace contextRef="#ctx0" brushRef="#br0" timeOffset="663.1462">20291 3610 736 0,'-8'7'272'0,"8"-7"-208"0,12 4-20 15,1-4 52 1,0 4-60-16,4-4 4 15,9 0-24-15,3-4-4 16,-12 4-4-16,13-8-216 16,-8 8 112-16,-14-3-368 15,5 3 260-15</inkml:trace>
          <inkml:trace contextRef="#ctx0" brushRef="#br0" timeOffset="874.9652">20427 3462 748 0,'-17'19'276'0,"17"-19"-216"0,0 38-16 0,0-19 112 15,0 3-96-15,-12 5 8 16,7 3-40-16,5 0 8 16,0-3-20-16,0-8-16 15,5 0-4-15,-5-8-40 16,8-3 24-16</inkml:trace>
          <inkml:trace contextRef="#ctx0" brushRef="#br0" timeOffset="1053.7253">20738 3326 976 0,'5'0'360'0,"-5"0"-280"0,38 0-20 16,-17-4-24-1,0 4-32-15,14-4-64 16,-6 0 32-16</inkml:trace>
          <inkml:trace contextRef="#ctx0" brushRef="#br0" timeOffset="1306.6097">21394 3065 352 0,'-13'3'132'0,"13"-3"-104"0,-4 15-8 0,-4-3 68 15,8-1-52-15,-18 23 68 16,14 8-64-16,-4 30 8 16,3-4-28-16,-3 4-12 15,16-4-4-15,-8-11 12 16,5-12-8-16</inkml:trace>
          <inkml:trace contextRef="#ctx0" brushRef="#br0" timeOffset="1562.8205">21471 3095 600 0,'25'-8'224'0,"-25"8"-176"0,39 4-12 0,-31 0 168 16,13 0-120-16,-4 3 96 31,0 5-100-31,1 3 24 0,7 4-60 0,-21-1-16 15,9 1-16-15,-17 0 32 16,-5 4-20-16,-12-4-68 16,-5 0 24-16,-20-8-152 15,7 1 96-15,5-12-232 16,9 3 176-16</inkml:trace>
          <inkml:trace contextRef="#ctx0" brushRef="#br0" timeOffset="6188.4744">21637 3716 464 0,'-9'0'176'0,"9"0"-140"0,13 3-8 0,-13-3 136 15,0 0-96-15,0 0 140 16,13 0-120-16,0-3-4 15,4 3-56-15,8-4 28 16,-4 0-32-16,5-4-4 31,0 8-12-31,-5-7 12 0,4 7-12 0,1-4 24 16,-9 8-20-16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0:51.4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7A7B03-973D-484E-AED7-DFE8F7A1AEB4}" emma:medium="tactile" emma:mode="ink">
          <msink:context xmlns:msink="http://schemas.microsoft.com/ink/2010/main" type="inkDrawing" rotatedBoundingBox="16976,4520 19045,4442 19047,4494 16978,4572" semanticType="strikethrough" shapeName="Other">
            <msink:sourceLink direction="with" ref="{1C3C47B9-8EAA-4F28-B586-320A9636783F}"/>
          </msink:context>
        </emma:interpretation>
      </emma:emma>
    </inkml:annotationXML>
    <inkml:trace contextRef="#ctx0" brushRef="#br0">14174 4015 572 0,'-8'-8'208'0,"8"8"-160"0,0-4-12 16,0 0 136-1,0 8-100-15,8-4 24 16,5 0-56-16,13 0 8 15,4 8-28-15,21-4 8 16,4 3-16-16,56-3 56 16,8 4-40-16,68-16 96 15,-4 4-72-15,35-7 4 16,-27-1-36-16,9-3 4 16,-29 4-12-16,-18-8 0 0,-30 11-4 0,-33-3 4 15,-22 7-8 1,-25-3 40-16,-14 7-20 0,-29 0-244 15,-4 4 120-15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31:27.30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8T15:38:01.882"/>
    </inkml:context>
  </inkml:definitions>
  <inkml:traceGroup>
    <inkml:annotationXML>
      <emma:emma xmlns:emma="http://www.w3.org/2003/04/emma" version="1.0">
        <emma:interpretation id="{F4A7A439-18FC-481F-99C5-2FEE42FFBE82}" emma:medium="tactile" emma:mode="ink">
          <msink:context xmlns:msink="http://schemas.microsoft.com/ink/2010/main" type="writingRegion" rotatedBoundingBox="852,253 23907,-36 24135,18152 1081,18442"/>
        </emma:interpretation>
      </emma:emma>
    </inkml:annotationXML>
    <inkml:traceGroup>
      <inkml:annotationXML>
        <emma:emma xmlns:emma="http://www.w3.org/2003/04/emma" version="1.0">
          <emma:interpretation id="{AEC134E6-94E0-4127-9B9E-C54C192399D5}" emma:medium="tactile" emma:mode="ink">
            <msink:context xmlns:msink="http://schemas.microsoft.com/ink/2010/main" type="paragraph" rotatedBoundingBox="855,233 10997,278 10990,1802 849,1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7C6EB9-CDD4-4E0E-BE79-D39FB5BA68C6}" emma:medium="tactile" emma:mode="ink">
              <msink:context xmlns:msink="http://schemas.microsoft.com/ink/2010/main" type="line" rotatedBoundingBox="855,233 10997,278 10990,1802 849,1757">
                <msink:destinationLink direction="with" ref="{048C1CBB-DF6B-48DB-9596-0EE5E512E0F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22CADE-AA37-4AD1-B3AF-71BC41DEE595}" emma:medium="tactile" emma:mode="ink">
                <msink:context xmlns:msink="http://schemas.microsoft.com/ink/2010/main" type="inkWord" rotatedBoundingBox="855,233 4187,248 4180,1772 849,17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 6 228 0,'-9'-7'84'0,"13"7"-64"0,1 0-8 15,3 0-16-15,1 4 0 16,3 3 4-16,6 1 0 0,7 3-12 15,1 0 8-15,8 1 48 16,4-1-24-16,-4 4 96 16,0 0-64-16,0 4 92 15,0 8-84-15,0-8 8 16,9-8-44-16,8 0-20 16,4-11-8-16,9-3-260 15</inkml:trace>
          <inkml:trace contextRef="#ctx0" brushRef="#br0" timeOffset="182159.2094">1354 25 520 0,'0'-7'192'0,"9"7"-152"0,-5-12-8 15,0 9 104-15,1 6-80 16,-1-6 68-16,0-1-72 16,0-8 60-1,5 9-64-15,-5-5 8 16,0 4-32-16,-4-7 32 0,5 3-32 0,-5-3-4 15,0 3-12-15,-5-7 12 16,5 8-12-16,-8-8 24 16,-1 3-20-16,-8-3 24 15,9 8-24-15,-13-5 12 16,8 8-12-16,-9-3-8 16,5-1 0-16,-8 1-4 15,8 3 0-15,-13 0-12 16,9 4 8-16,-13 0 4 15,8 8 0-15,-16 7-12 16,12-4 8-16,-9 8 4 16,10 8 0-16,-10-5-12 15,14 12 8-15,-9-3-24 16,12 3 16-16,-7 4-4 16,7-4 8-16,5 3 16 15,-4-2-4-15,12 2 16 16,5 1-12-16,4 4-12 15,0 0 0-15,21-5 20 16,1 1-8-16,8-4 24 16,4-7-20-16,8 3-20 15,1-3 0-15,8-9-4 16,0 9 4-16,9-8 24 0,-9 0-8 16,0-8 16-16,-9 1-16 0,-3-9 4 15,-5 5-4-15,-9-12-96 16,1 0 52-16</inkml:trace>
          <inkml:trace contextRef="#ctx0" brushRef="#br0" timeOffset="182550.2591">1333 302 664 0,'-26'-4'244'0,"26"4"-188"0,-4 0-16 0,0 0 128 15,8 0-100-15,-4 0 8 16,9 0-48-16,3 0-16 16,6 0-8-16,3-12-4 15,0 5 0-15,5-4 0 16,3 3 0-16,1 0 0 16,-4 5 0-16,-9-5-12 15,0 8 8-15,-13 0 20 16,5 4-8-16,-22 0 68 15,4-1-44-15,-8 5 48 16,5 3-44-16,-5 4-20 16,4 1-8-16,-4 6-8 15,8 5 0-15,-4 7 8 16,9 0-4-16,-4 4-12 16,8-4 4-16,-5-4 20 0,1 0-8 0,-9-3 24 15,9-12-20-15,-4 0-76 16,8-3 36-16,-5-12-272 15,10-4 164-15</inkml:trace>
          <inkml:trace contextRef="#ctx0" brushRef="#br0" timeOffset="183886.574">1857 241 580 0,'-9'-4'216'0,"9"4"-168"0,9 4-12 0,-5-4-4 16,0 4-24-16,5 0 32 15,-1-1-24-15,1 5 76 16,4 0-56-16,-9 7 12 16,0 7-28-16,-8 12 68 15,0 1-52-15,-5 6-4 16,5-3-20-16,-5 0 32 15,5 0-20-15,0-12-12 16,8-3-8-16,5-12 20 16,3-3-12-16,5-20-4 15,5-3-4-15,-1-23-104 16,5 4 56-16,-5-11-24 16,4 11 40-16,-3 0-4 15,-5 11 20-15,-9 4 88 0,1 12-44 16,-9 3 88-16,0 11-68 0,-9 9 80 15,5 6-76-15,-9 12 24 16,9 0-44-16,-5 8-12 16,5-4-16-16,-4 4-8 15,16-1 4-15,-8 5-4 16,0-1 0-16,-8 4-12 16,3-3 8-16,-7 18-76 15,-1-3 44-15,-13 14-4 16,1-7 24-16,-14 1-4 15,5-13 8-15,-13-6 24 16,9-9-4-16,-9-11 16 16,13-3-16-16,-4-19 24 15,8-8-20-15,0-23-40 16,9-4 16-16,-5-26-104 16,9 4 64-16,5-15-20 15,7 7 44-15,5 0-12 16,9 16 24-16,21-1-16 15,4 12 16-15,25-8-8 16,1 11 12-16,12-11 24 16,1 12-4-16,16-16-4 15,1 12 0-15,8-12-4 16,-13 8 0-16,-9-7 60 16,-7 7-32-16,-14-4 60 15,-13 11-52-15,-7 1 12 16,-10 11-32-16,-4-4 20 0,-4 11-24 0,-12 4 4 15,12 4-8-15,-13 12 36 16,-4 7-20-16,0 19-32 16,0 3 4-16,0 8 28 15,0 1-16-15,-4-5 8 16,4-3-8-16,-5-8 12 16,10-8-12-16,-10-7 84 15,5-4-48-15,-4-7 24 16,4-4-40-16,-8-16-36 15,16 5 4-15,-8-20 28 16,4 4-16-16,1-22-80 16,-1 3 40-16,13-14-80 15,-4 10 68-15,4-3-8 16,4 15 32-16,0 0 12 16,1 7 8-16,-10 5 44 15,10 7-24-15,-1-1 16 16,5 13-20-16,-5-1 36 15,4 4-28-15,1-4-4 16,0 8-12-16,3-4-8 16,10 0 4-16,-5 0-4 15,-4 0 0-15,-5 0 8 16,-4 0-4-16,-8 4 16 16,-4-1-12-16,-9 1-4 15,0 8 0-15,-9 3 4 0,1 7-4 16,-14 5 8-16,1 3-8 15,-9 4-4-15,9-4 4 0,-9 1 12 16,17-1-8-16,5-3 16 16,12-1-16-16,13-3 16 15,4-4-16-15,22-8 4 16,0-3-4-16,3-12 12 16,1 0-12-16,-4-11-64 15,-5 0 28-15,-12-8 20 16,-1 0 8-16,-12-11 20 15,-4 4-12-15,-14-4 24 16,-7 7-20-16,-6 5-12 16,1 3-4-16,-4 7 28 15,4 9-12-15,4-1-20 16,9 4 0-16,17-8-340 16,8 1 192-16,26-8-660 15,4 3 456-15</inkml:trace>
          <inkml:trace contextRef="#ctx0" brushRef="#br0" timeOffset="-221.4768">107 286 228 0,'-30'-15'84'0,"26"8"-64"0,-5-8-8 16,9 3-76-16</inkml:trace>
        </inkml:traceGroup>
        <inkml:traceGroup>
          <inkml:annotationXML>
            <emma:emma xmlns:emma="http://www.w3.org/2003/04/emma" version="1.0">
              <emma:interpretation id="{59E7263D-C3FA-4C2E-8ABA-A08F6CF44AEC}" emma:medium="tactile" emma:mode="ink">
                <msink:context xmlns:msink="http://schemas.microsoft.com/ink/2010/main" type="inkWord" rotatedBoundingBox="4395,423 7228,436 7222,1740 4389,17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5343.3652">3560 279 904 0,'-21'0'332'0,"21"0"-256"0,0-8-24 0,4 5 28 16,9 6-56-16,12-6 0 15,9 3-16-15,13-4-24 16,0 8 8-16,0-4-56 15,0 3 32-15,0 5-20 16,-13-8 32-16,4 4 28 16,-4-1-4-16,-4 9-16 15,-9-8 4-15,-8 11 4 16,0 7 4-16,-9 13 44 16,0 2-24-16,-4 5 16 15,0 0-20-15,0-5 20 16,4-6-24-16,1-9-12 0,-1 1-4 15,0-11 48-15,5-5-24 0,-5-11 0 16,0 1-12-16,1-13 12 16,3 5-12-16,-4-12 4 15,1 4-4-15,-1-7-16 16,4 3 4-16,1-3-16 16,-1 3 12-16,9 0-24 15,5 8 20-15,12 0-12 16,0 4 12-16,13-1 36 15,0 5-16-15,-1-1-8 16,-3 8-4-16,-9 0 40 16,-4 8-24-16,-9-8 44 15,0 11-32-15,-12-3 40 16,-5 7-36-16,-8 11 4 16,0 1-20-16,-13 7-8 15,4-4 0-15,0 4-4 16,5-7 0-16,8-1-12 15,4-3 8-15,4-4 28 16,5-4-12-16,4-15-40 16,4 0 16-16,-4-8-52 15,5-3 36-15,-9-12-12 16,-1 4 24-16,-7-7 16 16,3-4 4-16,-8-4 16 15,0 7-12-15,-8-7-12 16,3 11 0-16,-3 1 4 15,8 6 0-15,-4 1 8 0,8 8-4 16,13-8 8-16,8 7-8 0,22-7 8 16,9 4-8-16,12-5-72 15,0 9 36-15,-4-5 20 16,-9 9 12-16,-17-1-16 16,-4 4 8-16,-8-8 4 15,-5 8 4-15,-12-3 16 16,-5 6-8-16,5 5-4 15,-5-1 0-15,-4 12 4 16,0 8-4-16,0 22 32 16,0 8-20-16,-4 11-4 15,-1 4-8-15,-7 7-4 16,3-3 0-16,-8 19 8 16,4-8-4-16,-4 0 16 15,4-11-12-15,-4-8-4 16,5-12 0-16,-1-14 20 15,4-8-12-15,-3-15-64 16,7-4 24-16,-7-19-76 16,7-3 60-16,1-42-148 15,8-1 108-15,5-29-120 16,8 7 116-16,4-7 36 16,0 14 32-16,9-3 56 15,-4 15-24-15,-5 0 80 16,5 15-56-16,-5 0 68 15,-4 16-64-15,0 3 52 0,0 11-52 16,4 4 32-16,5 4-40 16,12 8-36-16,0 3 0 15,9 4 16-15,4 4-4 0,-4 0-12 16,-8 4 0-16,-27-8 40 16,-3 0-24-16,-30 4 8 15,-5-4-12-15,-25-3 28 16,8-1-20-16,-12-7-24 15,8 0 4-15,-8-8 8 16,8 4 0-16,13-11-136 16,13-1 76-16,16-18-360 15,18 0 232-15</inkml:trace>
          <inkml:trace contextRef="#ctx0" brushRef="#br0" timeOffset="185616.9212">5830 555 932 0,'-51'49'348'0,"51"-49"-272"0,0 42-20 0,-9-27 48 16,5 0-68-16,4 0-56 15,4 1 8-15,13-5-364 16,4 4 208-16</inkml:trace>
          <inkml:trace contextRef="#ctx0" brushRef="#br0" timeOffset="185465.4591">5902 158 676 0,'0'-15'248'0,"0"15"-192"16,0-4-16-16,-8 4 92 16,3 4-80-16,-3-1-28 15,8 9-20-15</inkml:trace>
          <inkml:trace contextRef="#ctx0" brushRef="#br0" timeOffset="185812.4411">6290 559 1016 0,'-60'4'376'0,"60"-4"-292"0,-43 15-20 0,22-8 40 16,8 1-68-16,-4 3-32 15,9 5-4-15,16-1-20 16,14 4 8-16,20-4-160 15,9 0 96-15,9-4-208 16,-1 4 160-16</inkml:trace>
          <inkml:trace contextRef="#ctx0" brushRef="#br0" timeOffset="184112.7811">3901 18 704 0,'-22'-15'264'0,"22"15"-208"0,5 0-12 16,-5 0 108-1,0 7-92-15,0 8 36 16,0 8-56-16,-5 11 20 0,5 4-32 0,-4 19 16 15,4 3-24-15,-4 16-8 16,8 0-8-16,-17-1-60 16,13-7 32-16,-8-11-52 15,-1-8 44 1,-8-18-196-16,9-5 128 0</inkml:trace>
        </inkml:traceGroup>
        <inkml:traceGroup>
          <inkml:annotationXML>
            <emma:emma xmlns:emma="http://www.w3.org/2003/04/emma" version="1.0">
              <emma:interpretation id="{6DF56B4D-9288-429C-8A98-5578DBAB22AC}" emma:medium="tactile" emma:mode="ink">
                <msink:context xmlns:msink="http://schemas.microsoft.com/ink/2010/main" type="inkWord" rotatedBoundingBox="8111,417 10996,430 10993,1120 8108,11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065.7965">8312 332 572 0,'-17'0'208'0,"17"0"-160"0,4 11-12 0,-4-3 164 16,5-1-116-16,3 5 52 15,5-1-76-15,4-3-20 16,4-1-24-16,5-11-12 16,4 1 0-16,0-12-24 15,-5 3 12-15,-4-7 48 16,1 8-20-16,-10-8-8 15,1 8-8-15,-17-5 12 16,4 9-8-16,-17-1-12 16,4 5 0-16,-17-1-4 15,9 4 0-15,-13 0 16 16,8 4-4-16,-3 7 8 16,7-4-8-16,1 12 16 15,17 0-12-15,-5 12-4 16,9-1 0-16,0 8-16 15,9 0 8-15,-5 3 4 16,17-3 0-16,-4 0-80 16,5-8 44-16,3-3-92 15,1-1 72-15,29-11-96 16,-4 0 88-16,34-15-76 16,-4-7 80-16,13-12-128 0,-5-4 108 15,-12-15 20-15,-9 12 36 16,-21-23 196-16,-9 11-92 0,-21-4 144 15,-4 12-128-15,-13-4 48 16,-8 11-84-16,-18-3 28 16,5 11-52-16,-18-1 16 15,10 13-32-15,-14 6-52 16,13 9 16-16,-4 14-16 16,13 5 20-16,4 10 8 15,8 1 4-15,9-8-20 16,5 7 12-16,7-14 4 15,5-1 4-15,5-18 0 16,-1 3 0-16,0-11-72 16,1-3 40-16,3-20-68 15,1 0 60-15,-5-18-36 16,0 7 44-16,-4-19-52 16,9 7 48-16,-18-7 0 15,9 8 20-15,-8-5 92 16,-1 16-44-16,1 0 140 15,-9 8-96-15,0 3 16 16,4 12-52-16,-8-1 60 16,4 5-52-16,0 7 0 15,-9 7-28-15,1 9 24 16,-1 2-28-16,-3 13-24 16,3-1 4-16,-4 15 16 15,9 5-4-15,-4 6-20 0,8 1 4 16,-9-8 4-16,9-3 4 0,-4-12-88 15,8-8 48-15,-4-10-196 16,0-1 132-16</inkml:trace>
          <inkml:trace contextRef="#ctx0" brushRef="#br0" timeOffset="189400.2009">9475 313 1080 0,'-60'64'400'16,"60"-64"-312"-16,-38 72-24 0,25-41 44 15,13-1-72-15,-4 0-84 16,4-3 24-16,13-5-136 16,8-3 88-16,13-11-228 15,8-1 168-15,5-14-356 16,-4 3 276-16</inkml:trace>
          <inkml:trace contextRef="#ctx0" brushRef="#br0" timeOffset="189221.7234">9585 22 872 0,'0'-16'324'0,"0"16"-252"0,13 4-20 0,-21-4 112 16,3 8-100-16,-7-8-60 15,7 0-8-15</inkml:trace>
          <inkml:trace contextRef="#ctx0" brushRef="#br0" timeOffset="189786.3353">9837 351 548 0,'17'-4'204'0,"-17"4"-156"0,21-11-16 0,-17 3 52 16,5 8-52-16,-5-7 68 15,0 7-60-15,-8-8 8 16,4 8-28-16,-13 8-20 15,1 3-4-15,-14 8 12 16,9 7-4-16,-13 12-12 16,9 0 4-16,-5 7 72 15,9 1-36-15,9-8 4 16,8-4-20-16,8-8-4 16,9-3-4-16,5-12 12 15,-1 1-12-15,0-12-28 16,0-4 8-16,-4-11-40 15,5 0 32-15,-9-8-36 16,-1 0 32-16,-3-3-32 16,-1 7 32-16,-3-4 0 15,-1 12 16-15,-4 3 88 16,0 12-48-16,0 7 80 16,8 8-64-16,5-4-16 15,8 4-20-15,14-4-124 16,3 4 60-16,13-11-508 0,0-12 312 15</inkml:trace>
          <inkml:trace contextRef="#ctx0" brushRef="#br0" timeOffset="188225.0485">7256 82 384 0,'9'-15'140'0,"-9"11"-108"0,8 0-8 0,-4 1 92 16,1 6-68-16,3 1 24 16,5 4-40-16,-4 7 40 15,3 4-40-15,-3 15 20 16,-1 0-32-16,-8 19 28 16,5 0-32-16,-10 7 76 15,5-7-56-15,-4-7 84 16,0-8-68-16,0-16 60 15,4-6-60-15,4-24-4 16,4-3-28-16,5-27-20 16,8 4-4-16,1-15 12 15,3 3-4-15,-3-3-64 16,3 0 32-16,-4 7-32 0,-4 12 36 16,-4 11 20-16,4 0 4 15,-8 15 0-15,4 8 4 0,-5 15 72 16,1 4-40-16,-5 18 24 15,4 5-40-15,-3 7-8 16,3 0-8-16,5-8-4 16,0-3 0-16,8-16 16 15,-4-7-8-15,-4-19 4 16,4 0-4-16,0-26-24 16,0 10 8-16,4-25-76 15,0 7 48-15,1-15-108 16,-1 11 80-16,0-15-48 15,1 11 64-15,-1 0 24 16,0 12 20-16,-4 7 144 16,5 16-76-16,-10 7 132 15,1 7-112-15,-4 12 40 16,-1 8-76-16,5 7 12 16,-9 4-40-16,-4 19 28 15,4-1-32-15,1 9-32 16,-5-9 8-16,0-6 28 15,0-5-12-15,-5-7-96 16,5-15 44-16,-4-8-176 16,4-4 124-16,0-11-220 15,4-4 180-15,5-15-352 16,8 4 276-16</inkml:trace>
        </inkml:traceGroup>
      </inkml:traceGroup>
    </inkml:traceGroup>
    <inkml:traceGroup>
      <inkml:annotationXML>
        <emma:emma xmlns:emma="http://www.w3.org/2003/04/emma" version="1.0">
          <emma:interpretation id="{951B81A5-AE72-41F7-B1C1-C72866544401}" emma:medium="tactile" emma:mode="ink">
            <msink:context xmlns:msink="http://schemas.microsoft.com/ink/2010/main" type="paragraph" rotatedBoundingBox="5257,2635 8076,1772 8405,2849 5586,37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19C2F56-A2CE-4A20-B5EA-782CD8283D13}" emma:medium="tactile" emma:mode="ink">
              <msink:context xmlns:msink="http://schemas.microsoft.com/ink/2010/main" type="line" rotatedBoundingBox="5257,2635 8076,1772 8405,2849 5586,3712"/>
            </emma:interpretation>
          </emma:emma>
        </inkml:annotationXML>
        <inkml:traceGroup>
          <inkml:annotationXML>
            <emma:emma xmlns:emma="http://www.w3.org/2003/04/emma" version="1.0">
              <emma:interpretation id="{AFAEEFC0-5270-4A72-89B3-9CEDAA473E18}" emma:medium="tactile" emma:mode="ink">
                <msink:context xmlns:msink="http://schemas.microsoft.com/ink/2010/main" type="inkWord" rotatedBoundingBox="5257,2635 6176,2354 6506,3431 5586,3712"/>
              </emma:interpretation>
            </emma:emma>
          </inkml:annotationXML>
          <inkml:trace contextRef="#ctx0" brushRef="#br0" timeOffset="220774.4132">5293 2767 984 0,'0'12'368'0,"0"-12"-288"0,13 7-20 0,4-10 28 16,-4 3-60-16,8-4-48 15,9 4 12-15,8-8 24 16,-4 1-8-16,-4-5-8 15,0 9-4-15,-9-5 4 16,-4 4 0-16,-17-7 8 16,0 3-4-16,-17-3-4 15,0 3 4-15,-8-3-32 16,8 4 16-16,-5-5 24 16,9 8-8-16,-8 1 0 15,4 3 0-15,4 3 12 16,5 5-8-16,-5 3 16 15,5 8-16-15,-14 8 60 16,14-1-40-16,-9 12 40 16,8 3-36-16,1 1-28 15,8 0-4-15,12-8 0 16,-3-4 0-16,25-11-64 16,4-4 36-16,18-11-224 15,3-4 136-15,14-8-432 16,-5 4 308-16</inkml:trace>
          <inkml:trace contextRef="#ctx0" brushRef="#br0" timeOffset="220323.8399">4531 2174 436 0,'0'15'160'0,"4"-3"-124"0,0 22-8 0,5-4 212 16,-5 4-136-16,-4 15 44 15,4 4-84-15,-8 0 4 16,0-8-40-16,-5-3 16 16,9-4-24-16,-8-12 52 15,8-3-40-15,0-16 28 16,8-3-32-16,-3-15-16 15,-1-1-8-15,4-29 4 16,5 3-4-16,0-26-4 16,4 3 4-16,-4-3-32 15,8 11 16-15,0 4 12 16,1 15 4-16,-5 4 24 16,4 11-16-16,-4 4 56 15,0 11-36-15,-4 12 64 16,0 7-56-16,-9 19-8 15,4 3-20-15,-8 16 8 16,5 4-12-16,-5-4-12 16,0-4 0-16,0-11 4 15,8-4 0-15,1-15 8 0,-1-8-4 16,5-11 24-16,8-7-16 16,-4-20-64-16,5-7 24 15,-1-19-48-15,4-4 40 16,1-11-104-16,0 19 80 15,-1-4 16-15,1 23 28 0,-1 0 60 16,1 19-24-16,-5 11 80 16,-4 7-56-16,-4 23 68 15,-5 8-64-15,-8 19 28 16,5 3-44-16,-10 1 8 16,5-4-24-16,-8-5 28 15,8-6-28-15,-13-12 4 16,9-8-12-16,-5-3-128 15,5-4 64-15,-9-4-120 16,9-4 100-16,-4-7-180 16,3 0 144-16</inkml:trace>
        </inkml:traceGroup>
        <inkml:traceGroup>
          <inkml:annotationXML>
            <emma:emma xmlns:emma="http://www.w3.org/2003/04/emma" version="1.0">
              <emma:interpretation id="{C5174BF9-E495-43F0-8FAD-CB319E6BD197}" emma:medium="tactile" emma:mode="ink">
                <msink:context xmlns:msink="http://schemas.microsoft.com/ink/2010/main" type="inkWord" rotatedBoundingBox="6841,2312 8121,1921 8330,2604 7050,2996"/>
              </emma:interpretation>
            </emma:emma>
          </inkml:annotationXML>
          <inkml:trace contextRef="#ctx0" brushRef="#br0" timeOffset="221495.3303">6422 2163 572 0,'0'-15'208'0,"0"15"-160"0,17-12-12 0,-13 1 144 16,4 7-104-16,-3-7 32 15,-1 3-64-15,-8-3-20 16,4 4-12-16,-9-5 8 16,1 8-12-16,-14 1 4 15,5 6-4-15,-21 5 28 16,8 3-20-16,-12 8 64 15,3 4-44-15,-8 7 12 16,13 4-32-16,5 0 0 16,12 0-8-16,8-7-24 15,9-5 8-15,13-14 12 16,8-4 0-16,13-16-136 16,4 1 76-16,5-16-220 0,4 1 156 15,0-8-156-15,-5 4 160 16,-8-16-84-16,0 9 116 0,-8-20 172 15,0 12-48-15,-14-8 216 16,1 11-144-16,-4 1 168 16,-1 10-160-16,-4 5 80 15,5 11-116-15,-9 3-4 16,4 9-44-16,-4 14 8 16,4 8-24-16,1 11 8 15,-1 8-16-15,-4 3 28 16,0-3-24-1,-9 4-4-15,5-4-8 0,-9 3 20 16,9-3-12-16,-9 0-4 16,9-4-4-16,-9-8-4 15,13-3 0-15,-8-8-124 16,16-4 68-16,-8-18-208 16,9-1 148-16</inkml:trace>
          <inkml:trace contextRef="#ctx0" brushRef="#br0" timeOffset="221855.8109">6860 1929 716 0,'-13'-4'264'0,"13"4"-204"0,-4 7-16 16,0-3 140 0,8 0-108-16,0 0 24 0,9 7-60 0,4 4 0 15,0 0-24-15,5 4 8 16,3 0-12-16,1 8 0 15,-1-5-4-15,-8 12 4 16,-4 0-8-16,-4 8 24 16,-1-8-16-16,-4-8 32 15,1 4-28-15,-1-11 20 16,0-4-20-16,0-15 64 16,9 0-48-16,4-22 4 15,0-5-20-15,0-7 8 16,0 8-16-16,0-16 16 15,0 16-16-15,-4-16-40 16,0 12 20-16,-9-4-44 16,5 8 36-16,-5-1-100 15,0 12 68-15,-4 4-160 16,0 3 116-16</inkml:trace>
          <inkml:trace contextRef="#ctx0" brushRef="#br0" timeOffset="223672.1405">6984 1607 612 0,'-9'-7'228'0,"9"7"-180"0,9 0-12 15,-1-4 96 1,1 4-80-16,-1-4 68 16,1 0-68-16,-5-3 48 15,5 7-56-15,-9-8 48 16,4 8-52-16,-4-3 40 15,0 6-44-15,0-3 8 0,4 4-28 0,5-4 20 16,3 8-24-16,10-5 40 16,3 1-28-16,1-8 12 15,-1 4-20-15,1-7 8 16,4 3-12-16,-5-3 20 16,-4 3-20-16,-8 0-20 15,0 4 0-15,-17 0-164 16,4 8 96-16,-9-1-252 15,5 8 184-15</inkml:trace>
        </inkml:traceGroup>
      </inkml:traceGroup>
    </inkml:traceGroup>
    <inkml:traceGroup>
      <inkml:annotationXML>
        <emma:emma xmlns:emma="http://www.w3.org/2003/04/emma" version="1.0">
          <emma:interpretation id="{0D709C53-0634-4760-B7EE-A525FE95EEAC}" emma:medium="tactile" emma:mode="ink">
            <msink:context xmlns:msink="http://schemas.microsoft.com/ink/2010/main" type="paragraph" rotatedBoundingBox="4867,2935 19714,1291 19918,3134 5071,47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6109B15-27AA-443A-B8C0-50F25C63A7EB}" emma:medium="tactile" emma:mode="ink">
              <msink:context xmlns:msink="http://schemas.microsoft.com/ink/2010/main" type="line" rotatedBoundingBox="4867,2935 19714,1291 19918,3134 5071,4778"/>
            </emma:interpretation>
          </emma:emma>
        </inkml:annotationXML>
        <inkml:traceGroup>
          <inkml:annotationXML>
            <emma:emma xmlns:emma="http://www.w3.org/2003/04/emma" version="1.0">
              <emma:interpretation id="{2CDB0FAB-0462-4D43-B3E1-9698102E84CF}" emma:medium="tactile" emma:mode="ink">
                <msink:context xmlns:msink="http://schemas.microsoft.com/ink/2010/main" type="inkWord" rotatedBoundingBox="4895,3188 8457,2794 8584,3949 5023,4343"/>
              </emma:interpretation>
            </emma:emma>
          </inkml:annotationXML>
          <inkml:trace contextRef="#ctx0" brushRef="#br0" timeOffset="224484.3018">5915 2563 404 0,'-9'-3'148'0,"9"3"-112"0,0 3-12 16,0-3 180 0,5 0-116-16,-1 0 72 15,0 0-96-15,-4 0 28 16,4 0-56-16,-4 0 24 16,0 0-32-16,0 0 44 15,0 0-40-15,5 0 28 16,-1 4-32-16,0-4-16 15,5 0-8-15,8 0 40 16,4 4-24-16,13-4-8 0,0 4-8 0,26-8-4 31,-1 4 0-31,14 0 0 16,-1 11 0-16,13-11-20 0,-4 8 12 16,26-4 12-16,-5-1 0 0,17-3-4 15,-8 0 4-15,0-3-24 16,-9 3 12-16,4-8 20 15,-16 4-4-15,-9-7 24 16,-13 7-20-16,-17-3 24 16,-13 3-24-16,-12 0 48 15,-9 4-32-15,-9-4-180 16,-4 8 80-16</inkml:trace>
          <inkml:trace contextRef="#ctx0" brushRef="#br0" timeOffset="225248.884">6537 3274 684 0,'0'-4'252'0,"0"4"-192"0,4-7-20 0,-4-1 48 16,4 4-56-16,-4-7 24 15,0 3-36-15,-8-11 8 16,3 8-16-16,-16-8 12 16,8 8-16-16,-17-4 68 15,9 7-44-15,-13 1 104 16,9 7-80-16,-10 7-8 16,10 4-28-16,-5 8 12 15,13 4-20-15,0 0-4 16,9 3-4-16,3-7-4 15,10 0 0-15,3-8 8 16,9 1-4-16,4-9 8 16,1 1-8-16,3-11-64 15,1 3 32-15,4-15-68 16,-1 4 56-16,-3-19-60 16,-1 4 56-16,-3-27-32 15,-5 8 44-15,0-15 0 16,4 7 20-16,0 0 68 15,1 12-28-15,-1 3 76 16,0 12-56-16,-4 4 52 0,0 7-56 16,-8 0 24-16,4 7-40 15,-5 5 8-15,1 7-20 0,-18 4 0 16,9 7-8 0,-13 12-8-16,5 3 4 0,-9 27-16 15,8 4 8-15,-8 11 48 16,9-4-24-16,-9 4 0 15,4-8-12-15,0-7-8 16,5-11 4-16,-1-8 4 16,5-4-4-1,0-11-20-15,4-4 8 0,0-11-144 16,8 0 80-16,1-12-292 16,3 4 200-16</inkml:trace>
          <inkml:trace contextRef="#ctx0" brushRef="#br0" timeOffset="225653.9616">6907 3126 592 0,'-8'0'220'0,"8"0"-172"0,4-3-12 16,-4-1 200 0,0 8-136-16,0-4 64 15,0 0-96-15,0 0 32 0,8 0-60 0,1-4 24 16,8 4-36-16,4-4 28 16,0 0-32-16,9-3 20 15,4 7-24-15,5-4 28 16,-1 4-32-16,0-4 4 15,-4 4-12-15,9-7 4 16,-5 7-8-16,-4-8 24 16,0 1-16-16,-12-1 24 15,-1 8-24-15,-8-4 24 16,-5-3-24-16,-8-1-144 16,5 8 68-16,-5-15-200 15,4 11 144-15,0-11-312 16,5 0 244-16</inkml:trace>
          <inkml:trace contextRef="#ctx0" brushRef="#br0" timeOffset="226119.4215">7231 2794 464 0,'-9'4'176'0,"9"-4"-140"0,0 3-8 0,-4-3 144 16,4 0-100-16,-4 0 96 15,8 0-100-15,-8 0 56 16,4 0-72-16,-5 4-4 15,10 0-28-15,-10 4 40 16,5 7-32-16,-4 7 20 16,0 5-28-16,-5 11 16 15,5-1-20-15,-4 9 36 16,8-5-28-16,-9 1-4 16,5-1-12-16,0-3 28 15,8-8-20-15,-4-3 12 16,0-1-16-16,0-3-24 15,8-4 4-15,-3 0 20 16,3-4-4-16,1-4-20 16,-1 1 4-16,5-9 4 15,4 5 4-15,4-8 16 16,5 0-8-16,12-8-108 16,0 1 52-16</inkml:trace>
          <inkml:trace contextRef="#ctx0" brushRef="#br0" timeOffset="232004.6745">4105 3349 548 0,'0'-4'204'0,"9"0"-156"0,-9-4-16 0,0 5 116 16,0 6-88-16,0-3 20 16,0 0-48-16,0 0 4 15,0 0-20-15,0 0 52 16,4 8-36-16,4 0 20 16,5 7-32-16,4 4 8 15,5 0-16-15,3 7-8 16,1 1 0-16,8-1 4 15,0-3-4-15,4-8 32 16,-4-4-20-16,0-14-24 16,0-1 4-16,5-11 8 15,-5 3 0-15,8-7-36 16,1 4 16-16,8-8-12 16,0 8 16-16,0 0-8 15,0 8 8-15,0 3 24 16,-8 4-4-16,-5 11 4 15,-8 4-4-15,-4 12 28 16,-5 3-20-16,-4 4 4 16,-4 0-12-16,-5-7 4 0,5-1-8 15,-5-7 8-15,1-4-8 16,4-7-20-16,-5 3 8 16,-8-7 4-16,0 0 4 0,0-8 8 31,0 4-4-31,-8-8-4 0,8 1 4 0,-4-8-16 15,8 3 8-15,4-10-4 16,1-1 0-16,12 4-20 16,0-4 16-16,9 4-12 15,4 4 12-15,-4-4 0 16,8 12 4-16,5-1 0 16,4 8 0-16,17 0 24 15,0 4-8-15,12 0-4 16,-3 3 0-16,16-3-4 15,-4 4 0-15,22-1 8 16,-9 5-4-16,12 3 8 16,-12 4-8-16,4 0-12 15,-21 0 4-15,26-1-4 16,-5 1 0-16,17-15 8 16,-17 0 0-16,1-19-12 15,-14 3 8-15,5-10 12 16,-9 3-4-16,-4-8 24 15,-9 8-16-15,-12-3 40 16,-9 10-28-16,-17-3 48 16,-4 8-40-16,-13-5 28 15,0 5-32-15,-9-8-28 16,1 7 0-16,-9 0-88 0,4-3 48 16,-8 3-600-16,4 1 352 0</inkml:trace>
        </inkml:traceGroup>
        <inkml:traceGroup>
          <inkml:annotationXML>
            <emma:emma xmlns:emma="http://www.w3.org/2003/04/emma" version="1.0">
              <emma:interpretation id="{69F9CF33-0947-4259-BCC6-DB0EA468EF23}" emma:medium="tactile" emma:mode="ink">
                <msink:context xmlns:msink="http://schemas.microsoft.com/ink/2010/main" type="inkWord" rotatedBoundingBox="9684,2797 10796,2673 10831,2989 9719,311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0576.7875">8849 2482 372 0,'-9'-12'140'0,"14"9"-112"0,3-5-4 16,-4 4 208-1,1 4-132-15,-1-3 92 16,4-1-112-16,-3-4 44 16,3 8-72-16,1-4 32 0,-1 4-48 0,5-3 52 15,4 3-52-15,9-12 56 16,-1 5-56-16,5-12-8 16,0 7-16-16,-1-3 0 15,-3 4-8-15,0 0 16 16,-5 7-12-16,-4 0-56 15,-4 8 24-15,-5 0-120 16,1 3 80-16,-9 4-360 16,0 5 236-16</inkml:trace>
          <inkml:trace contextRef="#ctx0" brushRef="#br0" timeOffset="240892.6831">8930 2599 416 0,'-9'-4'152'0,"9"4"-116"0,-4 8-12 16,0-4 232 0,8 0-144-16,-4-1 104 15,0 5-124-15,0-1 0 16,8 1-52-16,1-4 28 15,8 3-40-15,4-7 48 0,5 4-44 0,-1-8-8 16,5 4-12-16,-4-3 0 16,-5 6-8-16,-4-3 24 15,0 0-16-15,-8 0-48 16,3 4 20-16,-3-4-148 16,4 4 92-16,-1-8-408 15,1 4 268-15</inkml:trace>
          <inkml:trace contextRef="#ctx0" brushRef="#br0" timeOffset="241119.4375">9756 2539 880 0,'4'-4'328'0,"-4"4"-256"0,9-4-16 15,-5 0 132 1,0 8-112-16,0-4 32 16,5 4-64-16,8-4-8 15,4 4-24-15,5-4-8 16,4 0 0-16,12-4-216 16,5 4 116-16</inkml:trace>
        </inkml:traceGroup>
        <inkml:traceGroup>
          <inkml:annotationXML>
            <emma:emma xmlns:emma="http://www.w3.org/2003/04/emma" version="1.0">
              <emma:interpretation id="{CD14BE56-B36D-45F8-9280-8DB6B9AE84AF}" emma:medium="tactile" emma:mode="ink">
                <msink:context xmlns:msink="http://schemas.microsoft.com/ink/2010/main" type="inkWord" rotatedBoundingBox="11544,2196 13889,1936 14041,3313 11696,357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2814.9338">12200 1721 540 0,'4'-23'200'0,"5"16"-156"0,-1-8-12 0,-3 3 140 16,3 8-100-16,-4-11 76 16,5 8-84-16,-9-8 16 15,4 7-44-15,-8 0 64 16,0 5-52-16,-13 3-16 16,0 3-20-16,-22 13-28 15,1 6 8-15,-13 16 12 16,4 0 0-16,-8 11-12 15,8 0 4-15,0 12 20 16,13-4-8-16,-9 30 16 16,13 0-16-16,1 19 24 15,7-4-20-15,10 0-20 16,7-18 0-16,10-5 20 0,7-15-4 16,5 1 24-16,0-12-20 0,9-4-56 15,0-7 20-15,8-1-68 16,0-11 52-16,8-3-104 15,-3-1 80-15,-1-7-288 16,-4 0 196-16</inkml:trace>
          <inkml:trace contextRef="#ctx0" brushRef="#br0" timeOffset="245847.7867">10799 2474 580 0,'-8'-7'216'0,"3"7"-168"0,-3-8-12 0,4 8 216 16,4 0-144-16,-9 0 52 16,9 0-92-16,0 0 12 15,9 8-48-15,-5-8 16 16,9 3-28-16,4 5 36 16,4 0-32-16,13-5 4 15,-4 1-16-15,0-4 28 16,-1 0-24-16,5-7 4 15,-4 3-12-15,-4-11 20 16,-1 3-16-16,-3-10 4 16,-5 6-8-16,-5-10-24 15,1 3 8-15,-4-3-12 16,-1 3 8-16,-4-3 16 16,1 3 0-16,-5 0-12 15,4 8 4-15,-4-4 12 16,0 4-4-16,-4 0-4 0,4 7 4 15,-5-7-16-15,5 8 8 0,-8-1 12 16,4 4-4-16,-5-3-36 16,5 7 16-16,-9 0 4 15,9 3 12-15,-9 1 24 16,5 0-12-16,-9 0-20 16,8 0 0-16,-8-1 12 15,4 1 0-15,-8 0-4 16,4 3 4-16,-4-3-24 15,-1 4 12-15,1-1-12 16,8 1 8-16,-8 0 8 16,4 3 4-16,4 4 8 15,5 0-4-15,-5 4-12 16,4 0 4-16,-8 4 4 16,9 3 0-16,-5-3 8 15,13 3-4-15,-13 1 16 16,5-4-12-16,8 3-12 15,0-11 0-15,0 0 28 16,8 4-12-16,-3-4 4 16,-1 4-8-16,4-3-8 15,5 2 4-15,-4-2 12 16,8 3-8-16,0-12-20 16,0 8 4-16,0-7-4 15,4 3 4-15,-4-3 16 16,13 3-4-16,-9-7 8 15,0 3-8-15,1-3 16 0,8 0-12 16,-13 0-20-16,0 0 4 0,-5-4-100 16,5 0 56-16,0-4-124 15,0 0 96-15</inkml:trace>
          <inkml:trace contextRef="#ctx0" brushRef="#br0" timeOffset="248534.815">13077 1986 780 0,'4'-8'288'0,"1"12"-224"0,-10-11-20 15,1 3 68 1,8 8-72-16,-4-4 8 16,0 0-28-16,-8-4-12 0,-1 4-4 15,-16-4-84 1,4 4 44-16,-26-4-20 16,4 8 32-16,-21-8 40 0,13 4-8 0,-8 0 52 15,12 8-32-15,0-8 20 16,17 0-28-16,0 0-28 15,13 0 4-15,0 0-8 16,9 7 4-16,-5 1 0 16,9 0 0-16,-5 3 16 15,9-4-4-15,-8 5 24 16,8 3-16-16,-9 8 24 16,9 3-24-16,-8 16-12 15,8 3-4-15,-5 12 4 16,5-4 0-16,-8-4 24 15,4-3-12-15,-5-9 4 16,5-6-8-16,-5-9 20 16,5 1-16-16,-4-8 4 15,8-3-8-15,-5-5-16 16,5 1 4-16,-4-8-4 16,4 4 0-16,0-1-20 15,4 1 16-15,-4 0-4 16,5 4 8-16,-1-1 0 15,4 1 0-15,9-5 52 16,5 5-24-16,16-4 0 16,0 3-12-16,18-3-16 15,-1 0 4-15,5 0 20 16,-1 0-8-16,-12 3 24 16,-9-3-20-16,-8-4-20 0,-4 4 0 0,-13-8-100 15,-1 4 56-15,-7-4-444 16,3-3 276-16</inkml:trace>
          <inkml:trace contextRef="#ctx0" brushRef="#br0" timeOffset="248839.6624">12558 2251 716 0,'-9'-8'264'0,"9"8"-204"0,0-7-16 0,0 3 28 16,0 4-48-16,0-4 44 15,9 4-40-15,-1-4 64 16,5 4-52-16,8-3 96 16,5 6-76-16,12-3 52 15,0 8-68-15,9-8 16 16,-4 8-40-16,-5-1 8 15,1 1-16-15,-10-8 28 16,1 4-24-16,-9-8-40 16,1 0 12-16,-9-11-244 15,4 3 140-15</inkml:trace>
          <inkml:trace contextRef="#ctx0" brushRef="#br0" timeOffset="249122.3762">12609 1607 924 0,'-9'0'340'0,"9"0"-260"0,26-7-28 0,-5-1 96 16,9 8-92-16,17-11 48 15,0 7-60-15,8 0-8 16,0 8-20-16,5-4-36 16,-17 4 8-16</inkml:trace>
        </inkml:traceGroup>
        <inkml:traceGroup>
          <inkml:annotationXML>
            <emma:emma xmlns:emma="http://www.w3.org/2003/04/emma" version="1.0">
              <emma:interpretation id="{FE903A6F-6F92-46C1-9CBA-519B6D8F97FC}" emma:medium="tactile" emma:mode="ink">
                <msink:context xmlns:msink="http://schemas.microsoft.com/ink/2010/main" type="inkWord" rotatedBoundingBox="14405,2312 18523,1856 18654,3043 14536,349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50801.4442">15057 1782 696 0,'-4'-8'256'0,"4"8"-196"15,-4 0-20-15,4-4 180 16,4 4-128-16,0-4 80 16,1 4-104-16,3-3 36 15,1-1-64-15,8-4 32 16,8 8-40-16,13-7 16 16,5 7-28-16,12-4 0 15,-3 8-12-15,7-4 12 16,-16 4-12-16,-5-4-84 0,-8 3 44 15,-5-3-168-15,-3 0 116 16</inkml:trace>
          <inkml:trace contextRef="#ctx0" brushRef="#br0" timeOffset="251128.8127">15990 1944 912 0,'0'4'340'0,"0"-4"-264"15,13 19-24-15,-1-4 36 16,1 0-60-16,17 12 60 15,4-4-52-15,9 18 0 16,3 1-20-16,-3 11 32 16,0-4-24-16,-9 0 12 15,-4-3-20-15,-5-12 44 16,-4-8-32-16,-4-11-136 16,-4 0 56-16</inkml:trace>
          <inkml:trace contextRef="#ctx0" brushRef="#br0" timeOffset="249467.2938">13609 2107 860 0,'-29'4'320'0,"29"-4"-248"0,-5 4-20 0,5-4 120 16,9 0-104-16,8 0 52 15,4 7-72-15,22-7 36 16,-5 0-48-16,18-4 0 15,3-3-24-15,14 3 28 16,-1 4-24-16,-4-4-56 16,-8 8 16-16,-13-4-128 15,-5 0 80-15</inkml:trace>
          <inkml:trace contextRef="#ctx0" brushRef="#br0" timeOffset="249735.5895">13865 1872 756 0,'-13'-15'280'0,"13"15"-216"0,4 4-20 16,1 0 136 0,-1 0-108-16,-4 7 88 0,4 4-96 15,-4 12 28-15,5 3-52 0,-10 8 4 16,5 3-28-16,-8 12 8 15,-1 4-12-15,-4 4 12 16,9-4-16-16,-4-5 4 16,8-6-4-16,-5-12-140 15,5-8 76-15,5-10-368 16,3-1 236-16</inkml:trace>
          <inkml:trace contextRef="#ctx0" brushRef="#br0" timeOffset="250396.2636">14623 2039 808 0,'0'-11'300'0,"0"11"-232"0,26-16-20 16,-5 9 44-1,0 3-60-15,13-7 24 16,4 3-36-16,5 4 44 16,-5-3-36-16,-4 7 12 15,-4 0-24-15,-8 0 0 16,-1 7-8-16,-8-3 48 0,4 11-32 0,-9-7 16 15,1 7-24-15,-9-4-16 16,4 12-4-16,-4-4 4 16,0 4 0-16,-4 11 16 15,4 0-8-15,-5 11-20 16,5-3 4-16,0 0-12 16,5-1 8-16,3-14 8 15,1 3 4-15,-1-11 0 16,1-4 0-16,4-7 44 15,-1-5-24-15,1-6-28 16,0-5 4-16,0-7 28 16,8 0-16-16,-4-12-16 15,0 1 0-15,4-8 12 16,1 0 0-16,3-8-4 16,1 12 4-16,-1-8-4 15,-4 11 0-15,1-3 8 16,-5 7-4-16,-4 1-28 15,-1 10 12-15,1-3-4 16,0 8 8-16,-5-5 24 16,5 8-8-16,4-3-4 15,-4 3 0-15,4 0 4 16,4 8-4-16,1-4 8 16,3 0-8-16,1 0 24 15,-1 0-16-15,-8 0-144 0,-4 0 68 16</inkml:trace>
          <inkml:trace contextRef="#ctx0" brushRef="#br0" timeOffset="251375.9703">16467 2050 832 0,'-17'-7'308'0,"17"7"-240"0,-5 4-20 0,1-1 72 15,0 5-76-15,-9 3 36 16,5 8-48-16,-9 8 16 15,8 3-28-15,-12 15 60 16,8 1-44-16,-12 7 12 16,7-4-32-16,-7-4 28 15,8-7-28-15,-9-7-12 16,9-9-8-16,0-7-288 16,9-3 160-16</inkml:trace>
          <inkml:trace contextRef="#ctx0" brushRef="#br0" timeOffset="251762.707">17140 1838 600 0,'-9'-19'224'0,"9"19"-176"0,-8-26-12 0,3 15 140 16,5 7-104-16,-8-4 52 15,8 8-76-15,-4 8-8 16,8 11-24-16,-8 11-4 15,4 4-4-15,-9 8 48 16,0 7-32-16,-3 11 16 16,-1-3-24-16,0 11-36 15,5-3 12-15,-5-5-52 16,9-11 32-16,-9-11-144 16,9-7 96-16,-1-20-424 15,5-3 276-15</inkml:trace>
          <inkml:trace contextRef="#ctx0" brushRef="#br0" timeOffset="252258.525">17033 1861 612 0,'0'-42'228'0,"0"42"-180"0,21-22-12 16,-8 18 148-1,0-4-108-15,17 1 68 16,4 7-84-16,25 7 28 15,1 5-52-15,8 7 24 0,-4 3-32 0,-13 1 0 16,-4 4-16-16,-13-1 44 16,-8 1-28-16,-18-5 84 15,-8-3-64-15,-25-4-24 16,-5 0-12-16,-21-3-32 16,4 3 12-16,-13 0-40 15,13-4 28-15,1-3-20 16,20 0 24-16,5-1-44 15,16 5 32-15,14 3-12 16,12 0 24-16,26 4-16 16,0 7 16-16,13 8 8 15,-1 4 8-15,-3 8 0 16,-5-1 0-16,-9 4-12 16,-12-3 8-16,-9-1 12 15,5-7-4-15,-22-4 60 16,5-4-36-16,-22-7 40 15,4-4-36-15,-29-8 24 16,4 1-28-16,-43-12 16 16,13 3-24-16,-21-14 16 15,17 3-20-15,0-10-24 16,17 2 0-16,4-18-128 16,13 15 76-16,4-18-296 15,9 6 200-15</inkml:trace>
          <inkml:trace contextRef="#ctx0" brushRef="#br0" timeOffset="252566.442">17280 1570 996 0,'-34'-23'368'0,"34"23"-284"0,0-4-24 0,0 0 152 16,4 8-128-16,9-8 0 16,8 4-52-16,22-7 16 15,4 3-32-15,8-4 12 16,0 8-16-16,5-7-76 15,-17 7 32-15,4-8-216 16,-5 8 136-16</inkml:trace>
        </inkml:traceGroup>
        <inkml:traceGroup>
          <inkml:annotationXML>
            <emma:emma xmlns:emma="http://www.w3.org/2003/04/emma" version="1.0">
              <emma:interpretation id="{371398EF-9426-4DB8-A9EB-8BCFAE6DB261}" emma:medium="tactile" emma:mode="ink">
                <msink:context xmlns:msink="http://schemas.microsoft.com/ink/2010/main" type="inkWord" rotatedBoundingBox="19340,1786 19764,1739 19918,3134 19494,3181"/>
              </emma:interpretation>
            </emma:emma>
          </inkml:annotationXML>
          <inkml:trace contextRef="#ctx0" brushRef="#br0" timeOffset="252934.4665">18485 1365 800 0,'43'-4'296'0,"-43"4"-232"0,72 8-16 0,-34 0 132 15,5 7-108-15,12 26 104 16,1 12-100-16,8 42 36 16,-13 7-64-16,-9 50 64 15,-8-5-64-15,-21 16 28 16,-4-23-44-16,-39-4 96 15,-8-26-72-15,-48 7-172 16,-12-18 56-16</inkml:trace>
        </inkml:traceGroup>
      </inkml:traceGroup>
    </inkml:traceGroup>
    <inkml:traceGroup>
      <inkml:annotationXML>
        <emma:emma xmlns:emma="http://www.w3.org/2003/04/emma" version="1.0">
          <emma:interpretation id="{59DC0CEB-84E2-41D4-A9EB-BD5DE4399C7D}" emma:medium="tactile" emma:mode="ink">
            <msink:context xmlns:msink="http://schemas.microsoft.com/ink/2010/main" type="paragraph" rotatedBoundingBox="4587,3809 20423,3451 20461,5157 4626,5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7EA6AB-56C8-44B1-98E1-F8D2594B58A2}" emma:medium="tactile" emma:mode="ink">
              <msink:context xmlns:msink="http://schemas.microsoft.com/ink/2010/main" type="inkBullet" rotatedBoundingBox="10863,3896 11427,3883 11449,4844 10885,4857"/>
            </emma:interpretation>
          </emma:emma>
        </inkml:annotationXML>
        <inkml:trace contextRef="#ctx0" brushRef="#br0" timeOffset="288604.8326">10020 3992 572 0,'4'-15'208'0,"-4"15"-160"0,4-4-12 16,-4 0 92-1,0 8-76-15,0-8 68 16,5 4-68-16,-5-3 24 16,0 6-44-16,0-3 36 15,0 0-40-15,0 4 48 16,8 8-44-16,1 14 36 16,-1 4-36-16,5 19-28 15,0 4-4-15,-1 8 16 16,5-4-8-16,1-8-12 0,3-7 0 15,-4-12 12-15,4-4-4 16,-4-14 52-16,0-1-32 16,4-18 32-16,1-5-28 0,-1-26-16 15,0 4-8-15,1-22 12 16,-1 3-8-16,-4-4-12 16,0 15 0-16,-4 0 4 15,4 12 0-15,-9 4 16 16,1 7-8-16,-9 0-4 15,4 8 0-15,-4-5-16 16,0 9 8-16,0-5-32 16,9 9 20-16,-5-12-108 15,0 7 68-15,0-7-188 16,1 7 140-16</inkml:trace>
        <inkml:trace contextRef="#ctx0" brushRef="#br0" timeOffset="289025.8896">10165 3496 880 0,'-17'0'328'0,"17"0"-256"0,-5 0-16 0,1 0 88 15,8 0-88-15,5-4 48 16,4 4-60-16,12-7 48 16,5 3-56-16,4-3 12 15,0 7-32-15,0-4-8 16,0 4-4-16,0-4-32 16,-4 8 16-16,8-4-196 15,-8 4 112-15,13-4-356 16,-1 7 256-16</inkml:trace>
      </inkml:traceGroup>
      <inkml:traceGroup>
        <inkml:annotationXML>
          <emma:emma xmlns:emma="http://www.w3.org/2003/04/emma" version="1.0">
            <emma:interpretation id="{248008C6-80A2-485E-81EF-EF7C866D6EF8}" emma:medium="tactile" emma:mode="ink">
              <msink:context xmlns:msink="http://schemas.microsoft.com/ink/2010/main" type="line" rotatedBoundingBox="11948,3642 20423,3451 20461,5157 11987,5349"/>
            </emma:interpretation>
          </emma:emma>
        </inkml:annotationXML>
        <inkml:traceGroup>
          <inkml:annotationXML>
            <emma:emma xmlns:emma="http://www.w3.org/2003/04/emma" version="1.0">
              <emma:interpretation id="{246AB001-7022-4526-8E01-EC8ADBAF09AC}" emma:medium="tactile" emma:mode="ink">
                <msink:context xmlns:msink="http://schemas.microsoft.com/ink/2010/main" type="inkWord" rotatedBoundingBox="11962,4260 12338,4252 12345,4557 11969,456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9511.1813">11131 4094 892 0,'-17'15'332'0,"17"-15"-260"0,0 12-20 16,0-8 64-1,9 3-76-15,-1-3 28 16,9 3-40-16,9-7 0 16,12-7-16-16,22-1-200 15,8 1 100-15</inkml:trace>
          <inkml:trace contextRef="#ctx0" brushRef="#br0" timeOffset="289345.7414">11199 3837 852 0,'-17'0'316'0,"17"0"-248"0,5 7-16 0,-1-3 60 16,4 0-72-16,1 0 44 15,4 0-48-15,21-4 8 16,0 0-28-16,13 0-156 16,4 3 72-16,0 1-420 15,-4 4 268-15</inkml:trace>
        </inkml:traceGroup>
        <inkml:traceGroup>
          <inkml:annotationXML>
            <emma:emma xmlns:emma="http://www.w3.org/2003/04/emma" version="1.0">
              <emma:interpretation id="{7A1DE149-A769-440E-9B06-57C664721058}" emma:medium="tactile" emma:mode="ink">
                <msink:context xmlns:msink="http://schemas.microsoft.com/ink/2010/main" type="inkWord" rotatedBoundingBox="13164,3615 14621,3582 14658,5200 13201,52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0152.1251">12817 3704 404 0,'-4'-26'148'0,"4"26"-112"0,-4-23-12 0,-5 12 180 15,9 3-116-15,-12-11 104 16,3 8-108-16,1-8-12 16,-5 8-44-16,-4-8 8 15,4 4-20-15,-8-4 0 16,-1 7-8-16,-7 1-24 15,-1 7 8-15,-4 8 12 16,4 4 0-16,-13 18 52 16,14 4-32-16,-23 20 76 15,23-1-52-15,-10 0-8 16,14-4-24-16,8-3-28 16,13-8 4-16,8-7-4 15,13-5 4-15,4-10 24 0,9-5-8 16,12-14-144-16,1-5 72 0,4-18-124 15,8 4 108-15,-4-31-144 16,5 0 124-16,-9-15-80 16,-5 12 104-16,-12-5 28 15,-5 16 32-15,-7 4 296 16,-6 10-152-16,-3 5 108 16,-1 11-140-16,-3 0 20 15,3 8-72-15,1 3 36 16,-1 12-44-16,1 4 88 15,-1 7-72-15,-12 15 12 16,4 8-40-16,-13 23 32 16,-4-1-32-16,4 12-4 15,1-8-12-15,-5-7-16 16,4-8 4-16,4-7-4 16,1-8 0-16,8-7-240 15,8-8 136-15,5-8-360 16,13-4 264-16</inkml:trace>
          <inkml:trace contextRef="#ctx0" brushRef="#br0" timeOffset="290512.6472">13175 3470 788 0,'-13'41'292'0,"13"-41"-228"0,0 84-16 16,0-47 20-16,5 1-48 15,-5 12 16-15,4-5-20 0,0-11-16 16,5 0-4-16,-5-7 56 16,4-5-28-16,-8-10 96 15,5-1-68-15,-5-11-16 16,0 0-20-16,0-15 4 16,0 0-12-16,0-19-20 15,8-8 4-15,1-11-12 16,8 4 8-16,8-8-20 15,1 15 20-15,8 5 56 16,4 10-20-16,1 4 8 16,-1 12-20-16,-4 3 20 15,0 8-20-15,-8 0 24 16,-5 8-24-16,-8-4 12 16,-1 0-12-16,-3-1-324 15,4 1 168-15</inkml:trace>
          <inkml:trace contextRef="#ctx0" brushRef="#br0" timeOffset="290772.3377">13277 3216 956 0,'-17'-4'352'0,"17"4"-272"0,17-7-24 0,-4-1 32 15,8 8-60 1,22-7 24-16,8 3-32 0,13-4-16 16,-4 4-8-16,3-3-236 15,-7 3 132-15,8 4-476 16,-9 4 328-16</inkml:trace>
          <inkml:trace contextRef="#ctx0" brushRef="#br0" timeOffset="291292.7429">12341 4037 808 0,'-9'-7'300'0,"9"7"-232"0,4-4-20 0,-4 0 80 16,0 4-80-16,0-3 88 15,5 3-80-15,-1-4 36 16,9 4-56-16,4-4 8 15,0 0-28-15,17-3-16 16,8 3-4-16,43 0 12 16,9 4-4-16,38-4-4 15,-8 1 4-15,29-5 40 16,-13 8-24-16,1-11-44 16,-22 11 12-16,-25-8-52 15,-17 8 36-15,-26-8-12 16,-13 8 24-16,-25 0-308 15,-5 4 176-15</inkml:trace>
          <inkml:trace contextRef="#ctx0" brushRef="#br0" timeOffset="291863.3543">12996 4609 676 0,'-21'-4'248'0,"21"4"-192"0,-17-7-16 0,4 3 172 16,5 4-124-16,-14-8 8 16,1 5-56-16,-13-9 24 15,4 5-36-15,-17-5-24 16,9 8-4-16,-13 4 16 15,13 4-8-15,-9 4 40 16,8 7-24-16,5 0 4 16,9 4-16-16,4 0-24 15,8 4 4-15,4-8-12 16,14 0 8-16,16-11 36 16,9-4-16-16,16-12-28 15,6 5 12-15,7-12-96 16,1 4 56-16,-9-12-4 15,-4 5 32-15,-13-16 20 16,-4 7 4-16,-13-22 8 16,0 8-8-16,-9-8 8 15,-8 11-8-15,0 5 104 16,9 10-60-16,-9 8 24 16,0 12-40-16,0 10 32 15,0 9-36-15,-9 22 28 16,9 4-28-16,-13 7 36 15,5 4-36-15,-22 4 12 16,9-4-24-16,0 1 8 0,-1-5-12 16,5-3-16-1,4-4 0-15,5-8-104 0,8-4 60 0,8-14-348 16,5-5 216-16</inkml:trace>
          <inkml:trace contextRef="#ctx0" brushRef="#br0" timeOffset="292081.9536">13171 4526 1048 0,'8'-8'388'0,"-8"8"-300"0,13-4-28 0,-4 1 40 16,12 3-68-16,9-4-20 15,12 4-12-15,9-4 16 16,13 4-8-16,0-8-28 15,-8 8 8-15,-5 0-152 16,-4 0 88-16,-13-7-240 16,-9 7 176-16</inkml:trace>
          <inkml:trace contextRef="#ctx0" brushRef="#br0" timeOffset="292314.0409">13601 4321 624 0,'0'-3'228'0,"0"3"-176"0,-9 7-16 16,1-3 148 0,4 7-108-16,-13 8 104 0,0 4-104 0,-13 7 48 15,4 4-72-15,-4-7 68 16,1 3-68-16,7 8 28 16,10-8-48-16,7 4-28 15,10 0-4-15,16 0 24 16,9 0-12-16,4-7-100 15,8-4 44-15,-3-12-208 16,-1 4 136-16</inkml:trace>
        </inkml:traceGroup>
        <inkml:traceGroup>
          <inkml:annotationXML>
            <emma:emma xmlns:emma="http://www.w3.org/2003/04/emma" version="1.0">
              <emma:interpretation id="{1729B19C-40F6-4B8C-9DE6-F3D53436B649}" emma:medium="tactile" emma:mode="ink">
                <msink:context xmlns:msink="http://schemas.microsoft.com/ink/2010/main" type="inkWord" rotatedBoundingBox="15842,4226 16452,4212 16458,4468 15848,448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3649.4438">15130 3852 676 0,'0'0'248'0,"0"0"-192"0,0 0-16 16,0 0 136-16,0 0-104 0,0-4 52 15,4 4-76-15,-4-4 20 16,4 4-40-16,-4-3 16 16,4 3-24-16,1-4 8 15,-1 4-16-15,4-8 44 16,1 8-28-16,8-3 20 16,9 3-28-16,12-4 36 15,4 0-32-15,10-4-12 16,-1 5-8-16,-4-5-4 15,-5 8 0-15,-8 0 0 16,-8 0 0-16,-9 0 32 16,0 0-16-16,-9 0 56 15,5 0-40-15,-13 0 4 16,0 0-24-16,0-8-120 16,0 8 56-16,0 0-224 15,0 0 152-15,-4 0-312 16,4 8 244-16</inkml:trace>
          <inkml:trace contextRef="#ctx0" brushRef="#br0" timeOffset="293968.5711">15006 4060 780 0,'-13'-7'288'0,"13"7"-224"0,9 3-20 0,-5-6 172 16,5 3-128-16,8-4 96 16,8 0-104-16,9-4-12 15,5 8-40-15,8-3 0 16,4 3-16-16,4-4-16 15,-4 8 0-15,-4-4 48 16,-9 3-24-16,-8-6-108 16,-4 10 48-16,-9-7-224 15,-5 0 148-15</inkml:trace>
        </inkml:traceGroup>
        <inkml:traceGroup>
          <inkml:annotationXML>
            <emma:emma xmlns:emma="http://www.w3.org/2003/04/emma" version="1.0">
              <emma:interpretation id="{45510853-396F-410C-98FB-CF54490C4817}" emma:medium="tactile" emma:mode="ink">
                <msink:context xmlns:msink="http://schemas.microsoft.com/ink/2010/main" type="inkWord" rotatedBoundingBox="17216,4017 19170,3973 19197,5186 17243,523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5774.7016">17059 3784 684 0,'-5'-8'252'0,"5"8"-192"0,-4 23-20 16,0-8 76-1,8 4-72-15,-4 11 36 16,0 8-48-16,-4 38 16 0,4 7-28 0,-4 23 16 15,-1-4-20-15,-3-7 72 16,-1-15-52-16,-12-1 112 16,4-11-88-1,-30-4 108-15,13-11-96 16,-17-7 16-16,0-16-52 0,-21-18-4 16,20-5-20-1,-7-26-164-15,8-4 80 0</inkml:trace>
          <inkml:trace contextRef="#ctx0" brushRef="#br0" timeOffset="295920.1207">16956 3591 976 0,'39'-4'360'0,"-39"4"-280"16,34-4-20-16,-21 1-396 15,4 3 172-15</inkml:trace>
          <inkml:trace contextRef="#ctx0" brushRef="#br0" timeOffset="296563.1633">17804 3791 520 0,'-4'-7'192'0,"4"7"-152"0,-5-11-8 0,1 3 176 15,0 8-120-15,-5-8 16 16,5 8-60-16,-9-7 32 15,5 7-44-15,-9 7 12 16,8 9-28-16,-16 2 88 16,8 9-56-16,-13 3 20 15,9 4-36-15,-5 0-20 16,13 0-8-16,-4 1-4 16,9-5 0-16,8 0 0 15,4-3 0-15,4-12 0 16,9 0 0-16,5-19-64 15,-1 0 36-15,9-15-60 16,-5 4 52-16,1-11-20 16,-1 11 36-16,1-12-8 15,-5 12 16-15,-8-4 88 16,0 11-44-16,-9 8 36 16,0 8-40-16,1 11-8 15,3 4-12-15,18 3 4 16,12 4-8-16,13 4 16 15,5-3-12-15,7-12 24 0,-3 0-20 16,-9-23 40-16,-4-4-28 0,-13-14 12 16,-8-1-20-16,-14-11 36 15,-3 3-28-15,-13-14 12 16,-1 7-20-16,-3-15-16 16,-1 12-4-16,-3-5-32 15,7 12 20-15,1 4-152 16,4 15 92-16,4 0-204 15,9 11 156-15,4 4-364 16,0 4 276-16</inkml:trace>
          <inkml:trace contextRef="#ctx0" brushRef="#br0" timeOffset="294735.8803">16369 3935 728 0,'0'-3'268'0,"0"3"-208"0,8-4-16 0,-3 4 116 16,-1 4-96-16,0-4 60 15,5 3-68-15,3-3-8 16,1 4-28-16,8-8 24 16,1 4-28-16,8-7 4 15,4 7-12-15,12-8-112 16,6 4 56-16</inkml:trace>
          <inkml:trace contextRef="#ctx0" brushRef="#br0" timeOffset="295436.9791">16518 3757 632 0,'-9'4'236'0,"9"-4"-184"0,-12 4-16 0,3 0 148 16,5 3-108-16,-5 5 52 16,9 3-80-16,-8 0 0 15,8 11-28-15,-4 1-12 16,8-4-4-16,-4 7 12 15,4-7-8-15,-4-1-56 16,4-3 24-16</inkml:trace>
        </inkml:traceGroup>
        <inkml:traceGroup>
          <inkml:annotationXML>
            <emma:emma xmlns:emma="http://www.w3.org/2003/04/emma" version="1.0">
              <emma:interpretation id="{CBBE98BE-F382-4C4A-A055-16B4AA492D86}" emma:medium="tactile" emma:mode="ink">
                <msink:context xmlns:msink="http://schemas.microsoft.com/ink/2010/main" type="inkWord" rotatedBoundingBox="19844,3731 20429,3718 20444,4389 19860,440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7267.8838">19009 3625 684 0,'4'-23'252'0,"-4"23"-192"0,9-7-20 0,-9 10 84 15,4 5-76-15,-4 11 44 16,4 7-56-16,-8 12 0 15,4 4-24-15,0 7 20 16,0-11-20-16,-9 0-4 16,9-4-4-16,0-8 64 15,-4 1-36-15,0-12 112 16,4 0-84-16,-4-11 12 16,8 0-48-16,-4-12-4 15,0 1-12-15,0-16-16 16,8 0 4-16,1-22-68 15,8-1 40-15,0-10-76 16,13 6 64-16,4 1-16 16,4 15 36-16,5 8 100 15,4 10-36-15,-5 9 0 16,-3 11-24-16,-5 7 40 16,-5 4-28-16,-3 4 12 15,-5 0-24-15,-4 0 28 16,5 0-28-16,-10-8 12 15,14 1-16-15,-13-9-208 16,-1 1 104-16,-7-11-228 0,-1-1 184 16</inkml:trace>
          <inkml:trace contextRef="#ctx0" brushRef="#br0" timeOffset="297435.3775">19213 3311 976 0,'9'0'360'0,"-9"0"-280"0,30-4-20 0,-9 0 72 16,4 8-84-16,18-4 44 15,-5 4-56-15,14-4 8 16,-10 0-28-16,-8 0-52 15,-4 4 20-15,-4-1-360 16,-14 1 208-16</inkml:trace>
        </inkml:traceGroup>
      </inkml:traceGroup>
      <inkml:traceGroup>
        <inkml:annotationXML>
          <emma:emma xmlns:emma="http://www.w3.org/2003/04/emma" version="1.0">
            <emma:interpretation id="{F3403B8A-0F66-4E64-A1C3-6F314FF15885}" emma:medium="tactile" emma:mode="ink">
              <msink:context xmlns:msink="http://schemas.microsoft.com/ink/2010/main" type="line" rotatedBoundingBox="4640,4128 7864,4336 7829,4882 4604,4674"/>
            </emma:interpretation>
          </emma:emma>
        </inkml:annotationXML>
        <inkml:traceGroup>
          <inkml:annotationXML>
            <emma:emma xmlns:emma="http://www.w3.org/2003/04/emma" version="1.0">
              <emma:interpretation id="{469D72C2-6EC0-4E70-B598-0C992FE4A563}" emma:medium="tactile" emma:mode="ink">
                <msink:context xmlns:msink="http://schemas.microsoft.com/ink/2010/main" type="inkWord" rotatedBoundingBox="4640,4128 7864,4336 7829,4882 4604,467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2920.2085">3816 4007 736 0,'-9'23'272'0,"9"-23"-208"0,-4 38-20 0,-5-19 72 16,5 3-72-16,-9 5 8 16,9-1-32-1,-5-3-12-15,1 0-4 0,4-12-68 16,4 1 36-16,0-16-236 15,4-4 148-15</inkml:trace>
          <inkml:trace contextRef="#ctx0" brushRef="#br0" timeOffset="232683.4849">3824 3826 1120 0,'-4'-16'416'0,"8"20"-324"0,-8-11-24 15,0 3 68 1,8 4-88-16,-4-4-56 15,0 0 4-15,0-3-252 16,8 3 140-16</inkml:trace>
          <inkml:trace contextRef="#ctx0" brushRef="#br0" timeOffset="233371.0403">4003 3886 768 0,'-4'-7'284'0,"4"7"-220"0,4 15-20 15,-4-8 56 1,0 1-64-16,0 7-12 16,4 4-16-16,0 0 0 15,1 0-4-15,-1 0-4 16,4 0 4-16,-8-4 20 16,5 0-12-16,-5-4 40 15,0 1-28-15,-5-9 12 0,5 5-20 16,-4-12-8-16,4 4-4 0,4-11-92 15,5 3 48-15,4-11-84 16,0 8 72-16,4-4 20 16,4 7 16-16,0-3 32 15,0 7-8-15,-4-3 76 16,5 7-48-16,-9 0 40 16,-1 7-44-16,-7 4 68 15,3 5-52-15,-8 6 8 16,4 1-32-16,-4 7 4 15,5-3-16-15,-1 7-8 16,0-4 0-16,0-7 20 16,1 0-12-16,-1-12-76 15,0 0 36-15,0-15-140 16,1 1 92-16,3-12-244 16,5 3 176-16</inkml:trace>
          <inkml:trace contextRef="#ctx0" brushRef="#br0" timeOffset="233761.4475">4531 4060 728 0,'0'0'268'0,"0"0"-208"0,-4 4-16 16,8-4 72 0,4 4-72-16,1-8 8 15,4 4-32-15,4-8-4 0,0 1-8 0,0-5 12 16,4 5-12-16,-8-8-4 15,4 3 0-15,-13-3 56 16,5 8-32-16,-14-5 32 16,1 9-32-16,-9-1 16 15,5 4-24-15,-5 0-16 16,5 4-8-16,-5-1 4 16,9 1 0-16,-9 0-12 15,4 4 8-15,-3-1-4 16,3 1 0-16,-4 3-12 15,5 4 12-15,-5 4-32 16,4 4 24-16,1-1 16 16,8 5 0-16,0-4-8 15,8 3 4-15,1-7 4 16,4 0 0-16,8-11-160 16,0-5 88-16,13-6-612 15,0-1 376-15</inkml:trace>
          <inkml:trace contextRef="#ctx0" brushRef="#br0" timeOffset="234241.9097">4918 4049 496 0,'13'-8'184'0,"-13"8"-140"0,4 0-16 16,5 0 128-1,-9 4-92-15,0 0 36 16,9 3-60-16,-9 5 12 0,0 3-32 0,-9 0 8 15,9 0-16 1,-13 0 12-16,13 0-16 0,-8-7 60 16,-1 3-40-16,5-14-20 15,-5 3-8-15,9-12-8 16,9 1 0-16,-9-8 24 16,13 4-8-16,8-8-4 15,-4 8 0-15,9-8-4 16,3 8 0-16,1 0 16 15,0 7-8-15,0 1 48 16,-9 3-28-16,0 0 4 16,1 8-20-16,-10-4 0 15,5 8-4-15,-4-5 12 16,4 5-12-16,-12-4-128 16,12 0 68-16,-5-4-204 15,-3 0 148-15,4 0-252 16,-5 0 204-16,1-8-148 31,3 8 180-31,-3-4 432 16,4 4-160-16,-5 0-20 15,5-7-84-15,4 7-36 16,-4 0-4-16,0-8-180 16,-1 8 96-16</inkml:trace>
          <inkml:trace contextRef="#ctx0" brushRef="#br0" timeOffset="234752.7841">5638 3829 404 0,'0'0'148'0,"0"0"-112"0,-4-3-12 16,0 3 100-1,-1 7-72-15,-7 1 104 16,3-1-92-16,-8 8 60 15,8 1-72-15,-8 6 92 0,5 1-80 16,-5 3 40-16,4 9-60 16,-4-1 12-16,8-8-36 0,1 4-8 15,4-3-8-15,-5-1 20 16,9-3-12-16,-4-12-56 16,4-3 20-16</inkml:trace>
          <inkml:trace contextRef="#ctx0" brushRef="#br0" timeOffset="234439.4349">5566 3968 580 0,'0'-3'216'0,"0"3"-168"0,0 3-12 0,4-3 100 16,4 4-80-16,5-4 32 15,0 4-52-15,4-4 40 16,4 0-44-16,-4-4-8 16,5 4-12-16,-14-7 8 15,5 7-12-15,-9-4-20 16,0 8 4-16,-4-4-92 15,0 0 52-15,0 0-160 16,0 0 112-16</inkml:trace>
          <inkml:trace contextRef="#ctx0" brushRef="#br0" timeOffset="234921.2325">5906 3871 1068 0,'-8'-4'396'0,"8"4"-308"0,0-7-24 0,-4 3 36 16,4 8-68-16,0-4-136 15,4 0 56-15</inkml:trace>
          <inkml:trace contextRef="#ctx0" brushRef="#br0" timeOffset="235113.243">5932 3985 964 0,'-26'18'360'0,"26"-18"-280"0,-12 23-24 16,3-8 136-1,9 0-116-15,-8 12-48 16,8-1-20-16,-5 1-12 0,10 3 4 16,-5-3-124-16,8-1 68 0,1-3-180 15,-1-4 132-15,-4-8-296 16,5 1 228-16</inkml:trace>
          <inkml:trace contextRef="#ctx0" brushRef="#br0" timeOffset="236089.1967">6298 4075 436 0,'-8'0'160'0,"8"0"-124"0,0 0-8 0,0-3 96 15,0 3-72-15,0-4 76 16,0 8-72-16,0-8 40 16,0 4-56-16,-5-4 32 15,5 4-40-15,-4-4 16 16,4 8-28-16,-8-4 36 16,3 4-32-16,-7 0 20 15,3-1-24-15,-12 1 16 16,8 4-20-16,-13-1-16 15,5 5-4-15,-4 3-4 16,-1 0 0-16,0 0 24 16,9 4-8-16,0 7-20 0,5 1 4 15,3-1 20-15,5 5-4 0,8-1-20 16,5-7 4-16,3-4 12 16,10-4 0-16,-1-4-12 15,0 1 4-15,1-9 12 16,3 1-4-16,-8-8-56 15,0 1 28-15,-8-9 12 16,-1 5 8-16,-8-12 4 16,4 0 0-16,-8-8 0 15,4 1 0-15,-4 3 0 16,8 8 0-16,-4 0 8 16,4 3-4-16,5 5 24 15,4 7-16-15,0 4-4 16,-1 3-4-16,-3 5 4 15,-1 3-4-15,-3 4 24 16,-1 0-16-16,-4 7 12 16,0-3-12-16,0-4 0 15,0 0-4-15,4-4-16 16,5 0 4-16,8-8 4 16,8 5 0-16,9-12 8 15,0 4-4-15,0-12-36 16,-4 4 16-16,0-11-28 15,0 4 24-15,-5-12-8 16,5 8 16-16,-4-15 24 16,-5 11-4-16,0-15 24 0,-4 7-20 15,-8-7 12-15,16 4-12 0,-12-8 20 16,0 8-20-16,0-1 12 16,0 9-12-16,-5-1 0 15,5 12-4-15,-5-5 36 16,1 9-20-16,-5-1 12 15,0 5-20-15,-4-1 8 16,5 4-12-16,-10 0 28 16,5 7-24-16,-8 1 32 15,-1-1-32-15,-8 5 4 16,0 3-12-16,-4 8 56 16,4 3-36-16,-4 12 8 15,8 4-24-15,9-5-24 16,4 5 4-16,12-4 4 15,14 4 4-15,8-16-100 16,4-7 56-16,9-8-208 16,-4 1 136-16,4-12-404 15,-1 0 292-15</inkml:trace>
        </inkml:traceGroup>
      </inkml:traceGroup>
    </inkml:traceGroup>
    <inkml:traceGroup>
      <inkml:annotationXML>
        <emma:emma xmlns:emma="http://www.w3.org/2003/04/emma" version="1.0">
          <emma:interpretation id="{CE037D02-D1BF-4B8E-952B-96E1FDA8716F}" emma:medium="tactile" emma:mode="ink">
            <msink:context xmlns:msink="http://schemas.microsoft.com/ink/2010/main" type="paragraph" rotatedBoundingBox="4358,5587 20229,5433 20242,6769 4371,69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82E737-E581-48C0-9DED-CDDE0683D45F}" emma:medium="tactile" emma:mode="ink">
              <msink:context xmlns:msink="http://schemas.microsoft.com/ink/2010/main" type="inkBullet" rotatedBoundingBox="4363,6072 4814,6067 4815,6165 4364,6170"/>
            </emma:interpretation>
            <emma:one-of disjunction-type="recognition" id="oneOf12">
              <emma:interpretation id="interp12" emma:lang="" emma:confidence="0">
                <emma:literal>-</emma:literal>
              </emma:interpretation>
            </emma:one-of>
          </emma:emma>
        </inkml:annotationXML>
        <inkml:trace contextRef="#ctx0" brushRef="#br0" timeOffset="307912.3697">3513 5748 676 0,'-4'-15'248'0,"8"11"-192"0,5-7-16 0,-5 4 144 15,5 7-108-15,-1-8-4 16,5 4-44-16,0-7 60 16,4 7-52-16,-5-4 32 15,5 8-40-15,5 0 16 16,-1 0-24-16,9 0 0 15,0 8-12-15,4-8 20 16,0 0-16-16,0-8 32 16,-4 8-28-16,-5-7 12 15,-4 3-16-15,1-3 20 16,-9 7-20-16,-9-8 48 16,4 8-32-16,-8-4-192 15,5 4 92-15,-5 0-188 16,0 8 148-16,4-1-572 15,4 1 380-15</inkml:trace>
      </inkml:traceGroup>
      <inkml:traceGroup>
        <inkml:annotationXML>
          <emma:emma xmlns:emma="http://www.w3.org/2003/04/emma" version="1.0">
            <emma:interpretation id="{D02B9C1C-8C83-4089-9BF5-626779E97F76}" emma:medium="tactile" emma:mode="ink">
              <msink:context xmlns:msink="http://schemas.microsoft.com/ink/2010/main" type="line" rotatedBoundingBox="5353,5577 20229,5433 20242,6769 5366,6914"/>
            </emma:interpretation>
          </emma:emma>
        </inkml:annotationXML>
        <inkml:traceGroup>
          <inkml:annotationXML>
            <emma:emma xmlns:emma="http://www.w3.org/2003/04/emma" version="1.0">
              <emma:interpretation id="{3CAA2930-CD20-4754-9551-15876288C849}" emma:medium="tactile" emma:mode="ink">
                <msink:context xmlns:msink="http://schemas.microsoft.com/ink/2010/main" type="inkWord" rotatedBoundingBox="5353,5577 7959,5552 7970,6749 5365,677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9443.1559">5336 5218 436 0,'0'-22'160'0,"0"22"-124"0,21-23-8 0,-8 12 140 16,0 7-96-16,4-4 96 16,4 5-100-16,0 3 48 15,5 3-72-15,-9 5-4 16,0 7-24-16,-13 4 24 15,0 0-24-15,-16-4 40 16,-1 4-32-16,-13-8 20 16,1 4-24-16,-5-3 8 15,4-1-16-15,1-7 20 16,8 4-20-16,0-8-12 16,8 3-4-16,5-3-32 15,8 4 20-15,13-4 48 16,9 8-12-16,25-1 16 15,8 5-20-15,10-5-88 16,-6 1 40-16,-3-1-264 16,-9 1 164-16</inkml:trace>
          <inkml:trace contextRef="#ctx0" brushRef="#br0" timeOffset="310570.0679">6060 5544 476 0,'4'-15'176'0,"-4"15"-136"0,4 4-12 0,-4 3 100 16,4 5-76-16,1 14 24 15,-1 8-44-15,-13 8 48 16,9-1-44-16,-4 5-8 16,4-1-16-16,-4-3 60 15,0-1-40-15,-5-14 104 16,5 7-80-16,-5-19 4 15,5 4-40-15,0-11 48 16,8-1-36-16,-4-14-8 16,9-1-12-16,-1-3 0 15,5-4-8-15,0-19-64 16,4 11 32-16,0-15-84 16,0 8 60-16,-4-8 20 15,4 4 16-15,-5 0-12 16,5 7 16-16,0 5 48 15,5 6-16-15,-5 5 8 16,0 11-16-16,0 8 28 16,0 7-24-16,0 7 12 15,0 5-16-15,0 3 20 16,0 8-20-16,-4-4-4 0,4-4-4 16,-9-3 4-16,5-1-4 15,-9-7 24-15,1 0-16 0,-1-7 32 16,0-1-28-16,-8-11-24 15,4 4 4-15,0-12-60 16,4 1 32-16,0-12-36 16,9 0 36-16,4-15-60 15,0 7 52-15,0-11-8 16,5 12 28-16,-1-16 20 16,0 16 4-16,0-5 68 15,1 13-40-15,-5-1 68 16,0 7-60-16,-9 5 28 15,5 10-40-15,-4 9 28 16,-1 3-32-16,-4 8 12 16,1 3-20-16,-10 4 28 15,5 5-28-15,-8-5 4 16,-1 0-12-16,-8 0 20 16,9 1-16-16,-9-5-20 15,4 1 0-15,-4-1 40 16,8-3-20-16,1-4-36 15,4 0 12-15,-1-8-120 16,5-3 72-16,5-8-196 16,3 3 148-16</inkml:trace>
          <inkml:trace contextRef="#ctx0" brushRef="#br0" timeOffset="310990.1842">6843 6044 560 0,'17'3'208'0,"-17"-3"-164"0,26 8-8 0,-13-4 120 16,-1 0-92-16,5-4 44 15,0 3-64-15,5-6 12 16,-1 3-36-16,-4-8 0 16,4 4-12-16,-8-3 56 15,0 3-36-15,-9-8 24 16,0 9-32-16,-8-12 8 15,0 7-16-15,-5-7-8 16,1 7 0-16,-9-3-24 16,8 7 12-16,-8-3 4 15,9 3 4-15,-5 0 24 16,4 8-12-16,-3-4-4 16,7 7-4-16,-12 5 4 15,9 3-4-15,-13 4 8 16,8 3-8-16,-4 13-20 15,8-1 8-15,5 3 12 16,4 1 0-16,13-4 8 16,8 0-8-16,13-7 16 15,0-4-12-15,9-8-84 16,-5 0 44-16,0-11-156 0,1-1 104 16</inkml:trace>
          <inkml:trace contextRef="#ctx0" brushRef="#br0" timeOffset="309069.5934">4616 5491 592 0,'-4'-11'220'0,"4"11"-172"0,4-12-12 0,5 5 56 16,-9 3-56-16,8-7 48 15,-8 7-48-15,0-8 32 16,9 9-36-16,-9-5 44 16,0 4-44-16,-9 0 20 15,9 8-32-15,0-4-8 16,-8 8-8-16,-1-1-16 16,9-3 8-16,-4 11 12 15,-5 0-4-15,-3 8 32 16,3 0-20-16,-12 11 32 15,16 4-32-15,-12 11-24 16,0 0 4-16,5-3-16 16,12-1 8-16,-5-11 16 0,5-7 0 0,5-5 8 15,3 1-8-15,5-12 8 16,0 1-8-16,4-8 8 16,-4 3-8-16,-5-11 8 31,5 1-8-31,-5-5 16 0,5 0-12 0,-4-3 4 15,-9 3-4-15,8-3-24 16,-4 0 8-16,-4 3 4 16,0 1 4-16,0 3-72 15,0 4 40-15,0 4 12 16,9 7 16-16,-1 4-32 16,5 0 20-16,8 0 4 15,9 4 12-15,13-4 24 16,-1 4-12-16,18-7 4 15,-9 3-8-15,0-8-8 16,-4 1 4-16,-9-8 20 16,-3 0-12-16,-10-8 32 15,1 5-28-15,-14-16 84 16,-3 4-56-16,-9-12-4 16,4 8-24-16,-8-15-4 15,4 8-4-15,-9-12-16 16,9 8 4-16,-4-12-16 15,4 12 12-15,-4-4-216 16,4 7 124-16,0 1-392 16,8 10 276-16</inkml:trace>
          <inkml:trace contextRef="#ctx0" brushRef="#br0" timeOffset="322717.2539">4710 5892 332 0,'0'-4'120'0,"-4"4"-92"0,-1 0-8 0,1 0 168 16,4 0-108-16,-4 0 80 16,8 0-92-16,-4-7-44 15,9 7-20-15,-1-4 12 16,1 0-8-16,-1-3 4 15,5 3-4-15,0-11-8 16,-1 11 4-16,-3-7 4 16,-1 3-4-16,-3-11 16 15,-1 12-12-15,-4-9 48 16,0 5-28-16,0-8 4 16,0 12-20-16,0-9-8 15,8 9 0-15,1-4-4 16,4-1 0-16,-5 1-20 15,1 7 12-15,-1-4 32 16,-3 5-16-16,-5-5 0 16,4 4-4-16,-4-3-4 15,0 7 0-15,0-4-12 16,0 8 8-16,-4-8 12 16,4 4-4-16,-5-4-4 0,10 4 4 15,-5-4-16-15,0 8 8 0,0-4 12 16,0 0-4-16,-5 0 24 15,5 4-16-15,-8-4 12 16,8 4-12-16,-4-4 20 16,-1 4-20-16,-3-4 4 15,8 3-8-15,-5-3 4 16,5 0-8-16,-4 0-20 16,8 0 8-16,-4 4 4 15,0 0 4-15,0 0 24 16,0-1-12-16,0 1-12 15,0 0-4-15,-4 7 20 16,4-3-8-16,-8-4-12 16,3 0 0-16,-3-1 4 15,4 1 0-15,-5 0 0 16,5 0 0-16,-5-1 24 16,9 1-12-16,-4-4-32 15,4 4 12-15,-4-4 28 16,8 8-12-16,-4-5-8 15,0 5-4-15,-4-8 20 16,4 8-8-16,-9-5 4 16,5 1-4-16,-4-4-16 15,8 11 4-15,-9-7-16 16,9 0 12-16,-4-4 12 16,8 0 0-16,-4 0 16 15,0 0-12-15,0 0 16 0,0 0-16 0,-4 0 16 16,4 8-16-16,-4-5 4 15,-1 1-4-15,-3-4-16 16,8 11 4-16,-9-7 4 16,9 0 0-16,-8 0 0 15,8 0 0 1,-5-1 8-16,5 1-4 0,-8 0-20 16,8 0 8-16,-4 3 12 15,4-3 0-15,-5 0-12 16,1 0 4-16,-4-1 12 15,8 1-4-15,-9-4-64 16,9 4 32-16,-8-4-136 16,8 4 88-16,-5-4-300 15,5 0 212-15</inkml:trace>
          <inkml:trace contextRef="#ctx0" brushRef="#br0" timeOffset="323153.9704">4850 5805 600 0,'5'4'224'0,"-5"-4"-176"0,4 23-12 0,0-12 52 15,5 0-56-15,-1 1-20 16,1 3-12-16</inkml:trace>
        </inkml:traceGroup>
        <inkml:traceGroup>
          <inkml:annotationXML>
            <emma:emma xmlns:emma="http://www.w3.org/2003/04/emma" version="1.0">
              <emma:interpretation id="{66907A0B-6ECE-4A71-97DE-2643818150CC}" emma:medium="tactile" emma:mode="ink">
                <msink:context xmlns:msink="http://schemas.microsoft.com/ink/2010/main" type="inkWord" rotatedBoundingBox="8539,5723 9000,5718 9006,6343 8546,634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11531.2527">7720 5737 528 0,'9'-11'196'0,"-9"11"-152"0,13 0-12 0,-13 0 132 16,0 7-96-16,-5 1 80 15,5 11-88-15,-8 0-12 16,4 3-32-16,-5 1-4 15,9 4-4-15,-8-9 12 16,3 1-12-16,1-3 4 16,4-5-4-16,-4-7 56 15,4 3-36-15,-4-7 16 16,8 0-28-16,0-7 0 16,5-1-8-16,-1-7-8 15,1 0 4-15,-1-12-16 0,5 5 8 0,4-9-40 16,0 9 24-16,0-5-12 15,4 4 20 1,-4 5 52-16,5 10-20 0,-5-3 24 16,0 7-24-16,0 0 16 15,0 4-20-15,0 0-8 16,4 0-4-16,-4 0 48 16,4 0-28-16,-8 0 0 15,4 0-16-15,-13 0-140 16,1 0 76-16</inkml:trace>
          <inkml:trace contextRef="#ctx0" brushRef="#br0" timeOffset="311939.5865">7840 5324 820 0,'-9'-3'304'0,"9"3"-236"0,-4 0-20 0,4 0 88 16,8 0-84-16,-3-4 40 16,3 4-52-16,5-4 40 15,0 4-48-15,12-4-16 16,-4 4-8-16,9-3 8 16,0 3-8-16,-4-8-4 15,3 16 0-15,1-8 20 16,-8 0-12-16,-1 0 32 15,-13 0-28-15,5 0-172 16,4 0 84-16</inkml:trace>
        </inkml:traceGroup>
        <inkml:traceGroup>
          <inkml:annotationXML>
            <emma:emma xmlns:emma="http://www.w3.org/2003/04/emma" version="1.0">
              <emma:interpretation id="{5C610DFC-CA32-4BD5-93C5-606505FFB613}" emma:medium="tactile" emma:mode="ink">
                <msink:context xmlns:msink="http://schemas.microsoft.com/ink/2010/main" type="inkWord" rotatedBoundingBox="10013,6310 10459,6305 10461,6549 10015,655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13245.6623">9164 6051 976 0,'-4'4'360'0,"4"-4"-280"0,0 8-20 0,4-5 72 16,4 1-84-16,5 0 24 15,8 3-40-15,9 1 4 16,0 0-20-16,17-5-96 16,4 1 44-16,13-4-156 15,-4 8 108-15,3-1-360 16,-7 1 252-16</inkml:trace>
          <inkml:trace contextRef="#ctx0" brushRef="#br0" timeOffset="313004.9616">9224 5919 840 0,'0'-8'312'0,"0"8"-244"0,0-4-16 15,0 1 104 1,0 6-96-16,4-3 28 15,0 0-52-15,0 0 12 0,5 0-28 0,4-3 36 16,8 3-32-16,4-4-4 16,1 4-12-16,4-4 12 15,4 0-12-15,-4 0 16 16,-1 4-16-16,-3-3-40 16,-5 6 20-16</inkml:trace>
        </inkml:traceGroup>
        <inkml:traceGroup>
          <inkml:annotationXML>
            <emma:emma xmlns:emma="http://www.w3.org/2003/04/emma" version="1.0">
              <emma:interpretation id="{36EE9EBB-F516-4928-A2AA-406E7C8C1F08}" emma:medium="tactile" emma:mode="ink">
                <msink:context xmlns:msink="http://schemas.microsoft.com/ink/2010/main" type="inkWord" rotatedBoundingBox="11112,6380 11244,6378 11245,6395 11113,639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13501.8632">10267 5975 1100 0,'-9'-7'408'0,"9"7"-316"0,5 0-28 0,-1 0 100 16,4 0-104-16,1 0 20 15,-1 0-48-15,18-4-4 16,-5 4-16-16,5-7-220 16,-1 14 116-16</inkml:trace>
        </inkml:traceGroup>
        <inkml:traceGroup>
          <inkml:annotationXML>
            <emma:emma xmlns:emma="http://www.w3.org/2003/04/emma" version="1.0">
              <emma:interpretation id="{6A1AB097-7C26-4476-ABF9-386C0B35F8A3}" emma:medium="tactile" emma:mode="ink">
                <msink:context xmlns:msink="http://schemas.microsoft.com/ink/2010/main" type="inkWord" rotatedBoundingBox="11942,6189 12360,6185 12364,6616 11946,662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14097.9815">11106 5900 800 0,'-17'-8'296'0,"17"8"-232"0,17 12-16 0,-13-12 36 16,4 3-56-16,9-3 40 16,9 0-36-16,8-3 0 15,4 3-20-15,9-4 20 16,0 0-20-16,0-4 12 16,-4 8-12-16,-9-7 20 15,-9 3-20-15,-12-4 24 16,0 5-24-16,-13-9 4 15,4 1-8-15,-13-4-8 16,5 3 4-16,-4-3-4 16,8 8 0-16,-9-5-28 15,5 5 16-15,-9-1 32 16,5 8-12-16,-14-3 8 16,1 6-8-16,-22 1 20 15,9 4-16-15,-4-1 24 16,8 1-24-16,-4-1 4 15,13 5-8-15,-9-5-16 16,13 5 4-16,0-5 12 16,4 5-4-16,0 3-20 15,9 0 8-15,0 0 12 16,4 4 0-16,0 0-4 16,4 4 4-16,0 3 4 15,9 1-4-15,-4-1 24 16,3 1-16-16,6-5 12 15,3 1-12-15,9-8-24 16,-1 0 4-16,5-3-156 0,5-1 92 16,-1-3-184-16,0-1 148 15,-8 1-292-15,-4 3 224 16</inkml:trace>
        </inkml:traceGroup>
        <inkml:traceGroup>
          <inkml:annotationXML>
            <emma:emma xmlns:emma="http://www.w3.org/2003/04/emma" version="1.0">
              <emma:interpretation id="{2491344C-FC4B-4C34-8F2D-5F579895412A}" emma:medium="tactile" emma:mode="ink">
                <msink:context xmlns:msink="http://schemas.microsoft.com/ink/2010/main" type="inkWord" rotatedBoundingBox="12988,5881 13314,5878 13323,6836 12998,6839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14954.9768">12460 5499 684 0,'-9'-16'252'0,"9"16"-192"0,0-7-20 16,-4-1 100-1,4 8-84-15,-4-7 32 16,4 7-52-16,-9-4 12 15,1 4-28-15,-14 4-16 16,5 3-8-16,-8 16 40 16,4 3-24-16,-18 12 36 15,14 4-32-15,-9 15 76 0,4-4-56 16,-4 15 12-16,12-4-28 16,10 19 4-16,7-3-12 0,5 7-16 15,17-11 0-15,13-8 28 16,0-15-12-16,0-8 24 15,4-11-24-15,4-11-136 16,-8-4 68-16,13-15-236 16,-5 0 164-16</inkml:trace>
        </inkml:traceGroup>
        <inkml:traceGroup>
          <inkml:annotationXML>
            <emma:emma xmlns:emma="http://www.w3.org/2003/04/emma" version="1.0">
              <emma:interpretation id="{FBE3D2E8-2D7B-4FFA-B729-E9FF11C6563D}" emma:medium="tactile" emma:mode="ink">
                <msink:context xmlns:msink="http://schemas.microsoft.com/ink/2010/main" type="inkWord" rotatedBoundingBox="13899,5667 14545,5660 14555,6631 13909,663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15464.5012">13686 5733 704 0,'9'-38'264'0,"-9"38"-208"16,-5-30-12-16,1 11 80 16,0 8-76-16,-13-12 16 15,0 4-40-15,-17-7 56 16,4 7-44-16,-21-4 20 15,8 8-36-15,-8 0 16 16,13 3-20-16,0 1-16 16,12 3-4-16,-4 5 4 15,9 3 0-15,0 0 8 16,4 7-4-16,-13 1 16 0,13 7-12 16,-9 11-20-16,9 9 4 0,-8 10 20 15,8 4-4-15,0 4-20 16,4 0 4-16,0-7 4 15,4-5 4-15,1 1-12 16,8-4 8-16,-4-4 12 16,4-4-4-16,0-3 16 15,4-1-12-15,-4-3 16 16,0-1-16-16,4 1-20 16,5 0 4-16,3-4 12 15,1 0 0-15,9-4-4 16,3 0 4-16,9-7-16 15,0-1 8-15,9-7-32 16,-9 4 20-16,0-8-92 16,-4 4 60-16,-9-7-196 15,0 3 136-15</inkml:trace>
          <inkml:trace contextRef="#ctx0" brushRef="#br0" timeOffset="315768.4005">13103 5877 704 0,'0'0'264'0,"0"0"-208"0,4-4-12 0,0 0 108 15,9 8-92-15,8-8 64 16,5 4-72-16,16-3 16 16,5 3-40-16,13-4-8 15,-5 8-12-15,1-4 12 16,-10 3-12-16,-7 1-20 16,-5 0 4-16,-13-4-164 15,0 4 96-15</inkml:trace>
          <inkml:trace contextRef="#ctx0" brushRef="#br0" timeOffset="316128.3667">13248 5253 704 0,'-22'0'264'0,"22"0"-208"0,-8 0-12 0,3 0 168 15,10 0-124-15,-1-4 52 16,13 4-80-16,9-4 32 16,8 8-52-16,17-8 16 15,0 4-36-15,8-4 60 16,1 8-44-16,-5-4-200 16,-8 0 84-16</inkml:trace>
        </inkml:traceGroup>
        <inkml:traceGroup>
          <inkml:annotationXML>
            <emma:emma xmlns:emma="http://www.w3.org/2003/04/emma" version="1.0">
              <emma:interpretation id="{C93F17CC-9673-49FC-8165-7C37CFEB4599}" emma:medium="tactile" emma:mode="ink">
                <msink:context xmlns:msink="http://schemas.microsoft.com/ink/2010/main" type="inkWord" rotatedBoundingBox="14990,5670 17976,5641 17984,6481 14998,6510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18516.993">17008 5419 904 0,'-5'-11'332'0,"5"11"-256"0,9-8-24 0,-9 1 72 15,0 14-80-15,-4 4 0 16,-1 8-28-16,-12 19-12 15,0 15 0-15,-21 8 12 16,8-4-8-16,-17-1 24 16,9-3-20-16,-9-7 4 15,9-8-8-15,-1-8-84 16,10-4 40-16,3-10-180 16,13-1 120-16,18-8-440 15,7 1 300-15</inkml:trace>
          <inkml:trace contextRef="#ctx0" brushRef="#br0" timeOffset="318278.8352">16684 5385 748 0,'8'4'276'0,"-8"-4"-216"0,26 22-16 0,-9-3 92 15,0 0-84-15,9 15 52 16,-1 4-64-16,9 8 16 16,0-1-36-16,5-3 8 15,-1-4-16-15,5-4 28 16,-9-8-24-16,-5-7 20 16,-3-4-20-16,-9-7-156 15,0-4 72-15,-13-8-492 16,5 0 312-16</inkml:trace>
          <inkml:trace contextRef="#ctx0" brushRef="#br0" timeOffset="316815.8105">14150 5900 664 0,'-8'-8'244'0,"8"8"-188"0,0 0-16 16,0-4 100 0,8 4-84-16,-3-3 48 15,20 3-60-15,-4-4 36 16,9 8-44-16,4-8 52 16,5 4-52-16,16-4 0 15,5 0-20-15,20-3 16 16,-7 7-20-16,8-4 4 0,-17 4-8 0,-9-4-96 31,-12 8 52-31,-14-8-176 0,-7 4 120 0</inkml:trace>
          <inkml:trace contextRef="#ctx0" brushRef="#br0" timeOffset="317073.0322">14453 5521 612 0,'8'0'228'0,"-8"0"-180"0,9 23-12 0,-9-4 96 16,4 0-80-16,-8 15 76 16,4 4-72-16,-9 3 24 15,5 5-48-15,-9-1 8 16,9-3-24-16,-9 3 0 15,5-3-8-15,8 0 4 16,0-5-8-16,-9-6-64 16,18-5 32-16</inkml:trace>
          <inkml:trace contextRef="#ctx0" brushRef="#br0" timeOffset="317687.6617">15211 5669 728 0,'25'-23'268'0,"-25"23"-208"0,47-38-16 0,-26 19 88 16,5 8-80-16,8-8 40 15,0 4-52-15,0 4 12 16,-4 3-32-16,0 8-28 16,-5 8 4-16,-4 7 28 15,1 4-16-15,-9 7 36 16,-1 1-28-16,-7 7 12 16,3 0-16-16,-8 4 12 15,0-4-16-15,-4 0-56 16,0-4 24-16,-1 4-40 15,5-4 32-15,-4 4-16 16,4 1 28-16,0-5-8 16,9 0 16-16,-1-7 8 15,1-4 4-15,3-12 32 16,5 1-16-16,5-16 4 16,-1 1-12-16,0-12 4 15,1 0-8-15,-5-8 24 0,4 5-16 16,-8-9-32-16,-1 5 12 15,-7-8-16-15,-1 7 12 0,-4-7-8 16,0 12 8-16,4-5 24 16,5 8-4-16,4-4-4 15,8 5 0-15,9-5 56 16,-1 4-32-16,10 0 52 16,3 4-48-16,1-4 20 15,4 11-32-15,-13-7-16 16,-4 8-8-16,-5-1 20 15,-4 4-8-15,-3 4-144 16,-6 8 72-16</inkml:trace>
          <inkml:trace contextRef="#ctx0" brushRef="#br0" timeOffset="317979.5422">15666 5241 780 0,'-8'-7'288'0,"8"7"-224"0,12 7-20 15,-7-7 128 1,3 4-104-16,9-4 80 0,5 4-88 0,12-4-24 31,8 0-20-31,18 0 40 0,-1-4-32 0,5 4-176 16,0 11 80-16,-8-11-248 15,-5 8 180-15</inkml:trace>
        </inkml:traceGroup>
        <inkml:traceGroup>
          <inkml:annotationXML>
            <emma:emma xmlns:emma="http://www.w3.org/2003/04/emma" version="1.0">
              <emma:interpretation id="{72BAE431-074A-4951-A5A2-36E2DBB6C7C1}" emma:medium="tactile" emma:mode="ink">
                <msink:context xmlns:msink="http://schemas.microsoft.com/ink/2010/main" type="inkWord" rotatedBoundingBox="18507,5588 19173,5581 19181,6350 18515,6356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18802.3324">17770 5321 676 0,'4'0'248'0,"-4"0"-192"0,4 19-16 0,-12-4 120 16,8 7-96-16,-9 20 8 15,5 3-44-15,-5 12 0 16,1 0-16-16,-9-4-16 16,13-8 0-16,-1-3-24 15,-3-8 16-15,-1-7-136 16,9-5 80-16</inkml:trace>
          <inkml:trace contextRef="#ctx0" brushRef="#br0" timeOffset="319308.2977">17655 5404 696 0,'13'-30'256'15,"-13"30"-196"-15,21-19-20 0,0 7 48 16,-4 9-56-16,17-9 24 16,0 8-36-16,17-3 80 15,5 3-56-15,-1 0 4 16,-4 4-28-16,-8 4 40 16,-5 4-32-16,-12-5 28 15,-1 13-28-15,-16-9 28 16,-1 4-32-16,-16 5-4 15,-5 3-12-15,-13 3-76 16,1-3 36-16,-13-4-56 0,8 4 48 0,-9-4-60 31,5 1 60-31,5-5-16 0,16 0 32 0,-8 1-12 16,16-1 20-16,10 8 8 16,7 0 8-16,18 7-28 15,13 1 16-15,-1 3 24 16,9 4-8-16,0 4 36 15,-8-4-24-15,-5-4 20 16,-8-3-20-16,-9-4 80 16,-8-1-52-16,-4-7 112 15,-9 1-88-15,-13-9 36 16,-4 4-60-16,-17-7 12 16,-4 0-36-16,-26-8 8 15,0 4-16-15,-9-7-24 16,18 3 4-16,-5-4-68 15,22 5 44-15,0-9-156 16,16 5 108-16</inkml:trace>
          <inkml:trace contextRef="#ctx0" brushRef="#br0" timeOffset="319582.2894">17846 5192 872 0,'-34'-4'324'0,"34"4"-252"0,0-4-20 0,9 1 120 15,4 3-104-15,21-8 8 16,8 4-48-16,18 0 8 15,0 4-20-15,8-3 28 16,0 3-28-16,13 0-208 16,-9 3 104-16</inkml:trace>
        </inkml:traceGroup>
        <inkml:traceGroup>
          <inkml:annotationXML>
            <emma:emma xmlns:emma="http://www.w3.org/2003/04/emma" version="1.0">
              <emma:interpretation id="{EA7F6A4D-0CC3-4B83-A2AF-04E7DD58B2B9}" emma:medium="tactile" emma:mode="ink">
                <msink:context xmlns:msink="http://schemas.microsoft.com/ink/2010/main" type="inkWord" rotatedBoundingBox="19829,5547 20230,5543 20238,6397 19838,64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19877.6079">19111 5124 820 0,'43'0'304'0,"-43"0"-236"0,59 26-20 15,-29-7 160 1,4-4-124-16,5 35 96 0,-5 6-100 0,-13 35 16 16,-13 8-56-1,-29-5 72-15,-13-7-60 0,-38 0 36 16,4-11-52-16,-39 7-88 31,13-11 24-31</inkml:trace>
        </inkml:traceGroup>
      </inkml:traceGroup>
    </inkml:traceGroup>
    <inkml:traceGroup>
      <inkml:annotationXML>
        <emma:emma xmlns:emma="http://www.w3.org/2003/04/emma" version="1.0">
          <emma:interpretation id="{0FAF7DE6-B92E-4028-862F-2F67A639697C}" emma:medium="tactile" emma:mode="ink">
            <msink:context xmlns:msink="http://schemas.microsoft.com/ink/2010/main" type="paragraph" rotatedBoundingBox="3882,6705 22944,6773 22939,8355 3876,82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82D542-12BE-494E-89FC-2ACC6F857F26}" emma:medium="tactile" emma:mode="ink">
              <msink:context xmlns:msink="http://schemas.microsoft.com/ink/2010/main" type="line" rotatedBoundingBox="3882,6705 22944,6773 22939,8355 3876,8287"/>
            </emma:interpretation>
          </emma:emma>
        </inkml:annotationXML>
        <inkml:traceGroup>
          <inkml:annotationXML>
            <emma:emma xmlns:emma="http://www.w3.org/2003/04/emma" version="1.0">
              <emma:interpretation id="{5CEC79FB-2169-4C51-B844-A042C15DDF04}" emma:medium="tactile" emma:mode="ink">
                <msink:context xmlns:msink="http://schemas.microsoft.com/ink/2010/main" type="inkWord" rotatedBoundingBox="3882,6725 5333,6730 5329,7729 3878,7724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44770.1679">3109 6808 528 0,'12'-60'196'15,"-12"60"-152"-15,22-38-12 0,-14 23 60 16,1 3-56-16,4-7 68 16,-1 4-64-16,5 0-8 15,5 4-20-15,-1-4 0 16,4 7-8-16,-3-3 8 16,8 7-8-16,-9 0 8 0,9 4-8 0,-5 4 16 15,5 3-12-15,-13 5-4 16,-4 7 0-16,-5 7 28 15,-8 1-16-15,-8 3 4 16,8 4-12 0,-21 4 12-16,4-4-12 0,-9 0-40 15,9-4 20-15,-13-3-96 16,5-1 60-16,-5-7 4 16,8-4 28-16,-7-3 20 15,12-5 0-15,4-7-20 16,13 0 8-16,8-3 4 15,5-1 4-15,8 0 76 16,9 8-40-16,9 0-12 16,3 7-16-16,1 4-28 15,8 8 12-15,-9-1 4 16,-3 5 4-16,-14-4 24 16,1 3-12-16,-18-3 48 15,-3 3-32-15,-18 1 12 16,0-1-24-16,-12-3 20 15,-1-4-24-15,-12-4-4 16,8 0-4-16,-8-11 40 16,3-4-24-16,-7-8 24 15,12 1-24-15,-17-8 28 16,5 0-32-16,-14-1-40 16,18 5 12-16,4-4-44 0,4 7 36 15,0-3-268-15,18 7 160 16</inkml:trace>
          <inkml:trace contextRef="#ctx0" brushRef="#br0" timeOffset="344200.3983">3219 6736 404 0,'9'-19'148'0,"-5"19"-112"0,-8-3-12 0,0-1 76 15,8 8-60-15,-4-4 80 16,0 0-68-16,-4 7 52 15,4 4-60-15,-5 16 60 16,-3 3-64-16,-13 16 28 16,12 3-40-16,-12 4 8 15,8 0-20-15,-8-8 0 16,4-7-8-16,-5-8-16 16,10-3 4-16,3-4 28 15,1-4-12-15,-5-4-4 16,13-4-4-16,-9-7-104 15,18 0 56-15,-9-4-176 16,0 0 124-16,0-8-336 16,0 4 244-16</inkml:trace>
          <inkml:trace contextRef="#ctx0" brushRef="#br0" timeOffset="345089.5454">3190 6373 820 0,'0'-15'304'0,"0"15"-236"0,29-19-20 15,-16 11 36 1,0 4-56-16,4-7-4 15,4 7-12-15,5-3 8 16,4 7-12-16,8 0-56 16,-8 7 24-16,12 1-280 15,1 3 168-15</inkml:trace>
          <inkml:trace contextRef="#ctx0" brushRef="#br0" timeOffset="346797.3474">4063 7039 684 0,'-9'0'252'0,"9"0"-192"0,4-7-20 16,1 7 128-16,-1 0-100 16,0 0 24-16,5 0-52 15,3-8 16-15,5 8-28 0,9-4 28 16,-1 4-32-16,10-4 20 16,3 4-24-16,9-3-8 15,-5 3-8-15,1-4-120 16,-1 8 64-16,-7-4-324 15,-1 0 212-15</inkml:trace>
          <inkml:trace contextRef="#ctx0" brushRef="#br0" timeOffset="345364.9463">4045 6702 800 0,'9'8'296'0,"-9"-8"-232"0,21 11-16 0,-4-3-8 16,9-5-32-16,12 5 4 15,5 3-4-15,8 1-208 16,-4-1 108-16</inkml:trace>
        </inkml:traceGroup>
        <inkml:traceGroup>
          <inkml:annotationXML>
            <emma:emma xmlns:emma="http://www.w3.org/2003/04/emma" version="1.0">
              <emma:interpretation id="{8606772C-AB5D-4EBE-8455-AE4446B7A912}" emma:medium="tactile" emma:mode="ink">
                <msink:context xmlns:msink="http://schemas.microsoft.com/ink/2010/main" type="inkWord" rotatedBoundingBox="5942,6850 7696,6857 7693,7749 5939,7743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47495.6724">5097 7077 664 0,'-12'-11'244'0,"12"11"-188"0,17-8-16 16,-9 4 164-1,5 8-120-15,0-4 28 16,4 0-68-16,0 0-20 0,0 8-12 0,0-5 8 31,0 1-12-31,-4 0-160 0,4 0 80 0,-5-4-192 16,1 0 152-16</inkml:trace>
          <inkml:trace contextRef="#ctx0" brushRef="#br0" timeOffset="347304.6641">5110 6846 808 0,'9'-26'300'0,"-9"26"-232"0,12-19-20 15,-7 11 44 1,3 4-60-16,5-7-20 15,0 7-12-15,-1 0 16 16,5 8-8-16,-4 4-4 16,4 3 0-16,-4 8-4 0,0 0 0 0,-9 7 24 15,0 5-12-15,-8 3 32 16,0-4-28-16,-13 4 4 16,4-4-12-16,-13 4 20 15,5-3-16-15,-9-9 12 16,9-6-12-16,0 2-60 15,12-2 24-15,1-9-16 16,8 8 24-16,8-11 0 16,5 4 8-16,4-5 24 15,4 1-8-15,-4 4 16 16,0-1-16-16,0-7-4 16,1 4 0-16,-6-4-136 15,1 4 72-15,-4-8-172 16,-1 4 132-16</inkml:trace>
          <inkml:trace contextRef="#ctx0" brushRef="#br0" timeOffset="347851.6501">5242 6592 612 0,'-8'-7'228'0,"8"7"-180"0,4-11-12 0,0 3 168 16,0 8-120-16,5-11 8 15,-1 3-52-15,5-11-28 16,4 8-8-16,-4-12-4 16,4 8 0-16,-4 0 8 15,0 3-4-15,-5 1 24 16,1 7-16-16,-9-3 32 15,4 7-28-15,-4 0 12 16,0 7-16-16,0 5 28 16,8 3-24-16,1 0-24 0,8 4 4 15,0-4-28-15,4 0 20 0</inkml:trace>
          <inkml:trace contextRef="#ctx0" brushRef="#br0" timeOffset="348861.828">5945 6551 528 0,'0'-23'196'0,"0"23"-152"0,4-15-12 0,-4 4 132 15,8 7-96-15,5-8 88 16,4 5-92-16,9-4 20 15,-1 3-48-15,5 0-12 16,4 1-16-16,0 3 36 16,-4 8-20-16,0 3 20 15,0 1-24-15,0 0-8 16,-5-1-8-16,1 4 12 16,-1 5-8-16,-4-5 24 15,-4 4-20-15,-4 0-12 16,-4 0-4-16,-13 1-32 15,-5 2 20-15,-21 1-128 16,0 0 84-16,-21 0-32 16,4 4 56-16,-12 0 4 15,12-4 20-15,-4-8 0 16,17 0 4-16,4-11 44 16,13 4-24-16,4-8 0 15,13 0-8-15,9-7 40 16,8 4-24-16,13-1 16 15,4 8-20-15,8 0-16 16,1 15-4-16,4 0 12 16,-5 4-4-16,1 8-4 15,-5 3 4-15,-8 4-4 16,-5 0 0-16,-3 0 0 0,-5 0 0 16,-4-3 0-16,4-1 0 15,-13 0 32-15,-4-3-16 0,-13-12 48 16,5 4-36-16,-26-4-16 15,4 4-4-15,-34-12 44 16,4 5-28-16,-16-9 52 16,12 1-44-16,-9-8 20 15,18 1-32-15,-5-5 0 16,18 0-12-16,8-3-40 16,12 4 16-16,14-5-28 15,12 8 24-15</inkml:trace>
          <inkml:trace contextRef="#ctx0" brushRef="#br0" timeOffset="348136.6494">5932 6502 644 0,'-4'3'236'0,"4"-3"-180"0,-5 19-20 0,1-7 88 16,4-1-76-16,-8 16 16 15,3 3-40-15,1 23-12 16,4 0-8-16,0 7-16 16,0 1 8-16,0-8 12 15,4-8-4-15,-4-7 16 16,5-8-12-16,-5-7-4 16,0-4 0-16,-5-11-180 15,5-5 96-15</inkml:trace>
          <inkml:trace contextRef="#ctx0" brushRef="#br0" timeOffset="349345.6516">6694 7156 624 0,'-8'-3'228'0,"8"3"-176"0,-13 0-16 0,4 0 88 16,9 7-76-16,-12-3 32 15,3 4-44-15,-8 3 20 16,8 4-28-16,-3 8-8 15,7-4-12-15,1 0-8 16,4 3 4-16,9-3-4 16,3-4 0-16,14-7 8 15,4-4-4-15,4-8 24 16,8 0-16-16,-12-7 12 16,0-1-12-16,-13-6 44 15,-4 6-28-15,-17-7-4 16,-1 4-16-16,-12-8-16 15,0 12 4-15,-4-4 28 16,4 7-12-16,0-3-12 16,8 7-4-16,1 0-40 15,8 4 24-15</inkml:trace>
        </inkml:traceGroup>
        <inkml:traceGroup>
          <inkml:annotationXML>
            <emma:emma xmlns:emma="http://www.w3.org/2003/04/emma" version="1.0">
              <emma:interpretation id="{3746D97A-E807-49B5-9632-8EBA6A54D128}" emma:medium="tactile" emma:mode="ink">
                <msink:context xmlns:msink="http://schemas.microsoft.com/ink/2010/main" type="inkWord" rotatedBoundingBox="10273,6852 11770,6858 11767,7918 10269,7913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70685.0844">10109 6926 612 0,'4'-4'228'0,"1"4"-180"0,-1 4-12 0,-4-4 72 16,0 0-68-16,0-4 72 16,9 4-64-16,-1-8 28 15,1 1-44-15,-9-5 16 16,4 5-28-16,-13-8 0 16,1 7-12-16,-22 0 12 15,4 5-12-15,-16-5-4 16,4 4 0-16,-9-3-16 15,13 3 8-15,-9-7 40 16,9 3-24-16,-4-3 0 16,12 7-8-16,-8-4-4 15,8 4 0-15,-3-3-20 16,7 7 12-16,1 0 12 16,8 4 0-16,-4-4-12 15,4 7 4-15,-4 1 12 16,9-1-4-16,-5 5-20 15,5 7 8-15,-5 11 4 16,4 0 4-16,-8 8-12 16,9 4 8-16,-9-1 12 0,8-3-4 0,-4 0 8 15,9-4-8 1,-9-4-4-16,5 1 4 0,-5-1 4 16,9-4-4-16,-5-3 8 15,5 0-8-15,4-4-28 16,4 0 12-16,5-8 4 15,8 0 8-15,8 1 8 16,1-1-4-16,4-3-4 16,0-1 4-16,-1 5-4 15,1-1 0-15,-4 0 0 16,-1 5 0-16,-3-5 8 16,3 4-4-16,-3-4 16 15,-1 1-12-15,-4-12 4 16,0 7-4-16,-4-7-112 15,-1 0 56-15,-7-11-228 16,3 3 156-16</inkml:trace>
          <inkml:trace contextRef="#ctx0" brushRef="#br0" timeOffset="370978.7557">9598 7153 580 0,'0'-8'216'0,"0"8"-168"0,0-4-12 0,0 0 100 16,9 4-80-16,-5-3 84 16,5-1-80-1,-1-4 32-15,1 5-56 0,3-1 24 16,10 4-32-16,3-12 16 15,5 9-24-15,0-5 8 16,4 1-16-16,0-5 28 16,0 5-24-16,-8-1-200 15,-5 4 100-15</inkml:trace>
          <inkml:trace contextRef="#ctx0" brushRef="#br0" timeOffset="371323.2635">9828 6494 592 0,'-17'0'220'0,"17"0"-172"0,-8-4-12 15,3 0 156 1,10 8-112-16,-5-8 44 0,8 4-72 0,1-11 60 16,12 4-64-16,0-9-8 15,9 9-24-15,4-1 8 16,4 4-16-16,9 4-108 15,0 8 52-15,4 0-260 16,0 7 168-16</inkml:trace>
          <inkml:trace contextRef="#ctx0" brushRef="#br0" timeOffset="371633.0873">10624 6982 780 0,'18'0'288'0,"-18"0"-224"0,46-7-20 15,-16 7 32 1,0 0-52-16,13-4-12 0,-1 8-4 16,1-8-160-16,-5 8 84 0</inkml:trace>
          <inkml:trace contextRef="#ctx0" brushRef="#br0" timeOffset="371813.5673">10667 7126 780 0,'0'0'288'0,"0"0"-224"0,21 8-20 0,-8-1-20 15,4 1-24-15,13-1 32 16,-4 1-16-16,3 0-164 15,5 3 80-15,0-4-396 16,-4 5 256-16</inkml:trace>
        </inkml:traceGroup>
        <inkml:traceGroup>
          <inkml:annotationXML>
            <emma:emma xmlns:emma="http://www.w3.org/2003/04/emma" version="1.0">
              <emma:interpretation id="{88605FFE-FB18-4EF0-A4F6-343E6A0C2CC8}" emma:medium="tactile" emma:mode="ink">
                <msink:context xmlns:msink="http://schemas.microsoft.com/ink/2010/main" type="inkWord" rotatedBoundingBox="12243,7016 13943,7022 13940,7991 12240,7985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73146.7692">12771 6661 600 0,'17'-16'224'0,"-17"16"-176"0,0-7-12 0,-5-1 132 16,1 8-100-16,-4 0 44 16,-5-3-68-16,0-1-24 15,-4 4-12-15,-17 0 0 16,4 4-4-16,-4-1-20 16,0 9 8-16,-4-5 4 15,8 5 4-15,-4-5-12 16,8 4 8-16,-4 1 48 15,13-1-24-15,-4 8 16 16,8 0-20-16,-4 15-16 16,5 4-4-16,-5 15 12 15,8 4-4-15,-12 0-4 16,4-4 4-16,-5 3-4 16,5-7 0-16,-4 4 8 15,8 0-4-15,1-3-4 16,3-16 4-16,1-4 40 15,8-3-24-15,8-9 52 16,5-2-40-16,12-5 64 16,5-3-56-16,8-5 0 15,-3 1-24-15,-1-4 8 16,0 4-16-16,0-12-20 16,0 5 4-16,0-13-180 15,-4 5 100-15,-9-15-208 16,-4 7 168-16</inkml:trace>
          <inkml:trace contextRef="#ctx0" brushRef="#br0" timeOffset="373330.1824">12243 7122 996 0,'17'-11'368'0,"-17"11"-284"0,51 0-24 0,-30-4 116 16,0 0-108-16,9-3-36 15,0 7-24-15,8-4-176 16,1 8 92-16,3-4-376 16,-4 7 252-16</inkml:trace>
          <inkml:trace contextRef="#ctx0" brushRef="#br0" timeOffset="373555.281">12886 7206 592 0,'-5'7'220'0,"5"-7"-172"0,17 27-12 16,-8-8 112 0,4 3-88-16,4 16 8 15,4 0-40-15,0 4 0 16,5-4-16-16,-9-4-8 0,4-8 0 0,-8-3-128 15,0-4 68-15</inkml:trace>
          <inkml:trace contextRef="#ctx0" brushRef="#br0" timeOffset="373826.6056">13086 7312 820 0,'-17'15'304'0,"17"-15"-236"0,-26 38-20 0,9-16 64 16,9 5-72-16,-22 11-16 16,4 0-16-16,-12 3-204 15,4-3 108-15</inkml:trace>
          <inkml:trace contextRef="#ctx0" brushRef="#br0" timeOffset="372068.4632">11387 7058 684 0,'21'-4'252'0,"-21"4"-192"0,34 27-20 16,-17-16 32 0,4 4-48-16,9 4 44 0,0 0-40 0,0 0-32 15,4 4 0-15,-4-1 28 16,-5-3-16-16,-8-7 8 15,-4 3-8-15,-9-11-244 16,5 3 128-16</inkml:trace>
          <inkml:trace contextRef="#ctx0" brushRef="#br0" timeOffset="372330.4425">11834 6929 684 0,'-13'0'252'0,"13"0"-192"0,-17 23-20 0,8-8 144 16,5 4-108-16,-9 4 52 16,5 3-80-16,-13 1-32 15,8 3-16-15,-8 0 8 16,8-3-4-16,-8-4 24 16,3-1-16-16,-11 1 4 15,3-4-8-15,-8-4 12 16,9 4-12-16,-10-8-64 15,10 1 28-15,-1-5-84 16,9 5 60-16,5-12-192 16,12 0 136-16</inkml:trace>
          <inkml:trace contextRef="#ctx0" brushRef="#br0" timeOffset="372650.8248">11681 6793 676 0,'-9'-23'248'0,"9"23"-192"0,0-19-16 0,0 8 128 15,0 3-100-15,0-10 44 16,4 6-68-16,1-11-8 15,7 8-20-15,1-4-12 16,0 8 0-16,0-4-24 16,-1 7 12-16,-3-3-4 15,-1 7 4-15,-8 8 44 16,5 4-24-16,-5 7-8 16,0 4-8-16,0 7 28 15,4 1-12-15,0-1-76 16,9 1 36-16</inkml:trace>
        </inkml:traceGroup>
        <inkml:traceGroup>
          <inkml:annotationXML>
            <emma:emma xmlns:emma="http://www.w3.org/2003/04/emma" version="1.0">
              <emma:interpretation id="{B5A0C261-5252-4BE9-8EB9-63AA1A3A1389}" emma:medium="tactile" emma:mode="ink">
                <msink:context xmlns:msink="http://schemas.microsoft.com/ink/2010/main" type="inkWord" rotatedBoundingBox="14748,7060 15904,7064 15900,8299 14743,8295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74312.1111">13920 7278 600 0,'-29'-8'224'0,"29"4"-176"0,0 0-12 16,8 1 176 0,1 3-124-16,8-8 44 15,4 4-80-15,13-3 8 16,0 7-40-16,9-8 8 16,3 8-16-16,1-4 20 15,4 4-20-15,-12-3-128 16,-9 3 64-16,-9 0-352 15,-4 0 224-15</inkml:trace>
          <inkml:trace contextRef="#ctx0" brushRef="#br0" timeOffset="374501.6199">14184 7035 664 0,'-12'-7'244'0,"12"7"-188"0,-17 30-16 0,8-15 76 16,5 0-72-16,-13 12 16 16,4-1-36-16,-4 12 12 15,4 8-20-15,-4 3 20 16,9 0-24-16,-1 0 4 16,5-7-8-16</inkml:trace>
          <inkml:trace contextRef="#ctx0" brushRef="#br0" timeOffset="374978.8923">14683 7088 932 0,'-30'15'348'0,"30"-15"-272"0,-26 27-20 16,22-16-12-1,4 4-36-15,4 4 16 0,5 4-16 16,12-8 16-16,9 4-16 0,8-11-28 16,5-1 8-16,-1-7-100 15,-3 0 60-15,-5-7-20 16,-4-1 44-16,-9-3 16 16,-4 7 8-16,-13-4 12 15,0 5-4-15,-8 3-20 16,0 7 8-16,-9 20 56 15,5 3-24-15,-5 27 52 16,4 3-44-16,-4 16-16 16,9 0-8-16,-4-4 24 15,8-8-16-15,-9-11 4 16,5-8-12-16,-13-11 48 16,0-3-32-16,-17-12 8 15,4-4-20-15,-13-11-24 16,9-4 4-16,-4-12 20 15,8 5-4-15,9-12-12 16,12 4 0-16,22-19-24 16,8 7 16-16,22-11-20 15,8 4 16-15,5-15-344 16,-1 7 200-16</inkml:trace>
          <inkml:trace contextRef="#ctx0" brushRef="#br0" timeOffset="375337.3377">14866 6960 632 0,'4'-27'236'0,"-4"27"-184"0,13-42-16 0,-9 20 72 0,4 3-68 0,5-11 36 16,4 3-44-16,-4-3-8 15,4 7-16-15,-8-3 48 16,-5 7-32-16,4 0 68 16,1 7-52-16,-5 1-8 15,5 3-20-15,-9 5 32 16,8 6-20-16,-8 5 4 15,9 7-16-15,-9 4-44 16,12 0 20-16,-3 7-456 16,4 1 256-16</inkml:trace>
        </inkml:traceGroup>
        <inkml:traceGroup>
          <inkml:annotationXML>
            <emma:emma xmlns:emma="http://www.w3.org/2003/04/emma" version="1.0">
              <emma:interpretation id="{91E3927A-EF95-434C-8FC1-B1715D580B57}" emma:medium="tactile" emma:mode="ink">
                <msink:context xmlns:msink="http://schemas.microsoft.com/ink/2010/main" type="inkWord" rotatedBoundingBox="16458,7055 17462,7058 17457,8336 16454,8332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76092.3491">15607 7134 1028 0,'-5'-8'380'0,"5"8"-296"0,13-4-20 0,-4 1 52 16,3 6-76-16,18-6 8 16,0-1-28-16,21 0-172 15,-4 4 84-15</inkml:trace>
          <inkml:trace contextRef="#ctx0" brushRef="#br0" timeOffset="375908.3557">16071 6729 964 0,'21'-23'360'0,"-21"23"-280"0,0-15-24 0,-8 7 60 15,3 4-76-15,-12-3-8 16,0 3-20-16,-21-7 16 16,12 7-16-16,-16-4-48 15,8 8 20-15,-5-7-32 16,10 7 28-16,-6-4-8 15,14 4 16-15,-4 0-8 16,8 8 8-16,0 7 16 16,4 4 0-16,0 19-20 15,5 7 8-15,-5 19 40 16,4 1-20-16,-4 3 8 16,5-4-12-16,-1-3 12 15,9-8-12-15,-12 0-12 16,12-12 0-16,-9-7 40 15,9-3-24-15,0-9 8 16,0-3-12-16,9-7 4 16,3-5-8-16,1-7-12 0,13 4 4 0,8-4-4 15,4 4 0 1,5 0 24-16,-1-1-8 0,-3-3-144 16,-5 4 72-16,-5-8-168 15,1 4 132-15,-17-3-488 16,-4-1 324-16</inkml:trace>
          <inkml:trace contextRef="#ctx0" brushRef="#br0" timeOffset="378805.9997">16356 7270 320 0,'-4'0'120'0,"0"0"-96"0,-5 4-4 0,5-4 52 31,8 0-44-31,-4 0 32 0,0 0-32 0,0 0 36 16,0 0-36-16,0 0 12 15,0 0-24-15,0 0 20 16,0 0-24-16,0 4 40 16,0-1-28-16,-4-3 32 15,4 4-32-15,-4-4 32 16,4 4-32-16,-5-4 20 16,10 0-24-16,-5 0 8 15,0 0-16-15,0 0 0 16,0 0-4-16,0 0-8 15,0 7 4-15,0-3 20 16,0 8-12-16,-5 3 40 16,5 4-28-16,-4 3 4 15,8 5-16-15,-4-1 12 16,9 1-16-16,-1-4 4 16,5-1-4-16,0-7 12 15,-5-3-12-15,14-8 32 16,-10-4-24-16,10-16 4 15,3 5-12-15,-3-15-8 16,-1 3 4-16,-4-7 12 16,0 7-8-16,-9-4-12 15,5 12 0-15,-9-4-16 16,1 12 12-16,-5-1-32 16,0 8 24-16,-5 0 4 15,5 8 12-15,-4 3 0 0,4 4 0 16,-8 8-20-16,8 3 12 15,-5 16 4-15,5 0 4 16,-12 11 8-16,12-4-4 0,-17 4-56 16,12-8 28-16,-12 1 4 15,5-8 8-15,-10-4 12 16,5-4 0-16,-4-4 0 16,0-3 0-16,-1-8 0 15,1-3 0-15,0-9 0 16,4-3 0-16,-5-11-12 15,10 0 8-15,-5-8 12 16,12 7-4-16,5-6-20 16,5 6 8-16,3-7 4 15,13 8 4-15,-8-4-20 16,13 3 12-16,-5 5 20 16,0 3-4-16,1 0-20 15,-1 4 4-15,9 0 20 16,0 8-4-16,-5-4-84 15,13-1 44-15,-8-3-412 16,0 4 244-16</inkml:trace>
        </inkml:traceGroup>
        <inkml:traceGroup>
          <inkml:annotationXML>
            <emma:emma xmlns:emma="http://www.w3.org/2003/04/emma" version="1.0">
              <emma:interpretation id="{894781CA-C373-4DB6-AC04-05E136398817}" emma:medium="tactile" emma:mode="ink">
                <msink:context xmlns:msink="http://schemas.microsoft.com/ink/2010/main" type="inkWord" rotatedBoundingBox="17956,7945 18063,7946 18062,8093 17955,8092"/>
              </emma:interpretation>
            </emma:emma>
          </inkml:annotationXML>
          <inkml:trace contextRef="#ctx0" brushRef="#br0" timeOffset="394962.1584">17101 7550 944 0,'5'-15'352'0,"3"7"-276"0,9 5-20 16,-4 3 40-1,0 7-64-15,4 4-4 16,0 8-16-16,-9 4-20 16,1 4 4-16,-14 3-148 15,1 0 84-15</inkml:trace>
        </inkml:traceGroup>
        <inkml:traceGroup>
          <inkml:annotationXML>
            <emma:emma xmlns:emma="http://www.w3.org/2003/04/emma" version="1.0">
              <emma:interpretation id="{F23665AD-F8D4-4BEB-9D1F-72D08BBCF316}" emma:medium="tactile" emma:mode="ink">
                <msink:context xmlns:msink="http://schemas.microsoft.com/ink/2010/main" type="inkWord" rotatedBoundingBox="18648,6982 19622,6985 19620,7691 18645,7687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95398.4364">17808 6994 676 0,'4'11'248'0,"-4"-11"-192"0,13 42-16 0,-13-23 24 16,4 3-44-16,-8 5 0 16,4 3-12-16,-8 4 36 15,3-7-20-15,-3-5 64 16,4 5-48-16,-5-20 72 16,9-3-64-16,0-15 28 15,4-1-44-15,5-22-20 16,4 8-4-16,4-16-36 15,4 8 16-15,5-7-4 16,3 7 8-16,5-1 24 16,5 13-8-16,-5 3 24 15,0 7-20-15,-4 5-12 16,-1 7-4-16,-3 0 48 16,-5 4-24-16,-4-1-44 15,0 1 12-15,-4-4-264 0,0 0 156 16</inkml:trace>
          <inkml:trace contextRef="#ctx0" brushRef="#br0" timeOffset="395622.9922">17987 6638 756 0,'-4'-15'280'0,"4"15"-216"0,17-12-20 0,-4 5 120 16,4 7-100-16,12-8 16 15,5 1-44-15,0-5 8 16,5 9-24-16,-1-5-236 16,0 4 112-16</inkml:trace>
          <inkml:trace contextRef="#ctx0" brushRef="#br0" timeOffset="395877.6698">18502 6755 756 0,'-8'0'280'0,"8"0"-216"0,12 8-20 0,-3-8 56 15,-1 4-64-15,10-1 4 16,7 5-24-16,5-4-28 16,0 3 4-16</inkml:trace>
          <inkml:trace contextRef="#ctx0" brushRef="#br0" timeOffset="396028.6203">18506 7107 852 0,'9'-4'316'0,"-9"4"-248"0,64 4-16 0,-30-8 32 15,9 4-56-15,12-3-248 16,0 3 116-16</inkml:trace>
        </inkml:traceGroup>
        <inkml:traceGroup>
          <inkml:annotationXML>
            <emma:emma xmlns:emma="http://www.w3.org/2003/04/emma" version="1.0">
              <emma:interpretation id="{249EAAE3-1104-42D5-B81F-43D143DF09B7}" emma:medium="tactile" emma:mode="ink">
                <msink:context xmlns:msink="http://schemas.microsoft.com/ink/2010/main" type="inkWord" rotatedBoundingBox="20095,6763 22944,6773 22940,8073 20091,8063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96814.835">19239 6857 464 0,'0'-26'176'0,"4"18"-140"0,0-3-8 0,-4 7 64 16,5 4-56-16,-5-4 120 15,0 4-88-15,0 12 20 16,8 3-52-16,5 15 56 16,8 8-52-16,5 4-8 15,4-4-20-15,-5-4-20 16,5 0 4-16,-4-8 40 16,-5 1-24-16,-4-8 24 15,-4-1-20-15,-9-6-60 16,4-5 20-16</inkml:trace>
          <inkml:trace contextRef="#ctx0" brushRef="#br0" timeOffset="397021.4445">19554 6744 684 0,'-13'-38'252'0,"13"38"-192"0,0-8-20 16,0 8 128-1,-8 4-100-15,-1 8-20 16,9 3-28-16,-17 19 0 0,4 4-12 0,-12 11 16 16,4-4-16-16,-14 1 4 15,1-5-4-15,5-3-8 16,7-4 4-16,-3-7 4 16,8-5-4-16,0-10-196 15,8-1 104-15</inkml:trace>
          <inkml:trace contextRef="#ctx0" brushRef="#br0" timeOffset="397320.3818">19418 6536 632 0,'34'-19'236'0,"-34"19"-184"0,34-27-16 0,-13 16 60 16,-4 3-60-16,13-11-20 16,-4 0-16-16,-1-3-8 15,1 3 0-15,-9 4 96 16,0 7-48-16,-13 8 88 16,4 8-72-16,-16 11-8 15,8 3-32-15,0 5-12 16,0 3 0-16,8-3-16 15,1-1 8-15,12 1-180 0,1-5 96 16,16-7-400-16,-4 4 272 0</inkml:trace>
          <inkml:trace contextRef="#ctx0" brushRef="#br0" timeOffset="397549.025">19959 6596 684 0,'8'-4'252'0,"-8"4"-192"0,21 27-20 0,-8-4 84 15,8 7-76-15,1 19-20 16,-5 0-16-16,13 4-4 16,-1-3-4-16,-7-1-20 15,7-8 8-15,-12-7-128 16,1-3 76-16,-6-9-516 15,5-3 320-15</inkml:trace>
          <inkml:trace contextRef="#ctx0" brushRef="#br0" timeOffset="397869.8548">20278 6566 924 0,'-13'15'340'0,"13"-15"-260"0,-17 49-28 15,4-15 8 1,9 4-44-16,-21 15 4 16,12 4-12-16,-21 0-24 0,4-4 8 0,-8-4-76 15,-1-15 48-15,-3-4-152 16,8-3 104-16</inkml:trace>
          <inkml:trace contextRef="#ctx0" brushRef="#br0" timeOffset="397981.1254">20406 6816 644 0,'17'-15'236'0,"-17"15"-180"0,68-16-20 0,-34 9 124 15,0 3-96-15,17-7 8 16,0 7-44-16,0-4-8 16,0 8-12-16,-8-7-164 15,-9 7 84-15</inkml:trace>
          <inkml:trace contextRef="#ctx0" brushRef="#br0" timeOffset="398281.9716">20755 6494 852 0,'-13'8'316'0,"13"-8"-248"0,-8 26-16 0,-1 1 4 15,9 3-40-15,-13 27-24 16,9 7 4-16,-5 0 16 15,5-3-4-15,0-8-12 16,8-4 0-16,0-11-112 16,5-4 64-16</inkml:trace>
          <inkml:trace contextRef="#ctx0" brushRef="#br0" timeOffset="398608.8285">21095 6611 1048 0,'-4'0'388'0,"4"0"-300"16,-17 27-28-16,17-8 16 15,0 7-56-15,-4 16-8 16,4 0-8-16,4 3-68 16,13-3 36-16,9-8-48 15,4 0 40-15,12-15-60 16,1 0 56-16,-1-8-96 15,-3-3 76-15,-18-8-68 16,9 3 72-16,-17-6-56 16,-1 3 64-16,-16 3-32 0,0 5 48 15,-18 11 132-15,-3 7-52 0,-9 24 44 16,-4 2-52 0,-9 36 4-16,8-1-28 0,5-4-8 15,9-7-4-15,-5-16 20 16,9-11-12-16,-5-22 100 15,13 3-60-15,-4-22 72 16,9-5-68-16,-5-21-12 16,5-5-28-16,-5-30-36 15,4 4 8-15,9-27-196 16,9 12 112-16</inkml:trace>
          <inkml:trace contextRef="#ctx0" brushRef="#br0" timeOffset="398947.9307">21279 6452 800 0,'8'-15'296'0,"-8"15"-232"0,-13-7-16 16,9 3 152 0,8 0-120-16,-4-7 28 15,5 7-64-15,3-4-44 16,-4 8-4-16,13 0 0 0,-4 4 4 0,0 0-44 16,12 4 24-16,-12-1 52 15,4 1-16-15,0-1 12 16,-8 1-16-16,-9-4-88 15,0-1 44-15,0-3-264 16,0 0 164-16</inkml:trace>
          <inkml:trace contextRef="#ctx0" brushRef="#br0" timeOffset="399464.0622">21751 6358 560 0,'0'-8'208'0,"0"8"-164"0,4 0-8 16,-4 4 164-1,0 4-116-15,9 3 44 16,-5 0-76-16,9 4-36 15,-9 1-16-15,18-1 16 16,-1 0-8-16,4-8-28 16,5 5 8-16,-4-5-48 15,4-3 32-15,-1-4-56 16,-3 0 48-16,-5 0-8 0,-4-7 24 0,-4-1 20 16,0 0 4-16,0-3 32 15,-1 11-20-15,-7-8 76 16,-5 16-56-16,0 0 40 15,0 7-44-15,0 30-8 16,0 4-16-16,0 23-8 16,0 8 4-16,0 3 48 15,0-7-28-15,-5-8-12 16,-3-19-4-16,-1-11 8 16,-3-4-8-16,-14-11 40 15,0-4-24-15,-12-12-4 16,4-3-12-16,4-12 12 15,0 1-12-15,13-16-48 16,5 4 24-16,29-11-84 16,4 3 56-16,13 1-264 15,13 7 172-15</inkml:trace>
        </inkml:traceGroup>
      </inkml:traceGroup>
    </inkml:traceGroup>
    <inkml:traceGroup>
      <inkml:annotationXML>
        <emma:emma xmlns:emma="http://www.w3.org/2003/04/emma" version="1.0">
          <emma:interpretation id="{59A93DAE-F655-427D-9196-8A8EEE792110}" emma:medium="tactile" emma:mode="ink">
            <msink:context xmlns:msink="http://schemas.microsoft.com/ink/2010/main" type="paragraph" rotatedBoundingBox="2867,8399 16488,8607 16469,9914 2847,97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41C8B4-5B1D-43D8-B90D-A8914B568642}" emma:medium="tactile" emma:mode="ink">
              <msink:context xmlns:msink="http://schemas.microsoft.com/ink/2010/main" type="line" rotatedBoundingBox="2867,8399 16488,8607 16469,9914 2847,9706"/>
            </emma:interpretation>
          </emma:emma>
        </inkml:annotationXML>
        <inkml:traceGroup>
          <inkml:annotationXML>
            <emma:emma xmlns:emma="http://www.w3.org/2003/04/emma" version="1.0">
              <emma:interpretation id="{6A8F3E5B-F3B5-4DFE-9DAE-3B93163DC2BA}" emma:medium="tactile" emma:mode="ink">
                <msink:context xmlns:msink="http://schemas.microsoft.com/ink/2010/main" type="inkWord" rotatedBoundingBox="2861,8808 3991,8826 3982,9476 2851,9459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19827.3355">2909 8871 560 0,'-5'23'208'0,"5"-23"-164"0,17 11-8 0,-4-7 40 16,0 3-48-16,4-3 24 15,4 4-32-15,9-12 16 16,-4 4-20-16,-1-8 8 15,-4 5-12-15,-4-9 28 16,-4 5-24-16,-9-12 32 16,5 7-32-16,-13-14 20 15,-1 7-20-15,-3-7 8 16,-1 3-12-16,-8 0 12 16,9 8-16-16,-5 4 4 15,9 3-4-15,-9 4 4 16,9 4-8-16,-9 8-20 15,5 3 8-15,-10 8-4 0,6 4 4 16,-18 7 8-16,13 0 0 0,-9 1 32 16,5-1-16-16,0 0 40 15,12-3-32 1,5-5-32-16,4 1 4 0,13-8-16 16,4 0 8-16,13-7 60 15,4 3-24-15,8-7-72 16,-8 4 24-16,-8-8-140 15,-1 0 88-15,-8 0-332 16,-4 0 224-16</inkml:trace>
          <inkml:trace contextRef="#ctx0" brushRef="#br0" timeOffset="419221.9216">2006 8413 684 0,'0'-7'252'0,"8"-5"-192"0,-8 12-20 0,0-4 68 15,0 4-68-15,0-3 28 16,0 6-40-16,0-3-16 16,0 0-8-16,0 0 4 15,9 4-4-15,-5 4 8 16,5 3-8-16,-9 4 16 15,8 4-12-15,-8 8 4 16,0 3-4-16,-4 12-32 16,0-1 12-16,-5 1-4 15,9-1 8-15,-4-3 24 16,4-7-8-16,-4-12-4 16,4-1 0-16,-5-14 4 15,5 0-4-15,0-19-4 16,5 4 4-16,-1-20-4 15,0 5 0-15,5-16 0 0,3 12 0 16,10-8-56-16,-5 11 32 16,4-3 12-16,5 7 8 0,-1-3-24 15,5 11 16-15,0-8 48 16,0 16-16-16,-5-1 16 16,1 4-20-16,-1 4-8 15,1 4-4-15,-5 4 4 16,-4 7-4-16,-4 0 40 15,0 11-20-15,-9 12-12 16,4 0-8-16,-8 11-4 16,0-3 0-16,-4-1 8 15,4-11-4-15,0-11 8 16,4-4-8-16,-4-23 32 16,9 0-20-16,-1-26-4 15,9 3-8-15,-4-22-48 16,4 11 24-16,0-7-20 15,0 11 24-15,0 0-28 16,0 7 28-16,0 1 16 16,0 11 0-16,0 0 12 15,1 7-8-15,-6 4 52 16,5 4-32-16,-8 4 52 16,4 4-44-16,-5 3 20 15,1 4-32-15,-5 8 36 16,0 3-32-16,-4 12 12 15,0 0-20-15,-4 11-8 0,0 4-4 16,-5-4 20-16,1-7-12 0,-5-8-100 16,9-4 44-1,-5-11-192-15,5 0 132 0</inkml:trace>
        </inkml:traceGroup>
        <inkml:traceGroup>
          <inkml:annotationXML>
            <emma:emma xmlns:emma="http://www.w3.org/2003/04/emma" version="1.0">
              <emma:interpretation id="{31A7A211-0B91-407D-BD0F-D91E4222D3E6}" emma:medium="tactile" emma:mode="ink">
                <msink:context xmlns:msink="http://schemas.microsoft.com/ink/2010/main" type="inkWord" rotatedBoundingBox="4702,8447 6860,8480 6846,9358 4689,9325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22540.1565">4859 8069 456 0,'25'-23'168'0,"-25"23"-128"0,26-4-16 0,-18 12 148 16,5 3-100-16,0 16 96 15,8 3-100-15,-12 11 20 16,4 1-52-16,-13 0-4 16,8-4-20-16,-12-8 28 15,0 0-24-15,-13-11 32 16,4 0-32-16,-13-11 20 15,1-1-20-15,-5-7-8 16,9 0-4-16,-9-7-32 16,13-1 16-16,0-3-4 15,12 3 8-15,5 1-72 16,9 3 44-16,12 4 12 16,13 4 20-16,13-1 20 15,4 9-8-15,0-5-144 16,0 5 72-16,-4-5-412 15,-4 5 264-15</inkml:trace>
          <inkml:trace contextRef="#ctx0" brushRef="#br0" timeOffset="422857.5069">5608 8428 632 0,'5'-7'236'0,"-5"7"-184"0,17-4-16 0,-9 4 44 16,9 4-52-16,13-1 40 16,0 9-36-16,0 3 24 15,-1 0-28-15,1 12 28 16,-9-1-32-16,-12 12 20 15,-1 0-24-15,-20 7 60 16,-1 4-44-16,-30-7 20 16,5 3-36-16,-22-10-16 15,5-5-8-15,-5-11-128 16,14-4 72-16</inkml:trace>
          <inkml:trace contextRef="#ctx0" brushRef="#br0" timeOffset="423156.9919">6000 8406 768 0,'-17'-4'284'0,"17"4"-220"0,-9 4-20 0,5-4 56 15,8 0-64 1,-8 3-4-16,4 5-20 0,-8 3 32 15,3 1-20-15,-7 3 20 16,3 4-24-16,-8 3 44 16,9 5-36-16,-9 7 20 15,8 0-28-15,1 4-8 16,8-4-8-16,4 0 20 16,4-8-12-16,5-10-144 15,4-1 68-15,4-11-412 16,1 3 264-16</inkml:trace>
          <inkml:trace contextRef="#ctx0" brushRef="#br0" timeOffset="422179.659">4011 8421 444 0,'0'-8'164'0,"5"12"-124"0,-5-4-16 15,0 0 168 1,0 0-112-16,0 0 28 16,0 0-64-16,-5 0 0 15,5 7-28-15,-8 1 20 16,-1 0-24-16,-8 3-4 15,5 0-4-15,-14 8 40 16,9 0-24-16,-9 11 16 16,9 4-20-16,-4 8 8 15,8-4-12-15,9 0-16 16,0 0 0-16,12-16 20 0,9-3-8 0,5-15-20 16,3-4 4-1,5-15-40-15,0 0 28 0,0-12-20 16,-1 8 24-16,-3-7 8 15,-5 7 8-15,-8-4 24 16,-4 8-12-16,-9 4-20 16,0 7 0-16,-5 12 40 15,1 3-20-15,0 19 24 16,8 4-20-16,13 15 0 16,4-3-8-16,22-4-8 15,8-5 4-15,13-10-4 16,-4-4 0-16,-1-16 32 15,-8 1-16-15,-8-16-32 16,-9-3 8-16,-9-16 20 16,1 1-8-16,-13-16 36 15,-5 1-24-15,-8-16 4 16,9 8-12-16,-18-1-16 16,1 16 4-16,-5 0-4 15,9 15 0-15,-5 0-20 16,9 12 16-16,0-8-120 15,5 11 76-15,3-8-444 16,1 9 276-16</inkml:trace>
        </inkml:traceGroup>
        <inkml:traceGroup>
          <inkml:annotationXML>
            <emma:emma xmlns:emma="http://www.w3.org/2003/04/emma" version="1.0">
              <emma:interpretation id="{4A8AD3FA-7FF2-469B-8CBB-DD17D57125F5}" emma:medium="tactile" emma:mode="ink">
                <msink:context xmlns:msink="http://schemas.microsoft.com/ink/2010/main" type="inkWord" rotatedBoundingBox="7524,8970 7886,8975 7881,9341 7518,9336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24554.6098">6707 8549 704 0,'-13'0'264'0,"13"8"-208"0,4-8-12 15,-4 7 80 1,9-7-76-16,12 8 44 16,0 0-56-16,14-8 24 15,-1 3-32-15,8 5-8 16,1-8-12-16,-5 4-8 15,0 3 4-15,-12-3-136 0,0 4 72 0</inkml:trace>
          <inkml:trace contextRef="#ctx0" brushRef="#br0" timeOffset="424813.3318">6664 8886 944 0,'0'4'352'0,"0"-4"-276"0,13 8-20 0,-4-5-4 16,8 1-40-16,17 0 24 15,0 3-24-15,13-7-120 16,-1 0 60-16</inkml:trace>
        </inkml:traceGroup>
        <inkml:traceGroup>
          <inkml:annotationXML>
            <emma:emma xmlns:emma="http://www.w3.org/2003/04/emma" version="1.0">
              <emma:interpretation id="{27006B5D-A8FB-4D0E-926A-3E067C062FCF}" emma:medium="tactile" emma:mode="ink">
                <msink:context xmlns:msink="http://schemas.microsoft.com/ink/2010/main" type="inkWord" rotatedBoundingBox="8681,8933 9046,8938 9038,9428 8674,9422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25272.779">7823 8739 600 0,'0'7'224'0,"0"-7"-176"0,8 19-12 0,1-11 104 16,-1 3-84-16,5-3 32 15,8-1-52-15,9-11 4 16,0 4-24-16,12-15 28 16,1 8-28-16,-5-12 4 15,5 7-12-15,-13-7 12 16,-1 4-12-16,-16-7 40 15,-4-1-24-15,-9-4-4 16,0 5-12-16,-13-5-16 16,-4 12 4-16,4-4 40 15,-4 12-24-15,-4-9 0 16,8 9-8-16,-17-1-32 16,17 8 16-16,-16 0 24 15,7 8-8-15,-7 3 0 16,7 4 0-16,-8 16 20 15,1-5-12-15,7 16 12 16,1 3-12-16,4 4-16 16,17-3 0-16,0 3-4 15,0-7 0-15,17-8 24 16,4-4-8-16,1-11 32 16,7 0-24-16,6-12-120 15,-6 1 56-15,1-4-264 16,-9 0 172-16</inkml:trace>
        </inkml:traceGroup>
        <inkml:traceGroup>
          <inkml:annotationXML>
            <emma:emma xmlns:emma="http://www.w3.org/2003/04/emma" version="1.0">
              <emma:interpretation id="{A96752C7-7148-45C5-8B19-26D30DD9949F}" emma:medium="tactile" emma:mode="ink">
                <msink:context xmlns:msink="http://schemas.microsoft.com/ink/2010/main" type="inkWord" rotatedBoundingBox="9658,8519 11929,8553 11911,9717 9640,9683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27392.3531">9343 8655 924 0,'-9'-19'340'0,"9"19"-260"0,34-7-28 0,-8 3 96 15,-1 0-92-15,18-3 24 16,4 3-48-16,4 0-84 16,-4 4 28-16,0-4-212 15,-5 8 132-15</inkml:trace>
          <inkml:trace contextRef="#ctx0" brushRef="#br0" timeOffset="427302.2547">10045 8303 808 0,'17'-15'300'0,"-17"15"-232"0,-8 0-20 15,-1 0 88 1,1 4-84-16,-13 0-12 0,-1 3-24 16,-3-3-32-16,3 4 8 0,-7-8 12 15,7 3 0-15,-3-3-12 16,3 0 4-16,-3-3-32 15,8 3 20-15,-9-4 32 16,9 0-8-16,-4 0 16 16,4 4-12-16,-4 0 20 15,4 8-20-15,-9 3-12 16,5 4-4-16,-13 8 20 16,8 4-8-16,-8 22-12 15,13 4 0-15,-9 19 4 16,13 0 0-16,0 7 16 15,4-11-8-15,0-11-4 16,9-12 0-16,0-7-16 16,4-7 8-16,0-9 28 15,8-3-12-15,1-11 24 16,4-1-24-16,4-3 32 16,4 0-28-16,13 0-12 15,-4-1-8-15,0-3 4 16,0 4 0-16,-1-4 0 15,-3 0 0-15,-1-4-88 16,1 4 48-16,-9-7-144 16,-4 3 104-16,-9-7-332 15,5 7 228-15</inkml:trace>
          <inkml:trace contextRef="#ctx0" brushRef="#br0" timeOffset="426640.0096">9194 8118 684 0,'-5'-12'252'0,"5"9"-192"0,-4 3-20 0,0 0 24 16,4 3-44-16,-13 5 0 16,5 7-12-1,-14 8-8-15,1 3 4 0,-17 12 12 16,4 4-8-16,-22 18 76 15,9 1-48-15,-8 37 68 16,8-3-64-16,17 15 28 16,13-12-40-16,22-15-16 15,7-11-8-15,27-7 20 16,-1-12-12-16,5-8-76 16,-1-11 36-16,-8-11-264 15,-4-8 160-15</inkml:trace>
          <inkml:trace contextRef="#ctx0" brushRef="#br0" timeOffset="428825.3917">10403 9030 808 0,'-13'-4'300'0,"13"4"-232"0,-21 4-20 0,8 0 96 16,5 7-88-1,-14 4 16-15,1 4-48 16,-17 8-12-16,8-5-8 0,-13 9-4 16,5-1 0-16,-5-3-72 15,9-1 40-15,0-7-180 16,13 0 116-16</inkml:trace>
          <inkml:trace contextRef="#ctx0" brushRef="#br0" timeOffset="428519.0615">10139 9034 592 0,'-4'-4'220'0,"4"4"-172"0,4-4-12 16,-4 0 128 0,0 8-96-16,0-4 52 15,0 0-72-15,4 0 20 0,1 4-40 0,-1-4 80 16,4 8-60-16,5-1 40 15,0 8-52-15,4 0 0 16,0 4-24-16,0 0 12 16,4 0-16-16,-4 0 4 15,5 4-4-15,-14-8 28 16,5-4-20-16,-5-3-4 16,1 0-8-16,-9-12-156 15,4 4 84-15</inkml:trace>
          <inkml:trace contextRef="#ctx0" brushRef="#br0" timeOffset="429000.985">10820 8621 904 0,'0'-4'332'0,"0"4"-256"0,26 0-24 0,-9 0 96 16,4 4-92-16,9 0 16 15,4 0-48-15,4-4 4 16,-8 4-16-16,-4-4-96 16,-1 3 48-16</inkml:trace>
          <inkml:trace contextRef="#ctx0" brushRef="#br0" timeOffset="429242.6411">11046 8451 684 0,'-8'-8'252'0,"8"8"-192"0,-22 8-20 15,14-1 164 1,3 9-120-16,-7 14 64 0,7 4-88 15,-16 23-24-15,4 0-24 0,-4 11-28 16,8-8 8-16,-8-7-216 16,8-7 124-16</inkml:trace>
        </inkml:traceGroup>
        <inkml:traceGroup>
          <inkml:annotationXML>
            <emma:emma xmlns:emma="http://www.w3.org/2003/04/emma" version="1.0">
              <emma:interpretation id="{3D74A5FA-D8F8-4ED0-9D22-E684C519C951}" emma:medium="tactile" emma:mode="ink">
                <msink:context xmlns:msink="http://schemas.microsoft.com/ink/2010/main" type="inkWord" rotatedBoundingBox="12353,8856 13592,8875 13577,9869 12337,9851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29844.2421">11830 8799 728 0,'0'38'268'0,"0"-38"-208"0,-5 72-16 0,1-34 64 15,4-4-68-15,-13 23 60 16,5-1-56-16,-9 13 48 16,8-1-52-16,-12-8 84 15,4-11-68-15,-13-11 36 16,5-4-56-16,-10-22 16 15,-3-5-32-15,-4-29-212 16,7-5 104-16,6-22-520 16,12 3 336-16</inkml:trace>
          <inkml:trace contextRef="#ctx0" brushRef="#br0" timeOffset="429846.7488">11813 8458 892 0,'25'-11'332'0,"-25"11"-260"0,21-4-20 16,-8 1-184 0,0 6 60-16</inkml:trace>
          <inkml:trace contextRef="#ctx0" brushRef="#br0" timeOffset="430407.7032">12438 8549 852 0,'-8'-3'316'0,"8"3"-248"0,-17-8-16 0,4 8 76 16,9 8-80-16,-13-5-12 16,8 9-20-16,-12 3-32 15,8 4 8-15,-4 11-12 16,4 8 8-16,-4 4 0 16,13-5 4-16,4-3 0 15,9 1 0-15,8-13 32 16,0 1-12-16,0-12-84 15,4 1 40-15,0-9-60 16,1 1 52-16,-5-8 4 16,-5 4 20-16,-7-7 20 15,-1 3 0-15,-4-4 84 16,0 8-44-16,-4 0 68 16,4 4-64-16,4 0-16 15,5 4-20-15,3-1 8 16,10 1-12-16,12-8 40 15,0 4-24-15,8-8-4 0,-3 0-12 16,-5-4 4-16,-5-7-8 16,-11-4 40-16,-6 4-20 15,-12-11 4-15,-4 3-16 0,-4-11 0 16,-1 7-4-16,-4-7 4 16,9 12-8-16,0-9-204 15,4 16 108-15,8 4-492 16,5 11 328-16</inkml:trace>
          <inkml:trace contextRef="#ctx0" brushRef="#br0" timeOffset="432360.237">12473 8731 384 0,'0'-8'140'0,"-5"8"-108"0,5 0-8 0,0 0 76 16,0 0-60-16,0 0 52 15,0 0-52-15,0 0 8 16,0 0-32-16,0-7 0 16,0 7-8-16,0-4 56 15,5 4-36-15,-5-4 60 16,4 4-52-16,-4-3 56 16,4 3-56-16,-4-4 36 15,0 8-40-15,0-4-28 16,0 0-4-16,0 0-20 15,0 0 12-15,0 0 48 16,0 0-20-16,4-4 24 16,1 4-24-16,-5-4 36 0,0 8-32 15,0-4 32-15,0 0-32 0,0 0-24 16,0 0 0-16,4 0 8 16,0 0-4-16,-4 0-4 15,0 0 4-15,0 0-16 16,0 0 8-16,0 4 28 15,4-1-12-15,-4 1 24 16,0 7-24-16,0 5-4 16,0 3-4-16,-4-8 28 15,4 4-16-15,-4-4-156 16,4 1 76-16</inkml:trace>
        </inkml:traceGroup>
        <inkml:traceGroup>
          <inkml:annotationXML>
            <emma:emma xmlns:emma="http://www.w3.org/2003/04/emma" version="1.0">
              <emma:interpretation id="{FE91D7C5-F490-4492-9FA1-DCEED9D576AC}" emma:medium="tactile" emma:mode="ink">
                <msink:context xmlns:msink="http://schemas.microsoft.com/ink/2010/main" type="inkWord" rotatedBoundingBox="14013,8829 15455,8851 15440,9879 13997,9857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34000.8878">13848 8856 808 0,'-4'0'300'0,"4"0"-232"0,-13 11-20 0,4-3 36 16,5 3-56-16,-9 4 52 15,9 4-48-15,-4 0-32 16,3 4-4-16,5-8-8 16,5 0 4-16,3-7 44 15,9 3-24-15,4-11 8 16,1 0-12-16,3-4-8 16,1 1 4-16,-9-9 4 15,0 5-4-15,-13-12 16 16,-4 7-12-16,-13-10 4 15,5 6-4-15,-9-2-40 16,8 6 16-16,1 5-284 16,8 3 164-16</inkml:trace>
          <inkml:trace contextRef="#ctx0" brushRef="#br0" timeOffset="434610.5524">14389 8546 808 0,'4'-12'300'0,"-4"12"-232"0,9 0-20 16,-9 4 52-1,4 0-64-15,-4 7 76 0,0 4-64 16,-4 16 8-16,4 3-32 0,-5 3-20 31,5-2-8-31,0-5-48 0,5-4 24 0,3-11-72 16,5 1 56-16,8-13-68 15,5-3 64-15,-1-11 4 16,5 0 28-16,-9-12 48 16,1 4-20-16,-10 0 88 15,1 4-56-15,-13 4 32 16,4 11-44-16,-8 19-8 15,4 7-16-15,-4 23-24 16,4 8 8-16,-4 7 48 16,-1-3-20-16,-7 15-20 15,3-1 0-15,-12 5 0 16,-1-8 0-16,-7-12 60 16,7-7-32-16,-12-15-4 15,9-11-12-15,-9-20 0 16,8-3-8-16,-8-23 40 15,13-4-20-15,4-22-4 16,8 3-12-16,9-11-40 16,9 12 16-16,8-9-20 15,8 16 20-15,1-3-36 16,-1 6 32-16,1 1-28 16,4 7 28-16,0 1-112 15,-5 10 72-15,5 1-380 0,0 3 244 16</inkml:trace>
          <inkml:trace contextRef="#ctx0" brushRef="#br0" timeOffset="433575.2018">13269 8432 768 0,'17'-11'284'0,"-17"11"-220"0,42 0-20 15,-20 0 76 1,3 0-76-16,9 0 88 15,0 7-76-15,0-3-20 16,1 4-20-16,-6-1 12 16,-3 8-16-16,-13-7 40 15,-1 3-28-15,-20 1-40 16,-5 3 8-16,-25-8-148 0,4 12 84 0,-22-7-92 16,10-1 96-1,-6-4-80-15,14 1 84 0,8 0-28 16,18-1 52-16,12 5-4 15,12 6 28-15,22 9 28 16,5 7-8-16,12 0 72 16,-4-4-44-16,-9 4 24 15,-4 1-36-15,-17-9 148 16,0-3-92-16,-25-1 48 16,-1 1-76-16,-29-8 20 15,-1 4-40-15,-20-7 60 16,3-5-48-16,1-7 0 15,13 4-24-15,-1-8-28 16,17 4 4-16,5-7-136 16,13 3 76-16</inkml:trace>
          <inkml:trace contextRef="#ctx0" brushRef="#br0" timeOffset="433184.5714">13282 8428 416 0,'-5'-7'152'0,"5"7"-116"0,0-4-12 0,0 0 152 16,5 4-100-16,-5-4 60 15,0 8-80-15,0-4 20 16,0 0-44-16,0 0 8 15,0 8-24-15,-9 3 20 16,5 4-24-16,-9 15 4 16,0 4-8-16,-8 16 4 15,12-1-8-15,-3 4-12 16,3-4 4-16,1-7 4 16,3-8 0-16,1-8 16 15,4-7-8-15,-4-11-72 16,8-1 32-16,-4-14-136 15,9-1 92-15,-5-14-264 16,0-1 192-16</inkml:trace>
        </inkml:traceGroup>
        <inkml:traceGroup>
          <inkml:annotationXML>
            <emma:emma xmlns:emma="http://www.w3.org/2003/04/emma" version="1.0">
              <emma:interpretation id="{B6D21526-1D74-4944-A41D-44E2F373963B}" emma:medium="tactile" emma:mode="ink">
                <msink:context xmlns:msink="http://schemas.microsoft.com/ink/2010/main" type="inkWord" rotatedBoundingBox="16138,8602 16488,8607 16476,9421 16126,9415"/>
              </emma:interpretation>
              <emma:one-of disjunction-type="recognition" id="oneOf38">
                <emma:interpretation id="interp38" emma:lang="" emma:confidence="0">
                  <emma:literal>]</emma:literal>
                </emma:interpretation>
                <emma:interpretation id="interp39" emma:lang="" emma:confidence="0">
                  <emma:literal>}</emma:literal>
                </emma:interpretation>
                <emma:interpretation id="interp40" emma:lang="" emma:confidence="0">
                  <emma:literal>)</emma:literal>
                </emma:interpretation>
                <emma:interpretation id="interp41" emma:lang="" emma:confidence="0">
                  <emma:literal>,</emma:literal>
                </emma:interpretation>
                <emma:interpretation id="interp42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434996.3282">15283 8212 840 0,'34'-18'312'0,"-34"18"-244"0,60-12-16 15,-31 12 104 1,-3 4-96-16,8 7 72 16,0 8-76-16,0 12 4 15,-4 10-36-15,-4 16 40 16,-5 0-36-16,-13 30 40 16,1 0-40-16,-18 11 4 15,1-11-20-15,-30-11 80 16,3-12-48-16,-24-11-84 15,4-11 20-15</inkml:trace>
        </inkml:traceGroup>
      </inkml:traceGroup>
    </inkml:traceGroup>
    <inkml:traceGroup>
      <inkml:annotationXML>
        <emma:emma xmlns:emma="http://www.w3.org/2003/04/emma" version="1.0">
          <emma:interpretation id="{6CB2827B-B176-4168-ABAD-7095FFC0FC73}" emma:medium="tactile" emma:mode="ink">
            <msink:context xmlns:msink="http://schemas.microsoft.com/ink/2010/main" type="paragraph" rotatedBoundingBox="2806,9935 16680,10141 16657,11669 2783,114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F864EC-6345-4BE7-993F-727CC54DD0DF}" emma:medium="tactile" emma:mode="ink">
              <msink:context xmlns:msink="http://schemas.microsoft.com/ink/2010/main" type="line" rotatedBoundingBox="2806,9935 16680,10141 16657,11669 2783,11463"/>
            </emma:interpretation>
          </emma:emma>
        </inkml:annotationXML>
        <inkml:traceGroup>
          <inkml:annotationXML>
            <emma:emma xmlns:emma="http://www.w3.org/2003/04/emma" version="1.0">
              <emma:interpretation id="{540C1725-44EF-4B5B-A2EE-BB362D517766}" emma:medium="tactile" emma:mode="ink">
                <msink:context xmlns:msink="http://schemas.microsoft.com/ink/2010/main" type="inkWord" rotatedBoundingBox="2801,10261 4034,10279 4025,10880 2792,10862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37253.3972">1946 9859 312 0,'4'-4'112'0,"5"4"-84"0,-5-4-12 0,0 1 100 15,1 3-68-15,-1-4 60 16,5 4-64-16,-1-4 68 16,5 8-64-16,-5 0 0 15,1 7-28-15,-1 8 40 16,1 7-32-16,-1 8 4 16,5 4-20-16,-9 4 20 15,1 0-20-15,-5-8 32 16,4 0-28-16,-4-8 20 15,0-3-20-15,0-8 36 16,0-4-28-16,0-7 4 16,0 0-16-16,0-12-32 0,4 5 8 15,0-16 12-15,5 0 4 0,4-23-64 16,8 12 32-16,9-12-40 16,0 12 36-16,8-8 20 15,0 12 8-15,5-5 12 16,-5 12-4-16,-4 4 40 15,-4 8-20-15,-9 3 20 16,1 11-24-16,-10 1 36 16,1 11-32-16,-9 15 12 15,5 4-20-15,-9 7-8 16,0-3-4-16,0-4 12 16,4-4-8-16,-8-8 16 15,4-3-16-15,-4-8 32 16,-1-3-24-16,1-12 12 15,8 0-16-15,1-19-24 16,3 3 4-16,1-21-84 16,-1 3 52-16,9-16-72 15,0 9 64-15,0-1-4 16,0 8 32-16,0 8 4 16,-4 3 8-16,0 4 96 15,0 11-48-15,-5 8 80 16,1 8-68-16,-5 18 60 15,0 5-60-15,1 14 32 16,-5 4-48-16,0-7-28 16,0 7-8-16,-5-7 36 0,5-12-24 15,-4-3-36-15,4-1 12 16,-4-7-236-16,0 0 136 0,-5-8-364 16,5 4 264-16</inkml:trace>
          <inkml:trace contextRef="#ctx0" brushRef="#br0" timeOffset="437674.2623">2938 10309 560 0,'26'12'208'0,"-26"-12"-164"0,47 0-8 0,-26-4 40 16,5 4-48-16,-1-4-4 16,1 4-12-16,-5-11 16 15,-4 3-16-15,-4-7 24 16,0 8-24-16,-13-5 32 16,0 5-28-16,-13-9 4 15,4 9-12-15,-12-4 28 16,8 3-20-16,-8 0 20 15,8 5-20-15,-8 3-8 16,8 3-4-16,-8 9-16 16,8 3 8-16,-13 4 4 15,14 0 0-15,-5 3 24 0,4 5-12 0,0-4-20 16,5-1 0-16,8 1 4 16,4-4 4-16,9-4 8 15,8-3-4-15,4-5 32 16,10 4-20-16,-10-7-252 15,5 0 128-15</inkml:trace>
        </inkml:traceGroup>
        <inkml:traceGroup>
          <inkml:annotationXML>
            <emma:emma xmlns:emma="http://www.w3.org/2003/04/emma" version="1.0">
              <emma:interpretation id="{88C26428-9758-4BAF-9A16-4FD007B88557}" emma:medium="tactile" emma:mode="ink">
                <msink:context xmlns:msink="http://schemas.microsoft.com/ink/2010/main" type="inkWord" rotatedBoundingBox="4806,9965 6758,9994 6738,11353 4786,11324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38709.7359">4088 9795 748 0,'-21'0'276'0,"21"0"-216"0,-22 11-16 16,10-3 112 0,7 7-96-16,-12 11 28 0,9 4-52 15,-9 16 32-15,4-1-40 0,0 5 4 16,5-1-20-16,-1-8-16 15,9-3 0-15,0-11 40 16,9-5-24-16,-1-6-28 16,9-5 8-16,0-11-80 15,5-4 52-15,-5-7-76 16,4 3 68-16,-4-11-24 16,0 0 40-16,-8-3-4 15,-1-1 20-15,-8 8 16 16,4 7 0-16,-8 8 96 15,0 12-56-15,0 7 24 16,8 7-36-16,4 0-4 16,5 1-16-16,21-4 12 15,5-1-16-15,7-6 24 16,5-5-20-16,1-11 24 16,-6 4-24-16,-12-12-32 15,-4 1 12-15,-13-12 28 16,-4 0-12-16,-13-15 16 15,-4 3-12-15,-13-22-8 16,4 8 0-16,-4-4-40 16,8 7 20-16,9 0-180 15,5 12 108-15</inkml:trace>
          <inkml:trace contextRef="#ctx0" brushRef="#br0" timeOffset="439054.8061">4688 9575 560 0,'22'-19'208'0,"-22"19"-164"0,55 0-8 0,-25 0 112 16,0 4-88-16,8 7 20 15,-8 4-48-15,-9 4 76 16,-4 0-60-16,-21 0 76 15,0 4-72-15,-26-4 0 16,4 4-32-16,-21-4 16 16,13-4-24-16,-4 0 24 15,13-4-24-15,-1-7 24 16,13 0-24-16,0-8-56 16,13 0 20-16,13-3-16 15,9 7 24-15,16-4 16 16,4 8 4-16,14-4-12 15,3 15 4-15,-3-8-224 16,-5 5 120-16</inkml:trace>
          <inkml:trace contextRef="#ctx0" brushRef="#br0" timeOffset="439941.1881">5515 9889 488 0,'-17'-19'180'0,"17"19"-140"0,-5-7-12 16,1 3 196-1,8 8-128-15,-8 3 44 0,4 5-88 0,-4 14-4 16,8 8-28-16,-4 8-4 15,4 0-8-15,5-5-8 16,8-3 4-16,4-11 12 16,9 4-8-16,8-20 24 15,1 1-20-15,3-16-48 16,1 1 20-16,-5-16-52 16,0 4 40-16,-8-11 16 15,-4 3 8-15,-13-3 20 16,-1 11-8-16,-7 4-4 15,-1 4 0-15,-8 26 20 16,-1 4-12-16,-7 30 12 16,3 0-12-16,-4 19-8 15,9-7 0-15,-9 14-16 16,9 9 8-16,-13 10 4 16,8-7 0-16,-12-3 16 15,0-16-8-15,-9-11 16 16,4-8-16-16,-12-15 16 15,8-4-16-15,-12-15 40 16,8 0-24-16,-9-15-4 16,13-3-12-16,0-24-24 15,9 1 8-15,4-31-56 16,9 4 32-16,3-15 24 16,5 11 8-16,9 0 36 0,4 16-20 15,4-1 20-15,8 12-20 16,14-1-24-16,3 12 0 0,14-3-12 15,-1 10 8-15,13-7-336 16,0 8 192-16</inkml:trace>
        </inkml:traceGroup>
        <inkml:traceGroup>
          <inkml:annotationXML>
            <emma:emma xmlns:emma="http://www.w3.org/2003/04/emma" version="1.0">
              <emma:interpretation id="{B3E2FE35-D876-47D2-8F87-AB04E60913B8}" emma:medium="tactile" emma:mode="ink">
                <msink:context xmlns:msink="http://schemas.microsoft.com/ink/2010/main" type="inkWord" rotatedBoundingBox="7515,10337 7907,10343 7902,10642 7510,10637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40361.1781">6656 10200 580 0,'4'0'216'0,"-4"0"-168"0,60 7-12 0,-22-7 56 15,5 4-56-15,16-4-4 16,1 8-20-16</inkml:trace>
          <inkml:trace contextRef="#ctx0" brushRef="#br0" timeOffset="440215.4182">6873 9931 1144 0,'-21'-11'420'0,"21"11"-324"0,-5 0-28 0,10 0 76 15,3 0-92-15,9 0-56 16,9 0 0-16,8 0-24 16,4 3 16-16,0 1-308 15,1 7 172-15</inkml:trace>
        </inkml:traceGroup>
        <inkml:traceGroup>
          <inkml:annotationXML>
            <emma:emma xmlns:emma="http://www.w3.org/2003/04/emma" version="1.0">
              <emma:interpretation id="{5AE0040F-EA01-4C21-8444-45C017ABABC4}" emma:medium="tactile" emma:mode="ink">
                <msink:context xmlns:msink="http://schemas.microsoft.com/ink/2010/main" type="inkWord" rotatedBoundingBox="8675,10460 9114,10466 9107,10894 8669,10887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41447.0246">7857 10219 676 0,'-9'-4'248'0,"9"4"-192"0,0 15-16 0,0-11 56 16,13-1-60 0,-5 5 32-16,1 0-40 0,4-5 36 31,-1 5-36-31,18-8 4 0,0 0-20 0,8-4-16 15,-4 0 0-15,9-3 40 16,-13 3-24-16,0-7 44 16,-9-1-32-16,-8-3 20 15,-5 4-24-15,-16-8 0 16,3 4-12-16,-12-12 4 16,5 5-8-16,-18-1-12 15,17 8 4-15,-17 0-24 16,9 3 16-16,-9 5 4 15,9 7 8-15,-17 3-12 16,16 5 8-16,-8 3-4 16,9 8 0-16,0 4 52 15,8 0-24-15,-4 11 24 16,4 0-24-16,13 0-8 16,0 0-8-16,9 0-4 15,4-4 0-15,8-3 16 16,9-1-8-16,12-3-100 15,5-4 48-15,17-4-164 0,0-4 112 16,17 1-472-16,-17-1 316 16</inkml:trace>
        </inkml:traceGroup>
        <inkml:traceGroup>
          <inkml:annotationXML>
            <emma:emma xmlns:emma="http://www.w3.org/2003/04/emma" version="1.0">
              <emma:interpretation id="{92FD2573-2436-4E51-A7BB-454F1476C319}" emma:medium="tactile" emma:mode="ink">
                <msink:context xmlns:msink="http://schemas.microsoft.com/ink/2010/main" type="inkWord" rotatedBoundingBox="9796,10122 11380,10145 11358,11591 9775,11567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42568.3243">10292 9904 912 0,'13'-11'340'0,"-13"11"-264"0,4-15-24 0,-4 7 52 16,5 5-68-16,-5-9 24 15,4 5-40-15,-17-9-52 16,5 5 16-16,-26-4-76 15,4 7 52-15,-21-3-16 16,4 7 32-16,-9-3-4 16,10 7 16-16,-1-8 44 15,17 8-20-15,-4-4 8 16,13 8-12-16,-1 0-16 16,10 3 4-16,-6 9 4 15,6 6 0-15,-5 24 32 16,4 3-16-16,-4 15 4 15,4-3-12-15,-4-1-24 16,4-3 8-16,1-11 12 16,3-9 0-16,0-6 24 15,5-5-16-15,8-3 4 16,5 0-8-16,4-4-8 16,4 3 4-16,4-10 12 15,0 3-8-15,1-4 32 16,3 4-24-16,1-7-76 15,4 3 32-15,-9-11-148 16,0 0 96-16,-4-7-360 16,-4 3 248-16</inkml:trace>
          <inkml:trace contextRef="#ctx0" brushRef="#br0" timeOffset="442796.213">9752 10234 820 0,'8'3'304'0,"-8"-3"-236"0,17-7-20 0,-4 3 96 16,4 4-88-16,13-4 16 15,4 8-48-15,13-4 4 16,4 0-16-16,8 0-132 16,-3 4 68-16,3 0-388 15,-8 7 244-15</inkml:trace>
          <inkml:trace contextRef="#ctx0" brushRef="#br0" timeOffset="443522.1118">10416 10306 652 0,'-4'3'244'0,"4"-3"-192"0,-22 4-12 16,9 0 120-1,9 4-96-15,-9 3 28 16,5 4-56-16,-5 0-12 15,5 4-16-15,8 4 12 16,8 3-12-16,1-3 4 16,8-4-4-16,4-8-52 0,0 1 28 15,1-12-60-15,7 3 44 16,-12-10 8-16,0 3 12 0,-8-3 28 16,4 3-8-16,-13-4-12 15,0 4 0-15,-9 8 4 16,5 4 0-16,-9 11 24 15,5 7-12-15,-5 20 24 16,4 7-24-16,-3 15 12 16,-1 0-12-16,0 0-8 15,9-7 0-15,-9-1 4 16,9-7-4-16,-18-4 32 16,1-7-20-16,-4-12 32 15,-1-3-32-15,-16-20 20 16,7 1-20-16,-11-16 0 15,12-3-8-15,-5-16 20 16,14 5-16-16,8-9-4 16,8 9-4-16,30-9-24 15,5 5 12-15,21-4-4 16,4 7 4-16,0-7-36 16,0 3 24-16</inkml:trace>
          <inkml:trace contextRef="#ctx0" brushRef="#br0" timeOffset="441789.0438">9236 9708 780 0,'-30'-4'288'0,"30"4"-224"0,-29 4-20 16,12-1 76 0,8 5-76-16,-16 3 36 15,3 8-48-15,-16 30 36 16,8 12-40-16,-8 26 56 16,12 0-48-16,5 19-8 15,4-15-16-15,25 19 24 16,14-12-20-16,8 4-216 15,8-11 108-15</inkml:trace>
        </inkml:traceGroup>
        <inkml:traceGroup>
          <inkml:annotationXML>
            <emma:emma xmlns:emma="http://www.w3.org/2003/04/emma" version="1.0">
              <emma:interpretation id="{840F097E-828C-4C93-A70C-EB9342A757F3}" emma:medium="tactile" emma:mode="ink">
                <msink:context xmlns:msink="http://schemas.microsoft.com/ink/2010/main" type="inkWord" rotatedBoundingBox="11972,10218 15956,10277 15940,11356 11956,11297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445981.1984">12111 10313 548 0,'0'23'204'0,"0"-23"-156"0,-5 53-16 0,-3-11 60 16,4-1-56-16,-18 24 48 15,5-1-48-15,-17-4 112 16,4 1-80-16,-8-19 72 15,4-1-80-15,-9-14 40 16,9 3-60-16,-4-19 40 16,8 1-44-16,0-24-124 15,13 1 44-15,9-34-468 16,12 3 284-16</inkml:trace>
          <inkml:trace contextRef="#ctx0" brushRef="#br0" timeOffset="446101.0166">12285 9832 840 0,'0'-18'312'0,"0"18"-244"0,21 15-16 0,-12-8-84 15,-5 5 8-15</inkml:trace>
          <inkml:trace contextRef="#ctx0" brushRef="#br0" timeOffset="443654.0047">11140 10287 652 0,'-9'-8'244'0,"9"8"-192"0,-4-4-12 0,0 4 172 16,4 4-124-16,-5-4 80 15,1 4-100-15,0-4 36 16,4 0-64-16,4 0 32 15,5 0-40-15,12 0-20 16,9 0-4-16,12-4 16 16,1 0-12-16,8 1-4 15,-4 3-4-15,-5-4-40 16,-7 8 20-16,-14-4 4 16,0 0 12-16,-12 0 0 15,-5 0 0-15,-8-4-152 16,4 4 84-16</inkml:trace>
          <inkml:trace contextRef="#ctx0" brushRef="#br0" timeOffset="445678.8945">11514 10003 624 0,'-12'-12'228'0,"7"12"-176"0,-3 0-16 15,4 0 96 1,8 4-80-16,-8 8 60 16,4 3-68-16,-5 11 32 15,1 8-44-15,-4 8 0 16,3 0-20-16,-3-5 12 16,4-3-16-16,-9-3 32 15,9-1-24-15,-9-7 32 16,9-1-32-16,-9-6 12 0,8-5-16 0,1-3-244 15,8 3 124 1</inkml:trace>
          <inkml:trace contextRef="#ctx0" brushRef="#br0" timeOffset="446931.8126">12677 10154 684 0,'-13'-4'252'0,"13"4"-192"0,-8 4-20 16,8-4 92 0,0 0-80-16,-13 4 16 15,4 4-44-15,-8 3 24 16,5 8-32-16,-10 4 20 15,5-1-20-15,-8 5 44 0,3-1-32 16,5 1-4-16,0-5-16 0,5 1-16 16,7 0 4-16,5-8 40 15,9 0-24-15,12-11-36 16,9-4 12-16,17-8-32 16,0 1 24-16,4-8-44 15,0 7 36-15,-13-7 40 16,-8 7-4-16,-9 1 28 15,-4 3-24-15,-4 0 4 16,-4 4-8-16,-5 4 4 16,4 7-8-16,9 5 16 15,5 2-12-15,12-6 48 16,4 3-28-16,5-19-24 16,-5 8-4-16,5-12-8 15,-5 1 0-15,-8-8 16 16,-9 3-4-16,-17-7 32 15,-4 4-20-15,-13-7 20 16,5 6-20-16,-18-10 8 16,14 7-12-16,-1-8-60 15,13 5 24-15</inkml:trace>
          <inkml:trace contextRef="#ctx0" brushRef="#br0" timeOffset="447952.8193">13661 10037 456 0,'0'-27'168'0,"0"27"-128"0,0-15-16 0,0 8 176 16,8 3-116-16,1-4 44 15,3 5-76-15,1-1 16 16,4 4-40-16,13 4 44 16,4 7-40-16,9 4-16 15,-1 8-8-15,-3-1 24 16,-5 5-16-16,-22-1 32 16,-3 1-32-16,-26-4 32 15,-4-1-32-15,-22-3-136 16,13 4 64-16,-21-8-96 15,9-4 88-15,-5-7-48 16,13 4 68-16,-5-4 4 0,22-1 24 16,9 1-4-1,12 4 8-15,13 3 36 0,4 0-16 16,5 1 36-16,4 3-28 0,8-4 92 16,-8 1-60-1,-5-1 12-15,1 0-36 0,-26 1 120 16,0-1-80-16,-17-3-4 15,4 3-36-15,-17-3 12 16,0 3-24-16,-12-11 32 16,8 0-28-16,-9-4-12 15,13 0-8-15,1-3-40 16,7 7 24-16</inkml:trace>
          <inkml:trace contextRef="#ctx0" brushRef="#br0" timeOffset="447323.3324">13635 10101 632 0,'4'-30'236'0,"-4"30"-184"0,5-11-16 15,-5 7 88 1,4 4-76-16,-4 7 16 15,0 9-40-15,-9 14 40 16,9 8-36-16,-12 3 4 16,3 1-20-16,-4 0 0 0,-4-5-4 0,4 1-24 15,5-4 8-15,4-7 32 16,-5-4-16-16,9-8-104 16,0-4 48-16</inkml:trace>
          <inkml:trace contextRef="#ctx0" brushRef="#br0" timeOffset="448066.3795">14172 10370 756 0,'-22'-11'280'0,"22"11"-216"0,9 0-20 15,-18 0 56 1,9 7-64-16,-8-3 32 15,-1 7-40-15,-4 1 0 16,1 7-16-16,3 7 0 16,-4-3-4-16,13 11-16 0,5 0 4 0,12-8 20 15,4-3-8-15,9-11 32 16,-5-1-24-16,5-22-32 16,-9 3 8-16,-4-11 36 15,-4 4-16-15,-8-8-8 16,-5 4-8-16,-5-3 12 15,-8 6-4-15,-4 1-64 16,9 4 32-16</inkml:trace>
          <inkml:trace contextRef="#ctx0" brushRef="#br0" timeOffset="449701.2785">14657 10063 704 0,'0'-19'264'0,"4"8"-208"0,1-4-12 0,-1 7 72 31,9 5-72-31,4-9 60 0,4 8-60 0,0-3-12 16,5 7-20-16,-1 4 24 16,1 7-20-16,-5 8 40 15,-4 7-32-15,-13 5-4 16,1 7-12-16,-27-4 36 16,1-4-20-16,-21 0 32 15,-1-3-32-15,-12-8-12 16,8 0-8-16,4-8-24 15,13-4 12-15,13-3-136 16,13 0 76-16,21-12-364 16,13 5 240-16</inkml:trace>
          <inkml:trace contextRef="#ctx0" brushRef="#br0" timeOffset="449955.1734">15100 9969 644 0,'-4'-15'236'0,"4"15"-180"0,-9-16-20 16,5 9 96 0,8 7-80-16,-4-8 40 15,0 8-52-15,-4 0 4 16,4 4-28-16,-9 4 96 16,1 3-60-16,-9 12-4 0,8 7-32 0,-8 8 32 15,4 0-24-15,1 3 4 16,3-3-16-16,9-8-8 15,4 1 0-15,9-9 48 16,4-3-28-16,9-3-176 16,4-5 80-16</inkml:trace>
        </inkml:traceGroup>
        <inkml:traceGroup>
          <inkml:annotationXML>
            <emma:emma xmlns:emma="http://www.w3.org/2003/04/emma" version="1.0">
              <emma:interpretation id="{535EBE0C-C659-4550-8B18-0576FE8D97E9}" emma:medium="tactile" emma:mode="ink">
                <msink:context xmlns:msink="http://schemas.microsoft.com/ink/2010/main" type="inkWord" rotatedBoundingBox="16500,10155 16680,10158 16668,10938 16488,10935"/>
              </emma:interpretation>
              <emma:one-of disjunction-type="recognition" id="oneOf45">
                <emma:interpretation id="interp49" emma:lang="" emma:confidence="1">
                  <emma:literal>)</emma:literal>
                </emma:interpretation>
                <emma:interpretation id="interp50" emma:lang="" emma:confidence="0">
                  <emma:literal>}</emma:literal>
                </emma:interpretation>
                <emma:interpretation id="interp51" emma:lang="" emma:confidence="0">
                  <emma:literal>,</emma:literal>
                </emma:interpretation>
                <emma:interpretation id="interp52" emma:lang="" emma:confidence="0">
                  <emma:literal>]</emma:literal>
                </emma:interpretation>
                <emma:interpretation id="interp5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50441.9268">15645 9734 860 0,'17'0'320'0,"-17"0"-248"0,34 15-20 15,-17 4 84 1,0 4-84-16,9 34 68 0,3 7-68 16,-12 19 48-16,1-3-56 0,-27 3 40 15,0-11-48-15,-20 7 24 16,3-10-32-16,-25 2 16 15,4-6-24-15</inkml:trace>
        </inkml:traceGroup>
      </inkml:traceGroup>
    </inkml:traceGroup>
    <inkml:traceGroup>
      <inkml:annotationXML>
        <emma:emma xmlns:emma="http://www.w3.org/2003/04/emma" version="1.0">
          <emma:interpretation id="{DDB0D248-9199-48D2-81A7-78BA125984FD}" emma:medium="tactile" emma:mode="ink">
            <msink:context xmlns:msink="http://schemas.microsoft.com/ink/2010/main" type="paragraph" rotatedBoundingBox="4426,11610 9517,11830 9474,12821 4383,126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1ABCDF-D7FC-480D-84C2-332D1C5B0EDF}" emma:medium="tactile" emma:mode="ink">
              <msink:context xmlns:msink="http://schemas.microsoft.com/ink/2010/main" type="line" rotatedBoundingBox="4426,11610 9517,11830 9474,12821 4383,12600"/>
            </emma:interpretation>
          </emma:emma>
        </inkml:annotationXML>
        <inkml:traceGroup>
          <inkml:annotationXML>
            <emma:emma xmlns:emma="http://www.w3.org/2003/04/emma" version="1.0">
              <emma:interpretation id="{40E48EA8-E7E2-4885-A5B5-47AACF812742}" emma:medium="tactile" emma:mode="ink">
                <msink:context xmlns:msink="http://schemas.microsoft.com/ink/2010/main" type="inkWord" rotatedBoundingBox="4422,11698 5394,11741 5357,12604 4385,12561"/>
              </emma:interpretation>
            </emma:emma>
          </inkml:annotationXML>
          <inkml:trace contextRef="#ctx0" brushRef="#br0" timeOffset="557210.3741">4041 11437 384 0,'13'8'140'0,"-9"-8"-108"0,5 0-8 0,-5 0 136 15,9 0-92-15,4-8 68 16,0 8-76-16,0-7 36 16,4-1-56-16,-4-3 32 15,0 3-40-15,-8-3 8 16,4 7-24-16,-9-7 64 15,0 7-48-15,-8-7 40 16,4 3-40-16,-9-3 8 16,1 7-24-16,-9-7-8 15,0-1-4-15,-9 1 12 16,9 7-8-16,-8 4 4 16,8 0-4-16,-13 0-16 15,8 8 4-15,-7-1 4 16,3 5 0-16,-8 3 8 15,0 0-4-15,-4-4-12 16,4 4 4-16,-5-3-16 16,14 3 12-16,-5-4-4 15,13 1 4-15,0-5 0 16,8 1 0-16,1-1 16 16,8 1-4-16,4-8 8 15,5 4-8-15,3-1-20 16,5 5 8-16,5 0 4 0,3 3 4 0,1-4 0 15,4 1 0-15,-5 3-12 16,1 5 8 0,-1-1 4-16,5 0 0 15,-9-4 0-15,-4 4 0 0,0 0 8 16,5-3-4-16,-10 3-4 16,1-4 4-16,-9-3 4 15,5 7-4-15,-13-4-12 16,-1 1 4-16,-7-1 12 15,3 0-4-15,-12 1 8 16,4 3-8-16,-13 0-20 16,9 4 8-16,-22-8 12 15,13 5 0-15,-8-13 16 16,4 5-12-16,-9-8 16 16,9 0-16-16,-4-8 16 15,12 1-16-15,-3-5 24 16,7 9-20-16,1-9-20 15,8 8 0-15,1-3-128 16,7 3 76-16,5 0-224 16,5 4 160-16,7-3-268 15,5 6 220-15</inkml:trace>
          <inkml:trace contextRef="#ctx0" brushRef="#br0" timeOffset="557817.8733">4084 12058 464 0,'-13'-4'176'0,"13"4"-140"0,0-3-8 15,0-1 188 1,0 8-124-16,0-4 68 15,9 0-92-15,-1-4 32 16,9 0-60-16,0 4 68 16,4 0-60-16,5 0 8 15,0 0-32-15,8 0 12 16,4 0-20-16,5-8-16 16,-5 8-4-16,0-7 4 15,-4 7 0-15,-8-4 16 16,-1 4-8-16,-8-4-144 0,-4 4 72 15,-9-7-220-15,1 3 160 0,-5-7-356 16,0 3 268-16</inkml:trace>
          <inkml:trace contextRef="#ctx0" brushRef="#br0" timeOffset="557949.3354">4352 11759 392 0,'-8'0'148'0,"8"0"-116"0,8 0-8 0,-8 0 100 16,0 0-72-16,0 4 52 15,9 3-64-15,-9 9 84 16,4 3-68-16,-8 11 36 16,-1 4-56-16,-3 8 32 15,-1 3-36-15,1-7-20 16,-5 3-4-16,-4-7 0 15,8 1-4-15,-3-13-56 16,12-3 28-16,-9-4-260 16,9-3 152-16</inkml:trace>
        </inkml:traceGroup>
        <inkml:traceGroup>
          <inkml:annotationXML>
            <emma:emma xmlns:emma="http://www.w3.org/2003/04/emma" version="1.0">
              <emma:interpretation id="{7D02C676-B781-424A-B83A-B71A78AA62E8}" emma:medium="tactile" emma:mode="ink">
                <msink:context xmlns:msink="http://schemas.microsoft.com/ink/2010/main" type="inkWord" rotatedBoundingBox="5972,12014 6321,12029 6313,12211 5965,12196"/>
              </emma:interpretation>
            </emma:emma>
          </inkml:annotationXML>
          <inkml:trace contextRef="#ctx0" brushRef="#br0" timeOffset="558517.7257">5110 11774 652 0,'9'0'244'0,"-9"0"-192"0,38-4-12 0,-17 1 120 16,0 6-96-1,9-3-16-15,0 0-32 0,8 0-92 16,1-3 40 0,-1 3-216-16,-4 3 140 0,-8-3-176 15,-1 4 160-15</inkml:trace>
          <inkml:trace contextRef="#ctx0" brushRef="#br0" timeOffset="558344.5439">5174 11608 520 0,'-9'-12'192'0,"9"12"-152"0,0 0-8 0,0 0 192 16,0 0-128-16,5 0 60 16,7 12-92-16,5-12 24 15,1 3-52-15,7-6 0 16,1 3-24-16,3-8-44 15,5 12 20-15,-8-4-220 16,0 7 132-16,-14-7-392 16,1 8 276-16</inkml:trace>
        </inkml:traceGroup>
        <inkml:traceGroup>
          <inkml:annotationXML>
            <emma:emma xmlns:emma="http://www.w3.org/2003/04/emma" version="1.0">
              <emma:interpretation id="{19680F79-2116-40B9-B777-119E3B746907}" emma:medium="tactile" emma:mode="ink">
                <msink:context xmlns:msink="http://schemas.microsoft.com/ink/2010/main" type="inkWord" rotatedBoundingBox="6921,11718 9517,11830 9474,12821 6878,12708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561249.5191">7099 11721 364 0,'0'-4'132'16,"0"4"-100"-16,0-3-12 0,8-1 124 15,-8 8-84-15,9-8 88 16,-5 4-84-16,-4-4 64 16,8 4-72-16,-8-4-20 15,0 8-24-15,0-4 24 16,0 0-20-16,0 0 20 15,0 0-20-15,9 0 0 16,-1 4-8-16,-3-4 72 16,-5 0-44-16,8 0 48 15,-8 0-48-15,9 0 24 16,-5 0-32-16,-4 0-16 0,9 0-8 0,-9 0 4 16,12 4-4-16,-3-4 8 15,12 0-8-15,9-4-12 16,8 4 4-16,13-4-4 15,5 4 0-15,3-4 8 16,-3 8 0-16,-5-4 16 16,0 4-8-16,-21-4 16 15,0 4-16-15,-22-4-40 16,-4 0 20-16,-8-8-272 16,-4 8 156-16</inkml:trace>
          <inkml:trace contextRef="#ctx0" brushRef="#br0" timeOffset="561633.5965">7456 11487 488 0,'-8'11'180'0,"8"-11"-140"0,-9 11-12 16,-3 1 128-1,12 3-92-15,-13 11 16 16,4 1-44-16,-8 11 8 16,4-4-24-16,5 7 0 15,-5 1-12-15,0 0 4 16,5-1-8-16,-1-3-108 0,1-4 56 16,-5-7-228-16,5-5 156 0</inkml:trace>
          <inkml:trace contextRef="#ctx0" brushRef="#br0" timeOffset="561820.2216">7980 11683 464 0,'-4'12'176'0,"4"-12"-140"0,0 11-8 0,0-3 20 15,8 3-32-15,1 16 56 16,4 3-40-16,-5 15 48 16,1 4-48-16,-18 8 12 15,9-4-28-15,-8 4 108 16,-5-4-72-16,-4-4 52 16,4-7-64-16,-17-1 104 15,17-14-84-15,-16 3-8 16,16-11-32-16,-17-4 12 15,13-7-20-15,-4-16-48 16,-1 8 20-16,10-26-280 16,3 11 164-16</inkml:trace>
          <inkml:trace contextRef="#ctx0" brushRef="#br0" timeOffset="561952.1637">8014 11434 644 0,'13'-12'236'0,"-13"12"-180"0,17-11-20 0</inkml:trace>
          <inkml:trace contextRef="#ctx0" brushRef="#br0" timeOffset="560427.2802">6081 11585 520 0,'-17'0'192'0,"17"-4"-152"0,-4-3-8 0,-1 3 104 15,10 4-80-15,-5-4 48 16,4 4-60-16,0-4 12 16,9 0-36-16,4-3 28 15,4 7-32-15,13-4 12 16,0 4-16-16,9 4 12 16,0 3-16-16,-1 5-20 15,1-1 4-15,-9 16 32 16,0-12-16-16,-4 11 52 15,-9 1-32-15,-21 3 4 16,8 4-20-16,-25 4 12 16,9-8-16-16,-26 4 24 15,4 4-20-15,-21-7-20 0,8-5 0 16,1-11-84-16,3-4 52 0,10-11-84 16,16 0 72-16,4-18-220 15,18 2 152-15</inkml:trace>
          <inkml:trace contextRef="#ctx0" brushRef="#br0" timeOffset="560708.8678">6826 11509 476 0,'4'-4'176'0,"-4"4"-136"0,0 4-12 0,0-8 120 15,0 4-88-15,-4-3 72 16,-4 6-76-16,-1-3-4 15,5 4-32-15,-13 0-4 16,-4 4-8-16,-5 3 4 16,9 4-8-16,-17 0 76 15,8 4-44-15,-3 8 32 16,7-5-40-16,-8 5 28 16,9 7-32-16,0 0-24 15,8 0 0-15,-4 4 0 16,17-4 0-16,9 0 0 15,-1 0 0-15,5-7-12 16,4-1 8-16,4-3-224 16,0-4 120-16,9-15-304 15,-4 3 232-15</inkml:trace>
          <inkml:trace contextRef="#ctx0" brushRef="#br0" timeOffset="562533.1251">8457 11400 268 0,'-8'0'100'0,"8"0"-76"0,8 34-8 0,-16-15 124 16,8-1-80-16,-13 9 88 16,13-1-84-16,-9 5 12 15,9 3-44-15,-8-4 56 16,3-3-48-16,-3-5 20 15,16 1-40-15,-3-8-16 16,12-4-8-16,-4-11-32 16,8 0 20-16,9-15-48 15,-1 4 36-15,-7-8-4 16,16 8 20-16,-12-4 68 16,-5 3-28-16,-13 5 76 15,1 3-56-15,-9 4 116 0,0 4-92 0,-9 3 44 16,9 8-68-16,-8 8-8 15,8 4-24-15,-13 26-28 16,13 3 4-16,-8 20-32 16,8-4 24-16,-13 0-92 15,4-8 60-15,-21-3-20 16,18-8 40-16,-18-4 24 16,0-7 4-16,-12-8 12 15,12-4-8-15,-17-15 8 16,9-4-8-16,8-18 40 15,0-5-20-15,26-14 12 16,4 3-20-16,12-11-24 16,10 8 0-16,8-8-24 15,4 7 20-15,-5 4 40 16,10 8-16-16,-9 0 8 16,-5 11-12-16,5 1-112 15,-9 3 56-15,-4 0-316 16,5 3 204-16</inkml:trace>
        </inkml:traceGroup>
      </inkml:traceGroup>
    </inkml:traceGroup>
    <inkml:traceGroup>
      <inkml:annotationXML>
        <emma:emma xmlns:emma="http://www.w3.org/2003/04/emma" version="1.0">
          <emma:interpretation id="{86670950-1D7C-408D-A1A0-55FD74D371DC}" emma:medium="tactile" emma:mode="ink">
            <msink:context xmlns:msink="http://schemas.microsoft.com/ink/2010/main" type="paragraph" rotatedBoundingBox="3760,12422 24048,11687 24137,14153 3850,148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99F218-35AA-4BCF-BC0B-4DC95A5FE75B}" emma:medium="tactile" emma:mode="ink">
              <msink:context xmlns:msink="http://schemas.microsoft.com/ink/2010/main" type="line" rotatedBoundingBox="3760,12422 24048,11687 24121,13720 3834,14454"/>
            </emma:interpretation>
          </emma:emma>
        </inkml:annotationXML>
        <inkml:traceGroup>
          <inkml:annotationXML>
            <emma:emma xmlns:emma="http://www.w3.org/2003/04/emma" version="1.0">
              <emma:interpretation id="{59DA16B5-E436-41E2-BFDD-2F0430A8558F}" emma:medium="tactile" emma:mode="ink">
                <msink:context xmlns:msink="http://schemas.microsoft.com/ink/2010/main" type="inkWord" rotatedBoundingBox="3790,13243 4900,13203 4926,13900 3815,13940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643972.9309">3892 13289 528 0,'0'-4'196'0,"0"4"-152"0,0 4-12 0,0-4 80 32,9 3-68-32,-1-6 0 0,14 3-28 0,-10-8-4 15,5 4-4-15,0-7-16 16,0 3 4-16,-4-7 28 15,4 4-12-15,-13-4 24 16,5 3-24-16,-9-3 40 16,0 8-28-16,-4-5 20 15,-5 9-24-15,1-5 16 16,8 8-20-16,-5-4-24 16,5 8 0-16,-8-4 48 15,-1 4-20-15,-3-4-36 16,12 0 8-16,-17 0 8 15,12 0 4-15,-12 0-12 16,13 7 4-16,-13 1 12 16,4 7-4-16,5 0-12 15,3 4 4-15,-7 4 20 16,7 3-8-16,-7 1 4 16,3-1-4-16,1 1 36 15,12-5-20-15,-4-3-24 16,8 0 0-16,5-7 36 15,4-1-24-15,0-7 16 16,9 3-16-16,-5-7-96 16,0 4 48-16,1-4-156 0,3 4 108 15,-4 4-472-15,5 3 308 16</inkml:trace>
          <inkml:trace contextRef="#ctx0" brushRef="#br0" timeOffset="643402.2001">2938 12891 424 0,'5'-11'156'0,"-5"11"-120"0,8-8-8 15,1 5 132 1,-5-1-92-16,9-8 0 15,8 5-44-15,-4-1 12 16,0 4-24-16,-4-3 4 0,4 7-8 0,-9-4 20 31,5 8-16-31,-9 3 56 0,1 5-36 0,-10 7 48 16,5 0-48-16,-4 11-32 16,-4 0-4-16,-1 4 8 15,5 0 0-15,-13-7 24 16,17-1-16-16,-9-7-4 15,5-4-4-15,4-11 12 16,4 0-8-16,-4-19-28 16,17 0 8-16,-4-16-20 15,8 9 16-15,1-9-36 16,3 9 32-16,1-9 16 16,-5 12 4-16,5-7-8 15,-5 11 4-15,-8-8-4 16,8 12 0-16,-8-4 16 15,4 7-4-15,-4 1 32 16,-1 3-20-16,-7 0 40 16,-1 4-32-16,-4 4 4 15,0 7-16-15,0 4 0 16,0 8-4-16,-4 7-8 16,4 0 4-16,0 5-16 15,0-1 8-15,-9 0 28 16,18-8-12-16,-9-3 4 15,0-4-8-15,0-12-8 16,0 1 4-16,0-16-48 16,12-7 24-16,-3-11-48 0,-1-1 40 0,5-14-64 15,0 10 52-15,13 1 0 16,-5 7 24-16,0 1 4 16,0 10 4-16,1-7 76 15,3 16-36-15,-8-1 48 16,0 8-44-16,-4-1 8 15,0 9-28-15,4 3 20 16,-4 4-24-16,-5 3-12 16,5 1-4-16,-5 4 20 15,1 3-8-15,-9 0 40 16,0 1-24-16,-9-1-40 16,1-4 8-16,-5-3-52 15,13-4 32-15,-8-4-56 16,3-4 48-16</inkml:trace>
        </inkml:traceGroup>
        <inkml:traceGroup>
          <inkml:annotationXML>
            <emma:emma xmlns:emma="http://www.w3.org/2003/04/emma" version="1.0">
              <emma:interpretation id="{3388A601-43C1-4447-BC8F-FCCEC1BB5890}" emma:medium="tactile" emma:mode="ink">
                <msink:context xmlns:msink="http://schemas.microsoft.com/ink/2010/main" type="inkWord" rotatedBoundingBox="5361,13038 8086,12940 8114,13729 5389,13828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646034.7239">6537 12596 320 0,'4'-11'120'0,"-4"11"-96"0,8-16-4 0,1 9 140 16,-5 3-92-16,-4-7 68 16,0 11-76-16,0-4 64 15,-4 4-72-15,-13 0 36 16,13 4-52-16,-22 7 0 16,0 8-24-16,-25 8 12 15,5 3-16-15,-31 11 48 16,9 1-28-16,4 15 84 15,4-4-64-15,18 23 20 16,12-1-36-16,17 5-20 16,13-12-8-16,21-8 4 15,9-10-4-15,21-12 8 16,5-4-8-16,3-15-116 16,1-4 60-16</inkml:trace>
          <inkml:trace contextRef="#ctx0" brushRef="#br0" timeOffset="646690.3292">6656 12850 372 0,'0'0'140'0,"0"0"-112"0,0 0-4 0,0 0 100 16,0 0-72-16,0 0 32 16,0 0-48-16,0 0 12 15,0 0-28-15,8 0 72 16,1 0-56-16,12 0 24 15,9 0-40-15,0 3 44 16,4 5-36-16,4 3 12 16,5 4-24-16,-1 4-8 15,-3 4-4-15,-14 4 20 16,5 3-12-16,-22 0 48 16,5 0-32-16,-26 1 28 15,-8-1-28-15,-17 0 0 16,-5 1-16-16,-16-5-24 0,16-3 4 0,-8-8-32 15,8-4 24-15,9-7-28 16,9 0 24-16</inkml:trace>
          <inkml:trace contextRef="#ctx0" brushRef="#br0" timeOffset="645048.1875">4646 12842 280 0,'0'-8'104'0,"0"8"-84"0,4-11 0 0,-4 7 128 16,0 4-84-16,0-7 60 16,0 7-68-16,-4-4 12 15,4 8-40-15,-4 0 44 16,-1 3-40-16,-3 4 28 16,-1 8-32-16,-8 8 44 15,13 3-40-15,-13 12 28 16,4 3-32-16,-4 4 0 15,4-3-16-15,5-5-8 16,8-6 0-16,-4-9-4 16,8-3 0-16,4-16 0 15,5 1 0-15,9-19-72 16,-1-5 40-16,4-14-32 16,5 0 40-16,-4-8 28 15,-1 8 0-15,-12-1-16 16,8 12 4-16,-21 12 32 15,9 7-16-15,-9 19 44 16,0 7-28-16,4 12 32 16,5 4-32-16,12-4-4 15,9-4-12-15,25-12 4 16,-4-3-8-16,9-19 24 16,-1 0-16-16,1-22-4 0,-13 3-4 15,-17-23-4-15,-1 8 0 0,-7-15 8 16,-14 11-4-16,-8-7 24 15,0 10-16-15,-17 1 12 16,13 8-12-16,-13-1-16 16,4 12 0-16,5 0-4 15,8 11 0-15,0 1-152 16,8 3 88-16</inkml:trace>
          <inkml:trace contextRef="#ctx0" brushRef="#br0" timeOffset="645239.026">5468 12626 520 0,'0'-15'192'0,"0"15"-152"0,13-7-8 16,-5-1 116 0,1 8-88-16,12 0 52 15,9 8-64-15,-9-5 28 16,13 9-44-16,-8 3-28 16,-1 0-4-16,-16 4 36 0,-1 0-24 0,-16-4 36 15,-1 4-32-15,-16-8 76 16,-1 4-56-16,0-7 4 15,-3 0-24-15,7-8 16 16,5 3-20-16,5-3-32 16,12 0 12-16,21 0-16 15,0 0 12-15,22-3 36 16,8 10-16-16</inkml:trace>
          <inkml:trace contextRef="#ctx0" brushRef="#br0" timeOffset="647118.969">7243 12842 476 0,'-12'-8'176'0,"12"8"-136"0,0 4-12 0,0-8 64 15,0 4-56-15,0-3 84 16,0 6-68-16,0-3 52 16,0 0-60-16,-9 0 68 15,9 4-64-15,-13 0 0 16,5 7-28-16,-13 1 40 15,8 3-32-15,-9 8 12 16,5 3-24-16,9 8-8 16,-5 0-4-16,13 4-32 15,9 0 16-15,-5-4 24 16,4-4-8-16,14-3 0 16,-5-1 0-16,4-7-156 15,0 0 84-15</inkml:trace>
        </inkml:traceGroup>
        <inkml:traceGroup>
          <inkml:annotationXML>
            <emma:emma xmlns:emma="http://www.w3.org/2003/04/emma" version="1.0">
              <emma:interpretation id="{A2E26D78-7686-46EF-A9F8-B6E773DC05A5}" emma:medium="tactile" emma:mode="ink">
                <msink:context xmlns:msink="http://schemas.microsoft.com/ink/2010/main" type="inkWord" rotatedBoundingBox="8527,12968 11385,12864 11430,14130 8573,14233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648331.9408">8363 12622 600 0,'13'-11'224'0,"-13"11"-176"0,9 4-12 0,-1-4 0 15,-4 7-28-15</inkml:trace>
          <inkml:trace contextRef="#ctx0" brushRef="#br0" timeOffset="648945.1061">8653 12766 728 0,'-13'8'268'0,"13"-8"-208"0,-8 23-16 16,-1-12-8 0,18 4-28-16,-9 4-4 15,8 0 0-15,5-4 4 16,8 4-4-16,9-8 8 15,4 4-8-15,4-15 16 16,5 4-12-16,-5-8-28 16,-4 1 8-16,-4-9 4 0,0 5 8 0,-9-5-12 15,-8 1 8-15,4 4-16 16,-13 3 12-16,-4 4 4 16,0 4 4-16,-12 14 32 15,3 5-16-15,-12 34 20 16,8 3-20-16,-8 24 8 15,4-5-12-15,-5 12-32 16,14-11 8-16,-18 10-32 16,5-10 28-16,-17-1 24 15,16-10-4-15,-16-20 44 16,4-11-24-16,4-27 32 16,0-11-32-16,1-34 40 15,16 0-36-15,-8-19-24 16,3 7-4-16,6-10 24 15,12 14-12-15,8-7 12 16,5 15-12-16,8 0-8 16,9 7 0-16,21 4-24 15,-8 8 12-15,16 0 4 16,-3 8 4-16,-5-5 16 16,-13 5-8-16,-4-1 24 15,-4 4-20-15,-13-7-180 16,-4 3 92-16,-5-11-388 15,5 4 260-15</inkml:trace>
          <inkml:trace contextRef="#ctx0" brushRef="#br0" timeOffset="649323.1113">9428 12490 728 0,'21'-8'268'0,"-21"8"-208"0,30 19-16 15,0 0 124 1,-9 8-100-16,9 18 60 16,4 4-72-16,-4 16 36 15,0-1-52-15,-9 16 32 16,-13-1-40-16,-8 4 44 15,-8-7-44-15,-35-12-16 16,5-7-8-16,-26-8-152 16,4-11 80-16</inkml:trace>
          <inkml:trace contextRef="#ctx0" brushRef="#br0" timeOffset="647527.0792">7703 12933 768 0,'-17'-8'284'0,"17"8"-220"0,9 0-20 16,-9 0 112 0,0 0-96-16,8 0 20 15,5 0-48-15,8 8 4 16,9-8-20-16,0 0 28 15,4 0-28-15,-4-8-120 0,12 8 56 0</inkml:trace>
          <inkml:trace contextRef="#ctx0" brushRef="#br0" timeOffset="648337.4559">7942 12740 476 0,'0'-19'176'0,"0"19"-136"0,0 0-12 0,0 4 180 16,0-1-120-1,0 9 52-15,-9-5-80 0,5 16 16 32,-5 4-44-32,-8-1-20 15,17 8-4-15,-12 0-8 16,12-4 0-16,0 5 8 0,0-9-4 0,0 1-160 15,0-12 84-15</inkml:trace>
          <inkml:trace contextRef="#ctx0" brushRef="#br0" timeOffset="647771.3925">8368 12816 340 0,'-13'3'128'0,"13"-3"-100"0,-9 0-8 0,5 0 60 16,4 8-48-16,-8 3 48 16,8 8-44-16,0 19 96 15,0 7-76-15,-9 24 20 16,5 2-44-16,-13 5-20 15,8-4-8-15,-16-8 64 16,-5-11-36-16,-8-3 112 16,3-1-84-16,-16-15 72 15,13-8-76-15,-5-10 12 16,14 2-36-16,-5-18-4 16,12-7-16-16,1-12-148 15,12 4 72-15,1-19-412 16,8 3 264-16</inkml:trace>
          <inkml:trace contextRef="#ctx0" brushRef="#br0" timeOffset="688188.2916">10139 12850 92 0,'0'0'32'0,"0"0"-24"0,0 0 0 16,0 0 240-16,0 0-136 15,0 0-28-15,0 0-52 16,0 0 44-16,0 0-44 15,9 0 84-15,-9 0-64 16,8 0 28-16,-4 7-48 16,5-7 36-16,4 0-40 0,4 0-32 0,4 0 0 15,0 8 36-15,18-8-20 16,-5 4-20-16,8-4 4 16,-3 3 0-16,-5-3 4 15,4 0 16-15,-17 0-8 16,0 0-4-16,-8 0 0 15,-13 0-148-15,0 0 80 16,-13 4-456 0</inkml:trace>
          <inkml:trace contextRef="#ctx0" brushRef="#br0" timeOffset="687676.3714">10156 12698 52 0,'0'-4'16'0,"4"4"-12"0,5-7 0 0,-9 7 176 16,0 0-100-16,0 0 72 0,8 0-88 16,-3 0 60-16,-5 0-68 15,8 0 40-15,5 0-56 16,4 0 8-16,-4 0-32 15,8 0 44-15,0 0-32 16,-4 0-4-16,13 0-16 0,-9 7 4 16,9 1-8-16,-4 0 24 15,4-5-16-15,-1-3-12 16,-7 0-4-16,-1-3 12 16,-4 3-4-16,-4-4 24 15,-5-8-16-15,-8 9-12 16,-8-1-4-16,8 4-128 15,-9 4 72-15</inkml:trace>
        </inkml:traceGroup>
        <inkml:traceGroup>
          <inkml:annotationXML>
            <emma:emma xmlns:emma="http://www.w3.org/2003/04/emma" version="1.0">
              <emma:interpretation id="{4C132D0C-136B-41E6-8766-080377D4E33D}" emma:medium="tactile" emma:mode="ink">
                <msink:context xmlns:msink="http://schemas.microsoft.com/ink/2010/main" type="inkWord" rotatedBoundingBox="11934,13073 12348,13058 12361,13418 11947,13433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691264.9234">11084 12774 288 0,'5'7'108'0,"3"-3"-84"0,5 0-4 16,-5 4 108-16,1-1-52 15,4 1-36-15,4-4 40 16,-4-1-52-16,8-3 52 15,9 0-48-15,-9 0-8 16,17 0-12-16,-4-3 0 0,-4-5-8 0,13 4-4 16,-13 4 4-16,-9-11-16 15,0-1 8-15,0 1 12 16,-8-4-4-16,-9-4 16 16,-8 0-12-16,0 0-12 15,-5 4 0-15,-3 4 40 16,-5 3-24-16,-5 4-52 15,1-3 16-15,0-1 56 16,-9 4-16-16,9 8 48 16,-1 4-36-16,1-1-24 15,0 5-4-15,4-1 8 16,-5 4-4-16,1 0 32 16,8 0-20-16,-4 1 12 15,-4-1-16-15,8 0-16 0,5 0 0 16,-5 4 64-16,4 0-32 15,1 0-4 1,8 4-12-16,0-1 8 0,8 1-12 16,1 0-12-16,4-1 0 15,8-3 20-15,9-4-8 16,12-7-12-16,5-4 0 16,4-12-92-16,5 8 48 15,3-15-196-15,-16 0 136 16</inkml:trace>
        </inkml:traceGroup>
        <inkml:traceGroup>
          <inkml:annotationXML>
            <emma:emma xmlns:emma="http://www.w3.org/2003/04/emma" version="1.0">
              <emma:interpretation id="{59913821-E26D-4AB4-AB09-F3108037F868}" emma:medium="tactile" emma:mode="ink">
                <msink:context xmlns:msink="http://schemas.microsoft.com/ink/2010/main" type="inkWord" rotatedBoundingBox="12929,12090 23401,11711 23475,13743 13002,14122">
                  <msink:destinationLink direction="with" ref="{5F107B27-60F3-4B9E-8490-6B6E2D8CEE4D}"/>
                </msink:context>
              </emma:interpretation>
              <emma:one-of disjunction-type="recognition" id="oneOf5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751996.0017">20265 12831 464 0,'0'-8'176'0,"0"12"-140"0,9-4-8 0,-9 0 20 0,0 7-32 16,0 1 76-16,4 3-56 15,4 5 56-15,-8 2-52 16,5 9 32-16,12 7-40 16,-9 8 8-16,14 3-24 0,-1 0-8 15,9-3-4-15,-1-8 28 16,14-7-16-16,0-8-4 15,8-4-8-15,-9-11-4 16,-3-8 0-16,3-4 24 16,5-7-12-16,-17-11 4 15,0-1-8-15,8-7-52 16,-4 4 28-16,9 3-16 16,12 8 20-16,-8 4-20 15,8 11 20-15,-12 8-4 0,-1 7 8 16,-12 8 76-16,-13 8-36 15,9-1 24-15,-22 5-36 16,9-5 0-16,-5-3-12 16,-3 0 28-16,-10-1-20 15,10-3-4-15,-1-4-8 16,-4 1 12-16,8-5-8 16,-3-4-20-16,-5 1 4 15,12 0 4-15,1-8 4 0,4 0 8 16,0 0-4-16,9 0-48 15,-1-4 28-15,-3-4 4 16,7-7 8-16,-7 0 4 16,-1-4 0-16,9-7-20 15,4 3 12-15,-13 0 56 16,30 8-24-16,-12 7-36 16,24 8 4-16,-12 12 20 15,22 7-8-15,-9 3 8 16,0 9-4-16,-5-1 4 15,14-4-8-15,-1-7 16 16,0-7-12-16,9-5 4 16,-4-7-4-16,-9-11 4 15,-17-8-8-15,0-11 96 16,-21-12-56-16,-13-11 52 16,-13-4-56-16,-4 4-20 0,-4 12-12 15,4 7-44-15,-4 15 20 16,4 11-216-16,0 19 132 15,4 12-524 1</inkml:trace>
          <inkml:trace contextRef="#ctx0" brushRef="#br0" timeOffset="692166.0221">13141 11828 820 0,'9'-19'304'0,"-1"7"-236"15,-4-3-20-15,-4 11 88 0,-4-3-84 16,-4 3 16-16,-9 0-44 16,-5 0-40-16,-8 1 8 15,-8-5-24-15,-9-3 16 0,-8-1-8 16,-5-3 12-16,1 0 24 15,-1 0-4-15,5 4-20 16,4 3 4-16,4 4-24 16,4 0 20-16,5 4 32 15,8 0-12-15,5 4-8 16,3 4-4-16,5 7-16 16,4 8 12-16,1 11 4 15,-1 15 4-15,-4 8 16 16,4 15-8-16,0-4 24 0,1 7-20 15,-5 16-4-15,-1 27-4 16,1 10 12-16,9-10-8 16,-1-12-12-16,1 3 0 15,-5 9 4-15,-4-5 0 16,4-10 44-16,1-13-24 16,-5-14-20-16,-5-12 0 15,14-11 8-15,-5-7-4 16,4-8 16-16,9-12-12 15,0-7-20-15,0-4 4 16,13-7 4-16,4-8 4 16,5 0 8-16,7 0-4 0,1 0-28 15,4 4 12-15,0 3-12 16,-4 1 12-16,0 3-28 16,0 4 24-16,-1 0-28 15,-3 1 24-15,0 6 20 16,3-7 0-16,1 1-132 15,4-1 76-15</inkml:trace>
          <inkml:trace contextRef="#ctx0" brushRef="#br0" timeOffset="693687.0282">13231 12581 488 0,'-9'-30'180'0,"18"18"-140"0,-1-3-12 0,1 7 196 16,-1 1-128-16,9 3 96 15,4 4-112-15,13 4-64 16,5 0-12-16,8 3 0 0,-1 5 0 15,1-9 24-15,-4 5-16 16,-1-4-84-16,-3 0 40 16,-14-4-212-16,5 3 140 15,0 5-424 1</inkml:trace>
          <inkml:trace contextRef="#ctx0" brushRef="#br0" timeOffset="693573.1649">13771 12255 392 0,'0'-7'148'0,"0"7"-116"16,0-4-8-16,0 4 216 0,0 0-136 15,5-4 36-15,-5 0-84 16,0 4 12-16,4-3-40 15,-4 3-36-15,0-4 4 0,0 0 16 16,-4 0-4-16,-1 0 4 16,-3 1-4-16,-5-1 4 15,-4 0-8-15,-4 0-28 16,-1 4 12-16,-3 4 24 16,-5-4-8-16,0 0-24 15,-8 8 8-15,0 3 24 16,-5 4-8-16,0 12 0 15,1 14 0-15,4 9 12 16,3 6-8-16,6 5 16 0,3-1-16 16,13-7-4-16,5-11 0 15,-1-4-4-15,5-8 0 16,0-7 16-16,4-4-8 16,0-4-12-16,8-4 0 15,1 1 4-15,12-5 0 16,0 1-12-16,18-4 8 15,-5-1 4-15,17 1 0 16,-9 4-12-16,10-8 8 16,-10 7 28-16,-12-3-12 15,0 0-40-15,-9-4 16 16,-12 0 0-16,3-4 12 0,-16 0-44 16,-4-3 24-16,-1-1-72 15,-4 8 52-15,-4-7-176 16,4 7 120-16</inkml:trace>
          <inkml:trace contextRef="#ctx0" brushRef="#br0" timeOffset="694088.3544">14218 12702 600 0,'-25'0'224'0,"21"0"-176"0,-9 15-12 0,4-4 44 0,-8 5-52 16,0-1-4-16,0 4-12 15,0 0 8-15,-4 0-12 16,-13-1 4-16,-13 1-4 0,4 0-8 15,1 0 4-15,12-4-32 16,0 0 16-16,9-7-224 16,8-8 128-1</inkml:trace>
          <inkml:trace contextRef="#ctx0" brushRef="#br0" timeOffset="693868.0111">13861 12759 488 0,'8'11'180'0,"-3"-7"-140"0,12 3-12 16,-5 5 144-16,10-1-100 15,-5 1 44-15,4 3-72 16,0 0-16-16,-8 0-16 16,4 0 8-16,-4 0-12 0,4 0-92 0,-13-3 48 15,5-1-492 1,3 4 224 0</inkml:trace>
          <inkml:trace contextRef="#ctx0" brushRef="#br0" timeOffset="694336.013">14478 12467 768 0,'-13'-3'284'0,"18"3"-220"0,-5 0-20 0,8 0 32 15,5 0-52-15,8-4-12 16,13 0-4-16,13 0 8 16,4 4-8-16,-4 0-248 0,-4-4 128 15</inkml:trace>
          <inkml:trace contextRef="#ctx0" brushRef="#br0" timeOffset="694612.7678">14606 12244 144 0,'-21'0'52'0,"25"0"-40"0,-4 4 0 15,0 0 212-15,0 14-124 16,-4-2 180-16,-1 18-160 15,1 15 8-15,-4 0-76 16,-1 4 40-16,1-4-56 16,-1 4 0-16,-4-7-20 0,-4-8 8 15,13-8-16-15,-5-11-260 0,5 0 140 16,13-4-432 0</inkml:trace>
          <inkml:trace contextRef="#ctx0" brushRef="#br0" timeOffset="694950.7319">15057 12464 508 0,'-8'0'188'0,"12"15"-148"0,-4 15-8 0,0-7-16 0,0 11-16 15,-4 11 112-15,4 4-60 16,0 4-12-16,-4 0-24 15,-5 4 12-15,9-4-16 16,-9-4 120-16,5-3-76 0,-13-5 68 16,4-7-72-16,-8-11 4 15,-9-8-32-15,1-3 4 16,-1-16-16-16,8-11-156 16,1-19 76-16</inkml:trace>
          <inkml:trace contextRef="#ctx0" brushRef="#br0" timeOffset="696714.3882">13486 11737 456 0,'-21'-4'168'0,"12"8"-128"0,-8 0-16 0,9-1 124 16,-14 12-88-16,-3-3-24 16,-9 14-24-16,-9 5 48 15,1 10-32-15,-5 8 104 0,8 4-76 16,1 4 80-16,0 0-76 15,4 11 32-15,8 19-56 0,5 15-12 16,12 8-12 0,9-8 8-16,5-7-12 0,16-4-152 15,9 3 76-15</inkml:trace>
        </inkml:traceGroup>
        <inkml:traceGroup>
          <inkml:annotationXML>
            <emma:emma xmlns:emma="http://www.w3.org/2003/04/emma" version="1.0">
              <emma:interpretation id="{4998E338-9F73-456D-A1C0-F3ECFE4C19AD}" emma:medium="tactile" emma:mode="ink">
                <msink:context xmlns:msink="http://schemas.microsoft.com/ink/2010/main" type="inkWord" rotatedBoundingBox="15198,12333 20674,12135 20730,13685 15254,13883">
                  <msink:destinationLink direction="with" ref="{5F107B27-60F3-4B9E-8490-6B6E2D8CEE4D}"/>
                </msink:context>
              </emma:interpretation>
              <emma:one-of disjunction-type="recognition" id="oneOf5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701099.25">19656 12588 372 0,'4'-11'140'0,"-4"11"-112"0,5 0-4 0,-5 0 76 0,-5 8-60 15,-3-1 116-15,-5 5-88 16,5 6 80-16,-5 5-84 16,0 0 4-16,5 0-44 15,-1-1-20-15,9 1-8 0,4-4 20 16,18-8-8-16,-1 1-4 16,21-9 0-16,1-3-68 15,8-7 36-15,-13-1-40 16,-8-7 36-16,-13-4 72 15,-21-7-20-15,-13-5-8 16,-13-3-4-16,-4 4 0 16,4 4-4-16,1 7-12 15,7 11 4-15,9 4-192 16,5 12 108-16</inkml:trace>
          <inkml:trace contextRef="#ctx0" brushRef="#br0" timeOffset="699016.3618">17523 12202 476 0,'-17'12'176'0,"17"-1"-136"0,-4 12-12 0,-5-8 144 16,-4 8-100-16,0 11 68 16,-4 7-80-16,-4 5-16 15,0-1-28-15,0 1-4 0,4-12-4 0,4-4-24 16,4-4 8-16,9-7-208 16,9-11 120-16,8-1-412 15</inkml:trace>
          <inkml:trace contextRef="#ctx0" brushRef="#br0" timeOffset="727117.0318">14376 12804 280 0,'0'-4'104'0,"0"8"-84"0,0-8 0 16,0 4 152-16,0 0-96 15,0 0-20-15,8-3-36 16,-8 3-20-16,0 0 4 15,0 0 12-15,0 0-8 16,0 0 32-16,0 0-24 16,0 0 40-16,0 0-32 0,5 3 48 15,-5-3-40-15,0 0 72 0,8 0-56 16,-8 0-16-16,0 0-20 16,0 0 8-16,9 0-12 15,-1 0-4-15,-8 0 0 16,5 0 12-16,3 0-8 15,5 0-20-15,4-3 4 16,-4-1 4-16,-5 4 4 16,5 0 16-16,-5-4-8 15,14 4-4-15,-9 0 0 16,12 4-4-16,-4-4 0 0,5 0-12 16,-1-4 8-16,-3 4 12 15,-9 0-4-15,8 0-4 16,-4-8 4-16,-4 8 4 15,-5 0-4-15,-4-3-12 16,5 3 4-16,-1 0-16 16,5-4 12-16,-4 4-68 15,-9 0 44-15,0 0-384 32,-9 15 20-32</inkml:trace>
          <inkml:trace contextRef="#ctx0" brushRef="#br0" timeOffset="695119.1782">15343 12043 684 0,'51'15'252'0,"-21"-3"-192"0,12 7-20 16,-21-8-576-16</inkml:trace>
          <inkml:trace contextRef="#ctx0" brushRef="#br0" timeOffset="695543.5674">16088 12085 424 0,'-13'-11'156'0,"0"14"-120"0,-21 1-8 15,4 0 44-15,-4 4-44 16,-8 3 24-16,-1 0-32 16,9 4-28-16,4-7 4 15,0 0-8-15,5-5 4 16,8-3 60-16,4 0-28 15,0-3 68-15,5-1-52 16,-1-4 20-16,-3 4-40 16,-1 4 80-16,4 4-56 0,-4 4-4 15,1 7-24-15,3 4 24 16,1 11-24-16,8 16 12 16,4 18-16-1,4 8 20-15,-3-4-20 0,-1-8 4 0,0-3-8 16,-4-11 28-16,0-12-20 15,0-8 40-15,-4-3-32 16,0-12 20-16,4 1-24 16,0-5 16-16,0-7-20 15,0 0-36-15,0 0 12 16,8 0-36-16,5 0 28 16,0 0-20-16,4 4 20 15,4-4-148-15,0 0 88 16,1 0-196-16,-1 0 152 15,-4 0-380-15</inkml:trace>
          <inkml:trace contextRef="#ctx0" brushRef="#br0" timeOffset="696129.2738">15679 12456 756 0,'0'-19'280'0,"13"11"-216"0,4-3-20 16,-4 7 56-16,8 4-64 15,9 4 4-15,-1 4-24 16,1-1-12-16,4 12 0 16,-4-4-104-16,0-7 56 0,0 11-164 15,-5-12 112-15,-8 5-136 16,-8 3 128 0,-9-8-32-16,-4 1 80 0,-5 3 136 15,-4 4-40-15,5 1 156 16,4 10-112-16,8 1 44 15,9-5-80 1,4 5-8-16,8-1-24 0,9-3 8 16,5-4-16-16,-1-4 4 15,-4-4-4-15,-4-3-60 16,-9-4 28-16,9-4-24 0,-9-4 28 16,-12-4-104-16,3 1 68 15,-3-4-12 1,-5-1 44-16,-4 5-12 15,-4 3 20-15,0 0 184 0,-1 8-88 16,1 3 72-16,-4 5-88 16,8 3 0-16,0 4-40 15,-9 4-32-15,9 3 4 0,-4 8 44 16,-5 15-20-16,-3 12 36 16,-5 11-32-16,-5 3-32 15,-8-14 4-15,1-4 44 16,-10-12-20-16,1-7 52 15,0-4-40-15,-1-15 48 16,1-8-48-16,4-3 28 16,0-12-32-16,4-3-16 15,5-16-8-15,3-15 4 16,5-15-4-16,9-7-224 16,-1-1 124-16,5 4-212 0,4 8 176 15</inkml:trace>
          <inkml:trace contextRef="#ctx0" brushRef="#br0" timeOffset="697490.2136">16505 11881 436 0,'30'-27'160'0,"-17"16"-124"0,12-1-8 16,-8 12 192-16,9 4-124 15,-1 11 68-15,9 19-96 16,0 16 48-16,1 6-64 16,-6 12 4-16,-7 35-32 0,-10 22 4 15,-7 7-16-15,-18-15 36 16,-25-3-24-16,-26 3-12 16,-17 1-8-16,8-20-84 15,1-18 44-15,-13-16-392 16,4-11 236-16,0-38-296 15</inkml:trace>
          <inkml:trace contextRef="#ctx0" brushRef="#br0" timeOffset="698835.1451">17106 12498 572 0,'-18'-19'208'16,"14"19"-160"-16,4-8-12 0,4 1 92 0,5 3-76 15,12 0 24-15,18 0-44 16,12-3 4-16,13 3-20 15,8 0 8-15,-4 4-12 0,-8 4-8 16,-5 3 0-16,-12 1-48 16,-9-4 24-16,-4 0-108 15,-9-1 72-15,-8-3-344 16</inkml:trace>
        </inkml:traceGroup>
        <inkml:traceGroup>
          <inkml:annotationXML>
            <emma:emma xmlns:emma="http://www.w3.org/2003/04/emma" version="1.0">
              <emma:interpretation id="{C768DFA5-817B-43AD-8127-C51C52974EB6}" emma:medium="tactile" emma:mode="ink">
                <msink:context xmlns:msink="http://schemas.microsoft.com/ink/2010/main" type="inkWord" rotatedBoundingBox="18044,12175 24058,11958 24115,13559 18102,13777"/>
              </emma:interpretation>
              <emma:one-of disjunction-type="recognition" id="oneOf5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699645.1181">18017 12225 496 0,'-22'-8'184'0,"18"8"-140"0,-9 0-16 15,1 8 92-15,-10 7-72 16,10-3 96-16,-5 18-84 16,0-4 0-16,4 16-40 0,-4 0 32 15,12-1-28-15,5-3 4 0,5-8-16 16,12-3 12-16,0-8-16 16,4-4 24-16,9-8-20 15,0-3-92-15,4-8 44 16,-4-11-140-16,-5 4 100 15,-4-12-80-15,-8 4 92 16,-4 4 24-16,-9 4 24 16,0 3 184-16,-5 8-96 15,1 19 28-15,8 4-60 16,9 3-28-16,17-7-4 0,4 4 16 16,4-4-12-16,5-11-48 15,4-12 20-15,-5-4-32 16,-3-7 28-16,-9-8 44 15,-13-11-12-15,-9-7 36 16,-12-5-32-16,-5 1 40 16,-8 3-32-16,-4 8-24 15,0 8 0-15,-1 3 36 16,10 8-24-16,-1 3-72 16,4 9 32-16,9 3-324 15</inkml:trace>
          <inkml:trace contextRef="#ctx0" brushRef="#br0" timeOffset="702525.089">20704 11862 456 0,'0'-15'168'0,"4"11"-128"0,-8-4-16 0,-1 8 104 15,-3 0-76 1,-5 0 32-16,-12 8-48 0,-1-1 32 16,-12 8-40-16,4 4 12 0,-5 4-24 15,5 4 64-15,-13 10-48 16,22-2 4-16,-5 6-20 15,0 1 76-15,9 3-48 16,4 12-4-16,4 4-24 16,5 22-20-16,8 0 0 0,0-7 12 15,8-1-4-15,5-14 52 16,8-12-32-16,-4-7-132 16,13-8 56-16,-4-8-140 15,-1-7 108-15,1-11-452 16</inkml:trace>
          <inkml:trace contextRef="#ctx0" brushRef="#br0" timeOffset="703119.1872">20925 12164 416 0,'-13'4'152'0,"13"0"-116"0,-4 7-12 15,4-3 108-15,0 0-76 16,0-1 40-16,-8 1-56 16,3 3 64-16,-7 0-56 15,-5 1 52-15,-5-1-56 0,-8 0 16 16,1 5-40-16,-1-5 0 15,17 4-12-15,-4-4-96 0,17 1 52 16,9-5-428 0,8 9 256-16,4-9-124 15</inkml:trace>
          <inkml:trace contextRef="#ctx0" brushRef="#br0" timeOffset="703114.6748">20751 12149 496 0,'4'0'184'0,"4"8"-140"0,9 3-16 0,-17 1 144 15,5 3-100-15,3 7 68 16,9 5-80-16,0 3-24 16,0 4-24-16,-4 0 32 0,8 0-20 15,-4-7 4-15,0-4-16 16,-4-4 20-16,-9-4-20 15,5-4-92-15,-9-3 44 16,0-8-288-16,0 0 180 0</inkml:trace>
          <inkml:trace contextRef="#ctx0" brushRef="#br0" timeOffset="703313.707">21074 12252 216 0,'30'-8'80'0,"13"0"-60"0,16-3-8 0,-20 7 72 0,7 0-48 16,-3 4 100-16,12 0-76 16,-21 0-28-16,-4 0-20 15,-4 0-4 1,-18 0-32-16</inkml:trace>
          <inkml:trace contextRef="#ctx0" brushRef="#br0" timeOffset="703506.2529">21432 12089 548 0,'-26'-15'204'0,"14"15"-156"0,-1 3-16 16,9 1 96-16,-9 4-76 15,8 3 96-15,-12 8-88 0,5 0-28 16,3 7-20-16,5 5 32 0,-9 7-24 16,9-1-116-16,4-2 52 15,4-5-116-15,5-7 92 16,-1-8-364 0,13 0 240-16,1-11-16 15</inkml:trace>
          <inkml:trace contextRef="#ctx0" brushRef="#br0" timeOffset="703830.6151">21641 12206 560 0,'-18'-15'208'0,"18"23"-164"0,13 3-8 0,-8 0 84 0,-5 16-72 16,0 14 52-16,0 28-60 15,0 10 16-15,-5 4-36 16,1-7-8-16,-5-8-8 0,5-11 48 15,-9-12-28-15,-12-11 156 16,8-7-100-16,-9-12 36 16,-3-11-68-16,-1-12 0 15,0-7-32-15,0-8-80 16,5-3 36 0,20-20-432-16,10-14 256 0</inkml:trace>
          <inkml:trace contextRef="#ctx0" brushRef="#br0" timeOffset="704029.1676">21641 11884 768 0,'-18'-56'284'0,"31"52"-220"0,4 0-20 0,0 8 4 16,9 7-36-16,4 4-48 15,12 8 20-15,1 4-492 16,-5 7 280-16,5 3-36 15</inkml:trace>
          <inkml:trace contextRef="#ctx0" brushRef="#br0" timeOffset="704790.19">22015 11987 540 0,'-13'-12'200'0,"13"20"-156"0,9 3-12 0,-5 1 124 0,-4 6-92 15,13 9-8-15,-9 3-36 16,22 8 36-16,-1 0-28 15,-3 4-92-15,3-5 32 0,5-6-24 16,-13-9 32-16,9-6 4 16,-9-13 12-16,4-6 16 15,-13-9-4-15,5-3-12 16,-13 0 4-16,0 0-40 16,-13 3 24-16,9 5 8 15,-21 3 8-15,8 12 116 16,0 11-60-16,-9 15 52 15,5 26-64-15,-1 12-28 16,18 4-12-16,-4-12-8 0,8-11 0 16,-5-7 32-16,1-12-12 15,-9-12 84 1,-12-10-52-16,-1-5 12 0,-8-7-32 16,0-7 4-16,0-8-16 15,4-4 0-15,13-8-4 16,17-3-16-16,17-4 4 15,13 3-32-15,13 5 20 32,8 3 24-32,-9 8-4 0,-3 4-200 0,-1-1 104 15,-8 5-228-15,-13-1 184 16,4-3-112-16,-12 0 144 16,-9-5-112-16</inkml:trace>
          <inkml:trace contextRef="#ctx0" brushRef="#br0" timeOffset="704797.7105">22364 11900 560 0,'26'-27'208'0,"0"23"-164"0,8 4-8 16,-9 4 180-16,1 11-124 0,8 12 96 15,-4 14-108-15,-1 9 16 16,1-5-56-16,-4 19 12 0,-9 12-32 16,0 11 60-16,-17-4-44 15,-17-7 20-15,-13-8-36 16,-13-19-160-16,-16-11 76 15,-9-15-188-15,17-16 144 16,8-10-568 0,17-12 380-16,26-20 100 15</inkml:trace>
          <inkml:trace contextRef="#ctx0" brushRef="#br0" timeOffset="705441.0923">22901 11612 464 0,'-4'-15'176'0,"4"7"-140"0,0 1-8 0,0 3 180 16,0 0-120-16,4-4 8 15,9 5-56-15,0-1-48 16,4 0 4-16,12 0 16 0,10 1-4 16,-5 3-4-16,8 0 0 0,-12-4 4 15,0 4-4-15,-5 0 60 16,-7-4-36-16,-6 0 76 15,-12 4-56-15,0 0 36 16,0 0-48-16,-12 4-12 16,7 4-12-16,-8 3-28 15,9 8 8-15,-4 15 12 16,3 26 0-16,-3 16 16 16,4 11-12-16,4-7-12 15,-5-5 0-15,-7 5 28 16,3 14-12-16,5 9 12 15,0-1-12-15,4-7-8 16,0-12 0-16,0-8 4 16,-9-3-4-16,5 0 24 15,-17 4-16-15,4 0 48 0,-18-12-32 16,-3-11 40-16,-4-11-40 16,-1-8-128-16,-29-8 52 15,-1-7-564 1</inkml:trace>
          <inkml:trace contextRef="#ctx0" brushRef="#br0" timeOffset="729128.7987">21176 12403 384 0,'0'0'140'0,"0"0"-108"0,0 0-8 16,0 0 76-16,0 0-60 15,0 0 36-15,0 0-44 16,0 0 24-16,0 0-28 16,0 0-8-16,0 0-12 15,0 0 20-15,0 0-16 0,0 0 24 16,0 0-24-16,0 0 40 16,0 0-28-16,0 0-4 0,0 0-12 15,0 4-24-15,0 0 8 16,-4-1 32-16,4 1-16 15,-4 0 0-15,4-4-4 16,-4 0 20-16,4 0-12 16,0 0 12-16,0 0-12 15,-5 0-24-15,1 4 4 16,-4-1 20-16,8 1-4 16,-5-4 16-16,1 4-16 15,0-4 32-15,0 0-24 0,-1 0 12 16,5 0-16-16,0 0-8 15,0 0 0-15,0 0-4 16,9 0 0-16,4 0 32 16,4 0-16-16,-5 0-4 15,14 0-8-15,-9 4-32 16,13 0 16-16,0-1 48 16,-1 1-16-16,-3 0-20 15,4 0 0-15,-5-4 16 16,-8-4-8-16,0 0-12 15,-4 4 0-15,-4-4 28 16,-1 1-12-16,-4-1 24 16,-4 4-24-16,9-4-20 15,-1 0 0-15,-3 0-56 16,-5 1 32-16,12 3-88 0,-12 0 64 16,-4 3-544-1</inkml:trace>
          <inkml:trace contextRef="#ctx0" brushRef="#br0" timeOffset="1.07298E6">17225 12721 228 0,'0'-8'84'0,"0"16"-64"0,4-4-8 0,-4-4 56 15,0 0-40-15,9 0 32 16,-9 0-32-16,0 0 36 16,0 0-36-16,0 0 12 15,0 0-24-15,0 0 20 0,0 0-24 16,0 0 12-16,0 0-12 16,0 0-8-16,0 0 0 15,0 0-40-15,0 0 20 16,0 0 60-16,0 0-24 15,0 0 56-15,0 0-44 16,0 0 12-16,0 0-28 16,0 0 0-16,0 0-8 15,0 0-16-15,0 0 4 0,0 0 40 16,0 0-24-16,0 0 0 16,0 0-8-16,0 0 4 15,0 0-4-15,8 0 32 16,-4 0-20-16,5 0-12 15,-1-4-8-15,5 4 20 16,0-4-8-16,4 8-4 16,4-4 0-16,9 0-4 0,4 0 0 15,4 0-20-15,9 0 12 16,0 0 20-16,0 0-4 16,-9-4-4-16,5 0 0 15,-9 1 12-15,-4-1-8 16,-9 0-20-16,-8-4 4 15,-5 5 20-15,-8 3-4 16,-4 3 24-16,-9 1-20 16,5 4-84-16,3-1 40 15,1-3-192-15,17 0-244 32</inkml:trace>
          <inkml:trace contextRef="#ctx0" brushRef="#br0" timeOffset="700141.5212">19009 11941 384 0,'-4'-19'140'0,"4"19"-108"0,0 4-8 0,0 7 152 16,-5 8-100-16,1 8 84 15,4 18-92-15,0 1 16 16,-8 7-48-16,8 7 4 0,0 5-24 15,0 3 44-15,-5-4-32 16,-3-7-4-16,-1-12-16 16,1-7 48-16,-1-15-32 15,1-8 16-15,-5-8-24 16,0-10-88-16,13-12 40 16,0-12-168-16,9-11 116 0,-1-7-316 15</inkml:trace>
          <inkml:trace contextRef="#ctx0" brushRef="#br0" timeOffset="700528.568">18996 12058 644 0,'4'-30'236'0,"5"11"-180"0,21-7-20 15,-9 14 96-15,13 1-80 16,21 0 40-16,14 7-52 16,-1 8 4-16,-4 15-28 15,-13 3 0-15,-9 9-8 0,-8-5 28 16,-17 1-20-16,-17-5 20 15,-17 1-20-15,-25-4-44 16,-22 0 16-16,-9-4-112 16,10-4 68-16,3 1-88 15,9-8 80-15,17-4-92 16,13-4 92-16,12 0-16 0,18 4 52 16,20 0 24-16,22 8 4 15,5 3 108-15,3 15-60 16,-3 12 44-16,-9 4-56 15,-13 3 52-15,-13-3-52 16,-8-4 100-16,-26-4-80 16,-13-4 12-16,-20-7-44 15,-14-4 12-15,-4 3-20 16,4-14-8-16,5-8-4 16,4-4-156-16,17-3 84 0,4-5-200 15,9 1 148-15,8 0-364 16</inkml:trace>
        </inkml:traceGroup>
      </inkml:traceGroup>
      <inkml:traceGroup>
        <inkml:annotationXML>
          <emma:emma xmlns:emma="http://www.w3.org/2003/04/emma" version="1.0">
            <emma:interpretation id="{A56461E6-590D-411D-A867-789B3B1F725B}" emma:medium="tactile" emma:mode="ink">
              <msink:context xmlns:msink="http://schemas.microsoft.com/ink/2010/main" type="line" rotatedBoundingBox="7043,13619 10513,13576 10527,14690 7057,14734"/>
            </emma:interpretation>
          </emma:emma>
        </inkml:annotationXML>
        <inkml:traceGroup>
          <inkml:annotationXML>
            <emma:emma xmlns:emma="http://www.w3.org/2003/04/emma" version="1.0">
              <emma:interpretation id="{E2B448AC-910B-4495-96A5-FAA31BD921D9}" emma:medium="tactile" emma:mode="ink">
                <msink:context xmlns:msink="http://schemas.microsoft.com/ink/2010/main" type="inkWord" rotatedBoundingBox="7043,13619 10513,13576 10527,14690 7057,14734"/>
              </emma:interpretation>
              <emma:one-of disjunction-type="recognition" id="oneOf5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743962.0772">7584 13955 300 0,'17'-8'112'0,"-17"8"-88"0,0-4-8 16,0 4 84-16,0 0-60 16,0 0 96-16,0 0-76 0,-8-3 52 15,8-1-68-15,-5 0 40 16,-3 0-48-16,-1 1-12 0,-3-1-12 16,-5 0 16-16,4 0-16 15,4 0 4-15,-12 1-8 16,8-1-8-16,-8 4 4 15,-5 0-16-15,5 4 8 16,0-4 4-16,-9 3 0 16,17 1 32-16,-8-4-16 15,12 4 4-15,-3 4-12 16,3-8 4-16,1 0-8 0,3 0-12 16,-3 0 4-16,8 0-4 15,0 7 0-15,0-7 24 16,0 0-8-16,0 8 4 15,0-8-4-15,8 7-8 16,-3 1 4-16,3-1-16 16,5 1 8-16,4 3-16 15,4 1 12-15,0-1 32 16,9 0-16-16,-8 1-8 16,-1-1-4-16,0 0 4 15,-4 1 0-15,-4-1 8 16,-5 1-4-16,-3-1 8 15,3-4-8-15,1 5 8 16,-1-1-8-16,-3-3-4 16,-5-1 4-16,8 1-16 0,-8-8 8 15,0 0 12-15,0 0-4 16,0 0 8-16,0 4-8 16,-8 3 8-16,-5 1-8 15,4-4 8-15,-12 3-8 16,0 1 8-16,-1-4-8 15,-7-1 16-15,7 1-12 16,-3-4-28-16,-1 0 8 16,-4-4 24-16,9 1-8 15,0-1 28-15,8 0-20 16,-4-4 4-16,8 1-8 0,5-1 20 16,-4 4-16-16,8-3-40 15,-9 3 16-15,9 0 0 16,0 1 12-16,0-1 8 15,0 0-4-15,0 4-108 16,9-4 56-16,-9 4-280 16,8 4 184-16,13 4-316 15</inkml:trace>
          <inkml:trace contextRef="#ctx0" brushRef="#br0" timeOffset="745091.7374">7767 14084 464 0,'0'0'176'0,"0"0"-140"0,9-4-8 16,-9 4 4-16,0 0-24 16,0 0 32-16,0 0-24 15,0 0 40-15,0 0-32 0,0 0 40 16,0 0-36-16,0 0 40 16,0 7-40-16,0-7 28 0,0 0-28 15,0 0 8-15,0 0-20 16,0 8 8-16,0-1-12 15,0-7 44-15,0 0-28 16,0 8-16-16,0 0-4 16,-9-1 0-16,9 5-4 15,-8-1-12-15,8-4 4 16,-5 1-92-16,-3 0 48 16,-1-1-40-16,9 1 52 0,-4-4-236 15,4 3 152 1,-4-3-268-16</inkml:trace>
          <inkml:trace contextRef="#ctx0" brushRef="#br0" timeOffset="744672.3829">7665 14190 652 0,'0'-8'244'0,"-4"8"-192"0,-5-4-12 0,9 4 120 16,0 0-96-16,0 0-28 15,0 0-20 1,22 0-8-16,-1 4-4 0,0-4-4 15,9 4 20-15,-9 0-12 16,0-4 16-16,1 0-16 16,-1 0 4-16,-12 0-4 15,-1 0 36-15,5 0-20 16,-13 0-12-16,0 0-8 16,0 0-68-16,-4 0 36 0,4 0-136 15,0 0 88 1,0 0-352-16,0-4 240 15,-9 4-104-15</inkml:trace>
          <inkml:trace contextRef="#ctx0" brushRef="#br0" timeOffset="746027.3134">7580 14295 404 0,'0'-3'148'0,"0"3"-112"15,4 0-12-15,-4 0 84 0,0 0-64 16,0 0 52-16,9 0-56 16,-1-4 32-16,1 0-40 15,-5 4 44-15,4-4-44 16,-8 4-8-16,9-3-12 0,-9 3 16 15,0 0-16-15,4 0-4 16,13 3-4-16,-8-3-4 16,4 0 0-16,-1 0 8 15,10 0-4-15,-5 4-4 16,-5-4 4-16,10 4 4 16,-14 0-4-16,9-4 16 15,-17 0-12-15,4 0 16 0,5 0-16 16,0-4 4-16,-9 0-4 15,4 0-84-15,-4 1 40 16,8-1-32-16,-8 0 44 16,0 4-164-16,0 0 104 15</inkml:trace>
          <inkml:trace contextRef="#ctx0" brushRef="#br0" timeOffset="746912.645">7746 14087 248 0,'0'-3'92'0,"0"3"-72"0,13 0-4 0,-13 0 52 16,0 0-40-16,0 0 40 15,8 7-36-15,-8-7 112 16,0 0-76-16,0 8 28 16,-8-1-56-16,8 1 12 15,0 3-32-15,-5 1 16 0,5-5-20 16,0 4-8-16,-8-3-4 16,8 0 12-16,0-8-8 15,0 0 16-15,0 7-16 16,0-7-180-16,0 0 96 15</inkml:trace>
          <inkml:trace contextRef="#ctx0" brushRef="#br0" timeOffset="742581.0205">6230 13414 260 0,'0'-8'96'0,"8"12"-76"0,-3-4-4 16,-5 0 112-16,0-4-72 16,0 4 24-16,0-4-48 15,-5 4 24-15,-3 0-32 16,-1 4 100-16,-3-4-68 15,3 4-8-15,9 0-28 0,-8 3-16 16,8 1 0-16,0 3 12 0,8 0-8 16,-8 5 48-16,0-1-28 15,0 4 20-15,0 0-28 16,0-1 8-16,9 1-16 16,-1-3 0-16,-4-1-4 15,13-4 12-15,-4-3-12 16,9-1-12-16,-1-14 0 15,0-1 48-15,5 0-24 16,-1-3-64-16,5 0 24 0,0-1-28 16,4 1 28-16,-4 0-8 15,17-1 16-15,-1 1 8 16,6 0 4-16,7 3 16 16,5 4-8-16,-13 4-28 15,0 0 8-15,-8-4 4 16,-5 4 8-16,-4 4 0 15,-4 0 0-15,-9 0 44 16,9 0-24-16,-9 3-36 16,1 1 8-16,-5-1-8 15,-5 1 8-15,5 3 8 16,-4 1 0-16,-4-1 8 16,-5 0-4-16,-4 4-4 15,9-3 4-15,-9 3-16 16,8-7 8-16,-8-1 12 0,0-7-4 15,0 0 8-15,0 0-8 16,4-4-56-16,-4-3 28 16,5-1 12-16,-1-7 8 15,4 4 4-15,-8-1 0 16,13 5-12-16,-4-5 8 16,-1 5 4-16,5-1 0 15,4 1 0-15,9-1 0 16,3 1 16-16,22-1-8 15,1 0-4-15,11 5 0 16,-3 3 20-16,0 0-12 16,-5 3-12-16,5 1-4 0,-1-4-16 15,5 0 12-15,21-4-32 16,5 12 24-16,3 0-40 16,-7-5 36-16,-6 5-12 15,6-4 20-15,3-4 16 16,17 0 0-16,18 0-4 15,-13 0 4-15,-9-4-4 16,-8-4 0-16,-9 1 0 16,4-5 0-16,-4-3 88 15,-4 8-48-15,-8-1 60 16,-10 1-56-16,-11-1 48 16,-14 0-52-16,-4 1 32 15,-8 3-40-15,-14-4-8 16,1 1-16-16,-4-1 12 15,-1 1-12-15,-8-1-20 0,-8 1 4 16,8-1-348-16,0 0 196 16,-9 1-404-1</inkml:trace>
          <inkml:trace contextRef="#ctx0" brushRef="#br0" timeOffset="725285.3874">7695 13186 392 0,'0'-7'148'0,"0"7"-116"0,8 0-8 15,-8 0 100-15,0 0-72 16,0 0 16-16,0 0-44 16,0 0 40-16,5 7-36 15,-5-7-16-15,0 8-4 0,0-8 36 16,0 0-24-16,0 0 36 16,-5 4-32-16,5-4 20 15,0 0-24-15,0 0 8 16,0 0-16-16,0 0-24 0,5 4 4 15,-5-4 4-15,8 7 4 16,-8-7 24-16,0 8-12 16,0-8-12-16,0 0-4 15,9 7 20-15,3 1-8 16,-12-8 24-16,9 0-20 16,-1 0 24-16,-3 0-24 15,3-4-4-15,9 4-4 16,-13-4-16-16,5 4 8 15,0 0 4-15,-5 4 0 16,4-4 0-16,5 4 0 0,-4 0-20 16,-1-4 12-16,5 0 40 15,4 0-20-15,-4 0-8 16,-5 0-8-16,-4 0-24 16,5-4 16-16,-1 4 12 15,-8 0 4-15,0 0 8 16,9-4-8-16,-5 4-4 15,-4 0 4-15,9 0-4 16,-9-7 0-16,8 3-12 16,-3 4 8-16,3 0 4 15,-8 0 0-15,0 0 8 16,0 0-4-16,0 0-12 16,0 0 4-16,9 0-68 15,-9 0 40-15,0 0-180 16,0-8 116-16,4 16-412 15</inkml:trace>
        </inkml:traceGroup>
      </inkml:traceGroup>
    </inkml:traceGroup>
    <inkml:traceGroup>
      <inkml:annotationXML>
        <emma:emma xmlns:emma="http://www.w3.org/2003/04/emma" version="1.0">
          <emma:interpretation id="{9A967CD6-F76F-4337-BEA2-469142BA8A1D}" emma:medium="tactile" emma:mode="ink">
            <msink:context xmlns:msink="http://schemas.microsoft.com/ink/2010/main" type="paragraph" rotatedBoundingBox="4057,14708 22602,13986 22719,16984 4173,177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4C0D7D-CE1E-4198-BF73-9265C9F1E678}" emma:medium="tactile" emma:mode="ink">
              <msink:context xmlns:msink="http://schemas.microsoft.com/ink/2010/main" type="line" rotatedBoundingBox="4057,14708 22602,13986 22671,15755 4126,16477"/>
            </emma:interpretation>
          </emma:emma>
        </inkml:annotationXML>
        <inkml:traceGroup>
          <inkml:annotationXML>
            <emma:emma xmlns:emma="http://www.w3.org/2003/04/emma" version="1.0">
              <emma:interpretation id="{E7567CC7-E819-4F7A-86C1-B47769D5B59A}" emma:medium="tactile" emma:mode="ink">
                <msink:context xmlns:msink="http://schemas.microsoft.com/ink/2010/main" type="inkWord" rotatedBoundingBox="4069,15025 7876,14876 7921,16020 4114,16168"/>
              </emma:interpretation>
              <emma:one-of disjunction-type="recognition" id="oneOf5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767338.8347">6549 14731 456 0,'0'-8'168'0,"5"8"-128"0,3-4-16 0,-8 4 176 16,0 0-116-16,4-3 28 16,1-1-68-16,-5 0 36 15,0 0-48-15,-9 0 12 0,5 1-28 16,-13-1 8-16,-4 0-12 0,-1 4 0 16,-8 0-4-16,1 0 20 15,-5 0-16-15,12 0-12 16,5 4-4-16,4 3-32 15,5 1 20-15,8 0-4 16,13-1 12-16,4 8 8 16,4 0 0-16,0 8 8 15,5 4-4-15,-5 3 8 16,0 8-8-16,-4 3-4 16,1 1 4-16,-10 0 12 15,1-1-8-15,-5-3 68 16,-4-7-44-16,-4-1 40 15,-5 0-40-15,-4-7 8 16,-8-4-24-16,-5-4 0 16,-8-4-8-16,0-3-8 15,-4-4 4-15,4-4-32 0,8 0 16 16,5 0 48-16,4 0-16 16,13-8-212-16,12 8 104 15</inkml:trace>
          <inkml:trace contextRef="#ctx0" brushRef="#br0" timeOffset="767599.5628">6549 15609 496 0,'-4'-8'184'0,"13"1"-140"0,3-5-16 16,-3 12 180-16,4-7-120 16,4-1 52-16,4 1-80 15,5 3-20-15,8 0-24 16,8 4 16-16,5 0-20 0,4 4 4 0,0 3-8 16,-4 5-272-16,0-1 148 15,-13 4-440 1</inkml:trace>
          <inkml:trace contextRef="#ctx0" brushRef="#br0" timeOffset="767353.8743">6652 15291 704 0,'4'-15'264'0,"4"11"-208"0,14-4-12 16,-5 5 140-16,12-5-108 15,6 4-36-15,11-3-32 16,1 3 16-16,0 4-12 16,-4-4 12-16,-9 4-12 0,-5 0 0 15,-3 0-4-15,-13 4-96 16,-13-4 52-16,0 0-288 15,0-4 180-15</inkml:trace>
          <inkml:trace contextRef="#ctx0" brushRef="#br0" timeOffset="767364.4027">7005 15049 748 0,'-17'-4'276'0,"17"4"-216"0,0 0-16 0,0 0 92 15,-4 8-84-15,4 7-48 16,0 7-4-16,0-3 28 16,4 4-16-16,-8 3 36 0,4 1-32 15,-9-1 48-15,-4 1-36 16,-4-4-4-16,-4-4-16 16,0 0 12-16,-5-1-12 0,1 1-116 15,3-3 56-15,1-1-348 16,0 4 220-16,17 3-300 15</inkml:trace>
          <inkml:trace contextRef="#ctx0" brushRef="#br0" timeOffset="764770.7841">3241 15079 476 0,'-9'-26'176'0,"13"14"-136"0,-8-3-12 0,4 7 92 15,4-3-72-15,5 0 24 16,-1-1-40-16,5-3-56 15,0 0 12-15,0 4 20 0,4-4-4 16,8 3 28-16,-3 5-20 0,-1 3 4 16,-8 4-8-16,8 11 48 15,-4 12-32-15,-4 11 52 16,0 11-44-16,-5 1-16 16,-4 3-8-16,-4-7 36 15,0-4-24-15,0-4 8 16,-4-8-16-16,0-7 36 15,4-4-24-15,-9-7 4 16,9-8-16-16,0-8-24 16,9-7 4-16,-1-8-12 15,5-15 8-15,8-7-64 16,9-8 44-16,-4-4-12 16,8 8 24-16,4 7-12 15,1 5 16-15,-10 10 36 16,1 4-12-16,-4 4 0 0,-9 8-4 15,0 7 12-15,0 4-8 16,-4 15 84 0,-5 8-48-16,1 15-4 0,-9 11-24 15,4 4-4-15,9-4-4 16,-13 1 4-16,0-13-8 16,0-6 24-16,0-9-16 15,4-6 24-15,4-13-24 16,1-10 12-16,-1-8-12 15,1-8-24-15,4-15 4 16,-5-11-68-16,1-4 44 0,4 4-40 16,-1 7 40-1,1 8-16-15,0 8 28 0,0 3 36 16,-1 11-8-16,1 1 28 16,0 7-24-16,0 12 40 15,-1 11-28-15,-3 11 32 16,0 12-32-16,-5 3 20 15,-4 1-24-15,0-1 0 16,-4-3-12-16,-1-16 20 16,1 4-16-16,0-3 24 15,-1-12-24-15,5 4-100 16,-8-11 44-16,8-1-192 16,0-7 132-16,0 0-332 15,0 0 244 1,8 4-168-16</inkml:trace>
          <inkml:trace contextRef="#ctx0" brushRef="#br0" timeOffset="765704.2373">4437 15219 592 0,'5'-4'220'0,"-5"8"-172"0,4 0-12 0,4 0 92 15,1-4-76-15,4 3 8 16,-1 1-40-16,1-4 24 15,0-4-28-15,0 1-4 0,-1-5-8 16,-3 0 20-16,-1 1-12 16,1-4 12-16,-5-1-12 15,1 1-8-15,-1-1 0 0,-4 1 4 16,-4-4-4-16,-1 4 16 16,1-1-12-16,0 5-12 15,-1-1 0-15,-3 1-16 16,-5 3 12-16,5 4 4 15,-1 0 4-15,1 0 16 16,-1 7-8-16,1-3-4 16,-1 4 0-16,1 3 4 15,-5 0-4-15,0 5 8 16,0 2-8-16,0 1 8 16,5 4-8-16,-1-4 24 15,1 4-16-15,4-1-4 16,4 1-4-16,8-4-16 15,5-4 8-15,4 0 28 0,4 1-12 16,-4-5 12-16,5-4-12 16,-1-3-24-16,0 0 4 15,0-4-200-15,-3-4 116 16,-1 0-560 0</inkml:trace>
          <inkml:trace contextRef="#ctx0" brushRef="#br0" timeOffset="765902.2651">5029 14878 456 0,'0'-7'168'0,"0"14"-128"0,-4-7-16 15,0 8 96-15,-5 0-72 16,-4 3 104-16,1 4-88 16,-1 8 68-16,-4 7-76 15,0 4 4-15,0 4-36 0,0 4-4 16,4-5-12-16,4-6-8 15,5-5 4-15,4 1-24 16,9-8 12-16,3-4 32 16,5-8-16-16,5 1 16 0,3-8-12 15,1 0-24-15,-1-8 4 16,1-7-24-16,-1-8 20 16,-7 1-40-16,-6-1 32 15,1 4 32-15,-4 4-4 16,-1 4-36-16,1 14 60 15,-5 13-24 1,4 6 20-16,1 1-16 16,4 3-8-16,4-3 0 15,4-4 12-15,0-8-8 0,5 1 24 16,-1-5-20-16,1-7 4 16,-1-3-8-16,-3-1 4 15,-5-4-8-15,0-3 24 16,-9-4-16-16,-3-8 12 15,-10-3-12-15,1-5-8 16,-4-3 0-16,-1 4-4 16,5-4 0-16,0 7 16 15,-1 1-8-15,1 3-4 16,4 0 0-16,0 1 4 16,4 3-4-16,1 0-268 15,-1 0 148-15,4 4-564 16</inkml:trace>
          <inkml:trace contextRef="#ctx0" brushRef="#br0" timeOffset="766436.7678">5655 14572 572 0,'17'-19'208'0,"-8"8"-160"0,8-8-12 0,-9 15 76 16,9-4-68-16,0 4-20 15,0 1-12-15,0 10 20 16,9 12-16-16,-13 4 48 0,-1 0-36 16,-7 3 28-16,-5 1-28 15,-5-5 28-15,-3-7-32 16,-5-3 56-16,-8-1-44 0,0-3 0 16,-5-5-20-16,5-3 32 15,4 0-24-15,4-3-56 16,4-1 16-1,14 0 4-15,7 4 8 0,5 0-8 16,5 4 8-16,3 0 28 16,9 3-12-16,-8-3-20 15,-5 0 0-15,1 0-172 16,3-1 100-16,1-3-276 16,-5-3 200-16,9 3-280 15</inkml:trace>
        </inkml:traceGroup>
        <inkml:traceGroup>
          <inkml:annotationXML>
            <emma:emma xmlns:emma="http://www.w3.org/2003/04/emma" version="1.0">
              <emma:interpretation id="{B11D4757-E56B-421E-8F30-268DDBA23D86}" emma:medium="tactile" emma:mode="ink">
                <msink:context xmlns:msink="http://schemas.microsoft.com/ink/2010/main" type="inkWord" rotatedBoundingBox="8903,15447 9302,15432 9312,15686 8913,15701"/>
              </emma:interpretation>
              <emma:one-of disjunction-type="recognition" id="oneOf5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769323.5707">8057 15234 728 0,'0'8'268'0,"0"-12"-208"0,17 4-16 16,-4 4 52-16,8-4-60 15,17 4 12-15,-4-1-28 16,9 1 4-16,8-4-12 15,-4 0-88-15,-13 4 44 0,4-4-300 16,-4 4 188 0,-4-1-284-16</inkml:trace>
          <inkml:trace contextRef="#ctx0" brushRef="#br0" timeOffset="769109.6562">8150 15034 340 0,'0'-12'128'0,"0"16"-100"0,9-4-8 16,-9 0 192-1,8 0-120-15,5 4 68 0,4 0-92 16,5-1 32-16,7 1-60 0,5-4-4 0,-4 0-20 15,4 0 8-15,-4 4-16 16,-9 0-4-16,-4 0 0 16,-4 3-236-16,-4 8 128 15</inkml:trace>
        </inkml:traceGroup>
        <inkml:traceGroup>
          <inkml:annotationXML>
            <emma:emma xmlns:emma="http://www.w3.org/2003/04/emma" version="1.0">
              <emma:interpretation id="{541F0816-FED0-4646-8122-E27D4C44ADD5}" emma:medium="tactile" emma:mode="ink">
                <msink:context xmlns:msink="http://schemas.microsoft.com/ink/2010/main" type="inkWord" rotatedBoundingBox="9993,15250 10464,15232 10485,15760 10013,15778"/>
              </emma:interpretation>
              <emma:one-of disjunction-type="recognition" id="oneOf5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770649.4598">9177 15060 540 0,'-30'-4'200'0,"34"16"-156"0,-4-1-12 16,9 0 80-16,-1 1-68 15,5-5 44-15,8-3-52 16,18-4 0-16,12-4-24 16,4-3 0-16,5-1-4 0,-9-3-8 15,0-1 4-15,-9-6 20 16,-12-1-12-16,-13 0 12 16,-4-4-12-16,-9 0 44 15,-4 1-28-15,-4 3 12 16,-5 0-24-16,1 0 20 15,-5 4-24-15,0-1-12 0,-4 1-4 16,0 4 4-16,-4 3 0 16,-9 1 16-16,0 7-8 15,-4 0-40-15,0 7 20 16,0 5 12-16,0 3 0 16,0 8 12-16,4 7-8 15,5 8 76-15,3 7-44 16,14 4 32-16,-1 4-40 15,9-7-8-15,9-8-12 16,8-1 28-16,13-6-20 0,12-9-4 16,9-3-8-16,5-3-112 15,-1-5 60-15,1 0-200 16,-10 1 140-16,-3-5-480 16</inkml:trace>
        </inkml:traceGroup>
        <inkml:traceGroup>
          <inkml:annotationXML>
            <emma:emma xmlns:emma="http://www.w3.org/2003/04/emma" version="1.0">
              <emma:interpretation id="{8A470E9F-7383-4C21-B81C-58CD7A788CB6}" emma:medium="tactile" emma:mode="ink">
                <msink:context xmlns:msink="http://schemas.microsoft.com/ink/2010/main" type="inkWord" rotatedBoundingBox="11044,14731 12810,14662 12860,15942 11094,16011"/>
              </emma:interpretation>
              <emma:one-of disjunction-type="recognition" id="oneOf5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772343.5162">11757 14704 684 0,'13'-7'252'0,"-5"-1"-192"0,5 1-20 0,-4 3 136 16,-1 0-104-16,-3 0 24 16,-1-3 24-1,-4 3-72-15,-4-4 4 0,-5 1-32 16,-4-1-12-16,-4-3-4 16,-4-1 4-16,-5 1-4 0,1-4-4 15,-5-8 4-15,-4 1-24 16,0-1 12-16,0 4 4 15,4 8 4-15,4 3-20 16,1 8 12-16,-1 8 4 16,1 7 4-16,-1 7-20 15,1 9 12-15,-9 3 48 16,4 4-20-16,4 3-36 16,1 8 8-16,-1 12 20 15,1 11-8-15,8 0 28 16,4-4-20-16,0-11-12 15,9-4-4-15,0-15 28 16,-1-12-12-16,1-3-20 16,8-4 0-16,5-12 20 0,4 1-4 15,4-4-28-15,4-1 8 16,9 5 24-16,-1 0-8 16,1-1 28-16,4 1-20 15,0-1-92-15,-8 1 44 16,-5-1-228-16,-8-3 148 15,-13 4-564 1</inkml:trace>
          <inkml:trace contextRef="#ctx0" brushRef="#br0" timeOffset="772384.1808">11233 14943 832 0,'-17'-46'308'0,"22"43"-240"0,-1-5-20 0,4 0 72 16,5 5-76-16,17-9 112 16,4 5-84-16,13-1-28 15,8 8-28-15,5 8 4 0,-9 3-12 16,-4 8-216-16,-9 7 116 16,-4 1-364-16,-8 7 260 15,4-4-256 1</inkml:trace>
          <inkml:trace contextRef="#ctx0" brushRef="#br0" timeOffset="773067.6997">11693 15533 924 0,'-4'-15'340'0,"8"11"-260"0,-4 1-28 0,0 3 184 16,5-4-140-1,12 0 0-15,4 4-44 0,0 0-36 16,9 0-228-16,4 4 116 0,4 3-652 15</inkml:trace>
          <inkml:trace contextRef="#ctx0" brushRef="#br0" timeOffset="772643.4586">11766 15287 788 0,'-13'-7'292'0,"17"7"-228"0,0 3-16 0,5 1 52 16,4-8-64-16,4 4 32 15,4 0-40-15,9 0 0 16,4-3-16-16,0 3 0 0,-4 0-4 16,-9 0-164-16,-4 0 84 15,-8 3-208-15,-14 1 156 0</inkml:trace>
          <inkml:trace contextRef="#ctx0" brushRef="#br0" timeOffset="772878.1949">11872 15170 800 0,'-30'-4'296'0,"30"0"-232"0,-4 4-16 16,4 0 52-16,0 8-64 15,-4 7-20-15,4 4-16 16,0 4 8-16,0 3-4 16,0 1-4-16,0-1 4 0,0 1 12 15,-4 3-8-15,-1-4 4 0,-3 1-4 16,-5-4-24-16,0-1 8 16,0 1-408-1</inkml:trace>
          <inkml:trace contextRef="#ctx0" brushRef="#br0" timeOffset="771497.9223">10931 14500 456 0,'0'-15'168'0,"9"15"-128"0,-1-8-16 0,-4 4 200 16,-4-3-128-16,0-1 76 16,0 1-100-16,-4-1-4 15,-9-3-44-15,-8-4 32 0,-9-1-32 16,-12-2-4-16,-5-1-12 0,0 3 12 16,-4-2-12-16,8 2 4 15,5 5-4-15,4 3-24 16,4 8 8-16,9 12 4 15,-1-1 4-15,5 4-28 16,0 8 16-16,13 4 12 16,-9 7 4-16,1 7 32 15,3 8-20-15,-4 1 20 16,5 3-20-16,-5 7-16 16,0 27-4-16,-4 15 28 15,-4 1-12-15,4-12 12 16,0-12-12-16,-4-15 0 15,4-7-4-15,0-11 12 0,4-12-12 16,4-4 4-16,5-7-4 16,0-4-8-16,4-8 4 15,0-4 4-15,8-3-4 16,1-4-4-16,4-4 4 16,-1 1-4-16,5 3 0 15,-4-4 0-15,4 4 0 16,4 0-20-16,1 0 12 15,-1 4-4-15,5-1 4 16,3 5 24-16,-3 0-8 16,-1-1-20-16,1 1 4 15,0-1-24-15,-5-3 20 16,-4 0-108-16,-4-4 64 0,-1 0-264 16,-3 0 176-16</inkml:trace>
        </inkml:traceGroup>
        <inkml:traceGroup>
          <inkml:annotationXML>
            <emma:emma xmlns:emma="http://www.w3.org/2003/04/emma" version="1.0">
              <emma:interpretation id="{7B2A1923-338C-4E20-8537-82CCCF657700}" emma:medium="tactile" emma:mode="ink">
                <msink:context xmlns:msink="http://schemas.microsoft.com/ink/2010/main" type="inkWord" rotatedBoundingBox="13833,15747 14345,15728 14345,15753 13834,15773"/>
              </emma:interpretation>
              <emma:one-of disjunction-type="recognition" id="oneOf59">
                <emma:interpretation id="interp67" emma:lang="" emma:confidence="0">
                  <emma:literal>in</emma:literal>
                </emma:interpretation>
                <emma:interpretation id="interp68" emma:lang="" emma:confidence="0">
                  <emma:literal>on</emma:literal>
                </emma:interpretation>
                <emma:interpretation id="interp69" emma:lang="" emma:confidence="0">
                  <emma:literal>one</emma:literal>
                </emma:interpretation>
                <emma:interpretation id="interp70" emma:lang="" emma:confidence="0">
                  <emma:literal>m</emma:literal>
                </emma:interpretation>
                <emma:interpretation id="interp71" emma:lang="" emma:confidence="0">
                  <emma:literal>me</emma:literal>
                </emma:interpretation>
              </emma:one-of>
            </emma:emma>
          </inkml:annotationXML>
          <inkml:trace contextRef="#ctx0" brushRef="#br0" timeOffset="1.07453E6">12984 15336 228 0,'0'-3'84'0,"-5"6"-64"0,14-3-8 16,-9 0 72-16,0 0-48 16,0 0 32-16,8 0-40 15,-8 0 96-15,5-3-68 16,-5 3 48-16,0 0-64 16,0-4 16-16,0 4-36 15,0 0-16-15,0 0-8 16,12 7 12-16,1-3-4 0,13-4 32 15,-1 0-20 1,9 0 20-16,13-7-20 16,8 7-8-16,9-8-4 15,-4 4-40-15,-5 4 20 16,-12-7-20-16,-9 3 20 16,-13 0-28-16,-21 4 28 15,-8 4-336 1,-9 3 192-16,0 9-84 0</inkml:trace>
        </inkml:traceGroup>
        <inkml:traceGroup>
          <inkml:annotationXML>
            <emma:emma xmlns:emma="http://www.w3.org/2003/04/emma" version="1.0">
              <emma:interpretation id="{C9EEBC80-9A78-4C10-BDE3-4269F2954FD7}" emma:medium="tactile" emma:mode="ink">
                <msink:context xmlns:msink="http://schemas.microsoft.com/ink/2010/main" type="inkWord" rotatedBoundingBox="13816,14328 15816,14250 15874,15727 13873,15805"/>
              </emma:interpretation>
              <emma:one-of disjunction-type="recognition" id="oneOf6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749329.1601">14265 14084 800 0,'-8'-16'296'0,"8"13"-232"0,4-1-16 0,-4 4 72 0,13 0-76 15,4 0 60-15,0 0-60 16,4 0 16-16,9 4-40 15,4-4 28-15,9 0-32 0,8 3-296 16,4 5 152-16</inkml:trace>
          <inkml:trace contextRef="#ctx0" brushRef="#br0" timeOffset="749127.1228">14700 13940 456 0,'46'-12'168'0,"-24"12"-128"0,-5-7-16 0,-9 3 236 16,-8 4-148-16,0-8 116 15,-4 1-136-15,-13-1-12 16,-9 1-52-16,-8-1 0 0,-12 4-16 15,-6 1 12-15,1-1-16 16,4-4-48-16,5 4 24 16,4 1-8-16,4 3 16 15,4 0 32-15,8 0-12 0,5 0-48 16,9 3 20-16,-1 5 12 16,5 7 4-16,-4 0 28 15,-5 8-16-15,0 3 4 16,0 5-8-16,0-5 4 15,-4 5-8-15,0-1-4 16,-4 0 4-16,4 4 4 16,4 4-4-16,1-4-4 15,-5-4 4-15,12-3-16 16,5-4 8-16,5-5 12 16,3 1-4-16,13-3-12 15,-4-1 4-15,9 0-16 16,-1 4 12-16,1 0 12 15,0 3 0-15,-5-10 16 16,0 3-12-16,-4-8 24 16,0 1-20-16,-4-4-12 0,0-4-4 15,-5-4-76-15,1 0 44 16,-5-7-196-16,-4-8 128 16,-4 4-528-1</inkml:trace>
          <inkml:trace contextRef="#ctx0" brushRef="#br0" timeOffset="750013.2997">14904 14174 632 0,'-13'-19'236'0,"13"19"-184"0,4 0-16 0,-4 0 132 16,0 0-100-16,0 0-36 15,5 8-24-15,-5 3 0 16,4 5-4-16,-4 2 52 0,-4 9-32 15,-1 7 52-15,-3 8-44 16,-1-1 12-16,1 1-28 16,-1-8 8-16,1-4-12 15,-1-3 0-15,5-5-4 16,0-6-68-16,0-5 32 0,-1 0-216 16,-3-7 132-16,-1 4-504 15</inkml:trace>
          <inkml:trace contextRef="#ctx0" brushRef="#br0" timeOffset="749807.0085">14589 14462 840 0,'8'-4'312'0,"5"0"-244"0,4 1-16 0,-4 3 48 0,8 0-64 15,5 0-12 1,4-4-16-16,8 4 16 0,0 0-12 15,1 0 4-15,-1-4-8 0,-4 0-8 16,-4 1 4-16,-9 3 12 16,-4-4-8-16,-4 0-56 15,-13 4 24-15,0-4-172 16,-4 0 104-16,-5-3-300 16,-4-1 220-1,5 1-176-15</inkml:trace>
          <inkml:trace contextRef="#ctx0" brushRef="#br0" timeOffset="750809.573">14538 14636 476 0,'4'-4'176'0,"0"8"-136"0,5-8-12 0,-9 4 128 16,8 0-92-16,1 0 16 16,-1 0-44-16,-8 0 64 15,0 0-56-15,0 0 24 0,5-3-40 16,3 3 52-16,1 0-44 15,-1 0-16-15,5 0-12 16,4 0 44-16,9-4-28 16,8 0 8-16,4 4-20 15,0 0 0-15,1 4-4 16,-1 0 4-16,0-4-8 16,-8 0 24-16,-4 7-16 0,-9-7-4 15,-5 0-4-15,-3 0-84 16,-9 0 44-16,0 0-312 15,-4 8 192-15</inkml:trace>
          <inkml:trace contextRef="#ctx0" brushRef="#br0" timeOffset="774016.9329">13013 15037 624 0,'-8'-7'228'0,"8"7"-176"0,4-8-16 0,-4 8 212 15,0 0-144-15,9 0-16 0,3 0-56 16,5 0 64-16,13 0-52 16,21-4 12-16,22 1-32 0,12-1-4 15,-8 4-12-15,-14 4-52 16,-12-1 28-16,-16 1-120 16,-14 0 76-16,-13 0-152 15,-16 0 124-15,-18-4-472 16,-8 3 312-1,4-6 56-15</inkml:trace>
          <inkml:trace contextRef="#ctx0" brushRef="#br0" timeOffset="774224.594">13260 14776 676 0,'-12'-19'248'0,"7"23"-192"0,-3 4-16 0,4-1 120 16,-14 8-96-16,6 8 52 15,-1 19-68-15,4 7-8 16,1 8-24-16,-1 3 8 0,1-3-16 16,4-8 48-16,-1-7-28 15,1-8-164-15,0-8 72 16,0-3-388 0</inkml:trace>
          <inkml:trace contextRef="#ctx0" brushRef="#br0" timeOffset="774714.5876">13988 15060 684 0,'-12'-15'252'0,"12"15"-192"0,-9-4-20 16,5 4 156-16,-5 4-116 16,1 11 0-16,-5 4-48 0,-4 4 24 15,-4 3-32 1,4 4 40-16,4 1-36 0,0-1-16 0,5-3-4 15,3-5 16-15,1 1-12 16,4-4-4-16,9-4-4 16,3-4-32-16,10-3 16 15,3-4-64-15,9-4 40 16,0-4-64-16,5-4 60 16,-5 1-36-16,-4-5 44 15,-5-3-8-15,-8 0 24 16,0 4 16-16,-4 7 4 15,4 4 32-15,-4 4-20 16,4 3 12-16,4 5-16 0,9-1 20 16,4-3-20-16,4-1 12 15,5-3-12-15,8-4-32 16,-8-4 8-16,-5-3 40 16,-8-8-16-16,-22-1 8 31,5 5-12-31,-21-12 56 15,-1 12-36-15,-8-19 76 16,4 7-56-16,-4 0-36 16,4-3-8-16,5 11-100 15,4 0 48-15,8 7-672 0</inkml:trace>
        </inkml:traceGroup>
        <inkml:traceGroup>
          <inkml:annotationXML>
            <emma:emma xmlns:emma="http://www.w3.org/2003/04/emma" version="1.0">
              <emma:interpretation id="{D03096A1-C9CE-44DE-A6E8-4BD402B4F4F9}" emma:medium="tactile" emma:mode="ink">
                <msink:context xmlns:msink="http://schemas.microsoft.com/ink/2010/main" type="inkWord" rotatedBoundingBox="16263,15143 17095,15111 17123,15847 16291,15879"/>
              </emma:interpretation>
              <emma:one-of disjunction-type="recognition" id="oneOf6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775637.7171">15619 14731 436 0,'-4'-15'160'0,"0"18"-124"0,0-6-8 15,4 3 148-15,-5 7-100 16,-3 8 52-16,-1 8-80 15,1 22 28-15,-1 27-44 16,-3 12 24-16,3-1-28 0,0-15-16 16,1-7-8-16,-5-12 20 15,0-15-12-15,-4 0 48 16,0-11-32-16,0-12-68 16,5-3 20-16,3-8-240 15,9-8 144-15,4 0-436 16</inkml:trace>
          <inkml:trace contextRef="#ctx0" brushRef="#br0" timeOffset="775970.4078">15513 14799 632 0,'-9'-38'236'0,"14"27"-184"0,3-8-16 0,1 15 160 16,3 0-116-16,10 0 44 15,3 1-72-15,5 3-36 16,8-4-16-16,9 8 8 0,9 3-4 15,-1 5 24-15,-8 3-16 16,-13 4-20-16,-13 3 0 16,-17 5 64-16,-21 3-28 0,-21 4-12 15,-9 0-8-15,-4-3-108 16,-4-13 56-16,4-6-32 16,4-5 40-16,4-7-20 15,18 0 32-15,12 4-44 16,13-4 40-16,17 12-20 15,13 3 28-15,4 7 8 16,4 9 12-16,9-5-12 16,8 4 8-16,-4-3 20 15,-8 3-8-15,-17-7 76 16,-14-4-48-16,-20 0 76 16,-13 0-64-16,-9-4 0 15,-9-4-28-15,-3 1 32 16,-1-5-28-16,1 1 12 15,-9-1-20-15,0-7-8 0,-1 0-4 16,14 0-112-16,13 0 60 16,16 0-420-1,22 4 260-15,8 4-212 16</inkml:trace>
          <inkml:trace contextRef="#ctx0" brushRef="#br0" timeOffset="776793.5447">16250 15340 476 0,'-13'-15'176'0,"4"15"-136"0,1 0-12 15,4-4 180-15,-1 0-120 16,-3 1 124-16,-1-1-124 16,1 0 28-16,-1 4-72 15,-4 4-24-15,1 3-12 0,-1 5 0 16,9-1-4-16,4 4-4 15,8 4 4-15,5 0 12 16,0-4-8-16,4-3-64 0,4-5 28 16,-4-7-40-16,4-4 36 15,-8-3 0-15,-4-4 20 16,-9-5 24-16,0 1-4 16,-5 0 4-16,-3 0-4 15,-1 0-52-15,1 7 28 16,8 8-692-1</inkml:trace>
        </inkml:traceGroup>
        <inkml:traceGroup>
          <inkml:annotationXML>
            <emma:emma xmlns:emma="http://www.w3.org/2003/04/emma" version="1.0">
              <emma:interpretation id="{D0C7B763-1E35-4436-8957-12D76E7DF63A}" emma:medium="tactile" emma:mode="ink">
                <msink:context xmlns:msink="http://schemas.microsoft.com/ink/2010/main" type="inkWord" rotatedBoundingBox="17667,15141 18464,15110 18494,15876 17697,15907"/>
              </emma:interpretation>
              <emma:one-of disjunction-type="recognition" id="oneOf6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778002.7746">17182 15458 1016 0,'-8'-4'376'0,"12"4"-292"0,0-4-20 16,5 4 84-16,12 0-92 15,13 0-20-15,17 0-24 16,4 0-56-16,5 0 24 16,-5 4-204-16,-3 0 124 0,-10-4-372 15</inkml:trace>
          <inkml:trace contextRef="#ctx0" brushRef="#br0" timeOffset="777993.7522">17318 15321 488 0,'0'-4'180'0,"5"1"-140"0,3 3-12 0,-4 0 172 0,-4 0-116 15,9 0 72-15,-1-4-92 16,1 4 8-16,-9 0-40 15,9 0 56-15,-1 0-48 0,5 0 44 16,4 0-48-16,4 0-12 16,5 0-12-16,3 0 0 15,6 0-8-15,-10 0 8 16,1 4-8-16,-5-4-4 16,0 0 4-16,-8 0 40 15,-4-4-24-15,-9 4-96 16,0 0 40-16,-5-4-176 15,1 0 120-15,-5 4-624 16,5 4 392 0,4-8 136-16</inkml:trace>
          <inkml:trace contextRef="#ctx0" brushRef="#br0" timeOffset="777999.767">17557 15170 664 0,'-17'-23'244'0,"8"27"-188"0,5-4-16 0,4 0 156 15,0 0-116-15,0 0-8 16,0 0-44-16,9 7-28 16,-1 5-4-16,-8 7 40 0,0 0-24 15,-4 3 44-15,0 1-32 16,-1 0 12-16,-3-4-20 0,-5 3-16 16,0-3-4-16,0 0-192 15,-4-4 108-15,0 1-588 16,0 10 372-1,-4-3 108-15</inkml:trace>
          <inkml:trace contextRef="#ctx0" brushRef="#br0" timeOffset="777116.0065">17165 14863 756 0,'-8'-34'280'0,"16"27"-216"0,1-9-20 16,-1 9 100-16,1-4-88 15,-1-1 68-15,1-3-72 16,-1 4 4-16,-8-1-32 0,-4 1 48 16,-9 0-40-16,-12 3-40 0,-14 8 0 15,5 0 0-15,-8 4 8 16,8 0-20-16,0-1 12 16,4 5 12-16,0 0 0 15,13 3-28-15,8 4 12 16,9 8-12-16,13 7 12 15,13 15 44-15,-1 8-20 16,9 4 0-16,9-4-8 16,-5 0-4-16,-8-11 0 15,-9-8 0-15,-16-8 0 0,-14-3 24 16,-8-8-12 0,-9 0 48-16,-3-3-32 0,-5-5 56 15,-5-7-48-15,-3 0-8 16,-1 0-16-16,13-3-36 15,9 3 12-15,8 3-128 16,9 1 80-16,8 4-312 16,5 3 208-16,8 8-492 15</inkml:trace>
        </inkml:traceGroup>
        <inkml:traceGroup>
          <inkml:annotationXML>
            <emma:emma xmlns:emma="http://www.w3.org/2003/04/emma" version="1.0">
              <emma:interpretation id="{150C99B5-BA49-40E8-A185-74F53DC027B0}" emma:medium="tactile" emma:mode="ink">
                <msink:context xmlns:msink="http://schemas.microsoft.com/ink/2010/main" type="inkWord" rotatedBoundingBox="19149,14820 19692,14798 19733,15869 19191,15891"/>
              </emma:interpretation>
              <emma:one-of disjunction-type="recognition" id="oneOf6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778432.4724">18298 14443 860 0,'4'-19'320'0,"5"12"-248"0,20-9-20 15,-7 13-20-15,16-1-28 16,13 4 8-16,13 7-8 16,-4 5 8-16,-1 3-8 15,-8-4-12-15,-12 4 4 0,-10-7 4 16,-3 3 0-16,-5-3 32 0,-8 0-16 16,0-8 144-16,-13 0-88 15,4 7-68-15,5 4-4 16,-5 12 8-16,-4 4-4 15,0-1-24-15,-4 16 8 16,4-1 32-16,-5 28-12 16,1 14 28-16,-4 15-24 15,-1-7-4-15,-12-8-4 16,-1-18 40-16,1-16-24 16,-4-7 68-16,-5-5-48 15,-4-6 20-15,0-5-40 0,-5-3 8 16,-3-4-16-16,-9 4-332 15,-13 14 172-15,-30-10-724 16</inkml:trace>
        </inkml:traceGroup>
        <inkml:traceGroup>
          <inkml:annotationXML>
            <emma:emma xmlns:emma="http://www.w3.org/2003/04/emma" version="1.0">
              <emma:interpretation id="{BEC7F471-65DB-47B6-9D8A-3398B63484B1}" emma:medium="tactile" emma:mode="ink">
                <msink:context xmlns:msink="http://schemas.microsoft.com/ink/2010/main" type="inkWord" rotatedBoundingBox="21822,14022 22602,13992 22636,14846 21855,14876"/>
              </emma:interpretation>
              <emma:one-of disjunction-type="recognition" id="oneOf6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1" brushRef="#br0">21611 14431 0,'0'0'0,"0"0"16,93-56-1</inkml:trace>
          <inkml:trace contextRef="#ctx0" brushRef="#br0" timeOffset="752536.2882">21283 13773 632 0,'21'-30'236'0,"-4"15"-184"0,21-8-16 16,-16 12 132-16,-1-4-100 15,-4-1 44-15,0 1-68 16,-4 4 64-16,-5 0-60 16,-3-1 88-16,-10 1-76 0,-7 3-20 15,-10 1-24-15,-7 3-24 16,-14 8 4-16,5-1-4 0,-13 5 0 15,8 3-12 1,9 1 12-16,4-1-24 0,9 0 20 16,4 5 4-16,4 3 8 15,13-1-20-15,0 9 12 16,13 3 4-16,8 4 4 16,0 0 16-16,9 4-8 15,0 0-12-15,0-4 0 16,4 0 20-16,-9-4-8 15,-12-3 4-15,0-4-4 0,-13-8 20 16,0-4-16-16,-4-3 40 16,-9-1-28-16,-13-3-4 15,-3 0-12-15,3-4 12 16,-4-4-12 0,-4 0 4-16,-4 1-4 0,-1-5 4 15,5 0-8-15,5 5-20 16,7-1 8-16,5 4-84 15,9 0 52-15,8 0-136 16,13 0 100-16,8 0-300 16,0 7 212-16</inkml:trace>
          <inkml:trace contextRef="#ctx0" brushRef="#br0" timeOffset="752782.0153">21479 14159 736 0,'-5'-15'272'0,"10"11"-208"0,3 1-20 0,1-1 96 16,-1 0-84-16,9 0 40 15,0-3-56-15,13 3-16 16,4 0-12-16,0 0 8 0,0 0-12 16,0 1 4-16,-12-1-4 0,3 4 20 15,-12 0-16-15,-9-4 32 16,-4 0-28-16,0 1-180 16,-4 3 88-16,-5-4-388 15,5 0 260 1,8 8-216-16</inkml:trace>
          <inkml:trace contextRef="#ctx0" brushRef="#br0" timeOffset="753492.1393">21670 13993 728 0,'-17'-8'268'0,"26"12"-208"0,-18-4-16 16,9 0 108-16,0 0-92 15,0 0 20-15,0 0-48 16,0 7-20-16,0 1-8 15,0 3 56-15,-4 1-32 0,-4 3 8 0,3 0-24 16,-8 4-16-16,9 0 0 16,-4 4 48-16,-1-1-24 15,1-3-8-15,-5 0-8 16,9-4-128-16,-5 0 68 16,9 1-340-16,-8-1 220 15</inkml:trace>
          <inkml:trace contextRef="#ctx0" brushRef="#br0" timeOffset="753497.1526">21474 14330 832 0,'5'-8'308'0,"3"8"-240"0,-4-4-20 0,-4 4 96 0,5 0-88 16,8 0 68-16,-1 0-72 15,5 4-12-15,5 4-24 16,7-1-28-16,1 4 4 0,4 5-452 16,9 3 248-16</inkml:trace>
        </inkml:traceGroup>
      </inkml:traceGroup>
      <inkml:traceGroup>
        <inkml:annotationXML>
          <emma:emma xmlns:emma="http://www.w3.org/2003/04/emma" version="1.0">
            <emma:interpretation id="{769500B9-D9F7-4BAD-8008-03711C374D79}" emma:medium="tactile" emma:mode="ink">
              <msink:context xmlns:msink="http://schemas.microsoft.com/ink/2010/main" type="line" rotatedBoundingBox="4594,16966 9023,16185 9162,16970 4733,17751"/>
            </emma:interpretation>
          </emma:emma>
        </inkml:annotationXML>
        <inkml:traceGroup>
          <inkml:annotationXML>
            <emma:emma xmlns:emma="http://www.w3.org/2003/04/emma" version="1.0">
              <emma:interpretation id="{4E070DA5-D149-4BAC-905F-59DB84C3E922}" emma:medium="tactile" emma:mode="ink">
                <msink:context xmlns:msink="http://schemas.microsoft.com/ink/2010/main" type="inkWord" rotatedBoundingBox="4594,16966 5268,16847 5407,17633 4733,17751"/>
              </emma:interpretation>
              <emma:one-of disjunction-type="recognition" id="oneOf6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796994.3069">4424 16771 508 0,'-8'-11'188'0,"-1"11"-148"0,-8 3-8 15,9-3 104 1,4 8-80-16,-1 3 40 0,1 12-56 16,0-4 12-16,0 11-32 15,-1-3 16-15,1 7-20 16,0 4 20-16,-5-8-24 0,1-4 4 16,-5 1-8-16,5-4 20 15,-5-4-16-15,0-1-232 0,0-2 116 16,5-1-460-1</inkml:trace>
          <inkml:trace contextRef="#ctx0" brushRef="#br0" timeOffset="796149.058">4020 16657 416 0,'4'-7'152'0,"0"7"-116"0,1-8-12 16,-1 4 172-16,-4-3-112 15,0-1 44-15,4 1-76 16,-4-5 68-16,-4-3-68 16,0 4 44-16,-5-4-56 0,-4 7 32 15,-4-7-40-15,0 11-8 16,-4-3-16-16,0 3-24 0,-5 0 8 16,5 4 4-16,4 0 4 15,4 4 8-15,5 0-4 16,3-1-64-16,10 5 32 15,3 7 20-15,1-3 8 16,3 3-8-16,1-4 4 16,4 8-32-16,0 0 20 15,5 4 32-15,-5 3-8 16,0 4 8-16,-5 4-8 16,-3 1-8-16,-1 2 4 15,-3-3 28-15,-5-3-16 16,-5-5 4-16,1-3-12 0,0-4 36 15,-5-4-20-15,1 0-24 16,-1-4 0-16,-3-3 8 16,-1-4-4-16,-4-4-12 15,-9 0 4-15,9 0 20 16,0 0-8-16,0 0 4 16,4 0-4-16,1 0-68 15,3 4 32-15,9 3-148 16,0 1 100-16</inkml:trace>
          <inkml:trace contextRef="#ctx0" brushRef="#br0" timeOffset="796436.8285">4173 16998 600 0,'-17'-11'224'0,"21"14"-176"0,14 1-12 0,-1 0 52 16,4-4-56-16,9 0 48 16,12 0-44-16,1-4-12 15,-5 0-12-15,0 4-44 0,-3-7 16 16,-10 3-100-16,-4 0 64 0,-8 1-356 15,-13 3 228 1,9 0-48-16</inkml:trace>
          <inkml:trace contextRef="#ctx0" brushRef="#br0" timeOffset="796999.319">4024 17221 644 0,'-17'8'236'0,"13"-4"-180"0,4-4-20 0,0 0 116 0,8 4-92 15,5-1 36 1,8-3-56-16,9 0-16 16,0 0-12-16,4 0 32 0,0 0-20 0,-4 0 4 15,-4 0-16-15,-1 0-96 16,1 0 48-16,-1 0-236 16,1 0 152-16,8 4-412 15</inkml:trace>
        </inkml:traceGroup>
        <inkml:traceGroup>
          <inkml:annotationXML>
            <emma:emma xmlns:emma="http://www.w3.org/2003/04/emma" version="1.0">
              <emma:interpretation id="{80C7DC79-A3D1-4AAA-BE90-3C2358160642}" emma:medium="tactile" emma:mode="ink">
                <msink:context xmlns:msink="http://schemas.microsoft.com/ink/2010/main" type="inkWord" rotatedBoundingBox="6050,16978 6451,16907 6501,17192 6100,17262"/>
              </emma:interpretation>
              <emma:one-of disjunction-type="recognition" id="oneOf6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799842.2647">5199 16570 320 0,'0'4'120'0,"5"-8"-96"0,-5 1-4 16,0 3 200-16,8 0-124 15,1-4-12-15,-1-4-52 16,5 4 48-16,-13 1-48 16,0 3 40-16,9 0-40 0,-9 0 24 15,12 7-28-15,-12 1 16 16,5 3-24-16,-1-3 0 15,0-1-12-15,5-3-8 16,3 0 4-16,5-4-4 16,9-4 0-16,4 4 8 15,8-4-4-15,0 0-12 16,1 1 4-16,-1 3 20 0,-8 0-8 16,-9 0 24-16,-4 0-20 15,-4 0 24-15,-4 0-24 16,-9 0 12-16,-5 0-12 15,-3 0-52-15,3 0 24 16,1 3-156-16,0-3 96 16,4 0-496-1,0 0 320-15,13 12 36 16</inkml:trace>
          <inkml:trace contextRef="#ctx0" brushRef="#br0" timeOffset="797328.23">5246 16767 912 0,'-12'-4'340'0,"12"8"-264"0,8 0-24 0,-4 0 52 0,13 0-68 16,5-4 40-16,7 3-44 15,10-3-256-15,-1 8 120 16,-4 11-620-16</inkml:trace>
          <inkml:trace contextRef="#ctx0" brushRef="#br0" timeOffset="800659.9528">5272 16726 528 0,'4'0'196'0,"-4"0"-152"0,9 0-12 0,-9 0 72 16,0 0-64-16,0 7 80 15,8-3-68-15,5 3-28 16,4-3-12-16,9 4 12 0,3-8-12 16,10 0 12-16,3 0-12 15,-3 0 28-15,-1 0-24 16,-8 0-4-16,-5 0-8 16,-8 0 40-16,-4 0-24 0,-13 0 8 15,0 0-16-15,0 0-120 16,-4 4 56-16</inkml:trace>
          <inkml:trace contextRef="#ctx0" brushRef="#br0" timeOffset="797170.8832">5476 16604 892 0,'13'-7'332'0,"4"7"-260"0,9 0-20 0,-14 0-24 16,10 7-28-16,-1-3-64 15</inkml:trace>
        </inkml:traceGroup>
        <inkml:traceGroup>
          <inkml:annotationXML>
            <emma:emma xmlns:emma="http://www.w3.org/2003/04/emma" version="1.0">
              <emma:interpretation id="{D2F9F636-3E0C-4EC0-BD7E-546060274AC2}" emma:medium="tactile" emma:mode="ink">
                <msink:context xmlns:msink="http://schemas.microsoft.com/ink/2010/main" type="inkWord" rotatedBoundingBox="8664,16472 9062,16401 9143,16865 8745,16935"/>
              </emma:interpretation>
              <emma:one-of disjunction-type="recognition" id="oneOf6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802619.9628">7869 16120 592 0,'-12'7'220'0,"12"5"-172"0,-9-1-12 16,9 1 120-16,0-1-92 16,9 4 16-16,-5 0-44 15,9 0-36-15,-1-3 0 16,10-9 36-16,3-6-24 0,18-5 16 16,-5-7-16-16,5 0 0 15,-1-4-4-15,-3-4 4 0,-5 0-8 16,-17 1 24-16,4 3-16 15,-12 0 4-15,-9 0-8 16,-9 0-24-16,1 4 8 16,-5 4 4-16,-9 3 4 15,-7 8-20-15,-10 4 12 16,5 3 20-16,-4 8-4 16,-5 4-20-16,9 8 4 15,4 7 4-15,1 8 4 16,7 3 52-16,14 0-28 15,-1 1-12-15,14-4-4 0,7-8 36 16,1 0-24-16,17-12 16 16,13-10-20-16,8-1-132 15,-5 0 64-15,-3-3-236 16,-9 0 160-16,-13-1-428 16</inkml:trace>
        </inkml:traceGroup>
      </inkml:traceGroup>
    </inkml:traceGroup>
    <inkml:traceGroup>
      <inkml:annotationXML>
        <emma:emma xmlns:emma="http://www.w3.org/2003/04/emma" version="1.0">
          <emma:interpretation id="{7D6626FF-4E39-425B-8DA1-E09D08D79C15}" emma:medium="tactile" emma:mode="ink">
            <msink:context xmlns:msink="http://schemas.microsoft.com/ink/2010/main" type="paragraph" rotatedBoundingBox="7361,16848 19833,16261 19924,18181 7452,1876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BBE5895-30DC-40A3-BB29-85A02D814743}" emma:medium="tactile" emma:mode="ink">
              <msink:context xmlns:msink="http://schemas.microsoft.com/ink/2010/main" type="line" rotatedBoundingBox="7361,16848 19833,16261 19924,18181 7452,18768"/>
            </emma:interpretation>
          </emma:emma>
        </inkml:annotationXML>
        <inkml:traceGroup>
          <inkml:annotationXML>
            <emma:emma xmlns:emma="http://www.w3.org/2003/04/emma" version="1.0">
              <emma:interpretation id="{0316EDC2-CEE7-436F-BE98-C948FA7C2943}" emma:medium="tactile" emma:mode="ink">
                <msink:context xmlns:msink="http://schemas.microsoft.com/ink/2010/main" type="inkWord" rotatedBoundingBox="7388,17416 10025,17292 10074,18323 7436,18447"/>
              </emma:interpretation>
              <emma:one-of disjunction-type="recognition" id="oneOf6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807071.2168">8802 17581 800 0,'-9'4'296'0,"18"0"-232"0,8-4-16 16,4 0 108-16,13-4-96 15,5 0-8-15,-1 0-32 16,5 0-8-16,-5-3-4 16,-4-1 12-16,-4 4-12 0,-9-3-72 15,-4-1 32-15,-4 1 12 16,-5-1 16-16,-3-3-96 16,-5 3 56-16,-5 1-220 0,-3-5 148 15,4 5-388 1</inkml:trace>
          <inkml:trace contextRef="#ctx0" brushRef="#br0" timeOffset="806872.6893">8955 17278 652 0,'0'-4'244'0,"0"1"-192"0,-4-1-12 0,4 4 164 16,0-4-120-16,0 4 72 15,4-4-92-15,5 4 8 16,12 0-40-16,0 4-20 0,5-4-8 16,-1 4 12-16,5 3-8 15,-4-3-108-15,-5-4 52 16,0 0-120-16,-4 8 92 16,-8-1-128-16,-5 1 116 15</inkml:trace>
          <inkml:trace contextRef="#ctx0" brushRef="#br0" timeOffset="807291.2811">9074 17350 372 0,'-12'-8'140'0,"12"8"-112"0,4-3-4 0,-4 3 252 15,0-4-156-15,0 4 92 0,0 0-124 16,0 0-40-16,0 0-32 15,0 0 48-15,-4 7-36 0,-1 9 40 16,1 3-36-16,0 3 0 16,0 9-20-16,-1 3 20 15,-3 0-20-15,-1 0 12 16,1 0-12-16,-1-8-228 16,1-7 120-16,-1-4-572 15,1-3 372 1</inkml:trace>
          <inkml:trace contextRef="#ctx0" brushRef="#br0" timeOffset="805051.8818">6545 17240 364 0,'9'-19'132'0,"-5"19"-100"0,9-3-12 0,-5-1 0 16,5 0-16-16,-5 4 8 15,1 4-8-15,-1 0 104 16,-3 3-60-16,-1 8 68 0,-4 4-64 16,-9 4 68-16,5 11-68 15,-4 8 0-15,-1 7-32 16,1 4-4-16,3 0-8 0,-3-8 12 15,4-7-12-15,-1-15 16 16,5 0-16-16,0-12 40 16,0-15-24-16,5-11-24 15,-1-12 0-15,0-10-8 16,5-9 0-16,-1 5-124 16,1-1 72-16,-1 4-4 15,5 4 40-15,-4 4 16 31,8 7 8-31,4-3 24 0,4 3-12 0,5 4 56 16,0 4-36-16,0 3 4 16,4 5-24-16,-4 3 0 0,-1 4-4 15,-3 0 20-15,0 0-16 16,-5 8 24-16,-4 7-24 16,-4-4 24-16,-5 4-24 15,-4 4 12-15,1 4-12 16,-10 3 28-16,-3-3-24 15,4 4-12-15,-1-9-8 16,1-2 56-16,4-9-28 16,0-7 16-16,9-15-24 15,-1 0-16-15,9-4-4 16,5 0-104-16,-5-4 60 0,8-3-52 16,1-4 60-16,-1 3 12 15,1 1 16-15,-1 7 12 16,-3 7 0-16,-5 9 60 15,-5 10-32-15,-3 8 120 16,-9 8-80-16,0 0 20 16,-4 3-52-16,-1 4 4 15,-3 8-24-15,-1 4 8 16,-3 0-12-16,3-1 36 16,1-3-24-16,-1-8-48 15,1 1 12-15,3-9-164 16,-3-7 96-16,3-3-276 15,5-1 204-15,5 1-428 16</inkml:trace>
          <inkml:trace contextRef="#ctx0" brushRef="#br0" timeOffset="805470.0244">7299 17619 624 0,'0'0'228'0,"13"7"-176"0,-1-3-16 0,-3-4 72 15,4-4-68-15,4-3 28 16,8 3-40-16,1-11-8 16,4-4-12-16,-1 0-40 0,-3-4 16 15,-5 1 16-15,1-1 0 16,-14 4 28-16,-8 4-16 0,-8 0 12 16,-10 3-12-16,-3 5 12 15,-4 3-16 1,-1 4 32-16,1 8-24 0,-1-1-12 15,5 4-8-15,4 5 40 16,4 6-24-16,0 5-8 16,5 3-8-16,8 0 12 15,4 1-4-15,4-5-28 16,5-7 12-16,8-4 24 16,9 0-8-16,4-3-168 15,0-5 92-15,5 1-328 16,-1-4 228-1,0-1-156-15</inkml:trace>
          <inkml:trace contextRef="#ctx0" brushRef="#br0" timeOffset="805938.3561">7852 17244 364 0,'5'0'132'0,"-5"-4"-100"0,-5 1-12 0,5 3 220 16,-4 7-136-16,0 1 20 16,-5 3-76-16,5 4 32 0,0 4-48 15,-5 4 28-15,1 3-32 0,8 1 0 16,4-1-16-16,-4 1 0 15,4-5-4-15,5-3 4 16,-1-7-8-16,1-8-28 16,-1-8 12-16,5-4-40 15,-4-7 32-15,-1 0-28 16,1-4 28-16,-5 0-36 16,-8 4 36-16,12 4 32 15,-8 3-4-15,0 8 88 16,0 8-52-16,0 7 32 15,4 7-44-15,9 9 16 16,9 3-28-16,7-4 16 16,10-7-20-16,12-1 28 15,8-14-28-15,-8-8 12 0,-8-15-16 16,-5-4 0-16,-12-4-4 16,-9-7-16-16,-13 0 4 15,-4-4 20-15,-13 0-8 16,-8 3-48-16,8 1 24 15,-4 7-32-15,9 8 28 16,4 4-288-16,8-4 168 16</inkml:trace>
          <inkml:trace contextRef="#ctx0" brushRef="#br0" timeOffset="806860.3283">8368 16956 644 0,'0'-22'236'0,"0"14"-180"0,4-3-20 16,0 7 96-16,5 0-80 15,3 4-12-15,10 0-24 16,-5 8-4-16,4-1-8 16,0 1 24-16,-8 3-16 0,-4 4 32 15,-9 4-28-15,0 0 32 16,-9 0-32-16,-12 0 4 15,4-4-12-15,0-3 12 16,-5-5-12-16,5-3 48 16,17 0-28-16,0-4-40 15,9 0 4-15,21 0 8 0,4 7 4 16,4 1-56-16,5-1 28 16,16 5-536-1,-3 7 308-15,-14-4-124 16</inkml:trace>
          <inkml:trace contextRef="#ctx0" brushRef="#br0" timeOffset="1.09283E6">8747 17558 92 0,'-5'-4'32'0,"5"4"-24"0,5 0 0 15,-5 0 108-15,0 0-64 16,0 8 40-16,0 0-52 16,0-1 4-16,0 1-28 15,0-8 20-15,0 7-24 16,0-7 12-16,0 0-12 15,0 0 44-15,0 0-28 16,8 0 12-16,1 4-24 16,-1-4 8-16,1 0-12 15,-1 0-32-15,5 0 8 16,-5 0 40-16,1 0-16 16,-1 0 0-16,5 0-8 15,-4 0 12-15,-1 0-8 0,5 0 4 16,0 0-4-16,4-4-8 15,0 1 4-15,4-5-4 0,-4 0 0 16,0 1-12-16,-4-1 8 16,0 1 12-16,0 3-4 15,-5 0 32-15,1 0-20 16,-1 1-24-16,1-1 4 16,-1 0 8-16,1 4 0 15,-9 0 8-15,12-4-16 16,1 0 0-1,-4 1-4-15,-1-1 0 0,1 0 24 16,-1 4-8-16,1 0 24 16,-1 0-20-16,-8 0-4 15,0 0-4-15,0 0-4 16,9 4 0-16,-9-4-12 16,8 4 8-16,-3-1-4 15,-5-3 0-15,8 4 16 16,-8-4-4-16,9 4 8 15,-1 0-8-15,1 0 8 16,-9-4-8-16,8 0-4 16,-8 0 4-16,0 0 20 15,0 0-12-15,0 0 4 16,0 0-8-16,0 0-8 16,0 0 4-16,0 0-16 15,0 0 8-15,0 0 4 0,0 0 0 16,0-4-12-1,0 8 8-15,0 3-48 16,-4 1 24-16,0-1-320 16,-1 1 192-1,5-1-84-15</inkml:trace>
          <inkml:trace contextRef="#ctx0" brushRef="#br0" timeOffset="1.09393E6">9109 17346 236 0,'8'0'88'0,"-8"-4"-68"0,-4 1-4 0,4 3 88 15,0 0-60 1,0 0 44-16,0 0-52 0,0 0 24 16,0 0-32-16,0 0-8 15,0 0-12-15,0 0 20 16,0 0-16-16,0 0 32 15,0 0-28-15,0 0 32 16,0 0-32-16,0 0 4 16,4 7-12-16,-4-7-8 0,0 8 4 0,0-1-4 15,4 5 0-15,-4 3 0 16,0-4 0-16,0 4 8 16,-4 1-4-16,0 2 24 15,4 1-16-15,-4 0-4 16,-1 4-4-16,1 0-4 15,0-1 0-15,4 1 0 16,0 0 0-16,0-4 16 16,0 0-8-16,-4 0 24 15,-1-4-20-15,1 0-4 16,4 0-4-16,-4-4-24 16,-1 8 12-16,1-4 32 15,0-3-16-15,4 3-8 16,0-4-4-16,-4 1 12 15,4-1-4-15,0 0-4 0,0-3 4 16,0 0-4-16,0-1 0 16,-5 1 8-16,1-5-4 15,4 5-4-15,0-8 4 16,-4 8 12-16,4-1-8 16,-4-3-12-16,-1 0 0 15,5-4-4-15,0 0 0 16,0 0 24-16,0 7-8 15,0-7-4-15,0 0 0 16,0 8-24-16,0-8 12 16,0 0 12-16,0 0 0 0,0 0 8 15,0 0-8-15,-4 7 32 16,4-7-20-16,-4 4-4 16,0-4-8-16,4 0 4 15,0 0-4-15,0 0 8 16,0 0-8-16,0 0 16 15,-5 0-12-15,5 0-4 16,0 0 0-16,-4-4-76 16,4-3 40-16,4 3-384 15</inkml:trace>
        </inkml:traceGroup>
        <inkml:traceGroup>
          <inkml:annotationXML>
            <emma:emma xmlns:emma="http://www.w3.org/2003/04/emma" version="1.0">
              <emma:interpretation id="{46832662-9634-4CCE-84C9-39F989F69FDF}" emma:medium="tactile" emma:mode="ink">
                <msink:context xmlns:msink="http://schemas.microsoft.com/ink/2010/main" type="inkWord" rotatedBoundingBox="9865,17628 10247,17610 10251,17679 9869,17697"/>
              </emma:interpretation>
              <emma:one-of disjunction-type="recognition" id="oneOf69">
                <emma:interpretation id="interp81" emma:lang="" emma:confidence="0">
                  <emma:literal>w</emma:literal>
                </emma:interpretation>
                <emma:interpretation id="interp82" emma:lang="" emma:confidence="0">
                  <emma:literal>-</emma:literal>
                </emma:interpretation>
                <emma:interpretation id="interp83" emma:lang="" emma:confidence="0">
                  <emma:literal>W</emma:literal>
                </emma:interpretation>
                <emma:interpretation id="interp84" emma:lang="" emma:confidence="0">
                  <emma:literal>_</emma:literal>
                </emma:interpretation>
                <emma:interpretation id="interp8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1.09549E6">9011 17210 184 0,'0'-4'68'0,"8"8"-52"0,-4-8-4 0,-4 4 116 16,0 0-72-16,0 0 84 15,0 0-80-15,0 0 12 16,0 0-40-16,5 8 24 0,3-4-32 16,-8-4 4-1,0 0-16-15,9 7-8 0,-1-3 0 16,1 4 4-16,-1-5-4 0,5 1 16 15,0 0-12-15,-5-4 24 32,5 4-20-32,0-1-12 0,0 1-4 15,4-4-16-15,-5 0 12 16,1 8 20-16,-4-8-4 16,3-8 32-16,-3 8-24 0,4-7-12 15,-5-1-8-15,5 8 28 16,0-7-12-16,0 3 4 15,-1 4-8-15,1-8 12 16,0 8-12-16,0 0-4 16,-5 0 0-16,1 0-16 0,-1 0 8 15,1 0 12-15,-1-7-4 16,1 7 24-16,-1 0-16 16,-3 0-20-16,-1-4 0 15,-4 4 40-15,0 0-20 16,0 0 44-16,0 0-32 15,0 0-12-15,0 0-8 16,-4 0 12-16,-1 4-8 16,1-4-12-16,0 0 0 15,0 0 28-15,-1 0-12 16,5-8 4-16,-4 8-8 0,0 0-164 16,-5 0 84-16,1 8-552 15</inkml:trace>
        </inkml:traceGroup>
        <inkml:traceGroup>
          <inkml:annotationXML>
            <emma:emma xmlns:emma="http://www.w3.org/2003/04/emma" version="1.0">
              <emma:interpretation id="{300698DD-B30F-44A8-984C-7F44C8EC4E09}" emma:medium="tactile" emma:mode="ink">
                <msink:context xmlns:msink="http://schemas.microsoft.com/ink/2010/main" type="inkWord" rotatedBoundingBox="9975,17899 10120,17892 10122,17933 9977,17939"/>
              </emma:interpretation>
              <emma:one-of disjunction-type="recognition" id="oneOf70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1.09446E6">9126 17483 332 0,'-5'0'120'0,"5"0"-92"0,0 3-8 16,0-3 52-16,0 0-44 16,0 0 40-16,9 4-36 15,-1-4-8-15,1 0-16 16,-1 0 36-16,1 0-20 16,-1 0 48-16,1 0-40 15,-1 0 12-15,-8 0-28 16,9 4 0-16,-9-4-8 0,4 7 12 15,0 1-12-15,1-4-12 16,3-4 0-16,1 0 12 0,-1-8-4 16,1 8 24-16,-1-11-16 15,-3 3 12-15,-1 1-12 16,0 7-76-16,-4-8 32 16,-4 8-216-1</inkml:trace>
        </inkml:traceGroup>
        <inkml:traceGroup>
          <inkml:annotationXML>
            <emma:emma xmlns:emma="http://www.w3.org/2003/04/emma" version="1.0">
              <emma:interpretation id="{18314AF0-7FA0-4C2C-BD78-C78EA700F490}" emma:medium="tactile" emma:mode="ink">
                <msink:context xmlns:msink="http://schemas.microsoft.com/ink/2010/main" type="inkWord" rotatedBoundingBox="10580,17102 12616,17006 12671,18157 10634,18253"/>
              </emma:interpretation>
              <emma:one-of disjunction-type="recognition" id="oneOf71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808820.5646">9764 17320 508 0,'-4'0'188'0,"0"4"-148"0,4-1-8 15,0-3 168-15,8 8-116 16,1-1 8-16,-1 5-52 0,5-5 16 15,0 1-32-15,4-4 20 0,4-4-24 16,5-4 8-16,8-4-16 16,0-3-24-16,0 0 4 15,-4-1-24-15,-5 1 20 16,-8-4-12-16,-8 0 12 16,-13 0-8-16,-5-1 8 15,-8 1 8-15,-4 0 4 16,-1 4-20-16,-3 7 12 15,-1 4 20-15,1 8-4 16,4 3 24-16,-1 4-20 0,1 4 4 16,4 4-8-16,0 7 20 15,4 12-16-15,5 3 48 16,3 4-32-16,5 0 4 16,9-7-20-16,8-8 36 15,8-15-24-15,14-8 32 16,16-11-32-16,5-3-120 15,4-5 52-15,-5 1-220 16,-8-1 144-16,-12-3-488 16</inkml:trace>
          <inkml:trace contextRef="#ctx0" brushRef="#br0" timeOffset="809049.7649">10437 17237 644 0,'-8'-4'236'0,"-1"11"-180"0,5 1-20 0,0-1 52 16,-5 5-56-16,5 3-12 16,0 8-12-16,-1 3 8 15,1 8-8-15,4-4 24 0,-4-3-20 16,4-4-56-16,-5-8 20 15,1-4-148-15,-4-7 96 16</inkml:trace>
          <inkml:trace contextRef="#ctx0" brushRef="#br0" timeOffset="809759.4524">10424 17176 600 0,'13'-8'224'0,"-13"8"-176"0,9-7-12 0,-1 3 88 0,5 0-76 16,0 4 16-16,4 4-40 15,4-4 24-15,0 0-32 16,5 4 32-16,-5 0-32 0,0 3-4 16,-8 1-8-16,-9-1 72 15,-8 1-40-15,-9-1 4 16,-4 5-24-16,-4-1-72 0,-9 1 28 15,5-1-60-15,3-4 52 16,1 1-8-16,0 0 24 16,0-1-12-16,8 1 16 15,13-4-8-15,8 3 12 16,9-3 24-16,-4 0-4 16,8 3 4-16,5 1-4 15,4-1-8-15,0 8 4 16,-5 4 12-16,-4 4-8 15,-8-8 4-15,-13 8-4 16,-8 0 48-16,-9-1-32 0,-5 1 60 16,-3 0-48-16,-1 3 36 15,1-7-40-15,-1-4 8 16,9-7-24-16,0-4 36 16,-4-4-28-16,8-8-24 15,9-3 0-15,-5-1-20 16,9-3 12-16,0 0-164 15,0 0 96-15,0 4-224 16,9 3 168-16,-5 4-396 16</inkml:trace>
          <inkml:trace contextRef="#ctx0" brushRef="#br0" timeOffset="809992.3836">10982 17547 508 0,'0'-11'188'0,"-4"11"-148"0,-5-4-8 0,5 4 160 15,-4 4-112-15,-5 3 72 16,-4 8-88-16,-9 4 8 16,-4 8-40-16,1-1 12 0,3 1-24 15,5-1 0-15,8 1-12 0,9-5 4 16,8-3-8-16,13-4 24 16,9-3-16-16,3-12-12 15,1 0-4-15,4 0-32 16,-4-4 20-16,-13-4-4 15,0 1 12-15,-4-5 0 16,-9-6 0-16,-8-1 8 16,-5 0 0-16,-8 0 8 15,0 4-4-15,5 0-64 16,7 3 32-16,5 1-356 16</inkml:trace>
          <inkml:trace contextRef="#ctx0" brushRef="#br0" timeOffset="813220.6009">10978 16650 196 0,'-4'-4'72'0,"12"0"-56"0,1 0-4 16,-1 4 128-16,1 0-80 15,-1-3 64-15,1-1-72 16,-1 0 112-16,1 0-92 15,-1 4 52-15,-8 0-68 16,9 0 0-16,-1 4-32 16,1 4 4-16,-5-1-16 0,9 1 12 15,0-4-16-15,4-4 16 16,12-4-16-16,14-4 16 16,12 1-16-16,5-1-12 15,0 1 0-15,-9-1 40 0,-13 0-24 16,-8 1-8-16,-13 7-8 15,-9 0 20-15,-12 0-8 16,-4 7 24-16,-5 1-20 16,0 0-240-16,5 3 120 15,16 4-492 1</inkml:trace>
          <inkml:trace contextRef="#ctx0" brushRef="#br0" timeOffset="810774.5375">11306 17165 476 0,'0'-4'176'0,"4"0"-136"0,-4 4-12 16,0 0 48-16,0 0-48 15,4-4 96-15,-4 0-72 16,0 1 40-16,0 3-56 15,0 0 32-15,-8 7-20 16,-5 5-24-16,-4 3 36 16,-4 4-32-16,4 3 56 0,0-3-48 15,4 4-44-15,0 0 4 16,9-1 16-16,4-3-8 16,4-4 36-16,13-3-24 15,4-5-32-15,9-7 8 16,4-3-52-16,0-1 32 15,5-4-36-15,-5-3 32 16,-9-4-8-16,-3 7 24 16,-1-11 16-16,-8 12 4 15,-5-1 24-15,1 1-16 16,-5 3 24-16,4 4-24 16,1 4 32-16,4 11-28 0,8-8 4 15,9 5-12-15,4-1 72 16,0-3-44-16,0-5-40 15,0-3 0-15,-8-3 24 16,-5-5-12-16,-4 0 36 16,-9-3-28-16,-8 0-4 15,-4-1-8-15,0-3 4 16,-5-7-4-16,1-1 8 16,-9 0-8-16,8 0-144 15,5 4 76-15,0 4-420 16</inkml:trace>
        </inkml:traceGroup>
        <inkml:traceGroup>
          <inkml:annotationXML>
            <emma:emma xmlns:emma="http://www.w3.org/2003/04/emma" version="1.0">
              <emma:interpretation id="{F341EA7E-EBA1-49FC-B1E4-B939FF4281ED}" emma:medium="tactile" emma:mode="ink">
                <msink:context xmlns:msink="http://schemas.microsoft.com/ink/2010/main" type="inkWord" rotatedBoundingBox="13359,16566 14524,16511 14584,17768 13418,17822"/>
              </emma:interpretation>
              <emma:one-of disjunction-type="recognition" id="oneOf72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814356.383">13546 16131 652 0,'12'-15'244'0,"-12"15"-192"0,-8-7-12 16,8 7 156-16,0-4-116 16,-9 0-24-16,-3 0-36 15,-14 4 8-15,-12 4-16 16,-13 4-32-16,-5-1 12 0,-12 4-52 16,9-3 32-16,-1 0 16 15,0-5 8-15,5-3 4 0,4-3 0 16,4-1 52-16,4 0-28 15,9 4 8-15,5 0-20 16,7 4-16-16,9 7 0 16,1 12 4-16,-1 15 0 15,-4 15-20-15,-4 11 12 16,-5 4-12-16,-4-3 8 16,0 3 24-16,1 4-4 15,-1 3 16-15,9 9-16 16,3-12 60-16,6-12-40 15,3-15-4-15,5-7-12 0,4-7 8 16,8-9-12-16,1-7 16 16,4-3-16-16,4-1 16 15,0-3-16-15,0-1-4 16,0-7 0-16,0 0 12 16,0 0-8-16,0 0-20 15,4 0 4-15,-4 0-4 16,5 0 4-16,3 0-124 15,1 0 72-15,-5 0-232 16,0 0 164-16,1 0-408 16</inkml:trace>
          <inkml:trace contextRef="#ctx0" brushRef="#br0" timeOffset="814361.8472">12702 16593 808 0,'-4'-11'300'0,"8"7"-232"0,9 0-20 0,0 4 80 16,8 0-80-16,9 0 32 15,4 0-44-15,0 0 12 16,5 4-28-16,-1 0 0 0,0-4-12 15,5 0-184-15,4-4 100 16,8 4-520-16</inkml:trace>
          <inkml:trace contextRef="#ctx0" brushRef="#br0" timeOffset="814976.4813">13158 17361 416 0,'-4'-3'152'0,"8"3"-116"0,-8-4-12 0,4 4 232 0,0 0-144 15,4 0 116-15,-4 0-136 16,13 0 12-16,0 0-60 16,8 0 24-16,13-4-36 0,4 4 0 15,13-4-20-15,5 4 20 16,3-4-20-16,-7 4 12 15,-6 0-12-15,-7-3-104 16,-1-1 48-16,-8 0-140 16,-5 4 104-16,-3-4-552 31,12 23 268-31</inkml:trace>
          <inkml:trace contextRef="#ctx0" brushRef="#br0" timeOffset="814390.9237">13231 17108 904 0,'-9'0'332'0,"18"-4"-256"0,-1 4-24 0,5-4 108 15,12 4-100-15,9-4-8 16,18 1-32-16,-1-1-16 16,0 4 0-16,-4 0-40 0,-1 0 20 15,-12 4-136-15,-8-1 84 16,-5-3-144-16,-8 0 120 16,-9-3-364-1</inkml:trace>
          <inkml:trace contextRef="#ctx0" brushRef="#br0" timeOffset="814688.7201">13546 16775 808 0,'-17'0'300'0,"12"4"-232"0,5 7-20 0,0 4 72 15,0 12-76-15,5 10-52 0,-5 9 0 16,4-1 32-16,0 4-12 15,-4-3 44-15,-4-8-32 0,0-4-12 16,-5-8-8-16,-4-3-60 16,-4 0 32-16,0-4-128 15,0 0 80-15,0-4-192 16,0 0 144-16,4 0-336 16</inkml:trace>
        </inkml:traceGroup>
        <inkml:traceGroup>
          <inkml:annotationXML>
            <emma:emma xmlns:emma="http://www.w3.org/2003/04/emma" version="1.0">
              <emma:interpretation id="{75EDB7D2-1416-452A-90DB-1FF33BBCA4C2}" emma:medium="tactile" emma:mode="ink">
                <msink:context xmlns:msink="http://schemas.microsoft.com/ink/2010/main" type="inkWord" rotatedBoundingBox="15900,17131 16310,17111 16326,17431 15915,17451"/>
              </emma:interpretation>
              <emma:one-of disjunction-type="recognition" id="oneOf73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848160.548">15070 16945 476 0,'-13'0'176'0,"22"4"-136"0,-9 3-12 15,0-7 152-15,0 8-104 0,4 3 40 16,5 1-68-16,-1-1-28 16,5 0-12-16,-5-3 8 0,9 0-8 15,9-8 16-15,4-4-16 16,0-4 4-16,4 1-4 16,-5-5-40-16,1 1 16 15,0 3-136-15,4 1 84 16,-13-1-472-1</inkml:trace>
          <inkml:trace contextRef="#ctx0" brushRef="#br0" timeOffset="847841.4454">15087 16710 208 0,'4'-3'76'0,"-4"3"-60"0,0 0-4 16,0 0 180-16,0 0-108 16,0 0 64-16,0 0-88 15,0 0-16-15,0 0-28 16,0 0 40-16,0 0-28 16,0 0 28-16,0 0-28 0,0 0 44 15,0 0-40-15,0 0 4 16,0 0-24-16,9 0 36 15,-1 0-24-15,1 0-24 0,4 0 0 16,4 0 36-16,8 0-24 16,5 0 16-16,4 0-16 15,4 0-24-15,-3 3 4 16,3 1 12-16,-8 4 0 16,-9-1 8-16,0-3-8 15,1 0 40-15,-14-4-20 16,1 0 48-16,-9 0-40 15,0 0-16-15,0 0-8 16,0-4 0-16,0 4-4 0,-9-4-124 16,9 4 64-16,0-3-216 15,0 3 152-15</inkml:trace>
        </inkml:traceGroup>
        <inkml:traceGroup>
          <inkml:annotationXML>
            <emma:emma xmlns:emma="http://www.w3.org/2003/04/emma" version="1.0">
              <emma:interpretation id="{830ABC93-2AFD-453F-BD12-7898DF2E6684}" emma:medium="tactile" emma:mode="ink">
                <msink:context xmlns:msink="http://schemas.microsoft.com/ink/2010/main" type="inkWord" rotatedBoundingBox="17101,16885 18038,16841 18086,17861 17149,17905"/>
              </emma:interpretation>
              <emma:one-of disjunction-type="recognition" id="oneOf74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849439.9666">16816 17430 520 0,'-9'3'192'0,"9"-3"-152"0,9 4-8 0,-9-4 116 15,8 4-88-15,5-4 44 0,0 4-60 16,8-1 20-16,-4 1-36 16,5-4 0-16,3 0-16 0,-4 0 0 15,-3-4-4-15,3 1 4 16,0 3-8-16,0-4-152 15,-12 4 80-15,4 4-200 16</inkml:trace>
          <inkml:trace contextRef="#ctx0" brushRef="#br0" timeOffset="849401.3652">16948 17187 612 0,'-4'-3'228'0,"12"10"-180"0,1 1-12 0,-9-8 72 16,8 3-68-16,5 1-8 15,4-4-20-15,4 4 16 16,5-4-16-16,4 0-4 0,4-4-4 15,0 0-164-15,-4 1 88 16,-13-1-296 0,0 0 204-16,-5 4-72 0</inkml:trace>
          <inkml:trace contextRef="#ctx0" brushRef="#br0" timeOffset="849407.8821">17003 17032 352 0,'-8'-4'132'0,"8"4"-104"0,-4 0-8 15,4 0 44-15,4 12-40 16,0-1 88-16,0 4-64 16,1 4 64-16,-5 0-60 15,0 4 48-15,0 3-56 16,0-3-40-16,-5 0-4 0,1-1 32 15,-4 1-20-15,-1 0-36 16,1-4 12-16,-1 0-384 16</inkml:trace>
          <inkml:trace contextRef="#ctx0" brushRef="#br0" timeOffset="848651.3265">17003 16578 384 0,'9'-15'140'0,"-5"7"-108"0,0 1-8 15,-4 3 56-15,-4-8-48 16,4 5 68-1,-8-8-40-15,-1 0-32 16,-4-1-8-16,-4 1-12 0,-4 4 4 0,-9 3-8 16,-4 1-20-16,-13 7 8 15,-8 0 64-15,-9 7-28 16,0 5 60-16,5 3-52 16,-5 8 64-16,17 3-60 15,0 1 44-15,9 3-48 16,-1 4 24-16,14 11-32 15,3 12-8-15,1 11-12 16,8 0-16-16,5 1 4 16,8-13 20-16,4-6-8 15,9-13 16 1,4-6-16-16,4-9-56 0,9-6 24 0,13-9-140 16,8-7 92-16,4-4-248 15,0 1 176-15,1-1-284 16</inkml:trace>
        </inkml:traceGroup>
        <inkml:traceGroup>
          <inkml:annotationXML>
            <emma:emma xmlns:emma="http://www.w3.org/2003/04/emma" version="1.0">
              <emma:interpretation id="{FD091391-CF46-47FE-8665-58EAFE8F3469}" emma:medium="tactile" emma:mode="ink">
                <msink:context xmlns:msink="http://schemas.microsoft.com/ink/2010/main" type="inkWord" rotatedBoundingBox="18665,16804 19856,16748 19924,18181 18733,18237"/>
              </emma:interpretation>
              <emma:one-of disjunction-type="recognition" id="oneOf75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850877.3178">18766 16464 704 0,'-8'-11'264'0,"12"3"-208"15,-13 1-12-15,5-1 88 0,-4 1-80 16,-5-1-4-16,-17 1-28 16,0-1-40-16,-17 0 8 15,-4 5-12-15,-8-5 12 0,3 4-8 16,10-3 8-16,-1 3 8 16,4 0 4-16,5 4-28 15,8 0 16-15,4 4 4 16,5 0 8-16,4 11 8 15,0 0-4-15,4 8 52 16,1-1-32-16,-6 16 44 16,1 4-40-16,-4 7 48 15,0 23-44-15,-5 19-24 0,1 4-8 16,3-8 36-16,1-16-24 16,0-10 0-16,0-16-8 15,-1-7 4-15,5-7-4 16,0-9 52-16,9-7-32 15,-9 1-44-15,17-9 8 16,0 1-24-16,17-1 20 16,0-3 16-16,13 0 4 15,8 0-36-15,9-1 16 16,0 5 32-16,4 0-8 16,-4-5-60-16,-5-3 24 0,-8 0-172 15,-4-3 108-15,-9-1-316 16</inkml:trace>
          <inkml:trace contextRef="#ctx0" brushRef="#br0" timeOffset="850881.1914">18119 16839 756 0,'-9'-11'280'0,"14"11"-216"0,12-4-20 15,0 4 92-15,4 0-84 16,13 0-20-16,0-8-20 16,13 1 20-16,13-1-16 15,4 1-100-15,4 3 40 0,0 4-536 16,-17 15 320-16,-13 0-24 16</inkml:trace>
          <inkml:trace contextRef="#ctx0" brushRef="#br0" timeOffset="851655.7507">18511 17747 488 0,'0'-7'180'0,"8"3"-140"0,5 0-12 15,-4 4 208-15,3 0-136 16,5 0 72-16,5 0-100 16,7 0 32-16,14 0-64 15,4 4-12-15,4 0-16 0,9 0 32 16,8-1-20-16,17 1-384 16,9 4 196-16</inkml:trace>
          <inkml:trace contextRef="#ctx0" brushRef="#br0" timeOffset="851179.4851">18553 17286 696 0,'0'0'256'0,"13"0"-196"0,17 4-20 16,-9-4 100-16,13-4-84 16,13 4 4-16,0 0-36 15,4 0 0-15,-8 0-12 16,-5-4-44-16,-4 0 20 0,-8 0-140 16,-5 4 84-16,-4 0-152 15,-17 0 120-15,0 0-336 16</inkml:trace>
          <inkml:trace contextRef="#ctx0" brushRef="#br0" timeOffset="851422.6308">18830 17168 496 0,'-25'4'184'0,"25"0"-140"0,-5 4-16 0,1-1 152 16,0 4-104-16,-5 5 52 15,5 6-80-15,-5 5-16 16,18 3-20-16,-9 8 16 0,4 7-16 16,-4 1-144-16,-4-1 68 15,-5-7-464 1,-3 4 288-16,-14-12 44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E83DED8-B400-4E3B-AEA6-CEB80FB28BB8}" emma:medium="tactile" emma:mode="ink">
          <msink:context xmlns:msink="http://schemas.microsoft.com/ink/2010/main" type="writingRegion" rotatedBoundingBox="18473,11659 19338,11659 19338,11837 18473,11837"/>
        </emma:interpretation>
      </emma:emma>
    </inkml:annotationXML>
    <inkml:traceGroup>
      <inkml:annotationXML>
        <emma:emma xmlns:emma="http://www.w3.org/2003/04/emma" version="1.0">
          <emma:interpretation id="{B5D69F64-E61A-4F34-A4B6-FD4BD6BB2223}" emma:medium="tactile" emma:mode="ink">
            <msink:context xmlns:msink="http://schemas.microsoft.com/ink/2010/main" type="paragraph" rotatedBoundingBox="18473,11659 19338,11659 19338,11837 18473,11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CF8FA5-8D94-48EF-9B3E-6E2B101ADC89}" emma:medium="tactile" emma:mode="ink">
              <msink:context xmlns:msink="http://schemas.microsoft.com/ink/2010/main" type="line" rotatedBoundingBox="18473,11659 19338,11659 19338,11837 18473,11837"/>
            </emma:interpretation>
          </emma:emma>
        </inkml:annotationXML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1:02.2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138CE1-38D3-4306-B74F-0946DC71F6A4}" emma:medium="tactile" emma:mode="ink">
          <msink:context xmlns:msink="http://schemas.microsoft.com/ink/2010/main" type="inkDrawing" rotatedBoundingBox="22590,4526 24596,4430 24597,4454 22591,4550" semanticType="underline" shapeName="Other">
            <msink:sourceLink direction="with" ref="{B2C76E1E-B6AF-43D3-A401-CDBE035F79A0}"/>
          </msink:context>
        </emma:interpretation>
      </emma:emma>
    </inkml:annotationXML>
    <inkml:trace contextRef="#ctx0" brushRef="#br0">19780 4015 260 0,'0'0'96'0,"0"0"-76"0,9 0-4 0,-9 0 212 16,8 0-128-16,-4 0 108 16,-4 0-120-16,13 0 32 15,-8 0-72-15,7 0 44 16,14 0-52-16,8 0 32 15,21 0-40-15,30-4 8 16,1 0-24-16,58-11 28 16,5 7-28-16,35-7 32 15,-10 4-32-15,13 3 12 16,-20 4-16-16,-10 1 0 16,-38-1-4-16,-4 0-16 0,-30 4 4 15,-4-4 28-15,-30 1-12 16,-21-1 24-16,-8 0-24 0,-18 0-276 15,-8 4 140-15,-9 4-616 16,0 11 408-16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3:39.1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F2BEBB-5E45-4608-A1EB-5FCD9D731873}" emma:medium="tactile" emma:mode="ink">
          <msink:context xmlns:msink="http://schemas.microsoft.com/ink/2010/main" type="writingRegion" rotatedBoundingBox="8356,13805 9365,13805 9365,14922 8356,14922"/>
        </emma:interpretation>
      </emma:emma>
    </inkml:annotationXML>
    <inkml:traceGroup>
      <inkml:annotationXML>
        <emma:emma xmlns:emma="http://www.w3.org/2003/04/emma" version="1.0">
          <emma:interpretation id="{A42AC73A-45A8-4A8C-B90F-5A568E72CA98}" emma:medium="tactile" emma:mode="ink">
            <msink:context xmlns:msink="http://schemas.microsoft.com/ink/2010/main" type="paragraph" rotatedBoundingBox="8356,13805 9365,13805 9365,14922 8356,14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09A25-D185-4D86-947E-91C6C458EEA3}" emma:medium="tactile" emma:mode="ink">
              <msink:context xmlns:msink="http://schemas.microsoft.com/ink/2010/main" type="line" rotatedBoundingBox="8356,13805 9365,13805 9365,14922 8356,14922"/>
            </emma:interpretation>
          </emma:emma>
        </inkml:annotationXML>
        <inkml:traceGroup>
          <inkml:annotationXML>
            <emma:emma xmlns:emma="http://www.w3.org/2003/04/emma" version="1.0">
              <emma:interpretation id="{A048523F-B9B8-4B00-BFEE-D2AF0825D337}" emma:medium="tactile" emma:mode="ink">
                <msink:context xmlns:msink="http://schemas.microsoft.com/ink/2010/main" type="inkWord" rotatedBoundingBox="8356,13805 9365,13805 9365,14922 8356,149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6056 13326 340 0,'-9'-11'128'0,"9"11"-100"0,9 3-8 16,-9-3 176-16,0-3-112 16,4-1 36-16,-4 0-72 15,9 4 60-15,3-4-60 16,-3 0 36-16,-1 1-48 0,14 3 8 16,12 0-28-16,-4-8 0 15,16 8-8 1,1 0-16-16,0 0 4 0,-4-4 20 15,-1 8-8 1,-12-4-100-16,0 4 48 16,-17-4-104-16,-5 4 84 0,-8-8-312 15,-8 4 208-15</inkml:trace>
          <inkml:trace contextRef="#ctx0" brushRef="#br0" timeOffset="-750.3755">6354 13962 520 0,'4'-19'192'0,"-4"15"-152"0,9-15-8 16,-1 8 140-16,-3-4-100 16,-5 0 60-16,0-12-76 15,-5 1 36-15,-12 3-52 16,-4-4 60-16,-9 1-60 0,-12 3 20 16,-10 12-40-16,10 11 0 15,-9 11-12-15,0 4-24 16,0 4 8-16,-9 8 40 15,-4 7-20-15,9-4 24 16,-5 4-20-16,22 4-36 16,4 4 12-16,17 3 8 15,12 12 4-15,10-4-4 32,12 4 4-32,25 3 20 0,9-3-12 0,5-15 40 15,-9-12-28-15,4-11-56 16,0-8 16-16,4-7-84 0,5-8 56 15,-9 0-132-15,-9-3 100 16,-12-1-140 0,0 4 124-16,-26-7-388 15,-4 3 268-15</inkml:trace>
          <inkml:trace contextRef="#ctx0" brushRef="#br0" timeOffset="-306.527">5570 14041 652 0,'-25'-3'244'0,"25"3"-192"15,8 0-12-15,5 3 84 0,4 1-76 16,17-4 68-16,17 4-64 16,9 3 24-16,4 1-44 15,8-4-8-15,-12 0-16 0,4-4-8 16,4 0 4-16,-4-4 40 31,0 4-24-31,-5-8-80 16,-8 8 32-16,-17-4-124 15,5 1 88-15</inkml:trace>
          <inkml:trace contextRef="#ctx0" brushRef="#br0" timeOffset="331.1072">6039 13383 416 0,'-4'3'152'0,"-5"-6"-116"0,9 6-12 15,0-3 152-15,0 0-100 16,0 0 68-16,0 0-84 15,0 8-8-15,13 0-32 16,-5-8 24-16,5 0-28 0,4 0 48 16,4-4-36-16,9-4-4 15,4 8-16-15,9-7 4 32,-5 14-8-32,13-7-4 15,-8 0 4-15,0 4-16 0,3 4 8 16,-12-1-148-16,5 1 84 0,-14-1-324 15,5 5 220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4:45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5A97B4-F9BC-45D9-A11D-BCFB1A6A2A62}" emma:medium="tactile" emma:mode="ink">
          <msink:context xmlns:msink="http://schemas.microsoft.com/ink/2010/main" type="writingRegion" rotatedBoundingBox="22953,18086 23839,18086 23839,18802 22953,18802"/>
        </emma:interpretation>
      </emma:emma>
    </inkml:annotationXML>
    <inkml:traceGroup>
      <inkml:annotationXML>
        <emma:emma xmlns:emma="http://www.w3.org/2003/04/emma" version="1.0">
          <emma:interpretation id="{BE3D5EFC-5635-4BD8-A6FA-86442B05E34F}" emma:medium="tactile" emma:mode="ink">
            <msink:context xmlns:msink="http://schemas.microsoft.com/ink/2010/main" type="paragraph" rotatedBoundingBox="22953,18086 23839,18086 23839,18802 22953,18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3A467-EF4E-4476-9E64-C4D9B44C5FB4}" emma:medium="tactile" emma:mode="ink">
              <msink:context xmlns:msink="http://schemas.microsoft.com/ink/2010/main" type="line" rotatedBoundingBox="22953,18086 23839,18086 23839,18802 22953,18802"/>
            </emma:interpretation>
          </emma:emma>
        </inkml:annotationXML>
        <inkml:traceGroup>
          <inkml:annotationXML>
            <emma:emma xmlns:emma="http://www.w3.org/2003/04/emma" version="1.0">
              <emma:interpretation id="{FD91C728-8C10-47FC-B8B8-9ACEEBF04BCE}" emma:medium="tactile" emma:mode="ink">
                <msink:context xmlns:msink="http://schemas.microsoft.com/ink/2010/main" type="inkWord" rotatedBoundingBox="22953,18086 23839,18086 23839,18802 22953,18802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?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20525 17645 464 0,'0'-8'176'0,"9"4"-140"0,-1-3-8 0,1 3 100 15,4 0-76-15,-5-3 16 16,5-1-44-16,8 4 12 16,-12 1-20-16,4-1 72 0,-13-4-52 15,0 4 56-15,-13 1-52 16,4-5 16-16,-3 4-36 0,-10 4 16 15,-8 0-20-15,1 8-16 16,-14 3-4-16,13 4 28 16,-12 0-12-16,12 12 40 15,-13-1-28-15,1 5 56 16,12 3-44-16,0 7 0 16,13 5-20-16,13 22-20 15,12-4 0-15,18-7 20 16,-1-4-8-16,5-15-20 15,4 0 4-15,5-16-136 16,-5-10 76-16,8-5-196 16,1-14 144-16,-13 7-488 15</inkml:trace>
          <inkml:trace contextRef="#ctx0" brushRef="#br0" timeOffset="659.9526">20159 17925 748 0,'-17'-19'276'0,"26"15"-216"0,3-3-16 0,5 3 92 15,9 4-84-15,4-4 96 16,0 4-88-16,8 0 0 16,-4-4-40-16,21 4 16 0,1 0-24 15,-5 0 24-15,4 0-24 16,1 4-56-16,-10-4 20 0,-3 8-52 15,-13-8 44-15,-9-4-144 16,0 8 100-16,-8-4-276 16,0 3 200-16</inkml:trace>
          <inkml:trace contextRef="#ctx0" brushRef="#br0" timeOffset="664.9655">20802 18069 696 0,'-30'3'256'0,"18"5"-196"0,-10 18-20 16,10-14 128-16,-1 7-100 15,0 0 16-15,0 3-48 0,22 1-60 16,12 7 12-16,5-14 12 0,20 2 0 15,-3-6 12-15,8-8-8 16,-8-8-12-16,-9-4 4 16,-4-3-4-16,-5-8 0 15,-12-4 32-15,-13-3-12 16,-9 3-76-16,-3 8 36 16,-10 7-352-1,-3 16 208-15,8-12-260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5:41.0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-5-2 756 0,'0'0'280'0,"4"0"-216"0,-4 4-20 15,0-4 136-15,0 0-108 16,0 0-12-16,0 0-36 16,0 0-64-16,0 0 24 15,0 0-280-15,0 0 164 0,8 0-428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5:36.67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8T15:50:54.225"/>
    </inkml:context>
  </inkml:definitions>
  <inkml:traceGroup>
    <inkml:annotationXML>
      <emma:emma xmlns:emma="http://www.w3.org/2003/04/emma" version="1.0">
        <emma:interpretation id="{C1D2B939-CDD4-4DA0-A27E-5725283CCBA4}" emma:medium="tactile" emma:mode="ink">
          <msink:context xmlns:msink="http://schemas.microsoft.com/ink/2010/main" type="writingRegion" rotatedBoundingBox="18019,12336 25487,11873 25585,13455 18117,13917"/>
        </emma:interpretation>
      </emma:emma>
    </inkml:annotationXML>
    <inkml:traceGroup>
      <inkml:annotationXML>
        <emma:emma xmlns:emma="http://www.w3.org/2003/04/emma" version="1.0">
          <emma:interpretation id="{0C8354AC-41AD-41C8-AC10-5650D5D53A21}" emma:medium="tactile" emma:mode="ink">
            <msink:context xmlns:msink="http://schemas.microsoft.com/ink/2010/main" type="paragraph" rotatedBoundingBox="18019,12336 25487,11873 25585,13455 18117,13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FC3C8D-486B-489F-A6FE-9718B82855A8}" emma:medium="tactile" emma:mode="ink">
              <msink:context xmlns:msink="http://schemas.microsoft.com/ink/2010/main" type="line" rotatedBoundingBox="18019,12336 25487,11873 25585,13455 18117,13917"/>
            </emma:interpretation>
          </emma:emma>
        </inkml:annotationXML>
        <inkml:traceGroup>
          <inkml:annotationXML>
            <emma:emma xmlns:emma="http://www.w3.org/2003/04/emma" version="1.0">
              <emma:interpretation id="{C31A1788-B8B0-4BF3-83B6-DCD9C6A53481}" emma:medium="tactile" emma:mode="ink">
                <msink:context xmlns:msink="http://schemas.microsoft.com/ink/2010/main" type="inkWord" rotatedBoundingBox="18024,12428 20335,12285 20401,13353 18091,13496">
                  <msink:destinationLink direction="with" ref="{B7C220C6-617D-4E99-9169-586B1CA45BA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15260 12652 780 0,'30'0'288'0,"-5"4"-224"0,22 0-20 0,-21 3-12 16,21 1-28-16,-5-1-20 0,18 5 8 15,-5-5-144-15,-4 1 80 16,0-4-460-16</inkml:trace>
          <inkml:trace contextRef="#ctx0" brushRef="#br0" timeOffset="-182.9648">15464 12444 444 0,'-17'4'164'0,"9"-8"-124"0,-5 0-16 15,9 4 200-15,0-4-128 16,-1 4 156-16,5 0-144 16,9 0-28-16,8 0-52 15,4 4-20-15,9 0-4 0,4 4-4 0,0-5 0 16,4 9-88-16,-4-5 48 15,1 5-416 1</inkml:trace>
          <inkml:trace contextRef="#ctx0" brushRef="#br0" timeOffset="260.7999">16461 12262 664 0,'-34'-11'244'0,"21"11"-188"0,-21 0-16 15,13 8 76-15,-18 10-72 16,-12 9 24-16,-4 15-36 0,4 7 24 15,8 0-32-15,13 0 20 0,9-3-24 16,17-9-28-16,12-2 4 16,18-5 8-16,12-4 0 15,13-3-20-15,-8-4 8 16,8-4-180-16,-8-7 100 16,-1-1-524-1</inkml:trace>
          <inkml:trace contextRef="#ctx0" brushRef="#br0" timeOffset="478.845">16150 12531 684 0,'-13'-15'252'0,"22"19"-192"0,12-1-20 16,-8 5 56-16,21-4-60 15,0 7 12-15,8 4-28 16,5-3-20-16,4 3-4 15,5 4-192-15,3-4 108 0,1-4-440 16</inkml:trace>
          <inkml:trace contextRef="#ctx0" brushRef="#br0" timeOffset="717.4861">16614 12701 684 0,'-21'0'252'0,"8"8"-192"0,-4 0-20 0,4 7 84 16,5 0-76-16,3-4 44 16,-3 4-56-16,8 0-20 15,0 4-8-15,13-11 8 0,17-12-8 16,-1 0-4-16,5-7 0 16,-4 0-32-16,0-4 16 15,-9-1 12-15,-21 1 4 16,-8 0-4-16,-14 4 4 15,-12-1-60-15,5 5 32 16,7 3-208-16,10 12 128 0,16 3-424 16</inkml:trace>
          <inkml:trace contextRef="#ctx0" brushRef="#br0" timeOffset="1897.2095">17146 12183 528 0,'-4'-8'196'0,"8"8"-152"0,1 0-12 0,-5 0 116 16,0 0-88-16,0 0 52 16,8 4-64-16,1 0 20 15,8 0-40-15,4 3-28 0,9-3 0 16,8 0 24-16,9-4-12 0,0-4 4 16,8 0-8-16,-12 0-16 15,-9 1 4-15,-13-1-68 16,-8 0 40-16,-13 0-68 15,-13 0 60-15,-12 1-80 16,-10-1 68-16,-3 4 28 16,0 7 16-16,4 1 8 15,4 11 0-15,4 0 44 16,14 11-24-16,-1 12 52 16,4 11-40-16,5 4 20 15,4 3-32-15,0-7 0 16,0-7-12-16,0-5-24 15,-4-7 8-15,-9 0 40 0,5-7-20 16,-1-4 24-16,-4-5-20 16,-8-2 0-16,12-5-8 15,-3-3 12-15,3-8-12 16,1 0-4-16,-5-4 0 16,13 4-24-16,0 0 12 15,0 0 64-15,0 0-28 16,8 4 8-16,-3 3-24 15,3 1 44-15,13 3-28 16,-4 0-4-16,5-3-16 16,-1 3 4-16,13-3-8 15,-4-1-36-15,0-3 16 0,0-4-136 16,-9 0 84-16,-8-4-208 16,-5 1 156-16,-8-1-348 15</inkml:trace>
          <inkml:trace contextRef="#ctx0" brushRef="#br0" timeOffset="2711.4693">17172 11959 352 0,'0'0'132'0,"4"-3"-104"0,9 3-8 0,-5-4 156 0,5 0-100 16,0 0 76 0,17 1-88-16,-9-1-8 0,9 0-36 0,-9 0-4 15,9 0-8-15,0 1-16 0,4-1 4 16,-13 4-92-16,9 4 48 15,-9-4-284 1,1 0 184 0,-1 3-124-16</inkml:trace>
          <inkml:trace contextRef="#ctx0" brushRef="#br0" timeOffset="2367.0198">17236 11797 424 0,'0'-12'156'0,"4"9"-120"0,0 3-8 0,-4 0 192 16,9 0-124-16,-1 3 24 15,5 1-72-15,-4 0-4 16,12 0-28-16,0-4 8 0,9-4-12 0,0 4 0 16,4 0-4-16,-13 0-76 15,0 4 36-15,-12 0-232 16,-9-4 144-16,0 7-308 15</inkml:trace>
        </inkml:traceGroup>
        <inkml:traceGroup>
          <inkml:annotationXML>
            <emma:emma xmlns:emma="http://www.w3.org/2003/04/emma" version="1.0">
              <emma:interpretation id="{CD10837C-5B7A-4A70-B04E-6732BFC32219}" emma:medium="tactile" emma:mode="ink">
                <msink:context xmlns:msink="http://schemas.microsoft.com/ink/2010/main" type="inkWord" rotatedBoundingBox="20992,12380 21930,12322 21984,13194 21046,13252">
                  <msink:destinationLink direction="with" ref="{B7C220C6-617D-4E99-9169-586B1CA45BA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11.5112">18322 12527 612 0,'-13'-7'228'0,"21"-1"-180"0,-3 1-12 16,-5 7 184-16,0 0-128 16,12 0-20-16,5-4-44 15,1 4-16-15,11-4-4 16,-3 4-184-16,4 0 100 0,-1 0-512 15</inkml:trace>
          <inkml:trace contextRef="#ctx0" brushRef="#br0" timeOffset="5623.5432">18377 11857 768 0,'0'-7'284'0,"4"7"-220"0,13-4-20 0,-8 4 56 15,12 4-64-15,0-4 4 16,1 15-24-16,8-8-80 15,12 1 32-15,-8 3-348 0</inkml:trace>
          <inkml:trace contextRef="#ctx0" brushRef="#br0" timeOffset="5628.5565">18875 12399 780 0,'-17'-16'288'0,"17"16"-224"0,9 0-20 15,-1 0 92-15,18-3-84 16,-1-1 32-16,5 0-48 0,4 0-4 15,-4 4-20-15,8 0-60 0,-4 4 24 16,-4 4-216-16,4-1 128 16</inkml:trace>
          <inkml:trace contextRef="#ctx0" brushRef="#br0" timeOffset="5917.5689">19063 12073 780 0,'-5'4'288'0,"5"7"-224"0,-17 19-20 15,9-7 48-15,8 23-60 16,0 14 16-16,-4 8-32 16,-5 4-24-16,9-4 0 15,-13-11-244-15,-4-11 140 0</inkml:trace>
          <inkml:trace contextRef="#ctx0" brushRef="#br0" timeOffset="4854.9199">18526 12126 580 0,'17'-15'216'0,"-17"15"-168"0,0 0-12 0,0-4 56 15,0 4-56-15,-17 0 24 16,13 0-40-16,-13 4 8 15,-5-4-16-15,1 7-16 0,0-7 0 0,-9 0 4 16,9 0 0-16,-5 0 52 16,9-3-28-16,0-1 32 15,4 0-28-15,5 4-36 16,4 4 4-16,-5 3 36 16,5 5-20-16,-5 7 8 15,1 11-12-15,-1 19-8 16,1 12 4-16,-1-1-4 15,-4 1 0-15,9-8 0 16,-4-8 0-16,8-7 16 16,8-8-8-16,-4-7 32 15,-4-4-24-15,0-8-4 16,9 1-8-16,-5-5 12 16,-4-7-8-16,5 8-20 0,3 0 4 15,-4-1-4-15,13 1 4 16,-8-1 0-16,8 1 0 15,8-1-12-15,-3 1 12 16,-1 0 20-16,0-5-4 16,-8-3-172-16,4 0 92 15,-8-3-228 1</inkml:trace>
        </inkml:traceGroup>
        <inkml:traceGroup>
          <inkml:annotationXML>
            <emma:emma xmlns:emma="http://www.w3.org/2003/04/emma" version="1.0">
              <emma:interpretation id="{75EF0621-9197-45F0-BCAB-D1C414A05196}" emma:medium="tactile" emma:mode="ink">
                <msink:context xmlns:msink="http://schemas.microsoft.com/ink/2010/main" type="inkWord" rotatedBoundingBox="22415,12204 24529,12073 24618,13515 22505,13646">
                  <msink:destinationLink direction="with" ref="{B7C220C6-617D-4E99-9169-586B1CA45BAD}"/>
                </msink:context>
              </emma:interpretation>
              <emma:one-of disjunction-type="recognition" id="oneOf2">
                <emma:interpretation id="interp2" emma:lang="" emma:confidence="0">
                  <emma:literal>☹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#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7721.0984">20540 12153 684 0,'0'-38'252'0,"0"38"-192"0,13 3-20 16,-13-3 12-16,0 12-36 0,-13 3 144 16,0 8-88-16,-4 7-12 15,0 15-40-15,-8 8 12 0,4 4-20 16,-14 4 56-16,-3-5-36 16,-4-10 48-16,3-4-48 15,-3-8-24-15,-1-8-8 16,13-7 16-16,0-4-8 15,9-3-100-15,0-9 48 16,21-3-228-16,-13-3 152 16</inkml:trace>
          <inkml:trace contextRef="#ctx0" brushRef="#br0" timeOffset="7469.4177">20136 12126 560 0,'25'-23'208'0,"-8"20"-164"0,13-1-8 0,-4 4 120 16,-9 4-92-16,0 3 60 15,8 12-68-15,-8 15 88 16,5 23-80-16,-5 19 40 0,0 18-60 16,-5-11 12-16,-7 1-36 15,-5-1 8-15,0 4-16 0,0 0 36 16,-5-11-24 0,1-12 48-16,-17-11-40 0,21-11-8 15,-17-16-180 1,-9-11 84-16,22-15-272 15,0-15 192-15</inkml:trace>
          <inkml:trace contextRef="#ctx0" brushRef="#br0" timeOffset="8284.5977">20340 11876 872 0,'0'-7'324'0,"21"7"-252"0,1-8-20 0,-10 4 48 0,14 1-64 16,8-5-12-16,9 4-16 15,16 0-196-15,-3 4 104 16,-14 4-564-16,5 11 360 15,-13-7 100-15</inkml:trace>
          <inkml:trace contextRef="#ctx0" brushRef="#br0" timeOffset="7945.1947">20404 11736 756 0,'-21'-41'280'0,"29"33"-216"0,-16-7-20 15,16 7 112-15,-4 1-96 16,5-1 20-16,8 1-48 16,0-1-12-16,13 4-12 0,12 4-8 0,1 0 4 15,0 15-216-15,-9 0 116 16,0 4-472 0,-17 8 316-16,-13-4 16 15</inkml:trace>
          <inkml:trace contextRef="#ctx0" brushRef="#br0" timeOffset="8291.6159">20932 12175 996 0,'-13'12'368'0,"26"10"-284"0,0-3-24 15,-9-4-32-15,5 1-28 0,-5-5 16 16,4 4-8-16,-3 4-400 16,-5-4 216-16,17-7-392 15</inkml:trace>
          <inkml:trace contextRef="#ctx0" brushRef="#br0" timeOffset="7461.3968">19659 12501 632 0,'-5'-23'236'0,"5"23"-184"0,13-8-16 0,-8 8 80 16,12-3-72-16,-5-5 52 16,14 4-56-16,8 4-28 15,4 4-12-15,1 0-64 0,-1 3 36 16,-4-3-104-16,-13 0 76 16,5 4-12-16,-13-5 44 15,-13-3 12-15,0 0 12 16,-9 4 24-16,5 0-12 15,-5 4 40-15,1-1-28 16,-1 1 84-16,-4-1-60 16,1 8-4-16,-5 4-28 15,12 0 24-15,-3 0-24 0,8 0-24 16,8-4 4-16,-3 0 16 16,20 1-4-16,-8-9 4 15,13-3-4-15,-4-4 36 16,-1-4-20-16,-4 4 12 15,-8-7-20-15,-13-5 0 16,0-3-8-16,-13 0 12 16,-8 0-12-16,-4 3-20 15,-1-3 4-15,5 4-32 16,12 7 24-16,9 0-172 16,13 4 108-16,13 0-392 15,3 0 264 1,18 0-56-16</inkml:trace>
          <inkml:trace contextRef="#ctx0" brushRef="#br0" timeOffset="6582.7813">19838 12198 352 0,'4'-15'132'0,"0"7"-104"0,-4-3-8 0,0 7 228 16,0-3-140-16,0 3 80 16,-4-4-112-16,-13 4 12 15,-4 4-52-15,3 12 40 0,1-5-44 0,-8 8 4 16,4 8-24-16,-5 7 28 16,9 12-24-16,4 0 32 15,5 3-32-15,8-3 4 16,8-1-12-16,-3-3 36 15,12-7-20-15,-5-5-76 16,10-7 28-16,-5 0-272 16,-5-8 160-16</inkml:trace>
          <inkml:trace contextRef="#ctx0" brushRef="#br0" timeOffset="9437.9588">21511 11944 456 0,'0'-3'168'0,"0"3"-128"0,-13 3-16 16,13 1 176-16,-4 4-116 15,-9 7 108-15,13 4-112 16,0 7 36-16,0 1-68 16,0 7 20-16,0 7-40 0,9 9-28 15,-5 3 0-15,0-4 44 0,-4 0-24 16,0-11 24-16,-4-4-24 16,-9-8 36-16,0-7-32 15,1 0-4-15,3-7-12 16,1-1-32-16,-5-3 12 15,13 3 12-15,13 4 4 16,-1-4 8-16,14 1-8 16,4-1 8-16,0 1-8 15,-1-5 16-15,-3 4-12 16,-5-11-12-16,-4 0 0 16,5 0-84-16,-10 0 48 15,-7-3-56-15,7-5 56 0,-7-3-192 16,-5-4 132-16,-5-1-548 15</inkml:trace>
          <inkml:trace contextRef="#ctx0" brushRef="#br0" timeOffset="8803.5796">21451 11978 364 0,'-4'-3'132'0,"8"6"-100"0,1 1-12 16,-5-4 24-16,0 0-28 16,0 0 20-16,0 0-20 15,0 0 80-15,0 0-52 0,0 0 32 16,8-4-44-16,-8 4 52 16,0 0-48-16,4-3 44 0,-4 3-44 15,0-4 32-15,0 4-36 16,0 0 8-16,0 0-24 15,0 0 8-15,0 0-12 16,0 0 36-16,0 0-24 16,13 0 48-16,0 0-32 15,13 0-20 1,-5 0 24-16,9 0-28 16,0-8 12-16,-1 1-16 15,-3 3-60-15,-13 4 24 0,-9-4-172 16,-4 4 104-16,0 8-272 15</inkml:trace>
          <inkml:trace contextRef="#ctx0" brushRef="#br0" timeOffset="9441.4677">21507 12228 892 0,'4'0'332'0,"9"4"-260"0,12 7-20 15,-16-3 64-15,16 3-76 16,-7 4 28-16,11 1-40 16,-3-1-192-16,4-4 88 15,-5-7-352-15,-8 0 240 16,0-8-240-16</inkml:trace>
          <inkml:trace contextRef="#ctx0" brushRef="#br0" timeOffset="9676.1031">21511 11596 880 0,'0'-19'328'0,"13"15"-256"0,17 1-16 0,-13 6 28 16,8 5-56-16,-8 7 16 0,13 8-28 15,-4 3-184-15,3 5 92 16,1-1-624-16</inkml:trace>
        </inkml:traceGroup>
        <inkml:traceGroup>
          <inkml:annotationXML>
            <emma:emma xmlns:emma="http://www.w3.org/2003/04/emma" version="1.0">
              <emma:interpretation id="{A2C5DA39-4BBE-4FC1-BF8B-1D18329D6E9D}" emma:medium="tactile" emma:mode="ink">
                <msink:context xmlns:msink="http://schemas.microsoft.com/ink/2010/main" type="inkWord" rotatedBoundingBox="25406,11879 25487,11873 25496,12029 25415,1203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>22595 11358 0,'0'0'0,"0"0"0,0 0 0,0 0 0,0 0 0,0 0 0,0 0 0,0 0 0,0 0 0,0 0 0</inkml:trace>
          <inkml:trace contextRef="#ctx1" brushRef="#br0" timeOffset="-176.6551">22670 11494 0,'0'0'0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5:48.3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BDD6E0-42AA-4354-BF89-23E94D238811}" emma:medium="tactile" emma:mode="ink">
          <msink:context xmlns:msink="http://schemas.microsoft.com/ink/2010/main" type="inkDrawing" rotatedBoundingBox="5406,13552 11265,13665 11263,13752 5404,13639" semanticType="underline" shapeName="Other">
            <msink:sourceLink direction="with" ref="{C081EB17-5E8E-493A-8212-0475A72B9688}"/>
            <msink:sourceLink direction="with" ref="{1D9661BF-7571-4566-B1A6-4D6C039A8B16}"/>
          </msink:context>
        </emma:interpretation>
      </emma:emma>
    </inkml:annotationXML>
    <inkml:trace contextRef="#ctx0" brushRef="#br0">0 52 456 0,'30'-8'168'0,"-18"4"-128"16,10-7-16-16,-1 7 176 0,9 0-116 16,21-3 28-16,43-1-68 15,29 5 60-15,22-1-56 16,59 4 8-16,22 0-32 0,63 4 24 15,44-4-32-15,24 3 56 16,48 5-40-16,-1-4 64 16,-3 7-56-16,12-3 20 15,-43 7-40-15,9 4 8 16,-60 3-16-16,-20-14 0 16,-27 7-4-16,-55-7 28 15,-55-1-20-15,-26-7-24 0,-46 0 4 16,-39 0-388-16,-47 15 216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5:47.4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C220C6-617D-4E99-9169-586B1CA45BAD}" emma:medium="tactile" emma:mode="ink">
          <msink:context xmlns:msink="http://schemas.microsoft.com/ink/2010/main" type="inkDrawing" rotatedBoundingBox="18296,13783 24679,13662 24680,13703 18297,13824" semanticType="underline" shapeName="Other">
            <msink:sourceLink direction="with" ref="{C31A1788-B8B0-4BF3-83B6-DCD9C6A53481}"/>
            <msink:sourceLink direction="with" ref="{CD10837C-5B7A-4A70-B04E-6732BFC32219}"/>
            <msink:sourceLink direction="with" ref="{75EF0621-9197-45F0-BCAB-D1C414A05196}"/>
          </msink:context>
        </emma:interpretation>
      </emma:emma>
    </inkml:annotationXML>
    <inkml:trace contextRef="#ctx0" brushRef="#br0">0 135 548 0,'8'-7'204'0,"5"3"-156"0,4 4-16 16,-4 0 16-16,4 0-32 15,0 0 76-15,0 0-56 16,4 0 56-16,-4-4-52 16,4 4 24-16,1-4-36 0,8 0 36 15,-5 1-36-15,9-1 20 16,9-4-28-16,16 1 0 0,27 3-12 15,20 4-24-15,9 0 8 16,21 0 20-16,52 0-4 16,12 0-4-16,68-4 0 15,17 4-16-15,52-4 8 16,25-3 20-16,4 3-8 16,21-3 32-16,-12-1-24 15,0 0 12-15,-5 1-16 16,-21-5 20-16,-21 1-20 0,-13 7 24 15,-59-3-24-15,-26 3-40 16,-34 4 16-16,-43 0-112 16,-51 0 68-16,-29 0-64 15,-31 4 72-15,-33-4-92 16,-31 0 80-16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3:40.4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D500EC-AD98-4DB6-98E7-DA396525069D}" emma:medium="tactile" emma:mode="ink">
          <msink:context xmlns:msink="http://schemas.microsoft.com/ink/2010/main" type="writingRegion" rotatedBoundingBox="2231,15640 4708,16199 4420,17474 1943,16916"/>
        </emma:interpretation>
      </emma:emma>
    </inkml:annotationXML>
    <inkml:traceGroup>
      <inkml:annotationXML>
        <emma:emma xmlns:emma="http://www.w3.org/2003/04/emma" version="1.0">
          <emma:interpretation id="{52BED577-067A-4439-8D9D-4E0FCB8E8067}" emma:medium="tactile" emma:mode="ink">
            <msink:context xmlns:msink="http://schemas.microsoft.com/ink/2010/main" type="paragraph" rotatedBoundingBox="2231,15640 4708,16199 4420,17474 1943,16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D345CE-75EA-49AF-BE07-02C0C5D9BA2E}" emma:medium="tactile" emma:mode="ink">
              <msink:context xmlns:msink="http://schemas.microsoft.com/ink/2010/main" type="line" rotatedBoundingBox="2231,15640 4708,16199 4420,17474 1943,16916"/>
            </emma:interpretation>
          </emma:emma>
        </inkml:annotationXML>
        <inkml:traceGroup>
          <inkml:annotationXML>
            <emma:emma xmlns:emma="http://www.w3.org/2003/04/emma" version="1.0">
              <emma:interpretation id="{7035DC4F-E14E-4F63-90C2-F50B308D077D}" emma:medium="tactile" emma:mode="ink">
                <msink:context xmlns:msink="http://schemas.microsoft.com/ink/2010/main" type="inkWord" rotatedBoundingBox="2231,15640 3181,15854 2894,17130 1943,169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 15824 580 0,'8'-19'216'0,"-4"8"-168"0,-4-4-12 16,0 3 112-16,-8 5-88 15,-1-5 0-15,-4 1-36 0,-12-4 0 16,-9 4-12-16,-9-5 0 16,-8 9-4-16,-4-1-8 0,-1 4 4 15,5 4-16-15,0 4 8 16,0 8 28-16,0 7-12 16,4 3 4-16,-4 5-8 15,0 3-8-15,4 4 4 16,0 0 64-16,9 8-36 15,8 11 4-15,13 15-20 16,17 15 16-16,21 0-20 16,14-7-4-16,16-8-4 0,4-11 12 15,5-12-8-15,8-7 4 16,13-11-4-16,8-8 28 16,0-8-20-16,-8 0 12 15,-12-3-16-15,-14 0-112 16,-8-8 52-16,-13 0-120 15,-9 0 92-15,-8-8-244 16,-12 0 180-16</inkml:trace>
          <inkml:trace contextRef="#ctx0" brushRef="#br0" timeOffset="239.9597">-595 16150 496 0,'-26'-42'184'0,"22"38"-140"0,4-7-16 0,4 7 136 16,-4 4-96-16,9 0 104 15,3 0-96-15,10 4 36 16,3 3-64-16,9-3 12 0,13-4-40 16,21-7 36-16,22-1-32 15,8 0 12-15,-1-3-20 16,-11 0-104-16,-10-1 44 15,1-3-200-15,-5 4 136 16</inkml:trace>
          <inkml:trace contextRef="#ctx0" brushRef="#br0" timeOffset="738.2693">-395 15415 736 0,'-17'-11'272'0,"17"11"-208"0,8-4-20 0,5 0 36 16,4 4-52-16,26-7 24 16,8 3-32-16,25 0-36 15,1 0 8-15,21 4-368 16,0 4 204-16</inkml:trace>
          <inkml:trace contextRef="#ctx0" brushRef="#br0" timeOffset="531.72">-323 15241 820 0,'-17'-15'304'0,"17"15"-236"0,4 0-20 16,1 0 8-1,7 0-40-15,14 0-24 16,4 0 4-16,17 0-28 0,-1 4 20 0,10-4-208 16,-1 7 124-16</inkml:trace>
        </inkml:traceGroup>
        <inkml:traceGroup>
          <inkml:annotationXML>
            <emma:emma xmlns:emma="http://www.w3.org/2003/04/emma" version="1.0">
              <emma:interpretation id="{3B5EE917-57F7-41E0-B7F5-B3DA5E2B5CDC}" emma:medium="tactile" emma:mode="ink">
                <msink:context xmlns:msink="http://schemas.microsoft.com/ink/2010/main" type="inkWord" rotatedBoundingBox="4146,16453 4626,16562 4517,17044 4037,169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91.2721">1236 16415 728 0,'-9'0'268'0,"26"3"-208"0,9-3-16 16,-1 0 80-16,5-3-76 15,4 3 44-15,4 0-56 16,9-8 8-16,4 4-28 16,5 4-96-16,3 0 44 0,5 0-220 0,-4 0 144 15</inkml:trace>
          <inkml:trace contextRef="#ctx0" brushRef="#br0" timeOffset="1092.7454">1461 16051 924 0,'-8'-11'340'0,"12"11"-260"0,0-4-28 0,5 4 28 16,-1-4-56-16,5 0-12 16,8 1-4-16,9-1-20 0,9-4 8 15,7 5-208-15,5 3 116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6:44.37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8T15:59:41.996"/>
    </inkml:context>
  </inkml:definitions>
  <inkml:traceGroup>
    <inkml:annotationXML>
      <emma:emma xmlns:emma="http://www.w3.org/2003/04/emma" version="1.0">
        <emma:interpretation id="{EEDD9190-9B37-4BFF-9FDE-EB76BB506162}" emma:medium="tactile" emma:mode="ink">
          <msink:context xmlns:msink="http://schemas.microsoft.com/ink/2010/main" type="writingRegion" rotatedBoundingBox="2118,314 23885,290 23906,19163 2139,19187"/>
        </emma:interpretation>
      </emma:emma>
    </inkml:annotationXML>
    <inkml:traceGroup>
      <inkml:annotationXML>
        <emma:emma xmlns:emma="http://www.w3.org/2003/04/emma" version="1.0">
          <emma:interpretation id="{EBB14A82-C239-43AE-BD96-9358717ECC11}" emma:medium="tactile" emma:mode="ink">
            <msink:context xmlns:msink="http://schemas.microsoft.com/ink/2010/main" type="paragraph" rotatedBoundingBox="4212,269 20362,743 20265,4018 4116,3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AD043A-A424-4603-806D-F461EF689FB4}" emma:medium="tactile" emma:mode="ink">
              <msink:context xmlns:msink="http://schemas.microsoft.com/ink/2010/main" type="inkBullet" rotatedBoundingBox="4212,269 5715,313 5663,2092 4160,2048"/>
            </emma:interpretation>
          </emma:emma>
        </inkml:annotationXML>
        <inkml:trace contextRef="#ctx0" brushRef="#br0">682 151 508 0,'8'-15'188'0,"-4"7"-148"0,5-3-8 16,-9 3 88-1,4 8-72-15,0-7 16 0,5-5-40 0,-9 5 84 16,4-4-60 0,-4-1 56-16,0 5-60 0,-8-5-4 15,3 8-24-15,-7-7 8 16,-1 7-16-16,-8-3 24 16,4 3-20-16,-13-4 12 15,8 8-12-15,-20-3 0 16,12 6-4-16,-12-3-24 15,3 8 8-15,-16 0 40 16,12 3-20-16,-12 8 24 16,12 0-20-16,-4 7-36 15,9 5 12-15,0 3 0 16,12 3 8-16,1 9 0 16,8-12 0-16,-5 11 0 15,10-3 0-15,-1 3 16 16,9-3-8-16,-1 0-4 15,5-4 0-15,5-1-24 16,3 1 12-16,5 0 20 16,4-4-4-16,8-4-12 15,5 5 0-15,13-5 12 16,-1-4-4-16,10-3-4 16,3-4 4-16,-4-4 20 15,-8 0-12-15,-5-7-20 16,0 3 0-16,-8-11-68 0,-4 4 44 15,-5-12-136-15,-4 5 92 0,-4-13-308 16,-1 5 216-16</inkml:trace>
        <inkml:trace contextRef="#ctx0" brushRef="#br0" timeOffset="328.9249">56 518 624 0,'-17'4'228'0,"17"-4"-176"0,0-8-16 0,0 8 104 16,0 0-84-16,0 0 92 15,0 0-84-15,8-3 20 16,9 3-48-16,17-4-24 16,9 4-4-16,21 0-8 0,4 7 0 15,-4-3-12 1,-5 4 8-16,1-1 4 16,-9 5 0-16,-8-9 16 15,-9 5-8-15,-4-8-64 16,-9 0 28-16</inkml:trace>
        <inkml:trace contextRef="#ctx0" brushRef="#br0" timeOffset="854.3721">256-625 548 0,'-17'-4'204'0,"17"4"-156"0,-9-3-16 16,5 3 132-1,4 3-96-15,-4-3 60 16,4 0-72-16,4 0-8 15,9 0-28-15,8 0 24 16,5 0-28-16,8 0 56 0,0 4-40 0,4 4-16 16,0-1-8-16,-8 5 8 15,0-9-8-15,-4 1-4 16,-5 8 0-16,0-12 4 16,5 0-4-16,-5 0-36 15,-8-8 16-15,0 0-128 16,4 8 84-16,-9-3-224 15,5-5 160-15</inkml:trace>
        <inkml:trace contextRef="#ctx0" brushRef="#br0" timeOffset="1132.3031">298-504 644 0,'-8'-4'236'0,"8"4"-180"15,0-3-20-15,0-1 160 16,4 8-116-16,0-4 28 16,9 3-64-16,4 1 16 15,5 4-32-15,3 3 8 16,5 0-20-16,0 5-8 15,-1-5-4-15,1-3 12 0,0 3-8 16,0-11-64-16,0 4 28 0</inkml:trace>
        <inkml:trace contextRef="#ctx0" brushRef="#br0" timeOffset="1502.698">1201-610 560 0,'-17'4'208'15,"17"-4"-164"-15,0 0-8 0,0 0 188 16,0 0-128-16,0 0 44 16,9 0-88-16,3-4 24 15,5 4-44-15,5-7 24 16,3 7-28-16,5-12 8 16,0 9-20-16,4-1 20 15,0-4-24-15,-4 4-12 16,0 4-4-16,-9-3-48 15,0 3 24-15,-8-4-108 16,0 4 76-16,-9-4-264 0,5 0 180 0</inkml:trace>
        <inkml:trace contextRef="#ctx0" brushRef="#br0" timeOffset="1758.9715">1469-848 392 0,'-4'-12'148'0,"4"12"-116"0,-4 0-8 0,0 0 136 16,4 4-92-16,-9 4 68 15,1 3-76-15,-5 8 108 16,4 8-96-16,-8 14 52 15,9 5-68-15,-9 41 44 16,4-8-56-16,0 27-100 16,5-4 28-16</inkml:trace>
      </inkml:traceGroup>
      <inkml:traceGroup>
        <inkml:annotationXML>
          <emma:emma xmlns:emma="http://www.w3.org/2003/04/emma" version="1.0">
            <emma:interpretation id="{F02F5104-833A-47DF-867B-68E3F871B863}" emma:medium="tactile" emma:mode="ink">
              <msink:context xmlns:msink="http://schemas.microsoft.com/ink/2010/main" type="line" rotatedBoundingBox="6823,421 20359,818 20316,2312 6779,1915"/>
            </emma:interpretation>
          </emma:emma>
        </inkml:annotationXML>
        <inkml:traceGroup>
          <inkml:annotationXML>
            <emma:emma xmlns:emma="http://www.w3.org/2003/04/emma" version="1.0">
              <emma:interpretation id="{0AB990F8-B8E3-4521-A029-9E23D56ACE62}" emma:medium="tactile" emma:mode="ink">
                <msink:context xmlns:msink="http://schemas.microsoft.com/ink/2010/main" type="inkWord" rotatedBoundingBox="6800,1174 7410,1192 7396,1672 6786,16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94.9227">2679 435 1028 0,'-22'11'380'0,"22"-11"-296"0,0 8-20 0,0-4 24 16,9 3-60-16,4 1-12 15,8-1-8-15,17-3 8 16,13 0-8-16,13-4-20 16,0 4 4-16,9-8-128 15,-10 4 76-15</inkml:trace>
          <inkml:trace contextRef="#ctx0" brushRef="#br0" timeOffset="3486.3493">2666 60 748 0,'-38'-15'276'0,"38"15"-216"0,0-4-16 16,0 0-4 0,8 4-32-16,5-3 32 15,17-1-24-15,21-4 12 16,0 5-16-16,30-1 20 16,-4 4-20-16,-5 0 4 0,-12 4-8 0,-14-4 4 15,-7 7-8-15,-10 1-4 16,-7 7 4-16,-5-4-128 15,-4 4 68-15</inkml:trace>
        </inkml:traceGroup>
        <inkml:traceGroup>
          <inkml:annotationXML>
            <emma:emma xmlns:emma="http://www.w3.org/2003/04/emma" version="1.0">
              <emma:interpretation id="{14CF2362-4670-4B0D-AA10-ACB649D2D73E}" emma:medium="tactile" emma:mode="ink">
                <msink:context xmlns:msink="http://schemas.microsoft.com/ink/2010/main" type="inkWord" rotatedBoundingBox="8518,470 9348,495 9310,1777 8481,17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82.493">5161-144 652 0,'0'-15'244'0,"0"15"-192"0,-17-8-12 0,0 4 24 16,0 8-44-16,-25-4 24 15,-1 8-24-15,-29-1-16 16,4 5-8-16,-9 3 56 16,9 4-28-16,-17 3 68 15,21 5-52-15,-9 3 52 16,14 8-52-16,-1 23-4 15,18 7-20-15,16 7-4 16,13-6-4-16,34-1-24 16,9-8 8-16,17-14 20 15,4-5-4-15,13-7 16 16,0-7-16-16,8-12-108 16,1 0 52-16,-5-11-112 15,-13 0 92-15,-12-4-276 16,-5 0 192-16</inkml:trace>
          <inkml:trace contextRef="#ctx0" brushRef="#br0" timeOffset="4314.1307">4463 363 788 0,'-21'-4'292'0,"21"4"-228"0,4 4-16 0,4-4 80 15,5 4-80-15,13-8 68 16,8 4-64-16,17-4-4 16,0 0-28-16,17-3-84 15,5 3 36-15,-10-4-168 16,6 5 112-16,-14-5-372 16,-8 4 256-16</inkml:trace>
          <inkml:trace contextRef="#ctx0" brushRef="#br0" timeOffset="4777.3629">4603-549 736 0,'0'-4'272'0,"0"4"-208"0,22 8-20 0,-5-8 176 16,8 3-128-16,22-3 36 16,9 0-80-16,7 4-44 15,6 4-8-15</inkml:trace>
          <inkml:trace contextRef="#ctx0" brushRef="#br0" timeOffset="4612.1359">4633-678 964 0,'-25'8'360'0,"25"-8"-280"0,0-4-24 16,4 0 4 0,5 8-44-16,16-8 12 15,5 4-16-15,25-7-16 16,5 7 0-16,8 0-180 0,-4 7 96 0,0-3-312 15,-22 7 224-15</inkml:trace>
        </inkml:traceGroup>
        <inkml:traceGroup>
          <inkml:annotationXML>
            <emma:emma xmlns:emma="http://www.w3.org/2003/04/emma" version="1.0">
              <emma:interpretation id="{99319545-70AB-45F9-B05F-0D0C5AD8D1DC}" emma:medium="tactile" emma:mode="ink">
                <msink:context xmlns:msink="http://schemas.microsoft.com/ink/2010/main" type="inkWord" rotatedBoundingBox="11563,1142 13442,1198 13415,2110 11536,20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15.7898">7763 670 540 0,'-17'3'200'0,"17"-3"-156"0,-25-7-12 16,20 3 220-1,5 8-144-15,0-4 28 16,9 0-84-16,8 0-4 0,8 0-32 0,39-4 0 16,4 0-8-16,43-7 4 15,13 7-8-15,16-3-72 16,1 3 36-16,8-4-112 16,-22 8 84-16,-16 0-116 15,-26 4 100-15,-21-8-268 16,-13 0 192-16</inkml:trace>
          <inkml:trace contextRef="#ctx0" brushRef="#br0" timeOffset="6530.1261">8585 7 728 0,'-30'4'268'0,"30"-4"-208"0,-4 8-16 16,8-5 28 0,5 1-48-16,20 7 16 15,6 5-24-15,33 6-44 16,4 5 16-16,13 3 12 16,-8 4 0-16,8 12-8 15,-17-1 4-15,-4 0 48 16,-9 1-24-16,-21 7 140 15,-12-4-88-15,-27 8 92 16,-3 0-96-16,-22 11 20 0,0-4-52 16,-25 4-24-16,4-7-4 0,-13-4-196 15,4-8 104-15</inkml:trace>
          <inkml:trace contextRef="#ctx0" brushRef="#br0" timeOffset="5344.424">7452 382 788 0,'-47'-15'292'0,"47"15"-228"16,-17-4-16-16,9 0 80 15,8 4-80-15,4-4-12 16,9 1-20-16,25-5-24 16,9 8 4-16,34-8-16 15,0 8 12-15,47-7 20 16,-5 7-4-16,22-4-20 16,-9 0 4-16,5 1 20 15,-26 3-4-15,-5-4 4 0,-16 8-4 16,-22-4-52-16,-12 0 28 15</inkml:trace>
        </inkml:traceGroup>
        <inkml:traceGroup>
          <inkml:annotationXML>
            <emma:emma xmlns:emma="http://www.w3.org/2003/04/emma" version="1.0">
              <emma:interpretation id="{A3B6DC37-613D-4B3D-9FE9-2BA1CE903E6C}" emma:medium="tactile" emma:mode="ink">
                <msink:context xmlns:msink="http://schemas.microsoft.com/ink/2010/main" type="inkWord" rotatedBoundingBox="15596,779 17367,831 17340,1741 15570,16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50.3113">11651-379 476 0,'-26'-7'176'0,"26"10"-136"0,-12 12-12 0,-1 4 196 16,9 4-128-16,-14 23 104 16,6 3-116-16,-14 19 68 15,9 0-88-15,-8 19 40 16,3 4-64-16,1-4 60 15,4-8-60-15,0-10 8 16,8-13-28-16,1-10-4 16,4-12-8-16,4-8-140 15,4-7 76-15</inkml:trace>
          <inkml:trace contextRef="#ctx0" brushRef="#br0" timeOffset="7446.6431">11945 53 748 0,'-22'15'276'0,"22"-15"-216"0,-29 68-16 0,12-30 56 15,8 0-64-15,-8 11 4 16,8 0-24-16,1-4-28 16,4-3 4-16,8-8 12 15,4-7 0-15,5-8-4 16,9-4 4-16,3-12-24 15,5 1 12-15,0-15-56 16,0 3 32-16,-5-11-36 16,1 4 36-16,-9-19-96 15,-5 4 72-15,-3-12-88 16,-1 8 80-16,-3-4-48 16,3 12 68-16,5-12-100 15,8 15 80-15</inkml:trace>
          <inkml:trace contextRef="#ctx0" brushRef="#br0" timeOffset="7761.422">12524 15 260 0,'42'-15'96'0,"-42"15"-76"0,22 0-4 15,-22 0 132 1,4 0-84-16,-21 0 80 16,4 7-84-16,-12 1 56 15,3 7-64-15,-12 4-20 16,17 0-20-16,-4 7-36 15,8 1 12-15,5 3-32 16,8 4 28-16,12 4-12 16,5-4 16-16,13 0 0 15,9 0 4-15,-5-4 8 16,0-3 0-16,-17-1 16 0,-9-3-8 0,-16 0 104 16,-5-4-64-16,-17-4 76 15,5 4-68-15,-5-4 12 16,4 0-36-16,1-7-20 15,8-5-8-15,0-3-148 16,8 0 80-16,9-7-176 16,9 3 136-16</inkml:trace>
          <inkml:trace contextRef="#ctx0" brushRef="#br0" timeOffset="8061.4641">13171 75 664 0,'13'-26'244'0,"-13"26"-188"0,-17-8-16 0,4 8 48 16,9 0-56-16,-13-7 16 15,4 7-32-15,-4 0 8 16,4 7-12-16,-4 8-16 16,9 4 0-16,-1 8-24 15,5 3 16-15,4 8 4 16,8 4 8-16,1-1-12 15,8 1 8-15,0-4-16 16,4 0 12-16,-4-8 32 16,0 0-16-16,-12-7 52 15,-5 0-32-15,-17-5 20 0,4-2-28 16,-17-5-16-16,4 0-8 0,-8-7-148 16,0 0 84-16</inkml:trace>
        </inkml:traceGroup>
        <inkml:traceGroup>
          <inkml:annotationXML>
            <emma:emma xmlns:emma="http://www.w3.org/2003/04/emma" version="1.0">
              <emma:interpretation id="{3995CB15-FF4F-4CBA-8F27-8B16C7DDE080}" emma:medium="tactile" emma:mode="ink">
                <msink:context xmlns:msink="http://schemas.microsoft.com/ink/2010/main" type="inkWord" rotatedBoundingBox="17840,757 19270,799 19239,1844 17809,1802"/>
              </emma:interpretation>
            </emma:emma>
          </inkml:annotationXML>
          <inkml:trace contextRef="#ctx0" brushRef="#br0" timeOffset="8333.1957">13865-390 748 0,'-47'-19'276'0,"47"19"-216"0,-8 38-16 0,-1-16-40 16,5 9-12-16,-4 14 64 15,3 1-28-15,1 14-4 16,4-3-12-16,-4 22 8 16,-1 1-12-16,-3 11 32 15,-5-12-24-15,-4 1 48 16,4-12-36-16,-16-8-16 16,12-7-4-16,-5-11-8 15,14-8 0-15,3-15-300 16,10-4 164-16</inkml:trace>
          <inkml:trace contextRef="#ctx0" brushRef="#br0" timeOffset="8693.3658">14023 284 832 0,'0'15'308'0,"0"-15"-240"0,25 19-20 0,-3-12-24 16,-1 4-24-16,17-3 16 15,0 0-8-15,9-8-4 16,-4 3 0-16,-1-14-48 16,1 3 24-16,-9-10-12 15,-4 6 20-15,-13-10 44 16,0 6-20-16,-17-3 8 16,0 4-12-16,-13-7-8 15,5 10 4-15,-14 8-4 16,1 8 0-16,-13 19 32 15,9 0-16-15,-10 11 64 16,10 4-44-16,-1 3 0 16,14-3-20-16,3-4 8 15,13 0-16-15,9-4-20 16,4-3 4-16,9-4-136 16,3-4 76-16,10-12-304 15,3 1 208-15</inkml:trace>
          <inkml:trace contextRef="#ctx0" brushRef="#br0" timeOffset="8993.6693">15040 329 820 0,'9'-57'304'0,"-9"57"-236"0,8-30-20 16,-8 19 80 0,0 3-80-16,-8 4 44 15,-1 4-56-15,-8 12-12 0,0 6-12 0,-4 9-36 16,4 3 12-16,0 0-32 15,8 5 28-15,9 2-48 16,9-3 36-16,8-3-28 16,4-5 32-16,1-7-60 15,3 0 48-15,-12-4-8 16,8 4 24-16,-21-4 56 31,-4 0-16-31,-22-3 36 0,1 3-32 0,-22-4 12 16,4 1-20-16,-3-5-16 15,12 1-4-15,12-8-60 16,18 0 36-16</inkml:trace>
        </inkml:traceGroup>
        <inkml:traceGroup>
          <inkml:annotationXML>
            <emma:emma xmlns:emma="http://www.w3.org/2003/04/emma" version="1.0">
              <emma:interpretation id="{0903CF15-E244-4F72-81D6-6FE8AE78081B}" emma:medium="tactile" emma:mode="ink">
                <msink:context xmlns:msink="http://schemas.microsoft.com/ink/2010/main" type="inkWord" rotatedBoundingBox="19754,1267 20346,1284 20328,1905 19736,1887"/>
              </emma:interpretation>
            </emma:emma>
          </inkml:annotationXML>
          <inkml:trace contextRef="#ctx0" brushRef="#br0" timeOffset="9278.7765">15815 136 880 0,'-34'-34'328'0,"34"34"-256"0,-29 0-16 15,7 4 64 1,14 3-76-16,-26 8 44 16,4 8-52-16,-4 11-44 15,8 0 0-15,13 0-36 16,5 0 28-16,8 4-92 16,8-8 60-16,5 1-64 0,9-5 64 0,3 1-32 15,1-5 48-15,3 5-24 16,-7-8 32-16,-14-4 36 15,-3 8-4-15,-18 3 16 16,4 1-12 0,-16-1 20-16,-1-3-20 0,-4-4 24 15,5-4-24-15</inkml:trace>
          <inkml:trace contextRef="#ctx0" brushRef="#br0" timeOffset="9407.119">16156 711 20 0,'0'23'8'0,"0"-23"-8"16</inkml:trace>
        </inkml:traceGroup>
      </inkml:traceGroup>
      <inkml:traceGroup>
        <inkml:annotationXML>
          <emma:emma xmlns:emma="http://www.w3.org/2003/04/emma" version="1.0">
            <emma:interpretation id="{CEB74FFC-E2BA-4BDB-8DF4-6F67C6DF94A9}" emma:medium="tactile" emma:mode="ink">
              <msink:context xmlns:msink="http://schemas.microsoft.com/ink/2010/main" type="line" rotatedBoundingBox="6574,2420 15210,2429 15209,3729 6573,3720"/>
            </emma:interpretation>
          </emma:emma>
        </inkml:annotationXML>
        <inkml:traceGroup>
          <inkml:annotationXML>
            <emma:emma xmlns:emma="http://www.w3.org/2003/04/emma" version="1.0">
              <emma:interpretation id="{130ACC98-C30B-47BF-B29D-1503CDF329FD}" emma:medium="tactile" emma:mode="ink">
                <msink:context xmlns:msink="http://schemas.microsoft.com/ink/2010/main" type="inkWord" rotatedBoundingBox="6574,3308 6949,3309 6948,3623 6573,36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5707.7798">2428 2210 820 0,'-17'-38'304'0,"8"31"-236"0,26-8-20 16,-4 7 44-1,4 8-60-15,8-4 32 16,1 8-36-16,8 0-16 16,9 3-8-16,3 5 12 15,6-1-8-15,-1 0-4 0,0 5 0 0</inkml:trace>
          <inkml:trace contextRef="#ctx0" brushRef="#br0" timeOffset="165902.2064">2534 2399 852 0,'4'8'316'0,"-4"-8"-248"0,0 11-16 0,5-7 60 15,3 0-72-15,1 3 16 16,3 1-32-16,5-4-4 16,5 3-12-16,7-7-164 15,6 0 84-15</inkml:trace>
        </inkml:traceGroup>
        <inkml:traceGroup>
          <inkml:annotationXML>
            <emma:emma xmlns:emma="http://www.w3.org/2003/04/emma" version="1.0">
              <emma:interpretation id="{B872F2EC-22F8-4436-9748-5C44B538BC85}" emma:medium="tactile" emma:mode="ink">
                <msink:context xmlns:msink="http://schemas.microsoft.com/ink/2010/main" type="inkWord" rotatedBoundingBox="8064,2421 9976,2423 9975,3468 8063,3466">
                  <msink:destinationLink direction="with" ref="{0EB46132-70DB-448E-A0AE-BBC9844FAFC0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6349.983">3901 1960 728 0,'-9'0'268'0,"9"0"-208"0,13 12-16 0,-4-16-8 15,8 8-28 1,21-4 16-16,5 0-16 0,20-4 16 16,6 0-16-16,-1-3 16 15,-9-1-16-15,-8-3 16 16,1 7-16-16,-23-8 40 16,-7 5-24-16,-18-8 12 15,-4 3-20-15,-21-10 0 16,-1 7-8-16,-25-8 4 15,-4 8-8-15,-8 0 8 16,12 3-8-16,-8 8 16 16,16 12-12-16,1 11 24 15,8 4-20-15,0 14 4 16,9 5-8-16,4 15 4 16,13 0-8-16,8-1-12 15,9-3 4-15,29-11 48 16,5-8-24-16,26-19-168 15,-1-3 80-15</inkml:trace>
          <inkml:trace contextRef="#ctx0" brushRef="#br0" timeOffset="166623.7072">5046 1544 652 0,'-8'11'244'0,"8"-11"-192"0,-9 65-12 0,9-31 4 16,0 0-32-16,-12 19 12 15,12 0-12-15,-13 19-8 16,4 0 0-16,1 7-24 16,-1-3 12-16,-12-8 20 15,17-19-4-15,-18-11-40 16,5-8 20-16,5-18-192 15,3-5 112-15,1-26-268 16,3-3 204-16</inkml:trace>
          <inkml:trace contextRef="#ctx0" brushRef="#br0" timeOffset="167069.5683">4995 1665 652 0,'9'-42'244'0,"-9"42"-192"0,21-26-12 16,-8 7 120-1,4 8-96-15,4-4 52 16,5 3-68-16,-1 8-16 16,5 8-20-16,0 8 8 15,-5 6-12-15,-3 5 16 16,-5 4-16-16,-13-1 24 16,5 1-20-16,-27-1-20 15,6 1 0-15,-14-1-32 0,5-3 24 0,-9-8-28 16,5-4 24-16,-5-11-16 15,17 4 20-15,4-8-60 16,9 4 40-16,17-3-8 16,0 3 24-16,9 3-4 15,0 5 12-15,8 3 16 16,4 1 0-16,0 3 16 16,-4 4-12-16,-12 3 76 15,-1 1-48-15,-21 4 76 16,-4 3-64-16,-18 0 36 15,1-3-48-15,-13-1 24 16,4-3-32-16,-4-8 0 16,9 0-16-16,-18-11-24 15,13 7 4-15,-4-11-48 16,4 0 28-16,1 0-144 16,16 0 96-16,4 0-300 15,18 0 208-15</inkml:trace>
          <inkml:trace contextRef="#ctx0" brushRef="#br0" timeOffset="167339.7881">5694 1964 716 0,'-30'11'264'0,"30"-11"-204"0,-60 46-16 15,35-20 72-15,8 1-72 0,0 7-28 16,4 0-12-16,13-4 12 15,13-3-8-15,16-12 16 16,5-4-16-16,5-15-12 16,-1 1 0-16,-4-12-24 15,-4-1 16-15,-9-6 24 16,1 3-8-16,-14-8 52 16,-4 8-28-16,-12-7-16 15,4 3-4-15,-18 0-8 16,5 8 0-16</inkml:trace>
          <inkml:trace contextRef="#ctx0" brushRef="#br0" timeOffset="178674.0526">4595 2066 424 0,'-4'-7'156'0,"8"7"-120"0,0-8-8 16,0 1 116-1,1 7-84-15,3-8 52 16,1 4-64-16,-5-3 64 0,5 7-64 0,-9-4 64 15,8 4-64-15,-8-4 52 16,0 8-56-16,0-4 16 16,0 7-40-16,0 1 0 15,0 0-12-15,0-5 12 16,9 1-12-16,-5-4 24 16,4 4-20-16,1-8 32 15,4 4-28-15,-5-4-4 16,5 8-8-16,4-4 4 15,-4 4-4-15,8-4-12 16,-4 4 4-16,4 0 12 16,1-1-4-16,12 1-12 15,-4-4 4-15,-1 4 4 16,1 7 0-16,0-11 8 16,-9 8-4-16,5-8-4 15,-5 4 4-15,0-8 12 16,1 4-8-16,-5-4 16 15,0 0-16-15,-4-7-4 16,4 3 0-16,-5-3-24 16,1 7 12-16,-9-3-24 15,5 3 20-15,-9 0-64 16,4 4 40-16,-4-4-116 16,0 8 88-16</inkml:trace>
          <inkml:trace contextRef="#ctx0" brushRef="#br0" timeOffset="179680.7394">5157 1370 340 0,'-4'0'128'0,"4"0"-100"0,4 4-8 0,-4-4 112 31,0 0-76-31,0 0 84 0,0 0-80 0,0 0 12 15,0 0-40-15,-4-4 32 16,4 4-36-16,-4-4 56 16,-1 4-48-16,-3-8 20 15,8 5-36-15,-9-5 16 16,9 8-20-16,-13-7 0 16,5 7-8-16,-13-4 28 15,8 8-20-15,-13-4 4 16,9 0-12-16,-8 0 20 15,3 0-16-15,-3 0 24 16,12 0-24-16,-8 0 4 16,12 0-8-16,-3-4 4 15,3 4-8-15,-12-4 16 16,12 8-12-16,-12-12 16 16,8 16-16-16,-8-8 16 15,4 4-16-15,4-1 4 16,-4 1-4-16,4-4 20 15,13 4-16-15,-8-4-40 16,8 0 16-16,0-4 28 0,0 4-8 0,0-4 0 16,0 4-4-16,0-3-4 15,8 3 0-15,1-4 0 16,-5 8 0-16,5-4 0 16,-1 0 0-16,5 0-20 15,8 3 12-15,0-3 12 16,5 4 0-16,0 0 8 15,-5 0-8-15,4 3 8 16,1 1-8-16,-5-1-28 16,-4 5 12-16,-4-5-100 15,-4 5 60-15,3-5-188 16,-3 5 136-16,-1-1-516 16,1 4 344-16</inkml:trace>
          <inkml:trace contextRef="#ctx0" brushRef="#br0" timeOffset="180671.4442">4923 1260 444 0,'0'-8'164'0,"0"8"-124"0,0 0-16 0,0 0 124 16,0 0-88-16,0 0 96 16,0 0-88-16,0 0 48 15,0 0-72-15,0 0-12 16,13 0-20-16,-5 0 16 16,5 4-16-16,-5-4 32 15,5 4-28-15,4 0-4 16,-4 3-8-16,4 1-4 15,-4 0 0-15,4-5 0 16,-4 5 0-16,-1-4 0 16,10 3 0-16,-14 1 16 15,9-1-8-15,-4 5-12 16,0-1 0-16,-5 0 4 16,1 5 0-16,-5-5 16 15,0 0-8-15,1-3-20 16,3-1 4-16,-4 1 32 15,1 3-16-15,-5-3 0 16,4 3-4-16,-4 1-16 16,4 3 8-16,-4 0-68 0,0 0 40 15,-4 0-120-15,4 0 88 0,-4-3-140 16,-1-1 116-16</inkml:trace>
          <inkml:trace contextRef="#ctx0" brushRef="#br0" timeOffset="181035.1651">5025 1294 340 0,'-8'0'128'0,"8"0"-100"0,8 0-8 16,-8 4 156-1,0 0-100-15,0 7 76 16,0 4-88-16,-4 23 44 16,0 4-64-16,-5 11-12 15,9-4-20-15,0 4-88 0,0-15 40 16</inkml:trace>
        </inkml:traceGroup>
        <inkml:traceGroup>
          <inkml:annotationXML>
            <emma:emma xmlns:emma="http://www.w3.org/2003/04/emma" version="1.0">
              <emma:interpretation id="{F775FC36-50FA-4413-813B-281952FFC5AB}" emma:medium="tactile" emma:mode="ink">
                <msink:context xmlns:msink="http://schemas.microsoft.com/ink/2010/main" type="inkWord" rotatedBoundingBox="11590,3357 11952,3358 11951,3726 11589,372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1949.9077">7461 2543 880 0,'-43'0'328'0,"43"0"-256"0,17 4-16 0,5-4 0 16,3 4-40-16,18-4-24 15,3 4 4-15</inkml:trace>
          <inkml:trace contextRef="#ctx0" brushRef="#br0" timeOffset="181800.6142">7725 2199 924 0,'-22'-12'340'0,"27"12"-260"0,-14 0-28 16,9 0 80-1,9 4-84-15,-1-4-28 16,5 4-16-16,13 0 20 0,-1 3-12 0</inkml:trace>
        </inkml:traceGroup>
        <inkml:traceGroup>
          <inkml:annotationXML>
            <emma:emma xmlns:emma="http://www.w3.org/2003/04/emma" version="1.0">
              <emma:interpretation id="{327B7784-CFBB-4BE4-8301-E1F81965B3C0}" emma:medium="tactile" emma:mode="ink">
                <msink:context xmlns:msink="http://schemas.microsoft.com/ink/2010/main" type="inkWord" rotatedBoundingBox="13204,2569 15210,2571 15209,3310 13203,3308">
                  <msink:destinationLink direction="with" ref="{2C624C7F-0AC6-446D-8FE9-F092FE51ECED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2443.8627">9066 1881 880 0,'-34'-12'328'0,"34"12"-256"0,4 4-16 0,1 0 12 31,-1 0-48-31,9 0 16 0,4-1-20 0,12-3 0 15,10 4-8-15,12-11 4 16,0-1-8-16,4-3 8 16,-4 3-8-16,-17-7 16 15,-4 7-12-15,-25-3 24 16,-10-4-20-16,-25-4 4 16,-4 11-8-16,-12-14 56 15,7 10-36-15,-8 5 68 16,13 3-56-16,-4 8-8 15,8 3-20-15,5 8-64 16,8 8 28-16,12 7-16 16,10 5 24-16,7-1 36 15,10 0-12-15,8 0-36 16,4-4 16-16,17-7-176 16,0-4 108-16,17-16-288 15,-4 5 208-15</inkml:trace>
          <inkml:trace contextRef="#ctx0" brushRef="#br0" timeOffset="183088.5345">10020 1589 880 0,'-26'-11'328'0,"26"11"-256"0,-29 27-16 0,7-5 88 16,14 1-88-16,-18 15-12 15,13 3-28-15,-8 12-4 16,13-3-8-16,-9 10-152 15,12 1 80-15,1-4-96 16,4-8 96-16,0-11-80 16,4-8 84-16,-4-23-188 15,5-3 144-15,-5-23-52 16,0 0 96-16,0-22 48 16,0-1 12-16,0-18-4 15,4 10 4-15,4-22 100 16,1 12-52-16,16-16 236 15,-3 12-156-15,29-4 140 16,-9 15-152-16,14 3 100 16,-1 20-124-16,1 7 16 15,-10 16-60-15,-12 3-28 16,-4 12-8-16,-8 7 60 16,-5 4-36-16,-26 7 32 15,1 5-36-15,-27 3-72 16,1-4 24-16,-17-4-116 15,4-3 76-15,1-4-20 16,12-4 52-16,8-4-64 16,17 5 52-16,18-5 8 15,12 0 20-15,22 4-8 16,8 1 12-16,9 3 12 16,-5-1 0-16,0 1 16 15,-8 4-12-15,-13-4 76 0,-4-8-48 16,-21 5 92-16,-1-1-72 15,-25 0 52-15,0 8-64 0,-34-8 32 16,4 0-44-16,-25-4 16 16,4 4-28-16,-9-7 0 15,13-1-12-15,9-7-8 16,25 4 4-16,-8-8-40 16,20 1 20-16,10-5-48 15,12 1 36-15,18-5-204 16,7 5 128-16</inkml:trace>
          <inkml:trace contextRef="#ctx0" brushRef="#br0" timeOffset="183405.8763">10812 1873 728 0,'-21'0'268'0,"21"0"-208"0,-13 4-16 16,0-4 140-1,9 8-108-15,-9-1 40 16,5 5-68-16,-1 3-64 16,5 0 8-16,8 4-20 15,9 0 16-15,12-4 36 16,5 4-16-16,9-12-16 16,7-3 0-16,-3-8-40 15,-5 1 28-15,-8-5-12 16,-4 0 20-16,-18-3 44 0,1 3-20 15,-22-3 52-15,4 4-36 0,-16-5 48 16,-1 8-44-16,-4-3 4 16,9 3-24-16,13 0-184 15,12 8 96-15</inkml:trace>
        </inkml:traceGroup>
      </inkml:traceGroup>
    </inkml:traceGroup>
    <inkml:traceGroup>
      <inkml:annotationXML>
        <emma:emma xmlns:emma="http://www.w3.org/2003/04/emma" version="1.0">
          <emma:interpretation id="{19567229-6669-4EA6-BA7E-8D2F789D50F6}" emma:medium="tactile" emma:mode="ink">
            <msink:context xmlns:msink="http://schemas.microsoft.com/ink/2010/main" type="paragraph" rotatedBoundingBox="2744,4871 12965,5111 12923,6863 2702,6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22B9D-ABB7-4830-A7E8-251669486038}" emma:medium="tactile" emma:mode="ink">
              <msink:context xmlns:msink="http://schemas.microsoft.com/ink/2010/main" type="line" rotatedBoundingBox="2744,4871 12965,5111 12923,6863 2702,6623"/>
            </emma:interpretation>
          </emma:emma>
        </inkml:annotationXML>
        <inkml:traceGroup>
          <inkml:annotationXML>
            <emma:emma xmlns:emma="http://www.w3.org/2003/04/emma" version="1.0">
              <emma:interpretation id="{C37EFB11-0412-4B04-A9B8-098767A14BBA}" emma:medium="tactile" emma:mode="ink">
                <msink:context xmlns:msink="http://schemas.microsoft.com/ink/2010/main" type="inkWord" rotatedBoundingBox="2742,4916 7833,5035 7793,6743 2702,6623">
                  <msink:destinationLink direction="with" ref="{B25D14A5-DC6B-41EA-81ED-4A4881D3FAA6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20576.8867">-1367 3891 624 0,'-12'-8'228'0,"20"4"-176"15,-8-7-16-15,0 0 132 16,9 11-100-16,-1-8 60 16,1 4-72-16,4-3 28 15,-1 7-48-15,14-4 44 16,16 4-48-16,14 0-16 15,16 4-8-15,13 3-8 16,0 1 0-16,5-4 0 16,-13-1 0-16,3-6 24 15,-7 3-12-15,-9-4-40 16,-9 0 16-16,-12-4 56 0,-9 8-24 16,-17-7-128-16,-4 7 56 0,-13-4-228 15,-5 4 156-15</inkml:trace>
          <inkml:trace contextRef="#ctx0" brushRef="#br0" timeOffset="223565.4565">-34 4375 456 0,'-17'0'168'0,"17"0"-128"0,-4 0-16 0,0 0 68 15,4 0-56-15,-9 0 32 16,1 4-40-16,-14-4 0 15,14 8-16-15,-22-5 44 16,-4 5-28-16,-9 3 84 16,5 4-64-16,-17 8 48 15,8 4-56-15,0 3 40 16,22 0-44-16,12-3-20 16,8-1-8-16,23-14 8 15,11-1-8-15,18-19-12 16,9 1 0-16,3-8-200 31,-4-1 112-31,-8-10-76 0,-4 7 96 0,-9-7-4 16,-8 10 48-16,-14 1 32 15,1 4 0-15,-13 7 152 16,0 4-88-16,-8 8 124 16,-5 7-112-16,9 0 40 15,4 4-72-15,4 0-32 16,4 4-16-16,5-5 24 15,8-2-12-15,9-13-4 16,0-6-4-16,17-5-120 16,0 0 64-16,0-7-76 15,-1 4 72-15,-3-8-12 16,-5 8 40-16,-8-4-12 16,0 7 24-16,-9 0 80 15,-4 5-36-15,-8 3 140 0,-1 3-92 0,-8 1 80 16,0 8-92-16,-4 3 4 15,4 4-44-15,0-4-4 16,4 4-12-16,0-4 4 16,1 0-8-16,-1-7-4 15,5 3 4-15,-9-11-60 16,4 4 32-16,-4-12-40 16,0 4 32-16,-4-11-8 15,4 0 24-15,0-11-36 16,8 7 32-16,5-12-36 15,4 5 32-15,4-8 0 16,5 11 16-16,-1-11 0 16,9 11 0-16,-4-3 52 15,4 7-24-15,0 0 24 16,0 11-24-16,0 5-44 16,-4 3 12-16,4 0 20 15,-4 7-4-15,8 1 8 16,-4 7-4-16,5-4-8 15,-5 4 4-15,4-3 4 16,-4-1-4-16,0-7-4 16,0 3 4-16,-4-10-16 15,4 3 8-15,-17-4 28 16,0 0-12-16,-12-4 4 16,-1 8-8-16,-17 0-16 15,5 4 4-15,-18-4 4 16,5 4 0-16,-18 4 0 0,10 3 0 0,-18 0 88 15,13 1-48-15,0-1 16 16,12 8-32-16,5-8-12 16,9 4-8-16,16-3 4 15,9-1-4-15,13-7-20 16,4 0 8-16,4-8-156 16,5 4 92-16,-9-8-148 15,4-3 128-15,-16 0 0 16,-9 7 56-16,-5-7 12 15,1 7 16-15,-9-4 8 16,-9 8 0-16,1 0 140 16,3 8-76-16,-3-1 60 15,-1 8-68-15,9 1 0 16,9-1-32-16,16 0 12 16,5 0-20-16,38-7 0 15,-4 3-8-15,26-11-24 16,7 0 8-16,-7-8-128 15,-18 5 76-15,1-9-12 16,-9 1 44-16,-13-4 28 16,-9 3 0-16,-16-10 0 15,-5 7 4-15,-17-8-4 16,1 8 0-16,-18 0 96 16,0 11-52-16,-13 8 36 15,5 3-48-15,-17 8-28 16,8 4-4-16,-4 4 36 0,8 3-24 0,1 5-8 15,16 3-8-15,5 0-24 16,8-4 16-16,9-3-92 16,8-5 56-16,1-10-128 15,3-5 100-15,9-18-52 16,0 0 76-16,9-24 16 16,0 5 24-16,3-27 28 15,1 8-8-15,4-30 16 16,-4 3-16-16,-4-11 128 15,-1 11-72-15,-8 4 92 16,-4 19-88-16,-8 12 36 16,-5 14-60-16,-9 16-8 15,-4 11-20-15,-21 30 16 16,0 12-20-16,-25 30-4 16,3 0-4-16,-7 3 4 15,7 1-4-15,5 0-4 16,9-1 4-16,8 1-32 15,12-8 16-15,18-11-120 16,8-12 76-16,18-18-84 16,3-4 80-16,5-16-40 15,0-7 60-15,0-15-32 16,0-8 40-16,-5-11 20 16,-3 4 8-16,-1-8 56 15,-4 8-28-15,-9 0 96 16,1 7-68-16,-5-4 48 0,-4 12-60 15,-8-4 16-15,-1 4-36 0,-8 4 0 16,5 3-12-16,-14 1 4 16,5 3-8-16,-13 8-4 15,4 7 4-15,-12 4 4 16,7 8-4-16,-11 3-20 16,7 5 8-16,1 3-12 15,8-4 8-15,9-3 8 16,8-1 4-16,5-11-80 15,8-3 44-15,13-20-40 16,4 0 44-16,17-14-24 16,0-1 32-16,9-11-16 15,-9 7 24-15,-9-3 28 16,-3 11-8-16,-18-4 28 16,-4 12-20-16,-17 0 56 15,0 7-36-15,-17 8 56 16,0 7-52-16,-4 8 64 15,3 4-60-15,6 7 28 16,7 0-40-16,14 1-16 16,8-5-8-16,13-7 20 15,4 0-12-15,0-15-20 16,0 0 0-16,-4-16-156 16,4 5 92-16,-9-12-76 15,-3 7 84-15,-10-3-24 0,-3 4 48 16,-5 3 24-16,1 4 12 0,-5 8 48 15,0 8-24-15,0 3 52 16,4 7-40-16,0-3-16 16,9 4-8-16,4-8 24 15,4 0-16-15,17-15-48 16,5 0 16-16,17-19-140 16,-1 1 88-16,-3-5-20 15,-10 4 48-15,-11-4 20 16,-10 4 8-16,-12-3-8 15,-5 6 12-15,-12 1 48 16,0 11-20-16,-13 8 96 16,0 11-64-16,-9 23 56 15,5 8-64-15,-13 22 40 16,8 0-48-16,-8 23 0 16,4-12-24-16,-12 20 12 15,16-5-16-15,-8 5-4 16,13-12 0-16,-13-15 56 15,8-16-32-15,-12-18 24 16,8-7-32-16,-12-20 16 16,8-11-20-16,0-38 44 15,8 4-32-15,17-30-32 16,14 7 0-16,16-11-16 16,13 15 8-16,26-8-152 15,4 16 92-15</inkml:trace>
          <inkml:trace contextRef="#ctx0" brushRef="#br0" timeOffset="220848.1087">-1056 3754 372 0,'-47'0'140'0,"47"0"-112"0,-38 16-4 0,21-5 100 15,0 8-72-15,-8 19 68 16,7 3-68-16,-11 35 48 16,-1 4-56-16,0 22 48 15,5-11-52-15,-1-1 32 16,5-10-40-16,-1-4 0 16,5-8-20-16,5-8-8 15,3-10 0-15,1-16-24 16,8-8 12-16,-5-15-224 15,5-7 124-15</inkml:trace>
          <inkml:trace contextRef="#ctx0" brushRef="#br0" timeOffset="221163.6175">-1409 4417 520 0,'-17'-4'192'0,"17"4"-152"0,8 8-8 0,1-5 176 15,8 1-120-15,21-4 44 16,9 4-80-16,42-4-4 15,1-4-28-15,12 0 4 16,-4 4-12-16,4-7-32 16,-12 3 8-16,-5 0-56 15,-9 4 36-15,-20-4-80 16,-14 8 60-16</inkml:trace>
        </inkml:traceGroup>
        <inkml:traceGroup>
          <inkml:annotationXML>
            <emma:emma xmlns:emma="http://www.w3.org/2003/04/emma" version="1.0">
              <emma:interpretation id="{16E89A85-0E17-4D2D-BB74-E761810BC160}" emma:medium="tactile" emma:mode="ink">
                <msink:context xmlns:msink="http://schemas.microsoft.com/ink/2010/main" type="inkWord" rotatedBoundingBox="8909,5016 12965,5111 12940,6151 8885,605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4654.124">6290 3913 572 0,'-9'-22'208'0,"9"22"-160"0,-25 15-12 0,-1 11 92 16,13 5-76-16,-21 33 32 15,9 8-48-15,-1 15-12 16,-4-8-16-16,1 16-96 16,16-4 52-16,-8 4-88 15,16-12 72-15</inkml:trace>
          <inkml:trace contextRef="#ctx0" brushRef="#br0" timeOffset="224450.6398">4821 4432 132 0,'-13'34'52'0,"-4"-4"-44"0,-4 23 4 0,8-26 68 16,4-1-44-16,1 5 156 31,-5-1-112-31,4-7 116 0,9-4-112 0,0-23 44 16,9 0-72-16,4-26-24 15,4 3-20-15,8-14 0 16,5 6-8-16,17-2-20 16,-4 6 8-16,8 1-4 15,0 11 4-15,-4 4 8 16,-1 11 0-16,-3 0-20 16,0 4 12-16,-5 0 12 15,-4 8 0-15,-4-4 84 16,-5 3-44-16,-16 5 68 15,-5-1-64-15,-21 8 44 16,4 0-52-16,-16 15 40 16,-1 0-44-16,0 15 8 15,9 0-28-15,-1 4-8 16,22-3-4-16,0-9 12 16,13-3-8-16,25-15 16 15,5-4-16-15,21-19 4 16,0-4-4-16,0-23-16 15,-5 5 4-15,-12-24 48 16,-9 8-24-16,-16-18-52 0,-10 10 16 0,-20-3-40 16,-5 11 32-16,-21 4 20 15,4 15 4-15,-8 4-24 16,12 8 12-16,9-1-128 16,9 8 80-16,25-8-240 15,13 8 168-15</inkml:trace>
          <inkml:trace contextRef="#ctx0" brushRef="#br0" timeOffset="225321.398">5736 4485 404 0,'0'-15'148'0,"0"15"-112"0,43 0-12 0,-22 0 32 15,5 0-36-15,20-4 52 16,6 4-40-16,24-4 56 16,5 4-52-16,0-4 28 15,4 8-36-15,-12-8 36 16,-14 4-36-16,-3-7 48 15,-10-1-44-15,-12-3 36 16,1 3-36-16,-27 1 8 16,1 3-24-16,-22 8 0 15,4 3-8-15,-21 5 4 16,9 3-8-16,-17 4-20 16,4 4 8-16,-9 3 12 15,13 4 0-15,9 1-12 16,0-1 4-16,12-11-68 15,18 0 40-15,-1-15-84 16,9-1 64-16,5-10-16 16,3-1 40-16,1-7-56 15,-1 7 48-15,-3 5 36 16,-1 3 0-16,-8 15 48 16,-5 4-24-16,1 15 56 15,-1 7-44-15,-4 5 0 16,5-5-20-16,-5-3 8 15,13-7-16-15,13-9-4 16,8 1 0-16,13-19-76 0,1 0 40 16,16-20-24-16,-4 1 36 15,4-19-8-15,-4-7 16 0,4-24-52 16,-4 5 32-16,4-8 0 16,-13 15 16-16,-8-4 48 15,-9 11-20-15,-16 1 96 16,-10 15-60-16,-12-1 92 15,-4 12-80-15,-17 4 16 16,4 8-44-16,-9 11-4 16,5 7-16-16,0 8-24 15,4 7 4-15,0 12 20 16,4 4-4-16,0 15-216 16,4 3 116-16,1 5-100 15,4-9 116-15</inkml:trace>
          <inkml:trace contextRef="#ctx0" brushRef="#br0" timeOffset="225636.7361">6894 4402 488 0,'17'-27'180'0,"-17"27"-140"0,47-19-12 15,-21 8 48 1,4 7-48-16,21-7 84 15,0 3-60-15,30-7 52 16,-5 7-60-16,14-3-20 16,-9 7-16-16,-5-7 60 15,-7 3-36-15,-6-10 92 0,-12 6-68 16,-4-11 16-16,-4 5-40 0,-9-1 32 16,0-4-36-16,-8 0-24 15,-1 8-4-15,-8 0-8 16,-4 4 0-16,-9-1-64 15,0 12 40-15,-12 12-252 16,4-1 160-16,-9 8-408 16,4 4 300-16</inkml:trace>
          <inkml:trace contextRef="#ctx0" brushRef="#br0" timeOffset="226721.4364">7486 3913 320 0,'-12'-3'120'0,"12"3"-96"0,0 3-4 16,0-3 140-1,0 8-92-15,-5 3 68 16,5 4-76-16,-12 12 28 16,3 7-52-16,-12 15 0 0,-1 4-24 0,-7 8-8 15,3-4 0-15,-4 3-332 16,5-7 180-16</inkml:trace>
          <inkml:trace contextRef="#ctx0" brushRef="#br0" timeOffset="226342.6136">7665 4530 444 0,'-13'31'164'0,"13"-31"-124"0,13 38-16 0,-9-23 68 16,1 4-56-16,-5 0-4 16,4-1-20-16,4-2-12 15,5 3 4-15,4-12-120 16,0 1 64-16,5-16-32 16,3-3 48-16,5-16 32 15,0 5 4-15,0-5 124 16,-1 4-68-16,-7 1 164 15,-5 6-124-15,-13 5 84 16,0 7-100-16,-17 12 24 16,5 3-60-16,-9 16-24 15,4 3-12-15,0 8 8 16,9 0-8-16,8-8-56 0,5-4 24 0,12-7-84 16,9-3 56-16,4-13-104 15,0-6 88-15,0-9-4 16,0-3 44-16,-12-11 36 15,-1-1-4-15,-8-11 28 16,-5 8-20-16,-4 0 76 16,1 11-52-16,3-8 24 15,13 12-40-15,1 0 16 16,-1 4-20-16,13 3-36 16,-4 4 12-16,-5 0 8 15,1 4 4-15,-5 0 8 16,1 8-8-16,-14 3 60 15,9 8-36-15,-13 12 8 16,1 3-24-16,-5 11 28 16,4 4-24-16,-4-3 32 15,0-5-32-15,8-7 20 16,-3-7-20-16,-1-8 20 16,0-4-24-16,9-15 12 15,-5-4-12-15,9-15-16 16,-4 0 0-16,9-19-60 15,-5 8 36-15,4-15-92 16,0 3 64-16,0 1-24 16,1 10 44-16,-1 9-4 15,-4 14 24-15,-13 12 80 16,13 11-36-16,-8 11 72 16,4 8-60-16,-5 4 28 0,5 0-40 0,0-8-80 15,4-3 28-15,-4-8-416 16,-1 0 244-1</inkml:trace>
        </inkml:traceGroup>
      </inkml:traceGroup>
    </inkml:traceGroup>
    <inkml:traceGroup>
      <inkml:annotationXML>
        <emma:emma xmlns:emma="http://www.w3.org/2003/04/emma" version="1.0">
          <emma:interpretation id="{7727DE33-C4A0-47EE-96FE-6B7AE96D9B2C}" emma:medium="tactile" emma:mode="ink">
            <msink:context xmlns:msink="http://schemas.microsoft.com/ink/2010/main" type="paragraph" rotatedBoundingBox="2384,6441 21094,6188 21108,7240 2398,7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C9988-F4AF-47EE-B374-769B88427E0E}" emma:medium="tactile" emma:mode="ink">
              <msink:context xmlns:msink="http://schemas.microsoft.com/ink/2010/main" type="line" rotatedBoundingBox="2384,6441 21094,6188 21108,7240 2398,7493"/>
            </emma:interpretation>
          </emma:emma>
        </inkml:annotationXML>
        <inkml:traceGroup>
          <inkml:annotationXML>
            <emma:emma xmlns:emma="http://www.w3.org/2003/04/emma" version="1.0">
              <emma:interpretation id="{6CE96D04-B08D-4199-B123-1298B327460B}" emma:medium="tactile" emma:mode="ink">
                <msink:context xmlns:msink="http://schemas.microsoft.com/ink/2010/main" type="inkWord" rotatedBoundingBox="2386,6615 2965,6608 2975,7322 2396,733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6907.1967">-1209 5598 560 0,'4'-34'208'0,"-4"30"-164"0,0-15-8 0,0 8 68 15,0 7-64-15,-8-11 52 16,3 7-52-16,-12-7 16 15,5 4-36-15,-18-4 16 16,9 3-20-16,-9 5 8 16,4 3-12-16,-21 11-8 15,9 5 0-15,-22 10 4 16,5 5-4-16,-5 7 40 16,9 8-20-16,0 14 12 15,17-6-20-15,13 22-16 16,12-1-4-16,22 5 28 15,13-8-12-15,25-15 40 16,4-4-28-16,13-18 32 16,-4-5-32-16,0-14-4 15,-9-5-12-15,14-18-104 16,-1-1 52-16</inkml:trace>
        </inkml:traceGroup>
        <inkml:traceGroup>
          <inkml:annotationXML>
            <emma:emma xmlns:emma="http://www.w3.org/2003/04/emma" version="1.0">
              <emma:interpretation id="{BDF7646C-C7FF-4549-87C0-AADA175B3DB1}" emma:medium="tactile" emma:mode="ink">
                <msink:context xmlns:msink="http://schemas.microsoft.com/ink/2010/main" type="inkWord" rotatedBoundingBox="3437,6523 6769,6478 6781,7333 3449,737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77196.6961">-626 5776 976 0,'-17'45'360'0,"17"-45"-280"0,-25 83-20 0,12-45 108 15,5 0-104-15,-10 4 0 16,10-1-40-16,-1-7-104 16,9-7 44-16,5-12-220 15,7-7 144-15</inkml:trace>
          <inkml:trace contextRef="#ctx0" brushRef="#br0" timeOffset="277062.6112">-396 5348 932 0,'-68'8'348'0,"68"-8"-272"0,-64 22-20 0,39-10-72 16,8 3-4-16,-5 4-400 16,1 0 232-16</inkml:trace>
          <inkml:trace contextRef="#ctx0" brushRef="#br0" timeOffset="278497.9612">-221 5730 832 0,'-21'8'308'0,"21"-8"-240"0,-5 38-20 16,1-12 64-16,4 1-72 0,-4 14 0 15,0 1-24-15,4-4-28 16,4-4 4-16,0-11 40 15,9-5-20-15,4-18-20 16,0-3 4-16,0-20-28 16,4 4 20-16,-4-15-40 15,5 8 32-15,-1-12-72 16,4 7 52-16,9-3-36 16,1 8 44-16,20-1 28 15,0 8 4-15,18 0 20 16,-1 8-12-16,0-4 16 15,-8 15-16-15,-8-11 4 16,-5 7-4-16,-13 0 36 16,-8 4-20-16,-17-4 84 15,-5 8-60-15,-12-4 12 16,0 8-36-16,-18-1-12 16,5 5-8-16,-17-5 40 15,9 4-24-15,-14 5 24 16,14 3-24-16,4 3-28 15,12 1 4-15,9 3 16 16,13-7-4-16,4-3 24 16,8-1-20-16,5-12-4 15,0-3-4-15,4-11-104 16,4 4 56-16,-8-9-68 16,4 5 64-16,-4-4 4 15,-9 4 28-15,1-5-4 0,-14 9 8 16,1-5 8-16,-5 9 4 0,-8 6 104 15,-5 5-56-15,1 3 44 16,-1 5-56-16,5 2 0 16,4 5-24-16,0 0-16 15,0 3 0-15,13-7 28 16,8-4-12-16,0-3-20 16,9-5 0-16,0-3-120 15,-9 0 72-15,0-4-56 16,-3 0 64-16,3-8-88 15,-8 1 76-15,8-12-16 16,9 4 48-16,4-8 16 16,-4 4 8-16,16-7 116 15,-3 3-60-15,4-11-12 16,-5 7-24-16,5-18-4 16,-4 3-8-16,4-15-4 15,-9 8 4-15,-12-11 4 16,-9 14-4-16,-13 1 32 15,-4 11-20-15,-17 7 12 16,4 16-16-16,-8 11 36 16,4 19-24-16,-9 15 20 15,5 4-24-15,0 11 16 16,12 4-20-16,-8 11-8 16,8-3-4-16,1 3-24 15,4-3 12-15,4 7 4 0,8-7 4 0,1-5 24 16,8-10-12-16,4-8-40 15,5-8 16-15,12-11-76 16,5-4 48-16,12-19 16 16,-4 0 20-1,9-26 4-15,-5-4 0 0,-4-11 8 16,-8 3-4-16,-14 4 52 16,-3 12-32-16,-9-1 120 15,-4 12-76-15,-13 0-60 16,0 11-8-16,-13 8 0 15,5 7 4-15,-10 8-12 16,10 4 4-16,-1 7-120 16,5 0 68-16,4 1-68 15,4-1 76-15,9-11-100 16,4 0 84-16,5-19-48 16,3 0 64-16,5-23 0 15,0 0 28-15,4-11 12 16,0 4 8-16,4 0 112 15,0 11-60-15,-3 11 120 16,-6 8-96-16,1 19 40 16,-4 11-68-16,4 8-8 15,-1 4-24-15,1 0 24 16,-4-5-24-16,-1-6 20 16,1-9-20-16,-5-14 64 15,-4 0-48-15,-4-16 32 0,4 0-36 16,0-22-36-16,0 4 4 15,13-20 0-15,12 5 4 0,22-5-220 16,4 12 120-16</inkml:trace>
        </inkml:traceGroup>
        <inkml:traceGroup>
          <inkml:annotationXML>
            <emma:emma xmlns:emma="http://www.w3.org/2003/04/emma" version="1.0">
              <emma:interpretation id="{7C63DE7A-BC5C-41CE-8D65-74DA7F87BAD2}" emma:medium="tactile" emma:mode="ink">
                <msink:context xmlns:msink="http://schemas.microsoft.com/ink/2010/main" type="inkWord" rotatedBoundingBox="8073,6443 11218,6401 11230,7309 8085,735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9205.3422">3909 5477 456 0,'5'-42'168'0,"-5"42"-128"0,8-11-16 0,-8 11 8 16,4 7-24-16,-4 16 136 16,0 7-76-16,-4 23 24 15,4 8-56-15,-4 26-4 16,4 0-20-16,0 11-68 16,4-7 28-16,0-15-4 15,1-12 16-15,-5-22 56 16,4-12-20-16,-4-22-20 15,0-8 0-15,-4-42-220 16,-1-7 120-16,-3-31-120 16,8 5 128-16,-9-35-32 15,9 11 76-15,5-18 288 16,7 19-124-16,27 7 96 16,8 27-124-16,25 14 136 15,5 20-128-15,4 22 32 16,-9 20-76-16,0 18-4 15,-16 12-28-15,-9 7 32 16,-22-4-28-16,-21 1 56 16,-8-5-44-16,-43 1 12 15,-4-8-32-15,-47-7-8 16,13-5-4-16,-9-3-148 16,18-4 80-16,12-7-148 15,21 3 120-15,26-7-424 16,21 4 288-16</inkml:trace>
          <inkml:trace contextRef="#ctx0" brushRef="#br0" timeOffset="279520.2914">4906 5685 560 0,'72'-4'208'0,"-72"4"-164"0,0 4-8 0,-4-4 180 16,-5 0-124-16,-25 0 8 16,5 15-60-16,-31 8-28 15,17 3-8-15,-8 16 4 16,9-1-4-16,3 9-4 15,22-1 4-15,17-7 4 16,9-5-4-16,21-14-4 16,8-4 4-16,13-15 4 15,-8 0-4-15,-1-20-4 16,-3 1 4-16,-18-11-4 16,-8-8 0-16,-13 0-12 15,0 7 8-15,-13-3 40 16,-4 11-24-16,4 4 16 15,0 3-16-15,13-3-44 16,5 8 20-16,24-5-140 16,1 5 84-16,13-8-216 15,-1 7 160-15</inkml:trace>
          <inkml:trace contextRef="#ctx0" brushRef="#br0" timeOffset="280199.4739">5566 5556 652 0,'13'-34'244'0,"-13"34"-192"0,12-53-12 0,-7 34 164 15,-1 8-120-15,-4-4 52 16,0 7-76-16,-9 12-28 16,5 7-20-16,-17 23-12 15,4 4 4-15,-9 15 12 16,9-4-8-16,-4 19-4 16,4 1 0-16,0 14 20 15,4-7-12 1,0-4-48-16,9-8 20 0,8-19-164 15,5-7 100-15,12-15-108 16,9-8 108-16,13-19-160 16,-1 0 136-16,5-22-76 15,0-1 108-15,-5-14 180 16,-3 7-56-16,-9-8 240 16,-1 8-164-16,-12 0 92 15,-4 7-128-15,-13 1 56 16,-4 7-88-16,-13 4 12 15,4 7-40-15,-17 8-32 16,5 8 0-16,-5 11-28 16,13 4 16-16,8 7 4 15,9 0 8-15,13 0 8 16,4-3-4-16,9-8 8 16,4 0-8-16,8-16-144 15,4 1 76-15,5-11-60 16,-4-1 72-16,-5-11 16 15,-4 4 24-15,-8-11-60 16,-1 3 40-16,-8-7 20 0,0 11 12 16,-4 4 64-16,4 7-36 15,-4 8 96-15,4 15-72 0,0 0 48 16,9 8-60-16,-5 7 8 16,0-3-32-16,-4-1 8 15,0 1-12-15,-4-12 20 16,0 0-20-16,-9-7 68 15,0-8-48-15,-12-12-12 16,-1 1-12-16,1-16 52 16,8 5-32-16,13-16-20 15,12 8-8-15,35-12-8 16,4 12 0-16,34-4-132 16,-1 11 72-16</inkml:trace>
          <inkml:trace contextRef="#ctx0" brushRef="#br0" timeOffset="280790.1719">6946 5791 880 0,'-9'64'328'0,"9"-64"-256"0,-9 99-16 16,9-62 12-1,9-3-48-15,4 1-152 0,4-1 72 0</inkml:trace>
          <inkml:trace contextRef="#ctx0" brushRef="#br0" timeOffset="280656.2335">7039 5412 808 0,'-8'-30'300'0,"16"30"-232"0,1-11-20 0,-9 11 0 16,0-8-36-16</inkml:trace>
        </inkml:traceGroup>
        <inkml:traceGroup>
          <inkml:annotationXML>
            <emma:emma xmlns:emma="http://www.w3.org/2003/04/emma" version="1.0">
              <emma:interpretation id="{B0D440E2-3B26-41C9-9117-C5B236DC20CF}" emma:medium="tactile" emma:mode="ink">
                <msink:context xmlns:msink="http://schemas.microsoft.com/ink/2010/main" type="inkWord" rotatedBoundingBox="11556,6428 14249,6391 14262,7333 11569,736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1727.0421">7448 5711 528 0,'0'-15'196'0,"0"15"-152"0,30 0-12 0,-13 0 36 15,4 4-44-15,9 0 44 16,0 7-40-16,-5 4-4 16,1 4-16-16,-5 8-8 15,-4-1 4-15,-17 12-4 16,0 0 0-16,-25 4 60 16,-1-5-32-16,-21 1 60 15,9 0-52-15,-9-8 56 16,13-3-56-16,4-4 12 15,13-1-32-15,13-3 8 16,12 0-12-16,26-4 12 16,9-7-16-16,17-12 4 0,-1 8-4 15,5-16-96-15,-4 5 52 16,8-12 12-16,-8 4 16 0,8-12-20 16,-9 8 16-16,-3-15 24 15,-1 8-8-15,-17-12 8 16,-4 4-4-16,-17-4 20 15,0 12-16-15,-17-5-20 16,0 12 0-16,-17 0 56 16,5 12-24-16,-18-1-28 15,9 5 0-15,-18 6 16 16,5 9-4-16,-4 3-12 16,12 0 0-16,1 4-16 15,8 0 12-15,4-4-4 16,13 0 4-16,8-7-88 15,5-1 48-15,13-14-72 16,4 3 64-16,4-11-40 16,4 3 56-16,-8-3 28 15,0 8 12-15,-9 3 64 16,0 4-36-16,-12 7 104 16,-1 9-76-16,-4 3 4 15,5 3-40-15,-1 5-4 16,5-1-8-16,4 1 12 15,0-5-12-15,0-3-40 16,5 4 20-16,-1-15-52 16,4 3 36-16,-3-11-28 15,-1 4 32-15,0-19 20 0,5-4 4 16,12-23 0 0,1 0 4-16,20-14-16 0,1 10 8 0,8-7 20 15,-4 15-8-15,0-11 40 16,-13 8-24-16,-17-12 76 15,0 11-56-15,-17-11 24 16,-4 4-40-16,-13 0 8 16,-5 11-20-16,-7 4 0 15,-1 11-8-15,-8 15-60 16,-1 16 28-16,1 22-32 16,13 12 32-16,-14 11 28 15,18 4 0-15,-13 3-212 16,13 1 116-16,4 11-204 15,0-8 168-15</inkml:trace>
          <inkml:trace contextRef="#ctx0" brushRef="#br0" timeOffset="282013.8034">8453 5620 612 0,'-13'-22'228'0,"13"22"-180"0,34-27-12 16,-17 16 140 0,5 7-104-16,29-11 76 15,0-4-84-15,25-4 8 16,10 4-40-16,-1-11-20 0,0 7-8 0,4-11 4 31,-16 4-4-31,-5-4 40 0,-9 11-20 16,-16-3 40-1,-9 11-36-15,-17-8-16 0,-8 15-4 0,-18 5-72 16,-4 10 36-16,-8 8-288 16,8 4 176-16</inkml:trace>
          <inkml:trace contextRef="#ctx0" brushRef="#br0" timeOffset="282682.5941">9041 5764 756 0,'-34'34'280'0,"34"-34"-216"0,34 42-20 0,-30-27 24 16,0 4-48-16,5 0 8 16,8 0-16-16,0-8 28 15,0-3-24-15,4-12-24 16,13 0 4-16,4-11-52 16,1 4 28-16,-1-12 24 15,-4 8 4-15,-8-8 12 16,-1 8-8-16,-12-4 68 15,0 15-40-15,-13-3 60 16,-5 7-56-16,-3 7-16 16,-1 5-12-16,5 3-28 15,4 4 12-15,13 11 40 16,0-3-20-16,17-8 8 16,-1 3-12-16,1-10-16 15,-4-5 4-15,-9-14-40 0,4-1 24 16,-21-11-12-16,9 0 20 15,-18-11 16-15,5 11 0 0,-5-11 8 16,9 3-8-16,0 1-28 16,9 11 12-16,4-1-20 15,8 9 16-15,4-1 0 16,5 8 8-16,0 0 8 16,-4 8 0-16,-1-1 16 15,-4 5-8-15,-4 3 32 16,0 4-24-16,-12 0 100 15,-1 3-64-15,-8 1 28 16,4 4-44-16,-5-8-12 16,1 0-16-16,0-8 20 15,8-4-16-15,-4-10 24 16,9 3-24-16,4-8 12 16,8 4-12-16,4-11-16 15,1 4 0-15,4-4 4 16,8 3 0-16,-8-3-12 15,-5 8 8-15,-3-1-32 16,-5 8 20-16,-9 4 32 16,1 7-8-16,-5 4 72 15,0 8-48-15,5 4 16 16,-1-1-32-16,5-3-88 16,4-1 40-16</inkml:trace>
        </inkml:traceGroup>
        <inkml:traceGroup>
          <inkml:annotationXML>
            <emma:emma xmlns:emma="http://www.w3.org/2003/04/emma" version="1.0">
              <emma:interpretation id="{B0ADC254-56D1-4FD7-9322-9CF759E12ACF}" emma:medium="tactile" emma:mode="ink">
                <msink:context xmlns:msink="http://schemas.microsoft.com/ink/2010/main" type="inkWord" rotatedBoundingBox="15835,6259 18726,6220 18738,7121 15848,716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89975.0789">13546 5560 788 0,'-30'-23'292'0,"30"23"-228"0,4 4-16 16,5-4 8-1,8 4-40-15,13 0 32 16,4 3-32-16,25-7-4 16,1 4-8-16,17-4-84 15,-1 8 44-15,1-1-144 16,-13 8 100-16,-13-7-252 15,-9 3 184-15</inkml:trace>
          <inkml:trace contextRef="#ctx0" brushRef="#br0" timeOffset="288788.4366">12285 5140 364 0,'-8'-4'132'0,"-1"4"-100"0,1 4-12 0,-1 0 68 15,1 3-52-15,-26 27 76 16,8 8-64-16,-25 26 64 16,8 4-64-16,-20 15 28 15,11-4-44-15,-11 4 36 16,16-7-40-16,-4-1 20 15,8-3-28-15,5-23 28 16,12-11-32-16,5-16 20 16,12-18-20-16,9-23-212 15,13-8 108-15,8-30-364 16,5 0 256-16</inkml:trace>
          <inkml:trace contextRef="#ctx0" brushRef="#br0" timeOffset="289791.1795">11885 5719 560 0,'-4'0'208'0,"4"0"-164"0,17 0-8 16,0 0 48-1,8 0-52-15,18 0 4 16,8 4-20-16,13-1-12 16,0 1 0-16,8-4-16 15,1 0 8-15,12-7 40 0,-9 3-24 0,5-4 16 16,-4 5-16-16,-9-9-16 15,-4 1 0-15,-17-1 20 16,-5-3-8-16,-16 4-12 16,-5-4 0-16,-4 7 4 15,-4 8 0-15,-4-7 24 16,-1 14-12-16,-8 1 40 16,4-1-28-16,-8 12-4 15,4 4-12-15,-8-4-8 16,3 7 4-16,-3-3 12 15,4 4-8-15,-1-12 16 16,5-4-16-16,5-3 16 16,3-8-16-16,5-12 4 15,4-3-4-15,0-7 4 16,0 10-8-16,0-14-20 16,4 7 8-16,-8 4-24 15,0 7 20-15,-9 8-12 16,5 11 12-16,-9 12 68 15,4 7-28-15,-4 12 16 16,0 0-28-16,0-1 8 16,8 1-12-16,9-12 36 15,9-7-24-15,21-19-76 16,4-4 28-16,21-23-132 16,1 4 84-16,-1-15-116 15,-8 4 108-15,-4-16-48 0,-9 8 76 16,0-18 36-16,-9 3 12 0,-3-19 4 15,-5 7 4-15,-4-14 152 16,-5 18-84-16,1 1 76 16,-5 14-84-16,-4 5 0 15,4 10-40-15,-4 9-4 16,0 7-12-16,-8 15-24 16,-5 7 8-16,-12 27 20 15,-1 8-4-15,-16 26-20 16,3 4 4-16,-8 4 20 15,5-1-4-15,-1-3-4 16,9-11 0-16,0-1-68 16,9-10 36-16,-1-13-260 15,5-6 156-15</inkml:trace>
          <inkml:trace contextRef="#ctx0" brushRef="#br0" timeOffset="288962.8874">12047 5132 592 0,'13'-41'220'0,"-13"41"-172"0,12-4-12 0,-3 0 92 15,-1 4-76-15,14 4 52 16,8 3-64-16,4 16-4 16,0 7-20-16,0 27-20 15,4 7 0-15,5 20 40 16,-9-5-24-16,0 12 8 16,-4-4-12-16,-5 12 4 15,-4-12-8-15,-12 7-56 16,-1-14 28-16</inkml:trace>
          <inkml:trace contextRef="#ctx0" brushRef="#br0" timeOffset="290283.901">14214 5639 560 0,'13'-7'208'0,"-13"7"-164"0,47 0-8 0,-30-8 68 16,4 4-64-16,1-7 36 16,3 7-44-16,-4-7 0 15,1 3-20-15,-1-3-8 16,-4 4 0-16,-17-1 20 15,4 4-12-15,-8-3 12 16,4 3-12-16,-17 0 0 16,4 4-4-16,-17-4-16 15,9 8 4-15,-13-4 4 16,4 8 0-16,-4 3 16 16,9 8-8-16,8 0-20 15,12 3 4-15,14 1 4 16,8 4 4-16,13-5 8 15,4 5-4-15,21-8-36 16,0 0 16-16,22-12-172 16,-4 1 108-16</inkml:trace>
        </inkml:traceGroup>
        <inkml:traceGroup>
          <inkml:annotationXML>
            <emma:emma xmlns:emma="http://www.w3.org/2003/04/emma" version="1.0">
              <emma:interpretation id="{82E32AC4-1079-447E-BD06-21EF4E9D407A}" emma:medium="tactile" emma:mode="ink">
                <msink:context xmlns:msink="http://schemas.microsoft.com/ink/2010/main" type="inkWord" rotatedBoundingBox="19117,6655 21100,6628 21105,7045 19123,7072"/>
              </emma:interpretation>
              <emma:one-of disjunction-type="recognition" id="oneOf15">
                <emma:interpretation id="interp15" emma:lang="" emma:confidence="0">
                  <emma:literal>me</emma:literal>
                </emma:interpretation>
                <emma:interpretation id="interp16" emma:lang="" emma:confidence="0">
                  <emma:literal>the</emma:literal>
                </emma:interpretation>
                <emma:interpretation id="interp17" emma:lang="" emma:confidence="0">
                  <emma:literal>re</emma:literal>
                </emma:interpretation>
                <emma:interpretation id="interp18" emma:lang="" emma:confidence="0">
                  <emma:literal>The</emma:literal>
                </emma:interpretation>
                <emma:interpretation id="interp19" emma:lang="" emma:confidence="0">
                  <emma:literal>one</emma:literal>
                </emma:interpretation>
              </emma:one-of>
            </emma:emma>
          </inkml:annotationXML>
          <inkml:trace contextRef="#ctx0" brushRef="#br0" timeOffset="291350.5118">15671 5552 684 0,'-5'19'252'0,"5"-19"-192"0,-4 34-20 0,0-22 4 16,8 3-32-16,-4 0 12 15,0 0-12-15,0 0-8 16,4 0 0-16,-4-7-48 16,5 3 24-16,-5-7-20 15,0 0 24-15,0-8-36 16,0 4 32-16,0-11 8 15,0 3 8-15,0-11-8 16,17 0 8-16,0-11-4 16,8 4 0-16,5-8 24 15,4 11-8-15,4 0 48 16,1 8-28-16,-9 11 20 16,-1 12-28-16,-16 11 28 15,-4 0-32-15,-18 3 32 16,1 5-32-16,-9-5 32 15,4 1-32-15,4-4 12 16,9-4-16-16,17-3-8 16,9 3 0-16,16-8 28 15,10 1-16-15,7-8-12 16,-3 4-8-16,-1-16 4 16,-8 5 0-16,12-8 0 15,-8 3 0-15,1-7-12 16,-1 8 8-16,-9-8 12 15,1 4-4-15,-9-8-12 0,-4 4 4 16,-9-7 48-16,-4 7-24 0,-13-8-8 31,-4 8-8-31,-17 4-32 0,4 12 16 0,-12 6-4 16,4 12 8-16,-5 4 44 16,5 8-24-16,0-4 8 15,8-1-12-15,4 1 4 16,9-4-8-16,9-4 8 15,8-4-8-15,8-7-28 16,5 4 12-16,4-8-136 16,0 4 80-16,0-4-40 15,-4 0 64-15,-9 0 8 16,-8 3 20-16,4 1 56 16,5 0-20-16,-1 0 96 15,0-1-64-15,9-3 20 16,-9 0-40-16,9-3-152 15,4 3 64-15</inkml:trace>
          <inkml:trace contextRef="#ctx0" brushRef="#br0" timeOffset="290615.5271">15083 5522 612 0,'0'-34'228'0,"0"34"-180"0,-9 0-12 0,5 8 96 15,4-5-80-15,-8 20 8 16,-1 4-40-16,-4 7 16 16,5 0-24-16,-13 15 4 15,16-7-8-15,-12 11 20 16,5-8-16-16,-5-7 4 16,8-4-8-16,9-23 20 15,4-7-16-15,5-23 12 16,8-4-12-16,8-18-44 15,1 7 20-15,4-19-148 16,8 3 88-16,5 1-56 16,-9 8 76-16,-13 14 28 15,0 12 16-15,-16 23 120 16,-5 7-60-16,-18 19 112 16,-3 7-92-16,0 1 68 15,8 11-80-15,5-4 20 16,8-7-44-16,12-8-32 15,10-8-4-15,25-18-328 16,-5-4 180-16</inkml:trace>
        </inkml:traceGroup>
      </inkml:traceGroup>
    </inkml:traceGroup>
    <inkml:traceGroup>
      <inkml:annotationXML>
        <emma:emma xmlns:emma="http://www.w3.org/2003/04/emma" version="1.0">
          <emma:interpretation id="{FD9822A2-1226-4630-94FC-AF9D40D82F6B}" emma:medium="tactile" emma:mode="ink">
            <msink:context xmlns:msink="http://schemas.microsoft.com/ink/2010/main" type="paragraph" rotatedBoundingBox="2229,7558 14627,7815 14587,9756 2188,9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B32EC6-3932-42F4-BE25-F6399EC72D45}" emma:medium="tactile" emma:mode="ink">
              <msink:context xmlns:msink="http://schemas.microsoft.com/ink/2010/main" type="line" rotatedBoundingBox="2229,7558 14627,7815 14587,9756 2188,9498"/>
            </emma:interpretation>
          </emma:emma>
        </inkml:annotationXML>
        <inkml:traceGroup>
          <inkml:annotationXML>
            <emma:emma xmlns:emma="http://www.w3.org/2003/04/emma" version="1.0">
              <emma:interpretation id="{156F0780-DA21-4CDE-94AD-2CBB849E551C}" emma:medium="tactile" emma:mode="ink">
                <msink:context xmlns:msink="http://schemas.microsoft.com/ink/2010/main" type="inkWord" rotatedBoundingBox="2229,7558 5530,7626 5506,8760 2205,8692">
                  <msink:destinationLink direction="with" ref="{9D896A00-01FD-4407-9E2F-E6E723C8D3E7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6814.6228">311 7119 464 0,'9'-22'176'0,"-9"22"-140"0,0-19-8 0,0 7 120 16,0 9-88-16,-5-9 52 15,1 8-64-15,-13-7 20 16,0 7-40-16,-13-3 8 16,9 7-20-16,-17 11 36 15,8 4-28-15,-8 12 48 16,8 3-40-16,0 12 48 16,9-1-48-16,4 1-8 15,8 0-12-15,5-12-20 16,0-4 4-16,16-11 12 0,-3-3-4 0,12-16 8 15,0 0-8-15,5-15-108 16,4 0 56-16,0-11-52 16,4 7 60-16,-4-11-4 15,-1 8 24-15,-3-4-4 16,-5 11 12-16,-4 0 52 16,0 7-20-16,-8 12 96 15,4 8-64-15,-5 11 40 16,1 7-56-16,3 8 8 15,1 4-28-15,0 0 8 16,0-4-12-16,4-7-8 16,0-5 0-16,-5-10 4 15,6-5-4-15,-6-14-80 16,5 3 40-16,-4-19-20 16,4 4 32-16,-4-22-40 15,0 3 36-15,-1-8-36 16,1 12 32-16,4 4 20 15,-4 7 8-15,-4 8 56 16,-1 8-28-16,-4 14 32 16,5 8-28-16,-1 16 8 15,1 7-20-15,-5 11 20 16,0 4-24-16,5-4-12 16,-1-4-4-16,1-7 28 15,4-8-12-15,-1-11-4 16,6-3-4-16,3-13-4 0,0-6 0 15,5-16-12-15,-1 0 8 0,9-23-24 16,0 8 16-16,9-23-4 16,0 16 8-16,-1 3-20 15,1 11 16-15,-5 8 4 16,-4 12 8-16,0 3-12 16,-4 12 8-16,-5-1 12 15,-3 8-4-15,-1-3-4 16,-4-1 4-16,-4-7 12 15,0 0-8-15,-5-12 16 16,1 4-16-16,-9-11 24 16,0 0-20-16,-5-12-20 15,1 5 0-15,-4-5 32 16,3 12-16-16,-7 0-16 16,7 4 0-16,-3 3 4 15,8 4 4-15,-9 4 0 16,9 8 0-16,-8 7-12 15,4 8 8-15,-9 11 48 16,9 4-24-16,-5 3 24 16,9 1-24-16,4-8-16 15,9-4-8-15,17-15-92 16,4-3 48-16</inkml:trace>
          <inkml:trace contextRef="#ctx0" brushRef="#br0" timeOffset="305778.0628">-1946 6983 456 0,'-4'-11'168'0,"4"-1"-128"0,-4-7-16 16,4 8 80-1,4 7-64-15,0-15 52 16,5 4-52-16,4-11 32 16,4 3-40-16,8-3 36 15,1 7-40-15,8 0 4 0,4 11-20 0,5 16 0 16,-1 7-4-16,1 23 20 15,-1 0-16-15,-7 37 32 16,-6 1-28-16,-3 19-4 16,-5-5-8-16,-8-10 4 15,0-12-4-15,-9-15-4 16,5-8 4-16,-9-10 40 16,0-9-24-16,0-15-8 15,8-3-8-15,5-19-4 16,4-1 0-16,4-33-36 15,5 3 20-15,-1-22-64 16,5 3 44-16,0-14 0 16,4 14 20-16,4 4 20 15,1 19 0-15,-1 8 16 16,0 11-12-16,1 19 84 16,-1 12-48-16,0 41 12 15,0 3-32-15,5 24 12 16,0-1-20-16,-5-7 0 15,5-7-8-15,-1-20 28 16,-4-7-20-16,5-27-4 16,0-3-8-16,-1-35 28 15,1-3-16-15,4-42 48 16,-5 0-36-16,-8-30 28 16,5 11-28-16,-5-38-44 0,4 20 8 15,5-9-24-15,-14 24 16 16,10 10-8-16,-9 24 12 0,4 11 8 15,-5 15 4-15,-3 11-144 16,-1 12 80-16,-3 7-256 16,-1 11 180-16,-8 5-280 15,4 7 240-15</inkml:trace>
        </inkml:traceGroup>
        <inkml:traceGroup>
          <inkml:annotationXML>
            <emma:emma xmlns:emma="http://www.w3.org/2003/04/emma" version="1.0">
              <emma:interpretation id="{4F6F3CA8-65C7-417D-8B8B-353883091CE2}" emma:medium="tactile" emma:mode="ink">
                <msink:context xmlns:msink="http://schemas.microsoft.com/ink/2010/main" type="inkWord" rotatedBoundingBox="6815,8024 8368,8056 8352,8864 6798,8831">
                  <msink:destinationLink direction="with" ref="{9D896A00-01FD-4407-9E2F-E6E723C8D3E7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07284.3736">2726 6934 416 0,'0'0'152'0,"0"0"-116"0,-5 7-12 15,-3 5 136 1,4 3-92-16,-13 30 44 16,4 8-68-16,0 31-8 15,9-1-20-15,-5 8-4 16,5-8-4-16,0-11-16 15,4-15 4-15,-5-12 40 0,10-7-24 0,-10-15-28 16,5-4 8-16,-4-23-184 16,4 0 104-16,-4-30-224 15,0 0 176-15</inkml:trace>
          <inkml:trace contextRef="#ctx0" brushRef="#br0" timeOffset="307490.4194">2726 6923 580 0,'51'-34'216'0,"-51"34"-168"0,102-12-12 0,-47 16 224 15,-4 4-148-15,17 7 88 16,-4 0-116-16,4 11 12 16,-4-7-56-16,-8 8 4 15,-9 7-28-15,-26 0 28 16,-13-4-28-16,-33 4-92 16,-1-4 40-16,-46-3-52 15,4-4 52-15,-34-4-32 16,12-8 36-16,1 4-96 15,21 0 72-15,21-3-284 16,25-1 192-16</inkml:trace>
          <inkml:trace contextRef="#ctx0" brushRef="#br0" timeOffset="307850.9855">3543 7271 444 0,'-25'11'164'0,"25"-11"-124"0,-30 23-16 0,9-8 124 15,8 4-88-15,-17 7 80 16,9 5-80-16,-5-1 48 16,13 0-64-16,13-3-12 15,9-1-20-15,25-7 8 16,9-4-12-16,16-11-20 15,5 0 4-15,0-8 12 16,-9 0 0-16,-12-11-12 16,-5 4 4-16,-25-12 20 15,-9 8-8-15,-21-8 24 16,-4 8-20-16,-17 0 12 16,-1 4-12-16,1 3-8 15,8 4 0-15,17 0-32 16,18 4 16-16,16-7-268 15,13-1 152-15</inkml:trace>
          <inkml:trace contextRef="#ctx0" brushRef="#br0" timeOffset="308091.0346">4195 6976 572 0,'0'-31'208'0,"0"31"-160"0,0-22-12 15,-5 10 56 1,5 5-56-16,-4-5 172 15,0 5-116-15,-5 11-44 16,9 3-28-16,-8 12-20 0,8 7 0 0,-4 24 32 16,8 6-16-16,-4 20-4 15,0 0-8-15,0 0 12 16,0-5-8 0,0-10-56-16,0-8 24 0,-4-11-112 15,4-8 76-15,-5-8-372 16,5-7 244-16</inkml:trace>
        </inkml:traceGroup>
        <inkml:traceGroup>
          <inkml:annotationXML>
            <emma:emma xmlns:emma="http://www.w3.org/2003/04/emma" version="1.0">
              <emma:interpretation id="{889EF514-8BF5-42A9-8C83-A7340864FD1E}" emma:medium="tactile" emma:mode="ink">
                <msink:context xmlns:msink="http://schemas.microsoft.com/ink/2010/main" type="inkWord" rotatedBoundingBox="8836,8043 13342,8137 13327,8823 8822,8729">
                  <msink:destinationLink direction="with" ref="{9D896A00-01FD-4407-9E2F-E6E723C8D3E7}"/>
                </msink:context>
              </emma:interpretation>
            </emma:emma>
          </inkml:annotationXML>
          <inkml:trace contextRef="#ctx0" brushRef="#br0" timeOffset="309682.1757">6268 7275 632 0,'69'-46'236'0,"-69"46"-184"0,63-11-16 0,-37 7 96 16,-5 4-80-16,1 8 32 15,-1-1-48-15,-8 12 32 16,-5 4-40-16,-8 3-16 16,4 8-4-16,-12-3 8 15,4 3-8-15,-13-4 16 16,4 0-16-16,-4-7 24 15,4 0-20-15,0-12 4 16,9 0-8-16,0-7-40 16,4 0 16-16,13-4-40 15,4 0 36-15,12-4-100 0,10 4 68 0,16-11-80 32,0 3 72-32,18-7 24 0,-5 4 20 15,-4-8 24-15,-5 7-4 16,-16-10 40-16,-9 7-20 0,-17-16 12 15,-4 5-20-15,-17-8 0 16,-5 7-8-16,-12 5 80 16,-9 6-44-16,-13 13-12 15,14 6-20-15,-14 16-28 16,13 4 8-16,5 7 12 16,12-3 0-16,13-1-12 15,8 1 4-15,14-8 12 16,8-4-4-16,8-8-72 15,0 1 36-15,-4-12-112 16,0 0 84-16,-12-3-52 16,-5 7 64-16,-13-8-8 15,-4 5 32-15,-9-1-12 16,5 4 20-16,-4 4 168 16,3 3-84-16,5 4 28 15,5 5-56-15,7 3 8 16,10-1-28-16,7-2 8 15,1 3-16-15,9-8 20 16,12-4-20-16,-4-7-84 16,4 0 40-16,4-11-24 15,0 4 32-15,-4-12 4 0,-8 7 12 16,-5-18 16-16,-12 3-4 16,-1-26-4-16,-3 4 4 0,-1-19-16 15,-4 11 8-15,-4-3-4 16,0 18 0-16,-5 1 148 15,9 22-76-15,-13 3 44 16,1 16-64-16,-10 8 20 16,5 19-36-16,-8 14-16 15,4 12-8-15,-1 4-4 16,5 4 0-16,-12-5-264 16,12-3 144-16</inkml:trace>
          <inkml:trace contextRef="#ctx0" brushRef="#br0" timeOffset="309952.8956">7401 7119 644 0,'0'-30'236'0,"0"30"-180"16,30-4-20-16,-4 1 44 16,3 6-52-16,22-6-20 15,1 10-8-15,20-14 16 16,0 7-8-16,18-8-4 15,-5 0 0-15,9-3 4 16,-9 3-4-16,-17-7 84 16,-13 8-44-16,-12-12 68 15,-13 4-64-15,-13 0 36 16,0 3-48-16,-9 1-20 0,-4 7-8 16,-8 4-108-16,4 4 56 0,-4 3-352 15,4 5 220-15</inkml:trace>
          <inkml:trace contextRef="#ctx0" brushRef="#br0" timeOffset="310597.3064">8006 7335 508 0,'-56'49'188'0,"56"-49"-148"0,0 38-8 0,9-26-16 16,4-1-16-16,21-4-28 15,4 1 16-15,26-12-84 16,-4 4 56-16,4-15-48 15,-9 4 52-15,-4-16 72 16,-8 8-16-16,-14-11 152 16,-3 7-96-16,-18-7 72 15,1 7-84-15,-18 4 132 16,5 8-112-16,-13 7 68 16,4 12-88-16,-4 11-28 15,9 7-20-15,8 5-24 16,8-1 4-16,1-4 12 15,8-3-4-15,0-8 24 16,4 0-16-16,-4-15-100 16,5-3 44-16,-5-13-24 15,4 1 40-15,-8-15 16 16,-1 7 8-16,-3-15-24 16,-1 8 16-16,-3-11 12 15,3 10 4-15,1-3-20 0,-1 11 8 16,5 5-4-16,8 6 4 0,5 5 32 15,-1 10-12-15,5 9 40 16,4 3-28-16,0 4 12 16,-4 4-20-16,-4 11 52 15,-1-8-36-15,-8 4 36 16,0 1-36-16,-17-5 36 16,0 4-40-16,-8-14 4 15,-1 2-20-15,-3-6-8 16,3-1 0-16,5-15-24 15,4 4 12-15,8-19-24 16,9 1 20-16,9-17-40 16,4 5 32-16,4 4-28 15,8 7 28-15,-12 7 64 16,0 12-24-16,-5 16 100 16,-3 6-68-16,-5 16 28 15,-4 0-44-15,-9 0-4 16,-4 0-20-16,-4-8-140 15,-1 0 72-15</inkml:trace>
          <inkml:trace contextRef="#ctx0" brushRef="#br0" timeOffset="308903.8667">4872 7229 600 0,'-13'-11'224'0,"13"11"-176"0,-38-4-12 0,16 0 44 15,5 8-52-15,-17 0 32 16,13 7-32-16,-9 4-36 16,17 8 4-16,-4 4-16 15,9-1 8-15,4 4 0 16,8-3 4-16,4-5 16 16,1-3-4-16,-1-7 16 15,-3-1-12-15,3-7 16 16,5 0-16-16,-5-8-56 15,9 0 24-15,-4-7-32 16,0 3 32-16,4-11-76 0,4 0 56 0,1-3 28 31,7 3 12-31,1 4 92 0,4 7-44 0,-4 8 112 16,4 11-88-16,-4 8 64 16,0 8-76-16,-9 3 4 15,0 4-36-15,1-4 24 16,3 1-32-16,-12-9 12 15,8 1-16-15,-12-12 12 16,4 1-16-16,-13-16 16 16,0 4-16-16,0-15-20 15,0 0 4-15,-9-19-40 16,9 0 28-16,0-19-28 16,9 3 28-16,-1-6-24 15,18 6 24-15,21 5 8 16,4 11 12-16,21 0 8 15,0 11-4-15,5 4-4 16,-9 12 4-16,-4-5-172 16,-13 9 92-16,-8-5-208 15,-5 8 160-15,-12-4-132 16,-1 4 144-16,-8-7 76 16,0 3 28-16,-8-8 312 15,-1 5-168-15,-8-8 168 16,5 7-176-16,-5-7 108 15,4 11-136-15,-4-3-36 16,0 7-40-16,0 3-20 16,0 9 0-16,0 7-260 0,4 3 140 15,-4 13-236-15,0 2 200 0,-8 9-196 16,3-1 196 0,-8 1 368-16,9-5-108 0,-9-3 352 15,9 0-264-15,-13-4 120 16,9-4-188-16,-5-3-44 15,9-4-52-15,-1-1-8 16,5-3-12-16,0-4-148 16,5-3 72-16,-1-9-200 15,9 5 144-15</inkml:trace>
        </inkml:traceGroup>
        <inkml:traceGroup>
          <inkml:annotationXML>
            <emma:emma xmlns:emma="http://www.w3.org/2003/04/emma" version="1.0">
              <emma:interpretation id="{9F4E3B4D-75E8-47B8-80CC-CD6B396B5477}" emma:medium="tactile" emma:mode="ink">
                <msink:context xmlns:msink="http://schemas.microsoft.com/ink/2010/main" type="inkWord" rotatedBoundingBox="14524,9719 14587,9721 14587,9756 14524,975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1" brushRef="#br0">10352 8584 0,'0'0'0,"64"-34"15</inkml:trace>
        </inkml:traceGroup>
      </inkml:traceGroup>
    </inkml:traceGroup>
    <inkml:traceGroup>
      <inkml:annotationXML>
        <emma:emma xmlns:emma="http://www.w3.org/2003/04/emma" version="1.0">
          <emma:interpretation id="{31A9FD60-CA8F-4CD2-99BF-7529B17C5CA0}" emma:medium="tactile" emma:mode="ink">
            <msink:context xmlns:msink="http://schemas.microsoft.com/ink/2010/main" type="paragraph" rotatedBoundingBox="3663,9524 23891,9371 23939,15653 3711,15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F49D2F-2C6C-4939-9F09-2DCD18BFA3A6}" emma:medium="tactile" emma:mode="ink">
              <msink:context xmlns:msink="http://schemas.microsoft.com/ink/2010/main" type="line" rotatedBoundingBox="4057,9834 23875,9271 23928,11129 4110,11691"/>
            </emma:interpretation>
          </emma:emma>
        </inkml:annotationXML>
        <inkml:traceGroup>
          <inkml:annotationXML>
            <emma:emma xmlns:emma="http://www.w3.org/2003/04/emma" version="1.0">
              <emma:interpretation id="{A792FDF9-5DD3-419E-9F04-07631B3F76CE}" emma:medium="tactile" emma:mode="ink">
                <msink:context xmlns:msink="http://schemas.microsoft.com/ink/2010/main" type="inkWord" rotatedBoundingBox="4057,9834 5728,9786 5766,11134 4096,11181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18991.1725">1282 9425 652 0,'-17'11'244'0,"17"-11"-192"0,0 7-12 0,4-7 208 16,5 4-144-16,8-4 116 16,4 4-128-16,13-8-32 15,0 4-36-15,9-4-56 16,-5 4 20-16,-4-7-252 15,5 11 144-15,-18-4-392 16,0 3 292-16</inkml:trace>
          <inkml:trace contextRef="#ctx0" brushRef="#br0" timeOffset="318798.4341">1346 9194 664 0,'-4'0'244'0,"4"0"-188"0,0 0-16 15,0 0 188 1,0 0-132-16,4 0 52 0,4 0-88 0,9 0 24 16,5 0-48-16,8 0-28 15,-1 7-8-15,5-7-228 16,1 4 120-16</inkml:trace>
          <inkml:trace contextRef="#ctx0" brushRef="#br0" timeOffset="317518.154">618 8921 488 0,'25'0'180'0,"-25"0"-140"0,22-4-12 0,-14 1 136 15,5 6-96-15,-5-3 112 16,5 0-100-16,-4 0 20 16,3 0-60-16,-12 0 84 15,0 0-72-15,-8 0-32 16,-1 4-16-16,-16-4-24 15,4 4 12-15,-26 0-24 16,0-1 20-16,-21 1-4 16,4 4 8-16,-8-4 8 15,12 3 0-15,0 1 16 16,18-1-8-16,-1 1 40 16,13-1-24-16,5 1-32 15,8-8 4-15,4 8 8 0,4-1 0 16,1-3-12-16,4 4 4 15,-5 3-4-15,9 0 0 0,-8 8 24 16,8 0-8-16,-9 11 16 16,5 1-16-16,-9 10-20 15,5 1 4-15,-9 7 12 16,4 0 0-16,-4 1 16 16,8-5-12-16,-4 4 24 15,13-7-20-15,-12-1 4 16,7-3-8-16,5 0-16 15,0-4 4-15,-4-4 20 16,13-3-8-16,3-1 24 16,1-3-20-16,0 0-12 15,0 0-4-15,8-1 28 16,0 1-12-16,13 0 12 16,1-1-12-16,11-3 56 15,5 0-40-15,1 0-28 16,-6-4-4-16,-3-7 28 15,-5 3-16-15,-12-7-60 16,-1-4 24-16,-8 0-224 16,-4 0 136-16,-9-15-292 15,1-4 232-15</inkml:trace>
          <inkml:trace contextRef="#ctx0" brushRef="#br0" timeOffset="317833.8388">68 9576 416 0,'-4'-11'152'0,"4"11"-116"0,-4-16-12 0,0 13 180 16,4 3-116-16,-9-4 132 16,5 4-128-16,-5-4 104 15,9 0-112-15,0 1 64 16,9 6-88-16,8-6 76 15,9 3-80-15,25-4 52 16,8 8-64-16,18-8-4 16,-9 0-24-16,-4-4 16 15,-5 1-20-15,-16-1 4 16,-5 8-8-16,-12-7-68 16,-5 3 32-16,-17 0-252 15,-4 4 156-15,-12-4-344 16,3 8 264-16</inkml:trace>
          <inkml:trace contextRef="#ctx0" brushRef="#br0" timeOffset="318406.266">247 8698 860 0,'-17'-4'320'0,"17"4"-248"0,-4-8-20 16,4 5 128-1,4 3-108-15,9-4 60 16,4 0-76-16,17-4-16 15,9 5-24-15,8-5-12 16,0 8 0-16,4-4-172 0,-4 4 92 0,13-7-192 16,-4 3 156-16</inkml:trace>
        </inkml:traceGroup>
        <inkml:traceGroup>
          <inkml:annotationXML>
            <emma:emma xmlns:emma="http://www.w3.org/2003/04/emma" version="1.0">
              <emma:interpretation id="{D7BE3CAA-49C7-4111-AFD7-7494EC22643C}" emma:medium="tactile" emma:mode="ink">
                <msink:context xmlns:msink="http://schemas.microsoft.com/ink/2010/main" type="inkWord" rotatedBoundingBox="6887,10034 8752,9981 8784,11113 6919,1116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21800.5223">2973 9103 768 0,'-13'-4'284'0,"13"4"-220"0,-9-4-20 0,9 0 92 16,9 1-84-16,4-12 8 15,4 3-40-15,4-11-12 16,0 8-4-16,9-7-4 16,0 6 0-16,0-6-12 15,-5 7 8-15,-4-4 12 16,-4 4-4-16,-4-1 52 15,0 5-32-15,-9 0 76 16,5 7-52-16,-5 4 64 16,0 4-64-16,1 3 44 15,-1 8-52-15,0 1-28 16,5 2-12-16,-1-2-80 16,1 3 44-16</inkml:trace>
          <inkml:trace contextRef="#ctx0" brushRef="#br0" timeOffset="322398.6123">4399 8906 728 0,'4'-8'268'0,"-4"8"-208"0,17-11-16 0,-8 3 72 16,-9 8-72-16,0-7-20 15,0-1-12-15,-13-7-4 16,9 8-4-16,-17-5-4 16,-1 5 4-16,-25 3 4 15,13 4-4-15,-17 4-12 16,4 3 4-16,-4 5 20 15,13-1-8-15,0 4 4 16,12 0-4-16,5 8 4 16,4 0-8-16,-9 15 40 15,13-1-20-15,-4 20-24 16,5 0 0-16,-10 15 8 16,5-4-4-16,-8-4 24 15,4-7-16-15,-5-8 4 0,-4-3-8 0,-4-5-16 16,4 1 4-16,0-8 84 15,9-4-48-15,8 4 36 16,9-7-40-16,13-4 44 16,8-4-40-1,13-1-8-15,8-2-12 0,0-16 8 16,-4 7-12-16,0-14 4 16,0 7-4-16,-4-8-24 15,0 8 8-15,-4-4-24 16,-5 4 20-16,-13-4-56 15,9 1 36-15,-4-5-88 16,0 1 64-16,-5-9-236 16,5 1 164-16,-4-4-456 15,-1 8 328-15</inkml:trace>
          <inkml:trace contextRef="#ctx0" brushRef="#br0" timeOffset="322599.1451">3726 9394 932 0,'-4'-7'348'0,"4"7"-272"0,26-8-20 15,-5 8 156 1,0 0-128-16,17-11 28 16,1 3-68-16,16-3-28 15,1 7-8-15,12-7-248 0,0 7 132 0,-9-4-256 16,-3 8 208-16</inkml:trace>
          <inkml:trace contextRef="#ctx0" brushRef="#br0" timeOffset="321121.7743">2730 9372 384 0,'4'-4'140'0,"-4"4"-108"0,0-4-8 0,0 0 188 15,4 4-120-15,-4-4 80 16,5 1-104-16,-5-5 68 16,4 4-76-16,-4-3 20 15,4 7-44-15,-4-8-12 16,4 8-16-16,-4-4 48 16,0 8-32-16,0 0 8 15,9 7-20-15,-1 4 56 16,5 1-40-16,0 2 60 15,0 1-52-15,0 0-32 16,4 4-8-16,0-4 28 16,0 4-16-16,-5-8 0 15,5 0-4-15,-4-4 20 16,0 1-12-16,-4-5 24 16,-1 5-24-16,-8-5 12 15,4 4-12-15,-8 1 0 16,4 3-4-16,-4-4 12 15,8 1-12-15,-4-5 4 16,0 1-4-16,0-4 4 16,0-1-8-16,0 1 8 15,4 0-8-15,-4 0-12 0,5 0 4 0,-1 3 4 16,0 4 0-16,-4-3 16 16,4 3-8-16,-4-3 4 15,0 0-4-15,0-5 4 16,0 1-8-16,0-8-256 15,5 4 136-15,3-15-384 16,5 4 280-16</inkml:trace>
          <inkml:trace contextRef="#ctx0" brushRef="#br0" timeOffset="321364.9725">3185 9428 676 0,'-4'-11'248'0,"4"11"-192"0,-4 0-16 0,0 0 156 16,4 0-116-16,-9 0 80 16,5 8-92-16,-13-1-28 15,4 8-24-15,-17 0 4 16,5 4-12-16,-22 4-4 16,9 0 0-16,-13-4 12 15,12 3-8-15,-3-3-64 16,12 0 28-16,4-4-164 15,9-3 108-15,4-5-328 16,9 1 232-16</inkml:trace>
          <inkml:trace contextRef="#ctx0" brushRef="#br0" timeOffset="323194.4692">4603 9591 704 0,'-8'-8'264'0,"8"8"-208"0,-13 12-12 0,5-5 140 16,-1 5-108-16,-4 7 60 15,1 7-80-15,-18 8 12 16,9 4-40-16,-5 4-16 15,0-4-8-15,-12-1-16 16,8-2 8-16,5-13-48 16,-1 1 24-16,13-8-240 15,5-7 148-15</inkml:trace>
          <inkml:trace contextRef="#ctx0" brushRef="#br0" timeOffset="322943.1171">4365 9538 676 0,'-8'0'248'0,"8"0"-192"15,4 8-16-15,0-5 188 16,5 5-132-16,3 7 96 15,1 8-112-15,8 11 16 16,-4 0-56-16,-4 8 20 16,8-1-32-16,1-7 0 15,-1 0-16-15,-12-7 12 16,-1-4-16-16,5-8-28 16,-5-4 8-16,-8-7-224 15,0-4 128-15</inkml:trace>
        </inkml:traceGroup>
        <inkml:traceGroup>
          <inkml:annotationXML>
            <emma:emma xmlns:emma="http://www.w3.org/2003/04/emma" version="1.0">
              <emma:interpretation id="{FB12ED86-4604-4A0E-BFD3-C9CA92182A71}" emma:medium="tactile" emma:mode="ink">
                <msink:context xmlns:msink="http://schemas.microsoft.com/ink/2010/main" type="inkWord" rotatedBoundingBox="9272,9971 11761,9900 11788,10846 9299,1091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25643.7806">5783 9334 932 0,'-4'3'348'0,"4"-3"-272"0,13 0-20 16,-5-3 128-1,1 3-112-15,8-4 16 16,4-4-52-16,9 5-220 16,4 3 100-16,8-8-600 0,5 0 376 0</inkml:trace>
          <inkml:trace contextRef="#ctx0" brushRef="#br0" timeOffset="325806.7135">6273 9375 684 0,'-9'12'252'0,"9"-12"-192"0,-8 30-20 0,3-11 144 16,1 0-108-16,-4 7-4 16,-1 1-44-16,-4 3-12 15,5 4-8-15,-9-4-60 16,4 1 28-16,-4-16-112 16,4 4 76-16</inkml:trace>
          <inkml:trace contextRef="#ctx0" brushRef="#br0" timeOffset="326055.9023">6460 9213 904 0,'4'-16'332'0,"-4"16"-256"0,22 0-24 15,-10 0 140 1,5 0-116-16,13 0 32 15,0 4-64-15,13 0-28 16,3 0-8-16,10-4-64 16,-5 4 32-16,-4-8-200 15,-9 4 124-15,-12-8-152 16,-5 4 144-16,-17-7-136 0,0 3 136 0</inkml:trace>
          <inkml:trace contextRef="#ctx0" brushRef="#br0" timeOffset="326301.9736">6784 8929 600 0,'-17'0'224'0,"17"0"-176"0,-22 11-12 0,10-3 176 16,7 7-124-16,-12 11 52 16,5 5-80-16,-10 14 40 15,9 0-56-15,-8 8 40 16,8-3-48-16,-4-1 8 15,9-4-28-15,-5-7 0 16,9-4-8-16,4-7 4 16,4-5-8-16,9-7-12 15,4-3 4-15,13-5-156 16,0 1 88-16,12-8-260 16,5 0 184-16</inkml:trace>
          <inkml:trace contextRef="#ctx0" brushRef="#br0" timeOffset="326561.6933">7286 8849 728 0,'39'-4'268'0,"-39"4"-208"0,63 12-16 0,-24 3 184 16,-1 4-132-16,9 26 132 15,-5 8-136-15,-16 23 16 16,-5 3-64-16,-29 5 52 16,-9-12-56-16,-34 0 20 15,0-8-40-15,-22-7-60 16,9-4 16-16,-4-4-332 16,13 0 196-16</inkml:trace>
          <inkml:trace contextRef="#ctx0" brushRef="#br0" timeOffset="325071.2574">5685 8815 436 0,'-8'-15'160'0,"3"11"-124"0,-3-3-8 0,-1 7 140 16,5 0-96-16,-17-4 24 15,4 8-56-15,-17-4 8 16,0 7-28-16,-9 1 16 16,9 3-20-16,-17 8 96 15,12 4-60-15,-12 18 84 16,13 5-80-16,-17 30 52 15,25 3-64-15,-4 16 24 16,4-8-40-16,17 0 16 16,5-12-24-16,21-3-8 15,4-7-8-15,8-12-32 16,5-8 16-16,8-15-252 16,5-7 148-16,-1-19-368 15,9 0 272-15</inkml:trace>
          <inkml:trace contextRef="#ctx0" brushRef="#br0" timeOffset="325461.2945">5728 9073 652 0,'12'-19'244'0,"-12"19"-192"0,39-12-12 15,-22 8 128 1,4 4-100-16,5-3 52 16,-1 10-72-16,1 1-44 15,-1 11-4-15,-8 7 24 0,0-3-16 16,-17 11 36-16,0 8-28 0,-17-8 20 16,5 7-20-16,-18-7-8 15,8 0-4-15,-12-7-4 16,5-1 0-16,-10-3 0 15,9 0 0-15,9-8 8 16,0 0-4-16,12-3-20 16,9-1 8-16,9-4 32 15,12 5-16-15,0-5-8 16,1 1-4-16,8-8-4 16,-9 4 0-16,4-8-204 15,-3 4 116-15,-5-4-192 16,0 0 164-16</inkml:trace>
        </inkml:traceGroup>
        <inkml:traceGroup>
          <inkml:annotationXML>
            <emma:emma xmlns:emma="http://www.w3.org/2003/04/emma" version="1.0">
              <emma:interpretation id="{658EC97C-7D9F-476B-AF86-9C98521D1950}" emma:medium="tactile" emma:mode="ink">
                <msink:context xmlns:msink="http://schemas.microsoft.com/ink/2010/main" type="inkWord" rotatedBoundingBox="12357,9804 15210,9723 15257,11375 12404,11456"/>
              </emma:interpretation>
            </emma:emma>
          </inkml:annotationXML>
          <inkml:trace contextRef="#ctx0" brushRef="#br0" timeOffset="327400.9167">8257 9353 592 0,'-38'0'220'0,"33"0"-172"0,-3 0-12 16,8 0 164-16,0 0-116 0,13-8 64 16,4 8-88-16,17-8 52 15,4 1-60-15,13-4 4 16,-8 7-32-16,12-4-4 15,1 8-12-15,-5-4-32 16,-9 8 12-16,-8-4-216 16,-4 4 128-16,-17-4-384 15,4 4 272-15</inkml:trace>
          <inkml:trace contextRef="#ctx0" brushRef="#br0" timeOffset="327648.9314">8504 8948 684 0,'-21'7'252'0,"21"-7"-192"0,-13 30-20 15,9-3 144 1,4-1-108-16,-9 24 16 16,5-1-56-16,-9 11 36 15,9-3-40-15,-9-4 36 0,9-7-36 0,-5-5 8 16,5-7-24-16,-4-7 20 15,8-8-24-15,0-4-84 16,4 4 40-16,0-12-344 16,9 1 212-16</inkml:trace>
          <inkml:trace contextRef="#ctx0" brushRef="#br0" timeOffset="328284.3502">9292 9027 404 0,'-13'-7'148'0,"13"7"-112"0,-4-4-12 15,0 4 152 1,4 4-100-16,-5-4 96 16,-3 7-104-16,-1 4 48 15,9 8-72-15,-13 8 32 16,9 3-44-16,-9 8 24 16,1 4-28-16,3-5-16 15,5 1-8-15,4-7 20 0,0-5-12 0,0-7-12 16,8 0-4-16,9-15-4 15,9-4 0-15,8-12-88 16,4 5 48-16,5-16-48 16,-5 8 56-1,-4-12 12-15,-4 1 16 0,-9 3 4 16,-4 8 0-16,-12 11 60 16,-1 8-28-16,-13 19-20 15,1 3-4-15,-9 24 16 16,13-5-8-16,-5 27 4 15,9 4-4-15,-8 14-8 16,8-3 4-16,-13 1 20 16,4-20-12-16,-12-12 12 15,-9-6-12-15,-8-13 12 16,4-6-16-16,-9-16 4 16,9-8-4-16,-4-18-8 15,12 0 4-15,-3-23 12 16,11 0-8-16,1-19-12 15,13 7 0-15,8-3 12 16,9 7-4-16,9-3-20 16,7 11 8-16,5 0-84 15,5 7 52-15,-1-3-292 16,0 11 184-16</inkml:trace>
          <inkml:trace contextRef="#ctx0" brushRef="#br0" timeOffset="328656.7484">9505 8770 600 0,'25'-27'224'0,"-25"27"-176"0,17-23-12 0,-4 8 52 16,0 8-56-16,0-12 48 16,-1 4-44-16,-3-4 16 15,-1 7-32-15,1 1 44 16,4 4-36-16,-5 7 84 16,1 7-64-16,-5 8 40 15,5 8-52-15,-1 0 0 16,1 3-24-16,-1-3-228 15,1 0 120-15</inkml:trace>
          <inkml:trace contextRef="#ctx0" brushRef="#br0" timeOffset="330566.065">10633 8713 456 0,'13'-11'168'0,"-13"11"-128"0,25-16-16 0,-12 9 156 15,0 3-104-15,0-7 76 16,0 3-88-16,-13-7 28 15,4 7-56-15,-17-3-12 16,5 7-12-16,-22 1-20 16,4 3 4-16,-12-4-16 15,4 8 12-15,-5-4-24 16,10 0 20-16,-10-4 4 16,10 0 8-16,-1-4 8 15,8 5-4-15,1-5-4 16,8 0 4-16,1 1-16 15,7 7 8-15,-3 0 4 16,8 7 0-16,-9 9 8 0,9-1-4 16,-8 7 24-16,-1 1-16 0,-8 19-4 15,9-8-4-15,-14 15 12 16,5-7-8-16,-8 18 4 16,4-3-4-16,-1 11 20 15,5 0-16-15,4-3 32 16,5-9-28-16,-1-6 12 15,9-9-16-15,0-10 0 16,5-5-4-16,-1-7 12 16,4-4-12-16,-3-7 16 15,3-1-16-15,-4-7 4 16,1 4-4-16,-1-4-16 16,5 4 4-16,3-4 12 15,5 0-4-15,5 0 40 16,-1 7-20-16,9-3-12 15,0 0-8-15,4 0 20 16,-5 3-12-16,5-7-4 16,-4 4-4-16,-4-4-16 15,-1 0 8-15,-8 0 4 16,0 0 0-16,-8 0-212 16,-5 0 116-16,-4-7-368 15,0 3 260-15</inkml:trace>
          <inkml:trace contextRef="#ctx0" brushRef="#br0" timeOffset="330765.7884">10331 9027 716 0,'-21'-26'264'0,"21"26"-204"0,4-4-16 0,0 0 196 16,5 4-140-16,8-4 136 15,8 4-136-15,9-4-8 16,0 4-56-16,17-3-24 15,0 3-8-15,9 0-280 16,-5 3 152-16,-8 5-372 16,-4 7 280-16</inkml:trace>
          <inkml:trace contextRef="#ctx0" brushRef="#br0" timeOffset="331696.9498">10987 9481 476 0,'-5'-3'176'0,"5"3"-136"0,-12-8-12 16,7 4 136 0,10 8-96-16,-10-4 104 15,5 0-96-15,-8 4 56 16,-1 3-76-16,-8 5 68 15,9 3-72-15,-9 0-8 16,8 4-28-16,5-4-4 16,4 4-4-16,4-8-24 15,9 4 8-15,4-11-4 0,4 0 4 0,1-8-88 16,-1 0 48-16,-4-7-28 16,4 3 40-16,-8-7 4 15,0 8 20-15,-9-1 0 16,4 4 4-16,-12 12-12 15,0 3 12-15,-5 31 12 16,5 7 0-16,-9 27 8 16,1 3-8-16,-10 1-4 15,14-4 4-15,-5-12 20 16,0-11-12-16,-17-11 68 16,13-8-48-16,-17-8 24 15,9-7-36-15,-18-15 8 16,13-4-16-16,-4-15-8 15,-4 0 0-15,4-12 28 16,4 4-16-16,13-11 48 16,9 8-36-16,12-8-16 15,13 7-4-15,21-14-20 16,9 14 8-16,4-22-180 16,17 15 96-16,0-15-524 15,1 11 340-15</inkml:trace>
        </inkml:traceGroup>
        <inkml:traceGroup>
          <inkml:annotationXML>
            <emma:emma xmlns:emma="http://www.w3.org/2003/04/emma" version="1.0">
              <emma:interpretation id="{AFD2AD1D-3754-4223-86A2-6D65BD524617}" emma:medium="tactile" emma:mode="ink">
                <msink:context xmlns:msink="http://schemas.microsoft.com/ink/2010/main" type="inkWord" rotatedBoundingBox="15798,9693 18789,9608 18830,11028 15838,1111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32294.8741">12277 8872 756 0,'17'0'280'0,"-17"0"-216"0,13 11-20 15,-13-3 68 1,12 3-72-16,-3 8 8 16,-1 4-28-16,-8 15-4 15,5 0-8-15,-18 15 12 16,4-4-12-16,-16 0 24 0,-1-4-20 16,-12-3 84-16,4-8-52 0,-9-4 48 15,14-3-52-15,3-8-4 16,9-4-20-16,21-4-20 15,9 1 0-15,13-9 20 16,8 5-8-16,4-8-64 16,5 4 28-16,-9-8-252 15,0 0 156-15,-9-7-344 16,1 3 264-16</inkml:trace>
          <inkml:trace contextRef="#ctx0" brushRef="#br0" timeOffset="332451.8086">12187 9004 820 0,'0'-3'304'0,"0"3"-236"0,9 7-20 0,-5-3 184 16,0 7-136-16,9 4 8 16,4 1-64-16,5-1-28 15,-1 4-8-15</inkml:trace>
          <inkml:trace contextRef="#ctx0" brushRef="#br0" timeOffset="332638.3291">12545 9213 852 0,'-30'64'316'0,"30"-64"-248"0,-25 79-16 0,12-45 60 0,9-3-72 0,-9 7-8 16,9-4-20-16,-9 0-64 15,9-4 28-15,-5-7-200 16,9-4 124-16,0-16-460 16,9 1 312-16</inkml:trace>
          <inkml:trace contextRef="#ctx0" brushRef="#br0" timeOffset="332836.857">12933 8985 976 0,'42'4'360'0,"-42"-4"-280"0,39 8-20 0,-14-8 116 15,13 4-108-15,18-4-20 16,-5 0-28-16,21-4-44 16,-4 4 12-16,-12-8-232 15,3 4 132-15,-20-7-232 16,-5 7 192-16</inkml:trace>
          <inkml:trace contextRef="#ctx0" brushRef="#br0" timeOffset="333151.9613">13375 8773 624 0,'-29'4'228'0,"29"-4"-176"0,-39 23-16 0,18-8 168 15,13 0-120-15,-18 16 108 16,9-1-112-16,-9 23 44 16,9 0-68-16,0 11 28 15,5 0-48-15,-1-3 16 16,9-4-32-16,8-12-16 16,4-7-8-16,14-11 20 15,7-5-8-15,14-10-180 16,4-5 96-16</inkml:trace>
          <inkml:trace contextRef="#ctx0" brushRef="#br0" timeOffset="333372.5787">13959 8456 904 0,'25'7'332'0,"-25"-7"-256"0,69 57-24 16,-35-15 220 0,0 3-160-16,4 27 140 15,0 0-144-15,-12 26 40 0,-9 1-88 0,-30 7-8 16,-4-8-32-16,-43-11 16 31,1-19-24-31,-35-3-348 0,9-16 184 0</inkml:trace>
          <inkml:trace contextRef="#ctx0" brushRef="#br0" timeOffset="331961.4863">11932 8762 676 0,'-13'-26'248'0,"13"26"-192"0,-8-19-16 0,-1 11 144 16,5 8-108-16,-17 0 76 15,4 8-88-15,-13 11 16 16,4 3-44-16,-12 20 40 16,8 3-44-16,-4 27 20 15,13 4-32-15,-1 15-8 16,14-4-8-16,4-8-40 16,12-10 20-16,9-16-216 15,9-12 132-15,8-7-500 16,4-3 336-16</inkml:trace>
          <inkml:trace contextRef="#ctx0" brushRef="#br0" timeOffset="343901.1303">14564 9519 1184 0,'34'-11'440'0,"-17"11"-344"0,4 7-24 0,-21 1 116 16,13 7-116-16,-26 12 24 15,4 3-56-15,-20 15 8 16,3 4-28-16,-21 4-220 16,13 0 108-16,-8-15-548 15,12-7 356-15</inkml:trace>
        </inkml:traceGroup>
        <inkml:traceGroup>
          <inkml:annotationXML>
            <emma:emma xmlns:emma="http://www.w3.org/2003/04/emma" version="1.0">
              <emma:interpretation id="{0CBBBFD2-FCAB-4783-8EF9-00DEED5D42B0}" emma:medium="tactile" emma:mode="ink">
                <msink:context xmlns:msink="http://schemas.microsoft.com/ink/2010/main" type="inkWord" rotatedBoundingBox="19958,9437 21958,9380 21992,10566 19992,10623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41708.2393">16808 9050 984 0,'-5'38'368'0,"5"-38"-288"0,5 19-20 16,-1-12-16-1,9 1-36-15,-1-5-240 16,5 1 124-16</inkml:trace>
          <inkml:trace contextRef="#ctx0" brushRef="#br0" timeOffset="342369.2121">17276 8970 852 0,'-17'-7'316'0,"17"7"-248"0,30 4-16 0,-9-4 164 16,0 3-128-16,22 1 28 15,-9-4-72-15,21 0-20 16,-12 0-12-16,-9-4-320 15,9 1 172-15,-1-5-364 16,1 0 284-16</inkml:trace>
          <inkml:trace contextRef="#ctx0" brushRef="#br0" timeOffset="342180.0856">17774 8641 652 0,'0'-23'244'0,"0"23"-192"0,-17-26-12 0,13 11 68 16,-5 3-68-16,-12-3 16 16,4 4-32-16,-8-1-12 15,8 5-8-15,-9 3 40 16,0 4-24-16,9 0 24 16,0 8-24-16,0-1 28 15,5 5-32-15,-1 7 32 16,4 3-32-16,-8 12 40 15,4 4-32-15,-8 8 4 16,8-1-16-16,-12 12 20 16,4 0-20-16,-5 7 32 15,0 4-28-15,-3-4 4 16,16-7-12-16,-4-8 20 16,4-7-16-16,9-8-4 15,4-7-4-15,4-5-4 16,13 1 0-16,4-8 16 15,13-4-8-15,-4 1 24 16,9 3-20-16,-5-7 4 0,4 7-8 16,-13-8-16-16,-3 1 4 0,3-8-200 15,-3 0 112-15,-10-8-220 16,1 4 180-16</inkml:trace>
          <inkml:trace contextRef="#ctx0" brushRef="#br0" timeOffset="341524.7083">15909 8690 716 0,'9'0'264'0,"-9"0"-204"0,51 0-16 0,-30 8 36 16,9-8-52-16,21 7 52 15,-8 1-48-15,16-8-16 16,-8 0-8-16,5 0 8 16,3 0-8-16,-8-4-4 15,-8 4 0-15,-9-4 72 16,-4 8-40-16,-13-4 68 15,4 0-64-15,-21 0-16 16,4 0-16-16,-8 4-20 16,-4 3 8-16,-5 9 12 15,-9 3-4-15,-3 11-20 16,12 0 8-16,-25 27 4 31,17 0 4-31,-5 22 8 0,5-3-4 0,-5 0 8 16,9-8-8-16,-8-12 52 15,16-10-32-15,-4-16 16 0,5-3-24 16,-5-20 20-16,9-7-24 16,-9-15-4-16,0-11-4 0,-4-31-24 15,0 4 12-15,-21-19-40 16,-1 11 28-16,-16-3 16 16,4 15 4-16,0 3 12 15,8 16-8-15,1 0 40 16,12 7-20-16,13 0-12 15,13 12-8-15,4-4-16 16,12 7 8-16,18-3-200 16,4 3 112-16,13 1-376 15,-4 3 260-15</inkml:trace>
          <inkml:trace contextRef="#ctx0" brushRef="#br0" timeOffset="342612.7365">17519 8244 684 0,'-22'-19'252'0,"22"19"-192"0,13-4-20 0,0 0 216 16,-5 8-148-16,10-4 108 16,-1 0-128-16,8 0-40 15,-4 0-28-15,18 0-20 16,-5 4 4-16,17-4-236 15,0 3 128-15</inkml:trace>
        </inkml:traceGroup>
        <inkml:traceGroup>
          <inkml:annotationXML>
            <emma:emma xmlns:emma="http://www.w3.org/2003/04/emma" version="1.0">
              <emma:interpretation id="{2905AC74-55E5-42B3-A4BC-91720F653B00}" emma:medium="tactile" emma:mode="ink">
                <msink:context xmlns:msink="http://schemas.microsoft.com/ink/2010/main" type="inkWord" rotatedBoundingBox="22398,9771 23888,9729 23897,10036 22407,1007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43107.4645">18264 8834 808 0,'-30'15'300'0,"30"-15"-232"0,13 0-20 0,-9 0 88 16,17 8-84-16,31-8 24 16,-1 0-44-16,34-8-144 15,4 4 60-15,9 1-652 16,-4 3 388-16</inkml:trace>
          <inkml:trace contextRef="#ctx0" brushRef="#br0" timeOffset="342879.6111">18409 8596 800 0,'-13'0'296'0,"13"0"-232"0,34 7-16 15,-13-7 28 1,18 0-52-16,12-4-20 16,4 8-4-16</inkml:trace>
          <inkml:trace contextRef="#ctx0" brushRef="#br0" timeOffset="343371.6261">19320 8690 612 0,'-26'-11'228'0,"26"11"-180"0,-29 0-12 16,7 4 192-1,10 3-132-15,-18 8 132 16,4 4-136-16,13 8-36 16,13-1-36-16,30 1 8 15,9-1-16-15,20-7-4 16,1 0-4-16,25-15-40 0,-8-4 20 0,3-15-56 16,-16 3 40-16,-21-10 52 15,-18 7-12-15,-42-12 40 16,-8 4-32-16,-22-3-4 15,-4 7-8-15,-9 0-24 16,5 8 12-16</inkml:trace>
        </inkml:traceGroup>
      </inkml:traceGroup>
      <inkml:traceGroup>
        <inkml:annotationXML>
          <emma:emma xmlns:emma="http://www.w3.org/2003/04/emma" version="1.0">
            <emma:interpretation id="{5B24220B-73A2-432D-B412-1216C76C7866}" emma:medium="tactile" emma:mode="ink">
              <msink:context xmlns:msink="http://schemas.microsoft.com/ink/2010/main" type="line" rotatedBoundingBox="3686,11699 21651,11679 21652,13219 3687,13239"/>
            </emma:interpretation>
          </emma:emma>
        </inkml:annotationXML>
        <inkml:traceGroup>
          <inkml:annotationXML>
            <emma:emma xmlns:emma="http://www.w3.org/2003/04/emma" version="1.0">
              <emma:interpretation id="{23B65B4D-CBEE-4047-BDBB-BFC3F8C6E5E0}" emma:medium="tactile" emma:mode="ink">
                <msink:context xmlns:msink="http://schemas.microsoft.com/ink/2010/main" type="inkWord" rotatedBoundingBox="3686,11845 4563,11844 4564,12790 3687,12791"/>
              </emma:interpretation>
            </emma:emma>
          </inkml:annotationXML>
          <inkml:trace contextRef="#ctx0" brushRef="#br0" timeOffset="353370.959">158 10829 632 0,'0'-8'236'0,"0"8"-184"0,0 0-16 0,0 0 88 31,0 0-76-31,0-4 44 0,0 4-56 0,-4-3-12 15,4 6-12-15,-9-6 8 16,1-1-12-16,-9-4 4 16,8 5-4-16,-12-5-16 15,4 4 4-15,-13-7 4 16,9 7 0-16,-9-7 32 16,4 3-16-16,-4-7 48 15,9 7-36-15,-4-7 12 16,3 4-24-16,-3-4 0 15,8 7-8-15,-9 1-24 16,9 7 8-16,-8 7-12 16,3 8 8-16,-12 12-8 15,4 3 8-15,1 27 0 16,12-4 4-16,-5 23 16 16,5-1-4-16,0 5 24 15,9-12-16-15,-5-11 12 16,4-12-12-16,-3-7 12 15,7-4-16-15,-3-8-12 16,8-3 0-16,4-8 4 16,5-3 0-16,3-1 0 15,10 0 0-15,3-3 0 0,5 0 0 16,8-8 0-16,9 7 0 0,-8 1 0 16,-5-1 0-16,0-3 0 15,0 4 0-15,-9-8 8 16,-3 7-4-16,-5-14-56 15,0 7 28-15,-5-4-140 16,1 0 92-16</inkml:trace>
          <inkml:trace contextRef="#ctx0" brushRef="#br0" timeOffset="353628.1388">-362 11113 832 0,'0'-15'308'0,"0"15"-240"0,17-19-20 16,-4 11 140 0,4 8-112-16,0-11 24 15,5 7-60-15,-1 4-28 16,4 4-4-16,-3 7 24 15,3 4-16-15,1-7-260 16,-1 7 132-16,1-4-424 16,4 4 300-16</inkml:trace>
          <inkml:trace contextRef="#ctx0" brushRef="#br0" timeOffset="354121.9519">392 11389 560 0,'-21'-4'208'0,"21"4"-164"0,-26 12-8 0,9-5 164 16,4 4-116 0,-16 1 28-16,3 3-68 0,-8 4-8 15,4 4-24-15,-4-1 0 16,9 5-4-16,-5-4-148 15,13-1 76-15,0-7-256 16,4 1 180-16</inkml:trace>
          <inkml:trace contextRef="#ctx0" brushRef="#br0" timeOffset="353930.4431">68 11378 624 0,'5'11'228'0,"-5"-11"-176"0,4 8-16 0,0-5 124 16,9 12-96-16,4 1 60 15,4 6-68-15,1 1 28 16,3 4-48-16,1-5 24 16,-1 5-32-16,-3-5-28 15,-1-3 0-15,-4-3 44 16,-4-5-24-16,-5-11-212 16,1 0 104-16</inkml:trace>
        </inkml:traceGroup>
        <inkml:traceGroup>
          <inkml:annotationXML>
            <emma:emma xmlns:emma="http://www.w3.org/2003/04/emma" version="1.0">
              <emma:interpretation id="{02A2CBA0-621A-4013-896B-F712910B3EDE}" emma:medium="tactile" emma:mode="ink">
                <msink:context xmlns:msink="http://schemas.microsoft.com/ink/2010/main" type="inkWord" rotatedBoundingBox="5095,11903 7948,11899 7949,12702 5096,1270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56856.8168">1401 11098 756 0,'-12'-8'280'0,"12"8"-216"0,8 0-20 0,1-4 120 16,3 4-100-16,14-4 52 16,4 1-68-16,8-1-24 15,9 8-16-15,0-4-184 16,0 7 96-16,-9-3-436 15,0 7 288-15</inkml:trace>
          <inkml:trace contextRef="#ctx0" brushRef="#br0" timeOffset="357053.3398">1929 11143 612 0,'-8'11'228'0,"8"-11"-180"0,-9 46-12 16,5-24 176-1,4 1-124-15,-13 11 36 16,9 4-76-16,-17-4-20 16,12 0-16-16,-8-4 16 15,13-7-16-15,-17-4-12 16,4-4-4-16,4-7-268 16,4-4 144-16</inkml:trace>
          <inkml:trace contextRef="#ctx0" brushRef="#br0" timeOffset="357393.578">2023 10957 540 0,'4'-11'200'0,"-4"11"-156"0,26 8-12 0,-9-5 176 15,0 5-120-15,17 0 36 16,0-1-76-16,13-3 16 15,4 4-36-15,0-8 0 16,-4 0-16-16,-5 0 0 16,-7 0-4-16,-10-4-148 15,1 4 76-15,-14-8-200 16,1 4 144-16</inkml:trace>
          <inkml:trace contextRef="#ctx0" brushRef="#br0" timeOffset="357600.106">2415 10821 572 0,'-17'4'208'0,"17"-4"-160"0,-22 8-12 16,14-1 164 0,8 1-116-16,-9 3 36 15,1 8-72-15,-9 11 60 16,8 4-60-16,-12 12 20 15,4-1-40-15,-9 8 8 0,5-4-20 0,-13 4 28 16,9-7-28-16,-5-5 20 16,8-3-20-16,1-4 0 15,13-15-8-15,8-4-8 16,12 4 4-16,18-19-4 16,4 15 0-16,17-22-284 31,0-1 156-31,9-7-536 0,-5 0 368 0</inkml:trace>
          <inkml:trace contextRef="#ctx0" brushRef="#br0" timeOffset="357876.8185">2743 10730 748 0,'8'4'276'0,"-8"-4"-216"0,30 19-16 16,-13-4 224-1,4 4-156-15,9 30 116 16,0 4-136-16,-9 27 4 16,0-1-56-16,-21 5-8 15,0-12-20-15,-21-4 28 16,-9-12-24-16,-21-3-128 15,13 0 60-15,-17-11-184 16,8-8 132-16,4-19-260 0,9-7 208 16</inkml:trace>
          <inkml:trace contextRef="#ctx0" brushRef="#br0" timeOffset="358451.0619">3369 11260 572 0,'-13'4'208'0,"13"-4"-160"0,13 4-12 0,-5-4 180 16,5 0-124-16,12-4 60 15,1 4-88-15,12-4 48 16,5 8-60-16,-1-4-28 16,1 4-16-16,-5-4 8 15,-8 4-8-15,0-1 4 16,-4 1-4-16,-9-4 4 16,-5 0-8-16,-3-4-188 15,-1 4 100-15</inkml:trace>
          <inkml:trace contextRef="#ctx0" brushRef="#br0" timeOffset="358168.6957">3450 10992 852 0,'-9'-8'316'0,"9"8"-248"0,0 0-16 0,9 0 136 15,-1 4-112-15,5-4 32 16,17 0-64-16,4 0 16 16,4 4-32-16,5-4-72 15,-1 3 24-15,-4-3-292 16,-3 4 172-16</inkml:trace>
          <inkml:trace contextRef="#ctx0" brushRef="#br0" timeOffset="356283.2926">1320 10776 652 0,'-8'-8'244'0,"8"8"-192"0,-4-7-12 0,-1 3 56 16,5 4-60-16,-4-4 24 15,0 0-40-15,-9-3 36 16,5 7-32-16,-14-4-32 16,5 8 4-16,-8 3 16 15,3 5-4-15,-16 3 48 16,4 4-28-16,-13 19 64 16,13 7-52-16,-4 27 28 15,8 4-40-15,4 7 0 16,14-4-16-16,7-10-8 15,14-17 0-15,8-2 20 16,8-12-12-16,5-4-4 16,4-12-4-16,0-7-244 15,0-3 132-15,-4-8-352 16,0-1 260-16</inkml:trace>
          <inkml:trace contextRef="#ctx0" brushRef="#br0" timeOffset="356659.3613">1384 10893 696 0,'5'-11'256'0,"-5"11"-196"0,12-4-20 0,-3 0 144 16,4 8-108-16,8-4 68 15,9 8-84-15,4-1 28 16,4 4-52-16,-8 5 24 15,0 6-32-15,-13 9 0 16,0 3-16-16,-21 4 44 16,-5-1-28-16,-21 1-4 15,0 0-16-15,-12-4-24 16,8-4 8-16,0-3 12 16,12-4 0-16,1-4 8 15,8-4-8-15,5-4-12 16,8 0 4-16,8-3 4 15,9 0 0-15,5-5 16 16,-1 1-8-16,4-4-172 16,1 4 92-16,4-8-212 15,-5 4 160-15,1-7-308 16,-5-1 240-16</inkml:trace>
        </inkml:traceGroup>
        <inkml:traceGroup>
          <inkml:annotationXML>
            <emma:emma xmlns:emma="http://www.w3.org/2003/04/emma" version="1.0">
              <emma:interpretation id="{8FB45B8E-286F-478D-AEF3-9D96454A7054}" emma:medium="tactile" emma:mode="ink">
                <msink:context xmlns:msink="http://schemas.microsoft.com/ink/2010/main" type="inkWord" rotatedBoundingBox="8809,11693 9456,11692 9457,12763 8810,1276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60311.7135">4689 11026 664 0,'-13'-38'244'0,"13"38"-188"0,13-19-16 16,4 7 260-1,-5 9-172-15,10-9 168 16,8 9-168-16,12-5-16 0,5 4-68 16,0 4-40-16,4 4-4 0,0-4-8 31,-4 4 0-31,-5-4-264 0,1 4 144 0,-9-8-288 15,4 4 236-15</inkml:trace>
          <inkml:trace contextRef="#ctx0" brushRef="#br0" timeOffset="360446.0699">5285 11313 932 0,'-21'38'348'0,"21"-38"-272"0,-18 53-20 16,14-30 136-1,4 0-116-15,-8 3-12 16,8 4-40-16,0-3-80 16,0-1 28-16,8-7-384 15,-4-4 228-15</inkml:trace>
          <inkml:trace contextRef="#ctx0" brushRef="#br0" timeOffset="359991.6648">5110 10602 540 0,'17'-15'200'0,"-12"-1"-156"0,3 1-12 0,1 8 168 16,-5 3-116-16,4-4 28 15,-8 5-68-15,0-5 24 16,0 8-36-16,0-4-8 16,-8 8-16-16,-13 0-24 15,8 7 8-15,-26-3-24 16,10 3 20-16,-27 0 24 15,18 1-8-15,-17-5-8 16,12 5 0-16,-4-5 4 16,17 1 0-16,-4-1 44 15,21 1-24-15,-12 3 0 16,21 1-12-16,-13 3 4 0,17 4-8 0,-13 7-4 16,13 1 4-16,-9 14-16 15,5 1 8-15,-4 15 84 16,8 3-48-16,-9 8 8 15,9-7-24-15,0-4 24 16,0-8-24-16,-8-7 12 16,16-4-16-16,-8-8-8 15,9 0 0-15,-1-7-4 16,5-4 0-16,0-4-12 16,8 0 8-16,9-4-4 15,0 1 0-15,8-9-12 16,4 1 12-16,1-4-144 15,0 4 80-15,-14-8-160 16,1 0 128-16</inkml:trace>
        </inkml:traceGroup>
        <inkml:traceGroup>
          <inkml:annotationXML>
            <emma:emma xmlns:emma="http://www.w3.org/2003/04/emma" version="1.0">
              <emma:interpretation id="{C90FA0B0-BC1D-452E-B588-AAB11E742A92}" emma:medium="tactile" emma:mode="ink">
                <msink:context xmlns:msink="http://schemas.microsoft.com/ink/2010/main" type="inkWord" rotatedBoundingBox="10188,11850 14229,11845 14230,12833 10189,12837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61928.1042">8223 10727 808 0,'4'-19'300'0,"-4"19"-232"0,-8-23-20 0,-5 15 88 16,4 8-84-16,-25 4 68 15,5 4-68-15,-27 11-4 16,5 3-28-16,-17 24 68 15,13 3-52-15,-18 38 112 16,9 4-88-16,5 19 80 16,12-16-80-16,26 5-48 15,16-8-12-15,31-4-12 16,8-12 4-16,17-14-440 16,4-16 240-16</inkml:trace>
          <inkml:trace contextRef="#ctx0" brushRef="#br0" timeOffset="363069.7353">8351 10957 496 0,'4'-22'184'0,"-4"22"-140"0,9-12-16 0,-5 5 108 31,0 7-80-31,-4-8 68 0,4 4-72 0,-4-3 40 16,0 3-52-16,-4-3 16 16,4 7-36-16,-4-8 0 15,0 8-12-15,-5-8-8 16,5 8 4-16,-9-3 4 15,0 6-4-15,-12 5 60 16,8 3-36-16,-17 20 40 16,8 3-36-16,-8 19 16 15,4 0-28-15,0 3 0 16,9-3-12-16,4-3 12 16,13-9-12-16,8-7 4 15,5-7-4-15,12-8 12 16,9-4-12-16,4-8 24 15,0 1-20-15,0-12-48 16,0 4 20-16,0-11-24 16,-4 3 24-16,-5-14 0 15,-3 3 8-15,-5-15-12 16,0 7 12-16,-5-3 12 16,1 7 0-16,-4 4-28 15,-1 8 12-15,-4 7 68 16,1 12-32-16,-5 11 36 0,4 3-32 15,-4 9-16-15,0-1-8 16,9 0 12-16,3 0-8 16,10-7 24-16,3 0-20 0,9-4 4 15,5-8-8-15,3-7-8 16,-4 3 4-16,-4-7-4 16,1 0 0-16,-10-15 8 15,-4 8-4-15,-8-12 24 16,0-4-16-16,-17-11-12 15,4 8-4-15,-5-16 4 16,1 0 0-16,0 1 0 16,4-1 0-16,0 4-12 15,8 8 8-15,1-4-92 16,-1 7 48-16,1 5-144 16,0 10 108-16,-1 1-216 15,1 7 168-15</inkml:trace>
          <inkml:trace contextRef="#ctx0" brushRef="#br0" timeOffset="363417.745">9053 10961 832 0,'5'-11'308'0,"-5"11"-240"0,-5-8-20 0,5 5 152 16,9 6-120-16,-5-6 80 15,5 3-92-15,8-4 52 16,8 4-68-16,9-8 40 16,5 8-52-16,12-4-4 15,0 8-20-15,0-4-4 16,-4 0-4-16,-9 0-16 15,-8 0 4-15,-9 0-40 16,0 0 24-16,-12-4-248 16,-1 1 148-16,-8-5-336 15,5 0 256-15</inkml:trace>
          <inkml:trace contextRef="#ctx0" brushRef="#br0" timeOffset="363808.7816">9360 10715 508 0,'-9'-4'188'0,"9"4"-148"0,-12 0-8 15,7 0 132 1,5 8-96-16,-4-4 96 15,0 3-96-15,-5 5 48 0,5-1-72 0,-9 4 92 32,5 0-76-32,-9 8 76 15,8 4-76-15,-12 14 32 0,4 1-56 0,-4 11 24 16,8 0-32-16,-4 4-16 16,4-8-8-16,-4 0 20 15,9-7-12-15,-1-4 12 16,9-8-12-16,0-4 0 15,9 1-4-15,-1-12-16 16,5 0 4-16,8-7 20 16,0 7-8-16,1-15-180 15,3 0 96-15,-3 0-292 16,3 0 208-16,-4 0-364 16,-4 0 296-16</inkml:trace>
          <inkml:trace contextRef="#ctx0" brushRef="#br0" timeOffset="365357.7196">9756 11207 860 0,'-4'-15'320'0,"4"15"-248"0,0 0-20 0,0 0 180 16,0 0-136-16,4-4 104 15,9 4-116-15,4-3 16 16,8 3-60-16,1-4-4 16,4 0-24-16,-1 0 0 15,6 0-4-15,-1 1-148 16,-5 6 76-16,5-3-388 15,-4 8 252-15</inkml:trace>
          <inkml:trace contextRef="#ctx0" brushRef="#br0" timeOffset="361662.7993">6396 11026 424 0,'-13'-23'156'0,"13"23"-120"0,-8-23-8 16,4 12 88-1,-1 3-68-15,-7-14 24 16,3 10-40-16,-8-3 48 16,4 0-44-16,-4 7 88 0,4 1-68 0,-16-1 8 15,7 8-40-15,-7 8 24 16,-5 7-32-16,-5 19 100 15,9 8-64-15,-4 18 48 16,5 1-60-16,16 3 32 31,4-7-40-31,13-8 0 0,14-7-20 0,20-12 0 16,4-7-4-16,31-8 4 16,-9-4-8-16,8-15-4 15,-12-3 4-15,4-16 4 16,-5 4-4-16,-3-7-12 15,-14-5 4-15,-16-3 20 16,-5 8-8-16,-21-1 16 16,0 12-16-16,-21 15 24 15,12 0-20-15,-12 15 24 16,12 12-24-16,5-1-20 16,0 5 0-16,4-5 32 15,8 1-16-15,14-5-8 16,3-3-4-16,1-11 4 15,12-1 0-15,-4-7-72 16,-4 4 40-16,0-11-48 16,0-1 44-16,-9-7-16 15,-8 0 32-15,-13-16 8 16,4 1 12-16,-8-15-28 16,-1 7 16-16,-3-7-4 15,-1 7 8-15,9 0 8 16,0 8 0-16,0-1 0 0,9 9 0 15,-1-1 0-15,1 8 0 0,8 0-12 16,0 3 8 0,4 5 20-16,5 3-8 0,-9 0-4 15,13 8 0-15,-9-4-24 16,4 0 12-16,-8 0 4 16,1 0 4-16,-6-4 8 15,-3 4-4-15,4 0-4 16,12 8 4-16,-12-1 4 15,4 8-4-15,0 12-4 16,0 7 4-16,0 8 12 16,0 3-8-16,-4 0 60 15,4-3-40-15,-13-4 24 16,5-4-32-16,-9-8 28 16,0-3-32-16,-13-4 12 15,4 0-16-15,-12-8 12 16,8 1-16-16,-4-9 16 15,4 1-16-15,1-8-4 16,3 4 0-16,1-3-112 16,3-1 60-16</inkml:trace>
        </inkml:traceGroup>
        <inkml:traceGroup>
          <inkml:annotationXML>
            <emma:emma xmlns:emma="http://www.w3.org/2003/04/emma" version="1.0">
              <emma:interpretation id="{DD3C2E30-A05D-4939-B667-AB85F4FBB011}" emma:medium="tactile" emma:mode="ink">
                <msink:context xmlns:msink="http://schemas.microsoft.com/ink/2010/main" type="inkWord" rotatedBoundingBox="14556,11759 16214,11757 16216,13080 14558,13082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66057.5729">10390 11904 652 0,'5'7'244'0,"-5"-7"-192"0,-5 0-12 0,1-7 112 16,4 7-92-1,0-8 36-15,4-7-56 0,-4-4 4 16,0-7-28-16,0-12 64 15,9 4-48-15,-5-19 24 16,5 7-36-16,-5-7-8 16,0 8-8-16,0-19 4 15,5 11-4-15,-5-31-12 16,5 12 4-16,-1-15 4 16,1 15 0-16,4-3 24 15,8 14-12-15,4 1 68 16,5 14-48-16,4 1 60 15,0 11-56-15,5-4 56 16,3 11-56-16,1 1 0 16,-1 7-20-16,-7 8-20 15,3 7 0-15,-13 8 4 16,-3 7 0-16,-5 4 8 16,-5 4-4-16,-7-4-4 15,-5 12 4-15,-13-12-112 16,-8 11 60-16,-13-7-60 15,4 0 64-15,-13-8-4 16,18 5 28-16,-5-13-48 16,13 1 36-16,8-8-20 15,9 1 32-15,13-5-60 0,4 4 44 16,9 4 8-16,3 8 16 16,10 7-8-16,-5 8 12 0,-9 11 12 15,-3 0 0-15,-10 7 40 16,1-3-20-16,-17 0 120 15,0-4-80-15,-22-7 60 16,5-1-72-16,-22-7 32 16,1 0-48-16,-5-8 32 15,9-3-36-15,-1-12-28 16,14 0-4-16,8-11-44 16,8 4 24-16</inkml:trace>
          <inkml:trace contextRef="#ctx0" brushRef="#br0" timeOffset="366694.5059">11144 10965 820 0,'-17'-8'304'0,"17"8"-236"0,9 0-20 15,-9 0 132 1,0 0-108-16,8 0 104 16,5 0-100-16,4 0 20 15,4 0-56-15,9 0-16 16,0 0-12-16,8 0-12 16,1 0 4-16,3 0-172 15,-4 0 92-15</inkml:trace>
          <inkml:trace contextRef="#ctx0" brushRef="#br0" timeOffset="366480.9655">11238 10780 612 0,'13'-8'228'0,"-13"8"-180"0,25 0-12 15,-4 0 116 1,-8 0-92-16,17 0 72 15,0 8-76-15,-5-1 24 16,9 1-48-16,-8-1 80 16,4 5-64-16,-17-1 84 15,-1 0-76-15,-16 4 60 16,0 1-64-16,-22 3 24 16,1 3-44-16,-14 5-20 0,10-1-4 0,-14 5 0 31,13-5-4-31,-4 4 16 0,13-3-12 0,-5-1-12 15,14 1 0-15,-1-4 20 16,8-5-8-16,5-2 4 16,5-1-4-16,3-4 4 15,5 0-8-15,8-7-20 16,1 0 8-16,3-4-120 16,5 0 72-16,-4-4-224 15,-1 4 156-15,-4-7-172 16,1-1 168-16</inkml:trace>
          <inkml:trace contextRef="#ctx0" brushRef="#br0" timeOffset="367092.6416">11804 10590 528 0,'0'-3'196'0,"0"3"-152"16,4 7-12-16,1-3 184 15,7 3-124-15,5 9 104 16,9 6-112-16,12 9 112 16,-4 3-112-16,5 19 76 15,-5 3-96-15,-17 24 12 16,-4-1-44-16,-35 5 40 16,1-12-40-16,-34-4-60 15,4-8 16-15,-22-11-212 16,9-7 124-16,-17-8-504 0,18-7 336 0</inkml:trace>
        </inkml:traceGroup>
        <inkml:traceGroup>
          <inkml:annotationXML>
            <emma:emma xmlns:emma="http://www.w3.org/2003/04/emma" version="1.0">
              <emma:interpretation id="{C94F06B4-4F11-440C-AADC-61F2DA373011}" emma:medium="tactile" emma:mode="ink">
                <msink:context xmlns:msink="http://schemas.microsoft.com/ink/2010/main" type="inkWord" rotatedBoundingBox="17857,12745 17930,12744 17931,13017 17858,13018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73054.1497">13686 11646 572 0,'13'-41'208'0,"-13"41"-160"0,17-23-12 0,-13 15 56 15,5 8-56-15,-5 0 156 16,5 8-112-16,-1 19 64 16,1-1-84-16,-14 23-36 15,5-3-12-15,-21 14-304 16,0-3 160-16</inkml:trace>
        </inkml:traceGroup>
        <inkml:traceGroup>
          <inkml:annotationXML>
            <emma:emma xmlns:emma="http://www.w3.org/2003/04/emma" version="1.0">
              <emma:interpretation id="{62A8220F-1CA7-4DA0-A121-ADE57E503B37}" emma:medium="tactile" emma:mode="ink">
                <msink:context xmlns:msink="http://schemas.microsoft.com/ink/2010/main" type="inkWord" rotatedBoundingBox="19756,12000 20740,11999 20741,13220 19757,13222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74209.2093">16331 11188 684 0,'-17'8'252'0,"17"-8"-192"0,8 15-20 0,1-15 40 16,8 4-52-16,21-4-28 15,13 0-4-15,17-4-192 16,-4 0 104-16</inkml:trace>
          <inkml:trace contextRef="#ctx0" brushRef="#br0" timeOffset="374094.3847">16331 11063 652 0,'-9'-15'244'0,"9"15"-192"0,9-7-12 15,-9 3 164 1,4 4-120-16,0-8 20 15,5 1-64-15,3-5-16 0,6 9-16 0,7-5 4 16,9 4-8-16,-4 4-196 16,0 8 104-16</inkml:trace>
          <inkml:trace contextRef="#ctx0" brushRef="#br0" timeOffset="373803.6119">15598 12048 612 0,'0'-8'228'0,"0"8"-180"0,0 11-12 0,0-11 60 15,0 0-60-15,0 0 40 16,0 0-44-16,0-7 36 15,9-1-40-15,-1-14 4 16,-3-1-20-16,-1-23-16 16,0 5 0-16,-4-31 12 15,0 4-4-15,0-19-28 16,0 15 12-16,0-15-12 16,0 15 12-16,0-23 8 15,9 16 4-15,3-8 8 16,1 15-4-16,17 0 52 15,4 15-32-15,4 4 60 16,5 15-48-16,4 8 20 16,-5 11-36-16,-3 8 28 15,-5 7-32-15,-13 11 4 16,5 8-12-16,-14 12 12 16,-7 3-12-16,-10 8 24 15,-3 0-20-15,-22-4 4 16,9 0-8-16,-26-7-68 0,13-5 32 15,-9-10-76-15,13-1 60 0,-8-11-24 16,13 8 40-16,3-8-48 16,14 0 44-16,12 3 0 15,13 5 16-15,4 3 4 16,13 4 4-16,13 4 32 16,4-3-12-16,-4 2 40 15,0 5-28-15,-26 0 56 16,1 0-44-16,-31-8 44 15,-4 0-44-15,-29-4 8 16,-1 1-28-16,-16-9 0 16,7 5-8-16,-7-12 28 15,8 4-20-15,0-7-48 16,17-1 16-16,8-3-192 16,17 3 116-16</inkml:trace>
        </inkml:traceGroup>
        <inkml:traceGroup>
          <inkml:annotationXML>
            <emma:emma xmlns:emma="http://www.w3.org/2003/04/emma" version="1.0">
              <emma:interpretation id="{E2F009FE-79F4-4466-89BA-7659CD58C4BD}" emma:medium="tactile" emma:mode="ink">
                <msink:context xmlns:msink="http://schemas.microsoft.com/ink/2010/main" type="inkWord" rotatedBoundingBox="21315,11795 21651,11794 21652,12419 21316,12420"/>
              </emma:interpretation>
            </emma:emma>
          </inkml:annotationXML>
          <inkml:trace contextRef="#ctx0" brushRef="#br0" timeOffset="374907.5184">17280 10643 508 0,'-17'-15'188'0,"17"15"-148"0,-4-4-8 0,-5 8 88 15,9 4-72-15,-4 7 140 16,0 4-108-16,-9 11 36 16,5 4-72-16,3 23 64 15,1 3-60-15,-4 12-8 16,3 0-24-16,-7-11 68 15,12-8-48-15,-13-15 56 16,9-8-52-16,-9-11 40 16,4-8-44-16,5-18-28 15,4-5-8-15,4-22-20 16,13 4 12-16,5-23-164 16,3 4 96-16,9-4-136 15,0 15 120-15,5 4 36 16,3 11 36-16,-12 8 44 15,-4 11-12-15,-18 8 56 16,5 7-36-16,-13 5 36 16,-4 2-36-16,-13 1 36 15,4 4-40-15,-17-4-4 16,4-4-16-16,-12-7 28 16,8-4-20-16,-8-8 4 15,12 4-12-15,-3-4-32 16,12 0 12-16,-5 4-20 15,22 8 16-15,0 7 52 16,17 8-16-16,9 7 60 0,4 0-44 16,12 4 20-16,9 0-36 0,-4-7 16 15,-13-4-20-15,-4-8 20 16,0 0-24-16,-17-8-108 16,-1 1 48-16,-12-8-208 15,0 0 140-15,-12 0-568 16,-5 0 376-16</inkml:trace>
        </inkml:traceGroup>
      </inkml:traceGroup>
      <inkml:traceGroup>
        <inkml:annotationXML>
          <emma:emma xmlns:emma="http://www.w3.org/2003/04/emma" version="1.0">
            <emma:interpretation id="{B42F2848-A40D-4EC8-9C21-C894FF6D5846}" emma:medium="tactile" emma:mode="ink">
              <msink:context xmlns:msink="http://schemas.microsoft.com/ink/2010/main" type="line" rotatedBoundingBox="3699,13044 21816,12907 21828,14428 3711,14565"/>
            </emma:interpretation>
          </emma:emma>
        </inkml:annotationXML>
        <inkml:traceGroup>
          <inkml:annotationXML>
            <emma:emma xmlns:emma="http://www.w3.org/2003/04/emma" version="1.0">
              <emma:interpretation id="{709DCEC7-B948-4030-80F1-75CB8BDC67FF}" emma:medium="tactile" emma:mode="ink">
                <msink:context xmlns:msink="http://schemas.microsoft.com/ink/2010/main" type="inkWord" rotatedBoundingBox="3701,13318 4525,13312 4535,14559 3711,14565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98530.9634">213 12214 676 0,'9'-4'248'0,"-9"4"-192"16,30-7-16-16,-18 3 92 15,-3 0-80-15,12-7 68 16,-8 3-68-16,4-3 32 16,-4 7-48-16,-5-3 44 15,1 7-48-15,-18-8 36 0,1 8-36 0,-22 0-28 16,4 4-4-16,-25-4 0 16,4 4 0-16,1-1 16 15,-1-3-8-15,-4 0-12 16,8 0 0-16,-8-7-4 15,17 3 0-15,-13 4-12 16,13 0 12-16,-4 0-12 16,4 8 8-16,4-1 8 15,9 8 4-15,-1 4-12 16,14 8 8-16,-5 14 12 16,4 5-4-16,-3 11-4 15,3-1 4-15,-8 1 20 16,4-8-12-16,1-3-4 15,-5-8-4-15,8-4-16 16,0-8 8-16,1-3-16 16,8-4 12-16,0-8 32 15,8 0-16-15,1-7-8 16,4 0-4-16,8-8 4 16,0 4 0-16,9 0-20 15,4 4 12-15,0 0-4 16,5 3 4-16,-1-3 16 15,-4 4-4-15,0-1-4 16,-4 1 4-16,-9-8 4 16,0 4-4-16,-4-4 24 0,-4 0-16 15,-4 0-92-15,-1 0 44 0</inkml:trace>
          <inkml:trace contextRef="#ctx0" brushRef="#br0" timeOffset="399266.0515">-438 12437 924 0,'-22'-15'340'0,"22"15"-260"0,-8 4-28 0,8-4 64 31,0 0-76-31,13 4-36 0,4 7-4 0,17 1 4 15,4-1 0-15,17-7 8 16,1 3-8-16,-1-7-152 16,-4 4 80-16,0-8-228 15,-4 4 168-15,-4 0-260 16,-5 8 220-16,-8-4-12 16,-4 3 104-16,-9 1 412 15,-5-1-180-15,-12 5 160 16,-4 3-180-16,-9 8 28 15,5 3-96-15,-14 1-4 16,18 3-40-16,-4-4-12 16,3-3-8-16,5-4-24 15,5 0 12-15,3-4 20 0,5-4-4 16,4-11-4-16,0 8 0 0,4-16-68 16,5 8 36-16,-1 0-40 15,5-7 36-15,0-1-8 16,-4 1 24-16,-1 3-8 15,-4-4 12-15,-8 5 52 16,0 6-20-16,-13 9 68 16,-4 3-48-16,-18 19 28 15,14 4-40-15,-13 30-8 16,4 0-12-16,0 0-16 16,4 0 4-16,-4-11 12 15,4-4-4-15,-13-4 32 16,9-7-20-16,-12-8 12 15,7-4-16-15,-7-11 12 16,3-4-16-16,-4-15 16 16,9 0-16-16,-5-19 40 15,5 4-24-15,0-19-4 16,8 0-12-16,9-15-32 16,8 3 12-16,4-7 4 15,5 12 8-15,4-5-20 16,5 16 12-16,-1 0 20 15,4 7-4-15,1 0 24 16,0 12-20-16,-1 0-12 16,1 3-4-16,3-3-164 15,1 3 92-15</inkml:trace>
        </inkml:traceGroup>
        <inkml:traceGroup>
          <inkml:annotationXML>
            <emma:emma xmlns:emma="http://www.w3.org/2003/04/emma" version="1.0">
              <emma:interpretation id="{44B6ECA7-8F2E-440F-AA74-DE8A5E4766FA}" emma:medium="tactile" emma:mode="ink">
                <msink:context xmlns:msink="http://schemas.microsoft.com/ink/2010/main" type="inkWord" rotatedBoundingBox="5024,13197 7290,13179 7297,14094 5031,1411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00680.2245">2070 12207 780 0,'8'-8'288'0,"-8"8"-224"0,22 4-20 0,-1-4 48 15,-4 7-60-15,17 1 76 16,4-1-60-16,13-7 52 15,1 8-56-15,-6-8 4 16,6 0-28-16,-14 0-4 16,4-4-8-16,-12 0 28 15,-8 4-20-15,-1-3-68 16,-4 3 28-16,-13-4-168 16,13 0 108-16</inkml:trace>
          <inkml:trace contextRef="#ctx0" brushRef="#br0" timeOffset="400992.4914">2449 12021 644 0,'-13'-7'236'0,"13"7"-180"0,0 15-20 16,-4-4 116-16,4-3-92 15,-13 3 96-15,13 12-88 0,-21 11 28 16,12 0-56-16,-21 23 28 16,9-4-36-16,0 3 8 15,0-3-24 1,-1 4 20-16,14-15-24 0,3-1-20 16,10-7 0-1,12 1-4-15,4-9 4 0,13-7 32 16,4 4-12-16,-3-8-152 15,3-4 72-15,4-11-236 16,-12 0 172-16</inkml:trace>
          <inkml:trace contextRef="#ctx0" brushRef="#br0" timeOffset="401244.6727">2781 12021 780 0,'21'-7'288'0,"-21"7"-224"0,60 15-20 16,-30 0 156-1,4 4-120-15,4 26 116 16,13 8-112-16,-17 30 8 16,5 4-52-16,-18 4 44 15,-8-11-48-15,-35-8 36 0,1-8-40 16,-43 8-36-16,-8-4 0 0,-22 8-292 15,13-4 164 1</inkml:trace>
          <inkml:trace contextRef="#ctx0" brushRef="#br0" timeOffset="399642.0366">1214 12082 820 0,'-17'-4'304'0,"17"4"-236"0,-9-11-20 0,-3 11 20 16,3 0-48-16,-12 0 68 15,0 7-48-15,-22-3 44 16,9 7-48-16,-17 16 32 16,17 7-36-16,-5 23-28 15,10 3-4-15,7 12 16 16,10-4-8-16,7-3 4 15,10-9-4-15,7-6-16 16,5-9 4-16,9-3-32 16,-1-8 20-16,9-7-204 15,1-4 120-15</inkml:trace>
          <inkml:trace contextRef="#ctx0" brushRef="#br0" timeOffset="400173.4686">1265 12441 800 0,'0'-15'296'0,"0"15"-232"0,-4 0-16 0,-5 0 116 15,18 0-100-15,-5 0 8 32,5 4-44-32,3 0-24 0,10-1-8 0,3 5-136 15,5 0 72-15,8 3-488 16,1 4 308-16</inkml:trace>
          <inkml:trace contextRef="#ctx0" brushRef="#br0" timeOffset="400002.4213">1265 12225 748 0,'9'-15'276'0,"-9"15"-216"0,12-3-16 0,-12 3 48 16,9 7-60-16,4 4 68 16,4 8-60-16,-5 8 20 15,10-1-40-15,-14 8 16 16,14 4-20-16,-22 4 8 15,0-4-12-15,-13 0 36 16,-4-4-24-16,-5-4-4 16,10-3-12-16,-5-9-8 15,4 1 4-15,0-7 20 16,9 3-12-16,0-4-40 16,8 1 16-16,4-9 36 15,9 5-12-15,5-8 0 16,-1 0-8-16,4-4-128 15,1 4 68-15,0-4-144 16,-1 4 112-16,-12-3-320 16,-5-1 228-16</inkml:trace>
          <inkml:trace contextRef="#ctx0" brushRef="#br0" timeOffset="400427.0504">1874 12604 788 0,'-13'23'292'0,"13"-23"-228"0,-21 41-16 16,12-26 80-1,1 4-80-15,-5 8 24 16,5 3-40-16,-14 4-20 16,14-3-8-16,-14-5 12 15,10 4-8-15,-10-15-4 16,14-3 0-16,-5-16-216 16,5-4 116-16</inkml:trace>
        </inkml:traceGroup>
        <inkml:traceGroup>
          <inkml:annotationXML>
            <emma:emma xmlns:emma="http://www.w3.org/2003/04/emma" version="1.0">
              <emma:interpretation id="{49482B13-0EC5-49E8-99D0-CFBD49641E2F}" emma:medium="tactile" emma:mode="ink">
                <msink:context xmlns:msink="http://schemas.microsoft.com/ink/2010/main" type="inkWord" rotatedBoundingBox="7865,13423 8244,13420 8247,13798 7868,13800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02035.476">3696 12604 872 0,'13'-4'324'0,"-13"4"-252"0,47 4-20 15,-26-4 40 1,5 0-60-16,4 0 16 0,0 4-32 0,12-4-156 16,9 7 72-1,9-3-228-15,-1 4 168 0</inkml:trace>
          <inkml:trace contextRef="#ctx0" brushRef="#br0" timeOffset="401898.5867">3803 12294 880 0,'-21'-31'328'0,"21"31"-256"0,0-3-16 0,0-1 124 16,8 4-108-16,1-4-28 15,3 8-28-15,10-4-8 16,-1 4-4-16,9-4 16 15,0 7-12-15,-1 4-196 16,6 5 100-16,-27 10-288 16,5 8 208-16</inkml:trace>
        </inkml:traceGroup>
        <inkml:traceGroup>
          <inkml:annotationXML>
            <emma:emma xmlns:emma="http://www.w3.org/2003/04/emma" version="1.0">
              <emma:interpretation id="{2F6345B3-C826-45B7-9615-DE2887FA49D2}" emma:medium="tactile" emma:mode="ink">
                <msink:context xmlns:msink="http://schemas.microsoft.com/ink/2010/main" type="inkWord" rotatedBoundingBox="8843,13228 9732,13221 9738,14012 8849,14019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02934.8525">4748 12434 756 0,'-8'-23'280'0,"8"23"-216"0,17-19-20 15,-4 11 120 1,-1 1-100-16,14-1 60 15,-1-3-68-15,1 3 12 16,0 5-40-16,3-1-16 0,1 8-8 16,4-1-40-16,-4 5 20 0,0-4-216 15,0 3 132-15,4 1-596 16,-4 3 388-16</inkml:trace>
          <inkml:trace contextRef="#ctx0" brushRef="#br0" timeOffset="403313.3746">5276 12630 612 0,'9'-3'228'16,"-9"3"-180"-16,13 3-12 0,-13 1 96 15,8 0-80-15,9 0 52 16,-4 3-64-16,8 5-12 16,0-1-16-16,-3 0 0 15,-6 5-8-15,-3-5 40 16,-5 4-20-16,-17-4 32 16,1 5-32-16,-14-5 20 15,5 4-24-15,-5-4 28 16,1 5-32-16,3-9 48 15,10 5-36-15,-6-9-32 16,14 1 0-16,4-4 0 0,4 4 4 0,14-8 32 16,11 4-16-16,5-4 4 15,9 8-12-15,-5-4 28 16,5 0-20-16,-5 0-84 16,-8 0 36-16,-9 0-220 15,-8 0 140-15,0 4-556 16,-13 3 372-16</inkml:trace>
          <inkml:trace contextRef="#ctx0" brushRef="#br0" timeOffset="402554.9991">5264 12157 820 0,'12'-19'304'0,"-12"19"-236"0,0-22-20 0,-4 14 116 16,4 8-100-16,-8-7 44 15,-10 3-64-15,6-4-16 16,-1 8-16-16,-17-7-12 16,13 3 4-16,-17-4-24 15,13 5 12-15,-18-5-4 16,10 8 4-16,-14-4 8 16,9 8 0-16,-4 0-20 15,8 3 12-15,-4 1 12 16,4 3 0-16,0 12 8 15,17 7-8-15,-8 19 16 0,4 8-12 16,-4 11-4-16,8 0 0 0,-4-7-4 16,13-12 0-16,-13-7-12 15,17 0 8-15,-13-16 12 16,13 0-4-16,0-3-4 16,0-4 4-16,0-11-24 15,8 7 12-15,5-11 12 16,8 3 0-16,18 1-4 15,-5-1 4-15,17 1-4 16,-8 3 0-16,8-3 16 16,-9 3-8-16,-3-3-40 15,3 3 20-15,-21-11-140 16,9 4 84-16,-13-8-260 16,-4 0 184-16</inkml:trace>
        </inkml:traceGroup>
        <inkml:traceGroup>
          <inkml:annotationXML>
            <emma:emma xmlns:emma="http://www.w3.org/2003/04/emma" version="1.0">
              <emma:interpretation id="{309FC4B3-7828-4077-981B-2A32081D7820}" emma:medium="tactile" emma:mode="ink">
                <msink:context xmlns:msink="http://schemas.microsoft.com/ink/2010/main" type="inkWord" rotatedBoundingBox="10446,13418 11425,13410 11428,13813 10449,13821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05106.5948">6409 12472 404 0,'9'3'148'0,"-9"-3"-112"0,4 4-12 16,-4-4 152-1,0 0-100-15,0-4 84 16,0 4-92-16,8-7 36 16,-8 3-64-16,9-11 16 15,-1 3-36-15,-8-6 8 16,0 2-16-16,-8-6 20 15,8 7-20-15,-9-4 4 16,9 3-8-16,-21 1-16 16,12 4 4-16,-12 7 20 15,8 4-8-15,-4 8 32 0,5 7-24 0,-10 8-12 16,10 7-8-16,-6 8 20 16,10 0-8-16,8-1 4 15,0 1-4-15,8-7-24 16,10-1 8-16,-6-7 20 15,10-5-4-15,7-6 16 16,5-5-16-16,-4-7 4 16,0 0-4-16,13-7-16 15,-5-1 4-15,5-7-4 16,-9 0 0-16,4-11 16 16,-8 7-4-16,-17-12 16 15,4 9-12-15,-13-9 4 16,-4 9-4-16,0-1-32 15,0 8 12-15,-4 11-4 16,-5 8 8-16,9 11-20 16,0 4 16-16,9 7 12 15,-5 1 4-15,13-1-12 16,-4 1 4-16,4-4 4 16,-5-5 0-16,10-6 0 15,8-1 0-15,-1-3 0 16,-3-1 0-16,4-7-28 15,0 4 16-15,-9-12-20 16,0 1 16-16,-4-4-16 16,-13-5 16-16,-4-10-16 15,-4 3 16-15,-13-11-28 16,-4 8 28-16,-9-8 4 0,4 18 12 0,-3-10 16 16,-1 7-8-16,0-4 4 15,17 16-4-15,-4-1 12 16,4 4-12-1,13 1-12-15,0 3 0 0,22-4-4 16,-1 4 0-16,9 0 24 16,4 0-8-16,4-8-12 15,5 1 0-15,-5-1-4 16,-4 1 0-16,-13-5 16 16,1 5-4-16,-5-5 32 15,-4 5-20-15,-5-5 32 16,1 5-32-16,-18-1 4 15,1 4-12-15,-5 1-16 16,13 3 4-16,-9 0 4 16,9 7 0-16,-8 1-44 15,8 3 24-15,8 4-4 16,1 4 16-16,12 8-20 16,0-1 16-16,-4 4-4 15,5 5 8-15,-1-5 32 16,0 0-12-16,-8 0 24 15,4-3-24-15,-13-4 76 16,-4-1-52-16,-4-7 56 16,-4 1-52-16,-1-9 8 15,-4 4-32-15,-4-3-8 16,4-8-4-16,5 0 20 0,-5 0-12 0,5 0-32 16,3-8 12-16,1 1-36 15,4 7 28-15,-4 0-144 16,8 0 88-16,0-4-224 15,9-3 168-15</inkml:trace>
        </inkml:traceGroup>
        <inkml:traceGroup>
          <inkml:annotationXML>
            <emma:emma xmlns:emma="http://www.w3.org/2003/04/emma" version="1.0">
              <emma:interpretation id="{EF829ABB-4A7B-4DA8-B560-69BAEDFE05C7}" emma:medium="tactile" emma:mode="ink">
                <msink:context xmlns:msink="http://schemas.microsoft.com/ink/2010/main" type="inkWord" rotatedBoundingBox="11968,13097 14162,13080 14168,13914 11975,13931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406744.5071">8453 12176 456 0,'8'-19'168'0,"-8"19"-128"0,0-11-16 16,0 7 140-1,0 4-96-15,0-4 52 16,0 1-72-16,-8-1 20 16,8 8-40-16,-13-1 8 15,13 9-20-15,-8 10 36 0,3 9-28 0,-3 14 40 31,-1 1-36-31,9 7-4 0,0-4-16 0,-4-4 4 16,8-7-8-16,-8-8-4 16,13-3 4-16,-1-8 4 15,1 0-4 1,3-8-4-16,1-7 4 0,4-8-60 16,0 0 32-16,0-11-8 15,5 0 20-15,-1-15-8 16,4 3 8-16,-8-11 8 15,-4 8 4-15,-13 0-28 16,9 7 16-16,-9 8 40 16,0 7-16-16,0 16 16 15,0 7-16-15,13 8-16 16,-5 3 0-16,13 1 4 16,9-1 0-16,8-3 8 15,5-4-4-15,4-4 24 16,-5-4-16-16,-3-3-20 15,-5 0 0-15,-9-12 48 16,1 4-20-16,-9-8-20 16,0 1 0-16,-8-12 8 15,3 4-4-15,-7-23-4 16,-5 4 4-16,0-16-24 16,0 13 12-16,-5-9 4 15,-3 12 4-15,-1 0-20 16,9 8 12-16,0-1 40 0,0 12-20 15,0-4 16-15,0 11-16 0,9 1 20 16,4 3-20-16,-5-3 32 16,13 3-28-16,1-4 48 15,7 8-36-15,23-11-4 16,7 7-16-16,14-7 20 16,-1 11-16-16,-8-4 24 15,0 8-24-15,-17-4 4 16,-13 3-8-16,-13-3 4 15,0 4-8-15,-25 0-188 16,-5 0 100-16</inkml:trace>
          <inkml:trace contextRef="#ctx0" brushRef="#br0" timeOffset="407119.4415">9322 11926 364 0,'-5'-11'132'0,"5"11"-100"0,0 0-12 16,0 0 168-1,0 0-108-15,0 0 100 16,0 4-104-16,0 0 64 16,0 7-80-16,-4 4 12 15,4 0-40-15,-4 4 56 16,4 0-48-16,-13 4 52 0,13 0-52 0,-13 3 16 15,5 8-36-15,-5 8 28 16,4-1-32 0,-8 12 4-16,5-3-12 0,-1-1-8 15,4 0 4-15,9-7-24 16,0-4 12-16,9-8 4 16,4-4 4-16,8 1 16 15,0-12-8-15,5 0-72 16,8-4 32-16,0-3-232 15,-4 0 144-15,12-8-600 16,-3-4 404-16</inkml:trace>
          <inkml:trace contextRef="#ctx0" brushRef="#br0" timeOffset="407319.5104">9688 12422 880 0,'13'-7'328'0,"-13"7"-256"0,0-12-16 16,8 5 88 0,1 7-88-16,12-8 32 15,0 1-52-15,9-1 20 16,0 4-28-16,12 4-204 16,1 4 96-16,0 4-296 15,3 7 212-15</inkml:trace>
          <inkml:trace contextRef="#ctx0" brushRef="#br0" timeOffset="405511.6719">8266 12040 736 0,'8'-8'272'0,"-8"8"-208"0,-8-7-20 16,3 3 116-1,1 4-96-15,-17 0 60 16,4 0-68-16,-22-7 0 16,1 14-32-16,-13-7 32 15,0 11-32-15,0 8-32 16,17 0 4-16,-9 15 44 16,13 4-20-16,1 23 8 15,7-1-16-15,1 16-24 0,12-8 4 0,9-3 20 16,9-9-4-16,4-6 16 15,8-5-16-15,9-3-180 16,0-8 96-16,21-4-388 16,-4 0 260-16</inkml:trace>
        </inkml:traceGroup>
        <inkml:traceGroup>
          <inkml:annotationXML>
            <emma:emma xmlns:emma="http://www.w3.org/2003/04/emma" version="1.0">
              <emma:interpretation id="{DDE2F40C-7A2F-4F63-B430-E1366B375D60}" emma:medium="tactile" emma:mode="ink">
                <msink:context xmlns:msink="http://schemas.microsoft.com/ink/2010/main" type="inkWord" rotatedBoundingBox="14634,13150 15777,13141 15785,14209 14643,14218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08858.1703">11289 12120 528 0,'-13'-16'196'0,"13"16"-152"0,9-3-12 0,-9-1 8 16,4 4-28-16,0-4 136 15,0 8-80-15,-4-4 56 16,17 0-68-16,-4 0 44 15,9 7-56-15,-1-3 4 16,0 4-28-16,9-1 24 16,0 1-28-16,-9 3 20 15,0 8-20-15,-4 4 8 16,-4 3-12-16,-21 16 36 16,3 0-24-16,-33 7 4 15,8-8-16-15,-21-6 12 16,9-5-16-16,-1-7 16 15,0-1-16-15,5-7 24 16,12 1-20-16,5-5-40 16,8 0 16-16,9-3-8 15,13-1 12-15,8-3 16 16,8 4-4-16,9-8 8 16,5 4-8-16,-1-4-116 15,0 3 60-15,-8-3-172 16,-4 0 124-16,-14-3-348 15,-3-1 252-15</inkml:trace>
          <inkml:trace contextRef="#ctx0" brushRef="#br0" timeOffset="409030.9727">11161 12377 684 0,'0'-15'252'0,"0"15"-192"0,9-8-20 0,-5 4 136 15,4 4-104-15,5-3 96 16,17-1-100-16,8-4-24 15,5 8-28-15,8-4 28 16,4 1-20-16,5 3-136 16,-9 7 60-16,-8 1-280 15,-1-1 184-15</inkml:trace>
          <inkml:trace contextRef="#ctx0" brushRef="#br0" timeOffset="408410.3817">10480 13039 600 0,'-9'8'224'0,"9"-8"-176"0,0 0-12 0,0-4 132 16,5 4-100-16,-5-7 52 15,4 3-72-15,0-11 28 16,0-1-44-16,1-10 8 16,3 7-24-16,-4-15 20 15,1 7-24-15,-1-10-4 16,0-1-4-16,0-4-4 15,1 12 0-15,3-16 0 16,-8 12 0-16,9-15 8 16,-5 8-4-16,5-24-12 15,-1 20 4-15,9-23-16 16,-4 18 12-16,8-14 4 16,0 15 4-16,9 0 24 15,-8 11-12-15,7-4 32 16,1 12-28-16,0 0 4 15,-5 7-12-15,1 0 4 16,0 8-8-16,-5 4 8 16,-4 11-8-16,0 3 16 0,0 9-12 15,-4 3-12-15,4 0 0 16,-9 4 40-16,5 0-24 0,-13 4 36 16,0 3-32-16,-13 1 20 15,5-1-20-15,-22 1-52 16,9-5 20-16,-22 1-40 15,1-4 32-15,-10-8-8 16,23-3 20-16,-1-4-28 16,9-1 24-16,12 1-40 15,18 0 36-15,12 4-36 16,0 7 32-16,17 4 12 16,5 7 8-16,0 8 20 15,-5 0-8-15,-8 0 16 16,-5-3-16-16,-20-5 76 15,-1 1-48-15,-21-8 48 16,0 0-48-16,-30-8-12 16,4 0-12-16,-21-11 8 15,13 4-12-15,0-12-84 16,21 5 44-16</inkml:trace>
        </inkml:traceGroup>
        <inkml:traceGroup>
          <inkml:annotationXML>
            <emma:emma xmlns:emma="http://www.w3.org/2003/04/emma" version="1.0">
              <emma:interpretation id="{A84DF97C-107D-4B8E-AF75-EC27603583BE}" emma:medium="tactile" emma:mode="ink">
                <msink:context xmlns:msink="http://schemas.microsoft.com/ink/2010/main" type="inkWord" rotatedBoundingBox="16307,12948 17635,12938 17643,13980 16315,13990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10604.156">12141 12456 528 0,'0'-15'196'0,"0"15"-152"0,8-11-12 0,-8 7 148 16,4 4-104-16,-4-4 84 15,9 4-92-15,4-3 24 16,4-1-52-16,4-4 12 16,0 8-32-16,9-7 28 15,0 7-32-15,-5-8-4 16,5 8-8-16,0-4 28 16,0 4-16-16,-9-4-76 15,-8 4 32-15,4-3-96 16,-13 3 68-16,-4-8-244 15,0 4 164-15</inkml:trace>
          <inkml:trace contextRef="#ctx0" brushRef="#br0" timeOffset="410876.88">12366 12142 580 0,'0'8'216'0,"0"-8"-168"0,0 19-12 16,-8-4 136-1,8 4-100-15,-9 15 44 16,9 0-72-16,0 11 56 16,-4-3-60-16,-13 3 64 0,8-3-64 15,5-8-44-15,-4-4 0 0,-1-7 16 16,9 0-8-16,0-8-44 15,4-4 24-15,1-7-244 16,7-4 144-16</inkml:trace>
          <inkml:trace contextRef="#ctx0" brushRef="#br0" timeOffset="411367.4927">13082 12082 580 0,'-5'7'216'0,"5"-7"-168"16,-17 27-12-16,17-8 120 16,0 0-92-16,-8 15 44 15,-5 3-64-15,5 9 28 16,-5-1-40-16,-9-3 8 15,5-4-24-15,-17-8 36 16,5 4-28-16,-23-19-12 16,6 4-8-16,-10-19 12 15,14 0-8-15,-1-11-20 16,13 0 4-16,18-20-40 16,3 1 28-16,18-12-36 0,3 1 32 15,18-1 0-15,4 12 16 0,4 7-12 16,-8 0 12-16,0 8-12 15,-4 11 8-15,-5 8 52 16,-4 4-20-16,4 11 68 16,1 7-48-16,-1 8 36 15,-4 0-44-15,-4 8 0 16,-1-8-20-16,-3 0 20 16,8-4-20-16,-13-3 12 15,5-4-12-15,-5-4 0 16,5-4-4-16,-9-4-140 15,4-3 76-15,-4-8-256 16,0 0 176-16</inkml:trace>
          <inkml:trace contextRef="#ctx0" brushRef="#br0" timeOffset="411789.4446">13043 11775 560 0,'-4'0'208'0,"4"0"-164"0,9-4-8 0,-1 4 92 15,9 8-76-15,13-1 96 16,4 9-88-16,13 10 24 16,0 8-48-16,4 12 76 15,-4 3-64-15,-5 30 40 16,-3 1-52-16,-18 18 8 15,9-3-28-15,-30-8 44 16,8-11-32-16,-42-8 12 16,4-8-24-16,-34 1-36 15,5-4 12-15,-22-8-256 16,13-4 148-16</inkml:trace>
        </inkml:traceGroup>
        <inkml:traceGroup>
          <inkml:annotationXML>
            <emma:emma xmlns:emma="http://www.w3.org/2003/04/emma" version="1.0">
              <emma:interpretation id="{7BD6AEF7-9E88-49E1-8EF6-D728E2BD026E}" emma:medium="tactile" emma:mode="ink">
                <msink:context xmlns:msink="http://schemas.microsoft.com/ink/2010/main" type="inkWord" rotatedBoundingBox="18311,13935 18488,13933 18491,14322 18313,14324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33095.4292">14308 12763 652 0,'-4'0'244'0,"8"11"-192"0,5 4-12 15,-9-3 40-15,0 14-52 16,-5 8 8-16,1 8-24 0,-5 3-68 16,-8 1 28-16,-4-8-120 15,-9 0 84-15,1-4-360 16,-6-8 236-16,10-3 36 15</inkml:trace>
        </inkml:traceGroup>
        <inkml:traceGroup>
          <inkml:annotationXML>
            <emma:emma xmlns:emma="http://www.w3.org/2003/04/emma" version="1.0">
              <emma:interpretation id="{8C5E0956-1357-4DE4-A102-466F0CE6AA5A}" emma:medium="tactile" emma:mode="ink">
                <msink:context xmlns:msink="http://schemas.microsoft.com/ink/2010/main" type="inkWord" rotatedBoundingBox="19754,13478 20908,13469 20912,13915 19758,13924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33904.583">15585 12604 684 0,'5'-4'252'0,"-1"4"-192"0,9 4-20 0,-5-4 136 15,9 0-104-15,5 4-12 16,7-4-36-16,10 0 32 15,8 0-28-15,-1 0-16 0,14-4-4 16,-5 0-116-16,-4 4 60 16,-4-4-288-16,-13 1 188 15,5 3-324 1</inkml:trace>
          <inkml:trace contextRef="#ctx0" brushRef="#br0" timeOffset="433748.1654">15679 12453 476 0,'-13'-23'176'0,"13"15"-136"0,0-3-12 15,0 7 100-15,5-3-76 16,3-5-4-16,13 1-28 0,1 0 4 16,-1-1-16-1,17-3 24-15,13 0-20 0,-8 4 48 16,-5 3-32-16,-12 8-24 15,-5 4-4-15,-12 7 68 0,-9 12-36 16,-22 7 4-16,1 8-20 16,-17 4 8-16,-1-5-16 15,1 1 16-15,4 0-16 16,0-8-4-16,4 1 0 16,5-9-4-16,3-3 0 15,5 0 0-15,9-4 0 16,-1-3-20-16,5-5 12 15,4 1 4-15,0-8 4 0,9 7 32 16,8-3-16 0,0 0 12-16,4 0-16 0,-4 0 0 15,0-4-4-15,-4 0-68 16,0-4 32-16,-5 4-216 16,-4-4 132-16</inkml:trace>
          <inkml:trace contextRef="#ctx0" brushRef="#br0" timeOffset="434321.3077">16343 12578 716 0,'9'-4'264'0,"-1"11"-204"0,14-3-16 0,-9-4 64 0,29 0-68 0,5 0-28 0,17 0-8 0,0 0-288 16,4 0 156-16,-9 0-344 15</inkml:trace>
          <inkml:trace contextRef="#ctx0" brushRef="#br0" timeOffset="434086.1398">16390 12411 612 0,'-12'-15'228'0,"12"11"-180"0,0-4-12 16,4 5 80 0,9-1-56-16,16 4-24 15,10 0-24-15,3 4-8 16,5 3-420-16</inkml:trace>
        </inkml:traceGroup>
        <inkml:traceGroup>
          <inkml:annotationXML>
            <emma:emma xmlns:emma="http://www.w3.org/2003/04/emma" version="1.0">
              <emma:interpretation id="{364A4B57-BCC2-462A-8F63-410D9FC460A5}" emma:medium="tactile" emma:mode="ink">
                <msink:context xmlns:msink="http://schemas.microsoft.com/ink/2010/main" type="inkWord" rotatedBoundingBox="21561,13553 21821,13551 21823,13816 21563,13818"/>
              </emma:interpretation>
              <emma:one-of disjunction-type="recognition" id="oneOf41">
                <emma:interpretation id="interp45" emma:lang="" emma:confidence="0">
                  <emma:literal>o</emma:literal>
                </emma:interpretation>
                <emma:interpretation id="interp46" emma:lang="" emma:confidence="0">
                  <emma:literal>0</emma:literal>
                </emma:interpretation>
                <emma:interpretation id="interp47" emma:lang="" emma:confidence="0">
                  <emma:literal>O</emma:literal>
                </emma:interpretation>
                <emma:interpretation id="interp48" emma:lang="" emma:confidence="0">
                  <emma:literal>U</emma:literal>
                </emma:interpretation>
                <emma:interpretation id="interp49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434841.2209">17455 12426 288 0,'38'-19'108'0,"-25"15"-84"0,4-3-4 16,-4 3 208-16,-9 0-128 16,-4 4 124-16,-4 4-128 15,-1 7 48-15,-16 5-84 16,-9 6 64-16,5 5-72 0,-5 7-60 15,9-8 0-15,8 1-4 16,13-4 12-16,13 3-12 16,8-11 8-16,13-4 28 15,0-3-12-15,0 0 12 16,5-16-12-16,-5 0-16 16,-9-3 0-16,-8-8 20 15,-8-7-8-15,-18-8 4 0,1-8-4 16,-14 0-8-16,14 8 4 15,-13 8-112-15,4 14 60 16,4 9-544 0,13 14 328-16,17-7-56 15</inkml:trace>
        </inkml:traceGroup>
      </inkml:traceGroup>
      <inkml:traceGroup>
        <inkml:annotationXML>
          <emma:emma xmlns:emma="http://www.w3.org/2003/04/emma" version="1.0">
            <emma:interpretation id="{AE040990-B03E-450C-98B4-89AA56B1191C}" emma:medium="tactile" emma:mode="ink">
              <msink:context xmlns:msink="http://schemas.microsoft.com/ink/2010/main" type="line" rotatedBoundingBox="4312,14382 21440,14294 21447,15691 4319,15780"/>
            </emma:interpretation>
          </emma:emma>
        </inkml:annotationXML>
        <inkml:traceGroup>
          <inkml:annotationXML>
            <emma:emma xmlns:emma="http://www.w3.org/2003/04/emma" version="1.0">
              <emma:interpretation id="{633D3132-8CAF-4A49-93B3-64BC3B055A1C}" emma:medium="tactile" emma:mode="ink">
                <msink:context xmlns:msink="http://schemas.microsoft.com/ink/2010/main" type="inkWord" rotatedBoundingBox="4312,14382 5757,14375 5762,15400 4317,15408"/>
              </emma:interpretation>
            </emma:emma>
          </inkml:annotationXML>
          <inkml:trace contextRef="#ctx0" brushRef="#br0" timeOffset="441459.5148">1316 13936 780 0,'4'12'288'0,"1"-9"-224"0,7-6-20 0,5 3 56 0,9-4-64 16,8 4 12-16,4 4-28 15,9-8-116-15,0 4 48 16,-4 7-624-16</inkml:trace>
          <inkml:trace contextRef="#ctx0" brushRef="#br0" timeOffset="441297.7541">1350 13675 664 0,'-13'0'244'0,"18"0"-188"0,-1 0-16 0,-4 0 112 15,13 0-92-15,4 0 8 16,8 0-40-16,9 0-8 15,0 8-12-15,0 3-16 0,5-3 4 16,-14 7-200-16,-8 0 112 16</inkml:trace>
          <inkml:trace contextRef="#ctx0" brushRef="#br0" timeOffset="439937.9081">686 13497 340 0,'-17'-15'128'0,"4"11"-100"0,-8 1-8 15,8-1 168-15,-8 0-108 16,-1 0 64-16,-7 0-84 0,-5-3 8 15,0-1-36-15,-1 8 40 0,1-7-40 16,5 7 4-16,3 0-24 16,5 0-24-16,4 7 4 15,4-3-4-15,0 11 4 16,5 0 16-16,-1 4-4 16,1 8-20-16,-1 7 8 15,1 11 32-15,-5 4-16 16,0 8-16-16,0 0 0 15,-4 0 32-15,4-8-16 16,5-7 16-16,-1-5-12 0,1-2-8 16,4-9 0-16,-1-7 28 15,1-4-16-15,4-4 12 16,0-3-16-16,9-4 20 16,3 0-20-16,10-1 4 15,8 1-8-15,8 4-16 16,9 3 4-16,-5 4 12 15,1 4-4-15,-1 0-4 16,-3 4 4-16,-5-4-4 16,-4-4 0-16,-5-4 16 15,-4 4-8-15,1-15-100 16,-5 0 48-16,-4-7-332 16,-5-1 208-16,1-3-280 15</inkml:trace>
          <inkml:trace contextRef="#ctx0" brushRef="#br0" timeOffset="440268.7875">205 13944 572 0,'-30'0'208'0,"26"-4"-160"0,-1 4-12 0,5 0 172 15,13-4-120-15,4 4 36 16,9 0-76-16,8 0 16 15,13-3-36-15,-5 3 36 0,5 0-36 16,0 0-4-16,-4-8-16 0,-9 8-16 16,0 0 4-16,-5 0 28 15,-3 0-12-15,0 0-136 16,-5-8 68-16,-4 1-308 16,-4-4 204-16</inkml:trace>
          <inkml:trace contextRef="#ctx0" brushRef="#br0" timeOffset="440838.361">511 13217 300 0,'-4'-4'112'0,"4"4"-88"0,0 0-8 16,0 0 204-16,9-3-124 16,-1 3 68-16,-8 0-96 15,0 0 76-15,0 0-84 16,0 0 32-16,9 0-52 0,-5 7 12 15,4-3-32-15,-8-4-8 0,9 8-8 16,4-8 40-16,4 3-24 16,4-3-28-16,9 0 4 15,0-3 28-15,4 3-16 16,4-4-8-16,-4 4-4 16,0 0-104-16,-4 4 60 15,-9 3-296-15,1 4 188 16,3 5-324-1</inkml:trace>
        </inkml:traceGroup>
        <inkml:traceGroup>
          <inkml:annotationXML>
            <emma:emma xmlns:emma="http://www.w3.org/2003/04/emma" version="1.0">
              <emma:interpretation id="{E4FDCC4B-32D4-4AF1-A1DE-102C22353FAD}" emma:medium="tactile" emma:mode="ink">
                <msink:context xmlns:msink="http://schemas.microsoft.com/ink/2010/main" type="inkWord" rotatedBoundingBox="6704,14533 8094,14525 8099,15477 6708,15484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42639.1501">2875 13694 612 0,'-22'-15'228'0,"18"15"-180"0,-4 0-12 0,-1 8 88 16,1 7-76-16,-5 7 44 15,-4 5-56-15,-5 7 0 16,-3 4-24-16,-5 0 0 0,5 0-4 15,-5-8 4-15,4-4-8 16,1-3 16-16,3-4-12 16,1-4-20-16,4-7 4 15,9-1-76-15,8-11-456 32,8 1 292-32,13 3-28 0</inkml:trace>
          <inkml:trace contextRef="#ctx0" brushRef="#br0" timeOffset="442812.1781">2636 13448 676 0,'0'-4'248'0,"0"-3"-192"0,0-1-16 0,0 8 120 15,9-7-88 1,3-1-28-16,1 4-20 16,0-11-20-16,0 8-4 0,0-5 4 15,-1 5 56-15,1 7-32 16,-4-8-4-16,-5 8-12 15,-4 0-44-15,0 0 16 16,0 0 24-16,4 8-4 16,5-1 8-16,3 12-4 15,5-8-16-15,1 5 4 16,-1-1-612-16,0 11 336 16,-5-3-40-16</inkml:trace>
          <inkml:trace contextRef="#ctx0" brushRef="#br0" timeOffset="442178.4245">2543 13755 820 0,'-9'-19'304'0,"9"19"-236"0,9-8-20 0,-9 4 64 16,0 1-72-16,0 3-8 0,12 11-20 15,1 8 44 1,4 7-32-16,0 1-12 0,4 3-4 0,1 0 0 15,-1-3-4-15,0-4 24 16,1-4-16-16,-5-1 12 16,-5-2-12-16,-3-5-44 15,-9-3 20-15,0-1-176 16,0-7 108-16,0 8-648 16</inkml:trace>
          <inkml:trace contextRef="#ctx0" brushRef="#br0" timeOffset="444381.7684">3833 13562 644 0,'8'-8'236'0,"1"0"-180"0,-5 1-20 0,-4 3 96 0,0 0-80 16,9-3 60-16,-9-1-68 15,0 1 32-15,0-1-44 16,-9 0 0-16,5 1-20 0,-13-1-8 16,-5 5 0-16,-7-5-4 15,-5 4 0-15,-13-3-20 16,-4-1 12-16,0 8-4 16,4 4 4-16,4-4 24 15,5 4-8-15,4 3-28 16,4 5 8-16,0 3-12 15,0 4 12-15,9 0 24 16,8 3-4-16,-8 5-20 16,4 3 4-16,4 4-4 15,5 8 4-15,-5-1 16 16,4 5-4-16,5-1-12 16,0-3 4-16,-5-8 12 0,1 0-4 15,-5-4 24-15,9-7-16 16,-5-4-12-16,5 0-4 15,-5-4 12-15,1-7-4 16,4-1 24-16,8 1-16 16,0-5-32-16,9 1 12 15,4 0-36-15,4-4 28 16,9 0-4-16,8 0 12 16,9 0 24-16,4 0-8 15,0 4 4-15,-8 0-4 16,-5-1 12-16,-8 1-12 0,-9 0-28 15,-3-4 8-15,-10 0-144 16,-4-4 84-16,-12 0-568 16</inkml:trace>
          <inkml:trace contextRef="#ctx0" brushRef="#br0" timeOffset="444877.5134">3237 13887 572 0,'-5'-4'208'0,"5"-11"-160"0,-4 11-12 16,4 4 188-16,0 0-128 15,9 0 16-15,8-7-8 16,8-1-60-16,5 1-4 0,8 3-28 15,9 0-8-15,9 0 0 16,-1 1-156-16,-4 3 84 16</inkml:trace>
          <inkml:trace contextRef="#ctx0" brushRef="#br0" timeOffset="445308.9602">3926 14023 540 0,'0'-11'200'0,"-4"19"-156"0,-4-16-12 0,8 19 176 0,-9-3-120 16,5 3 28-16,-5 8-72 16,1 4-8-16,-1 7-24 15,1 4-16-15,-5 0 0 0,13 0 20 16,0-3-8-16,0-9-4 16,0-3 0-16,0-7-164 15,4-5 88-15,1-10-500 16,3-1 320-1,13-8 64-15</inkml:trace>
        </inkml:traceGroup>
        <inkml:traceGroup>
          <inkml:annotationXML>
            <emma:emma xmlns:emma="http://www.w3.org/2003/04/emma" version="1.0">
              <emma:interpretation id="{6A89BEF1-7F41-4A1A-B4D3-5B56BE973400}" emma:medium="tactile" emma:mode="ink">
                <msink:context xmlns:msink="http://schemas.microsoft.com/ink/2010/main" type="inkWord" rotatedBoundingBox="8648,14443 12111,14425 12117,15600 8654,15618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47309.206">6328 13380 392 0,'0'-4'148'0,"0"4"-116"0,-4-4-8 16,-5 4 172-16,9 0-112 15,-8 0 36-15,-1 0-72 16,-12 4 8-16,0 0-36 16,-1 4 52-16,-7-1-40 0,-23 12 48 15,10 8-48-15,-9 18 28 16,0 23-32-16,0 8 44 15,12-1-40-15,1-3 36 16,8-11-36-16,13-4-8 0,13-1-16 16,-5 1-16-1,22-4 4-15,-4-4 64 0,12-7-32 16,17-12-116-16,13-11 44 16,9-11-372-16,0-12 232 15</inkml:trace>
          <inkml:trace contextRef="#ctx0" brushRef="#br0" timeOffset="447970.3503">6430 13671 404 0,'-12'-22'148'0,"16"10"-112"0,-4 1-12 16,0 7 216-16,0 0-136 15,0 4 44-15,-4 8-84 16,-5 7 28-16,0 12-52 16,-8 7 40-16,0 7-44 0,0 1 32 15,-4-4-36-15,0-4-8 16,12-4-16-16,5-3 4 16,8-5-8-16,9 1 32 15,4-12-20-15,9 5-4 16,-1-9-8-16,5-3-76 15,0-8 40-15,-9-7-56 32,5 3 48-32,-14-11 20 0,1 0 16 15,-4-7-32-15,-5 7 20 0,-8 0 16 16,-5 8 0-16,1 7 0 16,8 11 4-16,-9 9 12 15,18 3-8-15,-1-1 4 16,13 1-4-16,14-4 20 15,7 1-16-15,9-9 12 16,5 5-12-16,-5-12 28 16,-4 3-24-16,-13-10 40 15,-5 3-32-15,-20-11 4 16,-1 0-16-16,-16-12-8 16,-1 5 0-16,-8-16-84 15,0 7 44-15,0-6-32 16,9 10 44-16,8-7-16 15,13 11 24-15,8-3 8 16,13 11 8-16,4-4 60 16,1 11-32-16,7-3 52 15,-7 7-48-15,12-7 12 16,8 7-28-16,-3-4 0 16,-1 4-8-16,-4 1-8 15,-8 3 4-15,-13-8-120 16,-5 8 64-16,-21 0-304 15,-4 0 196-15</inkml:trace>
          <inkml:trace contextRef="#ctx0" brushRef="#br0" timeOffset="446603.6633">4655 13830 352 0,'12'-30'132'0,"-3"11"-104"0,-1-7-8 0,-3 11 212 16,-5-4-132-16,0 0 56 15,0 0-92-15,0 4 32 16,0 7-56-16,-13-3 60 16,13 7-60-16,-13 4-8 15,-4 4-20-15,4 7 16 16,-4 8-16-16,4 7 40 15,-4 1-28-15,-4 7 12 16,8 0-20-16,-8 0 0 16,13-4-8-16,-14 1 4 15,14-5-8-15,4-3-12 0,-5 0 4 16,9-4-4-16,13-8 0 16,4 0 0-16,4-3 0 15,13-8-36-15,17-4 24 0,0 0-36 16,9 0 32-16,-17 1-8 31,-1 3 20-31,1-8 16 16,-13 4 0-16,-9-3 16 15,-4 3-12-15,-9-7 4 16,-3 7-4-16,-5-8-24 16,0 5 8-16,0-1-4 15,0 5 4-15,8 3 0 16,-8 0 0-16,0 0 8 0,9 0 0 15,-9 0-12-15,0 0 8 0,0 3-4 16,4 5 0-16,-4-8 8 16,8 7 0-16,-8-7 0 15,13 8 0-15,-13-8 8 16,9 0-4-16,-9 0 16 16,0 0-12-16,0 0 4 15,0 0-4-15,0-8 12 16,0 8-12-16,8 0-28 15,-8-7 8-15,0 7-4 16,9 0 8-16,-9-8 16 16,4 8-4-16,-4-3 8 15,0 3-8-15,0 0-20 16,0 0 8-16,-4-8 20 16,-5 8-4-16,1-8-20 15,8 16 4-15,-9-8 4 16,9 0 4-16,-13 0-12 15,13 0 8-15,0 0-4 16,0 0 0-16,-8 8-12 16,16-8 12-16,-16 11 32 15,8-4-16-15,-13 1 0 16,13 3-4-16,-8 1 4 16,8 3-4-16,-5-4-4 15,10 4 4-15,3-3-4 16,5 3 0-16,8-4 24 0,-4 1-12 15,5-9 12-15,7 1-12 0,-7-8-16 16,-1 4 0-16,0-7 40 16,1-1-24-16,-14-11 8 15,5 12-12 1,-13-16 4-16,8 12-8 0,-16-12 8 16,8 12-8-16,-4-12-12 15,-1 8 4-15,1 0 4 16,-4 7 0-16,-5 4-36 15,13 4 20-15,-17-11 40 16,12 11-12-16,-12 0-36 16,17 0 12-16,-12 0-24 15,12 4 20-15,0-4-16 16,12 0 16-16,-3 0 36 16,4 0-12-16,4-4 8 15,17 0-8-15,-4-3-40 16,-1 3 16-16,5-8-12 15,5 5 16-15,-5-8 0 16,-4 3 4-16,-13-3 52 16,-5 4-24-16,-3-4 24 15,-9 3-24-15,-9 1-8 16,1 7-8-16,-5 0-4 16,0 4 0-16,-4 0-20 15,5 8 12-15,-5 0-32 16,17 3 24-16,0 4-4 15,8 4 12-15,22 0 8 0,0 0 0 16,4 0-12-16,8 4 8 16,5 3 12-16,-4 0-4 0,-22-3-12 15,0 0 4-15,-21-4 72 16,-12-4-36-16,-18 0 48 0,-9-4-44 16,-3-3-20-16,-1 0-8 15,1-8-8-15,3-4 0 16,18-4-352-16,21 8 192 15,17 8-448 1</inkml:trace>
          <inkml:trace contextRef="#ctx0" brushRef="#br0" timeOffset="448405.032">7171 13380 560 0,'-13'0'208'0,"13"0"-164"0,5 19-8 0,-5-8 144 16,0 4-104-16,-5 19 52 16,5 4-80-16,-4 19-8 15,4 0-24-15,-13 7 40 16,5-7-28-16,-13-4 28 16,12-8-28-16,-4-7 36 15,9-7-36-15,0-5-32 16,4 0 0-16,8-7 28 15,5 0-16-15,17-7-44 16,0-1 20-16,21-7-272 0</inkml:trace>
          <inkml:trace contextRef="#ctx0" brushRef="#br0" timeOffset="448540.4055">7784 13270 696 0,'0'-15'256'0,"0"15"-196"0,22 15-20 0,-10-7 100 16,5 7-84-16,9 11 92 15,8 27-84-15,-8 46 20 16,-9 18-48-16,-13-11-12 15,-13-11-16-15,-12-1 36 0,-4 9-20 16,-5-5 76-16,-13-11-56 16,-12-11-144-16,-18-8 52 15,-12-11-532 1,0-16 320-16,17-22-232 16</inkml:trace>
        </inkml:traceGroup>
        <inkml:traceGroup>
          <inkml:annotationXML>
            <emma:emma xmlns:emma="http://www.w3.org/2003/04/emma" version="1.0">
              <emma:interpretation id="{40E16783-C8C9-457F-B8B3-EBE29B4D1177}" emma:medium="tactile" emma:mode="ink">
                <msink:context xmlns:msink="http://schemas.microsoft.com/ink/2010/main" type="inkWord" rotatedBoundingBox="12532,14467 13940,14459 13947,15730 12539,15737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49982.3331">9411 13762 808 0,'17'-26'300'0,"-13"26"-232"0,1 0-20 0,-5 7 72 15,-9 5-76-15,1 7 8 16,-5 7-32-16,4 1 4 16,1-1-12-16,3 1-16 0,14-5 0 15,4-3 4-15,8-4 0 0,9-3-36 16,4-5 20-16,4-3-28 15,-8-4 24-15,0 0-52 16,-5-8 40-16,-8 1 0 31,1-1 16-31,-10 5-60 16,-4 3 44-16,-8 3 84 16,0 5-28-16,-5 15 24 0,1 18-32 15,-1 35-16-15,1 19-4 16,3-8 12-16,-3-4-4 15,-1-19 8-15,-3-15-8 0,-10-7 52 16,-12-15-32-16,-8-8 24 16,-5-8-28-16,-4-11 28 15,4-11-32-15,4-12 64 16,9-15-44-16,17-11-32 16,17-4-8-16,17 4-8 0,26-1 4 15,16 13 8-15,5 6 0 16,-4 5-232-16,-9 7 128 15,-4 0-556 1</inkml:trace>
          <inkml:trace contextRef="#ctx0" brushRef="#br0" timeOffset="450292.3477">9620 13403 520 0,'-22'-27'192'0,"22"27"-152"15,5-7-8-15,-1 3 52 16,0 0-52-16,9-4 24 16,4 1-36-16,4-4 28 15,1 3-32-15,-5-3 48 16,4 3-36-16,-4-3 92 15,0 7-68-15,-9 0 48 16,-3 4-60-16,-10 4-4 16,5 7-20-16,-4 1-28 15,0 3 4-15,0 0-84 16,8 0 52-16</inkml:trace>
          <inkml:trace contextRef="#ctx0" brushRef="#br0" timeOffset="449662.5248">8687 13607 600 0,'-8'0'224'0,"8"8"-176"0,-9 7-12 16,5 0 132-16,0 11-100 16,-5 8 60-16,-4 8-72 15,-4 4 12-15,0-5-40 16,-4 1 44-16,4-1-40 0,0-3 28 15,4 0-32-15,5 0-8 16,3-4-12-16,10-7 4 16,7-12-8-16,10-4-108 15,7-7 56-15,18-8-384 16,9-11 236-16</inkml:trace>
          <inkml:trace contextRef="#ctx0" brushRef="#br0" timeOffset="449264.4651">8372 13989 736 0,'-8'-11'272'0,"8"15"-208"0,4-8-20 16,-4 4 88 0,17 0-52-16,-4 0-36 0,8-4 44 15,9 0-56-15,8 1 24 0,13-5-36 16,9 4 0-16,-1 4-12 15,-3 0 20-15,-9 0-16 16,-9 4-152-16,-13 0 72 16,-8-4-272-16,-17 0 192 15</inkml:trace>
        </inkml:traceGroup>
        <inkml:traceGroup>
          <inkml:annotationXML>
            <emma:emma xmlns:emma="http://www.w3.org/2003/04/emma" version="1.0">
              <emma:interpretation id="{B2ACFB93-7EA2-40D0-A69E-901B7364A9D7}" emma:medium="tactile" emma:mode="ink">
                <msink:context xmlns:msink="http://schemas.microsoft.com/ink/2010/main" type="inkWord" rotatedBoundingBox="14418,14505 15119,14501 15125,15482 14424,15485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57263.3315">10829 13369 560 0,'47'-8'208'0,"-47"8"-164"0,17-8-8 16,-9 5 156-1,1 3-112-15,-5-4 80 0,0 0-92 16,-4-3 88-16,0 7-92 16,-12-4-4-16,3 8-36 0,-21-4-24 15,1 3-4-15,-27 1-4 16,1 4 0-16,4 3-28 16,0-11 20-16,8 8-12 15,5-5 16-15,4 1-8 0,4 0 8 16,4 4 8-16,5-5 4 15,4 1-20-15,4 0 12 16,5 3 4-16,-1-3 4 16,1 0 0-16,3 4 0 0,1-1 24 15,-4 1-12-15,3 3 32 16,-3 8-28-16,-1 7 12 31,5 5-16-31,-9 10 36 16,1 5-24-16,-6 7-4 15,10 0-12-15,-5 0-16 16,5-8 4-16,-1-3 20 0,5-8-8 16,4-8-20-16,8-3 4 15,1-4 20-15,4-8-4 16,8 1 4-16,-4-5-4 0,4-3 4 16,1 0-8-16,-1-4-12 15,-4 4 4-15,0-4 20 16,-4 7-8-16,0-3-28 15,-1 0 8-15,-3 0-64 0,4-1 40 16,-1-3-152-16,1 0 108 16,0 0-336-1</inkml:trace>
          <inkml:trace contextRef="#ctx0" brushRef="#br0" timeOffset="457504.9749">10369 13709 800 0,'-13'-30'296'0,"13"30"-232"0,9-4-16 0,-9 0 184 16,4 4-136-16,5-3 52 16,3 3-88-16,1 3 8 15,4 5-40-15,9 3-8 16,4 1-12-16,12-1 12 15,1 4-12-15,12-3-292 16,-4 3 152-16,-4-4-688 16,-4 4 460-16</inkml:trace>
          <inkml:trace contextRef="#ctx0" brushRef="#br0" timeOffset="457855.9073">10838 14023 696 0,'8'0'256'0,"-8"0"-196"0,26 19-20 0,-14-7 68 16,1-1-68-16,0 12 0 15,0 7-24-15,-13-7 8 16,4 7-16-16,-17-3 16 15,0 3-16-15,-12-11 16 16,-1 0-16-16,-16-8 120 16,3-3-72-16,10-5 112 0,7 1-96 15,39-4-64 1,26 4-8-16,17 4-8 0,-5-8-180 16,5 7 104-16</inkml:trace>
        </inkml:traceGroup>
        <inkml:traceGroup>
          <inkml:annotationXML>
            <emma:emma xmlns:emma="http://www.w3.org/2003/04/emma" version="1.0">
              <emma:interpretation id="{8423C292-7815-460A-A3C6-5BF34502556D}" emma:medium="tactile" emma:mode="ink">
                <msink:context xmlns:msink="http://schemas.microsoft.com/ink/2010/main" type="inkWord" rotatedBoundingBox="15855,14643 16970,14637 16973,15159 15857,15164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59169.5195">11987 13607 560 0,'17'-26'208'0,"-4"22"-164"0,8-8-8 15,-12 9 120-15,-1-5-92 16,-3 0 80-16,-1 1-84 15,-4-1-12-15,-4-3-32 16,-1 0-12-16,-3-1 0 0,-9 5 4 0,-4-1-4 16,-5 1-12-16,-4 3 4 15,0 4 4-15,-4 4 0 16,5 7 16-16,-1 0-8 16,0 16 120-1,9 7-72-15,-13 7 16 16,12 9-48-16,1-1 24 15,12 0-32-15,1-3 12 16,8-9-16-16,8-6 20 16,5-5-20-16,17-11-4 15,13-3-4-15,20-9-40 16,1-3 20-16,9-7-108 16,-5-1 68-16,-8-7 32 15,-9-4 20-15,-17-3-4 16,-9 3 4-16,-16-8 20 15,-1 8-8-15,-16 0 48 16,-1 12-28-16,-12 7 4 16,4 7-20-16,-4 8-24 15,8 4 4-15,4 4 12 16,5 4 0-16,13-5-12 16,3 5 4-16,1-12 28 15,8 4-12-15,9-15-32 16,-4 7 12-16,-1-11-8 15,5 4 8-15,-4-12-80 0,-1 4 48 16,-8-15-4-16,5 4 28 16,-5-15-40-16,-9 7 28 0,-12-11 24 15,4 4 4-15,-13-4 12 16,5 7-8-16,-9-3 24 16,4 11-16-16,-9-4 12 15,10 8-12-15,-5 0 0 16,8 8-4-16,1-1-16 15,8 4 4-15,4 0-4 16,4 4 0-16,5-3 24 16,8 6-8-16,5-3-20 15,0 4 4-15,8-4-48 16,0 0 28-16,-5 0 8 16,1 4 8-16,-13 0 20 15,-4 3-4-15,-13 1 40 16,-4 0-20-16,-5-1 48 15,1 4-40-15,4 8-32 16,4 0-4-16,12 8 8 16,5-1 0-16,17 5-12 15,5 3 4-15,8-4 4 16,-1 0 0-16,-7-3 24 16,-14-5-12-16,-12-3 24 15,-4-4-24-15,-31-3 40 16,-3-1-28-16,-26-3 12 15,0-1-20-15,-1-7 20 16,10 0-24-16,12-7-64 0,9 3 24 16,17-4-340-16,16 1 204 15,35-5-496-15</inkml:trace>
        </inkml:traceGroup>
        <inkml:traceGroup>
          <inkml:annotationXML>
            <emma:emma xmlns:emma="http://www.w3.org/2003/04/emma" version="1.0">
              <emma:interpretation id="{6E0ADA9C-93B8-4E71-9BAD-199B92AF5275}" emma:medium="tactile" emma:mode="ink">
                <msink:context xmlns:msink="http://schemas.microsoft.com/ink/2010/main" type="inkWord" rotatedBoundingBox="17365,14483 19818,14470 19823,15311 17370,15324"/>
              </emma:interpretation>
              <emma:one-of disjunction-type="recognition" id="oneOf47">
                <emma:interpretation id="interp55" emma:lang="" emma:confidence="1">
                  <emma:literal>+2)</emma:literal>
                </emma:interpretation>
                <emma:interpretation id="interp56" emma:lang="" emma:confidence="0">
                  <emma:literal>+2</emma:literal>
                </emma:interpretation>
                <emma:interpretation id="interp57" emma:lang="" emma:confidence="0">
                  <emma:literal>+22</emma:literal>
                </emma:interpretation>
                <emma:interpretation id="interp58" emma:lang="" emma:confidence="0">
                  <emma:literal>+22)</emma:literal>
                </emma:interpretation>
                <emma:interpretation id="interp59" emma:lang="" emma:confidence="0">
                  <emma:literal>+2))</emma:literal>
                </emma:interpretation>
              </emma:one-of>
            </emma:emma>
          </inkml:annotationXML>
          <inkml:trace contextRef="#ctx0" brushRef="#br0" timeOffset="460683.8438">15334 13774 964 0,'17'-8'360'0,"0"8"-280"0,9 0-24 16,-9-8 84-16,4 8-88 16,9-11-4-16,4 4-28 15,-4-1-52-15,4 8 20 16,-4-8-316-16,0 5 180 0,-1 3-528 15</inkml:trace>
          <inkml:trace contextRef="#ctx0" brushRef="#br0" timeOffset="460842.766">15539 13429 704 0,'-5'-7'264'0,"-3"14"-208"0,4 8-12 0,-5-3 124 16,5 10-100-16,-5 20 16 16,5 19-48-16,4-5 72 15,-4 12-60-15,4-15-12 0,4 4-24 16,0-15 24-16,1-4-20 16,-5 0-136-16,-5-20 64 15,5 1-272-15,-4-3 184 16,4 6-436-16</inkml:trace>
          <inkml:trace contextRef="#ctx0" brushRef="#br0" timeOffset="459395.29">13763 13372 444 0,'-30'-3'164'0,"13"3"-124"0,-21 11-16 0,12-3 256 0,-21 7-160 15,-21 15 160-15,-13 23-160 16,0 15 124-16,13 8-140 15,13 3-28-15,17-7-48 0,21-4 16 16,17-3-28-16,29-1-76 16,27 0 32-16,12-3-316 15,4-12 188-15</inkml:trace>
          <inkml:trace contextRef="#ctx0" brushRef="#br0" timeOffset="460101.2914">13878 13622 624 0,'-21'-45'228'0,"16"30"-176"0,-7-4-16 0,3 15 184 15,-4 4-128-15,-4 7 88 16,0 12-108-16,-4 15 44 16,4 12-72-16,0 3 40 0,8 0-48 15,9-3-56-15,0-5 12 16,5-7 16-16,-1 1-4 16,13-9 44-16,8-11-24 0,5-4-92 15,4-3 36-15,5-8-124 16,-1-4 92-16,-4-3-52 15,0-8 68-15,-17-1-72 16,-4-2 68-16,-5 2 36 16,-3 1 12-16,-5 11 24 15,0 4-12-15,8 12 40 16,14 3-24-16,12 0 12 16,8 0-20-16,5 0-8 15,0-3-4-15,4-5-104 16,0-7 56-16,-4-4-60 15,-13-3 60-15,-13-4 12 16,-12-5 20-16,-14-6 48 16,-7-12-24-16,-10 3 60 15,-3-6-40-15,-1-5 64 0,5 4-56 16,4 8 44-16,4 7-48 16,13 8-20-16,4 11-8 15,9 4 24-15,9 4-16 16,7 3-4-16,14 1-8 15,21-4 12-15,4-4-8 16,4 0 24-16,1-4-20 16,-5-4-12-16,-9-3-4 15,-7-4 12-15,-10 0-4 16,-8 0 16-16,-8 3-12 16,-5 1 24-16,-8 0-20 0,-5 3-172 15,-3 0 88-15,-1 1-352 16,-4 3 236-16,13 0-268 15</inkml:trace>
          <inkml:trace contextRef="#ctx0" brushRef="#br0" timeOffset="460480.49">14840 13304 768 0,'-12'15'284'0,"12"1"-220"0,0 6-20 16,4-3 136-16,4 15-108 16,1 15 60-16,-9 12-76 15,0 0 0-15,0-5-32 16,-9-3 32-16,5-3-32 0,-4-9 20 0,-1-11-24 16,0-3 0-16,1-8-12 15,-1-4-96-15,5-7 52 16,8 3-132-16,13-3 96 15,5-5-256-15,8 1 184 16,8 7-428 0</inkml:trace>
        </inkml:traceGroup>
        <inkml:traceGroup>
          <inkml:annotationXML>
            <emma:emma xmlns:emma="http://www.w3.org/2003/04/emma" version="1.0">
              <emma:interpretation id="{0E28EDD9-5C22-42B7-98E0-0DFCBC101474}" emma:medium="tactile" emma:mode="ink">
                <msink:context xmlns:msink="http://schemas.microsoft.com/ink/2010/main" type="inkWord" rotatedBoundingBox="20201,14366 21441,14360 21446,15407 20207,15413"/>
              </emma:interpretation>
            </emma:emma>
          </inkml:annotationXML>
          <inkml:trace contextRef="#ctx0" brushRef="#br0" timeOffset="461256.5397">16497 13467 728 0,'13'-11'268'0,"-13"14"-208"0,-13 9-16 15,0 3 96-15,-13 15-84 16,1 12 32-16,-13 11-52 16,12 0 48-16,-4 0-48 15,-4-12-8-15,-4-6-16 0,4-9 32 0,-5-3-20 16,-3-12 32-16,-5-7-32 15,21-8-24-15,1-7 0 16,4-4-8-16,21-8 0 16,8-7-116-16,9-4 68 15,4 3-84-15,14 5 80 16,-6 11 4-16,5 7 36 16,-4 12 76-16,13 11-32 15,-13 4 80-15,8 4-56 0,-4-1 0 16,9 1-28-16,-1-4 16 15,-12-8-24-15,0-7-56 16,0 4 20-16,-9-12-296 16,-4-4 176-16</inkml:trace>
          <inkml:trace contextRef="#ctx0" brushRef="#br0" timeOffset="461601.9579">16927 13194 892 0,'17'-3'332'0,"0"22"-260"0,21 15-20 0,-8-12 176 16,13 12-136-16,3 31 80 15,6 37-104-15,-6 8 44 16,-12-12-68-16,-12-7 32 0,-22-8-44 16,-22-3 68-16,-24-1-52 15,-18-3-360-15,-4-12 168 16,-18-7-896-16,-11-30 576 15,11-20 212-15</inkml:trace>
        </inkml:traceGroup>
      </inkml:traceGroup>
    </inkml:traceGroup>
    <inkml:traceGroup>
      <inkml:annotationXML>
        <emma:emma xmlns:emma="http://www.w3.org/2003/04/emma" version="1.0">
          <emma:interpretation id="{8E72ED47-7296-4172-8D2B-A8BFE6B27567}" emma:medium="tactile" emma:mode="ink">
            <msink:context xmlns:msink="http://schemas.microsoft.com/ink/2010/main" type="paragraph" rotatedBoundingBox="2166,15880 13455,16431 13392,17726 2103,17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7F79A1-68FF-4476-9264-09FC4317EDD5}" emma:medium="tactile" emma:mode="ink">
              <msink:context xmlns:msink="http://schemas.microsoft.com/ink/2010/main" type="line" rotatedBoundingBox="2166,15880 13455,16431 13392,17726 2103,17176"/>
            </emma:interpretation>
          </emma:emma>
        </inkml:annotationXML>
        <inkml:traceGroup>
          <inkml:annotationXML>
            <emma:emma xmlns:emma="http://www.w3.org/2003/04/emma" version="1.0">
              <emma:interpretation id="{22B2E04D-14EC-48A8-A812-FFD53BE9487A}" emma:medium="tactile" emma:mode="ink">
                <msink:context xmlns:msink="http://schemas.microsoft.com/ink/2010/main" type="inkWord" rotatedBoundingBox="2148,16267 3515,16334 3485,16941 2118,16874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75746.4156">-1311 15144 416 0,'0'-4'152'0,"8"0"-116"0,1 0-12 0,-9 4 164 16,4 4-108-16,0 4 72 15,-4 11-88-15,0 3 44 16,-4 1-64-16,-9 7 24 0,-4-3-40 0,-13 3 8 16,-4 0-20-16,-17 12 0 15,-17-4-8-15,-8-4 20 16,-1-4-16-16,4-11 12 15,10-7-12-15,3-16 28 16,5-11-24-16,12-8-32 16,5-4 8-16,16 1-16 15,5-4 12-15,9 3 8 16,8 1 4-16,8-1-12 16,5 1 8-16,0 3 4 15,4 4 0-15,0 8-12 16,4 3 8-16,1 12 20 15,-1 4-8-15,4 3 32 16,1 8-24-16,4 3-12 16,0 9-8-16,-1 7 4 0,1 11 0 15,0 4 0-15,0-4 0 16,-5-4 16-16,1-7-8 16,-5-7 40-16,-4-5-24 15,-4-3 4-15,0-8-16 16,-5-4-68-16,1 1 28 15,-5-1-104-15,5-3 76 16,-1-1-320-16,1 4 212 16</inkml:trace>
          <inkml:trace contextRef="#ctx0" brushRef="#br0" timeOffset="476521.324">-919 15454 704 0,'-17'-4'264'0,"21"8"-208"0,4 0-12 0,1 0 116 0,-1 3-96 16,5 5 88-16,8 3-88 15,1 0-24-15,3 4-24 16,1-4-4-16,4 0-8 0,-1 0-136 16,-3-3 76-16,-5-1-368 15</inkml:trace>
          <inkml:trace contextRef="#ctx0" brushRef="#br0" timeOffset="476078.1447">-864 15242 800 0,'-26'8'296'0,"26"-8"-232"0,-4 0-16 16,4 0 80-16,4 7-80 15,9 1-12-15,4-1-20 0,9-3 12 16,4 0-16-16,-1 4-40 0,1-5 16 16,0 5-200-16,0-4 116 15,-9 3-532 1</inkml:trace>
        </inkml:traceGroup>
        <inkml:traceGroup>
          <inkml:annotationXML>
            <emma:emma xmlns:emma="http://www.w3.org/2003/04/emma" version="1.0">
              <emma:interpretation id="{1365A7D5-1C78-46EF-9EC4-B96479F20BD2}" emma:medium="tactile" emma:mode="ink">
                <msink:context xmlns:msink="http://schemas.microsoft.com/ink/2010/main" type="inkWord" rotatedBoundingBox="4042,15972 4932,16015 4878,17116 3989,17073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77427.4689">-127 15378 860 0,'-22'-7'320'0,"18"7"-248"0,0 0-20 0,4 0 68 16,0 0-76-16,8 7 52 16,9 1-56-16,5-4-4 15,7-4-20-15,5 0 24 0,26-4-24 0,30-4-12 16,12 1-8-16,-4-1 40 15,-9 1-24-15,-17-1 16 16,-8 4-16-16,-13-3-24 16,-12 3 4-16,-14 4-128 15,-12 0 76-15,-13 0-320 16,-8 8 212-16,-1 11-420 16</inkml:trace>
          <inkml:trace contextRef="#ctx0" brushRef="#br0" timeOffset="476675.7338">-47 15072 716 0,'-21'-23'264'0,"21"19"-204"0,-8 1-16 0,12-1 96 0,0 0-84 15,5 0 104-15,3 4-96 16,6-4 8-16,3 4-48 15,13-3 4-15,17-1-16 0,13 0 0 16,8-3-4-16,1-1 28 16,-9 0-20-16,-5 1-24 15,-12-1 4-15,-13 1-148 16,-8-1 80-16,-9 1-260 16,-13-1 188-16</inkml:trace>
          <inkml:trace contextRef="#ctx0" brushRef="#br0" timeOffset="477955.0933">34 15632 768 0,'-4'-7'284'0,"13"7"-220"0,-1 0-20 0,5 3 40 16,4 9-56-16,4 3 8 16,5 4-24-16,4 3 0 15,-1 5-4-15,-7-1 12 0,-9-3-12 16,-13 4 40-16,-13-8-24 16,-13-1 4-16,-4 1-16 15,-4-7 56-15,0-1-40 0,4 0 68 16,9-3-56-16,4-4 0 15,13 3-24-15,17-3 32 16,33-4-24-16,40 0 12 16,16 8-20-16,-4-1-80 15,-9-3 36-15,-8-4-220 16,-13 0 136-16,-8-4-344 16,-30 4 256-1,-5 8-252-15</inkml:trace>
          <inkml:trace contextRef="#ctx0" brushRef="#br0" timeOffset="476920.4279">103 14883 676 0,'-13'30'248'0,"13"-7"-192"0,-4 18-16 0,4-18 68 16,0 7-68-16,-5 4 0 15,5-3-24-15,-8 3 16 16,8-8-20-16,-5 1 4 0,1-8-8 16,0-4-32-16,0-4 12 15,4-3-312-15,0-8 176 16,12 0-296 0</inkml:trace>
          <inkml:trace contextRef="#ctx0" brushRef="#br0" timeOffset="477099.9536">469 14837 704 0,'-5'-7'264'0,"1"18"-208"0,-13 12-12 15,9-1 124-15,-9 16-100 16,0 4 44-16,0 3-68 16,12 5-60-16,-3-5 8 15,8-7 24-15,0-4-8 0,8-4-96 16,-8-3 44-16,0-8-244 15,-12-4 160-15</inkml:trace>
        </inkml:traceGroup>
        <inkml:traceGroup>
          <inkml:annotationXML>
            <emma:emma xmlns:emma="http://www.w3.org/2003/04/emma" version="1.0">
              <emma:interpretation id="{7CD5F299-7466-4F84-BE25-DBBE729558B6}" emma:medium="tactile" emma:mode="ink">
                <msink:context xmlns:msink="http://schemas.microsoft.com/ink/2010/main" type="inkWord" rotatedBoundingBox="6877,16310 7498,16341 7444,17436 6824,17406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545301.9465">3288 15560 436 0,'8'-34'160'0,"-12"15"-124"0,4-4-8 16,-4 12 248-16,-1 4-156 15,1-9 64-15,0 5-108 16,-5 3-28-16,1 1-28 16,-5 7-32-16,-4 0 4 0,-8 7 4 15,-5 5 4-15,-4-5 0 16,-9 1 0-16,-4-4-12 15,0-4 8-15,5-4-4 16,3 0 0-16,10 0 8 16,3 1 0-16,9-1-28 31,4 4 16-31,5 0 4 0,4 4 8 16,-5 3-12-16,1 8 8 0,-1 4 4 15,0 4 0-15,-3 3 0 16,-1 9 0-16,0 6-20 0,0 5 12 15,1-1 12-15,3 0 0 16,1 5-20-16,-1-9 8 16,5-3 20-16,0-4-4 15,-1-4 4-15,1-3-4 16,-4-4 4-16,3-4-8 16,1-4-4-16,4-8 4 15,-4 1-24-15,4-1 12 16,4 1-40-16,9 0 28 0,0 3 68 15,12 8-24-15,9 4-16 16,9 3-8-16,-1 1 8 16,1-1-4-16,-9-7 24 15,0-4-16-15,-8-4-40 16,-5-3 16-16,-4-4-184 16,-9-4 108-16</inkml:trace>
          <inkml:trace contextRef="#ctx0" brushRef="#br0" timeOffset="545546.0957">2704 15927 612 0,'-17'-19'228'0,"17"19"-180"0,5-7-12 0,3 3 132 16,9 0-100-16,9-3 44 15,16-5-68-15,5 9-24 16,8 3-12-16,-3 0 0 16,3 3-4-16,-13 1-100 0,-3 4 52 15,-9-1-484 1,-1 5 292-16,-3-1-40 16</inkml:trace>
          <inkml:trace contextRef="#ctx0" brushRef="#br0" timeOffset="546044.9521">3066 15182 756 0,'0'0'280'0,"0"0"-216"0,9-4-20 16,-5 4 92 0,0 4-84-16,5 3 8 15,4-7-40-15,8 0 4 16,4 0-12-16,9 0-52 16,1-7 24-16,16-1-552 15,4 4 312-15</inkml:trace>
        </inkml:traceGroup>
        <inkml:traceGroup>
          <inkml:annotationXML>
            <emma:emma xmlns:emma="http://www.w3.org/2003/04/emma" version="1.0">
              <emma:interpretation id="{0D5C2CF5-F60D-42F6-851D-A3F1F80B7409}" emma:medium="tactile" emma:mode="ink">
                <msink:context xmlns:msink="http://schemas.microsoft.com/ink/2010/main" type="inkWord" rotatedBoundingBox="8166,16668 8175,16997 7975,17003 7966,16674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46166.2883">3799 15545 728 0,'8'-8'268'0,"1"5"-208"0,12-9-16 15,-8 9 36-15,4-5-52 16,4 0 24-16,5 5-32 16,-1 3-168-16</inkml:trace>
          <inkml:trace contextRef="#ctx0" brushRef="#br0" timeOffset="546293.613">3807 15818 664 0,'-4'-8'244'0,"8"12"-188"0,5 3-16 0,3-7 76 16,6 0-72-16,-1 4 16 15,8 0-36-15,5-4-164 16,8-4 76-16,9 4-512 16</inkml:trace>
        </inkml:traceGroup>
        <inkml:traceGroup>
          <inkml:annotationXML>
            <emma:emma xmlns:emma="http://www.w3.org/2003/04/emma" version="1.0">
              <emma:interpretation id="{C4B0E3E4-65A1-431C-AEB9-578724DA7D0B}" emma:medium="tactile" emma:mode="ink">
                <msink:context xmlns:msink="http://schemas.microsoft.com/ink/2010/main" type="inkWord" rotatedBoundingBox="8742,16364 10319,16441 10269,17463 8692,17386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547478.9552">6115 15367 612 0,'26'-38'228'0,"-22"27"-180"0,-8-8-12 15,-1 11 88-15,-7 1-76 16,-10-1-12-16,-7 1-20 15,-5 3-32-15,-1 4 8 16,1 0 12-16,0 4 0 0,5 3 40 16,7 1-20-16,1 3-24 15,8 1 0-15,-4 6 44 16,9 9-24-16,-5 11-20 16,0 15 0-16,0 7 8 15,-4 1-4-15,-4 3 16 16,0-7-12-16,-5-8-4 15,1-3 0-15,-5-5 12 16,4-7-8-16,5 0-20 0,4-3 4 16,0-5 4-16,4 1 4 15,5-5-20-15,8 1 12 16,0-4-24-16,8 0 20 16,9-4 48-16,4 0-16 15,5-3-20-15,8-5 0 16,4-3 16-16,1 4-8 15,-1-8-216-15,0 0 116 16</inkml:trace>
          <inkml:trace contextRef="#ctx0" brushRef="#br0" timeOffset="547707.0733">5664 15761 924 0,'0'-8'340'0,"8"1"-260"0,5 7-28 15,4 0 44-15,9 7-64 16,-1-7 16-16,5 8-32 16,4 3-96-16,0 4 44 15,0 0-428-15,0-3 256 16,5 14-256-16</inkml:trace>
          <inkml:trace contextRef="#ctx0" brushRef="#br0" timeOffset="547881.0248">6098 15992 696 0,'-8'53'256'0,"8"-12"-196"0,-9 31-20 0,5-34 24 15,0 11-44-15,-5-3-80 16</inkml:trace>
          <inkml:trace contextRef="#ctx0" brushRef="#br0" timeOffset="546552.803">4561 15583 592 0,'-9'-8'220'0,"18"16"-172"0,-5 7-12 16,5 0 120-16,-1 12-92 15,5 3 36-15,4 0-60 16,9 8-24-16,3-4-8 16,14 0 0-16,4-4-4 0,-5-3 16 15,-8-4-12-15,-4-4-72 16,-8-4 32-16,-5-4-288 16,-13-3 180-16</inkml:trace>
          <inkml:trace contextRef="#ctx0" brushRef="#br0" timeOffset="546885.4494">5038 15636 768 0,'-9'-4'284'0,"-12"15"-220"0,0 8-20 0,-1 0 84 16,-7 8-80-16,-14 7-20 15,0 0-16-15,-3 4 20 16,3-4-16-16,0-4-40 0,14 0 12 15,7-7-112-15,1-4 68 16,0-4-212-16,8-3 148 0</inkml:trace>
          <inkml:trace contextRef="#ctx0" brushRef="#br0" timeOffset="547047.8326">4855 15367 528 0,'4'-42'196'0,"17"31"-152"0,13-8-12 16,-12 12 96-16,7-5-76 16,10 1-12-16,-5-4-24 15,-4 3-32-15,-9 5 8 16,0 3 40-16,-4 4-20 0,-12 8 88 15,-5 7-56-15,0 7 12 0,-13 13-32 16,13 6 4-16,0 8-16 16,0 4-428-1,8 0 224-15,14-19-224 16</inkml:trace>
          <inkml:trace contextRef="#ctx1" brushRef="#br0" timeOffset="139131.915">5208 15382 0,'0'0'15,"0"0"-15</inkml:trace>
        </inkml:traceGroup>
        <inkml:traceGroup>
          <inkml:annotationXML>
            <emma:emma xmlns:emma="http://www.w3.org/2003/04/emma" version="1.0">
              <emma:interpretation id="{51461B14-5D7D-43AF-AAE0-D5A6628EB40A}" emma:medium="tactile" emma:mode="ink">
                <msink:context xmlns:msink="http://schemas.microsoft.com/ink/2010/main" type="inkWord" rotatedBoundingBox="10925,16687 11940,16737 11917,17206 10902,17156"/>
              </emma:interpretation>
              <emma:one-of disjunction-type="recognition" id="oneOf53">
                <emma:interpretation id="interp65" emma:lang="" emma:confidence="1">
                  <emma:literal>as</emma:literal>
                </emma:interpretation>
                <emma:interpretation id="interp66" emma:lang="" emma:confidence="0">
                  <emma:literal>was</emma:literal>
                </emma:interpretation>
                <emma:interpretation id="interp67" emma:lang="" emma:confidence="0">
                  <emma:literal>Los</emma:literal>
                </emma:interpretation>
                <emma:interpretation id="interp68" emma:lang="" emma:confidence="0">
                  <emma:literal>Was</emma:literal>
                </emma:interpretation>
                <emma:interpretation id="interp69" emma:lang="" emma:confidence="0">
                  <emma:literal>Cost</emma:literal>
                </emma:interpretation>
              </emma:one-of>
            </emma:emma>
          </inkml:annotationXML>
          <inkml:trace contextRef="#ctx0" brushRef="#br0" timeOffset="549058.4471">7018 15681 508 0,'-13'-19'188'0,"13"12"-148"0,-4-12-8 0,4 11 148 0,0-3-104 16,0-4 24-16,-4-4-60 15,-5 0 28-15,1 4-40 16,-9 0 28-16,-5 7-28 0,-3 12-28 15,-9 19 0-15,-5 11 44 16,1 7-24-16,8 12-8 16,9-7-8-16,8-5 40 15,13 1-24-15,9-8-20 16,12-4 0-16,13 1 16 16,13-9-8-16,4-3 24 15,0-7-20-15,0-12-40 16,0-4 16-16,-8-8-32 15,-1-3 24-15,-12 0 8 16,-13-4 12-16,-8 0-12 16,-5 4 8-16,-4 4 12 15,-9 7-4-15,1 4-12 0,4 11 4 16,-1 5-16-16,1-1 12 16,4 4 4-16,4 0 4 15,9-1 8-15,4-2-4 16,5-1 24-16,-1-8-16 15,0-3-4-15,0-4-4 16,-4-7-32-16,-4-5 16 16,-8 1 4-16,-10-4 8 15,-3 0-36-15,-5-4 20 16,0-4 4-16,-4-4 12 0,9 1-20 16,-1 3 12-16,9 0-32 15,13-3 24-15,12 7 4 16,10 0 12-16,7 4-12 15,5 4 8-15,4 3 12 16,-4 0-4-16,-13 5 24 16,-9 3-16-16,-3-4-12 15,-5 4-4-15,-4-4 64 16,-5 0-32-16,-8 1 16 16,0-1-28-16,4 0-24 15,-4 4 0-15,9 8-48 16,-1 10 28-16,5 13-4 15,0 3 20-15,0 7 24 16,-1-3-4-16,1 0 60 16,0 0-40-16,0 0-36 15,-9-4 0-15,-4-4 72 0,0-7-36 16,-17-12 64 0,-9-11-28-16,-3-7-32 15,-1-5-48-15,4-3 8 16,9-4-272-16,17-3 152 15</inkml:trace>
        </inkml:traceGroup>
        <inkml:traceGroup>
          <inkml:annotationXML>
            <emma:emma xmlns:emma="http://www.w3.org/2003/04/emma" version="1.0">
              <emma:interpretation id="{13CE4A15-5C36-427A-B9ED-AB040B6C1356}" emma:medium="tactile" emma:mode="ink">
                <msink:context xmlns:msink="http://schemas.microsoft.com/ink/2010/main" type="inkWord" rotatedBoundingBox="12397,16484 13450,16535 13413,17296 12360,17244"/>
              </emma:interpretation>
              <emma:one-of disjunction-type="recognition" id="oneOf54">
                <emma:interpretation id="interp70" emma:lang="" emma:confidence="0">
                  <emma:literal>we</emma:literal>
                </emma:interpretation>
                <emma:interpretation id="interp71" emma:lang="" emma:confidence="0">
                  <emma:literal>wit</emma:literal>
                </emma:interpretation>
                <emma:interpretation id="interp72" emma:lang="" emma:confidence="0">
                  <emma:literal>w</emma:literal>
                </emma:interpretation>
                <emma:interpretation id="interp73" emma:lang="" emma:confidence="0">
                  <emma:literal>wet</emma:literal>
                </emma:interpretation>
                <emma:interpretation id="interp74" emma:lang="" emma:confidence="0">
                  <emma:literal>wait</emma:literal>
                </emma:interpretation>
              </emma:one-of>
            </emma:emma>
          </inkml:annotationXML>
          <inkml:trace contextRef="#ctx0" brushRef="#br0" timeOffset="549626.2171">8240 15746 612 0,'-21'-16'228'0,"21"9"-180"0,-9 3-12 15,5 4 132-15,4-4-100 16,0 4-28-16,4 15-24 16,5 4-16-16,-1 8 0 15,1-4 24-15,-1-1-12 0,1 5 4 16,-1-1-8-16,5 1 12 16,0-1-12-16,0 1-4 15,-1-4 0-15,5-5-32 16,0-6 16-16,5-5-108 15,-5-7 64-15,0-7-12 16,0-8 44-16,-4-4 40 16,-5-4-8-16,-4 0 52 15,1 1-32-15,-5 3 100 0,4 7-72 16,0 1-8-16,9 7-28 16,0 8-16-16,8 7 0 15,5 1 12-15,3 3-8 16,10 4 32-16,-1 3-24 15,0 1-24-15,-4-4 4 16,-8-4-52-16,-5-7 28 16,-8-8 8-16,-9-4 8 15,-8-7-24-15,-4-4 20 16,-1-1 4-16,-8-6 12 16,4-1 16-16,5-7-8 15,3-4-20-15,10 3 4 16,12 5 56-16,0 7-24 0,8 4 52 15,9 11-44-15,0 4-40 16,9 4 0-16,0 11 28 16,-9-4-12-16,13 1 28 15,-13-1-24-15,4-3 4 16,0-8-8-16,-4 3-40 16,0-3 16-16,-12-7-28 15,-5 3 24-15,-5-4-24 16,-12-7 24-16,0 4-112 15,0-4 72-15,0 0-372 16,9-4 244 0,8 0-132-16</inkml:trace>
          <inkml:trace contextRef="#ctx0" brushRef="#br0" timeOffset="549836.2749">9215 15382 600 0,'-30'-22'224'0,"18"22"-176"0,-1 3-12 0,9 9 148 15,-5 10-108-15,1 12 76 16,3 19-88-16,1 12 44 16,-5 3-64-16,5-4 24 0,0-7-40 15,4 0-8-15,-9-4-12 16,5-4 28-16,0-4-20 16,4-3-24-16,0-4 4 15,0-8-132-15,8-3 76 0,5-5-188 16,9-3 140-16</inkml:trace>
        </inkml:traceGroup>
      </inkml:traceGroup>
    </inkml:traceGroup>
    <inkml:traceGroup>
      <inkml:annotationXML>
        <emma:emma xmlns:emma="http://www.w3.org/2003/04/emma" version="1.0">
          <emma:interpretation id="{DB60A7F6-0045-4213-BF4C-85E7A1974762}" emma:medium="tactile" emma:mode="ink">
            <msink:context xmlns:msink="http://schemas.microsoft.com/ink/2010/main" type="paragraph" rotatedBoundingBox="8814,19137 9069,19046 9101,19136 8846,192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CE4258-6E54-4717-8770-486649D95AF3}" emma:medium="tactile" emma:mode="ink">
              <msink:context xmlns:msink="http://schemas.microsoft.com/ink/2010/main" type="line" rotatedBoundingBox="8814,19137 9069,19046 9101,19136 8846,19227"/>
            </emma:interpretation>
          </emma:emma>
        </inkml:annotationXML>
        <inkml:traceGroup>
          <inkml:annotationXML>
            <emma:emma xmlns:emma="http://www.w3.org/2003/04/emma" version="1.0">
              <emma:interpretation id="{AEDB6B4E-28B3-4466-8479-8CF22FA54E50}" emma:medium="tactile" emma:mode="ink">
                <msink:context xmlns:msink="http://schemas.microsoft.com/ink/2010/main" type="inkWord" rotatedBoundingBox="8814,19137 9069,19046 9101,19136 8846,19227"/>
              </emma:interpretation>
            </emma:emma>
          </inkml:annotationXML>
          <inkml:trace contextRef="#ctx1" brushRef="#br0" timeOffset="175184.8988">4655 18002 0,'0'0'16,"0"0"-1,0 0-15,0 0 16,59-61-16,-38 61 16,-3 26-1,-1-22-15,0 8 16,-5-5 0,-7 1-16,-1-4 15,-4 3-15,13-26 16,-1 8-1,-3-4 1,-9 15-16,21-15 0,-21 15 0,26-19 47,-18 3-47,-3 5 0,-5 11 16,0-15-16,0 15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44:50.7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A8257E-6518-49F9-B55A-2C469447F8F2}" emma:medium="tactile" emma:mode="ink">
          <msink:context xmlns:msink="http://schemas.microsoft.com/ink/2010/main" type="inkDrawing" rotatedBoundingBox="7216,17128 11819,17063 11820,17109 7217,17174" semanticType="strikethrough" shapeName="Other"/>
        </emma:interpretation>
      </emma:emma>
    </inkml:annotationXML>
    <inkml:trace contextRef="#ctx0" brushRef="#br0">0 75 392 0,'4'-7'148'0,"-4"7"-116"0,9-4-8 0,-9 4 224 16,8 0-140-16,-8 0 80 15,9 0-112-15,-1 0 12 16,5 0-52-16,-4 4 20 0,3-1-28 15,5 1 16-15,5 0-24 16,3 0 16-16,1-4-20 16,4 0 8-16,21-4-12 0,21-4 12 15,35 8-16-15,-1-3 24 16,22-5-20-16,59 0 12 16,13 5-12-16,56-5 56 15,3 0-40-15,44-3-48 16,-18 11 12-16,26-4 32 15,-21 1-12-15,-18-1 16 16,9 4-16-16,-47 0-24 16,-21-4 4-16,-17-4 32 15,-26 8-16-15,-33 4 16 16,-35 0-12-16,-25 0-8 16,-22 0 0-16,-17-1-32 15,-8 1 16-15,-9 0-136 16,-4-4 80-16,-4 4-224 0,-13-4 164 15,0 0-548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9:32.3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B46132-70DB-448E-A0AE-BBC9844FAFC0}" emma:medium="tactile" emma:mode="ink">
          <msink:context xmlns:msink="http://schemas.microsoft.com/ink/2010/main" type="inkDrawing" rotatedBoundingBox="8034,3680 10559,3640 10560,3673 8035,3713" semanticType="underline" shapeName="Other">
            <msink:sourceLink direction="with" ref="{B872F2EC-22F8-4436-9748-5C44B538BC85}"/>
          </msink:context>
        </emma:interpretation>
      </emma:emma>
    </inkml:annotationXML>
    <inkml:trace contextRef="#ctx0" brushRef="#br0">83 38 684 0,'-22'0'252'0,"22"0"-192"0,-12 0-20 0,3 0 100 16,5 0-84-16,-5 0 60 15,5 0-72-15,-4 0 48 16,8 0-52-16,-9 0 24 15,9 0-36-15,-4-8-8 16,4 16-12-16,-4-8-8 16,8 0 4-16,-4 0-4 15,4 0 0-15,5 7 8 16,3-7-4-16,44 8 32 16,8-4-20-16,63-4 32 15,10 0-32-15,80-8 40 16,-4 4-32-16,46-7 12 15,-20 0-20-15,16-1 20 16,-37 8-24-16,-23 1 4 16,-37 3-8-16,-35-8 12 15,-20 16-12-15,-44-8 40 16,-12 0-24-16,-30 0-188 16,-8 3 88-16,-22-3-212 15,-4 8 164-15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9:48.3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624C7F-0AC6-446D-8FE9-F092FE51ECED}" emma:medium="tactile" emma:mode="ink">
          <msink:context xmlns:msink="http://schemas.microsoft.com/ink/2010/main" type="inkDrawing" rotatedBoundingBox="12657,3584 15941,3407 15944,3459 12660,3635" semanticType="underline" shapeName="Other">
            <msink:sourceLink direction="with" ref="{327B7784-CFBB-4BE4-8301-E1F81965B3C0}"/>
          </msink:context>
        </emma:interpretation>
      </emma:emma>
    </inkml:annotationXML>
    <inkml:trace contextRef="#ctx0" brushRef="#br0">-6 207 696 0,'-21'-12'256'0,"21"12"-196"0,0 0-20 0,0 0 144 16,0 0-108-16,0 0 60 15,9-3-80-15,3-5 0 16,5 8-32-16,30-4-12 16,9 8-8-16,46-8 28 15,13 4-16-15,81-3 32 16,4-1-32-16,98-11 40 15,-9 7-32-15,52-11 20 16,-39 8-24-16,-4-8 8 16,-42 7-16-16,-30-6-8 15,-48 6 0-15,-41-3 28 16,-39 4-16-16,-39-4 76 16,-20 7-56-16,-31-3-76 15,-12 11 20-15,-17 3-268 16,-5 5 156-16,-17 7-444 15,5 0 324-15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9:35.3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86CA37-C0B5-4747-AAD8-585442395069}" emma:medium="tactile" emma:mode="ink">
          <msink:context xmlns:msink="http://schemas.microsoft.com/ink/2010/main" type="writingRegion" rotatedBoundingBox="8745,3740 9936,4206 9741,4703 8550,4237"/>
        </emma:interpretation>
      </emma:emma>
    </inkml:annotationXML>
    <inkml:traceGroup>
      <inkml:annotationXML>
        <emma:emma xmlns:emma="http://www.w3.org/2003/04/emma" version="1.0">
          <emma:interpretation id="{0220A2E5-CC39-46BB-A4D8-517810B8E884}" emma:medium="tactile" emma:mode="ink">
            <msink:context xmlns:msink="http://schemas.microsoft.com/ink/2010/main" type="paragraph" rotatedBoundingBox="8745,3740 9936,4206 9741,4703 8550,4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8BDA1D-327C-441D-9939-6289595FECE7}" emma:medium="tactile" emma:mode="ink">
              <msink:context xmlns:msink="http://schemas.microsoft.com/ink/2010/main" type="line" rotatedBoundingBox="8745,3740 9936,4206 9741,4703 8550,4237"/>
            </emma:interpretation>
          </emma:emma>
        </inkml:annotationXML>
        <inkml:traceGroup>
          <inkml:annotationXML>
            <emma:emma xmlns:emma="http://www.w3.org/2003/04/emma" version="1.0">
              <emma:interpretation id="{A2FE62F9-20A9-4801-A3B6-76D7D100D063}" emma:medium="tactile" emma:mode="ink">
                <msink:context xmlns:msink="http://schemas.microsoft.com/ink/2010/main" type="inkWord" rotatedBoundingBox="8745,3740 9936,4206 9741,4703 8550,42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4480 2808 424 0,'9'-15'156'0,"-9"15"-120"0,0 0-8 0,0 4 60 15,4 3-52-15,0 9 68 16,5 6-64-16,-5 9 72 16,4 3-64-16,1 3-8 15,-1-3-24-15,-3-3 24 16,7-1-24-16,-16-3 48 15,8-5-36-15,-4-7 12 16,5 1-24-16,-5-9 36 16,0 1-28-16,-5-8-4 15,5 0-12-15,-4-8-8 16,4 4 4-16,0-11-16 16,9 0 8-16,-1-15-32 15,1 3 20-15,3-18-4 16,5 7 12-16,5-11-20 15,3 11 16-15,1 0 4 16,4 15 8-16,-9 1 32 16,9 10-16-16,-5 12 32 15,-8 8-32-15,5 15 20 16,-5 7-20-16,4 8 28 16,-8 3-28-16,0 1-4 0,4-4-8 0,-13-8 4 15,13 0-4-15,-9-7-12 16,5-4 4-16,-13-8-4 15,9 1 0-15,-9-8 0 16,4-1 0-16,-4-6-44 16,8 3 24-16,1-12-28 15,-5 5 32-15,13-16-44 16,0 0 40-16,5-11-64 16,3 4 52-16,-4-12 16 15,1 12 20-15,3-8 28 16,-3 12-12-16,-10 7 76 15,10 0-52-15,-14 15 68 16,5 8-64-16,-13 15 72 16,4 7-64-16,-4 8 20 15,0 4-40-15,-4 0 8 16,4-4-20-16,-4 0 0 16,4-4-8-16,-9-3-8 15,18-1 4-15,-18-3-32 16,9 4 16-16,-4-9-120 15,4-2 76-15,-4-5-208 16,-1 4 148-16,-3-7-436 16,8 3 304-16</inkml:trace>
          <inkml:trace contextRef="#ctx0" brushRef="#br0" timeOffset="541.9579">5285 3327 488 0,'0'7'180'0,"0"-7"-140"0,25-3-12 0,-12-1 120 16,0 0-88-16,8-7 28 16,0 3-52-16,5-3-4 15,4 3-20-15,0-7-24 16,-5 7 4-16,-4-7 20 15,-3 8-4-15,-6-8 24 16,-3 7-20-16,-9-3 12 16,0-1-12-16,-9 1 36 15,5 3-24-15,-9 5 4 16,9-5-16-16,-9 4-8 16,5 4 0-16,-5-4-24 15,9 8 12-15,-9-4 12 16,4 4 0-16,-12 4-12 15,8-8 4-15,-8 7 12 16,8 1-4-16,-4-1-12 16,4 5 4-16,1-5 56 15,3 1-28-15,-4-1-12 16,9 5-4-16,0-1 16 16,4 4-12-16,0 4 4 0,8 4-8 15,1-4 4-15,-1 3-8 16,5-6-12-16,0 3 4 15,4-4 20-15,4-4-8 0,1-7 24 16,3 0-20-16,5-8-4 16,0 4-4-16,0-8-76 15,-1 4 40-15,-3-3-188 16,-1 3 120-16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9:52.4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FE4335-D6AB-4E60-9F52-8F35796CE7B9}" emma:medium="tactile" emma:mode="ink">
          <msink:context xmlns:msink="http://schemas.microsoft.com/ink/2010/main" type="writingRegion" rotatedBoundingBox="14123,3833 15268,4190 15157,4546 14012,4189"/>
        </emma:interpretation>
      </emma:emma>
    </inkml:annotationXML>
    <inkml:traceGroup>
      <inkml:annotationXML>
        <emma:emma xmlns:emma="http://www.w3.org/2003/04/emma" version="1.0">
          <emma:interpretation id="{6D0410EE-56D1-49FF-91DA-E942201247D0}" emma:medium="tactile" emma:mode="ink">
            <msink:context xmlns:msink="http://schemas.microsoft.com/ink/2010/main" type="paragraph" rotatedBoundingBox="14123,3833 15268,4190 15157,4546 14012,4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71AEB1-E47C-4C26-BAA9-4C1AB8CC0D39}" emma:medium="tactile" emma:mode="ink">
              <msink:context xmlns:msink="http://schemas.microsoft.com/ink/2010/main" type="line" rotatedBoundingBox="14123,3833 15268,4190 15157,4546 14012,4189"/>
            </emma:interpretation>
          </emma:emma>
        </inkml:annotationXML>
        <inkml:traceGroup>
          <inkml:annotationXML>
            <emma:emma xmlns:emma="http://www.w3.org/2003/04/emma" version="1.0">
              <emma:interpretation id="{7CBA09AB-1FE3-43D5-818C-BB6EEAAF3660}" emma:medium="tactile" emma:mode="ink">
                <msink:context xmlns:msink="http://schemas.microsoft.com/ink/2010/main" type="inkWord" rotatedBoundingBox="14123,3833 15268,4190 15157,4546 14012,4189"/>
              </emma:interpretation>
              <emma:one-of disjunction-type="recognition" id="oneOf0">
                <emma:interpretation id="interp0" emma:lang="" emma:confidence="1">
                  <emma:literal>me</emma:literal>
                </emma:interpretation>
                <emma:interpretation id="interp1" emma:lang="" emma:confidence="0">
                  <emma:literal>m e</emma:literal>
                </emma:interpretation>
                <emma:interpretation id="interp2" emma:lang="" emma:confidence="0">
                  <emma:literal>M e</emma:literal>
                </emma:interpretation>
                <emma:interpretation id="interp3" emma:lang="" emma:confidence="0">
                  <emma:literal>z e</emma:literal>
                </emma:interpretation>
                <emma:interpretation id="interp4" emma:lang="" emma:confidence="0">
                  <emma:literal>p e</emma:literal>
                </emma:interpretation>
              </emma:one-of>
            </emma:emma>
          </inkml:annotationXML>
          <inkml:trace contextRef="#ctx0" brushRef="#br0">9939 2797 540 0,'-21'-12'200'0,"21"9"-156"0,0-1-12 15,0 0 104 1,0 8-80-16,0-8 48 16,0 4-60-16,0-4 36 15,13 4-44-15,-5-3 32 16,5 3-36-16,4 3-20 0,0 9-4 0,0 7 24 16,4 7-16-16,-8 4-32 15,0 4 8-15,-5 1 44 16,5-1-16-16,-13-4 60 15,0-4-44-15,-4-7 0 16,4 0-20-16,-9-7 32 16,5-1-24-16,-4-11-12 15,3 4-8-15,5-16-32 16,5 5 16-16,3-12-40 16,9 0 32-16,9-15-28 15,-1 4 28-15,5-12 8 16,4 12 12-16,-4-4-20 15,0 7 12-15,-1 4 4 16,-3 8 4-16,-5 8 52 16,1 10-28-16,-10 13 60 15,-3 3-48-15,-5 15 0 16,0 0-20-16,-8 4-4 16,4-1-4-16,-4-6 28 15,4-1-20-15,-4-7 12 16,4-4-16-16,-5-12 12 15,10 1-16-15,-5-16-4 16,8 4 0-16,1-11-24 16,-1 0 12-16,5-15-68 15,0-1 44-15,-1-6-84 16,6 3 64-16,-6 3 8 16,1 9 28-16,-4 10 64 15,-1 8-24-15,-4 20 76 0,1 6-52 16,-10 9 28-16,5-1-44 0,-4 0 24 15,4 0-28-15,-8-3-44 16,3-1 8 0,5-10-124-16,5-1 76 0,-1-8-252 15,4 5 172-15,1-9-440 16,4 5 324-16</inkml:trace>
          <inkml:trace contextRef="#ctx0" brushRef="#br0" timeOffset="389.9974">10757 3119 624 0,'8'-4'228'0,"-8"4"-176"0,0 7-16 0,4-7 104 15,-4 0-84-15,9 0 48 16,-1 0-60-16,5-3-24 16,4 3-12-16,0-4 0 15,9 4-4-15,-9-8 8 16,0 8-8-16,-9-7 8 15,1 3-8-15,-9-8 40 16,0 5-20-16,-13-4 40 16,5 3-36-16,-9-3 40 15,4 3-40-15,-13 0-4 16,14 1-16-16,-14 7 28 16,9 0-20-16,-9 0 20 0,9 7-20 15,0 9 8-15,0-1-12 0,5 0 0 16,3 0-4-16,9 0-8 15,4 8 4-15,9-4 12 16,13 4-8-16,8-5-12 16,0 5 0-16,8-4-84 15,1-4 48-15,-5-11-196 16,1 4 132-16,-5-8-412 16,0 3 288-16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01:56.0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896A00-01FD-4407-9E2F-E6E723C8D3E7}" emma:medium="tactile" emma:mode="ink">
          <msink:context xmlns:msink="http://schemas.microsoft.com/ink/2010/main" type="inkDrawing" rotatedBoundingBox="2417,8967 13480,9154 13477,9369 2413,9182" semanticType="underline" shapeName="Other">
            <msink:sourceLink direction="with" ref="{156F0780-DA21-4CDE-94AD-2CBB849E551C}"/>
            <msink:sourceLink direction="with" ref="{4F6F3CA8-65C7-417D-8B8B-353883091CE2}"/>
            <msink:sourceLink direction="with" ref="{889EF514-8BF5-42A9-8C83-A7340864FD1E}"/>
          </msink:context>
        </emma:interpretation>
      </emma:emma>
    </inkml:annotationXML>
    <inkml:trace contextRef="#ctx0" brushRef="#br0">-3 147 300 0,'0'-3'112'0,"0"3"-88"0,12 0-8 0,-3-4 84 16,4 4-60-16,8-4 104 15,9 4-80-15,0-4 60 16,-1 0-72-16,6 1 68 16,3 3-68-16,-4-4 0 15,4 8-32-15,-4-4 16 16,5 0-24-16,12-8 12 15,4 8-12-15,35-8 20 16,-5 5-20-16,13-5-4 16,-5 4-4-16,31-7 4 15,-9 3-4-15,30-7 16 16,-13 8-12-16,46-5-20 16,-12 1 4-16,35 0 32 15,-18 3-16-15,34 0 0 0,-17 8-4 16,47-3-4-16,-21 3 0 0,55 0 52 15,-26 3-28-15,52 1 8 16,-39 4-20-16,56 7 0 16,-39 0-4-16,51 0 12 15,-38 8-12-15,47 0-12 16,-38 3 0-16,63-3 12 16,-50 3-4-16,59-7-12 15,-39 0 4-15,69-7 12 16,-43 3-4-16,99-4-12 15,-48 4 4-15,34 0 20 16,-63-3-8-16,16 3-84 16,-54 0 44-16,80 0-256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9:24.4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5D14A5-DC6B-41EA-81ED-4A4881D3FAA6}" emma:medium="tactile" emma:mode="ink">
          <msink:context xmlns:msink="http://schemas.microsoft.com/ink/2010/main" type="inkDrawing" rotatedBoundingBox="3841,2815 5547,3212 5282,4355 3576,3959" semanticType="callout" shapeName="Other">
            <msink:sourceLink direction="with" ref="{C37EFB11-0412-4B04-A9B8-098767A14BBA}"/>
          </msink:context>
        </emma:interpretation>
      </emma:emma>
    </inkml:annotationXML>
    <inkml:trace contextRef="#ctx0" brushRef="#br0">-562 2642 684 0,'17'26'252'0,"5"-3"-192"0,20 22-20 0,-8-22-20 15,5 3-20-15,20 1 8 16,9-4-4-16,-4-4-12 15,-8-12 4-15,-5-3 20 16,-5 4-8-16,-3-5 68 16,-9 5-44-16,-4-1 4 15,-5 1-20-15,-3 3 32 16,-1 1-24-16,-8-5-32 0,4 5 4 0,-9-12 28 16,5 0-16-16,-4-19 52 15,-1 4-32-15,-4-31-16 16,5 5-4-16,-1-20 8 15,1 8-8-15,-9-15-20 16,-4 3 4-16,-1 5-4 16,1 3 4-16,-4-15-20 15,8 12 16-15,0-12 4 16,8 15 8-16,14-4-20 16,3 16 12-16,13-8 12 15,5 15 0-15,8 0 40 16,0 12-20-16,-4-4-12 15,-4 11-8-15,-5 3-4 16,-4 13 0-16,0 3-36 16,-4 7 20-16,-5 8 60 15,-3 8-24-15,-5 23 36 16,-5 3-28-16,-7 19 16 16,3 0-24-16,-12 0 16 15,4-4-20-15,-13-3 20 16,0-4-24-16,-12 7 12 15,12-3-12-15,-17 18 20 16,5 1-20-16,-5-1-48 16,13-11 20-16,0-11-32 15,8-8 28-15,9-3 44 16,13-8-12-16,8-12 16 16,5-3-16-16,4-12 0 0,12 0-4 15,9-11 48-15,5 0-32 0,3-3-20 16,1 3-4-16,-9-4-44 15,-8 4 24-15,-9-4-12 16,-9 8 20-16,-3-4-28 16,-5 4 24-16,-9-4-144 15,5 7 88-15,-9 1-408 16,5-1 268-16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05:55.7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B4DAD3-A395-498F-ABF8-7EEFA9701CF9}" emma:medium="tactile" emma:mode="ink">
          <msink:context xmlns:msink="http://schemas.microsoft.com/ink/2010/main" type="writingRegion" rotatedBoundingBox="14382,16354 21685,16000 21753,17383 14449,17738"/>
        </emma:interpretation>
      </emma:emma>
    </inkml:annotationXML>
    <inkml:traceGroup>
      <inkml:annotationXML>
        <emma:emma xmlns:emma="http://www.w3.org/2003/04/emma" version="1.0">
          <emma:interpretation id="{C6377F74-056A-4E34-B2D8-2A8429A8D7CC}" emma:medium="tactile" emma:mode="ink">
            <msink:context xmlns:msink="http://schemas.microsoft.com/ink/2010/main" type="paragraph" rotatedBoundingBox="14382,16354 21685,16000 21753,17383 14449,17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9DC336-1B7D-45CE-AC02-BA54F82C60A1}" emma:medium="tactile" emma:mode="ink">
              <msink:context xmlns:msink="http://schemas.microsoft.com/ink/2010/main" type="line" rotatedBoundingBox="14382,16354 21685,16000 21753,17383 14449,17738"/>
            </emma:interpretation>
          </emma:emma>
        </inkml:annotationXML>
        <inkml:traceGroup>
          <inkml:annotationXML>
            <emma:emma xmlns:emma="http://www.w3.org/2003/04/emma" version="1.0">
              <emma:interpretation id="{8D6682B3-8B68-41D6-ADDC-2BB819C2D6CF}" emma:medium="tactile" emma:mode="ink">
                <msink:context xmlns:msink="http://schemas.microsoft.com/ink/2010/main" type="inkWord" rotatedBoundingBox="14382,16354 15919,16280 15985,17648 14448,17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1444-412 716 0,'-8'-34'264'0,"8"22"-204"0,-9-10-16 0,1 10 52 16,-5 5-60-16,-8-1-4 16,-9-7-20-16,-13 4-44 15,-8 3 16-15,-4-3-12 0,0 3 16 16,-1 8 44-16,9-4-20 16,9 4 16-16,4 4-16 15,4 4 12-15,5 3-16 16,3 8 16-16,5 19-16 15,0 19 24-15,5 18-20 16,-1 5 12-16,0-8-12 0,4-12 0 16,1-3-4-16,4-8-8 15,-1-3 4-15,5-12 12 16,0-4-8-16,5-7 24 16,3-4-20-16,5-8 24 15,4-11-24-15,9 0 32 16,3-4-28-16,5 1-100 15,5-1 40-15,3 4-112 16,1 4 88-16,0-1-232 16,-5 1 168-16</inkml:trace>
          <inkml:trace contextRef="#ctx0" brushRef="#br0" timeOffset="186.9993">929-136 1008 0,'-13'-26'372'0,"18"26"-288"0,-1-4-24 0,4 0 20 16,9 0-56-16,18 1 8 15,11-1-20-15,6 8 20 16,-1 3-20-16,4 1-172 0,-8 3 88 0,-5 12-404 16,-8-4 264-1,-8 3-248-15</inkml:trace>
          <inkml:trace contextRef="#ctx0" brushRef="#br0" timeOffset="871.4142">1461 106 392 0,'5'-7'148'0,"-1"7"-116"0,5 0-8 0,-9 0 144 16,0 0-96-16,8 0 32 16,1 0-60-16,-1 7 0 15,-4-3-28-15,9 4 28 0,-9-1-28 16,1 1 40-16,-1 3-32 15,-4 1 12-15,0 7-20 16,-9-4-8-16,5 11-4 0,-17-3 20 16,4 3-12-16,4 1 12 15,4-12-12-15,-3 4-8 63,12 0 0-63,0-4 20 0,4-7-12 0,13-5 32 0,-4 5-28 0,8-4-164 0,5-4 80 0,-1 11-600 15</inkml:trace>
          <inkml:trace contextRef="#ctx0" brushRef="#br0" timeOffset="-817.71">5 31 416 0,'-4'-4'152'0,"4"4"-116"0,-4 0-12 15,4 0 188-15,4-4-120 16,-4 4 68-16,0 0-92 15,0 0 56-15,4-7-68 16,-4 7 12-16,9 0-36 0,3 7-4 16,5-3-16-16,9-4 20 15,4 0-20-15,8 0 12 16,13-8-12-16,9 5 36 16,0-5-24-16,-9 4-32 15,-13 4 4-15,-13-4-124 0,-33 4-200 16,-13 0 168-1</inkml:trace>
          <inkml:trace contextRef="#ctx0" brushRef="#br0" timeOffset="-600.6323">205-249 652 0,'-25'-12'244'15,"20"12"-192"-15,1 8-12 0,4 3 84 0,0 12-76 16,0 11 16-16,4 4-40 16,-4 7 32-16,0-3-32 15,0 0-12-15,0 3-8 0,-4 0 20 16,0 1-12-16,-5-5 32 16,1 1-28-16,-1-8-120 15,5-7 56-15,4-12-528 16,13 4 316-1,21-19-20-15</inkml:trace>
          <inkml:trace contextRef="#ctx0" brushRef="#br0" timeOffset="1809.0922">478-242 464 0,'-9'-7'176'0,"9"7"-140"0,5-4-8 16,-5 4 84-16,0 0-68 15,0 0 16 1,0 15 8-16,0 4-36 16,-5 4 8-16,1 3-24 0,4-3 52 15,0 0-36-15,4-5-32 16,5-2-4-16,4-1 44 15,-1-4-20-15,5-3-8 16,5-1-8-16,-1-3-112 16,0-4 60-16,-4 0-40 15,0-4 48-15,-8-3 16 0,-9-1 12 16,-4 1 4-16,-1 3 0 16,1 0 16-16,0-4-4 15,0 5 24-15,-1 3-16 16,5 0 56-16,0 11-36 15,0 0 20-15,0 4-32 16,0 4 0-16,0 4-12 16,0 7 12-16,-4 16-12 15,-4 18-12-15,-9 12 0 16,4 0 4-16,4-5 0 16,5-10-12-16,0-8 8 0,-1-8 28 15,1-7-12-15,-4-7-20 16,-1-9 0-16,-4-3 56 15,-8-7-24-15,0-5-12 16,-9-3-4-16,9-8 36 16,-9-3-24-16,9-1 16 15,-1-18-20-15,5-1 8 16,5-15-12-16,7 1-24 16,14-1 4-16,12 0-24 15,17 1 20-15,5 3-4 16,4 8 8-16,-5 7 8 15,-8 4 0-15,-8 4-44 16,0 4 24-16,-14-1-72 16,-7 1 52-16,-5 0-404 15</inkml:trace>
          <inkml:trace contextRef="#ctx0" brushRef="#br0" timeOffset="2284.4569">435-609 736 0,'-8'-8'272'0,"8"8"-208"16,4-3-20-16,5-1 64 0,3 0-68 16,10 0-28-16,3-3-8 15,1-1 12-15,-5-3-8 16,0 0-4-16,5-1 0 0,-9-3 4 16,-4 0-4-16,-5 0 52 15,-4 7-32-15,1 4 8 16,-5 4-20-16,0 12 20 15,4 3-20-15,0 0 12 16,0 4-12-16,5 0-120 16,4 4 56-16</inkml:trace>
        </inkml:traceGroup>
        <inkml:traceGroup>
          <inkml:annotationXML>
            <emma:emma xmlns:emma="http://www.w3.org/2003/04/emma" version="1.0">
              <emma:interpretation id="{E02F32CF-B6F6-40E6-9F83-6F411C0AE40E}" emma:medium="tactile" emma:mode="ink">
                <msink:context xmlns:msink="http://schemas.microsoft.com/ink/2010/main" type="inkWord" rotatedBoundingBox="16755,16567 17789,16517 17815,17055 16781,171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48.2278">2573-295 372 0,'13'-19'140'0,"-5"12"-112"0,5-8-4 0,-5 7 144 0,1-3-96 15,-5-4 68-15,1-1-80 16,-5-3-24-16,0 1-24 16,-9 2 76-16,-8 1-44 0,4 0 4 15,-17 0-28-15,1 7 4 16,-6 1-12-16,6 7 0 16,-5 11-4-16,4 8-24 15,4 11 8-15,9 16 48 16,4 3-20 15,9 8 24-31,4-12-24 0,9 1 0 0,3-12-12 0,18 0 12 16,0-8-12-16,13-7 32 15,-1-4-24-15,-3 0 20 0,3-7-20 32,-3-4-36-32,-5-4 12 0,-5-4-36 0,-3-7 28 15,-9-4 24-15,-4-4-4 16,-5-8 28-16,-8-3-20 15,0 11-40-15,0 4 16 16,0 3-32-16,-8 12 24 16,3 12-16-16,5 10 20 15,0 9 28-15,5-5-8 16,-1 1 20 0,5-5-16-16,3-3-4 0,1-3 0 0,4-1-16 15,4-4 8-15,5-7-48 16,-1-4 24-1,1-4-4-15,0-4 20 0,-5-3 24 16,-4-4-4-16,-4-4-12 16,-5-7 0-16,-8-9 4 15,0-2 0-15,0 3-20 16,0-1 12-16,-4 5 4 16,4 4 4-16,-9 7 32 15,9 4-16-15,-4 3-4 16,4 5-8-16,4 3-24 15,5 0 12-15,8 4 32 16,9 0-16-16,3-4 0 16,10 1-4-16,3-1 4 15,-8 0-4-15,5 4-12 0,-14 8 4 16,1 3-4-16,-1 8 0 16,-3 4-12-16,-1 7 12 15,-4 4-32-15,-4 0 24 16,4 0 60-16,-9 0-24 15,-4-7 36-15,-4-5-28 16,0-3 28-16,0-4-32 16,-4-3 40-16,-9-1-36 15,-4-3-4-15,5-8-16 16,-1 0-112-16,0-4 56 16,5-4-288-16,12-3 188 15,13 3-404-15</inkml:trace>
        </inkml:traceGroup>
        <inkml:traceGroup>
          <inkml:annotationXML>
            <emma:emma xmlns:emma="http://www.w3.org/2003/04/emma" version="1.0">
              <emma:interpretation id="{0D2345E0-664F-49B0-9CE5-4FE360508122}" emma:medium="tactile" emma:mode="ink">
                <msink:context xmlns:msink="http://schemas.microsoft.com/ink/2010/main" type="inkWord" rotatedBoundingBox="18130,16440 20248,16342 20292,17294 18174,173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82.8576">4140-620 704 0,'0'-15'264'0,"0"15"-208"0,0-4-12 16,-9 4 96-16,1 4-84 15,-5 7-12-15,-4 4-28 16,-4 12 4-16,-18 18-12 16,-7 23 40-16,-14 15-24 0,0 1 20 15,5-12-24-15,17-4 8 16,12 0-16-16,18 0 12 0,8-4-16 16,8 4-12-1,9-7 0-15,9-8-216 0,-1-11 120 31,1-12-516-31,4-4 344 0,4-18 52 16</inkml:trace>
          <inkml:trace contextRef="#ctx0" brushRef="#br0" timeOffset="4529.6765">4200-295 632 0,'-18'-30'236'16,"18"26"-184"-16,-8 0-16 0,4 12 88 0,-5 11-76 16,1 7 8-16,-1 8-36 15,1 8 40-15,3-4-32 16,5 4-16-16,0-12-4 0,5-4 0 16,7-3-4-16,1-4 24 15,8 0-16-15,1-8 40 16,3-7-28-16,5-4-156 15,0-4 72-15,0 0-56 16,-13-3 68-16,-4-4-72 16,-9-5 68-16,-8 1 0 15,-5 8 32-15,1-1 136 16,-1 8-64-16,9 8 28 16,4-1-48-16,13 8 32 0,9 4-36 15,12 0 12-15,5 4-24 16,8 0-8-16,-9-4-4 15,-3-12 48-15,-9 5-28 16,-5-12 24-16,-8-12-28 16,-4 5-8-16,-9-9-8 15,-4-2-24-15,-4-1 12 16,0-4-48-16,-1-11 28 16,1 0-48-16,0-8 44 15,4 0-20-15,8 5 32 16,1 6 64-16,4 9-24 0,4 3 100 15,0 7-68-15,4 5 64 16,9-1-64-16,8 1 16 16,9-1-40-16,13 1-16 15,8-1-8-15,4 0 28 16,-4 1-16-16,-8-1-12 16,-5 1-8-16,-12-1 40 15,-13-3-24-15,-9 3 44 16,-4 1-32-16,-13-1 4 15,5 0-16-15,-9 1-220 16,0 3 116-16,-9 0-284 16,9 1 212-16</inkml:trace>
          <inkml:trace contextRef="#ctx0" brushRef="#br0" timeOffset="4698.1253">5166-598 676 0,'-13'-3'248'0,"9"6"-192"0,0 1-16 16,8 11 56-16,-4 12 12 15,0 11-56-15,0 15 48 16,0 7-64-16,-4 5 44 0,4-1-44 16,0-7-20-16,0-8-8 15,0-4 44-15,-4-11-28 16,4 0 24-16,8-7-28 15,-4-4-160-15,1-4 76 16,7-4-268-16,5-8 188 0</inkml:trace>
          <inkml:trace contextRef="#ctx0" brushRef="#br0" timeOffset="5662.4949">5477-98 892 0,'0'-15'332'0,"9"15"-260"0,8-4-20 16,4 0 36-16,17 4-60 15,13 0-4-15,9 4-12 16,-9 4 16-16,-8-1-16 16,-5-3-120-16,-4 0 60 0,-17-4-184 15,-17 0-304 1,-4 7 284-1,-13 1 20-15</inkml:trace>
          <inkml:trace contextRef="#ctx0" brushRef="#br0" timeOffset="5682.0482">5622-367 800 0,'-4'8'296'0,"-1"11"-232"0,-3 26-16 0,3-14 108 16,1 6-96-16,0 5 8 15,-5-4-40-15,9 3 28 16,-4-6-32-16,4-5 4 0,4-4-16 16,5-7-164-16,4-4 80 15,0-7-404-15,8 0 268 16,9 3-220-16</inkml:trace>
        </inkml:traceGroup>
        <inkml:traceGroup>
          <inkml:annotationXML>
            <emma:emma xmlns:emma="http://www.w3.org/2003/04/emma" version="1.0">
              <emma:interpretation id="{D79CCFE6-F56C-45BB-BEDD-88C9925C3B7B}" emma:medium="tactile" emma:mode="ink">
                <msink:context xmlns:msink="http://schemas.microsoft.com/ink/2010/main" type="inkWord" rotatedBoundingBox="20434,16898 21162,16862 21163,16883 20435,16919"/>
              </emma:interpretation>
              <emma:one-of disjunction-type="recognition" id="oneOf3"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6807.2649">6018-162 624 0,'-4'0'228'0,"4"0"-176"0,0 7-16 16,0-7 96-16,0 0-80 16,0 0 60-16,8 0-68 15,-4 0 40-15,18 0-48 16,-1 0-20-16,21 0-8 0,18-7-8 16,17 7 0-16,8-4 8 15,-8 4-4-15,-9 0-12 16,-13 0 4-16,-8-4 28 15,4 0-12-15,-13 1 40 0,-8-1-28 16,-9 0-12-16,-8 0-8 16,-4 0-296-16,-14 1 160 15</inkml:trace>
        </inkml:traceGroup>
        <inkml:traceGroup>
          <inkml:annotationXML>
            <emma:emma xmlns:emma="http://www.w3.org/2003/04/emma" version="1.0">
              <emma:interpretation id="{FF3E756A-8256-47A7-914D-00D85F8208E8}" emma:medium="tactile" emma:mode="ink">
                <msink:context xmlns:msink="http://schemas.microsoft.com/ink/2010/main" type="inkWord" rotatedBoundingBox="20560,16419 21037,16395 21039,16435 20562,1645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694.081">6141-601 780 0,'5'-27'288'0,"16"23"-224"16,9 1-20-16,-9-1 136 0,9 0-108 15,12 0 16-15,14 0-52 0,-9 4 0 16,4 0-20-16,-5 0 8 0,-7 4-12 16,-9-4-96-16,-9 0 48 15,-4 0-324-15,-4 4 200 16,-5 4-408 0</inkml:trace>
        </inkml:traceGroup>
        <inkml:traceGroup>
          <inkml:annotationXML>
            <emma:emma xmlns:emma="http://www.w3.org/2003/04/emma" version="1.0">
              <emma:interpretation id="{FCDDAFC7-212C-4CEB-8AA5-9AD15F1C64F3}" emma:medium="tactile" emma:mode="ink">
                <msink:context xmlns:msink="http://schemas.microsoft.com/ink/2010/main" type="inkWord" rotatedBoundingBox="20620,16396 20957,16379 20998,17239 20661,17256"/>
              </emma:interpretation>
              <emma:one-of disjunction-type="recognition" id="oneOf5">
                <emma:interpretation id="interp9" emma:lang="" emma:confidence="0">
                  <emma:literal>[</emma:literal>
                </emma:interpretation>
                <emma:interpretation id="interp10" emma:lang="" emma:confidence="0">
                  <emma:literal>1</emma:literal>
                </emma:interpretation>
                <emma:interpretation id="interp11" emma:lang="" emma:confidence="0">
                  <emma:literal>l</emma:literal>
                </emma:interpretation>
                <emma:interpretation id="interp12" emma:lang="" emma:confidence="0">
                  <emma:literal>:</emma:literal>
                </emma:interpretation>
                <emma:interpretation id="interp13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6447.4669">6316-666 404 0,'-4'-3'148'0,"-1"3"-112"0,1 0-12 16,0 3 92-16,-5-3-68 15,9 0 60-15,-4 0-64 16,0 0 24-16,4 0-40 16,0 8 8-16,0-8-20 0,0 11 88 15,0 4-56-15,-4 4 20 16,-5 4-36-16,5 3-20 15,-5 5-8-15,-4-1 28 0,9 0-16 16,0 1 20 0,0-5-20-16,-1-3-220 0,-3-4 112 15,4 0-548 1</inkml:trace>
          <inkml:trace contextRef="#ctx0" brushRef="#br0" timeOffset="7198.656">6282-64 704 0,'-9'-4'264'0,"9"4"-208"0,5 0-12 16,3 4 80-16,5-4-76 15,8 4 8-15,5 0-36 16,3 3-4-16,1 1-8 15,-4 3-8-15,-5 4 4 0,-8 0 28 16,0 1-16-16,-13 3 12 16,-13-1-16-16,0 1-8 15,-8-3 0-15,-5-1-4 16,-4 0 0-16,5-4-12 16,4 4 8-16,4-3-40 15,8-1 24-15,9 0 40 16,13-3-8-16,8-4 16 15,13-4-16-15,5-4 12 0,-1 0-16 16,0-3-64-16,-4-5 28 16,-8 1-192-1,4 0 124 1</inkml:trace>
        </inkml:traceGroup>
        <inkml:traceGroup>
          <inkml:annotationXML>
            <emma:emma xmlns:emma="http://www.w3.org/2003/04/emma" version="1.0">
              <emma:interpretation id="{E48DDE05-586A-4936-AA8B-95E257F1305A}" emma:medium="tactile" emma:mode="ink">
                <msink:context xmlns:msink="http://schemas.microsoft.com/ink/2010/main" type="inkWord" rotatedBoundingBox="20872,16375 20951,16371 20970,16757 20891,16761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709.6194">6525-658 676 0,'-5'7'248'0,"-8"1"-192"0,1 0-16 0,7 3 128 0,-3 4-100 16,-1 8 8-16,-3 3-48 16,12 5 44-16,0-1-40 15,4 0-84-15,4-3 24 0,1-8-256 16,-1-8 160-16,-3 0-424 15</inkml:trace>
          <inkml:trace contextRef="#ctx0" brushRef="#br0" timeOffset="5723.2436">6529-681 756 0,'-4'-7'280'0,"4"7"-216"0,0 3-20 0,0-3 56 0,0 12-64 0,0 7 40 0,4 7-44 16,-4 8 0-16,4 4-20 0,-4 11 20 0,4 0-20 0,-4 1-64 0,9-9 24 15,-18-7-252-15,5-3 156 16</inkml:trace>
        </inkml:traceGroup>
        <inkml:traceGroup>
          <inkml:annotationXML>
            <emma:emma xmlns:emma="http://www.w3.org/2003/04/emma" version="1.0">
              <emma:interpretation id="{A7379280-1081-43D2-9796-C4A487AD08E0}" emma:medium="tactile" emma:mode="ink">
                <msink:context xmlns:msink="http://schemas.microsoft.com/ink/2010/main" type="inkWord" rotatedBoundingBox="21258,16134 21691,16113 21753,17383 21320,17405"/>
              </emma:interpretation>
              <emma:one-of disjunction-type="recognition" id="oneOf7">
                <emma:interpretation id="interp15" emma:lang="" emma:confidence="1">
                  <emma:literal>)</emma:literal>
                </emma:interpretation>
                <emma:interpretation id="interp16" emma:lang="" emma:confidence="0">
                  <emma:literal>]</emma:literal>
                </emma:interpretation>
                <emma:interpretation id="interp17" emma:lang="" emma:confidence="0">
                  <emma:literal>,</emma:literal>
                </emma:interpretation>
                <emma:interpretation id="interp18" emma:lang="" emma:confidence="0">
                  <emma:literal>}</emma:literal>
                </emma:interpretation>
                <emma:interpretation id="interp1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587.8226">6984-870 684 0,'17'-46'252'0,"13"39"-192"0,13-4-20 15,-13 7 164-15,-1 8-120 16,-3 14 64-16,12 24-88 15,-4 11 36-15,-4 11-56 16,-9 31-12-16,-12 45-16 0,-9-4 76 0,-4-11-44 16,-13 0-4-16,-26 4-24 15,-42 0-300-15,-43-12 152 16,13-11-696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05:17.09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28T16:05:24.180"/>
    </inkml:context>
  </inkml:definitions>
  <inkml:traceGroup>
    <inkml:annotationXML>
      <emma:emma xmlns:emma="http://www.w3.org/2003/04/emma" version="1.0">
        <emma:interpretation id="{8D0C0AFC-306F-4D53-98DF-EB7133AC75D1}" emma:medium="tactile" emma:mode="ink">
          <msink:context xmlns:msink="http://schemas.microsoft.com/ink/2010/main" type="writingRegion" rotatedBoundingBox="1160,380 21623,293 21695,17339 1232,17425"/>
        </emma:interpretation>
      </emma:emma>
    </inkml:annotationXML>
    <inkml:traceGroup>
      <inkml:annotationXML>
        <emma:emma xmlns:emma="http://www.w3.org/2003/04/emma" version="1.0">
          <emma:interpretation id="{DAB58843-3AE1-4757-B83B-820FBC6E7E8F}" emma:medium="tactile" emma:mode="ink">
            <msink:context xmlns:msink="http://schemas.microsoft.com/ink/2010/main" type="paragraph" rotatedBoundingBox="1838,231 19025,530 18999,2022 1812,1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05971-5C14-4810-92E5-B1FD053D5288}" emma:medium="tactile" emma:mode="ink">
              <msink:context xmlns:msink="http://schemas.microsoft.com/ink/2010/main" type="line" rotatedBoundingBox="1838,231 19025,530 18999,2022 1812,1723"/>
            </emma:interpretation>
          </emma:emma>
        </inkml:annotationXML>
        <inkml:traceGroup>
          <inkml:annotationXML>
            <emma:emma xmlns:emma="http://www.w3.org/2003/04/emma" version="1.0">
              <emma:interpretation id="{9FBDF018-336F-4DAA-854C-FA36135BE56E}" emma:medium="tactile" emma:mode="ink">
                <msink:context xmlns:msink="http://schemas.microsoft.com/ink/2010/main" type="inkWord" rotatedBoundingBox="1836,349 3347,375 3333,1181 1822,11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242 213 488 0,'0'-19'180'0,"4"7"-140"0,-4-3-12 15,0 8 128 1,5 3-92-16,-1-8 60 16,0 5-68-16,0-4 12 15,1-1-40-15,-5-3 0 16,4 7-16-16,-4-3 0 0,0 7-4 0,-4-3 12 15,4 7-12-15,-9-8 4 16,5 8-4-16,-13 8 28 16,0-4-20-16,-13 14 12 15,4 9-16-15,-20 11 28 16,16 0-24-16,-4 7 32 16,8 1-32-16,5-1-32 15,8-7 8-15,17-8-24 16,9 0 16-16,8-7 16 15,9-4 4-15,4-11 16 16,9-1-12-16,-5-11 4 16,-4 4-4-16,0-11-32 15,-4 0 12-15,-4-12-4 16,-1 8 8-16,-8-12 16 16,0 5-4-16,-8-5-4 15,4 12 4-15,-9 0-16 16,0 11 8-16,-4 8 4 15,4 11 0-15,-4 11 0 16,5 9 0-16,-1-1 0 16,9 0 0-16,8-8-28 15,4 1 16-15,18-8 24 16,0-4-8-16,12-8 20 16,0 1-16-16,-8-16 32 15,-4 4-24-15,-5-14 12 16,0 2-16-16,-12-18 12 0,-5 4-16 0,-8-27 16 15,-4 4-16-15,-1-15-12 16,-8 15 0-16,0 4-32 16,0 11 20-16,-4 4-4 15,4 15 12-15,-4-4 0 16,8 12 0-16,-4 0-12 16,4 3 12-16,0-3 32 15,1 7-16-15,-1-4 8 16,0 8-8-16,0-3 4 15,9 3-8-15,0 0 16 16,4 7-12-16,8 1-4 16,1-1 0-16,25-7-4 15,4 4 0-15,14 4 24 16,-6-1-12-16,1 1 12 16,-8-1-12-16,-9 5-24 15,-9-8 4-15,-13-1-100 16,-8 9 56-16,-12-12-312 15,-1 0 204-15</inkml:trace>
          <inkml:trace contextRef="#ctx0" brushRef="#br0" timeOffset="315.364">1332-226 676 0,'-25'-8'248'0,"25"8"-192"0,0 4-16 0,0 0 76 15,4 3-72-15,0 4 0 16,9 5-28-16,-5-5 8 16,1 8-16-16,-9 4 60 15,4 3-40-15,-21 16 40 16,4 3-36-16,-21 23 24 16,0 4-28-16,-4 0 36 15,8-8-36-15,0 5 28 16,13-20-28-16,4-4-28 15,9-3 0-15,13-16 8 16,8 5-4-16,13-16 60 16,4-4-36-16,8-3-168 15,5 3 72-15,4-15-264 16,-4 4 184-16</inkml:trace>
        </inkml:traceGroup>
        <inkml:traceGroup>
          <inkml:annotationXML>
            <emma:emma xmlns:emma="http://www.w3.org/2003/04/emma" version="1.0">
              <emma:interpretation id="{19D00ADA-ADB9-4AB1-AF06-E627B06683F7}" emma:medium="tactile" emma:mode="ink">
                <msink:context xmlns:msink="http://schemas.microsoft.com/ink/2010/main" type="inkWord" rotatedBoundingBox="3879,628 4305,636 4299,965 3873,958"/>
              </emma:interpretation>
            </emma:emma>
          </inkml:annotationXML>
          <inkml:trace contextRef="#ctx0" brushRef="#br0" timeOffset="513.3655">2060 27 840 0,'-12'-4'312'0,"12"4"-244"0,8 4-16 16,-4-4 40-1,5 0-60-15,12 0 48 16,0 8-44-16,9-5 16 0,9 1-32 15,-1 4-140-15,-4-1 64 0</inkml:trace>
          <inkml:trace contextRef="#ctx0" brushRef="#br0" timeOffset="735.4782">2158 235 716 0,'-8'0'264'0,"8"0"-204"0,0 19-16 0,0-7 152 16,0-1-116-16,4 8 12 15,9-4-56-15,4 0 20 16,4 0-32-16,9-7 4 16,0-1-16-16,12-7-52 15,5 0 24-15,13-3-172 16,-5-1 104-16</inkml:trace>
        </inkml:traceGroup>
        <inkml:traceGroup>
          <inkml:annotationXML>
            <emma:emma xmlns:emma="http://www.w3.org/2003/04/emma" version="1.0">
              <emma:interpretation id="{BC639453-8EBA-47F8-8612-86EF12B62C5D}" emma:medium="tactile" emma:mode="ink">
                <msink:context xmlns:msink="http://schemas.microsoft.com/ink/2010/main" type="inkWord" rotatedBoundingBox="4972,639 5389,646 5382,1011 4966,10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1.4982">3261 42 664 0,'-13'-7'244'0,"13"7"-188"0,-12 0-16 0,-1 0 112 16,9 7-92-16,-13 8 28 15,4 4-52-15,-13 15 48 16,13 8-48-16,5 0-8 16,4-1-16-16,12 1 0 15,5 0-8-15,21-16 24 16,4 1-16-16,13-12 4 31,1 0-8-31,-1-23-32 0,0 5 12 0,-9-16 48 16,-8 0-16-16,-12-19 8 15,-5-4-16-15,-13-11 0 16,-4 12-4-16,-13-9 4 16,5 16-8-16,-5 8-28 15,4 7 12-15,5 11-232 16,4 12 132-16</inkml:trace>
        </inkml:traceGroup>
        <inkml:traceGroup>
          <inkml:annotationXML>
            <emma:emma xmlns:emma="http://www.w3.org/2003/04/emma" version="1.0">
              <emma:interpretation id="{BECD844A-4767-411C-A31A-EBBF68C591B4}" emma:medium="tactile" emma:mode="ink">
                <msink:context xmlns:msink="http://schemas.microsoft.com/ink/2010/main" type="inkWord" rotatedBoundingBox="6108,1162 6148,1163 6145,1303 6105,13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13.8312">4309 557 808 0,'8'11'300'0,"-8"-11"-232"0,-4 23-20 0,0-4 52 16,-1 0-64-16,-12 19-12 16,5-8-16-16</inkml:trace>
        </inkml:traceGroup>
        <inkml:traceGroup>
          <inkml:annotationXML>
            <emma:emma xmlns:emma="http://www.w3.org/2003/04/emma" version="1.0">
              <emma:interpretation id="{851B7EE7-4E64-4540-8442-3732894BA1C6}" emma:medium="tactile" emma:mode="ink">
                <msink:context xmlns:msink="http://schemas.microsoft.com/ink/2010/main" type="inkWord" rotatedBoundingBox="8555,380 10090,407 10073,1390 8538,13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904.4566">7319 402 756 0,'9'30'280'0,"-9"-30"-216"0,8 38-20 16,5-19 56 0,-4 0-64-16,3 7-4 15,10 5-20-15,-5 3 16 16,4 0-16-16,-4 0 12 15,4-4-12-15,-8-7-148 16,0 0 72-16,-5-8-256 16,5-4 180-16</inkml:trace>
          <inkml:trace contextRef="#ctx0" brushRef="#br0" timeOffset="9099.476">7583 421 652 0,'-13'-4'244'0,"13"4"-192"0,-21 38-12 0,8-19 84 16,9 0-76-16,-13 7 0 16,0 1-32-16,-8 7 16 15,3 4-20-15,-8-4-4 16,9 0-4-16,0-4 12 16,4-3-8-16,0-12-152 15,4-4 76-15</inkml:trace>
          <inkml:trace contextRef="#ctx0" brushRef="#br0" timeOffset="9428.3498">8039 470 728 0,'-21'4'268'0,"21"-4"-208"0,17 7-16 0,0-3 36 16,-5 0-52-16,18-4 16 16,9 4-28-16,16-8-344 15,5 4 180-15</inkml:trace>
          <inkml:trace contextRef="#ctx0" brushRef="#br0" timeOffset="9265.4165">8073 220 704 0,'30'0'264'0,"-30"0"-208"0,13 8-12 15,-5-4 8 1,5-1-36-16</inkml:trace>
          <inkml:trace contextRef="#ctx0" brushRef="#br0" timeOffset="8467.2946">7140-79 676 0,'0'0'248'0,"0"0"-192"0,0-7-16 16,0-1 4-1,9 8-32-15,-18-8 12 16,9 5-12-16,-8-5 20 15,-1 4-20-15,-16-7-12 16,3 3-4-16,-7-7 12 16,3 4-4-16,-4 0 60 15,5-5-36-15,-1 5 24 0,9 3-32 16,-4 5-16-16,8-5-8 0,0 4-16 16,5 4 12-16,-5 4 4 15,5 7 4-15,-5 5 16 16,9 3-8-16,-9-1-12 15,4 9 0-15,-4 22-16 16,9 4 12-16,-4 27 20 16,3-1-4-16,-3 1 24 15,4-5-20-15,-9-10-12 16,4-12-4-16,-3-12 12 16,7-7-4-16,-3-3-4 15,4-16 4-15,8 0 48 16,4-4-28-16,9-11-28 15,5 4 0-15,7-8 0 16,1 4 4-16,4 0 0 16,0 0 0-16,0 0 16 15,1 0-8-15,-6 0-12 16,1 0 0-16,-9 0 4 16,-4 0 0-16,-8-4-88 15,-1 1 48-15</inkml:trace>
          <inkml:trace contextRef="#ctx0" brushRef="#br0" timeOffset="8697.4061">6740 114 852 0,'-17'-15'316'0,"17"15"-248"0,-4 0-16 0,12 0 92 16,5-4-88-16,8 0 48 15,5 4-60-15,8 4-8 16,4 8-20-16,9-5-36 16,0 8 8-16,4 4-208 15,-4 4 124-15,0 0-296 16,-5-1 220-16</inkml:trace>
        </inkml:traceGroup>
        <inkml:traceGroup>
          <inkml:annotationXML>
            <emma:emma xmlns:emma="http://www.w3.org/2003/04/emma" version="1.0">
              <emma:interpretation id="{A2D1ADF2-286C-481E-83E7-00B1FCB249DB}" emma:medium="tactile" emma:mode="ink">
                <msink:context xmlns:msink="http://schemas.microsoft.com/ink/2010/main" type="inkWord" rotatedBoundingBox="11201,394 12091,409 12075,1322 11185,130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894.0882">9887-94 580 0,'34'-19'216'0,"-34"19"-168"0,4-7-12 16,-8 3 136 0,0 4-100-16,-18-8 60 15,5 4-76-15,-21 1-24 16,8-1-20-16,-17-8 16 15,5 1-16-15,-5-8-32 16,13 12 12-16,0-1 36 16,8 0-16-16,1 8-8 15,8 4-8-15,0 8-16 16,4 7 12-16,-13-1 20 16,18 9-4-16,-18 15 24 0,9 3-20 15,5 19 24-15,-1 1-24 16,-4-1 40-16,12 0-28 0,-3 1 4 15,-1-12-16-15,9-12 0 16,0-3-4-16,-8-7 20 16,16-9-16-16,-8-3-4 15,0-4-4-15,0-3 4 16,0-5-4-16,9 1 8 16,4-8-8-16,4 4-12 15,4 3 4-15,0-7 12 16,9 4-4-16,0-4-12 15,4 0 4-15,4-4-136 16,-4 4 72-16</inkml:trace>
          <inkml:trace contextRef="#ctx0" brushRef="#br0" timeOffset="10107.6582">9491 239 840 0,'4'-7'312'0,"-4"7"-244"0,0-4-16 16,4 4 120-1,9 0-104-15,4 0 16 16,5 7-48-16,12 5 0 16,0-1-20-16,17 4-140 0,0 0 68 0,8 0-376 15,1 1 240-15</inkml:trace>
          <inkml:trace contextRef="#ctx0" brushRef="#br0" timeOffset="10272.5956">10249 474 832 0,'-13'34'308'0,"13"-34"-240"0,-13 38-20 0,9-19 8 16,4 3-40-16,-4 9 4 15,4-1-12-15,-4 4-84 16,8 0 40-16</inkml:trace>
        </inkml:traceGroup>
        <inkml:traceGroup>
          <inkml:annotationXML>
            <emma:emma xmlns:emma="http://www.w3.org/2003/04/emma" version="1.0">
              <emma:interpretation id="{41477FE1-1B82-403D-A02E-B5B4EBB28F57}" emma:medium="tactile" emma:mode="ink">
                <msink:context xmlns:msink="http://schemas.microsoft.com/ink/2010/main" type="inkWord" rotatedBoundingBox="12658,1411 12770,1412 12766,1618 12655,1617"/>
              </emma:interpretation>
            </emma:emma>
          </inkml:annotationXML>
          <inkml:trace contextRef="#ctx0" brushRef="#br0" timeOffset="10663.5792">10939 807 820 0,'-30'11'304'0,"30"-11"-236"0,-4 42-20 0,-1-23 72 15,1 3-76-15,-9 5 24 16,1-1-36-16,-14 5-276 16,5-5 132-16</inkml:trace>
        </inkml:traceGroup>
        <inkml:traceGroup>
          <inkml:annotationXML>
            <emma:emma xmlns:emma="http://www.w3.org/2003/04/emma" version="1.0">
              <emma:interpretation id="{19717D76-53E0-4E2F-9A76-A2E43D02BFEF}" emma:medium="tactile" emma:mode="ink">
                <msink:context xmlns:msink="http://schemas.microsoft.com/ink/2010/main" type="inkWord" rotatedBoundingBox="15275,486 16190,502 16165,1973 15250,19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500.4387">13928-52 612 0,'-4'-19'228'0,"4"19"-180"0,8-12-12 15,-12 5 176 1,4 7-124-16,-9-8 8 16,5 4-56-16,-17-3-4 15,4 7-20-15,-21-4 0 0,8 4-8 16,-17 0-24-16,4 4 8 0,-8-4 32 15,13 0-16-15,0 0-16 16,8 0 0-16,0-4 4 16,13 4 4-16,-4-4-28 15,8 8 16-15,0 0-12 16,5 3 12-16,3 12-20 16,5 12 20-16,-4 22-4 15,0 15 8-15,0 4 16 16,4 3-4-16,-5 1-4 15,10-8 4-15,-10-15-4 16,5-11 0-16,-4-8 24 16,8 4-12-16,-4-19 48 15,9 0-32-15,-1-12 12 16,9 8-24-16,13-18 0 16,4 6-8-16,13-6 20 15,4 3-16-15,5-8-84 16,-1 8 40-16,5-4-176 15,-14 4 116-15</inkml:trace>
          <inkml:trace contextRef="#ctx0" brushRef="#br0" timeOffset="11683.4253">13523 315 748 0,'-25'-23'276'0,"25"23"-216"0,0-7-16 16,0 3 136-16,8 8-108 0,5-4 44 15,8 3-72-15,14 1-32 16,7 7-12-16,22 1-20 16,-4-1 12-16,4-3-244 15,-5 3 140-15</inkml:trace>
          <inkml:trace contextRef="#ctx0" brushRef="#br0" timeOffset="12160.2235">14069 402 548 0,'-13'19'204'0,"13"-19"-156"0,-30 11-16 0,21-3 104 16,9 3-80-16,0 4 40 16,9 4-56-16,-1-4-32 15,5 0-8-15,4-3 16 16,0-1-8-16,5-7-4 16,7 0 0-16,14-8-60 0,-5 0 32 15,-8-3-60 1,0 7 48-16,-13-4 8 15,0 4 16-15,-17 0 20 16,0 0-4-16,-13 0-4 16,5 7 4-16,-9 5 40 15,4 7-24-15,0 18 60 16,5 9-44-16,-1 18 20 16,9 8-36-16,0 8 8 15,9-5-16-15,-5-3 0 16,0-7-4-16,-8-1 20 0,0-3-16 15,-13-8 24 1,-5-8-24-16,-3-15 40 0,8-3-28 0,-13-20-4 16,9-7-12-16,-9-19 12 15,8-3-12-15,1-20-12 16,13 4 0-16,3-11 20 16,10 11-8-16,7-4 4 15,18 12-4-15,4-4-16 16,9 8 4-16,-1 3 12 15,1 8-4-15,-5 3-136 16,1 9 76-16,-18 3-324 16,-4 3 212-16</inkml:trace>
        </inkml:traceGroup>
        <inkml:traceGroup>
          <inkml:annotationXML>
            <emma:emma xmlns:emma="http://www.w3.org/2003/04/emma" version="1.0">
              <emma:interpretation id="{2D3D2918-6257-40B8-A561-35BC282FD54D}" emma:medium="tactile" emma:mode="ink">
                <msink:context xmlns:msink="http://schemas.microsoft.com/ink/2010/main" type="inkWord" rotatedBoundingBox="17326,803 17820,812 17815,1069 17322,1061"/>
              </emma:interpretation>
              <emma:one-of disjunction-type="recognition" id="oneOf6">
                <emma:interpretation id="interp6" emma:lang="" emma:confidence="1">
                  <emma:literal>=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•Y</emma:literal>
                </emma:interpretation>
              </emma:one-of>
            </emma:emma>
          </inkml:annotationXML>
          <inkml:trace contextRef="#ctx0" brushRef="#br0" timeOffset="13172.0537">15525 319 684 0,'-17'-34'252'0,"13"26"-192"0,-5-3-20 16,9-1 188-1,9 8-132-15,3-18 52 16,10 14-88-16,16-3-20 15,5 3-24-15,12 8-20 16,4 8 0-16,-3-4-236 16,-5 11 132-16,-13 4-476 0,-4 0 328 0</inkml:trace>
          <inkml:trace contextRef="#ctx0" brushRef="#br0" timeOffset="13350.072">15525 440 780 0,'0'7'288'0,"0"-7"-224"0,21 8-20 0,0-8 76 15,1 0-76-15,29 0 24 16,8 4-36-16,14-4-12 16,-5 0-12-16,9 0-340 15,-9 0 180-15</inkml:trace>
        </inkml:traceGroup>
        <inkml:traceGroup>
          <inkml:annotationXML>
            <emma:emma xmlns:emma="http://www.w3.org/2003/04/emma" version="1.0">
              <emma:interpretation id="{8C0D94A4-7D34-4DF1-8636-766000696C1A}" emma:medium="tactile" emma:mode="ink">
                <msink:context xmlns:msink="http://schemas.microsoft.com/ink/2010/main" type="inkWord" rotatedBoundingBox="18520,831 19019,840 19015,1091 18516,1083"/>
              </emma:interpretation>
              <emma:one-of disjunction-type="recognition" id="oneOf7"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u</emma:literal>
                </emma:interpretation>
                <emma:interpretation id="interp13" emma:lang="" emma:confidence="0">
                  <emma:literal>U</emma:literal>
                </emma:interpretation>
                <emma:interpretation id="interp14" emma:lang="" emma:confidence="0">
                  <emma:literal>0</emma:literal>
                </emma:interpretation>
                <emma:interpretation id="interp1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3646.7488">16862 250 476 0,'-21'-22'176'0,"21"22"-136"0,-30 4-12 16,9 14 172-1,3-2-116-15,-11 6 132 16,7 9-124-16,1 3-20 16,8 0-44-16,13-4 8 0,13-3-24 0,17-12 4 15,12 4-8-15,22-19 12 16,0 3-12-16,13-10 4 16,-5-1-4-16,-16-7 4 15,-14 0-8-15,-20-12 16 16,-5 9-12-16,-34-20-4 15,-1 7 0-15,-20-6-76 16,0 6 40-16</inkml:trace>
        </inkml:traceGroup>
      </inkml:traceGroup>
    </inkml:traceGroup>
    <inkml:traceGroup>
      <inkml:annotationXML>
        <emma:emma xmlns:emma="http://www.w3.org/2003/04/emma" version="1.0">
          <emma:interpretation id="{23DF28DF-3A37-42EA-AE07-5C7FED644484}" emma:medium="tactile" emma:mode="ink">
            <msink:context xmlns:msink="http://schemas.microsoft.com/ink/2010/main" type="paragraph" rotatedBoundingBox="1891,1868 21629,1764 21638,3389 1899,3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56CFC-A206-48D0-AC4E-E6EB29FB0A37}" emma:medium="tactile" emma:mode="ink">
              <msink:context xmlns:msink="http://schemas.microsoft.com/ink/2010/main" type="line" rotatedBoundingBox="1891,1868 21629,1764 21638,3389 1899,3494"/>
            </emma:interpretation>
          </emma:emma>
        </inkml:annotationXML>
        <inkml:traceGroup>
          <inkml:annotationXML>
            <emma:emma xmlns:emma="http://www.w3.org/2003/04/emma" version="1.0">
              <emma:interpretation id="{2660D122-0343-4D67-84F5-CA4C1466158D}" emma:medium="tactile" emma:mode="ink">
                <msink:context xmlns:msink="http://schemas.microsoft.com/ink/2010/main" type="inkWord" rotatedBoundingBox="1891,1868 3887,1858 3891,2638 1895,264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377.0082">1860 1821 860 0,'-17'4'320'0,"17"-4"-248"0,13 4-20 0,-5-4-20 15,9 7-28-15,13 1 8 16,9 0-8-16,16-5-328 15,0 5 176-15</inkml:trace>
          <inkml:trace contextRef="#ctx0" brushRef="#br0" timeOffset="69220.5931">1869 1651 748 0,'0'0'276'0,"0"0"-216"0,29 8-16 0,-7-5-20 16,-1 5-24-16</inkml:trace>
          <inkml:trace contextRef="#ctx0" brushRef="#br0" timeOffset="69046.7593">1136 1261 508 0,'-4'-4'188'0,"4"4"-148"0,9 4-8 0,-9 0 80 15,4 7-68-15,-4 8 60 16,4 8-60-16,-4 14 16 16,4 5-40-16,-8 10 44 15,4 1-36-15,-8 4 40 16,-1-4-40-16,-8-1 28 16,13-6-28-16,-18 3-16 15,14-12-8-15,-13-3-4 16,16-4 0-16,-3-7 0 15,8-1 0-15,0-7 0 16,8-4 0-16,14-3-64 16,7-1 36-16,14-4-156 15,0 1 104-15</inkml:trace>
          <inkml:trace contextRef="#ctx0" brushRef="#br0" timeOffset="68746.3307">263 1825 528 0,'9'-8'196'0,"-5"5"-152"0,5-1-12 0,-9 0 140 16,0 0-100-16,0-3 76 15,4-1-84-15,-4-7 8 16,0 4-40-16,-4-4-12 16,4 3-12-16,-5-7 4 15,5 8-8-15,-8-8 8 16,4 11-8-16,-9 1-28 15,0 7 12-15,-13 7 32 16,5 1-12-16,-13 15-8 16,0-4-4-16,9 7 12 15,7 4-4-15,1-7-36 16,13-4 16-16,13-4 4 16,12-3 12-16,5-9 16 15,12 5-8-15,0-12-92 16,5 0 48-16,-5-15-96 15,-4 12 76-15,-4-12-24 0,0 4 44 16,-9 7 24-16,-4 4 8 0,-8 8 80 16,-1 4-40-16,-8 11 68 15,0 3-64 1,4 12-36-16,9 1-4 0,13-1 24 16,8-4-16-16,17-11 28 15,4-4-24-15,9-15 12 16,-4-4-12-16,-9-11 28 15,-9 0-24-15,-3-12-40 16,-9 8 12-16,-13-11 12 16,0 4 0-1,-13-12 0-15,0 8 4 0,-8-8-16 16,0 4 8-16,-5 0 4 16,1 7 0-16,-1 1 24 15,5 10-12-15,-5 1 12 16,9 8-12-16,-4-5-8 15,8 9 0-15,-4-5 4 16,9 8-4-16,-5-4-4 16,5 8 4-16,3-4-4 15,5 8 0-15,5-1 8 16,3 1-4-16,14-1-4 16,7 1 4-16,5-4-60 15,5 3 32-15,-1-11-184 16,-4 4 116-16,-8-7-428 15,-5 3 292-15</inkml:trace>
        </inkml:traceGroup>
        <inkml:traceGroup>
          <inkml:annotationXML>
            <emma:emma xmlns:emma="http://www.w3.org/2003/04/emma" version="1.0">
              <emma:interpretation id="{BAB6087C-1FBE-40D2-8AA5-EFFD637D679D}" emma:medium="tactile" emma:mode="ink">
                <msink:context xmlns:msink="http://schemas.microsoft.com/ink/2010/main" type="inkWord" rotatedBoundingBox="4569,1879 5361,1875 5368,3223 4576,322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9605.1242">2857 1295 912 0,'8'0'340'0,"-8"0"-264"0,26 0-24 15,-14 0 64-15,5 4-76 0,13-4 8 16,4 0-28 0,17-4-116-16,1 4 48 0,3-4-200 15,0 1 140-15</inkml:trace>
          <inkml:trace contextRef="#ctx0" brushRef="#br0" timeOffset="69802.1494">3027 1272 560 0,'-17'23'208'0,"17"-23"-164"0,-17 80-8 0,8-35 92 15,5-3-76-15,-4 11 16 16,3-4-44-16,-3-4-4 16,8-3-12-16,-4-8-172 15,4-7 88-15</inkml:trace>
          <inkml:trace contextRef="#ctx0" brushRef="#br0" timeOffset="69951.1709">3219 1288 892 0,'-9'11'332'0,"9"-11"-260"0,-26 60-20 0,14-18 20 15,7 0-52-15,-7 18 16 16,3-3-20-16</inkml:trace>
          <inkml:trace contextRef="#ctx0" brushRef="#br0" timeOffset="70563.0016">2759 1908 832 0,'-17'0'308'0,"17"0"-240"0,12 0-20 0,-3 0 0 16,8 8-36-16,13-4 48 15,8 3-32-15,26-11-24 16,8 4-4-16,22-3-8 15,0-1 0-15,-1 0-28 16,-12 4 20-16,-17-4-28 16,-8 8 24-16,-22-8 44 15,-9 4-12-15,-16-3 8 16,-9 3-12-16,-22-4 36 16,1 4-20-16,-9 0 4 15,0 4-16-15,-16 3 28 16,12 4-24-16,-13 12-32 15,13 4 8-15,-17 11 20 16,12 3-8-16,-8 5 28 16,9-5-20-16,-5-3 56 15,9 0-36-15,-4-8 28 16,13 0-32-16,-10-11-8 0,18 0-12 0,0-7-32 16,5-1 12-1,3-3-20-15,5-1 16 16,4-3 16-16,4 0 4 0,0 0-20 15,5-1 8-15,4 1 12 16,-1 0 0-16,1-4-12 16,0 4 4-16,8-4 56 15,1 3-28-15,3-6 44 16,1-1-40-16,8-4-32 16,4 8 0-16,5-7-16 15,-1 3 8-15,1-4 60 16,-5 5-24-16,-8-5 8 15,-5 4-20-15,-3-7 20 16,-5 7-20-16,-9-7-92 16,1 3 44-16,-9-3-140 15,4 3 100-15,-8-3-272 16,0 7 196-16</inkml:trace>
          <inkml:trace contextRef="#ctx0" brushRef="#br0" timeOffset="70787.6304">3214 2018 592 0,'-8'-15'220'0,"8"15"-172"0,-4 0-12 16,-1 4 128-1,10 3-96-15,-10 12 68 0,1 8-76 0,-5 18 64 16,1 4-72 0,-9 8 44-16,4 0-56 0,-8 0-4 15,4-8-20-15,0 0 16 16,4-3-20-16,-4-5-4 15,8-7-4-15,-3-7-244 16,7-5 132-16,1-6-412 16,4-5 288-16</inkml:trace>
        </inkml:traceGroup>
        <inkml:traceGroup>
          <inkml:annotationXML>
            <emma:emma xmlns:emma="http://www.w3.org/2003/04/emma" version="1.0">
              <emma:interpretation id="{67D70C4A-DB1A-4878-9436-E6A8AC3B096A}" emma:medium="tactile" emma:mode="ink">
                <msink:context xmlns:msink="http://schemas.microsoft.com/ink/2010/main" type="inkWord" rotatedBoundingBox="5966,2988 6161,2987 6163,3398 5969,340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2728.245">4330 2381 880 0,'-4'4'328'0,"4"-4"-256"0,4 34-16 0,-8-7 56 15,-1-1-72-15,-12 24-96 16,0 3 28-16,-17 7-100 16,4 1 72-16,-16-8-208 15,7-8 144-15</inkml:trace>
        </inkml:traceGroup>
        <inkml:traceGroup>
          <inkml:annotationXML>
            <emma:emma xmlns:emma="http://www.w3.org/2003/04/emma" version="1.0">
              <emma:interpretation id="{DA0E2D0A-1E1A-4992-8C59-999BA2E95BF6}" emma:medium="tactile" emma:mode="ink">
                <msink:context xmlns:msink="http://schemas.microsoft.com/ink/2010/main" type="inkWord" rotatedBoundingBox="8357,2178 9923,2170 9928,3203 8363,3211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3450.3945">6536 2090 944 0,'-5'-11'352'0,"5"11"-276"0,22-4-20 0,-5 0 76 15,4 0-84-15,9-3 24 16,4 3-40-16,9 0-20 16,-5 4-8-16,0 0-200 15,-4 4 108-15,0 0-264 16,0 3 200-16</inkml:trace>
          <inkml:trace contextRef="#ctx0" brushRef="#br0" timeOffset="73250.8635">6936 1799 832 0,'26'-19'308'0,"-26"19"-240"0,8-16-20 16,-12 13 108 0,4 3-96-16,-9-15 52 15,9-1-64-15,-17-6-32 16,4 3-16-16,-4-8-20 15,5 8 12-15,-10-3-12 0,10 3 8 0,-10 0-8 16,10 11 8-16,-1 4-20 16,4 8 20-16,-4 11 4 31,5 4 8-31,-9 19 8 0,8 4-4 0,-16 37 8 16,4 1-8-16,-9 18-4 15,0-3 4-15,-4-8-16 16,8-15 8-16,1-12 20 15,8-14-8-15,0-12-12 16,12-8 0-16,10-7 56 16,7-4-28-16,18-3 8 15,4-5-20-15,9-7-8 16,4 4 0-16,-9-4 12 16,0 4-8-16,-4-4-84 15,1 4 44-15,-6-8-132 16,1 4 92-16,0-8-248 15,-9 1 180-15</inkml:trace>
          <inkml:trace contextRef="#ctx0" brushRef="#br0" timeOffset="73644.4108">7196 2245 820 0,'8'34'304'0,"-8"-34"-236"0,30 49-20 0,-17-26 64 16,4 0-72-16,4 7 0 15,0 0-24-15,1 5 24 16,8-5-24-16,-9 4-48 15,0-8 16-15,-8-3-208 16,0-4 124-16</inkml:trace>
          <inkml:trace contextRef="#ctx0" brushRef="#br0" timeOffset="73832.9149">7485 2279 912 0,'-17'23'340'0,"17"-23"-264"0,-25 38-24 16,3-19 64-16,1 0-76 0,-13 7-8 31,4 4-20-31,-8 5-132 0,4-5 64 0,13-4-172 16,4 1 128-16</inkml:trace>
          <inkml:trace contextRef="#ctx0" brushRef="#br0" timeOffset="74137.8112">7941 2162 840 0,'-4'4'312'0,"4"-4"-244"0,34 15-16 15,-13-11 48 1,0-1-64-16</inkml:trace>
          <inkml:trace contextRef="#ctx0" brushRef="#br0" timeOffset="74022.0037">8009 1931 800 0,'4'-26'296'0,"-4"26"-232"0,30-4-16 0,-13 0 36 15,-8 8-56-15,3-4 16 16,1 4-28-16</inkml:trace>
        </inkml:traceGroup>
        <inkml:traceGroup>
          <inkml:annotationXML>
            <emma:emma xmlns:emma="http://www.w3.org/2003/04/emma" version="1.0">
              <emma:interpretation id="{71DB7FE3-F776-4C19-A364-A93E2A012C9E}" emma:medium="tactile" emma:mode="ink">
                <msink:context xmlns:msink="http://schemas.microsoft.com/ink/2010/main" type="inkWord" rotatedBoundingBox="10647,2210 12825,2199 12829,3032 10651,304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5806.9555">9495 1901 632 0,'-13'4'236'0,"13"-4"-184"0,0 30-16 0,-4-11 104 15,-4 3-84-15,-5 13 24 16,9 6-48-1,-5-3-4-15,5 0-16 0,0-4 0 16,4-8-4-16,0-7-120 16,4 4 60-16,0-15-312 15,0-1 200-15</inkml:trace>
          <inkml:trace contextRef="#ctx0" brushRef="#br0" timeOffset="76091.7718">10113 1602 788 0,'0'-4'292'0,"0"4"-228"0,-17 30-16 16,4-7 116-1,0 0-100-15,-21 15 36 16,0 3-60-16,-34 27-4 16,8 4-24-16,-16 11 28 15,7-3-24-15,10-8 32 16,12-12-32-16,-4-7 32 16,21-11-32-16,0-12-208 0,9-3 104 0</inkml:trace>
          <inkml:trace contextRef="#ctx0" brushRef="#br0" timeOffset="75382.2694">9389 1791 696 0,'-5'-19'256'0,"14"15"-196"0,-5-7-20 0,-8 3 56 15,4 8-60-15,-4-11 24 16,-1 3-40-16,-12-7-16 15,9 8-8-15,-30-8 4 16,8 7 0-16,-26-3 8 16,10 3-4-16,-10 4 32 15,9 1-20-15,-4-1 40 16,17 4-32-16,0 0-4 16,9 7-12-16,-1 5-52 15,9 3 28-15,0 4 4 16,4 7 8-16,0-3-16 15,9 3 12-15,-4 1 20 16,3-1-4-16,-3 5-4 16,4-5 0-16,-1-3-4 0,5 0 0 15,-4-4-20-15,8-1 12 16,1-2 76-16,3 3-40 0,5-4 28 16,8 4-36-16,9-4 8 15,0 0-16-15,12 0-60 16,1 4 24-16,8-8-120 15,-4 4 80-15</inkml:trace>
          <inkml:trace contextRef="#ctx0" brushRef="#br0" timeOffset="75571.7729">8848 1908 932 0,'-9'-7'348'0,"9"7"-272"0,13-8-20 0,-9 4 48 16,5 4-68-16,4-3 12 15,8 3-28-15,9-4-108 16,0 4 44-16</inkml:trace>
          <inkml:trace contextRef="#ctx0" brushRef="#br0" timeOffset="76538.6246">10100 2079 684 0,'-9'26'252'0,"9"-26"-192"0,-12 83-20 0,12-49 40 16,4 1-52-16,0 2 24 15,9-3-32-15,0-3 0 16,4-5-12-16,0-7 28 16,0-4-20-16,0-7 32 15,0-4-32-15,-4-12 32 16,4 4-32-16,-5-15 12 16,1 0-16-16,-4-18-32 15,-1-1 8-15,1-30-92 16,3 3 56-16,5-14-64 15,1 11 64-15,3 3 24 16,4 16 16-16,-3 4 128 16,7 14-64-16,-7 5 60 15,3 7-72-15,1 0 84 16,-1 11-72-16,1 1 44 0,4 3-60 16,4-3 40-16,4 3-44 15,-4-8 24-15,5 9-32 0,-10-1 8 16,5 4-20-16,5-8-96 15,-9 16 44-15,-9-8-220 16,0 4 144-16,-21-4-328 16,0 7 248-16</inkml:trace>
          <inkml:trace contextRef="#ctx0" brushRef="#br0" timeOffset="76842.5317">10722 1870 612 0,'0'0'228'0,"0"0"-180"0,8 19-12 0,5-7 116 15,-5 3-92-15,14 8 20 16,-10-1-48-16,5 9-12 16,5 3-12-16,-9 0-8 15,-5 0 4-15,-8 0 48 16,-8-4-28-16,-5-7 52 15,0 0-44-15,-4-8 72 16,4 0-56-16,5-8-16 16,-1 5-20-16,18-5 24 15,-1 1-20-15,13-8-4 16,9 4-8-16,4-4-148 0,5 3 80 0,12-3-308 31,-9 0 208-31</inkml:trace>
        </inkml:traceGroup>
        <inkml:traceGroup>
          <inkml:annotationXML>
            <emma:emma xmlns:emma="http://www.w3.org/2003/04/emma" version="1.0">
              <emma:interpretation id="{1F07B5DC-8F09-450F-B4E5-8DCD0487B0F7}" emma:medium="tactile" emma:mode="ink">
                <msink:context xmlns:msink="http://schemas.microsoft.com/ink/2010/main" type="inkWord" rotatedBoundingBox="13369,2946 13413,2946 13413,3039 13370,304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6978.0164">11582 2340 800 0,'-5'23'296'0,"5"-23"-232"0,-17 34-16 0,5-15 36 15,3-1-56-15</inkml:trace>
        </inkml:traceGroup>
        <inkml:traceGroup>
          <inkml:annotationXML>
            <emma:emma xmlns:emma="http://www.w3.org/2003/04/emma" version="1.0">
              <emma:interpretation id="{F5E75826-92DA-4102-951B-4F649ECBEA7F}" emma:medium="tactile" emma:mode="ink">
                <msink:context xmlns:msink="http://schemas.microsoft.com/ink/2010/main" type="inkWord" rotatedBoundingBox="15480,2109 16420,2104 16427,3417 15487,342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8029.801">13868 1802 684 0,'-12'-19'252'0,"12"19"-192"0,17 8-20 15,-9-8 48 1,1 4-56-16,12 3 16 0,5 8-32 15,3-11-52-15,5 8 20 0,0-9-208 16,1 5 124-16</inkml:trace>
          <inkml:trace contextRef="#ctx0" brushRef="#br0" timeOffset="78490.1832">14222 1905 540 0,'-21'18'200'0,"21"-18"-156"0,-9 27-12 0,9-16 36 16,9 4-44-16,3 1 32 15,10 3-28-15,12-8-28 16,4 0 0-16,9-11-44 16,-5 4 24-16,5-8-124 15,-8 0 80-15,-5-3-28 16,-9 3 56-16,-4-3 60 16,-3 3-16-16,-10-8 20 15,-4 9-16-15,-8-1 80 16,4 8-48-16,-8 7 92 15,-1 4-76-15,-4 8 32 16,9 7-52-16,-5 12 28 16,5-1-36-16,0 9-20 15,8-1-4-15,0 4-8 16,5-4 0-16,-9 12 16 16,0-1-8-16,-9 8-4 15,1-3 0-15,-18-9 12 16,1-6-8-16,-18-13-20 0,9-3 4 0,-17-18 40 15,13-5-20-15,-5-26 52 16,9 0-36-16,4-23 40 16,13 4-40-16,4-8-4 15,13 1-16-15,13 6-16 16,9 1 4-16,12 8-16 16,8 11 12-16,5-4-40 15,-4 11 28-15,-5 1-196 16,-4 3 120-16</inkml:trace>
          <inkml:trace contextRef="#ctx0" brushRef="#br0" timeOffset="77830.3278">14115 1613 716 0,'22'-15'264'0,"-14"7"-204"0,-8 5-16 16,0-5 140-1,0 4-108-15,-8-7-12 16,-5 7-40-16,-13-3 0 16,5 3-16-16,-17-4-12 15,8 4 0-15,-17-7 4 16,4 7 0-16,-3-7 0 0,12 7 0 0,0 0 16 15,8 8-8-15,-4 7-28 16,13 5 8-16,-8 14-4 16,8 4 8-16,0 0 24 15,4 8-8-15,4 3-12 16,9-3 0-16,0 3 12 16,9 1-4-16,-1-1 40 15,5-7-20-15,-4-8 32 16,-1-3-32-16,1-12 12 15,-1 0-20-15,1-8 0 16,-1 1-8-16,9-8-52 16,9 0 28-16,8 0-24 15,0 0 24-15,8 8-52 16,-3-8 36-16,-1 0-108 16,-4 0 80-16</inkml:trace>
        </inkml:traceGroup>
        <inkml:traceGroup>
          <inkml:annotationXML>
            <emma:emma xmlns:emma="http://www.w3.org/2003/04/emma" version="1.0">
              <emma:interpretation id="{2CF95336-74C5-490F-897B-5AD8ECC22851}" emma:medium="tactile" emma:mode="ink">
                <msink:context xmlns:msink="http://schemas.microsoft.com/ink/2010/main" type="inkWord" rotatedBoundingBox="17205,2306 18326,2300 18327,2561 17207,256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0311.2515">16091 1817 1120 0,'-4'0'416'0,"4"0"-324"0,13 0-24 15,-1-7 32 1,10 7-68-16,20-8-12 16,9 5-12-16,18-5-196 0,-1 8 104 0,0-4-280 15,-4 8 200-15</inkml:trace>
          <inkml:trace contextRef="#ctx0" brushRef="#br0" timeOffset="80066.8955">15376 1950 820 0,'0'-4'304'0,"0"4"-236"0,17 12-20 0,0-12 44 15,0 3-60-15,17-6 4 16,9 3-20-16</inkml:trace>
          <inkml:trace contextRef="#ctx0" brushRef="#br0" timeOffset="79920.4927">15389 1727 944 0,'-13'0'352'0,"17"-12"-276"0,0 9-20 16,-4-1 92-1,0 8-92-15,9-8 24 16,4 4-48-16,12-8-20 0,9 8-8 0,5 0-128 16,3 8 68-16</inkml:trace>
        </inkml:traceGroup>
        <inkml:traceGroup>
          <inkml:annotationXML>
            <emma:emma xmlns:emma="http://www.w3.org/2003/04/emma" version="1.0">
              <emma:interpretation id="{251D540F-5396-4F59-9BA8-64982D6C51A7}" emma:medium="tactile" emma:mode="ink">
                <msink:context xmlns:msink="http://schemas.microsoft.com/ink/2010/main" type="inkWord" rotatedBoundingBox="18805,1827 21629,1812 21635,2799 18810,281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2588.897">18710 1250 780 0,'4'-27'288'0,"-4"27"-224"0,22-7-20 0,-22 3 100 15,8 8-88-15,-21 11 40 16,5 4-56-16,-22 38 12 15,9 3-32-15,-43 20 8 16,4-1-16-16,-21 4 12 16,5-11-16-16,-5 8-28 15,17-12 8-15,8 0 24 16,14-11-8-16,8-8-124 16,17-15 68-16,4-7-368 0,22-12 232 15</inkml:trace>
          <inkml:trace contextRef="#ctx0" brushRef="#br0" timeOffset="83070.1764">18744 1700 832 0,'-21'27'308'0,"21"-27"-240"0,-9 41-20 0,5-14 0 15,8 3-36-15,-4 23 48 16,9 0-32-16,4 4-4 15,4-4-16-15,4-8 20 16,9-7-16-16,-9-15 76 16,5-4-52-16,-5-19 4 15,0-4-24-15,-4-26 8 16,4 3-16-16,1-22-20 16,-1 7 4-16,0-14-56 15,5 10 32-15,4-11-44 16,-9 8 40-16,0-8 20 15,1 12 12-15,-10-12 56 16,5 19-28-16,-17-7 112 16,13 15-76-16,-17-1 56 15,4 9-72-15,0-1 32 16,4 12-44-16,5-5-36 16,-5 9 0-16,13-1-8 0,4 4 4 15,13 1-12-15,5 6 12 16,24-3-4-16,1 4 4 15,13 4 16-15,-5 3-4 0,-8-3-4 16,-13-1 4-16,-17-7 28 16,9 4-16-16,-26-8 48 15,4 4-36-15,-12-7-136 16,-5 3 56-16</inkml:trace>
          <inkml:trace contextRef="#ctx0" brushRef="#br0" timeOffset="80832.469">17403 1439 676 0,'12'-27'248'0,"-12"27"-192"0,9-22-16 0,-9 10 92 16,4 5-80-16,-8-8 68 16,4 3-68-16,-13-3 16 15,5 8-40-15,-14-1-28 16,5 4 0-16,-12-3 8 16,7 7-4-16,-3-8 8 15,3 8-8-15,1-7 24 16,4 3-16-16,0-4 4 15,9 8-8-15,-9-4-8 16,8 8 4-16,-12 0-16 16,8 4 8-16,-13 14 28 0,9 9-12 15,-12 22-20-15,7 3 0 0,-3 9 12 16,8 3 0-16,0-8 8 16,8 1-8-16,5-4 8 15,8-4-8-15,5-8 16 16,3-3-12-16,5-8 48 15,5-4-28-15,-1-11 28 16,0-4-28-16,9-15-52 16,0 4 12-16,0-8-76 15,0 4 48-15,-5-4-116 16,-4 8 92-16,1-8-160 16,-5 1 128-16</inkml:trace>
          <inkml:trace contextRef="#ctx0" brushRef="#br0" timeOffset="81047.0395">17156 1727 880 0,'-13'-12'328'0,"13"12"-256"0,8 0-16 15,-3 0 72 1,3 0-80-16,5 0 8 15,8 4-36-15,5 0-12 16,4 0-4-16,-1-4-128 16,-3 0 68-16,0 0-200 0,-1 7 148 15</inkml:trace>
          <inkml:trace contextRef="#ctx0" brushRef="#br0" timeOffset="82288.598">17603 1905 436 0,'0'0'160'0,"0"0"-124"0,4 0-8 0,-4 0 96 31,0 0-72-31,0-4 84 0,0 4-76 0,0-4 56 16,0 4-64-16,-4-4 48 16,4 4-56-16,-4-4 60 15,-1 4-64-15,1-3 28 16,4-1-40-16,0-4-28 15,9 8 0-15,-1-7-20 16,9 7 12-16,0-4 12 16,0 8 0-16,0-4 16 15,5 3-12-15,-5-3-28 16,4 8 8-16,-8 0 32 16,4 7-12-16,-5 0-8 15,1 0-4-15,-9 4 12 16,-4 4-4-16,-4-1 24 15,0 5-16-15,-17-1 4 16,-1 1-8-16,-7-4-8 16,3-1 4-16,-4-3 4 15,13-4-4-15,-4-3-20 16,12-1 8-16,1-3 4 0,8-1 4 16,4-7 24-16,5 4-12 0,3-4 32 15,5 4-28-15,5-4 4 16,3 4-12-16,1-4 4 15,-1 0-8-15,1 0-100 16,-5 0 52-16,1-4-208 16,-1 4 136-16</inkml:trace>
          <inkml:trace contextRef="#ctx0" brushRef="#br0" timeOffset="83459.3992">19327 1749 644 0,'0'-7'236'0,"0"7"-180"16,43 7-20-16,-30-7 104 15,8 4-84-15,13-4 92 16,0 0-84-16,0 4 56 16,0 3-68-16,-4 1-28 15,0 0-16-15,-13 3 16 16,0 0-12-16,-17 4 12 16,0 4-12-16,-8 4 12 0,-5 0-16 15,-13-4 24-15,1 3-20 0,-5-3 32 16,4 0-28-16,5-4-24 15,8-7 4 1,0 0-28-16,26-1 20 0,4-3-4 16,9 4 8-16,21-8 16 15,-5 7-4-15,14 1-72 16,-10-1 36-16,6 5-356 16,-10-1 212-16</inkml:trace>
        </inkml:traceGroup>
      </inkml:traceGroup>
    </inkml:traceGroup>
    <inkml:traceGroup>
      <inkml:annotationXML>
        <emma:emma xmlns:emma="http://www.w3.org/2003/04/emma" version="1.0">
          <emma:interpretation id="{ED950DB7-00BC-4B7E-B635-62923F9DDC00}" emma:medium="tactile" emma:mode="ink">
            <msink:context xmlns:msink="http://schemas.microsoft.com/ink/2010/main" type="paragraph" rotatedBoundingBox="1587,3730 19245,3713 19246,5103 1588,5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6843C6-2666-4704-B8D2-1E18EE797301}" emma:medium="tactile" emma:mode="ink">
              <msink:context xmlns:msink="http://schemas.microsoft.com/ink/2010/main" type="line" rotatedBoundingBox="1587,3730 19245,3713 19246,5103 1588,5120"/>
            </emma:interpretation>
          </emma:emma>
        </inkml:annotationXML>
        <inkml:traceGroup>
          <inkml:annotationXML>
            <emma:emma xmlns:emma="http://www.w3.org/2003/04/emma" version="1.0">
              <emma:interpretation id="{8C201522-8CA2-4142-B388-3B0AC29EFCA6}" emma:medium="tactile" emma:mode="ink">
                <msink:context xmlns:msink="http://schemas.microsoft.com/ink/2010/main" type="inkWord" rotatedBoundingBox="1587,3791 2804,3789 2805,4535 1588,453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7964.2182">25 3566 332 0,'4'-19'120'0,"0"15"-92"0,1-7-8 0,-5 4 148 16,8 7-96-16,-8-8 60 15,0 0-76-15,0-7 20 16,0 4-44-16,0-8 52 16,-8 8-48-16,3-8 0 15,-3 4-20-15,-5-4-20 16,9 4 0-16,-9-4 40 15,9 7-24-15,-5 1 8 16,5 3-12-16,-9 5-16 16,0 3 4-16,-8 7 4 15,4 4 0-15,-8 8-12 16,3 4 8-16,-3 11 28 16,3 0-12-16,1 8-20 0,4-8 0 15,4 8-4-15,9-1 4 0,-4-7-12 16,12-7 12-16,13-5 20 15,8-6-4-15,18-5-56 16,0-3 24-16,12-16-40 16,-4 4 32-16,0-11 12 15,0 4 8-15,-17-12 12 16,5 8 0-16,-22-8 8 16,0 4-4-16,-13 4-4 15,0 7 4-15,-4 8-16 16,0 8 8-16,0 11 40 15,9 4-24-15,4-1 0 16,4 5-8-16,8-8 4 16,1-4-4-16,-1-7 16 15,9-1-12-15,-4-11 32 16,0 4-24-16,-5-7-24 16,-3-1 4-16,-10-3-52 15,-3 3 28-15,-9-7 16 16,0 4 8-16,-4-12 12 15,-1 8-4-15,1-4 96 16,4 4-56-16,9-4 24 16,8 8-36-16,17-5 24 15,4 9-32-15,18-5 12 16,-1 5-20-16,5-8-16 0,-5 7-4 16,-8 1-16-16,-5 3 12 0</inkml:trace>
          <inkml:trace contextRef="#ctx0" brushRef="#br0" timeOffset="88264.2427">974 3184 560 0,'-8'0'208'0,"8"0"-164"0,-21 19-8 0,8 0 136 16,9 0-100-16,-9 15 68 15,9 7-80-15,-5 20 28 16,5-4-52-16,-5-4 8 16,5 3-28-16,-4-10 20 15,8 3-24-15,-9-7 4 16,9-8-8-16,-9-8 4 16,9 8-8-16,-8-7-12 15,8-4 4-15,4 3-104 16,5 1 60-16,4-12-148 15,8 7 112-15,4-10-492 16,9-8 324-16</inkml:trace>
        </inkml:traceGroup>
        <inkml:traceGroup>
          <inkml:annotationXML>
            <emma:emma xmlns:emma="http://www.w3.org/2003/04/emma" version="1.0">
              <emma:interpretation id="{23F3E8DE-EADA-4D83-A79E-749D44A0A366}" emma:medium="tactile" emma:mode="ink">
                <msink:context xmlns:msink="http://schemas.microsoft.com/ink/2010/main" type="inkWord" rotatedBoundingBox="3294,4176 3477,4175 3478,4440 3295,4441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8594.7521">1464 3797 592 0,'0'-4'220'0,"0"4"-172"0,13 4-12 0,-9-4 164 16,5 4-116-16,3 0 36 15,6 3-72-15,-1-3-12 16,4 4-20-16,0-5 8 16,0 1-16-16,1-4-116 15,-1 4 56-15</inkml:trace>
          <inkml:trace contextRef="#ctx0" brushRef="#br0" timeOffset="89019.0773">1515 3581 748 0,'-13'-11'276'0,"13"11"-216"0,-12 0-16 0,7 0 200 16,5 0-144-16,-4 4-24 16,8 7-48-16,5 0-24 15,-1 1 0-15,5-1 28 16,9 1-16-16,-1-5-200 15,0 4 100-15,9-7-504 16,8 4 324-16</inkml:trace>
          <inkml:trace contextRef="#ctx0" brushRef="#br0" timeOffset="88445.5526">1485 3718 372 0,'0'3'140'0,"0"-3"-112"0,17 12-4 0,-17-8-24 15,0-1-4-15,0 5-40 16,0-1 24-16</inkml:trace>
        </inkml:traceGroup>
        <inkml:traceGroup>
          <inkml:annotationXML>
            <emma:emma xmlns:emma="http://www.w3.org/2003/04/emma" version="1.0">
              <emma:interpretation id="{DC022169-1EF5-439D-A8EF-9E35141D8068}" emma:medium="tactile" emma:mode="ink">
                <msink:context xmlns:msink="http://schemas.microsoft.com/ink/2010/main" type="inkWord" rotatedBoundingBox="4112,3813 4682,3812 4684,4924 4114,492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9813.9082">2316 3774 808 0,'4'8'300'0,"-4"-8"-232"0,9 4-20 16,3-4 80 0,5 0-80-16,22-4 8 15,8 4-36-15,12-4 40 16,-3 8-32-16</inkml:trace>
          <inkml:trace contextRef="#ctx0" brushRef="#br0" timeOffset="90112.2034">2371 4013 756 0,'21'4'280'0,"-21"-4"-216"0,43 3-20 0,-17 5 56 15,-1 3-64-15,9 8 4 16,5 0-24-16,-5 8 8 15,-13-1-16-15,-13 4-12 16,-8 1 0 0,-29-5 28-16,7 1-12 0,-8-5 120 15,1-3-76-15,-5-3 60 16,12-5-72-16,5-7-12 16,17-1-20-16,22-6 32 15,7 3-20-15,22-8-216 16,13 1 104-16</inkml:trace>
          <inkml:trace contextRef="#ctx0" brushRef="#br0" timeOffset="89451.8911">2584 3260 736 0,'-25'41'272'0,"25"-41"-208"16,-35 80-20-16,14-46 132 16,8 0-104-16,-8 8 16 15,4-5-52-15,0-3 0 16,9-3-20-16,-1-16-264 16,9-8 136-16</inkml:trace>
          <inkml:trace contextRef="#ctx0" brushRef="#br0" timeOffset="89620.2791">2746 3226 872 0,'-34'26'324'0,"34"-26"-252"0,-26 83-20 0,13-41 128 16,9-4-108-16,-4 11-28 15,3 0-28-15,10-3-124 16,3-9 60-16</inkml:trace>
          <inkml:trace contextRef="#ctx0" brushRef="#br0" timeOffset="89258.2132">2299 3260 932 0,'-17'-19'348'0,"17"19"-272"0,17-4-20 0,-4 0 68 16,8 4-80-16,26-4 44 16,4 1-52-16,25-5 8 15,5 8-28-15,0-4 36 16,-8 4-28-16,-14-7-156 15,-8 7 72-15</inkml:trace>
        </inkml:traceGroup>
        <inkml:traceGroup>
          <inkml:annotationXML>
            <emma:emma xmlns:emma="http://www.w3.org/2003/04/emma" version="1.0">
              <emma:interpretation id="{D55CC13E-9DC0-44E1-A10F-BF46227C6702}" emma:medium="tactile" emma:mode="ink">
                <msink:context xmlns:msink="http://schemas.microsoft.com/ink/2010/main" type="inkWord" rotatedBoundingBox="5181,4676 5254,4676 5254,4879 5182,4880"/>
              </emma:interpretation>
            </emma:emma>
          </inkml:annotationXML>
          <inkml:trace contextRef="#ctx0" brushRef="#br0" timeOffset="90294.6862">3423 4070 880 0,'0'19'328'0,"0"-19"-256"0,0 56-16 0,-9-29 108 16,1 3-100-16,-22 4 8 16,5 4-44-16</inkml:trace>
        </inkml:traceGroup>
        <inkml:traceGroup>
          <inkml:annotationXML>
            <emma:emma xmlns:emma="http://www.w3.org/2003/04/emma" version="1.0">
              <emma:interpretation id="{0F172870-C0D2-4B69-89DD-30B17D3A9001}" emma:medium="tactile" emma:mode="ink">
                <msink:context xmlns:msink="http://schemas.microsoft.com/ink/2010/main" type="inkWord" rotatedBoundingBox="8281,3900 9222,3899 9223,4754 8282,475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2107.4633">6885 3430 540 0,'17'-23'200'0,"-9"12"-156"0,9-8-12 16,-8 8 184-1,4 3-124-15,0-7 88 16,4 4-108-16,-9-5 32 16,5 9-60-16,-26-1-16 15,9 4-16-15,-17 1-44 0,-1 6 16 0,-12-3-12 16,9 4 16-16,-14-4-8 31,9 4 8-31,-12-4 8 0,4 0 4 0,-5 0 0 16,9 4 0-16,0 0-12 15,13 7 8-15,-5 12 4 16,9 3 0-16,-4 16-20 16,8 3 12-16,0 4 4 15,5 1 4-15,-1-1 8 16,5-4-4-16,-5 4-4 16,9-11 4-16,-8 0 20 15,8-4-12-15,-9-7-4 16,9-1-4-16,-8 1 4 15,8-5-4-15,-4-3-4 16,8 4 4-16,0-12-24 16,9 1 12-16,8-8 20 15,9-4-4-15,8 0-12 16,5 0 0-16,-1-8 12 16,5 8-4-16,-13-11 8 15,0 7-8-15,-4-4-108 16,-4 8 56-16</inkml:trace>
          <inkml:trace contextRef="#ctx0" brushRef="#br0" timeOffset="92321.4821">6544 3684 924 0,'-8'-8'340'0,"8"8"-260"0,12-4-28 0,-3 4 88 16,4 4-88-16,8-4 24 16,9 8-44-16,4-1-4 15,4 8-16-15,1-3-120 16,-1 3 56-16</inkml:trace>
          <inkml:trace contextRef="#ctx0" brushRef="#br0" timeOffset="92758.3709">7392 3793 872 0,'-34'12'324'0,"34"-12"-252"0,-60 45-20 0,34-18 84 16,1 3-84-16,-18 8-4 16,9 3-28-16,-13-3 4 15,13 0-16-15,4-11 24 16,1-1-20-16,3-11-76 15,13 0 36-15</inkml:trace>
          <inkml:trace contextRef="#ctx0" brushRef="#br0" timeOffset="92553.1423">7140 3752 600 0,'0'0'224'0,"0"0"-176"0,13 26-12 16,-4-7 132-1,3 0-100-15,10 15 52 16,-5 4-72-16,4 11 12 15,0-3-40-15,1-1 8 16,7-7-16-16,-16-8-76 16,13-3 32-16,-13-12-288 15,-1-4 180-15</inkml:trace>
        </inkml:traceGroup>
        <inkml:traceGroup>
          <inkml:annotationXML>
            <emma:emma xmlns:emma="http://www.w3.org/2003/04/emma" version="1.0">
              <emma:interpretation id="{16DB9CB9-44C5-470B-95E3-AC68EC3F02AD}" emma:medium="tactile" emma:mode="ink">
                <msink:context xmlns:msink="http://schemas.microsoft.com/ink/2010/main" type="inkWord" rotatedBoundingBox="9873,4184 10022,4183 10023,4357 9874,435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3220.0536">8052 3729 728 0,'-9'8'268'0,"9"-8"-208"0,17 3-16 0,-8 1 96 16,8 0-84-16,8-4 4 15,9 4-36-15</inkml:trace>
          <inkml:trace contextRef="#ctx0" brushRef="#br0" timeOffset="93073.6644">8090 3589 1016 0,'4'0'376'0,"-4"0"-292"0,0-4-20 0,4 0 76 16,5 4-88-16,4-3 16 15,8 3-44-15,5 0-48 16,-1 3 12-16</inkml:trace>
        </inkml:traceGroup>
        <inkml:traceGroup>
          <inkml:annotationXML>
            <emma:emma xmlns:emma="http://www.w3.org/2003/04/emma" version="1.0">
              <emma:interpretation id="{C20211C3-B8FD-4174-B074-122A31E4A8C4}" emma:medium="tactile" emma:mode="ink">
                <msink:context xmlns:msink="http://schemas.microsoft.com/ink/2010/main" type="inkWord" rotatedBoundingBox="10959,4066 11585,4065 11586,4364 10960,4365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4839.3042">9355 3551 580 0,'0'-11'216'0,"0"11"-168"0,0-15-12 0,0 7 136 15,4 4-100-15,-4-7 96 16,4 0-100-16,-8-5 48 15,4 9-72-15,-13-1 16 16,0 8-40-16,-16 8 16 16,-1 7-20-16,-13 11 28 15,9 8-28-15,-4 4-4 16,12 0-8-16,22 0-16 16,12-4 8-16,31-7 40 15,12-1-24-15,17-18 36 16,4-1-32-16,14-18-4 15,-1 3-8-15,-9-11 12 16,-7 4-8-16,-27-11 60 16,-12 3-40-16,-34-11-20 15,-9 4-8-15,-25-4-28 16,4 11 16-16,-9 0-12 16,13 12 12-16,5 0-292 15,12 7 168-15</inkml:trace>
        </inkml:traceGroup>
        <inkml:traceGroup>
          <inkml:annotationXML>
            <emma:emma xmlns:emma="http://www.w3.org/2003/04/emma" version="1.0">
              <emma:interpretation id="{1BA46654-C2EB-4F2E-A1BA-FD80E49E2546}" emma:medium="tactile" emma:mode="ink">
                <msink:context xmlns:msink="http://schemas.microsoft.com/ink/2010/main" type="inkWord" rotatedBoundingBox="13246,4649 13416,4648 13417,4856 13247,4857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8835.2792">11586 4051 956 0,'-38'-8'352'0,"33"8"-272"0,-3 15-24 0,-1 0-12 16,5 4-36-16,-13 8-4 15,0 3 0-15,-9 0-180 16,9-3 96-16,5-4-232 16,-5-1 176-16</inkml:trace>
        </inkml:traceGroup>
        <inkml:traceGroup>
          <inkml:annotationXML>
            <emma:emma xmlns:emma="http://www.w3.org/2003/04/emma" version="1.0">
              <emma:interpretation id="{5AF4DA4E-D635-4CDC-A342-04750CCF160A}" emma:medium="tactile" emma:mode="ink">
                <msink:context xmlns:msink="http://schemas.microsoft.com/ink/2010/main" type="inkWord" rotatedBoundingBox="15290,3748 16218,3747 16219,5106 15291,510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9962.6416">14196 3608 820 0,'-25'19'304'0,"25"-19"-236"0,-26 34-20 0,18-19 72 16,3 4-76-16,-7 0 8 16,12 4-32-16,0-1-12 15,12 5-4-15,-3-8 20 16,8-4-12-16,4-8 24 15,5-3-24-15,4-8 12 16,4 1-12-16,-5-9-68 16,-7 5 28-16,-1-8-16 15,0 3 28-15,-4-3 16 16,-8 7 4-16,-18 1-48 16,9 7 28-16,-8 7-24 15,-5 9 24-15,-4 18 44 16,0 11-16-16,-4 27 16 15,8 7-16-15,-8 5 12 16,4-9-16-16,-9-3 24 16,9-7-20-16,-9-5 12 15,5-7-12-15,-9-11 56 16,1-12-40-16,-5-18 40 16,4-5-36-16,-9-18 0 0,10-4-20 15,-14-16 20-15,9 5-20 0,4-12-20 16,9 4 0-16,12-8-4 15,9 8 4-15,22-7-20 16,3 7 16-16,13-12-40 16,5 12 32-16</inkml:trace>
          <inkml:trace contextRef="#ctx0" brushRef="#br0" timeOffset="99283.6741">14132 3400 780 0,'30'-65'288'0,"-30"65"-224"0,4-38-20 16,-8 23 68-1,4 4-72-15,-8-12 0 16,-1 8-24-16,-16 0-12 16,8 4 0-16,-13 3-16 15,8 0 8-15,-7 1-24 16,-1-1 16-16,0-7 24 0,9 8-8 0,-13-1-8 16,4 4 0-16,-8 4 48 15,8 4-24-15,-9 15-8 16,5 11-8-16,-8 19 28 15,8 4-16-15,-5 16-12 16,14-1-8-16,-5-4 12 16,13-7-4-16,-9-8 32 31,9-7-20-31,0-8 56 0,5-4-40 0,-1-7-16 16,9-4-8-16,4-8 24 15,8-3-16-15,13-8 4 16,5 3-12-16,21-3 12 15,0 0-12-15,12 0-92 16,-3 4 48-16,3-4-236 16,-8 0 152-16</inkml:trace>
          <inkml:trace contextRef="#ctx0" brushRef="#br0" timeOffset="99496.7407">13511 3593 956 0,'-9'-19'352'0,"9"19"-272"0,4 0-24 15,5 0 32 1,4 0-60-16,25-4 16 16,9 0-28-16,21-3 8 15,0 3-12-15,5 0-308 0,-5 4 164 0,-4 0-372 16,-9 4 284-16</inkml:trace>
        </inkml:traceGroup>
        <inkml:traceGroup>
          <inkml:annotationXML>
            <emma:emma xmlns:emma="http://www.w3.org/2003/04/emma" version="1.0">
              <emma:interpretation id="{61E3666B-1989-4F4A-B806-5EB9D5174610}" emma:medium="tactile" emma:mode="ink">
                <msink:context xmlns:msink="http://schemas.microsoft.com/ink/2010/main" type="inkWord" rotatedBoundingBox="16678,4055 16984,4054 16985,4290 16679,4290"/>
              </emma:interpretation>
            </emma:emma>
          </inkml:annotationXML>
          <inkml:trace contextRef="#ctx0" brushRef="#br0" timeOffset="100305.0513">14848 3668 944 0,'17'8'352'0,"-17"-8"-276"0,68-4-20 0,-25 4 24 0,3 4-56 16,22 0-124-16,-4 0 52 0</inkml:trace>
          <inkml:trace contextRef="#ctx0" brushRef="#br0" timeOffset="100142.6801">14976 3475 1080 0,'4'-15'400'0,"-4"15"-312"16,30-4-24-16,-9 1 12 15,4 3-56-15,18-4 0 16,-5 4-12-16</inkml:trace>
        </inkml:traceGroup>
        <inkml:traceGroup>
          <inkml:annotationXML>
            <emma:emma xmlns:emma="http://www.w3.org/2003/04/emma" version="1.0">
              <emma:interpretation id="{A11DB550-C129-4756-A9E8-DC695BB0477D}" emma:medium="tactile" emma:mode="ink">
                <msink:context xmlns:msink="http://schemas.microsoft.com/ink/2010/main" type="inkWord" rotatedBoundingBox="17624,4195 18006,4194 18007,4217 17624,4218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00578.2623">15802 3589 1016 0,'-9'0'376'0,"9"0"-292"0,0 0-20 16,4 0 164-1,1 4-136-15,12-1 24 16,8 1-68-16,5 0-4 16,4 0-28-16,4-4-184 15,9 4 92-15,4-8-292 16,-8 0 208-16,4-4-392 16,-5 8 312-16</inkml:trace>
        </inkml:traceGroup>
        <inkml:traceGroup>
          <inkml:annotationXML>
            <emma:emma xmlns:emma="http://www.w3.org/2003/04/emma" version="1.0">
              <emma:interpretation id="{8B7E93AD-F6AD-41DF-84F8-029E1A9B3823}" emma:medium="tactile" emma:mode="ink">
                <msink:context xmlns:msink="http://schemas.microsoft.com/ink/2010/main" type="inkWord" rotatedBoundingBox="18492,3714 19245,3713 19246,4531 18493,4532"/>
              </emma:interpretation>
              <emma:one-of disjunction-type="recognition" id="oneOf26">
                <emma:interpretation id="interp34" emma:lang="" emma:confidence="0">
                  <emma:literal>5</emma:literal>
                </emma:interpretation>
                <emma:interpretation id="interp35" emma:lang="" emma:confidence="1">
                  <emma:literal>E 2</emma:literal>
                </emma:interpretation>
                <emma:interpretation id="interp36" emma:lang="" emma:confidence="0">
                  <emma:literal>%</emma:literal>
                </emma:interpretation>
                <emma:interpretation id="interp37" emma:lang="" emma:confidence="0">
                  <emma:literal>{</emma:literal>
                </emma:interpretation>
                <emma:interpretation id="interp38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01338.221">16692 3479 964 0,'-30'-19'360'0,"30"19"-280"0,4-4-24 0,0 1 128 15,5 3-112-15,16-8 8 16,9 4-52-16,22-3-88 16,3 3 32-16</inkml:trace>
          <inkml:trace contextRef="#ctx0" brushRef="#br0" timeOffset="101104.0787">17151 3135 880 0,'9'-12'328'0,"-9"12"-256"0,13-7-16 0,-13 3 44 15,4 4-64-15,-12-4-20 16,-1 8-16-16,-21-4-28 16,5 0 16-16,-18 0-84 15,5 0 56-15,-9 0-4 16,9 4 28-16,-5-4 28 16,13 4-4-16,5-4 68 15,8 3-44-15,-5-3 16 16,14 0-32-16,-5 0-24 15,4 8 0-15,1 7 4 16,4 8 4-16,-5 15 0 16,5 7 0-16,-13 19-28 15,8 5 16-15,-3-5 32 16,3-4-12-16,-4-7 72 16,5-7-48-16,-1-12 16 15,9-4-32-15,-4-7 20 16,4 0-24-16,0-8 12 15,9 0-12-15,-5-4-16 16,4 1 0-16,1-5 40 0,4 1-24 0,4-4 8 16,0 3-12-16,4-7 20 15,0 0-16-15,1-4 24 16,3 4-24-16,1-7-136 16,-1 3 68-16,1-4-244 15,4 5 168-15</inkml:trace>
          <inkml:trace contextRef="#ctx0" brushRef="#br0" timeOffset="101671.3577">17258 3672 820 0,'-4'8'304'0,"4"-8"-236"0,47 11-20 0,-39-7 116 16,9 3-100-16,-4 5 8 15,0-1-44-15,-13 4 0 16,4 0-16-16,-13 4 36 16,1 0-24-16,-13 0-12 15,4 4-8-15,-9-4-4 16,9 0 0-16,4-4 0 16,5 0 0-16,8-7 104 15,8 3-56-15,9-11 16 16,4 4-40-16,1-8 12 15,-1 4-20-15,0-8-256 16,1 5 132-16,-10-5-268 16,5 8 216-16,-8-7-164 15,-1 7 188-15</inkml:trace>
        </inkml:traceGroup>
      </inkml:traceGroup>
    </inkml:traceGroup>
    <inkml:traceGroup>
      <inkml:annotationXML>
        <emma:emma xmlns:emma="http://www.w3.org/2003/04/emma" version="1.0">
          <emma:interpretation id="{DBB5D642-9275-4042-A1EE-DD48F8F52617}" emma:medium="tactile" emma:mode="ink">
            <msink:context xmlns:msink="http://schemas.microsoft.com/ink/2010/main" type="paragraph" rotatedBoundingBox="1487,5488 21243,5421 21248,6974 1492,7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1743B-893D-48AD-9AD9-46227EEE6311}" emma:medium="tactile" emma:mode="ink">
              <msink:context xmlns:msink="http://schemas.microsoft.com/ink/2010/main" type="inkBullet" rotatedBoundingBox="1487,5596 2842,5591 2845,6397 1490,6402"/>
            </emma:interpretation>
            <emma:one-of disjunction-type="recognition" id="oneOf27">
              <emma:interpretation id="interp39" emma:lang="" emma:confidence="0">
                <emma:literal>↳</emma:literal>
              </emma:interpretation>
            </emma:one-of>
          </emma:emma>
        </inkml:annotationXML>
        <inkml:trace contextRef="#ctx0" brushRef="#br0" timeOffset="104163.7845">-205 5296 600 0,'4'-15'224'0,"-4"15"-176"0,4-11-12 16,-4 3 116-1,0 8-92-15,0-11 36 16,0 3-56-16,0-3 4 16,5 3-28-16,-5-3 20 15,0 7-24-15,0-4-4 16,0 5-4-16,-9-1-16 0,5 8 8 0,-9 7 4 16,0 4 0-16,-8 15 16 15,13 8-8-15,-22 11 24 16,13 1-20-16,0 3 4 15,8 0-8-15,1-4 4 16,8-8-8-16,8-6 16 16,5-9-12-16,8-15 16 15,5 1-16-15,16-16 4 16,-8 0-4-16,13-7 12 16,0-1-12-16,-4-10-12 15,-5 7 0-15,-17-12 12 16,9 8-4-16,-13-4-12 15,-4 8 4-15,-9 4-16 16,0 11 12-16,1 11-12 16,-5 8 8-16,8 8-8 15,5 3 8-15,13-3 8 16,3-1 4-16,1-3 8 16,4-4-4-16,-4-16 32 15,-4 5-20-15,-1-16 20 16,1 5-20-16,-5-5 20 15,-4-7-24-15,-4-4-12 16,0-7-4-16,-5-12 20 16,5 7-8-16,0-6-28 15,-1 10 8-15,1 1-20 16,0 3 16-16,4 4-16 0,4 8 16 16,9 3 80-16,4 4-36 0,17-3-8 15,0 7-12-15,9-8 24 16,0 4-16-16,-5-3 4 15,-4 3-12-15,-8-4-164 16,-9 8 84-16,-9 0-244 16,1 4 176-16</inkml:trace>
        <inkml:trace contextRef="#ctx0" brushRef="#br0" timeOffset="104494.6539">966 4986 664 0,'-21'7'244'0,"21"-7"-188"0,-13 15-16 0,4-3 144 15,5 7-108-15,-9 18 84 16,9 5-92-16,-13 22-8 16,9 1-40-16,-10 7-12 15,6-4-4-15,-10-4 28 16,10-11-16-16,-5-4 4 15,4-3-12-15,0-8 20 16,9-4-16-16,4-8-12 16,8 1-4-16,5-8-48 15,8 0 24-15,5-8-160 16,4 0 104-16,8-7-460 0,5 0 304 16</inkml:trace>
      </inkml:traceGroup>
      <inkml:traceGroup>
        <inkml:annotationXML>
          <emma:emma xmlns:emma="http://www.w3.org/2003/04/emma" version="1.0">
            <emma:interpretation id="{337D6FD8-38AB-429C-86E6-3249EDD62480}" emma:medium="tactile" emma:mode="ink">
              <msink:context xmlns:msink="http://schemas.microsoft.com/ink/2010/main" type="line" rotatedBoundingBox="3326,5481 21243,5421 21248,6974 3332,7034"/>
            </emma:interpretation>
          </emma:emma>
        </inkml:annotationXML>
        <inkml:traceGroup>
          <inkml:annotationXML>
            <emma:emma xmlns:emma="http://www.w3.org/2003/04/emma" version="1.0">
              <emma:interpretation id="{62F4E109-A5F7-45FB-99B9-DCE4AFC49B7A}" emma:medium="tactile" emma:mode="ink">
                <msink:context xmlns:msink="http://schemas.microsoft.com/ink/2010/main" type="inkWord" rotatedBoundingBox="3328,5925 3507,5924 3508,6136 3328,613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04764.9474">1498 5531 728 0,'0'-8'268'0,"0"8"-208"0,26-4-16 0,-9 1 52 16,4 6-60-16,9-3 32 15,-5 0-40-15,5 0-336 16,0 8 168-16</inkml:trace>
          <inkml:trace contextRef="#ctx0" brushRef="#br0" timeOffset="104618.0313">1558 5319 696 0,'17'11'256'0,"-17"-11"-196"0,38 11-20 0,-25-3-76 16,4 0 12-16</inkml:trace>
        </inkml:traceGroup>
        <inkml:traceGroup>
          <inkml:annotationXML>
            <emma:emma xmlns:emma="http://www.w3.org/2003/04/emma" version="1.0">
              <emma:interpretation id="{CBCB4AAF-D5E0-4CFF-B0A6-06EA637E7CC6}" emma:medium="tactile" emma:mode="ink">
                <msink:context xmlns:msink="http://schemas.microsoft.com/ink/2010/main" type="inkWord" rotatedBoundingBox="4124,5638 5752,5633 5757,7026 4129,7032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7271.5654">2371 5739 684 0,'-34'4'252'0,"34"-4"-192"0,-4 11-20 0,4-7 40 15,8 3-52-15,14 1 52 16,3 3-48-16,39-7-8 16,4 0-12-16,30-12-20 15,0 1 4-15,17-12-16 16,-13 11 12-16,13-7-68 15,-21 7 44-15,-13-3-4 16,-17 7 20-16,-22-3 72 16,-12 7-28-16,-30-8 40 15,0 4-36-15,-30 1 44 16,9 3-44-16,-22 0 4 16,14 3-24-16,-14 1-8 15,13 8 0-15,-12 3-16 16,12 4 8-16,-13 11 4 15,9 0 0-15,-21 12-28 0,4 3 16 0,-17 1 120 16,12-5-60-16,-3 1 44 16,16-16-52-16,13 1-16 15,13 3-12-15,21-11 32 16,9-4-20-16,21-7 4 16,9 3-16-16,4-11 20 15,0 0-20-15,4-7-92 16,0 3 44-16,-9 0-184 15,1 4 124-15,-5-4-220 16,-8 1 180-16</inkml:trace>
          <inkml:trace contextRef="#ctx0" brushRef="#br0" timeOffset="106493.6117">2844 5035 840 0,'-9'-4'312'0,"9"4"-244"0,26 4-16 0,-9 0 40 31,0-1-60-31,13 1 24 16,8 0-36-16,17-8 8 0,1 4-16 0,8-4-16 15,-5 8 0-15,-12-4-236 32,-4 4 132-32</inkml:trace>
          <inkml:trace contextRef="#ctx0" brushRef="#br0" timeOffset="106613.9636">3018 5039 684 0,'-8'22'252'0,"8"-22"-192"0,-17 42-20 0,8-19 92 16,5 3-80-16,-9 12 16 15,9 0-44-15,-4 0 4 16,8-4-16-16</inkml:trace>
          <inkml:trace contextRef="#ctx0" brushRef="#br0" timeOffset="106249.963">2341 5118 756 0,'-25'-15'280'0,"21"7"-216"0,-14 5-20 16,18-1 156-1,0 0-120-15,0-4-24 16,0 8-36-16,9-7-36 15,4 7 8-15,4-8-4 0,8 16 4 0,1-8 24 16,4 7-8-16,-13 5 32 16,0 3-24-16,-17 8-12 15,0-4-8-15,-17 0-32 16,0 3 20-16,-9-3-28 16,18-4 24-16,-9-7-60 15,0 3 44-15,12-3-36 16,5 3 40-16,9 8-8 15,8 0 24-15,4 4 0 16,18 3 8-16,-10 1 16 16,1-8-4-16,-17 3 40 15,-5-3-20-15,-20 4 128 16,-1-4-84-16,-17-4 4 16,5 4-44-16,-5-4 28 15,8-7-32-15,-7-8 12 16,20 0-20-16,1-15-212 15,12 3 108-15</inkml:trace>
          <inkml:trace contextRef="#ctx0" brushRef="#br0" timeOffset="107512.6307">3069 5860 840 0,'-38'53'312'16,"38"-53"-244"-16,-30 95-16 0,18-50 128 16,7-3-108-16,-12 14 68 15,9-6-80-15,-5-1-16 16,13-8-28-16,-13 1 24 16,13-4-24-16,-8-8-156 15,8-7 76-15</inkml:trace>
          <inkml:trace contextRef="#ctx0" brushRef="#br0" timeOffset="106889.2923">3099 5107 840 0,'-21'30'312'0,"21"-30"-244"0,-17 80-16 0,8-39 40 15,5-3-60-15,0 11 24 16,4 0-36-16</inkml:trace>
          <inkml:trace contextRef="#ctx0" brushRef="#br0" timeOffset="107664.2697">3925 6117 1080 0,'-4'23'400'0,"4"-23"-312"0,-30 49-24 0,5-26 0 15,8-4-48-15,-22 15-48 16,5-8 16-16,-8 16-604 16,8 0 340-16</inkml:trace>
        </inkml:traceGroup>
        <inkml:traceGroup>
          <inkml:annotationXML>
            <emma:emma xmlns:emma="http://www.w3.org/2003/04/emma" version="1.0">
              <emma:interpretation id="{3DE25FB7-B7EA-4340-8B14-8A048465BB75}" emma:medium="tactile" emma:mode="ink">
                <msink:context xmlns:msink="http://schemas.microsoft.com/ink/2010/main" type="inkWord" rotatedBoundingBox="8215,5936 9805,5931 9808,6829 8218,6835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10221.5199">7409 5818 748 0,'-9'-15'276'0,"9"15"-216"0,-21 15-16 16,0 0 84-1,8 8-80-15,-26 15 16 16,10 4-40-16,-14 7-20 16,5-4-8-16,-5 5 28 15,13-9-12-15,-4-14-40 16,13-1 16-16,4-3-148 0,4-8 88 0,0-7-328 16,5-1 220-16</inkml:trace>
          <inkml:trace contextRef="#ctx0" brushRef="#br0" timeOffset="110008.3528">7123 5716 676 0,'-4'11'248'0,"4"-11"-192"0,4 57-16 0,-4-23 92 15,9 0-80-15,-1 23 24 16,14-4-44-16,-10-4-4 16,14 4-16-16,-5-15 20 15,5 0-20-15,-9-11-40 16,-4-5 16-16,-5-7-244 15,1 4 140-15</inkml:trace>
          <inkml:trace contextRef="#ctx0" brushRef="#br0" timeOffset="109583.6875">6944 5508 664 0,'0'-19'244'0,"9"4"-188"0,-5-4-16 0,-8 11 112 16,4 8-92-16,-9-11 28 16,9 0-52-16,-8-4-32 15,-1 3-4-15,-8 1 0 16,5 3 0-16,-14 1 8 16,5-1-4-16,-18 1-4 15,10 7 4-15,-14-4-4 16,13 0 0-16,-8-7-12 15,8 7 8-15,0 0 4 32,13 4 0-32,-4 4-12 0,8 7 8 0,-8 12 12 15,8 7-4-15,-8 16-4 16,4-1 4-16,-4 12-16 16,8-4 8-16,-4 7 4 0,4-7 0 15,0 4 68-15,5-4-36 0,-1-11 4 16,5-4-20-16,0-8 16 15,8-7-20-15,4-8 32 16,5-4-28-16,17-3-12 16,4-1-8-16,13-3 20 15,4 4-8-15,4-5-20 16,1 1 4-16,-9-4-172 16,-5 4 100-16</inkml:trace>
          <inkml:trace contextRef="#ctx0" brushRef="#br0" timeOffset="109794.7488">6493 5667 860 0,'-8'-8'320'0,"8"8"-248"0,21-11-20 15,-4 7 112 1,8 4-100-16,10-4 36 15,3 8-60-15,4-4 20 16,5 8-32-16,-4-4-168 16,-5 3 76-16,-4-3-344 15,0 4 224-15</inkml:trace>
          <inkml:trace contextRef="#ctx0" brushRef="#br0" timeOffset="110719.269">7779 5716 780 0,'-8'-4'288'0,"8"4"-224"0,21 8-20 0,-4-8 76 16,4 4-76-1,13-4 16-15,5 3-36 0</inkml:trace>
          <inkml:trace contextRef="#ctx0" brushRef="#br0" timeOffset="110487.9231">7941 5580 924 0,'0'-4'340'0,"0"4"-260"0,8 0-28 16,-3 0 0-1,-1 8-40-15,4-5 48 16,1 1-32-16</inkml:trace>
        </inkml:traceGroup>
        <inkml:traceGroup>
          <inkml:annotationXML>
            <emma:emma xmlns:emma="http://www.w3.org/2003/04/emma" version="1.0">
              <emma:interpretation id="{19D0A515-F2D5-4382-BA85-E100BB732A2A}" emma:medium="tactile" emma:mode="ink">
                <msink:context xmlns:msink="http://schemas.microsoft.com/ink/2010/main" type="inkWord" rotatedBoundingBox="10311,5682 13640,5670 13643,6719 10314,6730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10981.9659">8507 5633 984 0,'-25'0'368'0,"25"0"-288"0,4 0-20 15,0 0 80 1,5 4-88-16,12-1 52 16,9 1-64-16,4 0 16 15,0 4-36-15,4-5-220 0,-4 1 108 0</inkml:trace>
          <inkml:trace contextRef="#ctx0" brushRef="#br0" timeOffset="111489.8172">9589 5281 892 0,'4'-19'332'0,"-4"19"-260"0,-17-11-20 0,4 11 28 16,9 3-56-16,-13-3 0 15,4 8-16-15,-12 0 4 16,8-1-8-16,-13 1-4 16,9-1 4-16,-5-3-16 15,5 4 8-15,-9-5 12 16,4 1-4-16,1 0-4 15,8-4 4-15,-5 0-4 16,10 0 0-16,-1 0-28 16,4 0 16-16,-3 7-20 15,3 12 16-15,-12 4 0 16,4 11 8-16,-13 8-12 16,4 3 12-16,-12 4 4 15,17-3 4-15,-9-1 52 16,13 1-28-16,0-5 0 0,8 1-16 15,1-8 28-15,4 0-20 0,4-7-4 16,4-1-8-16,4-3 4 16,14-4-4-16,3 0 16 15,5 0-12-15,13-8 16 16,-5 4-16-16,5-11 16 16,-1 3-16-16,-4-7-116 15,1 0 56-15,-14-3-200 16,1-1 144-16</inkml:trace>
          <inkml:trace contextRef="#ctx0" brushRef="#br0" timeOffset="111722.4374">9129 5652 832 0,'-17'-8'308'0,"17"8"-240"0,4 0-20 16,5 0 72-1,3 4-76-15,10 0 36 16,8-4-48-16,12 7-36 16,1-7 0-16</inkml:trace>
          <inkml:trace contextRef="#ctx0" brushRef="#br0" timeOffset="111868.3229">9551 5777 768 0,'-18'34'284'0,"18"-34"-220"0,-4 60-20 0,0-29 32 16,4-5-52-16,-9 1 8 15,9 7-20-15,-4-4 12 16,4-11-16-16,-4 0-248 16,4-4 128-16</inkml:trace>
          <inkml:trace contextRef="#ctx0" brushRef="#br0" timeOffset="112153.0809">10602 5069 788 0,'0'7'292'0,"0"-7"-228"0,-42 61-16 16,8-16 80-1,4 8-80-15,-25 23 68 16,-1 7-64-16,-12 16 16 16,13-8-40-16,-9 7 8 15,13-11-20-15,-13 0 0 16,13-15-8-16,-9-11-40 0,18-12 16 15,3-11-248-15,18-12 144 16</inkml:trace>
          <inkml:trace contextRef="#ctx0" brushRef="#br0" timeOffset="112588.4547">10636 5561 736 0,'-17'23'272'0,"17"-23"-208"0,-4 49-20 0,4-19 44 16,9 4-56-16,-1 19 32 15,1 0-36-15,3 8 0 16,5-8-16-16,5-12 28 16,-1-10-24-16,-4-12 64 15,0 0-44-15,-4-27 28 16,0 8-36-16,-9-30-16 15,9 3-8-15,-9-18-4 16,-4 7 0-16,4-19-20 16,5 12 12-16,8-8-40 15,-9 7 28-15,14-7 8 16,-1 12 8-16,9-9-16 16,-1 16 12-16,6-3 92 15,3 10-44-15,4-3 60 16,10 11-56-16,11 0 84 15,-3 8-72-15,4-1 24 0,-4 5-44 16,-5-1-12-16,-4 8-16 0,-4-8 4 16,-9 16-8-16,-8-12-56 15,-5 8 28-15,-20 0-280 16,-1 3 168-16</inkml:trace>
          <inkml:trace contextRef="#ctx0" brushRef="#br0" timeOffset="112857.2029">11241 5580 632 0,'4'0'236'0,"-4"0"-184"0,13 15-16 0,-4-7 104 16,3 3-84-16,1 0 40 15,4 1-56-15,-8 3 4 16,-1 0-28-16,-12 0 44 15,4 4-32-15,-17-4 56 16,4 4-48-16,-12-4 72 16,16 0-60-16,-4 0 28 15,5 1-44-15,12-5 24 16,13 4-28-16,13-4 36 16,0 1-36-16,17-8-332 15,-13-1 164-15,12-3-508 16,-3 8 364-16</inkml:trace>
          <inkml:trace contextRef="#ctx0" brushRef="#br0" timeOffset="112994.1095">11812 5917 704 0,'0'41'264'0,"0"-41"-208"0,-22 46-12 0,5-23 36 15,0-1-52-15,-21 9-196 16,4 3 88-16</inkml:trace>
        </inkml:traceGroup>
        <inkml:traceGroup>
          <inkml:annotationXML>
            <emma:emma xmlns:emma="http://www.w3.org/2003/04/emma" version="1.0">
              <emma:interpretation id="{BE8DDBC2-7BA4-42E0-9F24-2434A6679DF4}" emma:medium="tactile" emma:mode="ink">
                <msink:context xmlns:msink="http://schemas.microsoft.com/ink/2010/main" type="inkWord" rotatedBoundingBox="15310,5732 16132,5729 16136,6972 15314,697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15197.8001">14013 5224 612 0,'-4'-7'228'0,"4"3"-180"0,-4 0-12 15,-1 0 36 1,10 8-48-16,-5-4 8 16,0 0-20-16,0-4 20 0,0 4-20 0,0-4-20 15,0 4 0-15,-5-3 20 16,5 6-4-16,-4-6-4 15,0 3 0-15,-5-4-4 16,1 4 0-16,-13-8 16 16,8 4-8-16,-13-7 16 15,9 7-16-15,-17-7 24 16,9 7-20-16,-9-7 4 16,4 7-8-16,-4-4-8 15,8 8 4-15,1-3-4 16,8 3 0-16,-1 3-12 15,6 9 8-15,-1 11-4 16,4 14 0-16,-8 16 8 16,5 4 0-16,-10 4 32 15,10-8-16-15,-10 3 4 16,9-6-12-16,-4-9 4 16,9-3-8-16,-1-8-4 15,5-7 4-15,0-4 4 16,4-4-4-16,4-7 8 15,5 3-8-15,3-3-12 16,10 3 4-16,12-7 20 16,0 3-8-16,8-3 4 15,5 0-4-15,0-4-84 0,0 0 40 16,-9-4-208-16,-4 4 140 16</inkml:trace>
          <inkml:trace contextRef="#ctx0" brushRef="#br0" timeOffset="115382.2907">13562 5497 872 0,'-13'-16'324'0,"13"16"-252"0,17 0-20 0,-4 0 24 15,8 0-52-15,22 0-12 16,8 4-4-16,13 0-64 15,-5 0 32-15</inkml:trace>
          <inkml:trace contextRef="#ctx0" brushRef="#br0" timeOffset="115799.223">14069 5625 684 0,'-18'27'252'0,"18"-27"-192"0,-4 19-20 0,4-8-4 16,4 0-28-16,1 1 16 15,8 3-16-15,4-8 24 16,4 5-20-16,9-12 12 16,-5 4-12-16,5-12 20 15,0 4-20-15,-5-3-100 16,1 3 44-16,-13-7-8 0,-1 7 32 0,-12-8 12 16,5 9 8-16,-14-1-20 15,1 8 12-15,-9 11 20 16,8 4-4-16,-8 26 32 15,9 8-24-15,-5 23 32 16,9-4-32-16,-9 3 40 16,9-6-32-16,-14-5-24 15,10-11 0-15,-13-8 68 16,8-3-36-16,-17-16 32 16,13-7-36-16,-8-15 16 15,7-4-24-15,-3-15 16 16,4 7-20-16,0-18 8 15,9 7-12-15,3-11-16 16,5 3 0-16,9-7-24 16,8 0 16-16,8-4-92 15,5 8 56-15</inkml:trace>
        </inkml:traceGroup>
        <inkml:traceGroup>
          <inkml:annotationXML>
            <emma:emma xmlns:emma="http://www.w3.org/2003/04/emma" version="1.0">
              <emma:interpretation id="{536F80F2-B7D8-4CFD-A8C5-C70A7D6D9A84}" emma:medium="tactile" emma:mode="ink">
                <msink:context xmlns:msink="http://schemas.microsoft.com/ink/2010/main" type="inkWord" rotatedBoundingBox="17013,5883 17772,5881 17773,6190 17015,6193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6160.5058">15184 5580 664 0,'9'7'244'0,"-9"-7"-188"0,59 0-16 0,-33 0-4 16,-1 0-28-16</inkml:trace>
          <inkml:trace contextRef="#ctx0" brushRef="#br0" timeOffset="116057.4461">15320 5296 932 0,'5'-11'348'0,"-5"11"-272"0,21-4-20 0,-12 0 48 15,3 8-68-15,1-4 24 16,0 7-40-16,0 1-124 16,4 3 56-16</inkml:trace>
          <inkml:trace contextRef="#ctx0" brushRef="#br0" timeOffset="116388.3256">15831 5516 1028 0,'-21'-8'380'0,"21"8"-296"0,4 8-20 0,5-8 76 31,4 3-88-31,4-3 8 0,8 4-40 0,5-4-28 15,4 0 0-15</inkml:trace>
        </inkml:traceGroup>
        <inkml:traceGroup>
          <inkml:annotationXML>
            <emma:emma xmlns:emma="http://www.w3.org/2003/04/emma" version="1.0">
              <emma:interpretation id="{0E5E3154-8514-4527-BDEF-E33EC224B648}" emma:medium="tactile" emma:mode="ink">
                <msink:context xmlns:msink="http://schemas.microsoft.com/ink/2010/main" type="inkWord" rotatedBoundingBox="18477,5431 21243,5421 21246,6431 18480,6441"/>
              </emma:interpretation>
              <emma:one-of disjunction-type="recognition" id="oneOf34">
                <emma:interpretation id="interp46" emma:lang="" emma:confidence="0">
                  <emma:literal>in</emma:literal>
                </emma:interpretation>
                <emma:interpretation id="interp47" emma:lang="" emma:confidence="0">
                  <emma:literal>air</emma:literal>
                </emma:interpretation>
                <emma:interpretation id="interp48" emma:lang="" emma:confidence="0">
                  <emma:literal>hr</emma:literal>
                </emma:interpretation>
                <emma:interpretation id="interp49" emma:lang="" emma:confidence="0">
                  <emma:literal>hr,</emma:literal>
                </emma:interpretation>
                <emma:interpretation id="interp50" emma:lang="" emma:confidence="0">
                  <emma:literal>Jr.</emma:literal>
                </emma:interpretation>
              </emma:one-of>
            </emma:emma>
          </inkml:annotationXML>
          <inkml:trace contextRef="#ctx0" brushRef="#br0" timeOffset="117518.9776">17071 5618 528 0,'4'7'196'0,"-4"-7"-152"0,34 8-12 0,-21-1 132 15,-1 1-96-15,-3 3 60 16,4-3-72-16,-13 7 0 16,0 4-32-16,-13-4 24 15,0 4-32-15,-8-4 32 16,4 4-32-16,4-4-40 15,5 0 12-15,12-3 28 16,9-1-8-16,12-7 52 16,9 3-32-16,5-7-112 15,-1 0 44-15,13 0-644 16,0 0 376-16</inkml:trace>
          <inkml:trace contextRef="#ctx0" brushRef="#br0" timeOffset="117796.2167">18463 4830 780 0,'4'-11'288'0,"-4"11"-224"0,22 4-20 0,-22 0 68 15,4 7-72-15,-25 8 28 16,-5 7-40-16,-21 20 16 16,-4 7-24-16,-21 38 44 15,8 3-36-15,-17 9 20 16,17-9-28-16,-17-11 8 15,13-14-16-15,-13-5 36 16,21-11-24-16,1-8-84 16,16-7 32-16,9-11-212 15,13-5 136-15</inkml:trace>
          <inkml:trace contextRef="#ctx0" brushRef="#br0" timeOffset="118265.4649">18446 5421 768 0,'-17'49'284'0,"17"-49"-220"0,8 57-20 16,-3-31 84-16,-1 1-80 0,5 7 24 16,-1 4-40-16,1 0-12 15,-5-4-12-15,9-15 48 16,-1 3-32-16,1-14 52 15,0-4-44-15,-5-16 12 16,5 5-28-16,-13-12 8 16,13 0-12-16,0-11-8 15,-5 7 0-15,1-15-16 16,-1 4 8-16,1-11-4 16,4 7 0-16,4-15-12 15,4 11 12-15,4-11-24 16,5 11 20-16,4-3 32 15,9 11-12-15,-1 0 52 16,5 7-32-16,9 5 20 16,-9 7-28-16,12-1 52 15,-8 9-40-15,0-1 4 16,0 5-24-16,-4-5 28 16,0 8-24-16,0-8-24 15,-13 8 4-15,-17 0 0 16,9 8 4-16,-26-8-212 15,0 15 116-15,-13-4-288 0,-4 5 216 16</inkml:trace>
          <inkml:trace contextRef="#ctx0" brushRef="#br0" timeOffset="118550.051">19051 5383 632 0,'-13'8'236'0,"13"-8"-184"0,30 3-16 0,-13 5 140 16,-5 3-104-16,18 4 68 16,0 8-80-16,4 0-8 15,-8 0-32-15,-13-1 4 16,8 1-12-16,-21 0 20 16,0-4-20-16,-21 0 24 15,-1-4-24-15,-8-4-12 16,5 0-4-16,-1-3 28 15,14 3-12-15,12 1 76 16,12 3-52-16,14-4 32 16,4 1-40-16,-1-5-36 15,1 1 4-15</inkml:trace>
          <inkml:trace contextRef="#ctx0" brushRef="#br0" timeOffset="116999.8543">17156 5076 676 0,'17'-18'248'0,"-17"18"-192"0,13-12-16 16,-13 5 136 0,0 7-104-16,-22-8 0 15,5 4-48-15,-25-3-8 16,-1 7-8-16,-12-8-16 16,8 8 4-16,-13-4 4 15,18 8 0-15,-1 0 44 16,13-4-24-16,5 0 0 0,8 0-12 0,0 0 12 31,12 0-12-31,-3 0-40 0,4 7 20 0,-5 5 0 16,9 7 12-16,-8 22 0 15,3 5 0-15,-7 30 8 16,7-1-4-16,-3 1 8 16,4-8-8-16,-5-11 32 15,9-8-20-15,0-7 32 16,4-8-32-16,-4-8 48 15,0-7-36-15,0-7 48 16,9-1-44-16,-1-7-16 16,1-1-8-16,4-3-8 15,-1 0 0-15,5 0-12 16,0 4 8-16,5-4 20 16,3 0-8-16,5 0-40 15,0 0 20-15,0-4-184 16,0 4 108-16,-1-3-180 15,-3-1 152-15</inkml:trace>
          <inkml:trace contextRef="#ctx0" brushRef="#br0" timeOffset="117186.0951">16709 5512 932 0,'-17'-19'348'0,"17"19"-272"0,-5 4-20 15,5-4 128-15,5 0-112 0,12-4 52 16,-5 4-76-16,22-4 12 16,1 0-40-16,11 0-248 15,5 8 124-15</inkml:trace>
        </inkml:traceGroup>
      </inkml:traceGroup>
    </inkml:traceGroup>
    <inkml:traceGroup>
      <inkml:annotationXML>
        <emma:emma xmlns:emma="http://www.w3.org/2003/04/emma" version="1.0">
          <emma:interpretation id="{A013123D-7303-46CB-A28C-B2AC6EB65988}" emma:medium="tactile" emma:mode="ink">
            <msink:context xmlns:msink="http://schemas.microsoft.com/ink/2010/main" type="paragraph" rotatedBoundingBox="1457,7395 5350,7445 5340,8212 1447,8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8D3235-8F4C-4B97-AA58-1FF73048C88C}" emma:medium="tactile" emma:mode="ink">
              <msink:context xmlns:msink="http://schemas.microsoft.com/ink/2010/main" type="line" rotatedBoundingBox="1457,7395 5350,7445 5340,8212 1447,8162"/>
            </emma:interpretation>
          </emma:emma>
        </inkml:annotationXML>
        <inkml:traceGroup>
          <inkml:annotationXML>
            <emma:emma xmlns:emma="http://www.w3.org/2003/04/emma" version="1.0">
              <emma:interpretation id="{90017502-F7F5-44F0-8229-74ED7172CF7E}" emma:medium="tactile" emma:mode="ink">
                <msink:context xmlns:msink="http://schemas.microsoft.com/ink/2010/main" type="inkWord" rotatedBoundingBox="1457,7395 3376,7420 3367,8140 1448,8115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20935.7703">-243 7060 704 0,'4'-8'264'0,"-4"8"-208"0,0-4-12 0,0 1 116 15,4 3-96-15,-4-8 16 16,4 8-44-16,-8-4 20 16,4 8-32-16,-8 0-32 15,-1 7 4-15,-12 12-8 16,4 7 4-16,-13 12-20 16,9 3 16-16,-1 1-20 15,10-1 16-15,7-11-28 16,14-7 28-16,8-5 32 15,4-10-8-15,17-12 0 16,5 0-4-16,17-27-92 16,-1 8 48-16,9-15-48 15,-8 8 52-15,-9-12 12 16,-8 11 12-16,-5-3 48 0,-8 7-24 16,-22 5 96-1,-3 6-60-15,-14 16 20 0,9 7-36 16,-21 23-32-16,17 4 0 0,8 8 8 15,13-5-4-15,0-3-12 16,8-8 4-16,1-7 4 16,0 0 0-16,-5-12 32 15,4-3-16-15,-8-12 20 16,5 4-20-16,-5-11 28 16,-4 3-28-16,-9-11 12 15,4 4-16-15,-8-15 0 16,5 3-4-16,-5-14-16 15,0 3 4-15,0 0 28 16,4 8-12-16,-4-1 32 16,0 9-28-16,0-1 4 15,8 8-12-15,-3 0-8 16,3 7 4-16,13 0-24 16,5 5 12-16,17-1 20 15,3 4-4-15,22 0 16 16,5 0-16-16,-9-4-4 15,4 4 0-15,-13 0-84 16,-4-7 44-16,-12-1-100 16,-10 8 76-16,-7-8-140 15,-5 5 116-15,-9 3-524 16,-3 3 336-16</inkml:trace>
          <inkml:trace contextRef="#ctx0" brushRef="#br0" timeOffset="121203.3115">940 6829 560 0,'-17'-15'208'0,"17"15"-164"0,-12-8-8 0,3 12 100 15,9 4-80-15,-4 3 60 16,-5 0-72-16,-8 8 48 16,13 0-52-16,-17 15 16 15,8 0-36-15,-21 27 44 16,13 3-36-16,-5 4 40 15,0 0-40-15,5-3 12 16,4-8-24-16,4-16 0 16,9-3-8-16,8-8 4 15,9-3-8-15,8-8-36 16,5-4 16-16,8-4-268 16,4 4 156-16</inkml:trace>
          <inkml:trace contextRef="#ctx0" brushRef="#br0" timeOffset="121594.9651">1311 7450 676 0,'-21'0'248'0,"21"0"-192"0,29 4-16 0,-3-1 84 16,-1 1-76-16,14-4-20 16,3 4-16-16,1-4-392 15,0 7 208-15</inkml:trace>
          <inkml:trace contextRef="#ctx0" brushRef="#br0" timeOffset="121516.7575">1370 7249 872 0,'-8'4'324'0,"8"-4"-252"0,17 7-20 0,-4-3 60 16,8 0-72-16,5 0 28 15,3 3-40-15</inkml:trace>
        </inkml:traceGroup>
        <inkml:traceGroup>
          <inkml:annotationXML>
            <emma:emma xmlns:emma="http://www.w3.org/2003/04/emma" version="1.0">
              <emma:interpretation id="{6FEBD09F-CB6A-41F6-AC46-4D84F5E044D7}" emma:medium="tactile" emma:mode="ink">
                <msink:context xmlns:msink="http://schemas.microsoft.com/ink/2010/main" type="inkWord" rotatedBoundingBox="4011,7555 4415,7560 4407,8126 4003,812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23458.6861">2299 6973 652 0,'-13'19'244'0,"13"-19"-192"0,-13 75-12 0,9-29 100 16,0-1-84-16,-5 16 32 15,1-4-52-15,3-4-12 16,5-8-16-16,-8-7 20 16,8-8-16-16,0-7-108 15,8-4 48-15</inkml:trace>
          <inkml:trace contextRef="#ctx0" brushRef="#br0" timeOffset="123654.469">2422 7033 788 0,'-21'0'292'0,"21"0"-228"0,-13 23-16 15,5-4 80 1,8 4-80-16,-9 18 24 16,5 1-40-16,4 7-20 15,0-3-8-15,-9-1 48 16,18-3-28-16,-18-4-36 15,9-8 4-15,0-4-156 16,-8 1 88-16,4-8-312 0,4-4 220 0</inkml:trace>
          <inkml:trace contextRef="#ctx0" brushRef="#br0" timeOffset="123249.6298">2197 6973 840 0,'-13'-8'312'0,"13"8"-244"15,-4 0-16-15,8 0-12 16,9 0-32-16,4 0 48 16,8 0-28-16,9 0 12 15,0 0-24-15,9-4-8 16,8 4-4-16,-8-3 20 16,3 3-12-16,-3-4-12 15,-13 8-4-15,-17-4-120 16,-5 0 68-16,-16 0-384 15,-5 7 244-15</inkml:trace>
        </inkml:traceGroup>
        <inkml:traceGroup>
          <inkml:annotationXML>
            <emma:emma xmlns:emma="http://www.w3.org/2003/04/emma" version="1.0">
              <emma:interpretation id="{10F69186-9323-4AC6-BF34-CE008728B654}" emma:medium="tactile" emma:mode="ink">
                <msink:context xmlns:msink="http://schemas.microsoft.com/ink/2010/main" type="inkWord" rotatedBoundingBox="5243,8008 5343,8010 5340,8212 5241,8211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23832.5371">3512 7404 892 0,'-4'65'332'0,"4"-65"-260"0,-13 37-20 0,1-21 20 16,3 3-52-16,-25 11-264 16,4 4 132-16</inkml:trace>
        </inkml:traceGroup>
      </inkml:traceGroup>
    </inkml:traceGroup>
    <inkml:traceGroup>
      <inkml:annotationXML>
        <emma:emma xmlns:emma="http://www.w3.org/2003/04/emma" version="1.0">
          <emma:interpretation id="{17837D0F-875A-4CB5-B6E7-23C3B5AD2C5C}" emma:medium="tactile" emma:mode="ink">
            <msink:context xmlns:msink="http://schemas.microsoft.com/ink/2010/main" type="paragraph" rotatedBoundingBox="8646,7318 18243,7244 18252,8492 8655,85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E86A121-F133-462F-9592-5E2BA0CF47B2}" emma:medium="tactile" emma:mode="ink">
              <msink:context xmlns:msink="http://schemas.microsoft.com/ink/2010/main" type="inkBullet" rotatedBoundingBox="8647,7465 9486,7459 9493,8338 8654,8344"/>
            </emma:interpretation>
          </emma:emma>
        </inkml:annotationXML>
        <inkml:trace contextRef="#ctx0" brushRef="#br0" timeOffset="125047.7005">7370 6905 676 0,'22'0'248'0,"-14"0"-192"0,1 0-16 16,-9-8 92-1,8 16-80-15,-16-8 24 16,8 0-44-16,-13-8-20 15,-4 8-8-15,-26 0-48 16,5 0 24-16,-26-7-4 16,4 10 16-16,-3-6 0 15,20-1 0-15,-8-4 32 0,13 4-12 0,3-3 4 16,14 3-8-16,-9 0-8 16,22 8 4-16,-13 4-24 15,12 3 12-15,-4 15-4 16,9 9 4-16,-4 25 32 15,8 4-12-15,-9 12-32 16,9-8 12-16,0-3 28 16,0-12-12-16,0-8 52 15,0-7-32-15,0-8 12 16,0-7-24-16,4-8 20 16,5 0-24-16,-1-7-4 15,5-1-4-15,-4-7-4 16,8 4 0-16,-5-4-64 15,1 0 36-15,17-4-76 16,-9 4 60-16,18-7-132 16,-5-1 100-16,4-3-308 15,-4 3 216-15</inkml:trace>
        <inkml:trace contextRef="#ctx0" brushRef="#br0" timeOffset="125230.3822">6872 7143 840 0,'-17'-34'312'0,"17"34"-244"0,-4-4-16 15,0 0 112-15,8 8-100 0,4-4-36 16,14 4-20-16,12-4 28 16,4 4-24-16,26 0-140 15,0 3 64-15</inkml:trace>
        <inkml:trace contextRef="#ctx0" brushRef="#br0" timeOffset="125605.3802">7660 7442 820 0,'-34'34'304'0,"34"-34"-236"0,-51 49-20 0,29-30 64 15,10 8-72 1,-14 14 0-16,5-6-24 0,0-1-80 16,8-4 32-16,4-15-288 15,9-7 180-15</inkml:trace>
        <inkml:trace contextRef="#ctx0" brushRef="#br0" timeOffset="125413.8702">7477 7302 572 0,'4'30'208'0,"-4"-30"-160"0,21 42-12 0,-8-23 68 16,-4 7-64-16,12 5 0 15,-4-5-24-15,-4 1 16 16,-1-1-20-16,10-3-108 16,-9 3 48-16</inkml:trace>
      </inkml:traceGroup>
      <inkml:traceGroup>
        <inkml:annotationXML>
          <emma:emma xmlns:emma="http://www.w3.org/2003/04/emma" version="1.0">
            <emma:interpretation id="{25293304-3B65-4105-AD01-556FDF656340}" emma:medium="tactile" emma:mode="ink">
              <msink:context xmlns:msink="http://schemas.microsoft.com/ink/2010/main" type="line" rotatedBoundingBox="10004,7308 18243,7244 18252,8492 10014,8556"/>
            </emma:interpretation>
          </emma:emma>
        </inkml:annotationXML>
        <inkml:traceGroup>
          <inkml:annotationXML>
            <emma:emma xmlns:emma="http://www.w3.org/2003/04/emma" version="1.0">
              <emma:interpretation id="{CA7BD82F-4AD6-43DB-9F67-E366D99ADCCF}" emma:medium="tactile" emma:mode="ink">
                <msink:context xmlns:msink="http://schemas.microsoft.com/ink/2010/main" type="inkWord" rotatedBoundingBox="10007,7692 10171,7691 10174,8009 10010,8010"/>
              </emma:interpretation>
            </emma:emma>
          </inkml:annotationXML>
          <inkml:trace contextRef="#ctx0" brushRef="#br0" timeOffset="125914.7639">8179 7385 756 0,'5'4'280'0,"-5"-4"-216"0,12 12-20 15,1-12 48 1,8 3-60-16,18-6-136 16,8-1 56-16</inkml:trace>
          <inkml:trace contextRef="#ctx0" brushRef="#br0" timeOffset="125773.8889">8248 7094 956 0,'8'-8'352'0,"-8"8"-272"0,21 4-24 0,-8 0-20 15,0 0-32-15,4-1-204 16,4 5 108-16</inkml:trace>
        </inkml:traceGroup>
        <inkml:traceGroup>
          <inkml:annotationXML>
            <emma:emma xmlns:emma="http://www.w3.org/2003/04/emma" version="1.0">
              <emma:interpretation id="{169FE37C-5F11-4ABB-BA1D-8719C2B5AF09}" emma:medium="tactile" emma:mode="ink">
                <msink:context xmlns:msink="http://schemas.microsoft.com/ink/2010/main" type="inkWord" rotatedBoundingBox="10678,7704 10874,7702 10875,7707 10679,7708"/>
              </emma:interpretation>
            </emma:emma>
          </inkml:annotationXML>
          <inkml:trace contextRef="#ctx0" brushRef="#br0" timeOffset="126100.2563">8848 7098 1060 0,'0'0'392'0,"0"0"-304"0,30 3-28 0,-9-3-12 15,9 0-40-15,29 0-28 16,-3 0 8-16</inkml:trace>
        </inkml:traceGroup>
        <inkml:traceGroup>
          <inkml:annotationXML>
            <emma:emma xmlns:emma="http://www.w3.org/2003/04/emma" version="1.0">
              <emma:interpretation id="{6EBF7763-9BA0-445E-A999-6D0BFF1C06D7}" emma:medium="tactile" emma:mode="ink">
                <msink:context xmlns:msink="http://schemas.microsoft.com/ink/2010/main" type="inkWord" rotatedBoundingBox="11415,7393 12497,7385 12503,8081 11421,8089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26576.6377">10155 6825 644 0,'13'-19'236'0,"-13"19"-180"0,-13-11-20 15,0 7 80 1,5 8-72-16,-30-4 44 15,4 0-52-15,-30 0 24 16,8 4-32-16,-16-4 16 16,12 3-24-16,9-10 0 15,13 7-12-15,8-8-32 16,17 8 12-16,9 0-32 0,13 8 28 0,3-1-4 16,5 5 12-16,-4 3 16 15,4 11-4-15,-17 16 24 16,-4-8-16-1,-13 23-12-15,0-4-4 16,-9 4 72-16,5-4-36 0,-5-12 24 16,14 5-36-16,-5-16 16 15,8-7-20-15,5-8-36 16,8 0 12-16,13-4 0 16,9 1 8-16,25-5 32 15,4 1-16-15,9-8 4 16,-4 7-12-16,-5-7-76 15,-4 4 36-15,-13-4-76 16,-4 0 64-16,-12-4-112 16,-1 1 88-16</inkml:trace>
          <inkml:trace contextRef="#ctx0" brushRef="#br0" timeOffset="126750.0969">9900 6992 932 0,'-5'-8'348'0,"5"8"-272"0,5 8-20 16,-1-8 32-1,9 4-60-15,12-1 32 16,5 5-32-16,8-1-52 0,1 1 12 16,12 0-464-1,4-1 260-15</inkml:trace>
          <inkml:trace contextRef="#ctx0" brushRef="#br0" timeOffset="126897.0614">10658 7117 800 0,'0'15'296'0,"0"-15"-232"0,12 60-16 0,-12-29 96 15,0 3-88-15,-8 7 16 16,4 1-48-16,-13-4-4 15,0 0-12-15,-17-8-260 16,8 0 136-16</inkml:trace>
        </inkml:traceGroup>
        <inkml:traceGroup>
          <inkml:annotationXML>
            <emma:emma xmlns:emma="http://www.w3.org/2003/04/emma" version="1.0">
              <emma:interpretation id="{0FE26314-E2DF-496B-9D57-A7844A647A6A}" emma:medium="tactile" emma:mode="ink">
                <msink:context xmlns:msink="http://schemas.microsoft.com/ink/2010/main" type="inkWord" rotatedBoundingBox="13790,7916 13910,7916 13912,8161 13792,8162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27797.3428">12080 7310 872 0,'-9'41'324'0,"5"-7"-252"0,-4 16-20 0,-1-31-4 16,5-1-36-16,-13 5 32 16,-4 0-28-16,-1-4-120 15,-3 0 56-15</inkml:trace>
        </inkml:traceGroup>
        <inkml:traceGroup>
          <inkml:annotationXML>
            <emma:emma xmlns:emma="http://www.w3.org/2003/04/emma" version="1.0">
              <emma:interpretation id="{2C568E5E-CD2C-4B3A-8598-42604FCEFEF0}" emma:medium="tactile" emma:mode="ink">
                <msink:context xmlns:msink="http://schemas.microsoft.com/ink/2010/main" type="inkWord" rotatedBoundingBox="15263,7267 16238,7260 16247,8508 15273,8515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28244.941">13983 6859 540 0,'22'-26'200'0,"-22"26"-156"0,8-31-12 0,-8 16-8 15,0 4-20-15,-13-12 68 16,1 8-40-16,-10-4-12 15,5 4-12-15,-17-4 36 16,4 8-24-16,-4-1 68 16,0 9-48-16,-8 3 44 15,12 7-48-15,-13 16-20 16,14 3-8-16,-6 12 16 16,6 4-12-16,-5 15 24 15,12-1-24-15,-3 16 4 16,8-4-8-16,0 4-8 15,0-11 4-15,4-8 64 16,4-11-36-16,-3-12 4 16,7-4-20-16,5-7-4 15,5 4-4-15,16-15-16 16,4-1 4-16,22-3 28 16,4 0-12-16,13-4-108 15,0 0 48-15,0-4-172 16,-9 4 120-16,1-11-532 0,-9 3 348 15</inkml:trace>
          <inkml:trace contextRef="#ctx0" brushRef="#br0" timeOffset="128413.8907">13553 7003 872 0,'-4'-11'324'0,"4"11"-252"0,30-8-20 0,-5 4 4 16,9 4-40-16,18-3 32 16,-1 6-32-16</inkml:trace>
          <inkml:trace contextRef="#ctx0" brushRef="#br0" timeOffset="128862.0825">14111 7094 632 0,'-8'30'236'16,"8"-30"-184"-16,0 53-16 0,0-30 8 15,0 3-32-15,0 1 4 16,8 3-8-16,13-7 4 16,-8 0-8-16,17-8-64 15,-9-4 32-15,18-7-236 16,-5 0 148-16,-5-12-108 0,1 4 128 15,-4-11 44-15,-1 4 32 0,-12-12 168 16,-4 12-80-16,-9-1 212 16,0 1-160-16,0 19 52 15,0 7-104-15,0 11 40 16,4 8-64-16,4 8 40 16,-8 3-48-16,0 12-20 15,-8 11-8-15,-9 4 44 16,0-7-28-16,-17-9 52 15,4 1-44-15,-8-19 36 16,4-8-36-16,-9-15-36 16,13-7 0-16,-4-19 16 15,4-5-4-15,5-21 4 16,8 3-4-16,8-16-112 16,13 9 56-16</inkml:trace>
        </inkml:traceGroup>
        <inkml:traceGroup>
          <inkml:annotationXML>
            <emma:emma xmlns:emma="http://www.w3.org/2003/04/emma" version="1.0">
              <emma:interpretation id="{4DD1F189-906B-4A55-80C0-A68D98951733}" emma:medium="tactile" emma:mode="ink">
                <msink:context xmlns:msink="http://schemas.microsoft.com/ink/2010/main" type="inkWord" rotatedBoundingBox="16868,7474 17236,7471 17238,7649 16870,7652"/>
              </emma:interpretation>
              <emma:one-of disjunction-type="recognition" id="oneOf41">
                <emma:interpretation id="interp57" emma:lang="" emma:confidence="0">
                  <emma:literal>5-4.</emma:literal>
                </emma:interpretation>
                <emma:interpretation id="interp58" emma:lang="" emma:confidence="0">
                  <emma:literal>5-0.</emma:literal>
                </emma:interpretation>
                <emma:interpretation id="interp59" emma:lang="" emma:confidence="0">
                  <emma:literal>5-4</emma:literal>
                </emma:interpretation>
                <emma:interpretation id="interp60" emma:lang="" emma:confidence="0">
                  <emma:literal>5-0</emma:literal>
                </emma:interpretation>
                <emma:interpretation id="interp61" emma:lang="" emma:confidence="0">
                  <emma:literal>5=-4.</emma:literal>
                </emma:interpretation>
              </emma:one-of>
            </emma:emma>
          </inkml:annotationXML>
          <inkml:trace contextRef="#ctx0" brushRef="#br0" timeOffset="129132.2059">15039 7007 748 0,'26'15'276'0,"-26"-15"-216"0,85 11-16 0,-47-7 4 15,1 4-36-15</inkml:trace>
          <inkml:trace contextRef="#ctx0" brushRef="#br0" timeOffset="128998.4447">15171 6871 892 0,'30'-4'332'0,"-30"4"-260"0,30 0-20 16,-13 0-16-1,0 4-32-15,13-4-20 16,0 3 8-16,8 1-252 0,5-4 144 15</inkml:trace>
        </inkml:traceGroup>
        <inkml:traceGroup>
          <inkml:annotationXML>
            <emma:emma xmlns:emma="http://www.w3.org/2003/04/emma" version="1.0">
              <emma:interpretation id="{F78E7E8C-0091-4689-A3EF-8319E2B46FD3}" emma:medium="tactile" emma:mode="ink">
                <msink:context xmlns:msink="http://schemas.microsoft.com/ink/2010/main" type="inkWord" rotatedBoundingBox="17840,7492 18245,7489 18246,7709 17842,7712"/>
              </emma:interpretation>
            </emma:emma>
          </inkml:annotationXML>
          <inkml:trace contextRef="#ctx0" brushRef="#br0" timeOffset="129359.3307">16087 6905 944 0,'-21'-15'352'0,"21"15"-276"0,-13-4-20 0,0 8 112 15,9 3-104-15,-13 8-16 16,13 8-32-16,-1 7-24 16,10 1 4-16,12 3 64 15,8 0-32-15,18-12 16 16,8-3-28-16,17-19-60 16,-4-4 20-16,-13-18-104 15,-4 3 72-15,-26-11-108 16,-8 7 96-16</inkml:trace>
        </inkml:traceGroup>
      </inkml:traceGroup>
    </inkml:traceGroup>
    <inkml:traceGroup>
      <inkml:annotationXML>
        <emma:emma xmlns:emma="http://www.w3.org/2003/04/emma" version="1.0">
          <emma:interpretation id="{9D0206A6-A6BD-407B-BFFE-39A9A5D1FFC8}" emma:medium="tactile" emma:mode="ink">
            <msink:context xmlns:msink="http://schemas.microsoft.com/ink/2010/main" type="paragraph" rotatedBoundingBox="5646,9408 11246,8900 11430,10927 5830,114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B1E7A1-22FD-4CE3-820D-154A72FA407F}" emma:medium="tactile" emma:mode="ink">
              <msink:context xmlns:msink="http://schemas.microsoft.com/ink/2010/main" type="line" rotatedBoundingBox="5646,9408 11246,8900 11430,10927 5830,11435"/>
            </emma:interpretation>
          </emma:emma>
        </inkml:annotationXML>
        <inkml:traceGroup>
          <inkml:annotationXML>
            <emma:emma xmlns:emma="http://www.w3.org/2003/04/emma" version="1.0">
              <emma:interpretation id="{9AAD0A38-D5E7-45A1-B79D-A357EA298C0B}" emma:medium="tactile" emma:mode="ink">
                <msink:context xmlns:msink="http://schemas.microsoft.com/ink/2010/main" type="inkWord" rotatedBoundingBox="5646,9408 6805,9303 6989,11330 5830,11435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04853.3826">3998 10818 944 0,'13'8'0'0,"12"-8"-4"16</inkml:trace>
          <inkml:trace contextRef="#ctx0" brushRef="#br0" timeOffset="405992.6937">4347 8797 580 0,'0'-22'216'0,"0"22"-168"0,17-19-12 0,-8 15-4 15,-1 4-24-15,-4 4 24 16,1 3-20-16,-1 12 56 15,0 0-36 1,-8 30 36-16,4 0-36 0,-9 23 44 16,5 4-44-16,-9 11 12 15,5-11-28-15,-9-4 28 16,8-12-28-16,-8-3 4 16,9-8-12-16,-5-3-8 15,4-8 4-15,1-8 20 16,4-4-12-16,-1-7-56 15,5-4 20-15,-4-7 36 16,8 3-4-16,-4-7 8 16,0 0-8-16,0 0-40 15,0-1 16-15,0-3 40 16,0 0-12-16,0 4 8 16,5 0-12-16,-1 0-8 15,9 0 4-15,8 3 20 16,9 4-12-16,25 1 4 15,9 3-8-15,21-4-8 16,0 4 4-16,-4-3 4 16,-13 3-4-16,-4-7 8 15,-17-1-8-15,-9-3 16 16,-4 0-12-16,-12-1 60 16,-1 1-40-16,-8-4-36 0,-5 0 0 0,1-4-168 15,-1 1 100 1,5-16-384-16,0 4 256 0</inkml:trace>
        </inkml:traceGroup>
        <inkml:traceGroup>
          <inkml:annotationXML>
            <emma:emma xmlns:emma="http://www.w3.org/2003/04/emma" version="1.0">
              <emma:interpretation id="{BFA79B9A-AE76-4C24-B7CB-322327303850}" emma:medium="tactile" emma:mode="ink">
                <msink:context xmlns:msink="http://schemas.microsoft.com/ink/2010/main" type="inkWord" rotatedBoundingBox="7321,9294 9823,9067 9947,10435 7445,10662"/>
              </emma:interpretation>
              <emma:one-of disjunction-type="recognition" id="oneOf43">
                <emma:interpretation id="interp63" emma:lang="" emma:confidence="0">
                  <emma:literal>EP</emma:literal>
                </emma:interpretation>
                <emma:interpretation id="interp64" emma:lang="" emma:confidence="0">
                  <emma:literal>f P</emma:literal>
                </emma:interpretation>
                <emma:interpretation id="interp65" emma:lang="" emma:confidence="0">
                  <emma:literal>t P</emma:literal>
                </emma:interpretation>
                <emma:interpretation id="interp66" emma:lang="" emma:confidence="0">
                  <emma:literal>FP</emma:literal>
                </emma:interpretation>
                <emma:interpretation id="interp67" emma:lang="" emma:confidence="0">
                  <emma:literal>F P</emma:literal>
                </emma:interpretation>
              </emma:one-of>
            </emma:emma>
          </inkml:annotationXML>
          <inkml:trace contextRef="#ctx0" brushRef="#br0" timeOffset="408035.2238">7966 8756 496 0,'9'-8'184'0,"-9"8"-140"0,30 0-16 0,-26 0 48 15,5 0-48-15,-9-8 40 16,0 8-36-16,-17-7 24 16,0 7-28-16,-18-8 0 15,1 12-16-15,-17-8 12 16,9 4-16-16,-9-3 4 15,12 6-4-15,-3-6 4 16,12-1-8-16,-4-4 8 16,13 8-8-16,-18-4 16 15,26 4-12-15,-8 4 24 16,4 4-20-16,-4 3 12 16,0 4-12-16,-9 12 0 15,13 7-4-15,-17 38 4 16,8 7-8-16,-12 23 16 15,8-11-12-15,4-4-12 0,1-11 0 16,4-4 28-16,8-8-12 0,0-3-40 16,4-4 16-1,1-12 0-15,-1-7 12 0,9-8 0 16,9-3 0-16,12-5 0 16,1-7 0-16,16 4-28 15,4 0 16-15,1 0 12 16,4 0 4-16,-5-4 16 15,-7 4-12-15,7-11-84 16,-12 3 44-16,0-11-80 16,0 4 68-16</inkml:trace>
          <inkml:trace contextRef="#ctx0" brushRef="#br0" timeOffset="408244.7986">7047 9403 780 0,'-68'-12'288'0,"68"12"-224"0,38-3-20 15,4-1 4 1,1 8-36-16,38-8 40 16,8 0-28-16,35-3 20 15,-5-1-24-15,34-3-140 16,-29 3 64-16,12-7-168 15,-25 7 128-15</inkml:trace>
          <inkml:trace contextRef="#ctx0" brushRef="#br0" timeOffset="406893.8577">5693 8782 340 0,'-5'-26'128'0,"5"26"-100"16,5 0-8-16,-5-8 104 15,4 8-72-15,0-8 68 16,5 8-68-16,-1-7 16 15,1 7-40-15,3-11 8 16,1 11-20-16,-4 0 20 16,3 0-24-16,-3-8 24 15,0 16-24-15,-5-8 12 16,4 3-12-16,-8 5 12 16,5-8-16-16,-5 7 16 0,0 1-16 0,0-8 16 15,0 8-16 1,0-8-4-16,0 0 0 0,0 0 12 31,0 0-8-31,0 0-4 0,0 0 0 0,0 0 4 16,0 0-4-16,0 0-20 15,0 0 8-15,0 0 12 16,0 0 0-16,0 0 24 16,4 0-16-16,-4-8 4 15,0 16-8-15,0-8 12 16,0 0-12-16,0 0-4 15,0 0 0-15,0 0-24 16,0 0 12-16,0 0 20 16,0 0-4-16,0 0-12 15,0 7 0-15,-4-7 20 16,4 12-8-16,-5-5-12 16,5 1 0-16,-8-1 40 15,4 5-24-15,-5 3 0 16,5 4-8-16,-9 11 12 15,4-4-8-15,-3 16-20 16,-1 0 4-16,0-1 4 16,9 12 4-16,-5-7 8 15,5-1-4-15,0 1 24 16,4-5-16-16,-4-3-12 16,4-4-4-16,-5 0 28 15,5-4-12-15,-4 1-4 0,0-5-4 16,-5 1-4-16,5-1 0 15,-4 5 0-15,3-5 0 16,-8 4 16-16,9-3-8 0,-4 3-12 16,3-3 0-16,-3-1 20 15,8-3-8-15,-9-4 24 16,9-4-20-16,-8-4-20 16,8 1 0-16,-9-9-76 15,9 1 48-15,0-8-120 16,5 1 92-16,-5-13-148 15,4 5 120-15,4-15-424 16,9-1 288-16</inkml:trace>
          <inkml:trace contextRef="#ctx0" brushRef="#br0" timeOffset="407729.3199">5671 9350 612 0,'-8'-12'228'0,"8"12"-180"0,17-18-12 15,-4 10 140 1,-1 4-104-16,22-7 44 16,5-1-72-16,20 5 48 15,1-1-56-15,8 1 0 16,0 3-20-16,9-4-124 0,-5 5 56 15</inkml:trace>
          <inkml:trace contextRef="#ctx0" brushRef="#br0" timeOffset="407209.2155">6638 8616 436 0,'25'-19'160'0,"-25"19"-124"0,13-12-8 15,-13 8 104 1,0 8-76-16,-4 4 68 16,-5 7-72-16,1 11 32 15,-1 5-48-15,-12 22 32 16,4 0-36-16,-8 41 16 0,8 1-28 0,-1 19 0 15,6-16-12-15,-5 4 4 32,8-15-8-32,-4 8-4 0,5-12 4 0,-9-3 4 15,8-12-4-15,-12-12-100 16,8-10 52-16,-4-12-176 16,9-4 124-16</inkml:trace>
        </inkml:traceGroup>
        <inkml:traceGroup>
          <inkml:annotationXML>
            <emma:emma xmlns:emma="http://www.w3.org/2003/04/emma" version="1.0">
              <emma:interpretation id="{F998320D-C9F9-449E-9660-9DD81D388F59}" emma:medium="tactile" emma:mode="ink">
                <msink:context xmlns:msink="http://schemas.microsoft.com/ink/2010/main" type="inkWord" rotatedBoundingBox="10383,9311 11276,9230 11385,10430 10492,10512"/>
              </emma:interpretation>
            </emma:emma>
          </inkml:annotationXML>
          <inkml:trace contextRef="#ctx0" brushRef="#br0" timeOffset="408651.884">8882 8687 548 0,'0'-11'204'0,"0"11"-156"0,4 4-16 0,-8 7 44 15,4 4-48-15,-4 23 76 16,4 8-56-16,-13 44-8 16,4 5-24-16,-12 30 32 15,4-8-24-15,-13 12-76 16,9-15 28-16,-5-1 8 15,5-18 12-15,0-16 20 16,8-14-8-16,0-20-144 16,5-11 72-16,4-23-264 15,4-7 184-15</inkml:trace>
          <inkml:trace contextRef="#ctx0" brushRef="#br0" timeOffset="408791.5291">8771 8869 540 0,'13'-53'200'0,"-13"53"-156"0,34-23-12 16,-4 16 96-16,4 3-76 0,30 4 120 16,8 8-96-1,22 14 16-15,-5 5-56 0,-3 18 20 16,-14 12-28-16,-17 4 16 16,-12 3-24-16,-18-11 104 15,-12-4-68-15,-55-7-16 16,-5-1-24-16,-51-14-112 15,0 7 52-15</inkml:trace>
        </inkml:traceGroup>
      </inkml:traceGroup>
    </inkml:traceGroup>
    <inkml:traceGroup>
      <inkml:annotationXML>
        <emma:emma xmlns:emma="http://www.w3.org/2003/04/emma" version="1.0">
          <emma:interpretation id="{A3825E64-AD8E-45DE-859B-CC91BB295330}" emma:medium="tactile" emma:mode="ink">
            <msink:context xmlns:msink="http://schemas.microsoft.com/ink/2010/main" type="paragraph" rotatedBoundingBox="2931,11548 19027,11057 19091,13153 2995,136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1D97B4-5FD8-4E3F-A3C0-7B43B695AF82}" emma:medium="tactile" emma:mode="ink">
              <msink:context xmlns:msink="http://schemas.microsoft.com/ink/2010/main" type="line" rotatedBoundingBox="2931,11548 19027,11057 19091,13153 2995,13644"/>
            </emma:interpretation>
          </emma:emma>
        </inkml:annotationXML>
        <inkml:traceGroup>
          <inkml:annotationXML>
            <emma:emma xmlns:emma="http://www.w3.org/2003/04/emma" version="1.0">
              <emma:interpretation id="{4BD8B56C-8C3C-4930-A0EB-6759FD3B9132}" emma:medium="tactile" emma:mode="ink">
                <msink:context xmlns:msink="http://schemas.microsoft.com/ink/2010/main" type="inkWord" rotatedBoundingBox="2931,11548 3550,11529 3595,12977 2975,12996"/>
              </emma:interpretation>
            </emma:emma>
          </inkml:annotationXML>
          <inkml:trace contextRef="#ctx0" brushRef="#br0" timeOffset="410274.3174">1128 11379 704 0,'-13'30'264'0,"13"-15"-208"0,8 8-12 0,5-16-8 16,9 1-28-16,12-12-136 16,4 4 72-16,22-15-168 15,3 0 128-15,10-15-32 16,-9 3 76-16,-5-11 180 15,-3 4-68-15,-9-7 76 16,-9 6-76-16,-17 13 36 16,-4 10-56-16,-25 28 60 15,-5 18-60-15,-25 49 28 16,3 8-40-16,-24 34-8 16,4 0-12-16,-14 22 12 0,14 1-12 15,17-16-20-15,16-30 4 16,22-33-32-1,9-5 24-15,25-30 24 16,0-11-4-16,13-31 36 16,-5-3-24-16,-3-31-12 15,-1-3-8-15,-12-20-16 0,-5 12 12 16,-13-15 12-16,-3 15 0 0,-22-11 84 16,0 18-44-16,-17 5 84 15,8 11-72-15,-8 7 0 16,13 12-36-16,-1 7-48 15,14 11 16-15,8 5-156 16,13 3 92-16</inkml:trace>
          <inkml:trace contextRef="#ctx0" brushRef="#br0" timeOffset="409827.9836">1204 10943 676 0,'-4'0'248'0,"4"0"-192"0,-4-3-16 15,0 3 32-15,4 0-48 0,0 0-56 16,0 7 20-16,0 5-476 16</inkml:trace>
        </inkml:traceGroup>
        <inkml:traceGroup>
          <inkml:annotationXML>
            <emma:emma xmlns:emma="http://www.w3.org/2003/04/emma" version="1.0">
              <emma:interpretation id="{7A7F0EC6-45E7-4FA8-AF09-3C6E91C48DA5}" emma:medium="tactile" emma:mode="ink">
                <msink:context xmlns:msink="http://schemas.microsoft.com/ink/2010/main" type="inkWord" rotatedBoundingBox="5339,11639 7266,11581 7305,12856 5378,12915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410872.3885">4253 11197 768 0,'-8'-23'284'0,"8"23"-220"0,8-11-20 15,-3 3-12 1,-1 1-28-16,-8-1-4 16,4-3 4-16,-13 3-40 0,4 1 20 0,-16-8 32 15,3 11-8-15,-24-4 16 16,7 1-12-16,-20 3 44 15,12 0-28-15,-13-7 4 16,9 3-20-16,-4-3 0 16,16 7-4-16,5-4-24 15,9 5 8-15,-1 10-4 16,9 5 4-16,-4 14 0 16,8 8 0-16,-4 15 44 15,4 1-24-15,-4 18-8 16,5 0-8-16,-6 23 12 15,6-1-4-15,-5-2-4 16,8-9 4-16,1-11 72 16,8-11-40-16,0-12-12 15,4-11-16-15,4-7-8 16,9-4 0-16,9-8 0 16,0 4 0-16,20-12 8 15,5-3-4-15,22-4-28 16,-5 4 12-16,9-8-136 15,-9 4 80-15</inkml:trace>
          <inkml:trace contextRef="#ctx0" brushRef="#br0" timeOffset="411071.2816">3593 11632 808 0,'-8'-19'300'0,"8"19"-232"0,13 4-20 0,-5 0 52 16,1 3-64-16,12 5 4 16,9-1-24-16,21 4 8 15,0 0-16-15,21 1-92 16,1 3 48-16</inkml:trace>
          <inkml:trace contextRef="#ctx0" brushRef="#br0" timeOffset="411266.3412">4573 11848 904 0,'-34'64'332'0,"34"-64"-256"0,-26 53-24 16,9-26 36-1,13 3-60-15,-18 12-64 16,14 3 16-16,-13 4-72 15,12 1 52-15,5-9-72 16,-5-7 68-16</inkml:trace>
          <inkml:trace contextRef="#ctx0" brushRef="#br0" timeOffset="411709.0614">5173 11810 832 0,'-38'12'308'0,"38"-12"-240"0,47 11-20 0,-5-7 0 16,1-1-36-16,16-3-312 15,14 0 164-15</inkml:trace>
          <inkml:trace contextRef="#ctx0" brushRef="#br0" timeOffset="411703.0479">5377 11424 872 0,'22'-4'324'0,"-22"4"-252"0,21 12-20 0,-8-5-128 16,4 1 32-16</inkml:trace>
        </inkml:traceGroup>
        <inkml:traceGroup>
          <inkml:annotationXML>
            <emma:emma xmlns:emma="http://www.w3.org/2003/04/emma" version="1.0">
              <emma:interpretation id="{D15EB7DE-6A69-4DB1-A0C0-1BCB48383E66}" emma:medium="tactile" emma:mode="ink">
                <msink:context xmlns:msink="http://schemas.microsoft.com/ink/2010/main" type="inkWord" rotatedBoundingBox="8308,11726 9393,11693 9436,13071 8350,13104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12227.8579">6502 11628 912 0,'-9'-7'340'0,"9"7"-264"0,68 0-24 0,-34 0-16 16,5 7-32-16,12 1-124 15,-4 3 64-15</inkml:trace>
          <inkml:trace contextRef="#ctx0" brushRef="#br0" timeOffset="412058.1772">7123 11311 728 0,'51'-27'268'0,"-51"27"-208"0,39-15-16 0,-26 7 44 15,-5 5-56-15,-16-5 60 16,8 4-56-16,-13-7-8 15,-4 7-16-15,-26-4-44 16,13 5 16-16,-17-5 48 16,9 4-12-16,0-7 52 15,4 0-40-15,4-8 4 16,0 7-24-16,9-7-8 16,0 8 0-16,8 0-32 15,-4 7 16-15,4 11 4 16,4 9 8-16,-3 14-12 15,3 8 8-15,-12 15 20 16,0 4-8 0,-9 26-12-16,4-4 0 0,-8 16 4 15,9-12 0-15,-14-11 24 16,18-8-12-16,0-14 12 16,4-13-12-16,4-6-8 15,13-5 0-15,13-7-4 16,12 4 0-16,9-16 0 15,9 5 0-15,8-5 32 16,-8 5-16-16,8-8-100 16,-13-1 40-16,5-6-52 15,-1 3 56-15,-21-4-136 16,9 0 96-16</inkml:trace>
          <inkml:trace contextRef="#ctx0" brushRef="#br0" timeOffset="412542.1868">7247 12045 436 0,'102'15'160'0,"-102"-15"-124"0,51 11-8 15,-30-3-80 1,1 3 24-16,-5 4 108 16,4 4-40-16,-8 4 196 15,-13 0-132-15,-4 3 132 16,-5 5-136-16,1 3 60 16,-5 0-92-16,4 0-20 0,9 0-28 15,0-4 4-15,9-3-16 16,12-9-160-16,0-6 80 0,22-5-492 15,17 1 316 1</inkml:trace>
        </inkml:traceGroup>
        <inkml:traceGroup>
          <inkml:annotationXML>
            <emma:emma xmlns:emma="http://www.w3.org/2003/04/emma" version="1.0">
              <emma:interpretation id="{F9E75741-474A-47CB-BA18-D9AA89A995F1}" emma:medium="tactile" emma:mode="ink">
                <msink:context xmlns:msink="http://schemas.microsoft.com/ink/2010/main" type="inkWord" rotatedBoundingBox="10504,13253 10661,13248 10666,13410 10509,13414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12812.615">8831 12643 1080 0,'-21'0'400'0,"25"15"-312"0,-8 12-24 15,-13-5-200-15,-26 20 60 16,-29 18-708-16</inkml:trace>
        </inkml:traceGroup>
        <inkml:traceGroup>
          <inkml:annotationXML>
            <emma:emma xmlns:emma="http://www.w3.org/2003/04/emma" version="1.0">
              <emma:interpretation id="{E1D04107-4182-4C73-A85B-91AD8A1BDA1A}" emma:medium="tactile" emma:mode="ink">
                <msink:context xmlns:msink="http://schemas.microsoft.com/ink/2010/main" type="inkWord" rotatedBoundingBox="14089,11453 17322,11354 17361,12621 14128,12719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413774.1387">12574 10981 280 0,'-21'-26'104'0,"21"26"-84"0,-13-19 0 0,9 7 64 15,4 5-48-15,-17-8 156 16,8 3-112-16,-4-3 116 16,5 4-112-16,-5 0 44 15,9 3-72-15,-5 4-44 16,9 4-8-16,-13 8 4 15,13 3-4-15,-4 19 8 16,4 8-8-16,-8 23 24 16,3-1-16-16,-7 16 48 15,3-4-32-15,-4 23 4 16,5-1-20-16,-5 12 0 16,4-15-4-16,-8-8-8 15,9-15 4-15,-9-7 12 16,8-19-8-16,-3-5 4 15,7-6-4-15,1-9-8 16,4 1 4-16,-4-8-16 16,8-3 8-16,-4-9 20 15,0 1-8-15,0 0 16 16,0 0-16-16,0-4-12 16,0 0 0-16,0 0 20 15,0 0-8-15,0 0-4 16,9 0 0-16,3 0 4 15,10 0-4-15,7 0-4 0,10 4 4 16,16-8 12-16,1 8-8 0,3-1 24 16,1 5-20-16,4-8 12 15,-9 4-12-15,0-4-16 16,-4 4 0-16,-8-4 20 16,-9 3-8-16,-13-3 4 15,1 4-4-15,-10-4-112 16,1 4 56-16,0-4-200 15,0 0 140-15</inkml:trace>
          <inkml:trace contextRef="#ctx0" brushRef="#br0" timeOffset="414145.4018">13519 11095 664 0,'-17'-34'244'0,"17"34"-188"0,4-27-16 15,-4 16 68 1,0 3-68-16,0-3 52 15,9 3-52-15,-5 5-4 16,5 6-20-16,-1 20 52 16,5 11-40-16,-4 19 16 0,-1 4-28 0,-12 34 8 15,4 3-12 1,-17 24 20-16,4-12-20 16,-8 0 24-16,8-19-24 0,-8-4-4 15,8-19-4-15,-4-3-24 16,8-16 12-16,-3-14-244 15,7-5 140-15,10-22-508 16,7-4 344-16</inkml:trace>
          <inkml:trace contextRef="#ctx0" brushRef="#br0" timeOffset="414596.4186">13596 11424 964 0,'-21'-11'360'0,"21"11"-280"0,29-4-24 0,5 0-48 16,5 8-16-16,29-4 20 15,4 0-4-15,35-4 32 16,-5 0-24-16,34-3-208 16,-17 3 104-16,13-4-268 15,-25 1 204-15</inkml:trace>
          <inkml:trace contextRef="#ctx0" brushRef="#br0" timeOffset="414370.4913">14239 10898 716 0,'21'11'264'16,"-21"-11"-204"-16,9 61-16 0,-9-20-24 15,0 1-20-15,0 19 32 16,0-1-16-16,0 35-4 16,0-4-8-16,-13 18 20 15,13-10-12-15,-9-4 12 16,9-16-12-16,-8-11-120 15,-1-15 56-15</inkml:trace>
          <inkml:trace contextRef="#ctx0" brushRef="#br0" timeOffset="415069.474">15499 10989 932 0,'-17'-34'348'0,"17"34"-272"0,-34-38-20 15,13 19 24 1,8 15-56-16,-21-7 76 15,9 3-52-15,-22 16-52 16,4 7 0-16,-17 27 4 16,18 3 4-16,-5 23-4 0,17-4 4 0,5 8-16 15,20-3 8 1,14 18 12-16,12-4-4 16,9 8-28-16,8-12 12 0,1-11-56 15,3-11 36-15,14-15-80 16,3-12 60-16</inkml:trace>
        </inkml:traceGroup>
        <inkml:traceGroup>
          <inkml:annotationXML>
            <emma:emma xmlns:emma="http://www.w3.org/2003/04/emma" version="1.0">
              <emma:interpretation id="{E0111171-EFDD-41CB-ABFB-2C4402BB3C6E}" emma:medium="tactile" emma:mode="ink">
                <msink:context xmlns:msink="http://schemas.microsoft.com/ink/2010/main" type="inkWord" rotatedBoundingBox="18269,11333 19034,11310 19066,12343 18301,12367"/>
              </emma:interpretation>
              <emma:one-of disjunction-type="recognition" id="oneOf48">
                <emma:interpretation id="interp72" emma:lang="" emma:confidence="1">
                  <emma:literal>(P</emma:literal>
                </emma:interpretation>
                <emma:interpretation id="interp73" emma:lang="" emma:confidence="1">
                  <emma:literal>( P</emma:literal>
                </emma:interpretation>
                <emma:interpretation id="interp74" emma:lang="" emma:confidence="0">
                  <emma:literal>{ P</emma:literal>
                </emma:interpretation>
                <emma:interpretation id="interp75" emma:lang="" emma:confidence="0">
                  <emma:literal>S P</emma:literal>
                </emma:interpretation>
                <emma:interpretation id="interp76" emma:lang="" emma:confidence="0">
                  <emma:literal>C P</emma:literal>
                </emma:interpretation>
              </emma:one-of>
            </emma:emma>
          </inkml:annotationXML>
          <inkml:trace contextRef="#ctx0" brushRef="#br0" timeOffset="415210.3482">16585 10781 580 0,'0'-34'216'0,"0"34"-168"0,9-12-12 0,-5 12 56 16,0 0-56-16,0 8 40 16,1-1-44-16,-1 27 52 15,0 8-48-15,-8 34 0 16,4 11-20-16,-13 15 16 16,5-7-20-16,-9 22-64 15,0-7 24-15,-5 3-92 16,10-18 64-16,-18-16-32 15,4-18 48-15</inkml:trace>
          <inkml:trace contextRef="#ctx0" brushRef="#br0" timeOffset="415406.3855">16568 10818 652 0,'21'-68'244'0,"-21"68"-192"0,43-15-12 0,-9 8 56 16,0-1-60-16,34 8 76 16,9 8-64-16,12 14 20 15,-8 9-40-15,-17 22 52 16,-9 3-44-16,-16 9 36 16,-5-5-40-16,-26-7 132 15,-8-7-92-15,-38-12 40 16,-9-8-68-16,-42-11-16 15,16 1-16-15,-16-20-80 16,17 0 36-16,12-11-260 16,17 7 160-16</inkml:trace>
        </inkml:traceGroup>
      </inkml:traceGroup>
    </inkml:traceGroup>
    <inkml:traceGroup>
      <inkml:annotationXML>
        <emma:emma xmlns:emma="http://www.w3.org/2003/04/emma" version="1.0">
          <emma:interpretation id="{EF4FD699-E1D2-473A-85D3-512411E3AA4F}" emma:medium="tactile" emma:mode="ink">
            <msink:context xmlns:msink="http://schemas.microsoft.com/ink/2010/main" type="paragraph" rotatedBoundingBox="1218,14020 13223,13969 13229,15612 1224,15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A833BA-E5E6-4902-80B5-55EDE365E01B}" emma:medium="tactile" emma:mode="ink">
              <msink:context xmlns:msink="http://schemas.microsoft.com/ink/2010/main" type="line" rotatedBoundingBox="1218,14020 13223,13969 13229,15612 1224,15663"/>
            </emma:interpretation>
          </emma:emma>
        </inkml:annotationXML>
        <inkml:traceGroup>
          <inkml:annotationXML>
            <emma:emma xmlns:emma="http://www.w3.org/2003/04/emma" version="1.0">
              <emma:interpretation id="{1380AACD-698D-4B72-AC19-5C82F039EC5A}" emma:medium="tactile" emma:mode="ink">
                <msink:context xmlns:msink="http://schemas.microsoft.com/ink/2010/main" type="inkWord" rotatedBoundingBox="1218,14020 5009,14004 5016,15647 1224,15663"/>
              </emma:interpretation>
              <emma:one-of disjunction-type="recognition" id="oneOf49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425933.6981">2312 13589 880 0,'-30'-41'328'0,"30"41"-256"0,12-16-16 16,-3 5-60-1,4 3-8-15,12-10 32 16,9 6-12-16,30-7-8 16,4 0-4-16,13 0 12 0,0 12-4 15,-4-5-152-15,-13 9 80 0</inkml:trace>
          <inkml:trace contextRef="#ctx0" brushRef="#br0" timeOffset="426550.3977">2290 14206 932 0,'-17'4'348'0,"17"-4"-272"0,4 7-20 0,5-10 32 15,8 3-60-15,21-8 16 16,9 1-28-16,26-5-104 16,3 5 44-16,9-1-200 15,-8 4 136-15</inkml:trace>
          <inkml:trace contextRef="#ctx0" brushRef="#br0" timeOffset="426861.7789">2461 14516 444 0,'4'-3'164'0,"-4"3"-124"0,42 3-16 0,-20 1 60 16,-1 0-52-16,9 0 76 16,4 0-60-16,-4 3-16 15,-1 8-20-15,-11-3 8 16,-6 3-12-16,-24 0 84 15,-1 4-48-15,-34 4 68 16,4-1-64-16,-16 5 64 16,12-1-64-16,-4 1 88 15,17-4-76-15,4-5 16 16,9 1-44-16,8-3-40 16,9-1 4-16,12-8 16 15,13 1-4-15,26-12-400 16,4 0 216-16</inkml:trace>
          <inkml:trace contextRef="#ctx0" brushRef="#br0" timeOffset="426160.3285">2627 13457 624 0,'-17'34'228'0,"17"-34"-176"0,-17 75-16 0,4-37 88 16,9-4-76-16,-13 12 44 15,8 3-56-15,-8-7-20 16,8-1-8-16,-3 1-8 15,3-12 0-15,1-3-80 16,3-5 44-16,10-6-356 16,3-1 216-16</inkml:trace>
          <inkml:trace contextRef="#ctx0" brushRef="#br0" timeOffset="426355.8476">2814 13415 756 0,'-4'-15'280'0,"4"15"-216"0,-5 30-20 16,-3 8 92 0,4 0-84-16,-9 19-12 0,9 3-24 15,-9 8 4-15,4-7-12 0,1 3-84 16,4-11 44-16,-1 4-68 16,5-8 56-16,-8 4-332 15,4-4 212-15</inkml:trace>
          <inkml:trace contextRef="#ctx0" brushRef="#br0" timeOffset="426985.5782">3184 14706 1092 0,'-46'4'404'0,"46"-4"-316"0,-47 71-24 16,21-29-32-16,-12 7-32 15,-9 4-496-15,-13 8 272 16,-12-4-332-16</inkml:trace>
          <inkml:trace contextRef="#ctx0" brushRef="#br0" timeOffset="425759.0868">1473 14138 664 0,'-30'-11'244'0,"30"11"-188"0,4-4-16 0,-4 0 100 16,9 4-84-16,3-8 40 16,10 8-56-16,3-7 28 15,1 14-36-15,8-7-44 16,4 0 4-16,13-7-220 16,0 7 128-16</inkml:trace>
          <inkml:trace contextRef="#ctx0" brushRef="#br0" timeOffset="425061.7275">276 13665 208 0,'17'-23'76'0,"-8"19"-60"16,3-11-4-16,-3 8 116 0,4-5-72 16,-5 5 156-16,1-8-120 15,-1 3 8-15,5 5-60 16,-4-1 28-16,-9 1-40 16,0 7 40-16,0 18-40 0,0 13 4 15,-9 10-20-15,-4 5-16 16,-8 11 0-16,-9-8-24 15,-21 4 16-15,-17 7-20 0,-21 5 16 16,-1 3 16-16,5-4 4 16,4-7-4-16,-4-15 4 15,4-12 12-15,4-15-8 16,9-15 16-16,9-15-16 16,16-15 4-16,13-12-4 15,17 0 4-15,13 1-8 16,17 3-12-16,9 8 4 15,8 3-4-15,4 8 0 16,-4 0 16-16,0 4-4 16,1 11 32-16,-1 4-20 15,-5 8 4-15,5 7-12 16,-4 11 28-16,4 20-20 0,0 22 12 16,-4 11-16-16,0 5 36 15,-9-12-24-15,1-4 40 16,-10-11-36-16,10-4-4 15,-1-12-16-15,5-7-8 16,-5-7 4-16,0-8-4 16,9-12 0-16,-5-7-160 15,5-7 88-15,0-8-480 16</inkml:trace>
          <inkml:trace contextRef="#ctx0" brushRef="#br0" timeOffset="425437.2265">630 14369 904 0,'-35'0'332'15,"35"0"-256"-15,5 19-24 0,3-15 8 16,9 3-44-16,5-3 20 16,7 4-20-16,14-5-88 15,0 1 40-15,8-8-236 16,0 4 148-16</inkml:trace>
          <inkml:trace contextRef="#ctx0" brushRef="#br0" timeOffset="425258.2509">617 13968 652 0,'8'0'244'0,"-8"0"-192"0,26 7-12 0,-9-3 56 15,0 0-60-15,13 0 12 16,4-1-28-16,4 5-56 15,5 0 20-15</inkml:trace>
        </inkml:traceGroup>
        <inkml:traceGroup>
          <inkml:annotationXML>
            <emma:emma xmlns:emma="http://www.w3.org/2003/04/emma" version="1.0">
              <emma:interpretation id="{4CAABDD8-E79A-4AB9-963F-0B8EDBB995AF}" emma:medium="tactile" emma:mode="ink">
                <msink:context xmlns:msink="http://schemas.microsoft.com/ink/2010/main" type="inkWord" rotatedBoundingBox="6534,14569 7815,14563 7818,15219 6537,15224"/>
              </emma:interpretation>
              <emma:one-of disjunction-type="recognition" id="oneOf50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427777.8364">4756 14392 404 0,'-39'-12'148'0,"39"12"-112"0,-8 0-12 0,4-4 180 16,4 4-116-16,8-3 52 16,9-1-80-16,13 0 32 15,8 4-52-15,30-4 32 16,5 4-40-16,33-3-8 16,1 3-16-16,16 0 28 15,-12 0-20-15,12-4-12 16,-16 4-8-16,-5-4-16 15,0 4 12-15,-38-11-188 16,-4 3 104-16,-30-11-496 16,-18 0 324-16</inkml:trace>
          <inkml:trace contextRef="#ctx0" brushRef="#br0" timeOffset="428200.4602">5497 13971 632 0,'-60'-11'236'0,"60"11"-184"0,-30 4-16 0,26 0 96 16,4 3-80-16,9 8 16 15,8 4-44-15,17 12 40 16,4-1-36-16,17 8 4 16,5 3-20-16,4 5-16 15,0-5 0-15,-17 1 84 16,-9 0-48-16,-34-1 52 16,-12-3-48-16,-31 4-72 15,1-1 16-15,-22-3-160 16,13-4 100-16,-4-3-540 15,13-1 348-15</inkml:trace>
        </inkml:traceGroup>
        <inkml:traceGroup>
          <inkml:annotationXML>
            <emma:emma xmlns:emma="http://www.w3.org/2003/04/emma" version="1.0">
              <emma:interpretation id="{2A194FF9-0F88-459B-B99E-06DC5E193F11}" emma:medium="tactile" emma:mode="ink">
                <msink:context xmlns:msink="http://schemas.microsoft.com/ink/2010/main" type="inkWord" rotatedBoundingBox="8996,14100 13223,14082 13228,15355 9001,15373"/>
              </emma:interpretation>
              <emma:one-of disjunction-type="recognition" id="oneOf51">
                <emma:interpretation id="interp79" emma:lang="" emma:confidence="0">
                  <emma:literal>IEP</emma:literal>
                </emma:interpretation>
                <emma:interpretation id="interp80" emma:lang="" emma:confidence="0">
                  <emma:literal>TEP</emma:literal>
                </emma:interpretation>
                <emma:interpretation id="interp81" emma:lang="" emma:confidence="0">
                  <emma:literal>HEP</emma:literal>
                </emma:interpretation>
                <emma:interpretation id="interp82" emma:lang="" emma:confidence="0">
                  <emma:literal>-IEP</emma:literal>
                </emma:interpretation>
                <emma:interpretation id="interp83" emma:lang="" emma:confidence="0">
                  <emma:literal>IIEP</emma:literal>
                </emma:interpretation>
              </emma:one-of>
            </emma:emma>
          </inkml:annotationXML>
          <inkml:trace contextRef="#ctx0" brushRef="#br0" timeOffset="429776.5744">8226 14346 880 0,'-8'-11'328'0,"8"11"-256"0,8 11-16 16,1-11 0 0,12 0-40-16,30-4 32 15,13 4-32-15,30-11-136 16,8-4 64-16</inkml:trace>
          <inkml:trace contextRef="#ctx0" brushRef="#br0" timeOffset="429771.0655">9005 13487 756 0,'0'42'280'0,"0"-42"-216"0,-21 113-20 0,13-60 32 16,8-4-52-16,-13 38 32 15,17 4-28-15,-17 23 0 16,13-8-16-16,-8-4-44 16,8-19 20-16,-9 1-88 15,5-16 60-15,-13-4-196 16,4-11 132-16</inkml:trace>
          <inkml:trace contextRef="#ctx0" brushRef="#br0" timeOffset="430270.4479">10176 13828 728 0,'9'-50'268'0,"-9"50"-208"0,21-15-16 0,-21 4 64 15,9 7-68-15,-18-7 16 16,-3 3-32-16,-18-3-4 15,8 7-12-15,-33 0-32 16,-5 4 12-16,-20 0 32 16,16 8-12-16,-9-4 16 15,14 3-12-15,8-3 12 16,8 0-16-16,13 3-20 31,9 1 4-31,0 7-4 0,8 0 4 0,0 4 8 16,5 8 0-16,-5 14 32 15,4 8-16-15,-4 27-24 16,5 0 4-16,-9 11 16 16,8-8-4-16,-8-10 24 15,5-9-20-15,3-7 24 16,9-11-24-16,4-12-4 16,9-7-4-16,8-8 4 15,5 0-4-15,25-7-4 16,4-8 4-16,22 0-16 15,0 7 8-15,-1-7-208 0,-8 0 116 0,-12-4-332 16,-9 4 240-16</inkml:trace>
          <inkml:trace contextRef="#ctx0" brushRef="#br0" timeOffset="430393.6893">9504 14134 832 0,'-22'-45'308'0,"22"45"-240"0,0-8-20 0,9 4 36 16,8 8-56-16,30-4 60 16,12 4-52-16,31 0-16 15,4 11-12-15,12-8-20 16,-4 9 8-16,13-9-260 16,-8 5 144-16</inkml:trace>
          <inkml:trace contextRef="#ctx0" brushRef="#br0" timeOffset="430616.3776">10943 13756 808 0,'-9'-12'300'0,"9"12"-232"0,-17-11-20 15,9 11 44 1,4 4-60-16,-5 7 16 15,5 8-32-15,-9 11 0 16,9 8-8-16,-5 27-16 0,5 10 4 0,-4 16 12 16,3 4-4-16,-3-8-12 15,8-15 4-15,-9-12 12 16,9-11-4 0,-8-11-72-16,8-4 36 0,-9-19-208 15,9-3 136-15,-4-16-416 16,4-4 292-16</inkml:trace>
          <inkml:trace contextRef="#ctx0" brushRef="#br0" timeOffset="430832.549">10849 13555 808 0,'39'-64'300'0,"-39"64"-232"0,115-8-20 0,-56 20 132 15,-8 10-108-15,17 20 24 16,-4 7-56-16,-8 8-16 15,-9 0-16-15,-18-4 56 0,-12-4-36 16,-25-11 76 0,-1 0-56-16,-42-8-16 15,-8 0-20-15,-27-11-232 16,14 0 124-16</inkml:trace>
          <inkml:trace contextRef="#ctx0" brushRef="#br0" timeOffset="428830.503">7421 13809 184 0,'0'-15'68'0,"0"15"-52"0,-4-12-4 16,-4 12 40 0,16 0-32-16,-8-7 60 15,0 7-44-15,0-8 80 0,0 8-64 0,0 0 96 16,0 0-84-16,-8 8 16 15,8-1-48-15,-9 5 68 16,1 10-56-16,-14 12 12 16,18 8-32-16,-17 34 12 15,4 11-20-15,-13 11-8 16,17-3-4-16,-8-12 4 16,4-7-4-16,-4-16-4 15,8 1 4-15,0-20-4 16,4-6 0-16,-8-24-100 15,17-4 56-15,-4-22-88 16,4 0 76-16,0-26-96 16,4 3 88-16</inkml:trace>
          <inkml:trace contextRef="#ctx0" brushRef="#br0" timeOffset="429099.2615">7494 13763 788 0,'51'-34'292'0,"-51"34"-228"0,72 0-16 16,-42 12-36-1,0 6-16-15,4 13 28 16,4-1-12-16,-25 8-12 16,-4 4-4-16,-22 11-40 15,-4-4 24-15,-26 7-64 16,5-3 48-16,-17-11 8 16,-5-8 16-16,-4-15 20 15,13-4-4-15,-9-7 104 16,18-1-60-16,12 5 0 0,17 10-32 15,26 5 84-15,8 7-52 0,18 8-12 16,3-1-24-16,1 1 8 16,-5-4-12-16,13 0 4 15,-8-4-4-15,16-8 4 16,-16 1-8-16,8-12-100 16,-8-4 52-16,8-15-192 15,-9 1 132-15</inkml:trace>
          <inkml:trace contextRef="#ctx0" brushRef="#br0" timeOffset="429353.9391">8324 13748 704 0,'0'-11'264'0,"0"11"-208"0,4 4-12 15,-4 3 52 1,0 8-60-16,0 16 56 15,5 3-52-15,-10 38-4 16,5 7-20-16,-12 27 8 16,3-4-16-16,-8-3-4 15,4-12 0-15,1 0-4 16,-1-8 0-16,-4-3 0 16,4-12 0-16,-4-18-160 15,13-12 88-15,4-30-348 16,4-12 232-16</inkml:trace>
        </inkml:traceGroup>
      </inkml:traceGroup>
    </inkml:traceGroup>
    <inkml:traceGroup>
      <inkml:annotationXML>
        <emma:emma xmlns:emma="http://www.w3.org/2003/04/emma" version="1.0">
          <emma:interpretation id="{C8E19E63-A119-4F00-8DB8-659212FCBA5C}" emma:medium="tactile" emma:mode="ink">
            <msink:context xmlns:msink="http://schemas.microsoft.com/ink/2010/main" type="paragraph" rotatedBoundingBox="8759,16242 16650,15613 16758,16960 8867,175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83D1E11-D175-4EBB-B5FC-6D62B65D4139}" emma:medium="tactile" emma:mode="ink">
              <msink:context xmlns:msink="http://schemas.microsoft.com/ink/2010/main" type="line" rotatedBoundingBox="8759,16242 16650,15613 16758,16960 8867,17589"/>
            </emma:interpretation>
          </emma:emma>
        </inkml:annotationXML>
        <inkml:traceGroup>
          <inkml:annotationXML>
            <emma:emma xmlns:emma="http://www.w3.org/2003/04/emma" version="1.0">
              <emma:interpretation id="{4416C1B8-B2CB-432E-B476-92A1FA6BCE75}" emma:medium="tactile" emma:mode="ink">
                <msink:context xmlns:msink="http://schemas.microsoft.com/ink/2010/main" type="inkWord" rotatedBoundingBox="8772,16400 9810,16317 9887,17275 8848,17358"/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432223.7164">7226 15849 444 0,'46'-42'164'0,"-24"35"-124"0,12-5-16 16,-4 5 168-16,-1-5-112 16,5 5 108-16,5-1-108 15,3 4 12-15,22 1-56 16,4 6-24-16,5 9-4 0,-9-5 36 15,-5 12-24-15,-16 4 52 16,-22 3-40-16,-8 1 12 16,-34 15-28-16,-18-1-80 15,-16 8 36-15,0-3-60 16,-14-1 48-16,-3-11-84 0,-13-7 68 16,0-4 12-16,8-8 24 15,5-4 16-15,21-3 4 16,8-5 44-16,22-3-24 15,8-3-28-15,13-1 4 16,4 0 0-16,13 4 4 16,-4 0 0-16,8 0 0 15,1 0-12-15,-1 4 8 16,-4 0-112-16,4 3 64 16,9 1-420-16,4 3 264 15,-4-11 16-15</inkml:trace>
          <inkml:trace contextRef="#ctx0" brushRef="#br0" timeOffset="432747.1525">7328 16208 216 0,'-9'-3'80'0,"18"3"-60"0,-9 3-8 0,0-3 116 16,0 0-72-16,0 0 120 0,0 0-100 15,0 12 112-15,8 3-108 16,5 8 76-16,8 3-92 16,9 8 12-16,0 8-44 0,0-4-20 15,12-8-8-15,9 4 12 16,22 4-8-16,-5-4 4 16,9 0-4-16,-14-4 20 15,1 1-16-15,-13-9-20 16,-8-7 0-16,-9-11-208 15,-4-4 120-15</inkml:trace>
          <inkml:trace contextRef="#ctx0" brushRef="#br0" timeOffset="431830.8702">7153 15826 528 0,'-21'34'196'0,"21"-4"-152"0,-9 39-12 0,5-16 80 16,-4 19-68-16,-1 3 16 15,5-3-36-15,-5-4 4 16,1 0-16-16,-5-7 28 0,4 0-24 16,5-8 20-16,-4-8-20 15,-1-11-8-15,1-11-4 16,-5-12-68-16,13-18 36 16,-9-12-208-16,14-8 132 0</inkml:trace>
        </inkml:traceGroup>
        <inkml:traceGroup>
          <inkml:annotationXML>
            <emma:emma xmlns:emma="http://www.w3.org/2003/04/emma" version="1.0">
              <emma:interpretation id="{FEF92F23-F31F-466D-B2AB-6EBCC6331287}" emma:medium="tactile" emma:mode="ink">
                <msink:context xmlns:msink="http://schemas.microsoft.com/ink/2010/main" type="inkWord" rotatedBoundingBox="9993,16311 13726,16014 13820,17194 10087,17492"/>
              </emma:interpretation>
              <emma:one-of disjunction-type="recognition" id="oneOf53">
                <emma:interpretation id="interp85" emma:lang="" emma:confidence="0">
                  <emma:literal>HCP</emma:literal>
                </emma:interpretation>
                <emma:interpretation id="interp86" emma:lang="" emma:confidence="0">
                  <emma:literal>HIP</emma:literal>
                </emma:interpretation>
                <emma:interpretation id="interp87" emma:lang="" emma:confidence="0">
                  <emma:literal>HP</emma:literal>
                </emma:interpretation>
                <emma:interpretation id="interp88" emma:lang="" emma:confidence="0">
                  <emma:literal>HOP</emma:literal>
                </emma:interpretation>
                <emma:interpretation id="interp89" emma:lang="" emma:confidence="0">
                  <emma:literal>HAP</emma:literal>
                </emma:interpretation>
              </emma:one-of>
            </emma:emma>
          </inkml:annotationXML>
          <inkml:trace contextRef="#ctx0" brushRef="#br0" timeOffset="433046.6691">8520 15826 612 0,'-4'-15'228'0,"4"15"-180"0,-4-4-12 0,-5 4 88 15,5 8-76-15,-13 14 68 16,0 9-64-16,-13 33-4 16,9 8-28-16,-13 19 24 15,8-4-28-15,-4 0-4 16,9-8-8-16,0 5 12 0,4-9-8 15,4-3-12 1,4-15 0-16,5-23-200 0,13-7 112 16,12-31-428-16,21-15 288 15,27-7 0-15</inkml:trace>
          <inkml:trace contextRef="#ctx0" brushRef="#br0" timeOffset="433554.52">8265 16239 852 0,'-22'-12'316'0,"22"12"-248"0,5 4-16 0,3-4 16 0,9-4-48 16,21 1 24-16,31-1-24 15,20 0-8-15,13-4-8 16,5-3-60-16,29-4 32 0,13 4-260 16,-4-8 152-16,-13 4-408 15</inkml:trace>
          <inkml:trace contextRef="#ctx0" brushRef="#br0" timeOffset="433257.2286">9167 15629 664 0,'-4'-3'244'0,"4"3"-188"0,-26 49-16 16,9-19 68-16,-8 12-68 15,-5 18 28-15,0 42-40 16,0 12-16-16,1-4-8 16,3-12 4-16,9-3-4 0,0-4-12 15,4-4 4-15,5-8 40 0,-1-7-24 16,1-15-284-16,-1-19 148 15,1-8-392 1</inkml:trace>
          <inkml:trace contextRef="#ctx0" brushRef="#br0" timeOffset="433737.7478">10423 15803 832 0,'5'-7'308'0,"-5"-1"-240"0,-17 1-20 16,0 3 64-16,-22 0-72 0,-3 4 44 15,-9 0-48 1,-5 8-20-16,-16-1-8 0,-13 8 44 0,0 8-28 15,-1 15 24-15,14 19-28 16,12 11-16-16,26 4-8 16,22 0 20-16,24-8-8 15,31-11 4-15,25-4-4 16,9 0 28-16,4-18-20 16,25-5-216-16,22-3 108 15,-5-4-292-15,1-4 216 16,-5-7-368-16</inkml:trace>
          <inkml:trace contextRef="#ctx0" brushRef="#br0" timeOffset="433998.432">11471 15747 676 0,'-30'-27'248'0,"22"23"-192"0,-5 1-16 16,-4 6 92-16,0 5-80 15,-4 7 68-15,-5 12-68 16,0 10-56-16,9 32 0 16,0 29 24-16,5 12-12 0,-1-8 16 15,17-11-12-15,0 0 12 16,-4-12-16-16,0-7-48 16,0-15 24-16,-4-16-148 15,0-14 92 1,-5-19-304-16,1-20 212 0,-5-11-200 15</inkml:trace>
          <inkml:trace contextRef="#ctx0" brushRef="#br0" timeOffset="434218.5205">11245 15777 696 0,'26'-72'256'0,"-9"49"-196"0,25-11-20 0,-16 23 156 15,17 3-116-15,25 8 100 16,25 15-104-16,1 16 4 15,-4 7-48-15,-22-1-4 0,-13 1-16 0,-17 0 56 16,-12-4-40-16,-35 0 68 16,-33-3-56-16,-35-1-36 15,-17-4-4-15,1-11-152 16,3-11 80-16,-12-8-216 16,13-3 164-16,16-4-576 15</inkml:trace>
        </inkml:traceGroup>
        <inkml:traceGroup>
          <inkml:annotationXML>
            <emma:emma xmlns:emma="http://www.w3.org/2003/04/emma" version="1.0">
              <emma:interpretation id="{7208AC24-798D-4743-8E17-E02B251C49AB}" emma:medium="tactile" emma:mode="ink">
                <msink:context xmlns:msink="http://schemas.microsoft.com/ink/2010/main" type="inkWord" rotatedBoundingBox="16635,15615 16650,15613 16652,15629 16637,15630"/>
              </emma:interpretation>
              <emma:one-of disjunction-type="recognition" id="oneOf54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1" brushRef="#br0">14805 15009 0,'0'0'15,"0"0"-15,0 0 16,0 0 0,0 0-16,0 0 15,0 0-15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3:00.3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DFF1D6-9209-4A20-AF15-CC9492D8BFE3}" emma:medium="tactile" emma:mode="ink">
          <msink:context xmlns:msink="http://schemas.microsoft.com/ink/2010/main" type="writingRegion" rotatedBoundingBox="18451,13546 23247,13440 23316,16567 18521,16674"/>
        </emma:interpretation>
      </emma:emma>
    </inkml:annotationXML>
    <inkml:traceGroup>
      <inkml:annotationXML>
        <emma:emma xmlns:emma="http://www.w3.org/2003/04/emma" version="1.0">
          <emma:interpretation id="{C22BC67E-6EEB-4B2D-9FFA-317A25AABB54}" emma:medium="tactile" emma:mode="ink">
            <msink:context xmlns:msink="http://schemas.microsoft.com/ink/2010/main" type="paragraph" rotatedBoundingBox="19728,13529 22890,13365 22949,14488 19786,14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F1509C-B1A3-4099-9DA3-CD0526082949}" emma:medium="tactile" emma:mode="ink">
              <msink:context xmlns:msink="http://schemas.microsoft.com/ink/2010/main" type="inkBullet" rotatedBoundingBox="19728,13529 20965,13465 21023,14588 19786,14652"/>
            </emma:interpretation>
          </emma:emma>
        </inkml:annotationXML>
        <inkml:trace contextRef="#ctx0" brushRef="#br0">2171-1435 808 0,'-8'0'300'0,"21"7"-232"0,21 1-20 0,-9-4 44 15,9 3-60-15,9 1 16 16,8-1-32-16,0 1-156 15</inkml:trace>
        <inkml:trace contextRef="#ctx0" brushRef="#br0" timeOffset="-148.3556">2312-1757 768 0,'-13'-8'284'0,"13"8"-220"0,13 4-20 15,-5 0 24-15,18-4-48 16,-9 4 8-16,13 3-16 16,-5 1-120-16,1 3 56 15,-5 8-568-15</inkml:trace>
        <inkml:trace contextRef="#ctx0" brushRef="#br0" timeOffset="-389.4948">1588-2094 528 0,'0'0'196'0,"0"4"-152"0,0 3-12 16,0 5 72-16,0 14-64 15,-13 8 28-15,5 12-40 16,-14 7 44-16,1 7-40 15,0 16 36-15,-1 34-36 0,1 3 0 0,4-10-20 16,4-13-24-16,5-6 4 16,-1-9 56-16,1-7-24 15,4-11 16-15,-5-11-24 16,5-12-96-16,4-8 44 16,0-14-236-16,0-20 152 15,4-7-380 1</inkml:trace>
        <inkml:trace contextRef="#ctx0" brushRef="#br0" timeOffset="-690.6085">1243-2045 600 0,'-21'12'224'0,"12"7"-176"0,9 15-12 0,0-12 72 15,0 9-68-15,4 6 60 16,5 1-56-16,-1 4 48 16,5 0-52-16,0 3 8 0,4 4-32 15,0 0 0-15,4 1-8 16,5-9 4-16,12-3-8 16,9-8 24-16,8-7-16 15,1-8 12-15,8-7-12 16,-9-16 28-16,-4-11-24 15,-8-11-24-15,-9-8 4 0,-9 0-72 16,-8 0 44-16,0-3-208 16,-8-1 136-16,-5 8-232 15</inkml:trace>
      </inkml:traceGroup>
      <inkml:traceGroup>
        <inkml:annotationXML>
          <emma:emma xmlns:emma="http://www.w3.org/2003/04/emma" version="1.0">
            <emma:interpretation id="{3EEA7256-85BE-4256-8425-B91C44B2834C}" emma:medium="tactile" emma:mode="ink">
              <msink:context xmlns:msink="http://schemas.microsoft.com/ink/2010/main" type="line" rotatedBoundingBox="21364,13619 22900,13540 22936,14234 21400,14314"/>
            </emma:interpretation>
          </emma:emma>
        </inkml:annotationXML>
        <inkml:traceGroup>
          <inkml:annotationXML>
            <emma:emma xmlns:emma="http://www.w3.org/2003/04/emma" version="1.0">
              <emma:interpretation id="{31ADABE6-2F40-4EB6-9D25-20BDACCCC303}" emma:medium="tactile" emma:mode="ink">
                <msink:context xmlns:msink="http://schemas.microsoft.com/ink/2010/main" type="inkWord" rotatedBoundingBox="21379,13915 21664,13900 21665,13917 21380,13931"/>
              </emma:interpretation>
            </emma:emma>
          </inkml:annotationXML>
          <inkml:trace contextRef="#ctx0" brushRef="#br0" timeOffset="211.5852">2895-1674 820 0,'-38'-15'304'0,"38"19"-236"0,8-4-20 16,5 0 0-16,8 0-36 15,22 0 12-15,0-4-12 16,16 0-120-16,-8 4 56 16,-4 0-384-16</inkml:trace>
        </inkml:traceGroup>
        <inkml:traceGroup>
          <inkml:annotationXML>
            <emma:emma xmlns:emma="http://www.w3.org/2003/04/emma" version="1.0">
              <emma:interpretation id="{DB45B10F-D1BA-4650-A301-17DB43B28A91}" emma:medium="tactile" emma:mode="ink">
                <msink:context xmlns:msink="http://schemas.microsoft.com/ink/2010/main" type="inkWord" rotatedBoundingBox="22261,13573 22900,13540 22936,14234 22297,14267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1038.9555">4377-2056 228 0,'0'-8'84'0,"0"8"-64"0,0 0-8 15,0 8 144-15,0 7-88 16,0 4 60-16,0 4-72 15,-13 3 64-15,9 8-68 16,-9 0 36-16,-8-3-52 0,-9-1 32 16,-8 0-36-16,-5 4 16 0,-12-4-28 15,8 1 0-15,0-5-12 16,-4 1 28-16,9-8-20 16,3-8 4-16,1-7-12 15,4-4 4-15,0-8-8 16,12-3-12-16,1-4 4 15,4 0-4-15,13-1 0 16,-5-2 16-16,18-1-4 16,-5 0-12-16,9 0 4 15,0 0 12-15,-1 0-4 16,5 0-28-16,1 0 12 0,-1 8 4 16,-5-1 8-16,10 9 32 15,-5 6-16-15,4 9-24 16,-8-1 4-16,8 4 36 15,-4 4-20-15,0 0 36 16,0 4-32-16,-4 3 12 16,4 8-16-16,4 8 12 15,-8 3-16-15,-5 8 24 16,5-3-20-16,0-5 4 16,-9-7-8-16,9-8 12 15,-4-7-12-15,-5-4 40 16,0-8-24-16,-4-11-48 15,9 0 12-15,-5-7-340 16,-4-9 192-16,13-10-472 16</inkml:trace>
        </inkml:traceGroup>
      </inkml:traceGroup>
    </inkml:traceGroup>
    <inkml:traceGroup>
      <inkml:annotationXML>
        <emma:emma xmlns:emma="http://www.w3.org/2003/04/emma" version="1.0">
          <emma:interpretation id="{C5EFBFCC-82F8-4949-8D8A-2176272662FB}" emma:medium="tactile" emma:mode="ink">
            <msink:context xmlns:msink="http://schemas.microsoft.com/ink/2010/main" type="paragraph" rotatedBoundingBox="18489,15258 23285,15152 23316,16567 18521,16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DDCE41-0D4E-4D31-BB8D-CBF8566CD6DF}" emma:medium="tactile" emma:mode="ink">
              <msink:context xmlns:msink="http://schemas.microsoft.com/ink/2010/main" type="inkBullet" rotatedBoundingBox="18491,15322 19918,15290 19943,16419 18516,16451"/>
            </emma:interpretation>
          </emma:emma>
        </inkml:annotationXML>
        <inkml:trace contextRef="#ctx0" brushRef="#br0" timeOffset="8272.6744">553 18 312 0,'-8'-15'112'0,"12"11"-84"0,-4 4-12 0,0 0 4 0,0 0-16 16,0 0 128-16,0 0-68 15,0 12-12 1,0 3 28-16,-4 4-44 15,-5 7 16-15,-4 4-32 16,-12 8-16-16,-9 19-8 16,-13 15 48-16,-8 15-24 0,-9-8 44 15,4-7-36-15,5-11 20 16,4-8-28-16,8-11 16 16,13-12-20-16,9-7 8 15,0-4-12-15,4-8-60 16,8-11 24-16,9-15-128 15,17-12 80-15,4-14-424 16</inkml:trace>
        <inkml:trace contextRef="#ctx0" brushRef="#br0" timeOffset="8840.3152">153 514 716 0,'-21'-15'264'0,"21"15"-204"0,12 0-16 0,-3 0 96 15,21 0-84-15,12-4 4 16,9 4-36-16,5 0 12 16,3 4-24-16,1 3-84 0,-9-3 40 15,-8 0-316-15,8-4 192 16,4-4-300 0</inkml:trace>
        <inkml:trace contextRef="#ctx0" brushRef="#br0" timeOffset="8572.5364">570-232 528 0,'9'-30'196'0,"3"19"-152"0,-3-4-12 0,0 11 60 16,-1 0-56-16,1 4 48 16,-1 8-48-16,1 10 24 15,-1 20-32-15,1 15 0 0,3 15-16 16,-3-3 28-16,-1-1-24 16,1 8 12-16,-5 19-16 0,5 11 12 15,8-4-16-15,-4-10 4 16,8-13-4-16,-8-10 12 15,8-12-12-15,-4-8-12 16,0-11 0-16,-4-4 4 16,-5-7 0-16,-4-8-100 15,-4-3 56-15,-4-5-272 16</inkml:trace>
        <inkml:trace contextRef="#ctx0" brushRef="#br0" timeOffset="9203.4485">1132 476 696 0,'0'0'256'0,"22"4"-196"0,12 0-20 0,-13-4 12 15,9 0-36-15,12 0-76 16,18 0 32-16,12 3-536 16</inkml:trace>
        <inkml:trace contextRef="#ctx0" brushRef="#br0" timeOffset="9054.3832">1234 215 600 0,'-8'-4'224'0,"21"12"-176"0,-5-8-12 16,1 4-16-16,4-1-20 16,-5 5-152-16,13 3 84 15,-8 4-324-15</inkml:trace>
      </inkml:traceGroup>
      <inkml:traceGroup>
        <inkml:annotationXML>
          <emma:emma xmlns:emma="http://www.w3.org/2003/04/emma" version="1.0">
            <emma:interpretation id="{70D16217-8EC8-48EF-9FB0-703429606D16}" emma:medium="tactile" emma:mode="ink">
              <msink:context xmlns:msink="http://schemas.microsoft.com/ink/2010/main" type="line" rotatedBoundingBox="20676,15210 23285,15152 23316,16567 20708,16625"/>
            </emma:interpretation>
          </emma:emma>
        </inkml:annotationXML>
        <inkml:traceGroup>
          <inkml:annotationXML>
            <emma:emma xmlns:emma="http://www.w3.org/2003/04/emma" version="1.0">
              <emma:interpretation id="{9C48B2F2-CBC4-4CCD-BE43-B18EC220D0B2}" emma:medium="tactile" emma:mode="ink">
                <msink:context xmlns:msink="http://schemas.microsoft.com/ink/2010/main" type="inkWord" rotatedBoundingBox="20676,15210 23057,15157 23080,16212 20700,1626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766.0173">2618 128 456 0,'5'-4'168'0,"12"4"-128"0,13 8-16 16,-18-8 104-16,14 0-76 16,-9 7 32-16,13 1-48 15,-5 3-40-15,-16 1 0 16,-5 3 60-16,-13 4-28 0,-8 0 24 15,-4-1-32-15,0-2 60 0,-9-1-44 16,13 0 28-16,-9-4-36 16,14 1 44-16,-5-5-40 15,12 5-84-15,-3-1 24 16,21 0 88-16,8-3-32 16,9-1 32-16,17-3-40 15,-1 0-72-15,10-4 28 16,-9 0-248-16,8 0 152 15,-8-4-480 1</inkml:trace>
          <inkml:trace contextRef="#ctx0" brushRef="#br0" timeOffset="11049.8724">3870-421 612 0,'-4'-11'228'0,"4"11"-180"0,4 0-12 16,-4 7 96-16,-8 8-80 15,-13 16 52-15,3 25-64 16,-24 20 16-16,-18 19-36 16,-12-12 0-16,-9-3-12 0,0 7-16 15,9 11 4-15,8-3 20 16,4-8-8-16,13-15 32 15,1-12-24-15,7-14-84 0,9-16 36 16,13-7-332-16,17-8 200 16,17-27-292-1</inkml:trace>
          <inkml:trace contextRef="#ctx0" brushRef="#br0" timeOffset="11515.2872">4522 14 728 0,'8'-26'268'0,"5"14"-208"0,-13-3-16 0,0 4-8 0,-8 0-28 15,-5-1-20-15,-17 1 4 16,0 0-120-16,-12-1 72 16,-5-3-76-16,-9 0 76 15,-16 0 40-15,17-4 12 16,8 4 76-16,4 3-40 15,13 5 68 1,1 14-76-16,3 12-12 16,9 15 52-16,4 12-36 0,1 3 40 15,-6 4-36-15,6 0-8 16,-1 8-16-16,-4 3 36 16,4 8-20-16,9-4 4 15,-9-4-16-15,9-15 20 16,-5-3-20-16,9-16 12 15,-4-11-12-15,4 4 12 16,0-12-16-16,4-3-4 0,-4-8 0 16,9 0 20-16,4 7-12 15,8-7-4-15,9 8-4 16,12-4-4-16,1 3 0 16,12 1 16-16,-8-1-8 15,-4-3-136-15,-5-4 72 16,-17 0-168-16,1-4 128 15,-14-7-456 1</inkml:trace>
          <inkml:trace contextRef="#ctx0" brushRef="#br0" timeOffset="10163.57">2708-228 392 0,'-13'-11'148'0,"22"7"-116"0,-5-4-8 16,0 5 76-16,0-1-60 15,-4 0 8-15,0-4-28 16,-4 1 4-16,-4-1-12 16,-14 1-8-16,5-1 0 15,-4 1-4-15,-5-1 0 0,1-3 24 0,-1-1-12 16,-3 1-4-16,-1 7-4 15,8-7 40 1,1 3-24-16,0 4-20 0,4 4 0 16,-5 4 24-16,5 11-12 15,-8 4-4-15,8 8-4 16,-9 11 48-16,9 11-28 16,-4 4 32-16,0 4-28 15,-1-4-8-15,10-8-12 16,-10-3 4-16,5-4-8 15,13-8 8-15,4-4-8 0,-8-3 16 16,8-4-12-16,-9-4-4 16,9-4 0-16,0 1 4 15,0-1-4-15,9-3-28 16,3-1 12-16,14 5 48 16,-5-1-16-16,5 0 0 15,12 1-12-15,-4-5 20 16,-4 1-16-16,0-8-40 15,0 7 16-15,-9-3-156 16,0-4 92-16,-8 0-372 16</inkml:trace>
          <inkml:trace contextRef="#ctx0" brushRef="#br0" timeOffset="10362.0967">2291 41 860 0,'-30'-23'320'0,"30"16"-248"0,17-1-20 0,-9 4 24 16,22 4-52 0,-13-4 44-16,21 4-40 0,-4 0-32 15,5 4 0-15,-9 4-256 0,-1 3 144 16</inkml:trace>
        </inkml:traceGroup>
        <inkml:traceGroup>
          <inkml:annotationXML>
            <emma:emma xmlns:emma="http://www.w3.org/2003/04/emma" version="1.0">
              <emma:interpretation id="{FF003BEB-189A-43F0-BD0F-77BD40A91083}" emma:medium="tactile" emma:mode="ink">
                <msink:context xmlns:msink="http://schemas.microsoft.com/ink/2010/main" type="inkWord" rotatedBoundingBox="22392,15819 23299,15799 23316,16567 22409,16587"/>
              </emma:interpretation>
              <emma:one-of disjunction-type="recognition" id="oneOf2"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_ |</emma:literal>
                </emma:interpretation>
                <emma:interpretation id="interp8" emma:lang="" emma:confidence="0">
                  <emma:literal>_ l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_ 1</emma:literal>
                </emma:interpretation>
              </emma:one-of>
            </emma:emma>
          </inkml:annotationXML>
          <inkml:trace contextRef="#ctx0" brushRef="#br0" timeOffset="11718.2028">3879 226 832 0,'-9'-3'308'0,"31"3"-240"0,-1 0-20 16,4 0 88-16,10-4-84 16,20 0 52-16,4 0-64 15,14 4-20-15,-13 4-12 16,-5 0-212-16,-4 3 112 0,-13 1-316 16</inkml:trace>
          <inkml:trace contextRef="#ctx0" brushRef="#br0" timeOffset="11984.7758">4782 529 840 0,'-13'64'312'0,"21"-26"-244"0,-3 4-16 0,-5-19 4 15,0 7-40-15,0 0-4 16,8 4-8-16,-8 4-112 0,-8 4 60 16,3-4-604-16,-3-4 356 15,4-12 120-15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6:04.5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69A8ED-06F0-4213-8E1C-3D3D4FF45BED}" emma:medium="tactile" emma:mode="ink">
          <msink:context xmlns:msink="http://schemas.microsoft.com/ink/2010/main" type="writingRegion" rotatedBoundingBox="1905,745 23823,514 23943,11832 2024,12063"/>
        </emma:interpretation>
      </emma:emma>
    </inkml:annotationXML>
    <inkml:traceGroup>
      <inkml:annotationXML>
        <emma:emma xmlns:emma="http://www.w3.org/2003/04/emma" version="1.0">
          <emma:interpretation id="{57B6B800-2B5B-468F-B523-9646E9340948}" emma:medium="tactile" emma:mode="ink">
            <msink:context xmlns:msink="http://schemas.microsoft.com/ink/2010/main" type="paragraph" rotatedBoundingBox="1905,745 20167,553 20181,1886 1919,2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6233DE-ACBA-41CA-8524-4F1B49B6D7DA}" emma:medium="tactile" emma:mode="ink">
              <msink:context xmlns:msink="http://schemas.microsoft.com/ink/2010/main" type="line" rotatedBoundingBox="1905,745 20167,553 20181,1886 1919,2078"/>
            </emma:interpretation>
          </emma:emma>
        </inkml:annotationXML>
        <inkml:traceGroup>
          <inkml:annotationXML>
            <emma:emma xmlns:emma="http://www.w3.org/2003/04/emma" version="1.0">
              <emma:interpretation id="{778F1BA1-3391-4404-A7FC-76521FC0D12B}" emma:medium="tactile" emma:mode="ink">
                <msink:context xmlns:msink="http://schemas.microsoft.com/ink/2010/main" type="inkWord" rotatedBoundingBox="1906,924 3348,909 3357,1812 1916,1827"/>
              </emma:interpretation>
            </emma:emma>
          </inkml:annotationXML>
          <inkml:trace contextRef="#ctx0" brushRef="#br0">27 404 748 0,'-34'-12'276'0,"34"12"-216"0,-9-7-16 0,13 3 100 15,5 8-88-15,8-4 68 16,13 0-72-16,0 0-4 16,4 4-28-16,0-1 24 15,0 1-28-15,0 0-100 16,0 0 40-16</inkml:trace>
          <inkml:trace contextRef="#ctx0" brushRef="#br0" timeOffset="-213.5929">495 124 612 0,'0'-12'228'0,"4"9"-180"0,-4-5-12 0,-4 4 80 16,4 4-72-1,-8-7-20-15,-1 3-12 0,-8-7 48 16,0 7-32-16,-8-11 52 16,8 11-48-16,-9-11 28 15,5 7-32-15,-5-3 0 16,5 7-16-16,-5-4-16 15,9 5 0-15,0-1 4 16,4 4 0-16,-8 0-12 16,8 7 8-16,-8 5 4 15,8 3 0-15,-8 11 8 16,8 5-4-16,-8 10-12 16,4 1 4-16,0 15-4 15,4-4 0-15,0 15 16 16,9-8-4-16,-4 1 8 15,-1-4-8-15,1-12 32 16,3-7-20-16,-3-8 12 16,4-7-16-16,-1-8-8 15,5 0 0-15,5-7-32 16,3 3 16-16,5-7-4 16,12 0 8-16,1 3 24 15,-1 8-8-15,5-11 4 0,0 8-4 16,-4-9 12-16,-1 1-12 15,-4 0-12-15,1 0 0 0,-5-8-92 16,-9 0 48-16</inkml:trace>
          <inkml:trace contextRef="#ctx0" brushRef="#br0" timeOffset="223.0945">555 461 736 0,'-9'7'272'0,"9"-7"-208"0,-4 38-20 0,4-11 72 15,4 3-72 1,13 8-8-16,5 3-24 0,7 1 8 16,1 0-12-1,0-5-20 1,4 1 4-16,-8-7-32 0,-1-5 24 0,-8-7-92 16,0 0 60-16</inkml:trace>
          <inkml:trace contextRef="#ctx0" brushRef="#br0" timeOffset="436.1607">891 585 716 0,'-17'-3'264'0,"17"3"-204"0,-13 22-16 0,5-6 108 15,-1-1-92-15,-12 11-16 16,4 4-28-16,-13 1 4 15,5-5-12-15,-5 1-12 16,4-5 0-16,-3-3 4 16,7 0 0-16,1-7-44 15,12-1 24-15</inkml:trace>
          <inkml:trace contextRef="#ctx0" brushRef="#br0" timeOffset="766.5692">1274 650 872 0,'5'0'324'0,"-5"0"-252"0,30 0-20 0,-9 0 4 16,0 0-40-16,13-4-92 15,9 0 40-15</inkml:trace>
          <inkml:trace contextRef="#ctx0" brushRef="#br0" timeOffset="616.6414">1291 351 832 0,'-4'7'308'0,"4"-7"-240"0,22 16-20 0,-10-9-8 15,5 1-32-15</inkml:trace>
        </inkml:traceGroup>
        <inkml:traceGroup>
          <inkml:annotationXML>
            <emma:emma xmlns:emma="http://www.w3.org/2003/04/emma" version="1.0">
              <emma:interpretation id="{C2EA2B9C-A38A-407C-8378-DC917D66BA0D}" emma:medium="tactile" emma:mode="ink">
                <msink:context xmlns:msink="http://schemas.microsoft.com/ink/2010/main" type="inkWord" rotatedBoundingBox="4191,912 5235,901 5244,1748 4200,1759">
                  <msink:destinationLink direction="with" ref="{B734A9D2-4003-4374-B066-35CEF63DF95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44.1734">2365 233 880 0,'-17'-7'328'0,"17"7"-256"0,21 7-16 0,-4-7 100 16,8 4-96-16,22-4 28 15,-4 0-52-15,16 0 4 16,-7 4-24-16,3 0-24 16,-8 0 0-16,0-4-172 15,-5 3 100-15</inkml:trace>
          <inkml:trace contextRef="#ctx0" brushRef="#br0" timeOffset="1715.0668">3314 468 728 0,'-51'23'268'0,"51"-23"-208"0,-25 64-16 15,7-34 116 1,6 1-96-16,-10 3 36 16,5 0-60-16,-4-4 4 15,8 0-28-15,1-3 28 0,3-4-28 0,1-4-144 16,8-4 64-16</inkml:trace>
          <inkml:trace contextRef="#ctx0" brushRef="#br0" timeOffset="1232.8135">2850 18 860 0,'0'-19'320'0,"0"19"-248"0,-13-12-20 0,5 9 68 31,-1 3-76-31,-21 0 8 0,9 3-32 0,-30 1-12 16,13 4-4-16,-9-4 20 15,4 3-12-15,5-7-32 16,12 4 12-16,1 0-24 15,8 0 16-15,0-1-28 16,8 9 28-16,-8 3 24 16,4 8-4-16,-12 11 0 15,8 0 0-15,-13 15-4 16,9-8 0-16,-5 16 24 16,13-4-12-16,1 12 32 15,3-12-28-15,5-4-4 16,4-8-8-16,0-7 28 15,8-7-16-15,5-8-4 16,8-4-8-16,9-4 4 16,4 1-4-16,17-5-4 15,-8 5 4-15,4-5-32 16,0 1 16-16,-5-4-92 16,-3-1 56-16,-5-6-128 15,-5 3 100-15</inkml:trace>
        </inkml:traceGroup>
        <inkml:traceGroup>
          <inkml:annotationXML>
            <emma:emma xmlns:emma="http://www.w3.org/2003/04/emma" version="1.0">
              <emma:interpretation id="{553E14A0-1EE3-4C19-9589-6B0F23BB1688}" emma:medium="tactile" emma:mode="ink">
                <msink:context xmlns:msink="http://schemas.microsoft.com/ink/2010/main" type="inkWord" rotatedBoundingBox="6061,831 9324,797 9334,1768 6072,1803">
                  <msink:destinationLink direction="with" ref="{B734A9D2-4003-4374-B066-35CEF63DF95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01.6239">4387 192 184 0,'-4'-12'68'0,"4"5"-52"0,-4 3-4 16,-1 0 152-1,1 4-92-15,-9-3 76 16,5-1-84-16,-13-4 44 16,8 8-64-16,-8-4 76 15,4 4-68-15,-1 4 8 16,6 4-36-16,-10 7 40 0,10 4-36 16,-10 4 48-16,10-1-44 15,-10 12 20-15,18 4-32 0,-4 4-8 31,3-1-8-31,10-3 4 0,3 0-4 0,5-11 16 16,8-8-12-16,13-19 32 16,0 0-24-16,9-16-48 15,4 1 16-15,-1-15-16 16,-3 7 20-16,-9-11 16 16,-8 12 0-16,-14-1 24 15,1 4-16-15,-13 0-4 16,4 11-4-16,-8 8-4 15,4 4 0-15,-4 19-20 16,4-4 12-16,4 15-12 16,9 0 8-16,8-4 36 15,5 1-16-15,8-13 0 16,0 1-4-16,0-11-68 16,4-4 36-16,-8-12-24 15,-4 1 32-15,-5-12-8 16,-4 0 16-16,0-8 36 15,-8 5-16-15,-9-9 8 16,0 5-8-16,-9-5-8 16,1 9 4-16,-5-1 48 15,9 12-28-15,-5-1 24 16,9 5-28-16,-4-1-44 16,4 4 12-16,-4 1-32 15,8 3 24-15,-4-4 28 0,8 8-4 0,1-8 28 16,12 4-20-16,-8-8-4 15,4 1-4-15,4-8-4 16,9 11 0-16,0-15-28 16,-5 4 16-16,5 0-4 15,-13 7 8-15,4-3 24 16,-8 7-8-16,-13 4-40 16,9 4 20-16,-18-1 0 15,9 5 12-15,0 3 8 16,0 1-4-16,9 3-36 15,12 4 16-15,0-4-4 16,18 8 12-16,-1 11 24 16,0 0-8-16,-4 7 4 15,0 1-4-15,-12 0-16 16,-5-1 4-16,-13-7 108 16,-4-3-56-16,-21-5 88 15,-1-3-80-15,-20-8 36 16,8-4-56-16,-13-3-20 15,13-8-8-15,4-15-108 16,9 7 56-16</inkml:trace>
          <inkml:trace contextRef="#ctx0" brushRef="#br0" timeOffset="4622.9372">5818 158 540 0,'4'-12'200'0,"-4"12"-156"0,0 0-12 0,0 0 88 15,0 0-72-15,0 4 60 16,0 4-64-16,-4 3 24 16,0 0-40-16,-9 5 16 15,0 3-24-15,-8-1 8 16,4 5-16-16,-4 4-8 15,4-1 0-15,0 4 4 16,8 1-4-16,5-5-4 16,8 1 4-16,9-8 4 15,4-4-4-15,13-11-20 16,8-1 8-16,5-10-32 16,-5 3 24-16,0-11 4 15,5 0 12-15,-13-4 0 16,-5 7 0-16,1-6 16 15,-5 2-8-15,-4-3 32 16,4 12-24-16,-12-12 32 16,4 8-32-16,-9-1 4 15,4 8-12-15,-8 1-16 16,0 3 4-16,0 7 12 16,5 8-4-16,-5 4 16 0,8 8-12 15,1-12-12 1,8 8 0-16,4-12 20 0,4 0-8 15,5-11 16-15,4 0-16 0,-8-7 4 16,-1-1-4 0,-3-7-32-16,-5 8 12 0,-9-12 4 15,1 3 8-15,-9-6-20 16,0 3 12-16,-4-8 20 16,-1 8-4-16,1-3-40 15,4 3 20-15,0 0 56 16,9 4-24-16,8 3-8 15,4 5-4-15,13 3 0 16,4 4-4-16,9 4 8 16,0 3-8-16,-4-3 8 15,-1 4-8-15,-4-1 24 16,-3 5-16-16,-6-12 24 16,-3 3-24-16,-5-3-76 15,-4 0 36-15,-8-3-88 16,3 3 64-16</inkml:trace>
          <inkml:trace contextRef="#ctx0" brushRef="#br0" timeOffset="4938.277">6768-107 496 0,'-9'-12'184'0,"9"12"-140"0,4 16-16 0,-4-9 136 15,5 8-96 1,-1 16 60-16,4-5-72 0,-8 4 0 16,5 4-32-16,-14 4 12 15,5-4-20-15,-9 4 8 16,0-4-12-16,-8 4 36 16,8 0-24-16,-8 7 32 15,8-11-32-15,0 8 12 16,5-12-20-16,4 4-8 15,8-3-4-15,4-5 28 16,9-3-16-16,5-12-224 16,3 1 112-16,9-9-616 15,0 1 396-15</inkml:trace>
          <inkml:trace contextRef="#ctx0" brushRef="#br0" timeOffset="5140.4541">7406 703 860 0,'-8'38'320'0,"8"-38"-248"0,-21 38-20 16,3-23-12-1,10 0-32-15,-30 4-372 16,8 0 196-16</inkml:trace>
        </inkml:traceGroup>
        <inkml:traceGroup>
          <inkml:annotationXML>
            <emma:emma xmlns:emma="http://www.w3.org/2003/04/emma" version="1.0">
              <emma:interpretation id="{A5A53869-D504-461F-A890-1E5D683252C1}" emma:medium="tactile" emma:mode="ink">
                <msink:context xmlns:msink="http://schemas.microsoft.com/ink/2010/main" type="inkWord" rotatedBoundingBox="10349,821 11164,813 11176,1981 10362,19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25.8829">8607 229 840 0,'-21'-8'312'0,"21"8"-244"0,0-4-16 15,0 1 76 1,8 6-80-16,5-3 16 16,4 4-40-16,4-4-12 15,5 8-8-15,4-1-40 16,4 1 20-16,4-4-108 15,5-4 68-15,-1 3-108 16,-3 1 96-16,-9 4-120 16,-5-1 108-16,-8-7-100 15,-4 8 100-15,-13-4 36 16,4 3 24-16,-8 1 88 0,4-8-36 16,-4 7 172-16,-1 1-112 0,1 0-8 15,8 3-52-15,1-4-4 16,7 5-16-16,-3-1 12 15,4 1-16-15,-1-5 4 16,1 4-4-16,4-7 12 16,0 0-12-16,5-12-4 15,-1 5 0-15,0-9-16 16,5 5 8-16,-5-5-16 16,0 5 12-16,-4-1-12 15,-4 4 8-15,-9 8 68 16,1 4-28-16,-10 11 32 15,5 3-32-15,-8 20 0 16,-5 0-16-16,0 11 0 16,9-4-4-16,-9 8-16 15,9-8 4-15,-9 0 20 16,5-3-8-16,-14 3-4 16,10-8 0-16,-10 1 20 15,5 0-12-15,-8-8 32 16,8 0-28-16,-9-15 20 15,9 0-20-15,-8-16 28 16,3-3-28-16,1-19 12 16,4 4-16-16,-4-15-24 15,8 7 4-15,-4-11 12 16,8 8 0-16,1-8-28 16,8 11 12-16,0-7 32 0,8 11-12 15,5-4 44-15,8 8-28 0,14-4 32 16,-1 4-32-16,8 4 12 15,1 3-20-15,-1-3 0 16,-3 7-8-16,-10-4-96 16,1 4 52-16</inkml:trace>
          <inkml:trace contextRef="#ctx0" brushRef="#br0" timeOffset="8690.168">8986-35 632 0,'13'-27'236'0,"0"20"-184"0,-1-12-16 0,-12 7 36 16,5 9-48-16,-14-1 8 15,1 4-20-15,-22 0-8 16,4 4 0-16,-12 11-4 15,4-4 0-15,-9 0-12 16,9 5 8-16,-8-13 72 16,12 5-36-16,-4-8 40 15,8 8-40-15,1-12 24 16,12 4-28-16,-4 0-36 16,8 4 4-16,-3 7-8 15,7 4 4-15,-3 12 16 16,4 3-4-16,-9 4-12 15,0 4 4-15,-4 0 4 16,4-4 0-16,-4 0 8 16,4 0-4-16,-4-4 40 15,5 0-20-15,-5-3-12 0,8-12-8 16,-4 0-16 0,13 0 8-16,13-3 28 0,4-1-12 15,13 0 12-15,4 1-12 0,9-1 12 16,-1 0-16-16,1-3-12 15,-5 0 0-15,-4-8-40 16,0 3 24-16,-4-6-36 16,0-1 32-16,-13-4-164 15,0 1 104-15</inkml:trace>
        </inkml:traceGroup>
        <inkml:traceGroup>
          <inkml:annotationXML>
            <emma:emma xmlns:emma="http://www.w3.org/2003/04/emma" version="1.0">
              <emma:interpretation id="{8FC40953-1CFE-4404-A001-DEBAF640417F}" emma:medium="tactile" emma:mode="ink">
                <msink:context xmlns:msink="http://schemas.microsoft.com/ink/2010/main" type="inkWord" rotatedBoundingBox="11967,1091 12219,1088 12221,1236 11969,123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908.1929">10042 312 728 0,'0'4'268'0,"0"-4"-208"0,9-4-16 0,-5 0 152 16,4 4-116-1,5-4 44-15,4 1-72 0,0-5 8 16,5 4-40-16,-1-3-176 15,0 7 84-15,-4-4-240 16,4 4 180-16</inkml:trace>
          <inkml:trace contextRef="#ctx0" brushRef="#br0" timeOffset="9733.7183">10063 183 748 0,'0'-4'276'0,"0"4"-216"0,0-3-16 15,0-1 180 1,0 8-132-16,5-8 0 16,3 4-60-16,5-4-4 15,8 8-16-15,9-4 20 16,0 0-20-16,0 0-180 16,4 0 92-16,-4 0-324 15,-1 7 224-15</inkml:trace>
        </inkml:traceGroup>
        <inkml:traceGroup>
          <inkml:annotationXML>
            <emma:emma xmlns:emma="http://www.w3.org/2003/04/emma" version="1.0">
              <emma:interpretation id="{CAB18E06-8966-4009-9C62-E5E96B25B280}" emma:medium="tactile" emma:mode="ink">
                <msink:context xmlns:msink="http://schemas.microsoft.com/ink/2010/main" type="inkWord" rotatedBoundingBox="13197,872 13973,864 13983,1795 13207,180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159.7846">11724 660 780 0,'17'0'288'16,"-17"0"-224"-16,34 4-20 0,-17 0 32 16,5 3-52-16,-1 8-12 15,4 1-4-15,-8-1 0 16,-4 4-4-16,-13 0-28 15,5 0 12-15,-23-4-20 0,6 0 16 16,-22-4 52-16,8 1-16 16,-4-5 68-16,9 4-48 0,8-11 0 15,9 4-24-15,21 0 52 16,13 0-40-16,8-4 16 16,5 4-28-16,-5-4-52 15,0 3 20-15,-4-3-140 16,-4 4 88-16,-8-4-144 15,-5 0 120-15,-9 0-256 16,-4 0 196-16</inkml:trace>
          <inkml:trace contextRef="#ctx0" brushRef="#br0" timeOffset="11557.1699">11814 85 364 0,'17'-15'132'0,"-5"15"-100"16,5-12-12-16,-12 5 168 16,-1 7-108-16,4-8 64 15,1 4-84-15,-9-7 52 16,4 7-60-16,-12-3-4 16,-1 3-28-16,-16 0-28 15,-1 4 0-15,-25-4-4 16,8 8 4-16,-16-8 0 15,8 1 0-15,-5-5 32 16,14 4-12-16,-1-7 48 0,18 3-32 16,-5-3 28-16,13 7-28 0,0-3 0 15,4 7-16-15,0 0-68 16,5 11 28-16,-5 12 28 16,9 3 4-16,-5 16 8 15,9-8-4-15,-8 15 4 16,3 0-8-16,-3 8 16 15,4 0-12-15,-5 3-4 16,5-7 0-16,-5-7-4 16,9-5 0-16,-4-10 16 15,4-5-8-15,0-7 4 16,9-4-4-16,-1-3 20 16,9-1-16-16,0-3 12 15,4 3-12-15,5-4 20 16,0 5-20-16,3-5-32 15,1 1 12-15,0 0-96 16,0-1 56-16,-9-7-72 16,0 4 64-16,-12-8-172 15,8 0 128-15</inkml:trace>
          <inkml:trace contextRef="#ctx0" brushRef="#br0" timeOffset="11771.0955">11362 282 860 0,'-4'-12'320'0,"4"12"-248"0,4-7-20 0,0 3 120 16,5 4-104-16,0-8 16 16,3 8-48-16,5-3 0 15,5 6-20-15,7-3-68 16,5 4 24-16,9-4-224 15,4 8 136-15</inkml:trace>
        </inkml:traceGroup>
        <inkml:traceGroup>
          <inkml:annotationXML>
            <emma:emma xmlns:emma="http://www.w3.org/2003/04/emma" version="1.0">
              <emma:interpretation id="{14B57ADB-3E4C-4B4C-9525-9470E5C1C060}" emma:medium="tactile" emma:mode="ink">
                <msink:context xmlns:msink="http://schemas.microsoft.com/ink/2010/main" type="inkWord" rotatedBoundingBox="14766,731 18488,692 18498,1609 14776,164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470.7272">14735 168 684 0,'-9'-19'252'0,"9"19"-192"0,-8 4-20 0,-1-4 156 16,9 4-116-16,-13 3 56 15,9 8-80-15,-13 4-16 16,4 4-24-16,-4 7-28 16,9 4 4-16,4 1 4 15,4-1 4-15,8-4 0 16,-4-4 0-16,18-14-72 16,-1-1 40-16,9-15-84 15,0 1 64-15,4-13-44 16,-5 5 56-16,-3-8-40 15,-5 8 44-15,-8-1 20 16,0 5 12-16,-9-1 100 16,0 8-52-16,-4 8 68 15,0 7-60-15,13 11 16 16,4 1-40-16,4-1 0 16,18-3-16-16,-5 0 0 15,-4-4-4-15,12-12 20 16,-3-3-16-16,-14-11-48 15,1-1 20-15,-14-7-8 16,1 0 16-16,-13-8-28 16,4 4 20-16,-8-11-20 15,0 3 20-15,0 1 0 16,4-1 8-16,0 1-12 0,8 11 12 16,1 0 4-16,3 3 4 15,1 1 96-15,4 7-52 0,5-4-20 16,3 5-12-16,18-5 20 15,8 8-16-15,17-7 12 16,4 7-16-16,-4-4 20 16,-4 4-20-16,-13 0-56 15,-8 0 20-15,-13 0-84 16,-9 0 56-16,-8 0-124 16,4-8 100-16</inkml:trace>
          <inkml:trace contextRef="#ctx0" brushRef="#br0" timeOffset="14741.4882">15778-32 476 0,'-13'-19'176'0,"13"19"-136"0,-25-27-12 0,12 23 196 16,9 8-128-16,-13 11 68 15,4 4-96-15,-4 11 40 16,8 1-64-16,-12 7 32 15,8-1-44-15,-4 9 44 16,4-1-44-16,-4 16 4 16,5-4-24-16,-5 7 12 15,12-3-16-15,-7-5 16 16,7-14-16-16,5 0-84 0,9-16 44 16,12-7-88-16,5 4 68 15,12-16-156-15,5 1 112 16</inkml:trace>
          <inkml:trace contextRef="#ctx0" brushRef="#br0" timeOffset="14941.0228">16059 380 728 0,'-25'-23'268'0,"25"23"-208"0,8-7-16 0,1-5 64 16,8 12-68-16,21-7 8 15,4 7-28-15,27 0-4 16,-1 4-8-16,4-1 48 16,-4 9-32-16,0-12-188 15,-8 0 92-15</inkml:trace>
          <inkml:trace contextRef="#ctx0" brushRef="#br0" timeOffset="13600.6008">13112 157 520 0,'17'-4'192'0,"-17"4"-152"0,17 0-8 16,-8 0 116-1,-1 0-88-15,1-8 64 16,-1 8-72-16,1 0 60 16,0-7-64-16,-1-1 8 0,1 5-32 0,-5-5 24 15,4 0-32-15,-3 1-4 16,-1-1-8-16,-4-3 20 16,8 11-12-16,-16-15 4 15,8 15-8-15,-9-15 4 16,1 11-8-16,-9-4-4 15,0 8 4-15,-17 0-4 16,8 8 0-16,-21-4 16 16,13 11-8-16,-13-4 16 15,13 8-16-15,-8 4 4 16,12-1-4-16,4 5 4 16,14 3-8-16,3 0-4 15,13-3 4-15,13-1-4 16,5-3 0-16,16-8 24 15,5 0-12-15,12-3-48 16,-4-8 20-16,4-8-24 16,-12 4 24-16,-5-19-16 15,-4 11 16-15,-4-11 44 16,-4 4-16-16,-5-11 24 16,-4 11-20-16,-4-4 36 15,-5 11-28-15,-8-3 20 16,0-1-24-16,-4 12-36 15,4 12 8-15,-8-1-16 16,3 4 12-16,1 12 16 16,4-1 0-16,0-3-4 0,9 15 4 15,-1-15-4-15,9-5 0 16,0-2-72-16,0-1 40 0,0-11-12 16,4-4 24-16,-3-8-12 15,-14 0 16 1,-4-11 8-16,0 4 8 0,-4-11-20 15,-9 7 12-15,4-4-4 16,-4 4 4-16,1 0 32 16,3 12-12-16,1-5 40 15,3 5-28-15,5-1-32 16,5 4 4-16,7-3-8 16,5 3 4-16,9-3 16 15,0 3-4-15,16-8 16 16,1 9-12-16,4-1-20 15,-5-4 4-15,-4-3-4 16,1 7 4-16,-9-7 8 16,-5 7 0-16,-8-4 8 15,0 5-4-15,-8-1-48 16,4 8 28-16,-5-1-8 16,5 5 16-16,-5 3 8 15,1 8 0-15,4 0 8 16,-1 4-4-16,1 0 24 15,0-1-16-15,-5 1 32 16,1 0-28-16,-5-4 40 16,0 0-32-16,-16-4 32 15,3 0-32-15,-16-8 32 0,3 1-32 16,-16-12-100-16,8 4 40 16,-4-11-156-16,13 3 108 0</inkml:trace>
          <inkml:trace contextRef="#ctx0" brushRef="#br0" timeOffset="13886.62">14616-191 684 0,'-5'-19'252'0,"5"19"-192"0,0 0-20 0,-8 3 120 15,8 13-96-15,-22 6 8 16,5 9-44-16,-25 18 8 16,-1 0-20-16,-25 12 8 15,13 3-12-15,-5 8-16 16,13-4 0-16,13 8 4 16,17-8 0-16,17-4 8 15,13-7-4-15,13-12-152 16,3-11 80-16,14-11-324 15,0-8 220-15</inkml:trace>
          <inkml:trace contextRef="#ctx0" brushRef="#br0" timeOffset="15184.473">16566 164 788 0,'-9'4'292'0,"9"-4"-228"0,-13 15-16 16,9-3 168-1,4 3-128-15,-8 15 52 0,-1 8-80 16,-8 19-20-16,4 3-24 0,1 5 16 15,7-5-20-15,1-7-20 16,4-4 0-16,4-15-172 16,5-3 100-16</inkml:trace>
        </inkml:traceGroup>
        <inkml:traceGroup>
          <inkml:annotationXML>
            <emma:emma xmlns:emma="http://www.w3.org/2003/04/emma" version="1.0">
              <emma:interpretation id="{20F5A307-C867-4DAF-8360-776A0A7DC3F0}" emma:medium="tactile" emma:mode="ink">
                <msink:context xmlns:msink="http://schemas.microsoft.com/ink/2010/main" type="inkWord" rotatedBoundingBox="19106,564 20167,553 20177,1470 19116,1481"/>
              </emma:interpretation>
              <emma:one-of disjunction-type="recognition" id="oneOf6"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}</emma:literal>
                </emma:interpretation>
                <emma:interpretation id="interp10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16692.0113">18171-362 676 0,'-4'-7'248'0,"0"7"-192"0,4 0-16 16,4 3 76 0,4 5-72-16,5 22 96 15,4 12-80-15,0 34 44 16,-4-1-64-16,-4 20 16 15,-9-12-36-15,-22 16 28 0,5-12-32 0,-25 7 32 32,3-10-32-32,-16-1-68 0,12-23 28 15</inkml:trace>
          <inkml:trace contextRef="#ctx0" brushRef="#br0" timeOffset="15654.68">17686-14 580 0,'30'-18'216'0,"-30"18"-168"0,42-8-12 0,-21 8 100 15,-12 4-80-15,-18 7 84 16,9 8-80-16,-17 11 4 15,5 1-40-15,-18 10 24 16,0-7-32-16,-25 8-4 16,4-4-8-16,-9 7 20 15,9-3-12-15,-5-8 24 16,10-4-24-16,-6-15 4 16,18 0-8-16,0-18 12 0,9-1-12 15,4-15-4-15,8 4 0 16,8-12-32-16,10 5 16 15,8-5-4-15,4 4 8 0,8 1-72 16,5 10 44-16,4 5 84 16,4 7-24-16,1 0 76 15,-5 11-60-15,4 4 52 16,-4 4-52-16,4 0 32 16,1 4-40-16,-5-4 44 15,0 3-44-15,-4-10-32 16,-1 3-4-16,-7-15-248 15,-1 8 140-15</inkml:trace>
        </inkml:traceGroup>
      </inkml:traceGroup>
    </inkml:traceGroup>
    <inkml:traceGroup>
      <inkml:annotationXML>
        <emma:emma xmlns:emma="http://www.w3.org/2003/04/emma" version="1.0">
          <emma:interpretation id="{651551BA-5854-4F83-A979-0FEF5CD97FB3}" emma:medium="tactile" emma:mode="ink">
            <msink:context xmlns:msink="http://schemas.microsoft.com/ink/2010/main" type="paragraph" rotatedBoundingBox="15905,3254 22950,2962 22994,4024 15949,43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8834BA2-504F-4EDC-92CB-0F0D3EBE1C57}" emma:medium="tactile" emma:mode="ink">
              <msink:context xmlns:msink="http://schemas.microsoft.com/ink/2010/main" type="inkBullet" rotatedBoundingBox="15905,3254 16728,3220 16772,4282 15949,4316"/>
            </emma:interpretation>
          </emma:emma>
        </inkml:annotationXML>
        <inkml:trace contextRef="#ctx0" brushRef="#br0" timeOffset="66000.7582">14607 2519 392 0,'0'-19'148'0,"4"7"-116"0,-4-3-8 16,-4 4 40 0,0 7-40-16,-9-11 24 15,4 7-28-15,-16-11 0 16,-1 8-12-16,-16-8-16 16,3 8 4-16,-12-8 128 15,13 8-72-15,-9-1 8 0,9 5-36 16,-5 3-8-1,13 4-8-15,-4 4-16 0,13 3 4 0,-4 5 4 32,8 10 0-32,-5 5 0 0,9 7 0 15,1 7 24-15,3 9-12 0,1 3 12 16,3-4-12-16,-3 4 20 16,8-4-20-16,-9 0-4 15,5 0-4-15,-4-3 4 16,8-4-4-16,0-8 52 15,0-4-32-15,0-7-12 16,0-4-4-16,8-4 8 16,1-4-8-16,3-3 16 15,10 3-16-15,16-3 32 16,-4-1-24-16,17 1 12 16,9 3-16-16,-5-3-8 15,-4-1 0-15,0 1-92 16,-8-1 48-16</inkml:trace>
        <inkml:trace contextRef="#ctx0" brushRef="#br0" timeOffset="66218.5694">14211 2734 756 0,'-13'-7'280'0,"13"7"-216"0,17-4-20 0,-4 0 128 16,0 4-104 0,12-3 52-16,5 3-72 0,8-4-8 15,1 8-24-15,-1-4-72 16,0 0 28-16</inkml:trace>
        <inkml:trace contextRef="#ctx0" brushRef="#br0" timeOffset="66567.7627">14543 3098 560 0,'13'19'208'0,"-13"-19"-164"15,21 26-8-15,-8-14 24 16,4 3-40-16,0 0-20 16,0 4 0-16,-8 0 0 15,3 0 0-15,-7 0 60 16,-1-1-32-16,-13-2 40 16,1-1-36-16,-9-4 68 15,4 0-52-15,-8-3 88 16,12 0-76-16,1-5 16 15,8 5-44-15,8-4 12 0,9 0-24 0,5-4-16 16,3 0-8-16,13-4-164 16,5 0 92-16,12-4-200 31,-4 8 156-31</inkml:trace>
      </inkml:traceGroup>
      <inkml:traceGroup>
        <inkml:annotationXML>
          <emma:emma xmlns:emma="http://www.w3.org/2003/04/emma" version="1.0">
            <emma:interpretation id="{E7306AF2-B97A-4FC8-A932-3A71E411FD46}" emma:medium="tactile" emma:mode="ink">
              <msink:context xmlns:msink="http://schemas.microsoft.com/ink/2010/main" type="line" rotatedBoundingBox="17206,3329 22955,3090 22985,3794 17235,4032">
                <msink:destinationLink direction="with" ref="{A1B734AB-D690-4433-BF8C-A6C2313FA40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47E658-A8D3-4223-8D0F-3BB2BF83DF78}" emma:medium="tactile" emma:mode="ink">
                <msink:context xmlns:msink="http://schemas.microsoft.com/ink/2010/main" type="inkWord" rotatedBoundingBox="17216,3575 18451,3524 18468,3945 17234,399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7588.943">15527 2693 632 0,'0'-19'236'0,"0"19"-184"16,0-11-16-16,-4 3 96 15,4 4-80-15,-9-3 60 16,5 7-68-16,-13 0 4 16,4 3-28-16,-13 5 16 15,9 7-24-15,-8 0 32 16,8 4-28-16,-9 4 32 16,9 0-32-16,0 7 32 15,0 4-32-15,4 8-12 16,9-8-8-16,4 0 12 15,4 0-4-15,5-15 16 0,8 0-12 16,8-16-56-16,5 1 24 0,17-11-52 16,-4-1 44-16,-1-11 8 15,1 4 12-15,-9-12 12 16,0 5 0-16,-13-5 24 16,1 5-12-16,-14-5 56 15,1 12-36-15,-9 4 48 16,4 7-48-16,-4 4-40 15,0 7 0-15,0 8 0 16,8 4 8-16,1 15 0 16,4-3 0-16,4-1 16 15,0 0-8-15,4-3-12 16,0-1 0-16,1-11-60 16,-1 1 36-16,-4-16-16 15,-4 0 28-15,-5-16 8 16,5 5 8-16,0-15 24 15,-5 3-12-15,-3-11-20 16,-1 4 0-16,-4-1-4 16,4 9 4-16,0-9 8 15,5 16 0-15,-5-4 16 16,0 8-8-16,1-4 16 16,-1 7-16-16,0-3 4 15,5 7-4-15,-5-4-16 16,4 5 4-16,1-5 4 15,4 8 0-15,4-7 8 0,4-1-4 16,5-3 16-16,3 11-12 0,14-8-20 16,0 0 4-16,-1 1 4 15,1 7 4-15,-9-11 24 16,-4 11-12-16,-5-4-4 16,-4 4-4-16,-12-4 20 15,-5 8-12-15,-8-4 24 16,4 4-24-16,-4-1-32 15,-1 1 12-15,1 4-16 16,8-1 12-16,5 5-8 16,4-1 8-16,8 8 8 15,-4 4 4-15,0-1 0 16,0 5 0-16,0 7 0 16,4 0 0-16,-8-4 16 15,0 0-8-15,-13-3 32 16,4-4-24-16,-17-4 48 15,5-4-36-15,-22-8 20 16,5 1-28-16,-9-16-8 16,8 8-8-16,0-7-24 15,9 7 12-15,13-12-172 16,8 12 100-16,18-7-276 16,3 7 200-16</inkml:trace>
        </inkml:traceGroup>
        <inkml:traceGroup>
          <inkml:annotationXML>
            <emma:emma xmlns:emma="http://www.w3.org/2003/04/emma" version="1.0">
              <emma:interpretation id="{9F6EE257-55F4-43B9-A8C5-B5B61F419DA0}" emma:medium="tactile" emma:mode="ink">
                <msink:context xmlns:msink="http://schemas.microsoft.com/ink/2010/main" type="inkWord" rotatedBoundingBox="19002,3254 20187,3205 20213,3842 19028,389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8295.1302">17247 2541 676 0,'9'-11'248'0,"-9"11"-192"0,0 0-16 0,-5 0 128 16,5 0-100-16,-8 11 44 16,-1 1-68-16,-12 7 20 15,4 7-36-15,-9 1-8 16,5 3-12-16,0 4-8 16,4-4 4-16,4 1-16 15,9-1 8-15,8-4 20 16,5-3-8-16,3 0 40 15,5-8-24-15,0-8-120 16,5 1 52-16,3-8-80 16,1 0 68-16,-1-11-48 15,1 3 60-15,-5-15-24 16,5 8 44-16,-9-7 12 16,0 6 8-16,-13-3 72 15,5 4-36-15,-9 4 112 16,4 0-84-16,-4 11 12 15,0 11-48-15,4 0-20 16,5 8-8-16,3 4 28 16,10 3-12-16,7 5 12 0,1-1-12 15,9-11-52-15,-5 0 24 0,8-12-52 16,-12 1 40-16,0-16-20 16,-5 1 28-16,-8-12 0 15,1 0 12-15,-10-7 32 16,1-1-12-16,-9-3-20 15,4 3 0-15,0-3 40 16,5 7-20-16,-5 1 88 16,13 6-56-16,-9 1-20 15,5 8-16-15,0 3 16 16,4 4-12-16,4-4 32 16,1 8-28-16,7-4-4 15,1 4-8-15,13-4 40 16,-5 4-24-16,17-4-8 15,-3 0-8-15,-6 0-128 16,-3 0 68-16,-9-4-136 16,-4 4 108-16</inkml:trace>
          <inkml:trace contextRef="#ctx0" brushRef="#br0" timeOffset="68523.7381">18261 2292 624 0,'-26'-8'228'0,"26"8"-176"0,-9 0-16 0,-3 11 116 16,3 12-92-16,-12 11 52 15,8 8-64-15,-4 11 44 16,4 0-52-16,-4 4 40 16,5-8-44-16,-1 8 0 15,8-8-24-15,1 7 12 16,4-3-16-16,0 4-84 15,9-8 44-15</inkml:trace>
        </inkml:traceGroup>
        <inkml:traceGroup>
          <inkml:annotationXML>
            <emma:emma xmlns:emma="http://www.w3.org/2003/04/emma" version="1.0">
              <emma:interpretation id="{C4F03F9B-4097-44F0-9786-3784C5307D60}" emma:medium="tactile" emma:mode="ink">
                <msink:context xmlns:msink="http://schemas.microsoft.com/ink/2010/main" type="inkWord" rotatedBoundingBox="20803,3346 21883,3301 21901,3733 20821,3778"/>
              </emma:interpretation>
              <emma:one-of disjunction-type="recognition" id="oneOf9">
                <emma:interpretation id="interp13" emma:lang="" emma:confidence="0">
                  <emma:literal>as</emma:literal>
                </emma:interpretation>
                <emma:interpretation id="interp14" emma:lang="" emma:confidence="0">
                  <emma:literal>us</emma:literal>
                </emma:interpretation>
                <emma:interpretation id="interp15" emma:lang="" emma:confidence="0">
                  <emma:literal>is</emma:literal>
                </emma:interpretation>
                <emma:interpretation id="interp16" emma:lang="" emma:confidence="0">
                  <emma:literal>an</emma:literal>
                </emma:interpretation>
                <emma:interpretation id="interp1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69870.3558">19061 2451 612 0,'0'-16'228'0,"0"16"-180"0,0-11-12 0,-4 7 36 15,4 4-48-15,0-4 16 16,-4 8-24-16,-18 8 36 16,14 3-28-16,-26 11 40 15,17 1-36-15,-13 7 28 16,0 0-28-16,13 0 0 15,9 0-16-15,8-4 20 16,17-3-20-16,8-4 40 16,5-5-28-16,12-6 12 15,5-1-20-15,-4-11 8 0,0 4-12 16,-1-15-8-16,-12 3 0 0,4-11-4 16,-8 8 0-16,-14-12 24 15,1 4-12-15,-13 0-4 16,9 4-4-16,-18 7 4 15,9 12-4-15,-13 4-4 16,9 7 4-16,-4 0-24 16,8 4 12-16,4 0 4 15,0 0 4-15,13-4 32 16,13 0-16-16,0-7-32 16,12 3 8-16,-3-11-44 15,-5 4 32-15,-5-8-48 16,-3 4 40-16,-9-4-4 15,4 0 20-15,-16-7-28 16,-1 4 24-16,-4-9 4 16,0 5 12-16,-4-4 8 15,4 7-4-15,-5-7 96 16,1 8-56-16,-4-1 16 16,8 4-36-16,-9-3-20 15,18 7-8-15,-5-4-16 16,4 4 12-16,1-4 4 15,16 4 4-15,-8-4 0 16,13 1 0-16,-4-5 16 16,4 8-8-16,-1-8 16 15,-3 1-16-15,-5-4 4 16,1 3-4-16,-5 0-32 0,0 1 12 16,0-8-4-16,-5 11 8 15,-3-4 16-15,-5 8-4 0,-4 0 24 16,9 0-16-16,-9-7 32 15,0 14-28-15,0-7-24 16,0 0 4-16,0 0-16 16,4 12 8-16,-4 3 44 15,4-4-20-15,9 4-28 16,-4 4 8-16,-1 0-8 16,5 4 8-16,0-4 8 15,-1 0 0-15,-7-4 16 16,7 4-8-16,-12-8 48 15,0 0-28-15,-12-3 40 16,3 3-40-16,-12-3-4 16,12 0-16-16,-12-5 20 15,8 5-16-15,-4-8-20 16,4 0 0-16,13 0 4 16,0 0 4-16,0-8-88 15,13 5 48-15,4-5-320 16,5 4 200-16</inkml:trace>
        </inkml:traceGroup>
        <inkml:traceGroup>
          <inkml:annotationXML>
            <emma:emma xmlns:emma="http://www.w3.org/2003/04/emma" version="1.0">
              <emma:interpretation id="{48F2D1C7-F1B6-4722-9975-07E1D22477D6}" emma:medium="tactile" emma:mode="ink">
                <msink:context xmlns:msink="http://schemas.microsoft.com/ink/2010/main" type="inkWord" rotatedBoundingBox="22486,3184 22958,3164 22985,3794 22512,3813"/>
              </emma:interpretation>
              <emma:one-of disjunction-type="recognition" id="oneOf10">
                <emma:interpretation id="interp18" emma:lang="" emma:confidence="1">
                  <emma:literal>2</emma:literal>
                </emma:interpretation>
                <emma:interpretation id="interp19" emma:lang="" emma:confidence="0">
                  <emma:literal>h</emma:literal>
                </emma:interpretation>
                <emma:interpretation id="interp20" emma:lang="" emma:confidence="0">
                  <emma:literal>L</emma:literal>
                </emma:interpretation>
                <emma:interpretation id="interp21" emma:lang="" emma:confidence="0">
                  <emma:literal>N</emma:literal>
                </emma:interpretation>
                <emma:interpretation id="interp22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70290.8282">20867 2288 676 0,'59'-42'248'0,"-59"42"-192"0,60 0-16 0,-43 4 4 15,-4 7-32-15,-1 16 48 16,-7 3-32-16,-22 15 56 16,12 5-48-16,-33 3 0 15,4-4-20-15,-21-4 8 16,8-7-16-16,-9 0 60 16,1-11-40-16,12-9 16 15,9-2-28-15,9-13 8 16,4 1-12-16,-1-15-8 15,18-1 0-15,8-10-32 16,9-1 16-16,0-3-12 16,4 3 12-16,8 0-52 15,5 19 32-15,0 8 112 16,8 4-40-16,-4 18 64 16,5 1-60-16,-1 3 48 15,0-4-52-15,-8 9-4 16,0-5-20-16,0 0 24 15,-13-3-24-15,8-9-172 16,-12 5 84-16,-9-11-316 16,9 3 216-16</inkml:trace>
        </inkml:traceGroup>
      </inkml:traceGroup>
    </inkml:traceGroup>
    <inkml:traceGroup>
      <inkml:annotationXML>
        <emma:emma xmlns:emma="http://www.w3.org/2003/04/emma" version="1.0">
          <emma:interpretation id="{EE76D4FB-EF0D-4A91-9DEA-E10BCDAC88B3}" emma:medium="tactile" emma:mode="ink">
            <msink:context xmlns:msink="http://schemas.microsoft.com/ink/2010/main" type="paragraph" rotatedBoundingBox="6289,5777 23837,4520 23929,5805 6381,70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D7F53F-7BED-464A-9642-46E2D314A1E4}" emma:medium="tactile" emma:mode="ink">
              <msink:context xmlns:msink="http://schemas.microsoft.com/ink/2010/main" type="line" rotatedBoundingBox="6289,5777 23837,4520 23929,5805 6381,7062">
                <msink:destinationLink direction="with" ref="{C8C65056-63D9-4EDC-8AE6-1F162C6F4D23}"/>
                <msink:destinationLink direction="with" ref="{F771C098-C5CC-465A-8BCD-A2C42AF6AF7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943F48-9163-4E51-AAFC-F5EB191663C1}" emma:medium="tactile" emma:mode="ink">
                <msink:context xmlns:msink="http://schemas.microsoft.com/ink/2010/main" type="inkWord" rotatedBoundingBox="6289,5777 7216,5711 7267,6422 6340,6489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9478.3379">4647 4843 684 0,'0'-8'252'0,"0"8"-192"0,-9 0-20 0,5 0 100 16,8 0-84-16,-8 0 32 15,4 8-52-15,-8 11-4 16,8 3-20-16,-5 24 44 16,5 3-28-16,-4 8 12 15,0-4-24-15,-9 4 28 16,5-4-28-16,-14 3 32 16,10-10-32-16,-14 11 48 15,5-12-36-15,-5 0 28 16,9-7-28-16,-4-8-8 15,8-7-12-15,0-8-76 16,5-3 36-16,8-12-232 16,4-4 144-16,5-11-316 15,8 3 244-15</inkml:trace>
          <inkml:trace contextRef="#ctx0" brushRef="#br0" timeOffset="110001.4856">4941 5286 508 0,'-4'-4'188'0,"4"4"-148"0,-5 0-8 0,1 0 80 16,8 0-68-16,-4 0 80 16,0 0-72-16,0 0 28 15,0 0-48-15,0 0 44 16,0 0-44-16,0 0 48 15,0 0-48-15,0 0 72 16,0 0-56-16,0 0 0 16,0 0-28-16,0 0 32 15,0 0-28-15,0 0-12 16,9 0-8-16,4-4 28 16,8 4-16-16,9-4 40 0,4 0-32 15,8 1 12 1,5 3-20-16,-4-4 8 0,-1 8-12 0,-8-4-24 15,-4 3 4-15,-13-6 40 16,0 3-20-16,-8-4 88 16,-5 8-56-16,-4-8-20 15,0 4-16-15,-4-8 0 16,0 5-4-16,-5-1-12 16,9 4 4-16,-4-4-236 15,4 4 132-15,-5-4-272 16,10 4 212-16</inkml:trace>
        </inkml:traceGroup>
        <inkml:traceGroup>
          <inkml:annotationXML>
            <emma:emma xmlns:emma="http://www.w3.org/2003/04/emma" version="1.0">
              <emma:interpretation id="{3CEF802A-22D4-46DB-AC01-5CF3D562B55D}" emma:medium="tactile" emma:mode="ink">
                <msink:context xmlns:msink="http://schemas.microsoft.com/ink/2010/main" type="inkWord" rotatedBoundingBox="11349,5853 12111,5798 12170,6632 11409,668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0887.1414">10063 5195 860 0,'-29'11'320'0,"29"-11"-248"0,-22 49-20 0,10-26 48 16,3 0-64-16,-4 7 12 15,5 4-28-15,-5 8-12 16,4-4-4-16,-3-1-16 16,7 1 8-16,-3-7-104 15,4-5 60-15,-5-11-184 16,5 0 132-16,0-15-316 15,8-3 232-15</inkml:trace>
          <inkml:trace contextRef="#ctx0" brushRef="#br0" timeOffset="121326.5657">10127 5323 600 0,'26'-7'224'0,"-26"7"-176"0,17-4-12 16,-9 8 116-1,1 3-92-15,-13 5 72 0,4 7-76 16,-13 11-32-16,0 0-12 0,-4 8-4 15,4 0-4-15,1-4-12 16,7-4 4-16,-3-7 40 16,8-4-24-16,0-15 16 15,4 0-16-15,0-16 0 16,5 1-4-16,-1-12-8 16,1 0 4-16,-1-3-32 15,5 7 16-15,-4 0-32 16,-1 11 28-16,1 5-4 15,-1 3 12-15,1 7 52 16,-1 5-24-16,-4 3 52 16,1 0-40-16,-1 0 20 15,0 4-32-15,1-4 8 16,-1 0-16-16,-4-3 36 16,0-1-24-16,0 0-4 15,0 1-12-15,-4-1-96 16,4 4 52-16,-5-3-60 15,1 3 56-15,-5-4 12 16,5 0 16-16,-4-3 4 16,8 0 0-16,-5-8-56 15,10 3 36-15,-1-14-192 16,9 0 124-16</inkml:trace>
          <inkml:trace contextRef="#ctx0" brushRef="#br0" timeOffset="120525.6322">9795 5233 488 0,'4'-4'180'0,"1"4"-140"0,-1-4-12 0,-4 0 180 15,4 0-120-15,-4-3 44 16,4 3-80-16,-8-3 8 16,4 3-40-16,-13-4-8 15,5 4-8-15,-22-3-4 16,5 7 0-16,-22-4-28 16,8 8 16-16,-12 0 4 15,13 7 8-15,0-3-12 16,12-1 8-16,5 4-48 15,12 1 24-15,9 3 16 16,9 4 8-16,12 4 4 16,9 3 0-16,4 4 0 15,4 4 0-15,-4 0 0 16,0 1 0-16,-17-5 68 16,-4 0-36-16,-26-3 76 15,1-5-60-15,-22-7 44 16,0-3-52-16,-9-12-4 15,9 0-20-15,0-15 8 16,8 0-16-16</inkml:trace>
          <inkml:trace contextRef="#ctx0" brushRef="#br0" timeOffset="120717.1903">10034 4900 1048 0,'-22'-12'388'0,"22"12"-300"0,-17 4-28 0,9 0-40 16,8 3-24-16</inkml:trace>
        </inkml:traceGroup>
        <inkml:traceGroup>
          <inkml:annotationXML>
            <emma:emma xmlns:emma="http://www.w3.org/2003/04/emma" version="1.0">
              <emma:interpretation id="{5A390131-94E4-477C-B9B3-670C87CE60FF}" emma:medium="tactile" emma:mode="ink">
                <msink:context xmlns:msink="http://schemas.microsoft.com/ink/2010/main" type="inkWord" rotatedBoundingBox="12608,6085 13178,6045 13216,6572 12646,6613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1786.6619">11226 5138 560 0,'13'-15'208'0,"-13"15"-164"0,13 7-8 0,-22 5 136 15,-4 3-100-15,-17 15 60 16,9 0-76-16,-30 8 28 16,8 4-48-16,-16 7 8 15,16-3-28-15,-8-1 36 16,17-7-28-16,-9-8 4 16,14-7-16-16,-1-12 36 15,4-3-24-15,1-20-12 16,12 1-8-16,-4-12-16 15,8 1 8-15,5-9-60 16,4 5 36-16,4-8-92 16,5 11 64-16,8 0-16 15,4 8 44-15,5 8 68 16,4 7-20-16,8 11 64 16,5 4-48-16,-1 12 56 15,1 7-56-15,-5 7 44 16,0 1-44-16,-12 0 16 0,4-5-32 15,-13-6-28 1,0-5 4-16,-13-7-368 0,0-4 200 0</inkml:trace>
        </inkml:traceGroup>
        <inkml:traceGroup>
          <inkml:annotationXML>
            <emma:emma xmlns:emma="http://www.w3.org/2003/04/emma" version="1.0">
              <emma:interpretation id="{6EDE8309-AEDD-4156-9B88-CDF463CBC6D7}" emma:medium="tactile" emma:mode="ink">
                <msink:context xmlns:msink="http://schemas.microsoft.com/ink/2010/main" type="inkWord" rotatedBoundingBox="16027,5549 16516,5514 16522,5590 16032,562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1090.926">14105 4635 840 0,'-5'-8'312'0,"10"8"-244"0,3 0-16 0,-4 0 112 15,5 0-100-15,8 0 36 32,8 0-60-32,14 0 4 0,8 4-28 0,12 0 8 15,-3-1-12-15,-5-3-8 16,-5 4 0-16,-7-4 28 15,-5 4-16-15,-13-4 12 16,0 4-16-16,-12-4 72 16,-5 0-48-16,-8 0-48 15,0 7 4-15,-1-3-180 16,5 4 108-16,-4-8-288 16,8 0 208-16</inkml:trace>
        </inkml:traceGroup>
        <inkml:traceGroup>
          <inkml:annotationXML>
            <emma:emma xmlns:emma="http://www.w3.org/2003/04/emma" version="1.0">
              <emma:interpretation id="{4FA2A72D-A6F7-4FAC-826C-16B9C9169D79}" emma:medium="tactile" emma:mode="ink">
                <msink:context xmlns:msink="http://schemas.microsoft.com/ink/2010/main" type="inkWord" rotatedBoundingBox="17015,5246 17818,5189 17884,6113 17081,6170">
                  <msink:destinationLink direction="with" ref="{31AB08CB-38C0-4A46-8CDB-70CA68B94726}"/>
                </msink:context>
              </emma:interpretation>
            </emma:emma>
          </inkml:annotationXML>
          <inkml:trace contextRef="#ctx0" brushRef="#br0" timeOffset="71712.5794">15774 4438 704 0,'17'-27'264'0,"-17"27"-208"0,8-19-12 0,-8 8 176 16,0 7-128-16,-12-11 44 16,3 7-84-16,-25 1-20 15,0-1-20-15,-26 1-20 16,5 3 4-16,-9-4-24 15,4 8 16-15,9-3 4 16,9 3 8-16,-9-8-12 16,21 8 8-16,4 8 4 15,1-1 0-15,3 12 0 16,10 4 0-16,3 11 16 16,5 4-8-16,-9 7-4 15,9 1 0-15,-9 3 12 0,9-4-8 16,-5 1-4-1,9-1 0-15,-8-3-4 0,4-1 0 0,-5-7 8 16,9-3-4-16,-4-9 8 16,4 1-8-16,0-8-4 15,4 0 4-15,5-3 20 16,3 3-12-16,10-4 24 16,-1 1-24-16,4-9 24 15,1 5-24-15,0-8-56 16,3 4 20-16,1-8-96 15,0 0 68-15,4-3-180 16,-4-1 132-16,-5 0-544 16,1 5 356-16</inkml:trace>
          <inkml:trace contextRef="#ctx0" brushRef="#br0" timeOffset="71887.9718">15254 4672 904 0,'-13'-19'332'0,"13"19"-256"16,0 0-24-16,5 0 124 15,3 0-108-15,1 0 52 16,4 0-72-16,8 0-44 16,17 0-4-16,5 0 4 15,8 4 0-15,8 0-248 16,-3 7 132-16,-5 5-432 0,0-1 308 0</inkml:trace>
          <inkml:trace contextRef="#ctx0" brushRef="#br0" timeOffset="72183.2472">15761 4843 664 0,'-4'-4'244'0,"4"4"-188"0,12 19-16 0,-12-4 56 15,9 4-60-15,0 11 12 16,-5 1-28-16,-8 3 24 16,4 0-28-16,-9 0 20 15,0-4-20-15,-12-7 64 16,13-1-48-16,-14-6 40 16,14-1-40-16,-1-8 0 15,9 5-20-15,9-5 44 16,4 1-28-16,8-8 12 15,9 4-24-15,0-4-104 16,-1 0 44-16,1-4-200 16,4 0 136-16,-4-4-480 15,0 5 328-15</inkml:trace>
        </inkml:traceGroup>
        <inkml:traceGroup>
          <inkml:annotationXML>
            <emma:emma xmlns:emma="http://www.w3.org/2003/04/emma" version="1.0">
              <emma:interpretation id="{432D2B70-03F1-4402-BE9F-DCEFD3DFB1C1}" emma:medium="tactile" emma:mode="ink">
                <msink:context xmlns:msink="http://schemas.microsoft.com/ink/2010/main" type="inkWord" rotatedBoundingBox="18419,5231 19625,5144 19667,5739 18462,5825">
                  <msink:destinationLink direction="with" ref="{31AB08CB-38C0-4A46-8CDB-70CA68B94726}"/>
                  <msink:destinationLink direction="with" ref="{9C0DEB85-FF3E-484B-B7B2-CAE665832D06}"/>
                </msink:context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2835.3503">17264 4347 1040 0,'4'-49'384'0,"-4"49"-300"0,0-15-20 0,0 7 140 16,0 4-124-16,0-7-32 15,5 7-32-15,-1 0-388 16,0 8 204-16</inkml:trace>
          <inkml:trace contextRef="#ctx0" brushRef="#br0" timeOffset="73358.0286">17664 4623 956 0,'-4'12'352'0,"4"-12"-272"0,-34 15-24 0,17-4 148 16,4 4-124-16,-12 4 20 16,-1 0-60-16,9 0-28 15,9 0-4-15,3-4 0 16,14-4-4-16,8-7-12 16,4-4 4-16,5-7-76 15,4-1 44-15,-1-7-40 16,-3 4 44-16,-5-5 0 15,-4 9 20-15,-4-1-8 16,-4 4 8-16,-14 4 96 16,5 4-44-16,-12 4 52 15,3 7-52-15,0 0 24 16,5 4-36-16,0-4 16 16,4 0-24-16,0-3-324 15,4-1 160-15</inkml:trace>
          <inkml:trace contextRef="#ctx0" brushRef="#br0" timeOffset="72699.9899">16851 4532 860 0,'21'-22'320'0,"-21"22"-248"0,0-19-20 0,-4 11 68 16,0 1-76-16,-17-5 0 15,-1 12-28-15,-8-7-28 16,1-1 4-16,-10 12 20 16,10 0-4-16,-1-1 4 15,13 5-4-15,-5 3-40 16,14 1 16-16,4 3 4 16,8 4 12-16,9 0-12 15,4 3 8-15,4-3 12 16,0 4-4-16,-4-8 8 15,5 4-8-15,-10-4 68 16,-12 0-40-16,-8-3 84 16,4-1-64-16,-13-3 36 15,0 3-52-15,-5-7 24 16,5 0-32-16,-4-4 16 16,4 0-24-16,-4-4-8 15,4 0-8-15,0-4-4 16,4 1 0-16,-4-4-28 15,8 7 16-15,5-8-260 0,8 9 152 16,9-9-448-16,8 8 320 0</inkml:trace>
          <inkml:trace contextRef="#ctx0" brushRef="#br0" timeOffset="73070.4747">17332 4529 872 0,'-21'18'324'0,"21"-18"-252"0,-17 38-20 0,8-23-12 16,5 4-32-16,-4 0 32 16,3 4-24-16,-3-4-4 15,4 4-8-15,4-4 12 16,0 3-8-16,-9-3-12 15,9-4 0-15,-4-7-60 16,4-4 36-16,0-8-120 16,13 4 84-16,-9-11-264 15,13-1 184-15</inkml:trace>
        </inkml:traceGroup>
        <inkml:traceGroup>
          <inkml:annotationXML>
            <emma:emma xmlns:emma="http://www.w3.org/2003/04/emma" version="1.0">
              <emma:interpretation id="{1C92C7EC-AB34-4728-8C2E-1F7A7B5C325C}" emma:medium="tactile" emma:mode="ink">
                <msink:context xmlns:msink="http://schemas.microsoft.com/ink/2010/main" type="inkWord" rotatedBoundingBox="20160,5129 21178,5056 21215,5570 20196,5643">
                  <msink:destinationLink direction="with" ref="{31AB08CB-38C0-4A46-8CDB-70CA68B94726}"/>
                  <msink:destinationLink direction="with" ref="{9C0DEB85-FF3E-484B-B7B2-CAE665832D06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5458.6165">19172 4139 652 0,'4'11'244'0,"-4"-11"-192"0,-4 30-12 0,0-11 68 16,4 4-68-16,-9 11 60 15,5 0-56-15,-9 15 60 16,5-7-64-16,-14-8 52 15,5 8-52-15,-8-8 32 16,12-8-40-16,0 4-8 16,0-3-16-16,13-8-8 15,13 4 4-15,4-12-40 16,13 4 20-16</inkml:trace>
          <inkml:trace contextRef="#ctx0" brushRef="#br0" timeOffset="75171.3616">18482 4423 528 0,'-13'-16'196'0,"13"5"-152"0,9 4-12 0,-18 3 88 16,9 0-72-16,-8-4 60 16,-1 5-64-16,-4 6 16 15,-4 5-40-15,-8 11 36 16,4 4-32-16,-18 7 32 16,9 4-32-16,9 0 32 15,8-4-32-15,1-7-24 16,12 0 0-16,8-4 16 15,1-4-8-15,20-4 48 16,1-3-28-16,4-8-76 16,0 3 24-16,-4-6-72 15,-4-1 56-15,-1-7 0 16,-3 3 24-16,-10-3 12 16,1 3 4-16,-13 0 8 15,4 8-4-15,-8 4 40 16,4 4-20-16,-8 3 12 15,8 4-20-15,0 0 20 16,8 1-24-16,5-9 12 16,8 5-12-16,9-9 12 15,0 1-16-15,4-8-4 0,8 1 0 16,-8-5-60-16,-12 0 32 16,-1-3 56-16,-17 3-16 0,-4-7-4 15,0 8-8-15,-4-16-16 16,-4 4 8-16,-5-11 12 15,4 3-4-15,1-3 8 16,8 7-8-16,13-3 8 16,-1 7-8-16,5 0 24 15,9 8-16-15,4-1 4 16,4 5-8-16,4 3 4 16,0 4-8-16,1 0-12 15,3 0 4-15,-3 0 28 16,-5 8-12-16,4-8-4 15,-8 0-4-15,0 0-92 16,-5 0 48-16,-4-4-180 16,1 4 124-16</inkml:trace>
        </inkml:traceGroup>
        <inkml:traceGroup>
          <inkml:annotationXML>
            <emma:emma xmlns:emma="http://www.w3.org/2003/04/emma" version="1.0">
              <emma:interpretation id="{862B26F5-25EB-45D0-9D51-7E59323CEEE0}" emma:medium="tactile" emma:mode="ink">
                <msink:context xmlns:msink="http://schemas.microsoft.com/ink/2010/main" type="inkWord" rotatedBoundingBox="21741,4967 22902,4884 22948,5530 21788,5613">
                  <msink:destinationLink direction="with" ref="{31AB08CB-38C0-4A46-8CDB-70CA68B94726}"/>
                </msink:context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6627.4472">20781 4264 872 0,'0'-16'324'16,"0"16"-252"-16,5 4-20 0,-5 0 84 15,0 7-84-15,0 12 84 16,-5 11-76-16,-7 0 40 15,12 4-60-15,-5-4-12 16,5 0-16-16,0-7 8 16,5-1-12-16,3-7 16 15,1 0-16-15,3-11 32 16,6-1-24-16,-6-7-40 16,10 4 12-16,-1-12-60 0,0 5 40 15,-4-9-20-15,4 1 32 16,-12-8-8-16,-5 4 16 0,-4-4-8 15,0 8 8-15,13-1 36 16,0 5-16-16,-9 7 8 16,5 3-8-16,-5 9 48 15,9 3-32-15,-9 4 8 16,9 4-20-16,-13-5 20 16,-5-2-20-16,5-5 24 15,5 4-24-15,-10-7-180 16,5 3 92-16</inkml:trace>
          <inkml:trace contextRef="#ctx0" brushRef="#br0" timeOffset="75860.8932">20032 4419 676 0,'68'-27'248'0,"-68"27"-192"0,30-26-16 15,-17 14 100 1,-9 5-84-16,-4-8 76 15,-4 7-76-15,-35 1-40 16,18-1-12-16,-21 0 32 16,3 8-24-16,-3 4 36 15,12 4-32-15,9 3-48 16,8 8 16-16,0 4-24 0,13 3 24 0,13 5 0 16,0-1 8-16,8 0 44 15,9-3-24 1,-5-5-28-16,5 1 8 0,-13-8 8 15,-4-3 4-15,-13-1 84 16,0 0-44-16,-26-7 32 16,5 4-44-16,-17-8 44 15,16 0-44-15,-16-8 4 16,21 4-24-16,-9-11-60 16,22 4 24-16,4-12-316 15,4 8 188-15</inkml:trace>
          <inkml:trace contextRef="#ctx0" brushRef="#br0" timeOffset="76345.9433">20479 4385 976 0,'0'49'360'0,"0"-49"-280"0,13 38-20 0,-13-23 64 15,0 4-80-15,0 0 16 16,0 3-36-16,-13-10-12 16,13 3-8-16,0-4 20 15,0-3-12-15,13-8-120 16,-9 0 60-16,5-11-204 15,3-1 144-15</inkml:trace>
          <inkml:trace contextRef="#ctx0" brushRef="#br0" timeOffset="76075.2472">20522 4006 1068 0,'-13'-11'396'0,"13"11"-308"15,21 0-24-15,-21 0 12 16,0 0-56-16,0 0-44 15,4 7 12-15,1 1 20 16,-5 3-4-16,8-3-60 16,-4 3 28-16,-4 1-148 15,9 3 100-15,-18 0-320 16,9 4 224-16</inkml:trace>
        </inkml:traceGroup>
        <inkml:traceGroup>
          <inkml:annotationXML>
            <emma:emma xmlns:emma="http://www.w3.org/2003/04/emma" version="1.0">
              <emma:interpretation id="{2955A1F0-5D02-45A3-8247-EF9BEC3AF2ED}" emma:medium="tactile" emma:mode="ink">
                <msink:context xmlns:msink="http://schemas.microsoft.com/ink/2010/main" type="inkWord" rotatedBoundingBox="23493,5016 23870,4989 23909,5532 23531,5559">
                  <msink:destinationLink direction="with" ref="{31AB08CB-38C0-4A46-8CDB-70CA68B94726}"/>
                </msink:context>
              </emma:interpretation>
            </emma:emma>
          </inkml:annotationXML>
          <inkml:trace contextRef="#ctx0" brushRef="#br0" timeOffset="77060.8328">21923 4071 820 0,'8'-4'304'0,"-8"4"-236"0,13 4-20 16,-13 3 72-1,0 4-76-15,-4 24 24 16,-5 2-36-16,1 20-4 16,-5 4-16-16,-13 3 12 0,14-7-16 15,-18-12 32 1,13-3-24-16,-9-12 20 0,5-7-20 0,-17-12 8 15,12 1-12-15,-4-12-44 16,0-4 20-16,1-11 20 16,16 0-4-1,-4-16-8-15,17 9 0 0,13-9-24 16,-1 5 16-16,10 7-40 16,3 8 32-16,5 14 68 15,8 9-24-15,-8 10 44 16,-9 5-36-16,5 3 24 15,-1 0-28-15,-7-3 8 16,-1-4-20-16,-5-8-112 16,5 0 48-16,5-8-288 15,-1 5 188-15</inkml:trace>
        </inkml:traceGroup>
      </inkml:traceGroup>
    </inkml:traceGroup>
    <inkml:traceGroup>
      <inkml:annotationXML>
        <emma:emma xmlns:emma="http://www.w3.org/2003/04/emma" version="1.0">
          <emma:interpretation id="{D5EA862D-CEB3-4B5E-BE80-3952941D51FF}" emma:medium="tactile" emma:mode="ink">
            <msink:context xmlns:msink="http://schemas.microsoft.com/ink/2010/main" type="paragraph" rotatedBoundingBox="2191,7690 21583,8620 21492,10500 2100,9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3EB16-627F-486B-9C50-26AA5ADF4C06}" emma:medium="tactile" emma:mode="ink">
              <msink:context xmlns:msink="http://schemas.microsoft.com/ink/2010/main" type="line" rotatedBoundingBox="2191,7690 21583,8620 21492,10500 2100,9570"/>
            </emma:interpretation>
          </emma:emma>
        </inkml:annotationXML>
        <inkml:traceGroup>
          <inkml:annotationXML>
            <emma:emma xmlns:emma="http://www.w3.org/2003/04/emma" version="1.0">
              <emma:interpretation id="{26E1B13B-63AD-4516-A9E0-8E8FA023B524}" emma:medium="tactile" emma:mode="ink">
                <msink:context xmlns:msink="http://schemas.microsoft.com/ink/2010/main" type="inkWord" rotatedBoundingBox="2150,8537 2460,8552 2435,9092 2124,907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5263.4744">465 7791 268 0,'0'-11'100'0,"0"7"-76"0,5 0-8 0,-1 1 156 16,0 3-96-16,0-8 68 15,5 4-84-15,-5-7 44 16,0 0-60-16,-4-5 40 15,0 5-48-15,-4-4 24 16,4 4-32-16,-4-5-8 16,0 5-12-16,-9-4 20 15,0 7-16-15,-8 1 4 16,4 7-8-16,-9 4-16 16,5 3 4-16,-5 8 4 15,5 4 0-15,-4 8 16 16,3-1-8-16,-3 8 4 15,8 0-4-15,0 4 4 16,8-4-8-16,5-3 16 0,8-1-12 16,5-7 4-16,3-5-4 0,5-10 4 15,5-4-8 1,8-12-72-16,-1 1 36 0,1-12-76 16,0 4 64-16,-4-12-8 15,-5 8 32-15,-8-11 12 16,-5 7 8-16,-8-3 8 15,4 11-4-15,-8-1 52 16,0 13-32-16,-5 6 88 16,5 9-64-16,0 7 64 15,4 7-60-15,-4 8-20 16,8 0-20-16,-4 8 44 16,8 0-32-16,1-1-12 15,4 1-4-15,-5-8-8 16,1-8 0-16,-1-3-292 15,5 0 160-15</inkml:trace>
        </inkml:traceGroup>
        <inkml:traceGroup>
          <inkml:annotationXML>
            <emma:emma xmlns:emma="http://www.w3.org/2003/04/emma" version="1.0">
              <emma:interpretation id="{0BED8C08-F6FD-43C2-80F1-4005A2219039}" emma:medium="tactile" emma:mode="ink">
                <msink:context xmlns:msink="http://schemas.microsoft.com/ink/2010/main" type="inkWord" rotatedBoundingBox="3001,8002 4095,8054 4031,9377 2937,932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85743.3064">1645 7500 716 0,'21'-68'264'0,"-21"68"-204"0,39-34-16 16,-35 22 108 0,13 5-92-16,-17-8 44 0,0 7-60 15,-9-3-16-15,9 7-16 0,-21-7-20 16,8 11 4-16,-17 0-68 16,9 0 40-16,-17-4-12 15,8 8 24-15,-13-4-12 16,9 0 16-16,-12 3 16 15,11 5 4 1,-3 3-4-16,8 8 4 0,1 19 40 16,11 7-24-16,-3 16-8 15,4 3-8-15,-4 4-4 16,8-7 0-16,-17 3 24 16,13-7-12-16,-8 4 24 15,3-4-24-15,-7-4 68 16,7-4-48-16,5-11 4 15,-4-4-20-15,8-12-4 16,13-3-4-16,0-4 4 16,13-7-8-16,17-4-12 15,12 0 4-15,9-4 12 16,5 3-4-16,3-3 8 16,-3 0-8-16,-9-3-64 15,-5 3 32-15,-8-4-200 16,-8 0 128-16</inkml:trace>
          <inkml:trace contextRef="#ctx0" brushRef="#br0" timeOffset="185959.381">1125 7856 644 0,'-51'-15'236'0,"51"15"-180"0,-17 7-20 0,9-7 292 16,8 4-188-16,17-4 152 15,-4 4-168-15,25-1-56 16,13 1-44-16,0 0-92 16,4 4 36-16,5-1-392 15,-9 1 232-15,0-1-400 16,-8 5 336-16</inkml:trace>
          <inkml:trace contextRef="#ctx0" brushRef="#br0" timeOffset="186359.6992">1909 7969 748 0,'-13'8'276'0,"13"-8"-216"0,-25 41-16 0,3-10 232 15,10 3-160-15,-18 15 60 16,4 4-104-16,-4 4-24 16,5-8-32-16,-5-7 8 15,13-8-16-15,-4-8-84 16,8-3 44-16,-4-16-272 16,4 1 168-16</inkml:trace>
          <inkml:trace contextRef="#ctx0" brushRef="#br0" timeOffset="186169.442">1632 7916 756 0,'4'12'280'0,"-4"-12"-216"0,17 41-20 16,-4-10 120 0,0-1-100-16,4 15 28 15,0 4-56-15,4 1-24 16,1-5-4-16,-1-7-72 15,0-4 36-15,-4-11-244 16,5-8 152-16,-10-15-460 16,5 0 324-16</inkml:trace>
          <inkml:trace contextRef="#ctx0" brushRef="#br0" timeOffset="186785.8336">2011 7140 676 0,'-4'-15'248'0,"4"15"-192"0,13 0-16 16,-9 0 232-1,4 4-156-15,5 4 112 0,0 3-132 16,4 4 8-16,-4 4-60 0,-5-4-8 16,-3 4-24-16,-10-4-8 15,5 0 0-15,-17 0 20 16,13 4-12-16,-17-7 4 15,12-1-8-15,9-7-76 16,9 3 36-16,8-10-136 16,4 3 92-16,13-4-324 15,0 0 220-15</inkml:trace>
        </inkml:traceGroup>
        <inkml:traceGroup>
          <inkml:annotationXML>
            <emma:emma xmlns:emma="http://www.w3.org/2003/04/emma" version="1.0">
              <emma:interpretation id="{1CD6FDB1-8CF2-4C8C-9ADE-F9A3E4194174}" emma:medium="tactile" emma:mode="ink">
                <msink:context xmlns:msink="http://schemas.microsoft.com/ink/2010/main" type="inkWord" rotatedBoundingBox="4661,8729 5079,8750 5076,8825 4657,880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87516.2891">2765 7856 312 0,'0'3'112'0,"0"-3"-84"0,8 0-12 0,-8 0 144 16,0 0-92-16,-4 0 88 16,4 0-92-16,-4 0 40 15,4 0-64-15,-4 0 52 16,8 0-56-16,-4 0 44 15,0 0-44-15,0 0 16 16,0 4-32-16,-4-4 44 16,4 0-36-16,-5 0 20 15,10 0-28-15,-10 0 44 16,5 4-36-16,-4-4 20 16,4 4-28-16,-8 0 28 15,8-1-32-15,-5-3 56 16,5 0-40-16,-4 0 20 15,4 0-32-15,-4 0 28 16,8 0-32-16,0 0 12 16,1 0-16-16,-1 0 28 15,9 4-24-15,4-4 12 16,0 4-16-16,4-8 12 0,0 4-16 16,13-4 76-16,-4 4-48 0,8-3-32 31,1 3-4-31,-1-4 32 0,-4 0-20 0,-4-4 44 15,0 8-32-15,-13-11 4 16,0 11-16-16,-13-4 36 16,0 4-24-16,-8-3-24 15,0 6 0-15,-5-6-8 16,5 3 0-16,-4 0-72 16,3-8 44-16,-3 8-208 15,8 0 140-15,-4-8-264 16,8 8 208-16,-4 0-268 15,0 0 244-15</inkml:trace>
        </inkml:traceGroup>
        <inkml:traceGroup>
          <inkml:annotationXML>
            <emma:emma xmlns:emma="http://www.w3.org/2003/04/emma" version="1.0">
              <emma:interpretation id="{B597CA30-75A2-4C9C-808B-ADE472003ED0}" emma:medium="tactile" emma:mode="ink">
                <msink:context xmlns:msink="http://schemas.microsoft.com/ink/2010/main" type="inkWord" rotatedBoundingBox="5832,8201 6245,8221 6204,9068 5791,9048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8326.8344">4085 7299 632 0,'8'-11'236'16,"-8"11"-184"-16,-4 0-16 0,0 0 96 15,8 11-80-15,-8 4 68 16,4 8-68-16,-9 23-12 15,1 3-24-15,-9 26 60 16,8-3-44-16,-8 0 32 16,9-11-36-16,-14-4 72 15,10-12-56-15,-1-7 40 16,4-8-48-16,1-11 0 16,4 0-24-16,4-15 0 15,4-4-4-15,0-12-84 0,9 1 40 16,4-12-128-16,0 4 92 0,9-7-60 15,-1 3 72-15,5 12 28 16,0 7 16-16,0 8 104 31,-1 7-48-31,1 8 44 0,-4 8-48 0,-5-1 8 16,5 8-28-16,-22 8 116 16,0-4-76-16,-21-4 16 15,0 0-48-15,-17-8-4 16,0-3-12-16,-22-12 12 15,5 1-12-15,-8-16 4 16,-1-4-4-16,13-7-120 16,18 0 60-16,16-8-200 15,13 4 144-15,34-3-360 16,4 7 264-16</inkml:trace>
        </inkml:traceGroup>
        <inkml:traceGroup>
          <inkml:annotationXML>
            <emma:emma xmlns:emma="http://www.w3.org/2003/04/emma" version="1.0">
              <emma:interpretation id="{C98D4F39-ED56-4967-A263-AF47E42A8EDA}" emma:medium="tactile" emma:mode="ink">
                <msink:context xmlns:msink="http://schemas.microsoft.com/ink/2010/main" type="inkWord" rotatedBoundingBox="6925,8022 7989,8073 7926,9384 6862,9333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8831.2662">5422 7613 384 0,'34'-22'140'0,"-34"22"-108"0,17-19-8 16,-8 11 188-1,-1 1-120-15,-8-16 60 0,0 12-88 0,-8-12-12 16,3 4-32-16,-12-4-4 15,0 4-8-15,-8 0 36 32,3 4-20-32,-7 4 76 0,3-4-56 0,-4 7-12 15,13 8-20-15,-4 0-20 16,4 8 4-16,-4 11 56 16,4 3-28-16,-9 28-12 15,9-1-4-15,-13 19 44 16,9-4-28-16,-9 8-56 15,9-7 20-15,-5 3 52 16,5-4-20 0,0 0 28-16,4-7-28 0,0-8 60 15,8-3-44-15,1-12-16 16,3-8-12-16,1-11 8 16,4 1-8-16,9-9-4 15,3 1 0 1,10-8 48-16,7 0-28 0,10-4 8 15,3 4-20-15,5-8 12 16,-4 5-16-16,-1-9-128 16,1 8 68-16,-9-11-236 15,0 4 160-15</inkml:trace>
          <inkml:trace contextRef="#ctx0" brushRef="#br0" timeOffset="189040.3266">5162 7859 924 0,'-4'-7'340'0,"4"7"-260"0,4 0-28 0,0 0 212 15,9 4-156-15,9-1 20 16,3 1-80-16,5 0-100 16,4 4 24-16</inkml:trace>
          <inkml:trace contextRef="#ctx0" brushRef="#br0" timeOffset="189471.9703">5856 8140 956 0,'-25'18'352'0,"25"-18"-272"0,-47 46-24 0,21-23 244 16,5 3-176-16,-13 4 4 15,4 4-80-15,-12-3-68 16,16 3 8-16,-4-11-252 16,9-5 144-16,4-10-380 15,8 0 280-15</inkml:trace>
          <inkml:trace contextRef="#ctx0" brushRef="#br0" timeOffset="189305.5281">5545 7950 756 0,'9'19'280'0,"-9"-19"-216"0,17 57-20 0,-4-23 128 16,0 0-104-16,12 8 60 15,5 11-72-15,-5-12-32 16,5 1-16-16,-4-4-28 16,-1-8 12-16,-3-7-288 15,-1 3 164-15,-4-18-316 16,-4 0 252-16</inkml:trace>
          <inkml:trace contextRef="#ctx0" brushRef="#br0" timeOffset="189724.6943">5848 7205 748 0,'13'-4'276'0,"-13"4"-216"0,12-8-16 15,-7 8 156 1,3 8-120-16,-4-4 44 16,1 3-72-16,-10 5-4 15,5-1-28-15,-8 0 4 16,-1 1-12-16,-8 3-8 15,9-4 0-15,-5-3 28 0,9-1-16 0,12-7-12 16,5 4-8-16,17-8-24 16,4 4 16-16</inkml:trace>
          <inkml:trace contextRef="#ctx0" brushRef="#br0" timeOffset="197534.0076">5682 7152 392 0,'-5'0'148'0,"5"0"-116"0,0 0-8 0,0 0 188 16,0 0-120-16,0 0 88 15,0 0-108-15,0 0 68 16,0 0-80-16,0 0 56 16,0 0-64-16,0 0 16 15,9 0-40-15,0 0 28 16,3 0-32-16,10-4-24 15,3 4 0-15,5-8-8 16,0 8 0-16,0 0 16 16,-5 8-4-16,-4-1-4 15,-4 5 4-15,-8-1 12 16,-5 0-8-16,-12 5 32 16,3-1-24-16,-16 0 4 15,4 0-12-15,-13-4 20 16,5 8-16-16,-5-7-20 15,9-1 0-15,-1-7 20 16,14 3-4-16,-1-7 4 16,9 4-4-16,9-4 20 0,4 0-16 15,12 0 24-15,5 8-24 0,4-4 4 16,0 3-8-16,0-3-16 16,0 3 4-16,-8 1-208 15,-1 0 116-15,-3-5-192 16,-5 1 164-16,-5-4-228 15,1 4 200-15</inkml:trace>
        </inkml:traceGroup>
        <inkml:traceGroup>
          <inkml:annotationXML>
            <emma:emma xmlns:emma="http://www.w3.org/2003/04/emma" version="1.0">
              <emma:interpretation id="{4EE095CF-1D05-41D6-8B2B-DF62BB380F74}" emma:medium="tactile" emma:mode="ink">
                <msink:context xmlns:msink="http://schemas.microsoft.com/ink/2010/main" type="inkWord" rotatedBoundingBox="8527,8102 9534,8150 9449,9923 8442,9874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1419.2955">7151 7587 476 0,'17'-15'176'0,"-9"11"-136"0,-16-7-12 16,-1 3 64 0,9 8-56-16,-21-7-4 15,0 7-20-15,-18-8 0 16,14 8-8-16,-22-8-28 15,13 8 12-15,-9-3 4 16,14 3 8-16,-10-4 0 16,18 8 0-16,-9-1 32 0,9 5-16 0,0 3 40 31,4 8-32-31,0 11 48 0,8 8-40 0,-8 8 4 16,4 3-24-16,-8 4 20 15,12-4-20-15,-8 8 48 16,9 0-32-16,-9 7 20 15,4-11-28-15,-4-4 36 16,13-7-32-16,-13-8 4 16,8-4-16-16,-4-11-24 15,13 0 4-15,0-8 20 16,5-3-4-16,16 0 4 16,0-1-4-16,9 1 64 15,0-4-40-15,4-1-12 16,0 1-12-16,0 0-20 15,-4 0 8-15,-9-4-84 16,0 3 48-16,-4-6-196 16,-4-1 132-16</inkml:trace>
          <inkml:trace contextRef="#ctx0" brushRef="#br0" timeOffset="191604.8605">6636 7920 860 0,'-9'-4'320'0,"9"4"-248"0,17 8-20 16,-8-4 164-16,3-1-128 15,14 1 0 1,4 4-56-16,8-4-84 0,9-1 28 0,4 1-352 16,-4 0 204-16</inkml:trace>
          <inkml:trace contextRef="#ctx0" brushRef="#br0" timeOffset="192020.4308">7057 7984 520 0,'-21'12'192'0,"21"-12"-152"0,0 26-8 0,0-7 88 16,0 0-72-16,8 8 24 16,5 3-40-16,8 0-20 15,1-3-8-15,3-5 4 16,1 1-4-16,4-8-72 15,8 0 36-15,-8-7-144 16,-5-4 96-16,-3-4-24 16,-5 0 60-16,-5-4 20 15,-3 4 12-15,-9 0 36 16,0 4-12-16,-9 11 200 16,-3 4-120-16,-5 15 68 15,-5 0-92-15,1 19 76 16,8 0-84-16,-4 23-12 15,-4-5-28-15,0 9 64 16,8-4-48-16,-4-16 56 16,-4-7-52-16,-5-15 16 15,0-8-36-15,-8-15 8 0,9-7-16 16,-9-19 44-16,12-4-28 16,1-23-24-16,8 0-4 0,-4-19-20 15,17 4 12-15,9-11-252 16,12 15 144-16,9-12-384 15,13 16 280-15</inkml:trace>
          <inkml:trace contextRef="#ctx0" brushRef="#br0" timeOffset="192354.3753">7347 7239 832 0,'0'-12'308'0,"0"12"-240"16,38-7-20-16,-17 7 140 16,-8 0-112-16,17 0 40 15,-9 7-68-15,18-7-20 16,-10 8-16-16,-7 3-12 15,-1 4 4-15,-21 1-4 16,0-5 0-16,-17 4 8 16,-4 4-4-16,-1-11 16 15,10 7-12-15,-6-8-4 16,14 1 0-16,8-12-16 0,26 4 8 0,9-4-392 16,3 4 216-16</inkml:trace>
        </inkml:traceGroup>
        <inkml:traceGroup>
          <inkml:annotationXML>
            <emma:emma xmlns:emma="http://www.w3.org/2003/04/emma" version="1.0">
              <emma:interpretation id="{47C543D1-A3C6-4321-9A4B-5892356361F1}" emma:medium="tactile" emma:mode="ink">
                <msink:context xmlns:msink="http://schemas.microsoft.com/ink/2010/main" type="inkWord" rotatedBoundingBox="10083,8749 10499,8769 10472,9346 10055,9326"/>
              </emma:interpretation>
              <emma:one-of disjunction-type="recognition" id="oneOf24">
                <emma:interpretation id="interp36" emma:lang="" emma:confidence="0">
                  <emma:literal>tig=,</emma:literal>
                </emma:interpretation>
                <emma:interpretation id="interp37" emma:lang="" emma:confidence="0">
                  <emma:literal>tag: |</emma:literal>
                </emma:interpretation>
                <emma:interpretation id="interp38" emma:lang="" emma:confidence="0">
                  <emma:literal>tag: 1</emma:literal>
                </emma:interpretation>
                <emma:interpretation id="interp39" emma:lang="" emma:confidence="0">
                  <emma:literal>tags,</emma:literal>
                </emma:interpretation>
                <emma:interpretation id="interp40" emma:lang="" emma:confidence="0">
                  <emma:literal>tag: l</emma:literal>
                </emma:interpretation>
              </emma:one-of>
            </emma:emma>
          </inkml:annotationXML>
          <inkml:trace contextRef="#ctx0" brushRef="#br0" timeOffset="193566.7748">8152 8030 456 0,'-5'-4'168'0,"5"4"-128"16,0 0-16-16,0 0 112 15,0 0-80-15,0 0 104 16,0 0-96-16,0 0 76 15,0 0-80-15,0 0 100 16,0 0-88-16,0 0 52 16,0 0-72-16,5-4 68 15,7 4-68-15,14-4 72 16,4 1-72-16,12-5 0 16,5 8-32-16,8-4-12 15,-3 4-4-15,-6-3-4 0,-7 6 0 16,-14-3 32-16,-3 4-16 15,-14-4 12-15,1 0-16 0,-18 0-24 16,1 0 4-16,-10 0-224 16,6 0 124-16,-5-4-376 15,8 4 272-15</inkml:trace>
          <inkml:trace contextRef="#ctx0" brushRef="#br0" timeOffset="193833.6994">8381 7837 572 0,'0'0'208'0,"0"0"-160"0,-12 22-12 0,3-3 76 15,5 0-68-15,-9 19 80 16,0 8-72-16,-8 14 36 15,8 1-52-15,-4 3 16 16,9-7-32-16,-9-8 16 16,8-7-20-16,-4-8-16 15,9-8-4-15,0-7-296 16,4-4 164-16</inkml:trace>
        </inkml:traceGroup>
        <inkml:traceGroup>
          <inkml:annotationXML>
            <emma:emma xmlns:emma="http://www.w3.org/2003/04/emma" version="1.0">
              <emma:interpretation id="{41D063ED-7EB4-4AB2-B93D-B5B2342A0977}" emma:medium="tactile" emma:mode="ink">
                <msink:context xmlns:msink="http://schemas.microsoft.com/ink/2010/main" type="inkWord" rotatedBoundingBox="11008,8824 11273,8837 11257,9175 10992,9162"/>
              </emma:interpretation>
            </emma:emma>
          </inkml:annotationXML>
          <inkml:trace contextRef="#ctx0" brushRef="#br0" timeOffset="194112.9555">9314 8003 560 0,'17'-22'208'0,"-17"22"-164"0,13-19-8 0,-17 7 100 31,4 9-80-31,-13-9 84 0,0 5-80 0,-13-5 20 15,5 8-44-15,-17 1 84 16,4 6-68-16,-9 9 92 16,9 7-84-16,9 15 60 15,8 4-68-15,21 15 32 16,13-8-48-16,17 0-28 16,4-7-8-16,9-7-228 15,4-9 120-15</inkml:trace>
        </inkml:traceGroup>
        <inkml:traceGroup>
          <inkml:annotationXML>
            <emma:emma xmlns:emma="http://www.w3.org/2003/04/emma" version="1.0">
              <emma:interpretation id="{C0BA8084-896B-4BA2-B2B8-F010B1A54BD1}" emma:medium="tactile" emma:mode="ink">
                <msink:context xmlns:msink="http://schemas.microsoft.com/ink/2010/main" type="inkWord" rotatedBoundingBox="11991,8160 12980,8207 12893,10008 11905,9961"/>
              </emma:interpretation>
            </emma:emma>
          </inkml:annotationXML>
          <inkml:trace contextRef="#ctx0" brushRef="#br0" timeOffset="194572.422">10660 7704 632 0,'-5'-30'236'0,"5"30"-184"0,-29-27-16 0,12 20 96 15,4 3-80-15,-30-7 24 16,5 7-44-16,-18-4-32 16,5 8 0-16,-4-3 8 15,8 6-4-15,-4-3 16 16,21 8-12-16,5-4 24 16,8 3-20-16,0 1 12 15,8 3-12-15,-4 4 0 16,9 4-4-16,-9 8 4 15,9 3-8-15,-9 8 8 16,1 4-8-16,-6 11-12 16,10 0 4-16,-1 7 4 15,-3 4 0-15,-1-7 76 16,4-11-40-16,1-5 56 16,4-7-52-16,4-11 40 15,0-4-44-15,8-11 16 16,9 7-32-16,9-11 0 15,8-4-12-15,13 0-16 16,-1 0 4-16,14-4-112 16,-9 4 64-16,5-8-252 15,-10 1 168-15,-3-9-272 16,-9 1 232-16</inkml:trace>
          <inkml:trace contextRef="#ctx0" brushRef="#br0" timeOffset="195225.2964">10153 7878 800 0,'-51'-7'296'0,"51"7"-232"0,0-4-16 0,8 4 292 16,-8 4-196-16,9-4 144 15,12 4-168-15,9-1-48 16,8 5-44-16,9 0-76 16,8 3 24-16,-3 0-332 15,-1 1 196-15,-5-1-244 16,-7 4 236-16,-9-4-120 15,-5 5 168-15,-8-5 20 16,-4 4 64-16,-9 0 112 16,0 0-40-16,-4 4 136 15,0 0-96-15,0 4 44 16,9 3-72-16,0 1 12 16,3-4-40-16,1-1 8 15,0-3-16-15,0 0-16 16,-1-4 0-16,-3-3-4 15,8-5 0-15,-9-3-36 16,5 0 24-16,0-8-4 16,-4 0 16-16,-5-3-12 15,0-1 12-15,-4-3 32 16,0 7-16-16,-4 0 168 16,4 4-100-16,-9 12 96 15,9 3-104-15,-4 11 20 16,8 4-52-16,-4 8 20 15,0 0-28-15,0 19 0 0,-4 0-16 16,0 22-8-16,8 1 0 16,-17 11-4-16,9-16 0 0,-9-7 8 15,0-11-4-15,-8-15 32 16,8-8-20-16,-12-15 12 16,4-4-16-16,-9-15 0 15,4-4-4-15,-4-19 4 16,9 4-8-16,-9-22-12 15,17-1 4-15,5-18 28 16,-5 3-12-16,9-11-40 16,8 11 16-16,0 4-104 15,5 11 64-15,8-3-240 16,9 7 164-16</inkml:trace>
          <inkml:trace contextRef="#ctx0" brushRef="#br0" timeOffset="195585.4837">10894 7307 904 0,'-13'-12'332'0,"13"12"-256"0,17-7-24 0,-8 3 152 31,3 4-124-31,5-4 80 0,5 4-92 0,-1 4-28 16,0 0-24-16,-12 7-16 16,-1 8 4-16,-20-4 12 15,-6 4-8-15,-16 8 4 16,5-1-4-16,-10 1 20 15,14-5-16-15,-1-3 24 16,13-3-24-16,13-9-4 16,9 1-4-16,29-12 4 15,9 4-4-15,17-4-224 16,0 4 124-16</inkml:trace>
        </inkml:traceGroup>
        <inkml:traceGroup>
          <inkml:annotationXML>
            <emma:emma xmlns:emma="http://www.w3.org/2003/04/emma" version="1.0">
              <emma:interpretation id="{F70A14BD-0810-4F46-B6B2-A47AEDF57BC1}" emma:medium="tactile" emma:mode="ink">
                <msink:context xmlns:msink="http://schemas.microsoft.com/ink/2010/main" type="inkWord" rotatedBoundingBox="13463,8776 13797,8792 13786,9022 13452,9006"/>
              </emma:interpretation>
            </emma:emma>
          </inkml:annotationXML>
          <inkml:trace contextRef="#ctx0" brushRef="#br0" timeOffset="196092.9969">11533 8022 924 0,'-5'19'340'0,"5"-19"-260"0,43 19-28 0,-13-11 132 15,4 3-112-15,17-3 0 16,4-1-48-16,5-7-104 16,-1 4 44-16</inkml:trace>
          <inkml:trace contextRef="#ctx0" brushRef="#br0" timeOffset="195928.8977">11567 7859 1100 0,'-17'0'408'0,"17"0"-316"0,17-3-28 0,4 3 132 15,4 3-120-15,14-3 40 16,3 4-68-16,1 0-116 16,0 0 36-16</inkml:trace>
        </inkml:traceGroup>
        <inkml:traceGroup>
          <inkml:annotationXML>
            <emma:emma xmlns:emma="http://www.w3.org/2003/04/emma" version="1.0">
              <emma:interpretation id="{5B31A7E3-214C-421C-B44D-029093B4780C}" emma:medium="tactile" emma:mode="ink">
                <msink:context xmlns:msink="http://schemas.microsoft.com/ink/2010/main" type="inkWord" rotatedBoundingBox="15039,8552 15069,8553 15049,8968 15019,8967"/>
              </emma:interpretation>
            </emma:emma>
          </inkml:annotationXML>
          <inkml:trace contextRef="#ctx0" brushRef="#br0" timeOffset="196319.6426">13125 7636 880 0,'-13'-7'328'0,"13"7"-256"0,13 41-16 0,-13-18 88 15,4 3-88-15,-4 12 16 16,0 0-48-16,0 19-76 16,0 0 28-16,-12 11-484 15,-1 0 276-15</inkml:trace>
        </inkml:traceGroup>
        <inkml:traceGroup>
          <inkml:annotationXML>
            <emma:emma xmlns:emma="http://www.w3.org/2003/04/emma" version="1.0">
              <emma:interpretation id="{66612FA7-B760-4CE9-B90A-67D7B9532B0A}" emma:medium="tactile" emma:mode="ink">
                <msink:context xmlns:msink="http://schemas.microsoft.com/ink/2010/main" type="inkWord" rotatedBoundingBox="18394,9094 21553,9245 21522,9886 18363,9734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6696.6714">18184 8405 644 0,'-9'-8'236'0,"9"8"-180"0,-4 0-20 0,0-8 60 15,8 16-60-15,-8-8-4 16,0 8-20-16,-9-5 8 16,4 5-12-16,-12 7 40 15,8 0-24-15,-8 4 20 16,8 4-24-16,-8-1 8 16,8 5-16-16,0-1-8 15,5 1 0-15,4-4 4 16,4-1-4-16,8-6 16 15,9-1-12-15,4-15-84 16,13 0 44-16,5-15-24 16,-1 7 32-16,-4-11 24 15,-4 4 0-15,-4-4 12 0,-9 4-8 0,0-4 16 16,-5 4-12-16,-12 7 32 16,0 8-24-16,0 8 12 15,0 11-16-15,9 3-8 16,-1 5 0-16,5 7 28 15,9 0-16-15,-1-4 4 16,9-3-12-16,-5-12 4 16,5-4-8-16,-9-11-56 15,-4 0 28-15,-4-11 12 16,-4 3 8-16,-1-11 4 16,1 4 0-16,-9-15-12 15,4 7 8-15,-4-7 4 16,0 7 0-16,0-3-20 15,4 7 12-15,0 0 4 16,5 8 4-16,-5-5-12 16,9 5 8-16,0-4 28 15,-1 7-12-15,-3-3 32 16,0 7-28-16,-1-3 12 16,1 7-16-16,8-4 12 15,-5 4-16-15,14 0 32 16,-1 4-24-16,18-4 48 15,4 0-36-15,8 0-24 16,-4 7-4-16,5-7 24 16,-14 4-12-16,-3-4-128 0,-10 0 64 15,-7-4-192-15,-1 4 136 16</inkml:trace>
          <inkml:trace contextRef="#ctx0" brushRef="#br0" timeOffset="146961.3715">18972 8295 632 0,'-5'-4'236'0,"5"4"-184"0,0 8-16 0,0-1 124 16,0 8-96-16,-8 8 36 16,8 0-60-16,-9 3 40 15,-3 4-48-15,-14 5 64 16,1 2-56-16,-5 5 36 15,13 0-44-15,-9-1-8 16,18-3-16-16,3-4 28 16,10-4-20-16,12-7-136 15,8-4 64-15,9-8-288 16,0 1 192-16</inkml:trace>
          <inkml:trace contextRef="#ctx0" brushRef="#br0" timeOffset="147166.1444">19444 8461 780 0,'-12'-15'288'0,"12"15"-224"0,17 0-20 0,-5 0 56 16,10 0-64-16,3 0-4 15,14 4-20-15,-5 4-540 16,4 7 292-16</inkml:trace>
          <inkml:trace contextRef="#ctx0" brushRef="#br0" timeOffset="147391.2052">19461 8575 892 0,'-8'7'332'0,"8"-7"-260"0,25 16-20 0,-8-16 8 16,9 7-44-16,12-3-172 16,1 0 84-1</inkml:trace>
          <inkml:trace contextRef="#ctx0" brushRef="#br0" timeOffset="145898.7295">16655 8423 488 0,'-8'-11'180'0,"16"7"-140"0,-16 1-12 15,8-1 128 1,0 4-92-16,-9-4 16 15,5 0-44-15,-5-3-8 0,9 3-16 0,0-4 0 16,0 4-4-16,-8-3 12 16,-1 3-12-16,5 4 4 15,4 4-4-15,-17 3 4 16,13 9-8-16,-22 3 32 16,5-1-20-16,-5 9 20 15,1 3-20-15,4 4 8 16,8 4-12-16,9 4-8 15,8-1 0-15,13-7 20 16,4 4-12-16,9-15 12 16,0-4-12-16,12-15 0 15,1-4-4-15,8-15 4 16,0 3-8-16,4-14-4 16,-3-5 4-16,-14 5 20 15,-4 3-12-15,-13-3-4 16,1 7-4-16,-14 0-4 15,1 11 0-15,-18 1 8 16,1 3-4-16,-5 12-4 16,4 7 4-16,-12 11-4 15,12 4 0-15,5 8 0 16,4 4 0-16,9-4 8 16,8-4-4-16,0-8 60 15,13-3-36-15,-5-12-56 16,1 1 16-16,-1-12-72 15,1 0 48-15,-1-19-44 0,1 4 44 16,-9-27 12-16,0 12 12 0,-4-12-16 16,4 8 16-16,-17 0-4 15,13 8 8-15,-13-5 24 16,0 12-8-16,0-3 40 16,0 6-24-16,0 1-12 15,0 4-8-15,-9-4 28 16,18 7-16-16,-9 1-40 15,4 3 12-15,4-4 12 16,5 8 0-16,4-3-8 16,4 6 4-16,9-3 4 15,0 0 0-15,4 0-20 16,0 4 12-16,-8-4-24 16,-1 4 20-16,-3 0 4 15,-5 3 8-15,-9 5 16 16,9-1-8-16,-13 8-4 15,13 0 0-15,-8 11-16 16,12 0 8-16,1 8 12 16,-1-4-4-16,-4 4 16 15,-4-8-12-15,-13-3 40 16,0-1-24-16,-26-7 20 16,5-3-24-16,-22-9 16 15,9 4-20-15,-4-7 0 16,4 0-8-16,-5-12 12 15,18 5-12-15,8-12-232 16,13-1 120-16</inkml:trace>
        </inkml:traceGroup>
      </inkml:traceGroup>
    </inkml:traceGroup>
    <inkml:traceGroup>
      <inkml:annotationXML>
        <emma:emma xmlns:emma="http://www.w3.org/2003/04/emma" version="1.0">
          <emma:interpretation id="{398D8733-90E7-49A3-889B-0D59758D76D1}" emma:medium="tactile" emma:mode="ink">
            <msink:context xmlns:msink="http://schemas.microsoft.com/ink/2010/main" type="paragraph" rotatedBoundingBox="2469,10337 14512,10558 14484,12064 2442,11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D57C8-D224-4521-A470-07BC010F10CD}" emma:medium="tactile" emma:mode="ink">
              <msink:context xmlns:msink="http://schemas.microsoft.com/ink/2010/main" type="inkBullet" rotatedBoundingBox="2461,10791 2873,10799 2864,11273 2452,11265"/>
            </emma:interpretation>
            <emma:one-of disjunction-type="recognition" id="oneOf26">
              <emma:interpretation id="interp42" emma:lang="" emma:confidence="0">
                <emma:literal>•</emma:literal>
              </emma:interpretation>
            </emma:one-of>
          </emma:emma>
        </inkml:annotationXML>
        <inkml:trace contextRef="#ctx0" brushRef="#br0" timeOffset="212307.3074">853 10157 384 0,'13'-15'140'0,"-18"11"-108"0,14-3-8 16,-9-1 84 0,0 8-64-16,0-8 44 15,8 1-52-15,-3-8 16 16,3 7-32-16,-8-7 28 15,4 4-32-15,-4-8 48 16,0 7-36-16,-4-7 28 0,4 4-28 0,-8-4 28 16,3 4-32-16,-7-4-4 15,3 4-12-15,-8-4-8 16,4 8 4-16,-8-1-4 31,4 5 0-31,-13 3 0 0,9 8 0 0,-22 7-12 16,14 4 8-16,-10 19 20 15,9 8-8-15,1 7 24 16,7 1-20-16,10-5 4 16,7-3-8-16,18-8-8 15,-4-8 4-15,16-11-4 16,5 0 0-16,8-15-28 16,1 0 16-16,-1-15-108 15,-4 0 64-15,-4-19-44 16,0 8 56-16,-9-12-20 15,0 7 40-15,-4-6 12 16,0 6 8-16,-8 1 4 16,4 11 0-16,-13 4 88 15,4 11-48-15,-13 8 60 16,5 7-56-16,-9 20 68 16,0 3-64-16,-4 7-24 15,9 5-16-15,-1-5 16 16,9 5-12-16,0-12 4 15,9-4-8-15,-1-7-8 16,9-4 4-16,-4-8-40 0,0 0 20 16,4-7-240-16,0 0 140 0</inkml:trace>
      </inkml:traceGroup>
      <inkml:traceGroup>
        <inkml:annotationXML>
          <emma:emma xmlns:emma="http://www.w3.org/2003/04/emma" version="1.0">
            <emma:interpretation id="{6F83187D-137D-4F12-B5E2-F73CAFB5E6D2}" emma:medium="tactile" emma:mode="ink">
              <msink:context xmlns:msink="http://schemas.microsoft.com/ink/2010/main" type="line" rotatedBoundingBox="3515,10356 14512,10558 14484,12064 3487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E92B1F72-FE12-42F7-B44A-C4679926BA71}" emma:medium="tactile" emma:mode="ink">
                <msink:context xmlns:msink="http://schemas.microsoft.com/ink/2010/main" type="inkWord" rotatedBoundingBox="3514,10386 5218,10417 5203,11224 3500,11193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13395.8144">1585 9862 520 0,'-4'-8'192'0,"4"8"-152"0,0-11-8 0,0 7 124 16,4 4-92-16,1 0 104 16,3 4-92-16,5 7 92 15,8-3-96-15,5 18 52 16,8 8-72-16,0 12 24 15,8 3-44-15,1 0 36 16,-5 0-40-16,-4-7-4 16,0-8-16-16,-4 0-8 15,-8-11 4-15,-10-8-104 16,-3-4 56-16,-5-7-352 16,5-4 220-16,-1-19-408 15,5 4 332-15</inkml:trace>
          <inkml:trace contextRef="#ctx0" brushRef="#br0" timeOffset="213590.3908">2160 9858 768 0,'-13'-4'284'0,"13"4"-220"0,-8 4-20 0,-1 4 180 16,5 3-132-16,-13 15 52 16,4 5-84-16,-17 10-20 15,13 1-24-15,-17 3 8 16,5-3-16-16,-14-4-12 15,0-4 0-15,-3-4-48 16,12-3 24-16,-5-12-180 16,14-4 116-16,-1-15-312 15,13 1 228-15</inkml:trace>
          <inkml:trace contextRef="#ctx0" brushRef="#br0" timeOffset="213876.2536">2203 9551 600 0,'13'-41'224'0,"-13"41"-176"0,29-27-12 15,-16 20 236 1,0 7-156-16,0 3 140 16,4 9-148-16,-5 7-16 15,1 3-52-15,-8 5 16 16,3 3-32-16,-12 1 12 15,0-5-20-15,-5-3 36 16,-4-1-28-16,-4-3 40 16,9-3-36-16,-1-5-32 15,9 0 0-15,13-7 44 16,8 0-20-16,30-8-20 0,5 4 0 0,20-4-448 31,-3 0 240-31</inkml:trace>
          <inkml:trace contextRef="#ctx0" brushRef="#br0" timeOffset="214101.7633">2888 10096 924 0,'-21'8'340'0,"21"-8"-260"0,9 8-28 0,-1-8 204 16,9 0-152-16,26-4 36 15,4 4-84-15,21-4-192 16,0 0 72-16,13 0-436 16,-9 4 276-16</inkml:trace>
        </inkml:traceGroup>
        <inkml:traceGroup>
          <inkml:annotationXML>
            <emma:emma xmlns:emma="http://www.w3.org/2003/04/emma" version="1.0">
              <emma:interpretation id="{B59E4219-B978-418D-B5DB-C8121245B9D3}" emma:medium="tactile" emma:mode="ink">
                <msink:context xmlns:msink="http://schemas.microsoft.com/ink/2010/main" type="inkWord" rotatedBoundingBox="6213,10541 8196,10577 8171,11948 6188,11911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4623.6498">4549 9631 696 0,'-4'-8'256'0,"4"8"-196"0,-4 12-20 0,-5-1 120 15,5 8-96-15,-13 11 80 16,4 4-84-16,-13 16-32 16,5 2-16-16,-4 17-24 15,3-5 8-15,1 0 12 16,4-11-4-16,-4-11 24 16,8-8-16-16,-4-19 24 15,4-3-24-15,0-20-4 16,5 0-4-16,4-22-32 15,8 0 16-15,13-12-164 16,8 4 100-16,18 4-16 16,4 12 60-16,8 10 8 15,0 16 16-15,-3 15 68 16,-6 11-32-16,-7 8 84 16,-9 4-60-16,-18-4 132 15,1-1-104-15,-30 1 80 16,4-8-96-16,-29-7 12 15,-1-4-44-15,-21-8-32 16,9 1 0-16,0-12-88 16,12 4 48-16,9-12-284 15,17 0 180-15</inkml:trace>
          <inkml:trace contextRef="#ctx0" brushRef="#br0" timeOffset="214883.9">5269 9820 676 0,'0'8'248'0,"0"-8"-192"0,25 34-16 0,-12-4 92 16,0 4-80-16,8 23 120 16,5 0-96-16,3 3-28 15,1-3-32-15,0-4 4 16,0-11-12-16,-5-12 16 15,-3-4-16-15,-10-14-232 16,1-1 120-16</inkml:trace>
          <inkml:trace contextRef="#ctx0" brushRef="#br0" timeOffset="215114.5465">5703 9892 696 0,'-26'11'256'0,"26"-11"-196"0,-55 42-20 15,30-12 304 1,3 4-196-16,-16 16 152 16,4-1-176-16,-13 0-40 15,13 0-52-15,0-11-84 16,8-8 24-16,14-11-356 16,12-4 208-16,17-18-452 0,8-1 356 0</inkml:trace>
          <inkml:trace contextRef="#ctx0" brushRef="#br0" timeOffset="215473.206">5997 9896 872 0,'-26'7'324'0,"26"-7"-252"0,-25 34-20 0,8-7 244 16,4-1-172-16,-4 20 28 16,4-1-92-16,9 1-36 15,12-5-16-15,14-3 0 16,3-8-4-16,14-11-196 15,-1-3 104-15,9-16-228 16,-5-4 180-16,1-11-52 16,-5 3 112-16,-8-22 36 15,-4 12 24-15,-14-13 32 16,-3 17-8-16,-18 2 236 16,1 9-136-16,-5 14 96 15,5 20-116-15,-14 15 28 16,9 7-68-16,-8 19 12 15,13-8-40-15,-18 39-28 16,13-8 4-16,-16 11 52 16,16-11-24-16,-17-16 44 15,4-10-40-15,-12-16-4 16,4-11-16-16,-17-15 12 16,8-5-12-16,-16-14-28 15,16-4 8-15,-12-22-76 0,12-5 52 16,1-26-64-16,20 8 56 15,14-16 20-15,8 12 20 0,25-8 4 16,14 15 0-16,20 1 0 16,1 14 0-16,4 1 8 15,-5 11-4-15,-8 0-12 16,1 7 4-16,-18 0-324 16,-5 5 180-16</inkml:trace>
        </inkml:traceGroup>
        <inkml:traceGroup>
          <inkml:annotationXML>
            <emma:emma xmlns:emma="http://www.w3.org/2003/04/emma" version="1.0">
              <emma:interpretation id="{96AB28F5-C792-498A-9E89-1155EE8BBD34}" emma:medium="tactile" emma:mode="ink">
                <msink:context xmlns:msink="http://schemas.microsoft.com/ink/2010/main" type="inkWord" rotatedBoundingBox="9245,10890 9774,10900 9766,11351 9237,11342"/>
              </emma:interpretation>
              <emma:one-of disjunction-type="recognition" id="oneOf29">
                <emma:interpretation id="interp45" emma:lang="" emma:confidence="1">
                  <emma:literal>+</emma:literal>
                </emma:interpretation>
                <emma:interpretation id="interp46" emma:lang="" emma:confidence="0">
                  <emma:literal>x</emma:literal>
                </emma:interpretation>
                <emma:interpretation id="interp47" emma:lang="" emma:confidence="0">
                  <emma:literal>X</emma:literal>
                </emma:interpretation>
                <emma:interpretation id="interp48" emma:lang="" emma:confidence="0">
                  <emma:literal>=</emma:literal>
                </emma:interpretation>
                <emma:interpretation id="interp4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216975.7867">7325 10282 528 0,'-12'4'196'0,"12"-12"-152"0,0 4-12 0,0 1 184 16,12 6-124-16,-3-3 96 16,4 4-108-16,4-4 68 15,4 4-84-15,13 3 28 16,-4 1-52-16,12-4 28 15,10 0-36-15,7-1 8 16,-8 1-24-16,0 0-16 16,-8 0-4-16,-5 0 12 15,-12-1-4-15,-9-3 24 16,-4 0-16-16,-13-3-268 16,0-1 140-16</inkml:trace>
          <inkml:trace contextRef="#ctx0" brushRef="#br0" timeOffset="217101.0909">7568 9975 748 0,'-17'-3'276'0,"17"3"-216"0,0 7-16 0,0 1 188 15,0 7-136-15,0 15 60 16,0 4-92-16,-8 8 60 15,-5 3-72-15,4 8-8 16,-3-7-28-16,-6-5-28 16,14-7 4-16,-9-3-76 15,9-5 48-15,0-7-408 16,4 0 244-16</inkml:trace>
        </inkml:traceGroup>
        <inkml:traceGroup>
          <inkml:annotationXML>
            <emma:emma xmlns:emma="http://www.w3.org/2003/04/emma" version="1.0">
              <emma:interpretation id="{14BC7946-849B-43D8-A3AF-A2C6D9F544D8}" emma:medium="tactile" emma:mode="ink">
                <msink:context xmlns:msink="http://schemas.microsoft.com/ink/2010/main" type="inkWord" rotatedBoundingBox="10441,10897 14405,10110 14640,11296 10677,12084"/>
              </emma:interpretation>
              <emma:one-of disjunction-type="recognition" id="oneOf30">
                <emma:interpretation id="interp50" emma:lang="" emma:confidence="0">
                  <emma:literal>cy'=,</emma:literal>
                </emma:interpretation>
                <emma:interpretation id="interp51" emma:lang="" emma:confidence="0">
                  <emma:literal>cy"=,</emma:literal>
                </emma:interpretation>
                <emma:interpretation id="interp52" emma:lang="" emma:confidence="0">
                  <emma:literal>cy~=,</emma:literal>
                </emma:interpretation>
                <emma:interpretation id="interp53" emma:lang="" emma:confidence="0">
                  <emma:literal>cyst,</emma:literal>
                </emma:interpretation>
                <emma:interpretation id="interp54" emma:lang="" emma:confidence="0">
                  <emma:literal>cy~=\</emma:literal>
                </emma:interpretation>
              </emma:one-of>
            </emma:emma>
          </inkml:annotationXML>
          <inkml:trace contextRef="#ctx0" brushRef="#br0" timeOffset="217560.1549">8846 10138 436 0,'-9'-26'160'0,"9"26"-124"0,-21-23-8 0,8 15 168 31,5 8-112-31,-18 0 124 16,5 4-120-16,-18 15 96 0,10 4-104 0,-14 11 80 16,13 7-92-16,9 1 48 15,12-4-72-15,14-4-12 16,7 0-20-16,18-11-64 16,4-1 28-16,17-14-368 15,5 0 216-15,12-16-360 16,0 4 308-16</inkml:trace>
          <inkml:trace contextRef="#ctx0" brushRef="#br0" timeOffset="217863.5402">9254 10225 652 0,'-17'-26'244'0,"17"26"-192"0,-21 11-12 0,4 0 312 16,4 1-200-16,-8 7 72 16,4 3-132-16,8 1-40 15,14 0-32-15,12-4-32 16,8 0 4-16,18-12-180 15,-1 1 100-15,14-12-268 16,-1 0 200-16,0-11-88 16,-8 0 144-16,-13-8 56 15,-8 4 32-15,-18 0 44 16,-8 4-16-16,-12 8 232 16,-1 10-136-16,-8 16 156 15,8 4-156-15,-4 19 76 16,4 7-108-16,-4 38 24 15,8 8-60-15,1 11-16 0,4-12-16 16,-5-14 0-16,5-16-8 16,-9-15 8-16,5-11-8 15,-14-15-116-15,1-4 60 0,-13-19 28 16,4-4 20-16,-12-19 16 16,8 4-8-16,-9-19 24 15,13 1-16-15,13-20 56 16,17 8-36-16,17-12-24 15,9 12-8-15,12-8-284 16,5 15 156-16</inkml:trace>
          <inkml:trace contextRef="#ctx0" brushRef="#br0" timeOffset="218087.1569">9910 9726 840 0,'4'-27'312'0,"-4"27"-244"0,47-8-16 16,-30 1 268-1,0 7-184-15,-4-4 176 16,4 8-180-16,-8 3 16 16,-1 5-84-16,-12 3-16 15,0 0-28-15,-13 0 24 16,0 4-28-16,0-4-4 15,4 0-8-15,4-3 4 0,9-1-4 16,13-7-28-16,8 0 12 0,18-8-284 16,7 0 160-16,31-3-472 31,4 3 344-31</inkml:trace>
          <inkml:trace contextRef="#ctx0" brushRef="#br0" timeOffset="218411.4604">10907 9813 1248 0,'17'-4'460'0,"-17"4"-356"0,46 0-32 0,-16 0 32 16,9 4-72-16,12-1-64 15,0 5 12-15</inkml:trace>
          <inkml:trace contextRef="#ctx0" brushRef="#br0" timeOffset="218437.0308">10941 10032 924 0,'-30'15'340'0,"30"-15"-260"0,30 15-28 0,-5-7 152 16,5 3-124-16,13-3-8 15,8-1-44-15,13-7-336 0,-5 4 164 16,22-8-416 0,-9 1 316-16</inkml:trace>
          <inkml:trace contextRef="#ctx0" brushRef="#br0" timeOffset="218767.7392">12546 9635 1092 0,'9'7'404'0,"-9"-7"-316"0,21 38-24 0,-17-15 100 16,0 0-104-16,-8 33-8 15,4 5-32-15,-13 26 12 16,13 0-20-16,-12 0-20 16,-1-7 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43:55.6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107B27-60F3-4B9E-8490-6B6E2D8CEE4D}" emma:medium="tactile" emma:mode="ink">
          <msink:context xmlns:msink="http://schemas.microsoft.com/ink/2010/main" type="inkDrawing" rotatedBoundingBox="13936,13695 17420,13696 17419,13991 13935,13990" semanticType="underline" shapeName="Other">
            <msink:sourceLink direction="with" ref="{59913821-E26D-4AB4-AB09-F3108037F868}"/>
            <msink:sourceLink direction="with" ref="{4998E338-9F73-456D-A1C0-F3ECFE4C19AD}"/>
          </msink:context>
        </emma:interpretation>
      </emma:emma>
    </inkml:annotationXML>
    <inkml:trace contextRef="#ctx0" brushRef="#br0">13081 13334 300 0,'0'-4'112'0,"9"12"-88"0,-9-4-8 15,0-4 136-15,9 11-88 16,-1 0 52-16,1 1-68 15,3 3 88-15,1 0-76 16,8 0 32-16,5 0-52 16,8 0-4-16,9 1-24 0,-9-5 0 15,8 0-4-15,-3-3 36 16,3-4-20-16,1-4-24 16,4 0 0-16,-1-4-20 15,5-4 12-15,5-3-56 16,8-8 32-16,17 8-20 0,0-1 32 15,-1 5 8 1,-16 3 12-16,-13 4 44 16,5 0-24-16,-18 7 52 0,0 9-40 15,-12-1 4-15,0 4-24 16,-5 3 12-16,-4-3-16 16,-4 0 16-16,-5-4-16 15,-4-3 24-15,-4-12-20 16,0 0-4-16,0 0-4 15,-4-4 20-15,-4 0-12 16,8-3 4-16,0-1-8 16,4 0-76-16,4 1 36 0,5-1-32 15,4-3 40-15,9 0 12 16,12-1 8-16,13 1 4 16,22 0 0-16,-1-1 52 15,0 8-28-15,5 1 8 16,0-1-20-16,-5 0-8 15,17 0 0-15,22 8-4 16,4 7 0-16,-4 8-20 16,4 0 12-16,13-4 20 15,21 1-4-15,-5-5 4 16,-12-4-4-16,-21-7 4 16,-9-11-8-16,-12 0 52 15,-14-1-32-15,-12-3 76 16,-17-4-52-16,-17 0-8 15,-9-7-24-15,-12-8 16 16,-9 0-20-16,-9 4-100 0,1 3 44 16,-9 8-324-16,-9 12 204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09.1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17E42D-EC2A-437E-AB44-BB2A4BA32CDF}" emma:medium="tactile" emma:mode="ink">
          <msink:context xmlns:msink="http://schemas.microsoft.com/ink/2010/main" type="inkDrawing" rotatedBoundingBox="12944,1894 22385,2159 22361,2986 12920,2721" shapeName="Other"/>
        </emma:interpretation>
      </emma:emma>
    </inkml:annotationXML>
    <inkml:trace contextRef="#ctx0" brushRef="#br0">-3 98 364 0,'-17'7'132'0,"17"-7"-100"0,13 19-12 0,-1-7 36 15,1-1-36-15,13 0 0 16,3 4-12-16,18-3 12 15,0 3-12-15,21-11 32 16,0 3-24-16,39-7 12 16,4 0-16-16,33-4-8 15,1 4 0-15,34-11 4 16,-13 4-4-16,60-12-4 16,-18 3 4-16,73-10 56 15,-21 3-32-15,43-11 8 16,-31 8-24-16,26 3 36 15,-34 8-24-15,-4 15-4 16,-51 4-12-16,12 18 20 16,-42 9-16-16,0 6-4 15,-35 5-4-15,-20 4 12 16,-26-5-8-16,-17 8 4 0,-17-3-4 0,-9 11 4 16,-17-4-8-16,-12 3 8 15,-13 5-8-15,-1-12 16 16,-7 0-12-16,-5-3 4 15,0-16-4-15,0-4-8 16,0-7 4-16,8-11 12 16,9 0-8-16,22-16-12 15,3-3 0-15,31-20-32 16,-1 5 20-16,5-16-4 16,-5 4 12-16,17-11 32 15,-8 11-12-15,47 0 24 16,-4 12-24-16,59-4 12 15,-17 15-12-15,47-1 12 16,-22 13-16-16,43-1 16 16,-21 8-16-16,47-8-20 15,-30 11 4-15,26-10 40 16,-39-1-20-16,0-11 104 16,-34 7-64-16,-4-11 40 15,-26 4-56-15,5-15 24 16,-22 3-32-16,-13-7 8 15,-20 4-20-15,-22-15-236 16,-18 3 116-16,-24 4-548 16,-5 12 364-16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33.8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B734AB-D690-4433-BF8C-A6C2313FA406}" emma:medium="tactile" emma:mode="ink">
          <msink:context xmlns:msink="http://schemas.microsoft.com/ink/2010/main" type="inkDrawing" rotatedBoundingBox="15991,4412 23195,4223 23200,4389 15996,4578" semanticType="underline" shapeName="Other">
            <msink:sourceLink direction="with" ref="{E7306AF2-B97A-4FC8-A932-3A71E411FD46}"/>
          </msink:context>
        </emma:interpretation>
      </emma:emma>
    </inkml:annotationXML>
    <inkml:trace contextRef="#ctx0" brushRef="#br0">-1 177 176 0,'0'-15'64'0,"0"15"-48"0,17-15-8 0,-8 7 8 16,-1 8-12-16,1-4 140 16,-1 4-80-16,-3-7-16 15,3 14-32-15,1-7 20 16,3 8-20-16,5-1 20 16,-8 1-20-16,4 0 28 15,4-5-28-15,0 1 20 16,0 0-20-16,4-4 8 15,5 4-12-15,3-4 20 16,1 7-20-16,4-7 4 16,-4 8-8-16,4-1 12 15,0-3-12-15,9 4 4 16,-13-1-4-16,12-3 4 16,1 4-8-16,16-8-20 15,1 0 8-15,12 0 12 16,-3 3 0-16,7 1-4 0,-8 4 4 15,0-4 4-15,-4-1-4 0,17-3-4 16,-4 4 4-16,17-4-4 16,-5-4 0-16,13 1 0 15,-12-1 0-15,16-4-12 16,-16 1 8-16,16-5 20 16,-12 5-8-16,12-1 4 15,-16 4-4-15,-1-7-16 16,-12 7 4-16,16-11 20 15,-3 11-8-15,16-3-4 16,-4-1 0-16,5 1-24 16,-14 3 12-16,22-4 4 15,-21 4 4-15,21 1 0 16,-13 3 0-16,1-4 0 16,-14 0 0-16,9-3-12 15,-13-1 8-15,17 0 4 16,-8 5 0-16,8-1-12 15,-8 8 8-15,8-8 40 16,-13 0-24-16,26-4-28 16,-8 1 8-16,16-1 0 15,-8 8 8-15,9-7 8 16,-13 3-4-16,16-4 8 16,-8 5-8-16,5-5 8 15,-18 8-8-15,39-4-20 16,-21 4 8-16,12-4 20 0,-8 4-4 15,4 0 4-15,-13 0-4 0,9 0-32 16,-1 0 12 0,-7 0 56-16,-22 4-20 0,-13-4 8 15,-13 0-20-15,-12 0 20 16,-13 0-20-16,-5 0 4 16,-12 0-8-16,-13 0 36 15,4 0-20-15,-12 0-12 16,4 0-8-16,-13 0-24 15,8 0 12-15,-16 0-4 16,8 8 4-16,-13-1-196 16,9 1 112-16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35.3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34A9D2-4003-4374-B066-35CEF63DF953}" emma:medium="tactile" emma:mode="ink">
          <msink:context xmlns:msink="http://schemas.microsoft.com/ink/2010/main" type="inkDrawing" rotatedBoundingBox="3796,1979 9061,1734 9067,1857 3802,2102" semanticType="underline" shapeName="Other">
            <msink:sourceLink direction="with" ref="{C2EA2B9C-A38A-407C-8378-DC917D66BA0D}"/>
            <msink:sourceLink direction="with" ref="{553E14A0-1EE3-4C19-9589-6B0F23BB1688}"/>
          </msink:context>
        </emma:interpretation>
      </emma:emma>
    </inkml:annotationXML>
    <inkml:trace contextRef="#ctx0" brushRef="#br0">-1 288 132 0,'-8'-12'52'0,"8"12"-44"0,13-7 4 0,-5 3-28 15,5 4 8-15,4-8 40 16,0 5-20-16,0-5 124 16,4 4-80-16,-4-3 32 15,0 7-52-15,0-8 56 16,0 8-52-16,0-4 36 16,1 8-44-16,-1-8 24 15,4 4-28-15,0-3 0 16,5-1-16-16,16-4 12 15,1 1-16-15,29-5 4 16,9 5-4-16,13-5 28 16,-9 9-20-16,30-13-4 15,-9 9-8-15,35-8 4 16,-13 7-4-16,29-7-4 16,-8 4 4-16,26 3-16 15,-18 4 8-15,52-3 20 16,-22 7-8-16,52-8-4 15,-22 4 0-15,34 1-16 16,-34 3 8-16,22-4 20 0,-30 8-8 16,29-8 40-16,-25-4-24 15,-9 1-4-15,-29 7-12 0,0-8 12 16,-26 1-12-16,-9-9 16 16,-25 13-16-16,-21-5 16 15,-22 8-16-15,-25-4-20 16,-13 4 4-16,-34 0-208 15,-8 8 120-15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6:52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9FFEE35-15FE-4C35-93AE-8D8D21D50862}" emma:medium="tactile" emma:mode="ink">
          <msink:context xmlns:msink="http://schemas.microsoft.com/ink/2010/main" type="writingRegion" rotatedBoundingBox="6258,2749 5443,6344 3958,6007 4773,2412"/>
        </emma:interpretation>
      </emma:emma>
    </inkml:annotationXML>
    <inkml:traceGroup>
      <inkml:annotationXML>
        <emma:emma xmlns:emma="http://www.w3.org/2003/04/emma" version="1.0">
          <emma:interpretation id="{321C2392-DB14-4827-9E08-132637344048}" emma:medium="tactile" emma:mode="ink">
            <msink:context xmlns:msink="http://schemas.microsoft.com/ink/2010/main" type="paragraph" rotatedBoundingBox="6258,2749 5443,6344 3958,6007 4773,2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13415D-9DFE-431E-82E7-4BA8BBEA3550}" emma:medium="tactile" emma:mode="ink">
              <msink:context xmlns:msink="http://schemas.microsoft.com/ink/2010/main" type="line" rotatedBoundingBox="6258,2749 5443,6344 3958,6007 4773,2412"/>
            </emma:interpretation>
          </emma:emma>
        </inkml:annotationXML>
        <inkml:traceGroup>
          <inkml:annotationXML>
            <emma:emma xmlns:emma="http://www.w3.org/2003/04/emma" version="1.0">
              <emma:interpretation id="{CD9D9CAD-463B-43FB-8B67-CA3C6B6B8C3A}" emma:medium="tactile" emma:mode="ink">
                <msink:context xmlns:msink="http://schemas.microsoft.com/ink/2010/main" type="inkWord" rotatedBoundingBox="6160,2726 5685,4819 4793,4617 5268,25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3301 2178 684 0,'-25'-15'252'0,"25"15"-192"0,4-4-20 0,0 0 120 16,9 4-96-16,4-3 60 15,4-1-68-15,1 0-16 16,3 4-24-16,1-4-12 16,4 8 0-16,-5-4 28 15,-4 8-16-15,1-5-200 16,3 5 100-16</inkml:trace>
          <inkml:trace contextRef="#ctx0" brushRef="#br0" timeOffset="311.6742">3736 2227 456 0,'-9'-4'168'0,"9"4"-128"0,13 0-16 16,-9 0 156-1,5 4-104-15,4 4 16 16,4-1-56-16,-5 9 0 16,5 10-20-16,-8 1-8 15,4 7-4-15,-13 0 4 16,0-4-4-16,-13-4 16 16,4 1-12-16,-8-4 76 0,5-4-48 15,-5-4 4-15,8 4-24 16,9-12-20-16,4 1 0 0,18-1 40 15,-1 5-24-15,13-5 0 16,0 1-8-16,4 3-156 16,-4 4 84-16,-4-7-272 15,0-1 192-15</inkml:trace>
          <inkml:trace contextRef="#ctx0" brushRef="#br0" timeOffset="-229.6224">3697 1769 476 0,'13'-15'176'0,"0"8"-136"0,-5-5-12 16,-3 5 164-1,-5-1-112-15,0 0 56 16,0 8-80-16,-5-15 12 0,1 12-40 0,-9-5-28 16,1 8 0-16,-14-8-36 15,9 16 20-15,-13-8-48 16,5 8 36-16,-9-8-12 15,4 3 24-15,-4 5 0 16,8-4 8-16,-4-1 0 16,13 1 0-16,-4 8 8 15,4 3 0-15,4 11 0 16,1 8 0-16,-6 16-12 16,1-1 8-16,5 4 12 15,-1 0-4-15,-13-4-4 16,14-7 4-16,-10-1-4 15,5-7 0-15,-4-3 16 16,8-1-8-16,9-4 24 16,0-3-20-16,12 0 48 15,9-1-32-15,13 5-16 16,0-1-4-16,12 1 16 16,1-4-12-16,-9-4 12 15,4-1-12-15,-8-6-8 16,0-5 0-16,-4-3-112 15,-5 0 60-15,-4-15-148 16,-4 3 112-16</inkml:trace>
          <inkml:trace contextRef="#ctx0" brushRef="#br0" timeOffset="611.9731">3135 2784 676 0,'-42'-8'248'0,"42"8"-192"0,-9 0-16 0,1-4 76 16,16 4-72-16,-4-4 44 15,9 8-52-15,13-8 16 16,8 4-32-16,21-3 28 16,1 3-32-16,20-4-12 15,-3 8-8-15,20-8 20 16,-3 4-8-16,3-4 24 16,-3 4-20-16,-14 0-152 0,-12 8 72 0,-17-8-308 15,-8 11 212-15</inkml:trace>
          <inkml:trace contextRef="#ctx0" brushRef="#br0" timeOffset="1152.6445">3651 3045 508 0,'-17'-8'188'0,"17"8"-148"0,-5-4-8 0,1 1 88 15,0-1-72-15,-9-4 8 16,0 8-36-16,-8 0-20 16,4 4-4-16,-17 0 12 15,8 0-4-15,-16-1 16 16,3 1-12-16,-12-4 60 16,13 4-40-16,-13-4 40 15,13 4-36-15,-1 0-20 16,14 3-4-16,-1 1-20 15,13 3 8-15,-4 8 12 16,5 4-4-16,3 7-12 16,0 0 4-16,-3 4 12 15,3 0-4-15,-8 0 40 16,4 1-20-16,-8-1-12 16,8-8-8-16,-8-3 40 15,17 0-24-15,-13-5 0 16,8-2-12-16,1-5-16 0,3 0 4 15,-3-3 4-15,8-1 0 0,0-3-12 16,8 0 8-16,1-4-24 16,4 8 16-16,8-1 32 15,13 1-12-15,4-1 8 16,5 5-8-16,8-1 12 16,-4 0-12-16,0-3 24 15,-5 0-20-15,-3-5-40 16,-5 1 16-16,-9-8-132 15,-3 1 84-15,-10-9-216 16,-3 5 156-16</inkml:trace>
          <inkml:trace contextRef="#ctx0" brushRef="#br0" timeOffset="1351.0912">3127 3382 684 0,'-26'-8'252'0,"26"8"-192"0,0 4-20 15,0-4 100 1,5 0-84-16,16 0 48 16,0 0-60-16,22 0 28 15,-1 0-40-15,5 0 16 16,0 0-28-16,0 0-16 16,0 4-8-16,-5-1-164 15,-3 1 92-15</inkml:trace>
          <inkml:trace contextRef="#ctx0" brushRef="#br0" timeOffset="1607.0542">3766 3465 716 0,'-18'4'264'0,"18"-4"-204"0,-12 22-16 0,3-3 28 15,5 0-48-15,-9 15 8 16,9 4-20-16,-9 4-24 16,5-1 4-16,-5-3 32 15,9-4-16-15,-9-3 0 16,9-5-4-16,-5-7-48 16,9 0 24-16,-4-8-284 15,8-3 168-15</inkml:trace>
        </inkml:traceGroup>
        <inkml:traceGroup>
          <inkml:annotationXML>
            <emma:emma xmlns:emma="http://www.w3.org/2003/04/emma" version="1.0">
              <emma:interpretation id="{0E5D09B6-D6D1-4349-BBB7-A988D814E267}" emma:medium="tactile" emma:mode="ink">
                <msink:context xmlns:msink="http://schemas.microsoft.com/ink/2010/main" type="inkWord" rotatedBoundingBox="5624,5543 5443,6344 3958,6007 4140,5207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58113.8183">3318 4563 652 0,'13'-16'244'0,"-13"16"-192"0,-4-7-12 16,0 3 84 0,4 4-76-16,-17-4-28 15,4 8-16-15,-21-4 12 16,0 0-8-16,-13-4-56 15,4 4 24-15,-8-7-24 0,13 3 28 16,0-7 0-16,12 7 12 0,-4-7 8 16,13 3 0-16,-4-7 8 15,12 7-4-15,1 1 40 16,8 3-20-16,-4 4-24 16,4 7 0-16,-9 9-8 15,9 6 0-15,-4 12 52 16,4 4-24-16,-4 11-8 15,-1 1-8-15,-3 18-4 16,-1-4 0-16,-12 8 16 16,8-4-8-16,-4-7 68 15,4-8-44-15,1-12 40 16,3-7-40-16,1-7 0 16,8-4-20-16,0-8 20 15,4-4-20-15,4-7 12 16,9 0-12-16,5-4 28 15,-1 0-24-15,9 0-4 16,-5 0-8-16,1 0 4 16,-1 0-4-16,1 0 24 15,-5 7-16-15,-4-7-4 16,0 4-4-16,-4-4-40 16,0 0 20-16,-5-8-196 15,1 5 116-15,-5-9-460 16,5 1 308-16</inkml:trace>
          <inkml:trace contextRef="#ctx0" brushRef="#br0" timeOffset="58344.9336">2803 4786 924 0,'0'-4'340'0,"0"4"-260"0,-4-4-28 0,4 1 96 15,8 6-92-15,1-6 32 16,8 3-52-16,9-8 40 16,-5 0-44-16,9-3-8 15,-1 7-12-15,10-7-160 16,3 7 80-16,5 0-472 16,0 8 296-16</inkml:trace>
          <inkml:trace contextRef="#ctx0" brushRef="#br0" timeOffset="57515.5231">2135 4820 548 0,'-17'-11'204'0,"12"11"-156"0,-3-4-16 16,-1 0 176-1,18 4-120-15,-9-4 44 16,8 4-80-16,1-3 16 15,8 3-40-15,0 0 44 16,4 7-40-16,0-7 48 0,1 0-48 0,8 0 12 16,-1 0-28-16,1 0 8 15,0 0-12-15,-4-7 0 16,-5 14-4-16,-4-11 36 16,-4 4-20-16,-9 0 4 15,0 0-16-15,-8 0-252 16,4 4 128-16,-4 4-404 15,4-8 288-15</inkml:trace>
          <inkml:trace contextRef="#ctx0" brushRef="#br0" timeOffset="58744.2746">3186 5104 632 0,'9'0'236'0,"-9"0"-184"0,34 4-16 16,-17-1 88 0,0 5-76-16,4 3 76 0,1 1-68 0,-5 3-48 15,4 4-8 1,-8 4 4-16,-5-1 0 0,-16 1 40 16,8 0-20-16,-22-4-4 15,10-4-12-15,-18-4 12 16,9 4-12-16,-1-7 60 15,5-1-40-15,4-3-12 16,13 4-8-16,13-8 44 16,4 4-28-16,9-1-12 15,12 5-4-15,5-1 0 16,-5 1-4-16,-4-4-4 16,-4 3 4-16,-9-3-92 15,1 4 48-15,-14-5-116 16,1-3 88-16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46.6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AB08CB-38C0-4A46-8CDB-70CA68B94726}" emma:medium="tactile" emma:mode="ink">
          <msink:context xmlns:msink="http://schemas.microsoft.com/ink/2010/main" type="inkDrawing" rotatedBoundingBox="16870,6385 24046,6423 24045,6502 16869,6465" semanticType="underline" shapeName="Other">
            <msink:sourceLink direction="with" ref="{432D2B70-03F1-4402-BE9F-DCEFD3DFB1C1}"/>
            <msink:sourceLink direction="with" ref="{1C92C7EC-AB34-4728-8C2E-1F7A7B5C325C}"/>
            <msink:sourceLink direction="with" ref="{862B26F5-25EB-45D0-9D51-7E59323CEEE0}"/>
            <msink:sourceLink direction="with" ref="{4FA2A72D-A6F7-4FAC-826C-16B9C9169D79}"/>
            <msink:sourceLink direction="with" ref="{2955A1F0-5D02-45A3-8247-EF9BEC3AF2ED}"/>
          </msink:context>
        </emma:interpretation>
      </emma:emma>
    </inkml:annotationXML>
    <inkml:trace contextRef="#ctx0" brushRef="#br0">1 15 268 0,'-9'0'100'0,"9"0"-76"0,5-7-8 0,-5 7 168 15,0 0-104-15,4 0 36 16,0 0-68-16,5-8 32 16,-1 16-44-16,5-8 24 15,4 0-32-15,4 0-8 16,1 0-12-16,-1 7 4 16,0-7-8-16,0 4 16 15,5 0-12-15,0 0 60 16,-1 3-40-16,5-3 8 15,0 4-24-15,12-5-16 16,5 1 0-16,26 0 4 16,-1 4 0-16,22-5 0 15,-9 5 0-15,30-8 0 0,-5 4 0 0,44-8 8 16,-18 4-4-16,47 0-12 16,-8 4 4-16,42-4 4 15,-21 4 0-15,34-4 8 16,-26 0-4-16,39 0-4 15,-22 3 4-15,52-3 4 16,-30 0-4-16,38-7 8 16,-17 3-8-16,38-4 16 15,-42 1-12-15,50-5-20 16,-54 9 4-16,29-5-12 16,-51 4 8-16,22-3-8 15,-39 11 8-15,-8-4 24 16,-35 7-4-16,-3 1 48 15,-44-1-28-15,-12-3 28 16,-21 7-28-16,-21-3-16 16,-14 0-8-16,-21-5-24 15,-12 5 12-15,-17-8-100 16,-9 4 56-16,-18-8-292 16,1 0 188-16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53.5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C65056-63D9-4EDC-8AE6-1F162C6F4D23}" emma:medium="tactile" emma:mode="ink">
          <msink:context xmlns:msink="http://schemas.microsoft.com/ink/2010/main" type="inkDrawing" rotatedBoundingBox="5603,7530 6036,5001 6469,5075 6037,7605" semanticType="verticalRange" shapeName="Other">
            <msink:sourceLink direction="with" ref="{C0D7F53F-7BED-464A-9642-46E2D314A1E4}"/>
            <msink:sourceLink direction="with" ref="{5F8BA3CD-D09C-46E9-A412-C78B924F4499}"/>
          </msink:context>
        </emma:interpretation>
      </emma:emma>
    </inkml:annotationXML>
    <inkml:trace contextRef="#ctx0" brushRef="#br0">656 124 384 0,'13'-19'140'0,"-5"19"-108"0,1-8-8 0,-9 1 172 16,4 7-112-16,-4-8 64 15,4 1-88-15,-8-5-16 16,0 12-28-16,-13-15-4 15,4 15-4-15,-17-11 12 16,9 3-12-16,-13 1-20 16,4-1 4-16,-8 1-12 15,12 7 8-15,-4-4 60 16,13 4-24-16,-4-4-12 16,0 4-4-16,4 0-8 15,4 4 0-15,4 3 0 16,5 5 0-16,-4 14-20 15,3 5 12-15,-3 29 4 16,8 4 4-16,-9 27-12 16,9-4 8-16,-8 38 20 15,4-7-8-15,-9 18-4 16,4-15 0-16,-8 11 4 0,0-14-4 16,-13 11 32-16,9-12-20 0,-9 0-4 15,9-18-8-15,-9 3 4 16,9-8-4-16,-5 12 24 15,9-11-16-15,0 0 12 16,5-12-12-16,-1-15 0 16,9-15-4-16,-1-4-8 15,10-11 4-15,-5-8 20 16,12-3-12-16,-7-8-4 16,3-4-4-16,-4-7 12 15,5 7-8-15,-1-8-28 16,1 5 8-16,8-5 48 15,0 1-16-15,4-4 44 16,5 3-36-16,4 1 12 16,4-1-24-16,-5-3 8 15,-3 7-12-15,0-7-32 16,-1 4 8-16,-4-4-136 16,-4-1 80-16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55.5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8BA3CD-D09C-46E9-A412-C78B924F4499}" emma:medium="tactile" emma:mode="ink">
          <msink:context xmlns:msink="http://schemas.microsoft.com/ink/2010/main" type="writingRegion" rotatedBoundingBox="9059,5113 9045,6863 8114,6856 8127,5106">
            <msink:destinationLink direction="with" ref="{F771C098-C5CC-465A-8BCD-A2C42AF6AF7B}"/>
            <msink:destinationLink direction="with" ref="{B1F3EDD2-3A5B-44DF-9CB3-0211EB5E5960}"/>
            <msink:destinationLink direction="with" ref="{0045E6DA-678B-43AC-9EC2-749E230AB5A0}"/>
            <msink:destinationLink direction="with" ref="{C8C65056-63D9-4EDC-8AE6-1F162C6F4D23}"/>
          </msink:context>
        </emma:interpretation>
      </emma:emma>
    </inkml:annotationXML>
    <inkml:traceGroup>
      <inkml:annotationXML>
        <emma:emma xmlns:emma="http://www.w3.org/2003/04/emma" version="1.0">
          <emma:interpretation id="{30D21613-48E5-4DA9-A021-54994390309C}" emma:medium="tactile" emma:mode="ink">
            <msink:context xmlns:msink="http://schemas.microsoft.com/ink/2010/main" type="paragraph" rotatedBoundingBox="9059,5113 9045,6863 8114,6856 8127,5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55DC25-82A1-49D0-813F-ABAA7439E612}" emma:medium="tactile" emma:mode="ink">
              <msink:context xmlns:msink="http://schemas.microsoft.com/ink/2010/main" type="line" rotatedBoundingBox="9059,5113 9045,6863 8114,6856 8127,5106"/>
            </emma:interpretation>
          </emma:emma>
        </inkml:annotationXML>
        <inkml:traceGroup>
          <inkml:annotationXML>
            <emma:emma xmlns:emma="http://www.w3.org/2003/04/emma" version="1.0">
              <emma:interpretation id="{2803B65C-5EA1-4999-B381-0B3A8E72FBB5}" emma:medium="tactile" emma:mode="ink">
                <msink:context xmlns:msink="http://schemas.microsoft.com/ink/2010/main" type="inkWord" rotatedBoundingBox="9059,5113 9045,6863 8114,6856 8127,51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6768 4248 696 0,'4'-11'256'0,"-4"11"-196"0,4-15-20 15,-4 7 120 1,4 8-96-16,-4-7 60 0,0 3-68 0,0-4-8 15,0 8-28-15,-8-3-28 16,4 3 0 0,-9-4 20-16,0 8-4 0,-4-4-40 15,4 3 20-15,-4-3-44 16,4 4 36-16,-4-8 8 16,5 4 8-16,-5-3-16 15,4 6 12-15,-4-10-12 16,8 14 8-16,-8-7 0 15,0 16 4-15,-4 10-20 16,4 4 16-16,-9 20 4 16,9 3 8-16,-4 3 8 15,4 1-4-15,-4-8-4 16,8-3 4-16,-4-5 12 16,4-7-8-16,0-3 24 15,5-5-20-15,4-7 32 16,4 0-28-16,0-4 40 15,4 0-32-15,4-3 4 16,5 3-16-16,4-4 20 16,0 4-20-16,4-3 12 15,5-1-12-15,4-7 20 16,4 0-20-16,0-8-4 16,0 4-4-16,-4-8-92 15,-5 1 48-15,-3-8-180 16,-1-1 124-16,-4-2-360 0,-4 10 252 15</inkml:trace>
          <inkml:trace contextRef="#ctx0" brushRef="#br0" timeOffset="200.5345">6499 4604 756 0,'-8'-7'280'0,"8"7"-216"0,4-4-20 0,-4 0 164 16,9 8-124-16,3-4 52 15,5 0-76-15,9-4 32 16,4 4-52-16,0 0 8 16,4 4-32-16,-5 3-168 15,1 1 84-15,-8-8-352 16,-1 8 232-16</inkml:trace>
          <inkml:trace contextRef="#ctx0" brushRef="#br0" timeOffset="562.5417">7100 4593 684 0,'-5'4'252'0,"5"-4"-192"0,-8 7-20 0,-1 1 188 16,5 3-132-16,-17 8 24 15,-5 8-72-15,-8 7 4 16,9 4-32-16,-9 11-204 16,12-4 100-16</inkml:trace>
          <inkml:trace contextRef="#ctx0" brushRef="#br0" timeOffset="378.5069">6840 4585 756 0,'0'15'280'0,"0"-15"-216"0,17 27-20 0,-13-12 128 16,5 4-104-16,4 0 8 16,4 7-48-16,0 1 8 15,4 3-20-15,4-3-80 0,-3-5 36 16,-1-3-300-16,-12 0 184 15</inkml:trace>
          <inkml:trace contextRef="#ctx0" brushRef="#br0" timeOffset="860.8337">6201 5180 912 0,'-8'3'340'0,"8"-3"-264"0,8-3-24 16,5-1 116-1,8 4-104-15,35-8 44 16,12 4-64-16,30-7 12 15,-5 0-36-15,22-1-96 16,-12 5 40-16,12-1-200 0,-18 8 132 16,-20 0-264-16,-9 4 212 15</inkml:trace>
          <inkml:trace contextRef="#ctx0" brushRef="#br0" timeOffset="1489.5821">6934 5301 652 0,'-13'7'244'0,"13"-7"-192"0,-13 0-12 0,-4 0 32 15,17 0-48-15,-21 0 8 16,8 8-20-16,-13-4-8 15,5-1 0-15,-9-3 40 16,5 0-24-16,-5-3 60 16,4 3-44-16,1-4 36 15,4 4-40-15,-1 0 24 16,10 4-28-16,-1-4 28 16,9 7-32-16,-9 5-32 15,8 7 4-15,-12 7 8 16,9 0 0-16,-9 12 16 15,4 4-12-15,-8 3-4 16,4 1 0-16,-4-5-4 16,8-6 0-16,-4-5 0 15,8 0 0-15,-4-7 24 0,5-4-12 16,4 0 12-16,4 0-12 0,4 0-8 16,4-4 0-16,1-4 4 15,4 0-4-15,-1-3 60 16,1-1-36-16,-4-3 8 15,4 0-24-15,-5-4 20 16,1 4-20-16,-1-4 32 16,5 4-28-16,-5-4-4 15,5 0-8-15,0 0 12 16,8 0-8-16,-4-4 4 16,0 4-4-16,0-4 12 15,0 8-12-15,-4-8-4 16,4 4 0-16,-4-4-48 15,0 8 24-15,-5-4-92 16,1 4 64-16,-9-8-92 16,4 4 80-16,-4-4-104 15,4 4 96-15,-4-4-156 16,5 1 128-16,-1-5-456 16,0 4 308-16</inkml:trace>
          <inkml:trace contextRef="#ctx0" brushRef="#br0" timeOffset="1831.6226">6576 5577 520 0,'-13'-8'192'0,"13"8"-152"0,-8-3-8 0,3-1 176 16,10 8-120-16,-5-4 72 16,0 0-96-16,0 0 60 15,8 0-68-15,5 0 40 16,0 3-56-16,-5-3 24 16,5 4-36-16,-4 0 16 15,3 4-24-15,1-1 0 16,4 1-12-16,0-4-8 15,0-1 4-15,-4-3 12 16,0 4-8-16,0-4-40 16,-1 0 20-16,-3 0-104 15,-1 0 64-15,-3-4-144 16,-1 4 112-16,0-7-360 16,5 7 252-16</inkml:trace>
          <inkml:trace contextRef="#ctx0" brushRef="#br0" timeOffset="2191.9999">7108 5713 600 0,'0'0'224'0,"0"0"-176"0,0 15-12 0,-4-7 192 16,0 3-132-16,-9 20 24 15,4-5-72-15,-3 1 4 16,3-1-32-16,-4-3 8 16,9 3-16-16,-9-7-8 15,9-4 0-15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58.5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71C098-C5CC-465A-8BCD-A2C42AF6AF7B}" emma:medium="tactile" emma:mode="ink">
          <msink:context xmlns:msink="http://schemas.microsoft.com/ink/2010/main" type="inkDrawing" rotatedBoundingBox="7842,7208 7982,4997 8386,5022 8247,7234" semanticType="verticalRange" shapeName="Other">
            <msink:sourceLink direction="with" ref="{5F8BA3CD-D09C-46E9-A412-C78B924F4499}"/>
            <msink:sourceLink direction="with" ref="{C0D7F53F-7BED-464A-9642-46E2D314A1E4}"/>
          </msink:context>
        </emma:interpretation>
      </emma:emma>
    </inkml:annotationXML>
    <inkml:trace contextRef="#ctx0" brushRef="#br0">368 0 404 0,'-17'4'148'0,"17"-4"-112"0,-13 8-12 0,5-5 164 31,4 1-108-31,-9 4 64 16,0 7-84-16,-8 0-24 0,8 4-24 0,-8 11 32 15,4 4-20-15,-5 12 20 16,5 3-24-16,-4 15 60 16,8-7-44-16,-12 11 12 15,8-3-32-15,-9 25-24 16,5-3 0-16,0 23 56 16,4-4-24-16,0 12 8 15,8-9-20-15,5 20 20 16,8-15-20-16,9 7 40 15,8-19-28-15,5 0-24 16,-1-15 0-16,9 4 24 16,0-12-12-16,9 5-188 15,4-9 92-15,0-6-272 16,-1-13 200-16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58.9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F3EDD2-3A5B-44DF-9CB3-0211EB5E5960}" emma:medium="tactile" emma:mode="ink">
          <msink:context xmlns:msink="http://schemas.microsoft.com/ink/2010/main" type="inkDrawing" rotatedBoundingBox="9052,7200 9411,4950 9704,4997 9344,7246" semanticType="verticalRange" shapeName="Other">
            <msink:sourceLink direction="with" ref="{5F8BA3CD-D09C-46E9-A412-C78B924F4499}"/>
          </msink:context>
        </emma:interpretation>
      </emma:emma>
    </inkml:annotationXML>
    <inkml:trace contextRef="#ctx0" brushRef="#br0">477 18 600 0,'-13'-19'224'0,"13"19"-176"0,0 4-12 0,-4-4 72 16,4 7-68-16,-4 9 44 16,8 6-48-16,0 27 16 15,5 8-32-15,4 30 0 16,4 4-12-16,-9 38 12 15,5 0-12-15,-17 30 24 16,-5-16-20-16,-16 35 24 16,-1-19-24-16,-16 4 4 15,12-23-8-15,-26-7 4 16,22-16-8-16,-25-7 40 16,8-16-20-16,-5-3-12 15,9-23-8-15,-4-15-236 16,17-19 128-16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8:02.4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45E6DA-678B-43AC-9EC2-749E230AB5A0}" emma:medium="tactile" emma:mode="ink">
          <msink:context xmlns:msink="http://schemas.microsoft.com/ink/2010/main" type="inkDrawing" rotatedBoundingBox="10087,7837 10416,4776 10746,4811 10416,7872" semanticType="verticalRange" shapeName="Other">
            <msink:sourceLink direction="with" ref="{5F8BA3CD-D09C-46E9-A412-C78B924F4499}"/>
          </msink:context>
        </emma:interpretation>
      </emma:emma>
    </inkml:annotationXML>
    <inkml:trace contextRef="#ctx0" brushRef="#br0">388 68 612 0,'-9'-8'228'0,"9"8"-180"0,0-4-12 0,0 1 132 15,9-1-100-15,-1-4 44 16,1 1-68-16,3-1 20 15,-3-3-36-15,12 3-44 16,0 8 8-16,1-7 20 16,-5 7-8-16,0 0-24 15,0 0 8-15,-9 7 4 16,5-7 8-16,-9 8 0 16,5-1 0-16,-5 1 0 15,0 3 0-15,1-3 0 16,-5 7 0-16,0-4 0 15,0 4 0-15,-5 4-12 16,1 4 8-16,0 11-16 16,0 0 12-16,4 34 12 0,0 8 0 0,-9 19-12 15,9-5 4-15,-8 16 20 16,-1-7-8-16,-8 30-4 16,9-8 0-16,-9 19 48 15,4-12-28-15,0 24 8 16,4-16-20-16,-3 8 12 15,3-23-16-15,-8 15 32 16,9-22-24-16,-18 7 12 16,5-19-16-16,-13-3 64 15,4-20-44-15,-4-7 32 16,8-11-36-16,5 3 8 16,8-7-20-16,5 3 64 15,12-3-48-15,0-4-20 16,9-4-12-16,-4-7 36 15,-1-8-24-15,-4-8 36 16,5-7-32-16,-18-11 32 16,9-1-32-16,-12-14 4 15,3-1-12-15,-12-7-16 16,-1 0 4-16,-12-8-32 16,9 8 20-16,-14-8-72 15,10 5 48-15,-5-17-352 16,8 9 216-16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38:07.4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7EC7D6-60C2-4476-A8BA-3A2F71CA6E9F}" emma:medium="tactile" emma:mode="ink">
          <msink:context xmlns:msink="http://schemas.microsoft.com/ink/2010/main" type="writingRegion" rotatedBoundingBox="20329,8073 22007,8024 22029,8785 20351,8834"/>
        </emma:interpretation>
      </emma:emma>
    </inkml:annotationXML>
    <inkml:traceGroup>
      <inkml:annotationXML>
        <emma:emma xmlns:emma="http://www.w3.org/2003/04/emma" version="1.0">
          <emma:interpretation id="{6788211A-767E-4BA6-9631-BE182891C410}" emma:medium="tactile" emma:mode="ink">
            <msink:context xmlns:msink="http://schemas.microsoft.com/ink/2010/main" type="paragraph" rotatedBoundingBox="20329,8073 22007,8024 22029,8785 20351,8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015E20-63A2-4DD2-9639-C0C2B523C780}" emma:medium="tactile" emma:mode="ink">
              <msink:context xmlns:msink="http://schemas.microsoft.com/ink/2010/main" type="line" rotatedBoundingBox="20329,8073 22007,8024 22029,8785 20351,8834"/>
            </emma:interpretation>
          </emma:emma>
        </inkml:annotationXML>
        <inkml:traceGroup>
          <inkml:annotationXML>
            <emma:emma xmlns:emma="http://www.w3.org/2003/04/emma" version="1.0">
              <emma:interpretation id="{99298909-17DA-41FA-8FF2-598FD1A63440}" emma:medium="tactile" emma:mode="ink">
                <msink:context xmlns:msink="http://schemas.microsoft.com/ink/2010/main" type="inkWord" rotatedBoundingBox="20329,8073 21235,8047 21257,8808 20351,8834"/>
              </emma:interpretation>
              <emma:one-of disjunction-type="recognition" id="oneOf0">
                <emma:interpretation id="interp0" emma:lang="" emma:confidence="0">
                  <emma:literal>+12</emma:literal>
                </emma:interpretation>
                <emma:interpretation id="interp1" emma:lang="" emma:confidence="0">
                  <emma:literal>☺ Z</emma:literal>
                </emma:interpretation>
                <emma:interpretation id="interp2" emma:lang="" emma:confidence="0">
                  <emma:literal>= Z</emma:literal>
                </emma:interpretation>
                <emma:interpretation id="interp3" emma:lang="" emma:confidence="0">
                  <emma:literal>tiz</emma:literal>
                </emma:interpretation>
                <emma:interpretation id="interp4" emma:lang="" emma:confidence="0">
                  <emma:literal>; Z</emma:literal>
                </emma:interpretation>
              </emma:one-of>
            </emma:emma>
          </inkml:annotationXML>
          <inkml:trace contextRef="#ctx0" brushRef="#br0">19494 8057 788 0,'-8'-7'292'0,"12"7"-228"0,9 0-16 0,-5 0 44 15,1 3-60-15,8-3 24 16,9 4-36-16,3-4 8 16,1 4-16-16,4 0-68 15,5 3 28-15,-10 1-164 16,5 0 108-16,-12-1-484 15,-5 4 316-15</inkml:trace>
          <inkml:trace contextRef="#ctx0" brushRef="#br0" timeOffset="208.546">19660 7747 872 0,'-8'7'324'0,"8"-7"-252"0,-13 31-20 15,13-5 16 1,0 1-48-16,-4 26 8 16,0 7-16-16,-1 8 20 15,10-3-20-15,-5-8-64 16,0-12 24-16,0-7-136 16,8-4 88-16</inkml:trace>
          <inkml:trace contextRef="#ctx0" brushRef="#br0" timeOffset="645.8274">20146 8231 872 0,'38'-11'324'0,"-38"11"-252"0,30 4-20 0,-17-4-12 16,4-4-32-16</inkml:trace>
          <inkml:trace contextRef="#ctx0" brushRef="#br0" timeOffset="1031.3686">20231 7754 820 0,'-4'-7'304'0,"4"7"-236"0,21-19-20 16,-21 4 28-1,21 7-52-15,-12-11 52 16,4 12-44-16,4-16-32 15,-5 8-4-15,6 4-8 16,-6 7 4-16,-3 4 60 16,-5 7-28-16,5 5 44 15,-5 7-40-15,-4 0-4 16,0-1-16-16,0 1-8 16,8-3 4-16</inkml:trace>
          <inkml:trace contextRef="#ctx0" brushRef="#br0" timeOffset="479.8854">20316 7879 780 0,'17'0'288'0,"-17"0"-224"0,13 31-20 0,-9-9 4 15,5 1-36-15,-9 15-4 16,4 4-4-16,-8 3-24 15,-5 0 12-15,1-3-32 16,-14-4 24-16,5-8 16 16,5 0 0-16,-10-7 88 15,1 0-44-15,8-4-4 16,5-4-24-16,-1-4 8 16,9 1-16-16,9-5 40 15,4-3-24-15,4 4-40 16,4-5 8-16</inkml:trace>
        </inkml:traceGroup>
        <inkml:traceGroup>
          <inkml:annotationXML>
            <emma:emma xmlns:emma="http://www.w3.org/2003/04/emma" version="1.0">
              <emma:interpretation id="{850767F2-4CFF-478D-88BF-645811D9DFB1}" emma:medium="tactile" emma:mode="ink">
                <msink:context xmlns:msink="http://schemas.microsoft.com/ink/2010/main" type="inkWord" rotatedBoundingBox="21717,8199 22012,8190 22026,8685 21731,8693"/>
              </emma:interpretation>
            </emma:emma>
          </inkml:annotationXML>
          <inkml:trace contextRef="#ctx0" brushRef="#br0" timeOffset="1512.6583">20883 8061 860 0,'-13'-11'320'0,"13"11"-248"0,17-4-20 0,-4 0 120 15,-1 8-104-15,5-4 0 16,9 0-44-16,-9 0-68 15,13 7 20-15</inkml:trace>
          <inkml:trace contextRef="#ctx0" brushRef="#br0" timeOffset="1338.1931">20955 7796 424 0,'4'-4'156'0,"-4"4"-120"0,34-11-8 0,-17 3 52 16,0 8-48-16,9 0 24 16,-5 4-36-16,9 0-8 15,-4 7-8-15,-9 4 72 16,-5 4-40-16,-12 8 56 16,-4 3-52-16,-13 8 24 15,-4 0-36-15,-5 3 8 16,1-3-20-16,-9-4 52 15,25-3-36-15,-12-9 28 16,8 1-32-16,-4-4-28 16,13 0 0-16,4-4 0 15,4 0 0-15,5-3 0 16,8-1 0-16,4-3-144 16,4 3 80-16,5-7-264 15,0-1 184-15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6:46.9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EA222F-CC0F-401D-8AF9-2E96E4F99F28}" emma:medium="tactile" emma:mode="ink">
          <msink:context xmlns:msink="http://schemas.microsoft.com/ink/2010/main" type="writingRegion" rotatedBoundingBox="2596,2745 3204,4125 2399,4480 1791,3100"/>
        </emma:interpretation>
      </emma:emma>
    </inkml:annotationXML>
    <inkml:traceGroup>
      <inkml:annotationXML>
        <emma:emma xmlns:emma="http://www.w3.org/2003/04/emma" version="1.0">
          <emma:interpretation id="{5C4C1DC2-F1E7-4F25-98B4-0DDD244D6F8B}" emma:medium="tactile" emma:mode="ink">
            <msink:context xmlns:msink="http://schemas.microsoft.com/ink/2010/main" type="paragraph" rotatedBoundingBox="2596,2745 3204,4125 2399,4480 1791,3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B4A9C-C3E7-4E1F-B801-1277C3385A3A}" emma:medium="tactile" emma:mode="ink">
              <msink:context xmlns:msink="http://schemas.microsoft.com/ink/2010/main" type="line" rotatedBoundingBox="2596,2745 3204,4125 2399,4480 1791,3100"/>
            </emma:interpretation>
          </emma:emma>
        </inkml:annotationXML>
        <inkml:traceGroup>
          <inkml:annotationXML>
            <emma:emma xmlns:emma="http://www.w3.org/2003/04/emma" version="1.0">
              <emma:interpretation id="{A2D05571-A63F-46C2-BB32-D71E8D4A3C40}" emma:medium="tactile" emma:mode="ink">
                <msink:context xmlns:msink="http://schemas.microsoft.com/ink/2010/main" type="inkWord" rotatedBoundingBox="2596,2745 3204,4125 2399,4480 1791,31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768 2080 676 0,'8'-16'248'0,"-16"16"-192"0,8-7-16 0,-5 3 24 15,-3 4-44-15,-26-4-44 16,4 8 12-16,-30 4-8 16,-8-1 12-16,9-3-12 15,3 4 12-15,-3-5 12 16,8 5 0-16,-5-8 8 15,14 0-8-15,-5-8 68 16,13 8-40-16,4-7 24 16,9 7-36-16,-1 4-36 15,10 7 8-15,-1 4-24 16,9 8 16-16,-1 11 8 16,10 8 8-16,-5 14 0 15,8 5 0-15,-8-1 16 16,4-3-8-16,-8-8 16 15,4-3-16-15,-4-12 24 16,4-8-20-16,0-7-4 16,4 0-4-16,5-7 12 15,8 3-8-15,8-4-4 16,1 4 0-16,8-7 12 0,0 3-8 16,8-3-4-16,1-1 0 0,12-7 12 15,-3 4-8-15,-6-4-108 16,1 0 52-16,-13-7-244 15,5 7 164-15</inkml:trace>
          <inkml:trace contextRef="#ctx0" brushRef="#br0" timeOffset="253.2336">61 2337 704 0,'-13'-4'264'0,"13"4"-208"0,17 0-12 0,-8 0 28 15,-1 8-48-15,9-1-12 16,9 1-4-16,-1-1 24 16,5 5-16-16,-4-1 20 15,3 1-20-15,1-1-80 16,4 0 36-16,5 1-220 15,-1 3 136-15</inkml:trace>
          <inkml:trace contextRef="#ctx0" brushRef="#br0" timeOffset="706.2184">721 2500 652 0,'-26'22'244'0,"26"-22"-192"0,-29 46-12 0,7-27 12 15,18 4-36-15,-13-1-24 16,17 1 4-16,0 0 16 15,17-4-4-15,4-8 16 16,1 0-16-16,12-11-84 16,0 4 44-16,-4-11-44 15,-5-1 44-15,-4-3 12 16,1 3 8-16,-14 0 28 16,1 5-8-16,-9 10 24 15,0 5-20-15,-9 10 56 16,5 9-36-16,-9 22 48 15,9 7-48-15,-5 31 12 16,5-8-28-16,-4 8-16 16,8-15-4-16,-13-1 12 15,4-18-4-15,-12-11 52 16,4-8-32-16,-17-16 0 16,4-3-16-16,-17-15 20 15,9-4-16-15,-13-15 40 16,12 0-28-16,-3-23 4 15,12 0-16-15,13-19 28 16,9 4-24-16,16-11-32 16,9 7 8-16,17-3 8 15,9 10 4-15,8 9 16 16,0 3-12-16,0 4-116 0,0 7 56 16,0-3-296-1,0 11 192-15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6:48.1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8B6247-AA63-4228-A622-8D581914C2AC}" emma:medium="tactile" emma:mode="ink">
          <msink:context xmlns:msink="http://schemas.microsoft.com/ink/2010/main" type="writingRegion" rotatedBoundingBox="3942,3177 4202,3177 4202,3510 3942,3510"/>
        </emma:interpretation>
      </emma:emma>
    </inkml:annotationXML>
    <inkml:traceGroup>
      <inkml:annotationXML>
        <emma:emma xmlns:emma="http://www.w3.org/2003/04/emma" version="1.0">
          <emma:interpretation id="{FCE980BA-734D-4225-B8B6-C8D5A8ABF1CF}" emma:medium="tactile" emma:mode="ink">
            <msink:context xmlns:msink="http://schemas.microsoft.com/ink/2010/main" type="paragraph" rotatedBoundingBox="3942,3177 4202,3177 4202,3510 3942,3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349F43-C2A7-4DE6-BFAE-3A889FFE5A84}" emma:medium="tactile" emma:mode="ink">
              <msink:context xmlns:msink="http://schemas.microsoft.com/ink/2010/main" type="line" rotatedBoundingBox="3942,3177 4202,3177 4202,3510 3942,3510"/>
            </emma:interpretation>
          </emma:emma>
        </inkml:annotationXML>
        <inkml:traceGroup>
          <inkml:annotationXML>
            <emma:emma xmlns:emma="http://www.w3.org/2003/04/emma" version="1.0">
              <emma:interpretation id="{68AFC865-1AA5-4BE1-906F-D2095170232E}" emma:medium="tactile" emma:mode="ink">
                <msink:context xmlns:msink="http://schemas.microsoft.com/ink/2010/main" type="inkWord" rotatedBoundingBox="3942,3177 4202,3177 4202,3510 3942,35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2024 2322 716 0,'-4'-15'264'0,"4"15"-204"16,8-12-16-16,-8 5 168 16,4 7-124-16,1-8 96 15,3 8-104-15,5-7-36 16,0 3-28-16,8-4-24 16,0 8 4-16,5-3 48 15,4 3-24-15,-1-4-212 16,1 8 104-16,-4-1-336 15,-5 9 236-15</inkml:trace>
          <inkml:trace contextRef="#ctx0" brushRef="#br0" timeOffset="192.6908">2015 2557 644 0,'0'0'236'0,"0"0"-180"0,39 0-20 0,-22-4 104 16,4 4-84-16,0-4 4 15,5 8-36 1,-5 0 20-16,5-1-28 0,-5 1-12 16,-4 0-8-16,-4 3-120 15,0 1 68-15,-9-8-120 16,0 4 100-16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59.3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82CC23-A5F0-4527-AEEE-10AF25E8CCD3}" emma:medium="tactile" emma:mode="ink">
          <msink:context xmlns:msink="http://schemas.microsoft.com/ink/2010/main" type="writingRegion" rotatedBoundingBox="9795,4631 11399,4100 11681,4954 10077,5485"/>
        </emma:interpretation>
      </emma:emma>
    </inkml:annotationXML>
    <inkml:traceGroup>
      <inkml:annotationXML>
        <emma:emma xmlns:emma="http://www.w3.org/2003/04/emma" version="1.0">
          <emma:interpretation id="{DDEC1CF4-048E-4117-857C-D9BF8E0EC2D3}" emma:medium="tactile" emma:mode="ink">
            <msink:context xmlns:msink="http://schemas.microsoft.com/ink/2010/main" type="paragraph" rotatedBoundingBox="9795,4631 11399,4100 11681,4954 10077,5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52D03F-0C9B-4621-8A12-5905D12954ED}" emma:medium="tactile" emma:mode="ink">
              <msink:context xmlns:msink="http://schemas.microsoft.com/ink/2010/main" type="line" rotatedBoundingBox="9795,4631 11399,4100 11681,4954 10077,5485"/>
            </emma:interpretation>
          </emma:emma>
        </inkml:annotationXML>
        <inkml:traceGroup>
          <inkml:annotationXML>
            <emma:emma xmlns:emma="http://www.w3.org/2003/04/emma" version="1.0">
              <emma:interpretation id="{BBE9A848-3EF1-4692-ABD9-A03C1F16D230}" emma:medium="tactile" emma:mode="ink">
                <msink:context xmlns:msink="http://schemas.microsoft.com/ink/2010/main" type="inkWord" rotatedBoundingBox="9878,4883 9963,4855 10022,5035 9937,5063"/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-894 731 780 0,'12'0'288'0,"-12"0"-224"0,13-7-20 0,-4 10 76 15,-1 5-76-15,1 3-8 16,4 1-24-16,-9 3 8 16,0 0-12-16,-8 0 24 15,0 4-20-15,-5-4 24 16,1 0-24-16,-5-3-12 16,4-1-4-16,9-7 28 15,4 3-12-15,5-7 12 16,4 0-12-16,8 0-32 15,0 0 8-15,-8 0-320 16,4 4 180-16</inkml:trace>
        </inkml:traceGroup>
        <inkml:traceGroup>
          <inkml:annotationXML>
            <emma:emma xmlns:emma="http://www.w3.org/2003/04/emma" version="1.0">
              <emma:interpretation id="{BD946D49-0220-4B9A-9E2A-09CD808E5000}" emma:medium="tactile" emma:mode="ink">
                <msink:context xmlns:msink="http://schemas.microsoft.com/ink/2010/main" type="inkWord" rotatedBoundingBox="10596,4366 11399,4100 11681,4954 10879,522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18.1048">485 27 624 0,'9'-30'228'16,"-9"30"-176"-16,-9 0-16 0,5 0 132 16,4 0-100-16,-13 7 36 15,1 5-64-15,-14 11 20 16,9 7-32-16,-17 4 16 16,4 4-24-16,-13 7 28 15,5 4-32-15,-13 12 20 16,13-4-20-16,-9 3 20 15,13-7-24-15,-4-11 24 16,8-4-24-16,8-12-188 0,10-7 92 16,12-15-360-16,8-4 248 15</inkml:trace>
          <inkml:trace contextRef="#ctx0" brushRef="#br0" timeOffset="3748.7164">690 232 756 0,'4'-8'280'0,"-4"8"-216"0,-9 11-20 0,-3-3 120 16,3 3-100-16,-16 8 8 15,-1 8-44-15,-17 7 8 16,9 0-20-16,-29 8 0 16,7-1-8-16,-25 5 12 15,9-5-12-15,-9-3-4 16,17 0 0-16,5-8 12 15,16-3-8-15,9-5-188 16,17 1 96-16</inkml:trace>
          <inkml:trace contextRef="#ctx0" brushRef="#br0" timeOffset="4002.8525">400 727 904 0,'9'16'332'0,"-9"-16"-256"0,8 19-24 16,-4-12-8 0,1 4-36-16,-5 1 4 0,4 3-4 15,-13-4 20 1,5 4-16-16,-13-3-32 0,4-1 12 0,-4 0-24 16,5 1 16-16,7-5 16 15,5 5 4-15,13-5 96 16,8 5-56-16,9-9 24 15,4 5-36-15,0-8-356 16,0 4 176-16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8T16:18:29.5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6FD374-985F-43F6-B3E8-CC98B0534EBB}" emma:medium="tactile" emma:mode="ink">
          <msink:context xmlns:msink="http://schemas.microsoft.com/ink/2010/main" type="writingRegion" rotatedBoundingBox="22389,16777 22466,16777 22466,16981 22389,16981"/>
        </emma:interpretation>
      </emma:emma>
    </inkml:annotationXML>
    <inkml:traceGroup>
      <inkml:annotationXML>
        <emma:emma xmlns:emma="http://www.w3.org/2003/04/emma" version="1.0">
          <emma:interpretation id="{1CC8619F-0A55-4505-96AB-2405BCBC6F9D}" emma:medium="tactile" emma:mode="ink">
            <msink:context xmlns:msink="http://schemas.microsoft.com/ink/2010/main" type="paragraph" rotatedBoundingBox="22389,16777 22466,16777 22466,16981 22389,16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E3AB3-A4E7-4BC5-BE2F-82E9C50D5729}" emma:medium="tactile" emma:mode="ink">
              <msink:context xmlns:msink="http://schemas.microsoft.com/ink/2010/main" type="line" rotatedBoundingBox="22389,16777 22466,16777 22466,16981 22389,16981"/>
            </emma:interpretation>
          </emma:emma>
        </inkml:annotationXML>
        <inkml:traceGroup>
          <inkml:annotationXML>
            <emma:emma xmlns:emma="http://www.w3.org/2003/04/emma" version="1.0">
              <emma:interpretation id="{9156BB98-0B32-4D31-A0AB-48ADA8383603}" emma:medium="tactile" emma:mode="ink">
                <msink:context xmlns:msink="http://schemas.microsoft.com/ink/2010/main" type="inkWord" rotatedBoundingBox="22389,16777 22466,16777 22466,16981 22389,16981"/>
              </emma:interpretation>
              <emma:one-of disjunction-type="recognition" id="oneOf0">
                <emma:interpretation id="interp0" emma:lang="" emma:confidence="1">
                  <emma:literal>•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76 204 0,'0'0'0,"0"0"16,0 0-16,0 0 15,-64-64-15,55 48 16,5 5 0,8-12-1,5 4-15,-5 1 16,9-5-16,-13 23 16,13-30-16,-13 30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8:11.0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0DEB85-FF3E-484B-B7B2-CAE665832D06}" emma:medium="tactile" emma:mode="ink">
          <msink:context xmlns:msink="http://schemas.microsoft.com/ink/2010/main" type="inkDrawing" rotatedBoundingBox="18521,5837 21276,5917 21266,6287 18510,6207" semanticType="underline" shapeName="Other">
            <msink:sourceLink direction="with" ref="{432D2B70-03F1-4402-BE9F-DCEFD3DFB1C1}"/>
            <msink:sourceLink direction="with" ref="{1C92C7EC-AB34-4728-8C2E-1F7A7B5C325C}"/>
          </msink:context>
        </emma:interpretation>
      </emma:emma>
    </inkml:annotationXML>
    <inkml:trace contextRef="#ctx0" brushRef="#br0">16608 4983 280 0,'0'-19'104'0,"0"19"-84"0,5-8 0 0,-5 5 108 15,0 3-72-15,0-4 76 16,0 4-76-16,0-4 32 16,0 4-52-16,-5-4-28 15,5 8-8-15,-4-4 16 16,4 8-8-16,-4-1-12 16,4 8 0-16,-4 0 48 15,4 0-24-15,-5 4 8 16,10 4-16-16,-5 0 20 15,0 3-20-15,0 1 48 16,8 3-32-16,1 0-24 16,3-3-4-16,1-4 16 15,4-4-8-15,4-4 24 16,1-4-20-16,3-7 4 16,5 3-8-16,4-7 20 15,0 0-16-15,9-3 4 16,-9-1-8-16,4-4-8 15,-4 4 4-15,5-7 4 16,-5 7-4-16,0-11-12 16,0 0 4-16,0-4-4 15,-4 4 0-15,0-4 8 16,-1 11 0-16,5-14 8 16,5 10-4-16,-5-3-4 0,8 8 4 0,5-5-24 15,0 9 12 1,0-1-12-16,4 4 8 0,-13 0 0 15,1 7 4-15,-5 1 8 16,0 7 0-16,-4 0-20 16,8 4 12-16,-17 0 4 15,0 4 4-15,-8-4 16 16,13 3-8-16,-9-6 4 16,4-1-4-16,-4-4 20 15,0 0-16-15,-4-3-4 16,0 0-4-16,-5-5 12 15,5 1-8-15,-13-8-4 16,0 4 0-16,0-3-4 16,0-1 0-16,0-4 0 15,9 4 0-15,-1-7-28 16,5 3 16-16,8-7-20 16,0 4 16-16,18-8-36 15,-5 4 32-15,17-4-4 16,-4 0 16-16,-5 4 8 15,-8 7 0-15,9-3 0 16,0 7 0-16,-1 0-12 16,-4 8 8-16,14-4 4 15,-10 8 0-15,31-4-12 16,12 7 8-16,0 0-4 0,-8 4 0 16,-5-3 32-16,-4 3-12 0,-4-8-4 15,-9 1-4 1,-8-8 12-1,-4 0-8-15,-9-8 32 0,-13 5-24 0,5-12 40 16,-9-1-32-16,-9-10 64 16,-4-1-48-16,-8-7-8 15,4 0-20-15,-8-7-248 16,3 14 128-16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8:21.5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F4A503-4B46-4CE7-93A6-395D4566ECA5}" emma:medium="tactile" emma:mode="ink">
          <msink:context xmlns:msink="http://schemas.microsoft.com/ink/2010/main" type="writingRegion" rotatedBoundingBox="23603,6645 23305,10371 22173,10281 22471,6554"/>
        </emma:interpretation>
      </emma:emma>
    </inkml:annotationXML>
    <inkml:traceGroup>
      <inkml:annotationXML>
        <emma:emma xmlns:emma="http://www.w3.org/2003/04/emma" version="1.0">
          <emma:interpretation id="{F00CA43E-4E65-4CCD-B0B6-3BF024237F07}" emma:medium="tactile" emma:mode="ink">
            <msink:context xmlns:msink="http://schemas.microsoft.com/ink/2010/main" type="paragraph" rotatedBoundingBox="23603,6645 23305,10371 22173,10281 22471,6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B87C49-C32A-49D3-B03D-C9B6B254FC4B}" emma:medium="tactile" emma:mode="ink">
              <msink:context xmlns:msink="http://schemas.microsoft.com/ink/2010/main" type="line" rotatedBoundingBox="23603,6645 23305,10371 22173,10281 22471,6554"/>
            </emma:interpretation>
          </emma:emma>
        </inkml:annotationXML>
        <inkml:traceGroup>
          <inkml:annotationXML>
            <emma:emma xmlns:emma="http://www.w3.org/2003/04/emma" version="1.0">
              <emma:interpretation id="{065912F2-34B8-487F-9FC2-B09DB6F984D3}" emma:medium="tactile" emma:mode="ink">
                <msink:context xmlns:msink="http://schemas.microsoft.com/ink/2010/main" type="inkWord" rotatedBoundingBox="22204,9270 22485,6544 23382,6637 23100,93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21275 5759 644 0,'-12'0'236'0,"12"0"-180"0,-13 19-20 0,-4-8 80 16,17 4-72-16,-21 4 68 16,-1 0-60-16,-20 0 48 15,20 4-56-15,-29-8 40 16,17 4-48-16,-25 0-12 16,3 0-12-16,-3-4 24 15,12 0-20-15,8-8 20 16,14 5-20-16,12-8-156 15,13-1 72-15</inkml:trace>
          <inkml:trace contextRef="#ctx0" brushRef="#br0" timeOffset="-237.0711">21016 5702 808 0,'12'-19'300'0,"-12"19"-232"0,17-8-20 15,-17 5 80 1,0 6-80-16,0 1 8 16,0 0-36-16,-12 7 16 15,12 8-24-15,-9 8-4 16,1 7-4-16,-14-8 40 16,10-3-24-16,-14 0 0 0,0-4-12 0,-3-4-52 15,12-4 28-15,-9-3-228 16,18 3 136-16</inkml:trace>
          <inkml:trace contextRef="#ctx0" brushRef="#br0" timeOffset="359.0472">21105 6009 548 0,'-4'0'204'0,"4"0"-156"0,4 11-16 0,5-7-28 15,-5-1-8-15,4 1 28 32,5 0-12-32,-4 0 40 0,12 0-28 15,-13-4 40-15,18 3-36 0,-17 1 40 16,-1 0-40-16,13 4 48 16,-12-1-44-16,-9 8 12 15,13 0-28-15,-13 8 0 16,0 0-8-16,-13 3 4 15,13 1-8-15,-9-1 16 16,1-3-12-16,4-4 4 16,-5 0-4-16,9-8 20 15,0 1-16-15,-4-9 4 16,8 1-8-16,-4-4-16 16,13 0 4-16,17-4 4 15,-1 1 0-15,23-5-124 16,-1 4 68-16</inkml:trace>
          <inkml:trace contextRef="#ctx0" brushRef="#br0" timeOffset="-2250.5813">19385 6603 592 0,'4'-8'220'0,"-4"8"-172"0,0-4-12 0,0 1 120 15,0 6-92-15,-4-3 36 16,-1 4-60-16,-12 4-4 15,13 3-24-15,-13 12 12 16,4 3-16-16,1 12-4 16,3 4 0-16,1 7 28 15,-1-4-16-15,9-3-4 16,13-8-8-16,-9-4 4 16,5-3-4-16,8-12 8 15,-5 0-8-15,5-11-4 16,0-4 4-16,5-8-60 15,-1 1 32-15,0-12-8 0,1 4 20 16,-1-12-8-16,0 5 8 16,-4-5 8-16,-4 12 4 0,0 0-12 15,-5 11 8-15,-8 8 20 16,5 7-8-16,-1 8 16 16,-4 8-16-16,13-1-4 15,-5 1 0-15,9-8 12 16,4-1-8-16,1-6 4 15,-1-1-4-15,0-11 12 16,1 4-12-16,-10-12-40 16,14 5 20-16,-13-16-32 15,-1 4 24-15,-3-20 20 16,0 1 0-16,-5-3 0 16,4-1 4-16,-3 0-32 15,-1 8 16-15,-4-5 76 16,8 20-36-16,-3-11 72 15,3 18-60-15,-4-11 0 16,5 12-24-16,-5-1 40 16,0 4-28-16,5-3-4 15,-5 7-16-15,13-11-8 16,-4 11 4-16,17-8-16 16,0 4 8-16,12-3 12 15,1 7-4-15,8-8-20 16,0 8 8-16,-8-4-156 15,-14 8 92-15</inkml:trace>
          <inkml:trace contextRef="#ctx0" brushRef="#br0" timeOffset="10794.4747">21067 7973 684 0,'0'-23'252'0,"0"23"-192"0,-9-11-20 0,-4 3 112 15,13 8-92-15,-12-7-24 16,7 3-24-16,-7-7-4 16,-1 3-4-16,-4-3 16 15,-9 3-12-15,9-3 4 16,0 3-4-16,-8-3 28 16,16 7-20-16,-12-7-32 15,8 7 8-15,-4 8-8 16,4 3 8-16,-8 16 16 15,0 7-4-15,-1 23 24 16,5 4-16-16,-4 11-4 16,8-7-4-16,-4-4 4 15,13-12-4-15,-9-7 16 16,9-4-12-16,-5-11 16 16,9-1-16-16,-4-7-4 15,8-3 0-15,1-8 20 16,7-1-12-16,14-3 12 15,8 0-12-15,9 0 0 16,-1 0-4-16,1 0-16 16,-1 0 4-16,5-3-268 15,-4 3 144-15</inkml:trace>
        </inkml:traceGroup>
        <inkml:traceGroup>
          <inkml:annotationXML>
            <emma:emma xmlns:emma="http://www.w3.org/2003/04/emma" version="1.0">
              <emma:interpretation id="{FF5171B9-AEEF-4507-B43A-21C01523E455}" emma:medium="tactile" emma:mode="ink">
                <msink:context xmlns:msink="http://schemas.microsoft.com/ink/2010/main" type="inkWord" rotatedBoundingBox="23414,8999 23305,10371 22185,10282 22295,8909"/>
              </emma:interpretation>
              <emma:one-of disjunction-type="recognition" id="oneOf1">
                <emma:interpretation id="interp1" emma:lang="" emma:confidence="0">
                  <emma:literal>TIE</emma:literal>
                </emma:interpretation>
                <emma:interpretation id="interp2" emma:lang="" emma:confidence="0">
                  <emma:literal>The</emma:literal>
                </emma:interpretation>
                <emma:interpretation id="interp3" emma:lang="" emma:confidence="0">
                  <emma:literal>Then</emma:literal>
                </emma:interpretation>
                <emma:interpretation id="interp4" emma:lang="" emma:confidence="0">
                  <emma:literal>Tie</emma:literal>
                </emma:interpretation>
                <emma:interpretation id="interp5" emma:lang="" emma:confidence="0">
                  <emma:literal>Tier</emma:literal>
                </emma:interpretation>
              </emma:one-of>
            </emma:emma>
          </inkml:annotationXML>
          <inkml:trace contextRef="#ctx0" brushRef="#br0" timeOffset="11321.0037">21420 8071 832 0,'-13'0'308'0,"13"0"-240"0,-29 42-20 0,12-15 36 16,4-1-56 0,-17 16 8-16,4 3-24 0,-16 4-68 15,12-3 28 1,-13-1-428-16,14-7 252 0</inkml:trace>
          <inkml:trace contextRef="#ctx0" brushRef="#br0" timeOffset="11264.3535">21212 8132 684 0,'-9'-8'252'0,"9"8"-192"0,17 23-20 16,-4-4 136-1,0 0-104-15,4 7 32 16,4 5-60-16,0-1 0 15,5-3-28-15,-1-5-236 16,5 1 116-16</inkml:trace>
          <inkml:trace contextRef="#ctx0" brushRef="#br0" timeOffset="11091.899">20769 8193 892 0,'-5'-8'332'0,"5"8"-260"0,5 0-20 0,12 4 96 15,-5 3-92-15,18 1 24 16,0 3-48-16,13-3-100 16,8 3 36-16,-4-3-360 15,-1 3 216-15</inkml:trace>
          <inkml:trace contextRef="#ctx0" brushRef="#br0" timeOffset="11559.6531">20351 8575 808 0,'-17'-8'300'16,"17"8"-232"-16,-12 0-20 0,20 0 176 15,-4 4-132-15,13-8 8 16,13 12-60-16,21-8-28 15,9 0-8-15,51 4 28 16,-5-1-16-16,35-3-100 16,-9 4 40-16,4 0-208 15,-4 0 136-15,-21 0-156 16,-26-1 156-16</inkml:trace>
          <inkml:trace contextRef="#ctx0" brushRef="#br0" timeOffset="12109.3443">21045 8836 748 0,'-21'-15'276'0,"21"15"-216"0,-30-11-16 0,9 7 24 16,8 4-48-16,-17-4 16 15,1 8-20-15,-14 0-16 16,13 7-4-16,-17-4-4 16,9 5 0-16,0-1 44 15,8 1-24-15,-4-5 68 16,17 1-44-16,4 3 0 16,5-3-20-16,-1-1 16 15,5 1-20-15,-5-1-4 16,9 12-4-16,-12-4 12 15,12 12-8-15,-9-1-4 16,0-3 0-16,5 4-16 16,-4 7 8-16,-5-4 4 15,9-4 0-15,-9 8 68 16,9-7-36-16,-5-4 76 16,5-1-60-16,-9-3-8 15,13-4-24-15,-4-3 8 0,8-1-16 16,-4-3 24-16,17-1-20 0,4-3 24 15,13 0-24-15,9-4-4 16,4 7-4-16,8-3-200 16,1 0 108-16,-10-4-220 15,-7 0 176-15</inkml:trace>
          <inkml:trace contextRef="#ctx0" brushRef="#br0" timeOffset="12315.4571">20564 9090 840 0,'-13'-8'312'0,"13"8"-244"0,18 0-16 0,-6 0 148 16,-3 0-120-16,12 0 80 16,9 0-92-16,12 8 0 15,14-8-44-15,3 7-172 16,10 1 80-16</inkml:trace>
          <inkml:trace contextRef="#ctx0" brushRef="#br0" timeOffset="12528.5228">21314 9146 808 0,'-13'19'300'0,"13"-19"-232"0,-9 50-20 0,9-20 88 16,0 0-84-16,0 12 16 16,0 3-44-16,0-3-40 15,0-4 8-15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7:00.6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43C04F-0A91-4248-9305-7B94AC60E9F1}" emma:medium="tactile" emma:mode="ink">
          <msink:context xmlns:msink="http://schemas.microsoft.com/ink/2010/main" type="writingRegion" rotatedBoundingBox="6719,3085 10559,2682 10680,3837 6840,4239"/>
        </emma:interpretation>
      </emma:emma>
    </inkml:annotationXML>
    <inkml:traceGroup>
      <inkml:annotationXML>
        <emma:emma xmlns:emma="http://www.w3.org/2003/04/emma" version="1.0">
          <emma:interpretation id="{0BC6F142-9323-4BF2-80EA-B460F778E330}" emma:medium="tactile" emma:mode="ink">
            <msink:context xmlns:msink="http://schemas.microsoft.com/ink/2010/main" type="paragraph" rotatedBoundingBox="6719,3085 10559,2682 10680,3837 6840,4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0508BF-B1D1-4E5A-82FD-4ADA981A6BF0}" emma:medium="tactile" emma:mode="ink">
              <msink:context xmlns:msink="http://schemas.microsoft.com/ink/2010/main" type="line" rotatedBoundingBox="6719,3085 10559,2682 10680,3837 6840,4239"/>
            </emma:interpretation>
          </emma:emma>
        </inkml:annotationXML>
        <inkml:traceGroup>
          <inkml:annotationXML>
            <emma:emma xmlns:emma="http://www.w3.org/2003/04/emma" version="1.0">
              <emma:interpretation id="{47EE7EF8-E269-4781-B792-9E7EE05DBF32}" emma:medium="tactile" emma:mode="ink">
                <msink:context xmlns:msink="http://schemas.microsoft.com/ink/2010/main" type="inkWord" rotatedBoundingBox="6719,3085 7342,3019 7422,3780 6798,38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5413 2167 808 0,'0'-8'300'0,"0"8"-232"0,9 0-20 16,-13 0 80 0,4 0-80-16,-9 0 16 15,5 0-40-15,-13 0-56 16,4 0 16-16,-21 0-16 16,0 0 20-16,-21-4-8 15,4 4 8-15,-13-3 16 16,13 6 0-16,-1-6 52 15,18 3-32-15,5-4 44 0,7 4-40 0,1 0-76 16,13 4 24-16,-1-4 0 16,9 7 12-16,-4 8 20 15,8 4-4-15,-4 19 8 16,0 4-8-16,0 18-4 16,0 5 4-16,-4-1 4 15,4-4-4-15,-5-7 8 16,1-7-8-16,-4-4-4 15,3-8 4-15,-3-4 12 16,4-4-8-16,-5-3-28 16,9-4 8-16,-4-4-4 15,8 4 8-15,0-4 16 16,5 4-4-16,4-8-12 16,4 8 4-16,4-15 12 15,5 4-4-15,8-8 32 16,4 0-20-16,5-4 12 15,-5 0-16-15,0-3-44 16,1 7 20-16,-5-16-96 16,0 13 60-16,-13-5-172 15,0 4 124-15,-8-3-456 16,0-1 304-16</inkml:trace>
          <inkml:trace contextRef="#ctx0" brushRef="#br0" timeOffset="200.532">4890 2636 924 0,'-9'-11'340'0,"9"11"-260"0,9-12-28 0,-5 9 116 16,9 3-104-16,8-4 8 16,9 0-44-16,12 0 8 15,1 0-20-15,8 8-88 16,-4 4 40-16,4-1-228 15,-4 5 144-15</inkml:trace>
        </inkml:traceGroup>
        <inkml:traceGroup>
          <inkml:annotationXML>
            <emma:emma xmlns:emma="http://www.w3.org/2003/04/emma" version="1.0">
              <emma:interpretation id="{C1778C6E-5D4E-4278-90A7-E6F1D393E154}" emma:medium="tactile" emma:mode="ink">
                <msink:context xmlns:msink="http://schemas.microsoft.com/ink/2010/main" type="inkWord" rotatedBoundingBox="7278,3705 7710,3660 7754,4081 7323,4127"/>
              </emma:interpretation>
              <emma:one-of disjunction-type="recognition" id="oneOf1"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05214.3798">5784 2742 320 0,'-4'-4'120'0,"4"4"-96"0,0 4-4 0,0-4 60 16,0 0-48-16,0 0 32 15,0 0-36-15,0 0 72 16,0 0-56-16,0 0 76 15,0 0-68-15,-5 0 36 16,5 4-52-16,-4 0 16 16,8-1-32-16,-12 1 28 15,4 4-32-15,-9-1 12 16,9 1-16-16,-13-1 0 16,8 1-4-16,-8 0-8 15,4 3 4-15,-8 0 4 16,8 4-4-16,-21 8 24 15,17 4-16-15,-8 3 32 16,8 0-28-16,-5 4 32 16,5-3-32-16,-4-1-12 15,4 0-8-15,0-7 40 16,8 0-24-16,-3-8 8 16,7 0-12-16,-8-4-8 15,9 1 4-15,-4-5-4 16,3 1 0-16,-3-5 0 15,4 5 0-15,-1-8 8 0,5 4-4 0,0-8-28 16,5 4 12-16</inkml:trace>
        </inkml:traceGroup>
        <inkml:traceGroup>
          <inkml:annotationXML>
            <emma:emma xmlns:emma="http://www.w3.org/2003/04/emma" version="1.0">
              <emma:interpretation id="{218FF858-ED53-4B55-B48A-C7325AE00BFF}" emma:medium="tactile" emma:mode="ink">
                <msink:context xmlns:msink="http://schemas.microsoft.com/ink/2010/main" type="inkWord" rotatedBoundingBox="7326,3627 7832,3574 7890,4129 7384,41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51.1374">5920 2787 820 0,'-21'-15'304'0,"21"15"-236"0,-13 4-20 0,-4 4 124 15,0 3-104-15,-17 12 44 16,-4 3-68-16,-5 16-8 16,9-1-20-16,-9 1-12 15,9 0 0-15,5-8-84 16,12-8 44-16,-5-7-164 16,14 0 116-16</inkml:trace>
          <inkml:trace contextRef="#ctx0" brushRef="#br0" timeOffset="439.7914">5528 2727 756 0,'0'0'280'16,"0"0"-216"-16,0 19-20 0,5-8 56 15,3 0-64-15,1 12 12 16,4 7-28-16,-5 8-4 16,5 8-8-16,0-1 20 15,-1-3-16-15,-3-4 24 16,-1 0-24-16,-8-8-136 15,5-7 68-15</inkml:trace>
          <inkml:trace contextRef="#ctx0" brushRef="#br0" timeOffset="104522.7895">5597 3030 364 0,'-5'0'132'0,"5"0"-100"0,0 0-12 0,0 0 112 32,0 0-76-32,5-4 68 0,7 0-72 15,1-3 40-15,8 3-52 0,-8-4 8 16,0 4-32-16,-5-3 20 15,5 7-24-15,-8-4 24 16,-1 8-24-16,-8-4-12 16,4 7-4-16,-5-7 48 15,10 4-24-15,-5-4 8 16,0 0-16-16,0 0 20 16,8 4-20-16,1-4 32 15,-1 4-28-15,-4-4-32 16,1 4 8-16,-5-1 36 15,4 5-16-15,0 3-28 16,0 1 8-16,-4-1 8 16,0 4 4-16,5-4-4 15,7 1 4-15,-3-1 4 16,4 1-4-16,-5-5 24 16,5 1-16-16,0-5 12 15,4 5-12-15,-4-4-16 16,-1 3 0-16,1 1 12 15,0 3-4-15,-5-3-4 16,1-1 4-16,-1-3 20 16,5 4-12-16,-4-8 4 15,-1 4-8-15,-4-4-24 16,1 0 8-16,-5 0 32 16,4 0-16-16,-4 0 0 0,0 0-4 15,0 0 4-15,0 0-4 0,0 0 8 16,0 0-8-16,0 0-4 15,0 0 4-15,0-4 4 16,0 4-4-16,0-4-4 16,0 0 4-16,0-3-4 15,0 7 0-15,-4-8-12 16,-1 8 8-16,-3-7 12 16,8 7-4-16,-9-8 8 15,9 4-8-15,-8-3-20 16,4 3 8-16,-9-8 12 15,9 5 0-15,-9-8 8 16,9 7-8-16,-9-7-4 16,0 4 4-16,0-8 4 15,1 7-4-15,-6-7-12 16,6 4 4-16,-10 0 4 16,5 4 0-16,-8-1 0 15,8 5 0-15,-4-4 0 16,-1 3 0-16,5-3 0 15,4 3 0-15,-8-3 8 16,13 3-4-16,-5-3-12 16,9 3 4-16,-5-11 12 15,5 12-4-15,-5-8-4 16,5 7 4-16,-9-3-4 16,5 3 0-16,-5-3 0 15,4 3 0-15,-8-3 8 0,9 7-4 16,-9-4-20-16,8 5 8 0,-3-9 48 15,7 5-20-15,-12-8 0 16,13 7-12-16,-5-7-24 16,5 7 8-16,-4 1 12 15,3 3 0-15,-3 0-36 16,8 4 16-16,-4 4-224 16,4 4 132-16</inkml:trace>
        </inkml:traceGroup>
        <inkml:traceGroup>
          <inkml:annotationXML>
            <emma:emma xmlns:emma="http://www.w3.org/2003/04/emma" version="1.0">
              <emma:interpretation id="{CEE15EB7-03E4-4EC7-8484-3E97BCEF4153}" emma:medium="tactile" emma:mode="ink">
                <msink:context xmlns:msink="http://schemas.microsoft.com/ink/2010/main" type="inkWord" rotatedBoundingBox="8621,3245 10596,3038 10668,3725 8693,393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63.4336">8654 2125 600 0,'4'-8'224'0,"-4"8"-176"0,13 12-12 15,-17-5 80-15,4 5-72 0,-9 14 16 16,5 8-36-16,-17 19 12 16,4 0-20-16,-26 4 36 15,13 0-28-15,-29-4 4 16,12-4-16-16,-21-7 12 15,12-4-16-15,1-12 4 16,17-3-4-16,-1-12 20 16,14-3-16-16,-1-12-32 15,13-4 12-15,1-14-44 16,12-1 32-16,4-15-64 16,0 4 48-16,5-11-8 15,8 10 24-15,-4-2 4 16,4 6 8-16,-5 1 32 15,1 11-12-15,-4-4 48 16,3 12-32-16,-3-4 20 16,4 15-28-16,4 8 8 15,-5-1-16-15,10 8 12 16,3 4-16-16,9 15 24 16,-4 0-20-16,0 8 32 0,4-4-28 15,-4 0 20-15,-5 3-20 16,-8-7 20-16,0 0-24 0,-4-7 12 15,-4 3-12-15,-9-11 20 16,8 8-20-16,-8-12 24 16,0 4-24-16,0-4-4 15,5 0-4-15,-5-11 28 16,0-1-16-16,0-3-76 16,8-3 32-16,-4-1-280 15,5 4 168-15</inkml:trace>
          <inkml:trace contextRef="#ctx0" brushRef="#br0" timeOffset="3092.8795">6814 2504 436 0,'9'-4'160'0,"-5"0"-124"0,-4 4-8 16,0 0 124-1,0 0-88-15,0-4 60 16,4 4-68-16,-4-4 56 16,5 4-64-16,-5-3-8 15,0-1-24-15,0-4 16 16,0 4-20-16,0-7 4 15,0 7-8-15,-5-11 20 16,1 8-16-16,-4-9 12 16,3 9-12-16,-7-1 20 15,7 5-20-15,-7 6-4 16,7 5-4-16,-7 15 12 0,3 7-8 16,-8 8 4-16,9 0-4 0,-1-1-24 15,9 1 8-15,4-7-4 16,5-1 4-16,8-7 32 15,4-4-12-15,9-12 24 16,4 1-24-16,13-8-40 16,0 0 16-16,4-8-16 15,0 1 16-15,-9-12 24 16,-12 3-4-16,-8-10 24 16,-5 7-20-16,-13-7-12 15,-4 3-4-15,-13 0 40 16,5 19-24-16,3 4 0 15,-3 4-8-15,-1 15-48 16,9 4 24-16,9-1 16 16,4 5 4-16,4-4 0 15,4-1 4-15,9-6 12 16,-5-1-8-16,1-8-48 16,4 5 24-16,-5-12-68 15,-4 3 48-15,-4-10 8 16,-4-1 16-16,-13-11-8 15,9-3 12-15,-9-12-32 16,0 7 24-16,-9-11 4 16,9 0 12-16,-13 4 44 15,9 8-24-15,-13-1 52 16,9 12-40-16,-5 0 20 0,4 15-32 16,1 0-16-16,8 0-8 0,0 4 4 15,8 3 0-15,5-3 24 16,4 4-12-16,4-8-4 15,5 0-4-15,4-12-16 16,0 5 8-16,4-12-24 16,0 4 16-16,4-8 4 15,-8 4 8-15,-5 0-12 16,-3 8 8-16,-10-4 72 16,1 7-36-16,-8 1-40 15,-1 7 4-15,-4 3 16 16,4 9-8-16,0 7 0 15,1 7 0-15,-1 8 12 16,4 0-8-16,1 4 4 16,-1 0-4-16,1-4 4 15,-1-4-8-15,-8-3 16 16,5-1-12-16,-14-7 60 16,1-4-40-16,-14-3 32 15,1-1-32-15,-9-3 0 16,5-1-16-16,-5-7-8 15,4 0 0-15,5 0-128 16,4 0 68-16,8-7-260 16,14 3 176-16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8T16:19:06.9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C79B48-CB13-4A7A-9223-886D19C5C570}" emma:medium="tactile" emma:mode="ink">
          <msink:context xmlns:msink="http://schemas.microsoft.com/ink/2010/main" type="writingRegion" rotatedBoundingBox="13281,18612 13394,18612 13394,18737 13281,18737"/>
        </emma:interpretation>
      </emma:emma>
    </inkml:annotationXML>
    <inkml:traceGroup>
      <inkml:annotationXML>
        <emma:emma xmlns:emma="http://www.w3.org/2003/04/emma" version="1.0">
          <emma:interpretation id="{C969593D-9712-407C-BAF1-20FE61D07BDE}" emma:medium="tactile" emma:mode="ink">
            <msink:context xmlns:msink="http://schemas.microsoft.com/ink/2010/main" type="paragraph" rotatedBoundingBox="13281,18612 13394,18612 13394,18737 13281,18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41854-4ED9-4271-AED4-051754A89498}" emma:medium="tactile" emma:mode="ink">
              <msink:context xmlns:msink="http://schemas.microsoft.com/ink/2010/main" type="line" rotatedBoundingBox="13281,18612 13394,18612 13394,18737 13281,18737"/>
            </emma:interpretation>
          </emma:emma>
        </inkml:annotationXML>
        <inkml:traceGroup>
          <inkml:annotationXML>
            <emma:emma xmlns:emma="http://www.w3.org/2003/04/emma" version="1.0">
              <emma:interpretation id="{737891B1-2479-4A49-82B3-84AD2BB8F4D1}" emma:medium="tactile" emma:mode="ink">
                <msink:context xmlns:msink="http://schemas.microsoft.com/ink/2010/main" type="inkWord" rotatedBoundingBox="13281,18612 13394,18612 13394,18737 13281,18737"/>
              </emma:interpretation>
              <emma:one-of disjunction-type="recognition" id="oneOf0">
                <emma:interpretation id="interp0" emma:lang="" emma:confidence="0">
                  <emma:literal>..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1.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I.</emma:literal>
                </emma:interpretation>
              </emma:one-of>
            </emma:emma>
          </inkml:annotationXML>
          <inkml:trace contextRef="#ctx0" brushRef="#br0">0 110 0,'0'0'16,"0"0"-1,81-110-15,-81 110 16,0 0-16,0 0 15</inkml:trace>
          <inkml:trace contextRef="#ctx0" brushRef="#br0" timeOffset="-139.371">98 110 0,'0'0'16,"0"0"-16,0 0 15,0 0-15,0 0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28T16:19:35.9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01CBEC-57A5-4B8B-96D5-323D28591973}" emma:medium="tactile" emma:mode="ink">
          <msink:context xmlns:msink="http://schemas.microsoft.com/ink/2010/main" type="writingRegion" rotatedBoundingBox="7289,18029 7304,18029 7304,18044 7289,18044"/>
        </emma:interpretation>
      </emma:emma>
    </inkml:annotationXML>
    <inkml:traceGroup>
      <inkml:annotationXML>
        <emma:emma xmlns:emma="http://www.w3.org/2003/04/emma" version="1.0">
          <emma:interpretation id="{F3DA9B70-B78C-4483-B34D-43EA0CB51510}" emma:medium="tactile" emma:mode="ink">
            <msink:context xmlns:msink="http://schemas.microsoft.com/ink/2010/main" type="paragraph" rotatedBoundingBox="7289,18029 7304,18029 7304,18044 7289,18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728715-C34A-4056-8EC4-52C7B106DA10}" emma:medium="tactile" emma:mode="ink">
              <msink:context xmlns:msink="http://schemas.microsoft.com/ink/2010/main" type="line" rotatedBoundingBox="7289,18029 7304,18029 7304,18044 7289,18044"/>
            </emma:interpretation>
          </emma:emma>
        </inkml:annotationXML>
        <inkml:traceGroup>
          <inkml:annotationXML>
            <emma:emma xmlns:emma="http://www.w3.org/2003/04/emma" version="1.0">
              <emma:interpretation id="{34625F2E-9FE9-4F87-AB6A-434D21E5E216}" emma:medium="tactile" emma:mode="ink">
                <msink:context xmlns:msink="http://schemas.microsoft.com/ink/2010/main" type="inkWord" rotatedBoundingBox="7289,18029 7304,18029 7304,18044 7289,1804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18:17.0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55158E4-891A-4917-A8BA-858FBE7011F4}" emma:medium="tactile" emma:mode="ink">
          <msink:context xmlns:msink="http://schemas.microsoft.com/ink/2010/main" type="writingRegion" rotatedBoundingBox="18032,7042 22774,6917 22815,8469 18072,8594"/>
        </emma:interpretation>
      </emma:emma>
    </inkml:annotationXML>
    <inkml:traceGroup>
      <inkml:annotationXML>
        <emma:emma xmlns:emma="http://www.w3.org/2003/04/emma" version="1.0">
          <emma:interpretation id="{8DFED498-5A10-4F37-9E5A-C3E3907B228F}" emma:medium="tactile" emma:mode="ink">
            <msink:context xmlns:msink="http://schemas.microsoft.com/ink/2010/main" type="paragraph" rotatedBoundingBox="18032,7042 22774,6917 22815,8469 18072,8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453BEB-6BBE-48E1-8B93-CCF925BA1215}" emma:medium="tactile" emma:mode="ink">
              <msink:context xmlns:msink="http://schemas.microsoft.com/ink/2010/main" type="line" rotatedBoundingBox="18032,7042 22774,6917 22815,8469 18072,8594"/>
            </emma:interpretation>
          </emma:emma>
        </inkml:annotationXML>
        <inkml:traceGroup>
          <inkml:annotationXML>
            <emma:emma xmlns:emma="http://www.w3.org/2003/04/emma" version="1.0">
              <emma:interpretation id="{5C33210D-079E-4A55-8043-C38AF0B6A4BD}" emma:medium="tactile" emma:mode="ink">
                <msink:context xmlns:msink="http://schemas.microsoft.com/ink/2010/main" type="inkWord" rotatedBoundingBox="18848,7462 22057,7377 22067,7776 18859,7860"/>
              </emma:interpretation>
            </emma:emma>
          </inkml:annotationXML>
          <inkml:trace contextRef="#ctx0" brushRef="#br0">16945 6932 488 0,'-13'-4'180'0,"13"4"-140"0,4 4-12 0,1-4 136 16,-1 0-96-16,-4 0 104 16,17 4-96-16,0-4 4 15,8 0-48-15,5-4 24 16,4 4-32-16,0-4 4 15,0 1-16-15,0-5-16 16,-4 4 0-16,-8-3 20 16,7 3-8-16,-7-4 16 15,-5 8-16-15,-5-4-20 16,-3 4 4-16,-9-3-224 16,4 3 124-16</inkml:trace>
          <inkml:trace contextRef="#ctx0" brushRef="#br0" timeOffset="2538.8913">20130 6463 540 0,'0'-8'200'0,"0"8"-156"0,-4 12-12 0,-5-5 132 16,9 1-96-16,-13 7 24 16,9 4-52-16,-21 3 60 15,20 5-52-15,-20-1 52 16,8 5-56-16,-9-1-12 16,18 0-20-16,-1 1-12 15,5-5 4-15,8-3-24 16,9-1 12-16</inkml:trace>
        </inkml:traceGroup>
        <inkml:traceGroup>
          <inkml:annotationXML>
            <emma:emma xmlns:emma="http://www.w3.org/2003/04/emma" version="1.0">
              <emma:interpretation id="{AF622EB7-6876-4F98-B97A-60116AC835D6}" emma:medium="tactile" emma:mode="ink">
                <msink:context xmlns:msink="http://schemas.microsoft.com/ink/2010/main" type="inkWord" rotatedBoundingBox="22276,6954 22775,6941 22815,8469 22316,8483"/>
              </emma:interpretation>
            </emma:emma>
          </inkml:annotationXML>
          <inkml:trace contextRef="#ctx0" brushRef="#br0" timeOffset="3930.7073">20517 6065 372 0,'0'-15'140'0,"0"15"-112"0,0-11-4 16,0 3 164 0,0 8-108-16,0-4 108 15,0 4-108-15,0 4-24 16,9 4-36-16,4 18 20 15,8 8-24-15,9 27 12 16,4 7-16-16,13 19 0 16,-5 0-4-16,14 38 20 15,-14-8-16-15,-3 12 24 0,-18-15-24 16,-21-5 4-16,0-18-8 16,-43 8 48-16,1-12-32 15,-22-4 16-15,4-11-24 0,-12-19-8 16,4-11-4-16,-5-20-216 15,14-7 116-15</inkml:trace>
        </inkml:traceGroup>
        <inkml:traceGroup>
          <inkml:annotationXML>
            <emma:emma xmlns:emma="http://www.w3.org/2003/04/emma" version="1.0">
              <emma:interpretation id="{3E1BFC88-7AD2-4A75-B198-AC359E908AD1}" emma:medium="tactile" emma:mode="ink">
                <msink:context xmlns:msink="http://schemas.microsoft.com/ink/2010/main" type="inkWord" rotatedBoundingBox="18032,7042 20975,6964 21007,8203 18064,8280"/>
              </emma:interpretation>
            </emma:emma>
          </inkml:annotationXML>
          <inkml:trace contextRef="#ctx0" brushRef="#br0" timeOffset="3377.421">16596 6122 404 0,'-5'-4'148'0,"5"4"-112"0,-4-3-12 0,0-1 136 16,4 4-92-16,-9-4 36 15,1 8-64-15,-9-4 20 16,0 7-32-16,-13 5 28 31,0 7-32-31,-21 15 4 0,8 4-16 0,-12 18 72 16,12 5-48-16,-8 15 4 15,9-1-24-15,-1 27 32 16,22 1-24-16,21 6 20 16,8-14-24-16,35-4 8 15,12-15-16-15,26 3-96 16,4-11 48-16,35 4-528 16,-5-11 312-16</inkml:trace>
          <inkml:trace contextRef="#ctx0" brushRef="#br0" timeOffset="1356.8865">18916 6463 332 0,'13'-12'120'0,"-13"12"-92"0,26-7-8 0,-22 3 192 16,13 4-120-16,-4 0 52 15,-1 8-84-15,-3-1 32 16,0 1-52-16,-9-1 24 16,0 5-36-16,-18-1 60 15,14 0-48-15,-13-3 44 16,4 3-48-16,1-7 0 15,3 0-24-15,9-4-24 16,4 4 4-16,18-8 4 16,3 4 4-16,9-4-168 15,-4 4 92-15</inkml:trace>
          <inkml:trace contextRef="#ctx0" brushRef="#br0" timeOffset="-347.9477">16600 6607 404 0,'0'-8'148'0,"0"8"-112"0,4-4-12 0,-4 0 108 15,0 8-76-15,0-4 68 16,0 0-72-16,0 4 4 16,0 0-32-16,0 3 68 15,0 9-56-15,-4 14 4 16,0 4-24-16,-5 11 32 15,5 4-24-15,-13 4 4 16,13-3-16-16,-1-5 28 16,5-3-24-16,-8-4 4 15,8-12-12-15,-9-7 20 16,13 0-16-16,-4-11-12 16,0-5-4-16,0-6-216 15,9-1 120-15,0 0-348 0,3 0 252 16</inkml:trace>
          <inkml:trace contextRef="#ctx0" brushRef="#br0" timeOffset="1049.0704">18001 6781 476 0,'-13'-8'176'0,"13"8"-136"0,13-7-12 0,-13 3 100 15,4 4-76-15,0-8 40 16,1 1-52-16,-5-5 12 16,4 5-32-16,-8-8 8 15,4 7-16-15,-5-7 0 16,1 7-4-16,-4-3-8 15,-1 7 4-15,-4 0 20 16,5 8-12-16,-9 0 24 16,4 7-24-16,-8 4 24 15,8 4-24-15,-13 12 32 16,9 3-28-16,-4 7 20 16,8 1-20-16,0-4-36 15,5 0 12-15,8-4 36 16,4-8-16-16,5 1 24 0,8-12-20 15,4 4-8-15,0-12-4 16,5-3-4-16,-1-4 0 0,9-7-64 16,5 3 36-16,3-8-16 15,1 5 28-15,0-12 16 16,-1 4 4-16,-8-8-12 16,5 4 4-16,-18 0 28 15,0 4-12-15,-8 0-4 16,-5 4-4-16,-8-1 20 15,0 8-12-15,-4 4-12 16,0 8-4-16,-5 7-32 16,5 4 20-16,-4 4 24 15,3 3-4-15,1 1-16 16,8-1 4-16,1-3 20 16,3 0-4-16,5-4 24 15,-5-4-20-15,9-8-12 16,0 5-4-16,-8-12 12 15,12 0-4-15,-12-15-12 16,12 3 4-16,-8-14-16 16,4 3 12-16,-4-11-12 15,-5 4 8-15,1-8 8 16,-1 11 4-16,-12-3 8 16,4 11-4-16,-13-4-12 15,13 8 4-15,-8-4-4 16,3 8 0-16,-3 0 8 0,8 3 0 15,0 0-20-15,0 5 12 0,0-5 4 16,8 4 4-16,1-7-12 16,4 7 8-16,8-3 4 15,-8 3 0-15,4 0-20 16,4 4 12-16,-12 0 4 16,12 4 4-16,-8 3 0 15,4 5 0-15,-5 7-20 16,-3 3 12-16,-5 9 40 15,5 3-20-15,-9 0 36 16,0-4-32-16,-4 0 32 16,-1 1-32-16,-3-9 48 15,3-3-36-15,-3-4 12 16,-1-3-24-16,-12-8 28 16,17-1-28-16,-13-6 20 15,8-1-20-15,-3-8-60 16,7 5 20-16,1-12-208 15,8 0 128-15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46:09.0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485B63-0076-4AAC-A0FC-BAD3FF989671}" emma:medium="tactile" emma:mode="ink">
          <msink:context xmlns:msink="http://schemas.microsoft.com/ink/2010/main" type="writingRegion" rotatedBoundingBox="2278,524 23946,2 24361,17212 2693,17735"/>
        </emma:interpretation>
      </emma:emma>
    </inkml:annotationXML>
    <inkml:traceGroup>
      <inkml:annotationXML>
        <emma:emma xmlns:emma="http://www.w3.org/2003/04/emma" version="1.0">
          <emma:interpretation id="{55159DCB-350D-42DE-AFC4-B461EFD867CD}" emma:medium="tactile" emma:mode="ink">
            <msink:context xmlns:msink="http://schemas.microsoft.com/ink/2010/main" type="paragraph" rotatedBoundingBox="2794,513 14401,189 14429,1178 2822,1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425B62-7005-460C-BF26-0E70657EB357}" emma:medium="tactile" emma:mode="ink">
              <msink:context xmlns:msink="http://schemas.microsoft.com/ink/2010/main" type="line" rotatedBoundingBox="2794,513 14401,189 14429,1178 2822,1502"/>
            </emma:interpretation>
          </emma:emma>
        </inkml:annotationXML>
        <inkml:traceGroup>
          <inkml:annotationXML>
            <emma:emma xmlns:emma="http://www.w3.org/2003/04/emma" version="1.0">
              <emma:interpretation id="{3B2A1A56-CF05-443F-BD0B-71986EE3B0A5}" emma:medium="tactile" emma:mode="ink">
                <msink:context xmlns:msink="http://schemas.microsoft.com/ink/2010/main" type="inkWord" rotatedBoundingBox="2794,513 3397,496 3416,1188 2814,12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 25 436 0,'13'-11'160'0,"-13"11"-124"0,4 0-8 0,-4-8 52 16,5 8-48-16,-5-4 68 15,4 4-60-15,-4-3 44 16,4 3-48-16,-4 0 32 16,0 0-36-16,0 0 16 15,0 0-28-15,-4 0-8 16,4 7-8-16,-9 5 12 16,5-5-8-16,-13 20 16 15,13-1-16-15,-9 31-4 16,5 0 0-16,-9 11 4 15,12 7-4-15,-7-6 8 16,7-16-8-16,-3-4 16 16,4-8-12-16,-5-7-12 15,9-3 0-15,-9-12 4 16,9 0 0-16,-4-4 16 16,4-4-8-16,-4-7-48 15,8 0 24-15,-4-4-128 16,0 0 80-16,4-8-280 15,5 4 192-15</inkml:trace>
          <inkml:trace contextRef="#ctx0" brushRef="#br0" timeOffset="615.1353">126 33 520 0,'0'-8'192'0,"0"8"-152"0,0 0-8 0,0 0 44 16,0 0-48-16,5-7 16 15,3 7-28-15,9 0 28 16,5-4-28-16,12-8 12 15,0 9-16-15,8-9 28 16,5 8-24-16,-4 4 32 16,-5 4-32-16,-4 4-4 15,-4 3-8-15,-5 4 28 16,-3 0-16-16,-5 1 4 16,-4 3-12-16,-5-4 12 15,5 4-12-15,-9-8 24 16,5 4-20-16,-9 0 4 15,0 0-8-15,-5 0 4 0,5 1-8 16,-12 3 24-16,3-4-16 0,-12 4-4 16,-1 0-4-16,-12-1 4 31,5 1-4-31,-14 0-20 0,9 0 8 0,-9-4 32 16,9 1-16-16,-8-5-8 15,12 0-4-15,-8-7 40 16,12-4-24-16,-4 0 52 15,13-8-36-15,-4-10-4 16,8 10-16-16,-8-15-24 16,12 16 8-16,1-12 4 15,4 11 4-15,-5 4-44 16,13-3 24-16,-4 7-56 16,0 0 44-16,9 0-168 15,-9 0 108-15,4 7-460 16,5 5 308-16</inkml:trace>
        </inkml:traceGroup>
        <inkml:traceGroup>
          <inkml:annotationXML>
            <emma:emma xmlns:emma="http://www.w3.org/2003/04/emma" version="1.0">
              <emma:interpretation id="{3E70BA65-1206-4A80-893D-C931FFD33C1E}" emma:medium="tactile" emma:mode="ink">
                <msink:context xmlns:msink="http://schemas.microsoft.com/ink/2010/main" type="inkWord" rotatedBoundingBox="3978,549 7341,455 7364,1274 4000,13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43.2783">1195 559 364 0,'-13'4'132'0,"13"-4"-100"0,5 0-12 16,-5 0 168 0,0 0-108-16,0 0 28 15,0 0-64-15,0 0 52 16,8 0-56-16,1 0 28 16,-1 0-40-16,1 0 8 0,-1 7-20 0,5-7 20 15,0 4-24-15,0-4 24 16,-1 4-24-16,1-1 12 15,0 1-12-15,4-4 20 16,0 0-20-16,0 0-4 16,4 0-4-16,1-4 12 15,-1 4-8-15,-4-3 4 16,0 3-4-16,-4-4-60 16,0 4 28-16,-5-4-128 15,5 4 80-15,-5-4-292 16,1 4 204-16</inkml:trace>
          <inkml:trace contextRef="#ctx0" brushRef="#br0" timeOffset="2808.1211">1191 354 416 0,'4'-3'152'0,"5"-5"-116"0,-9 4-12 15,0 0 120 1,8 4-84-16,-8-3 72 15,5 3-76-15,-5 0 24 16,0 0-48-16,4 0 36 16,0 3-40-16,0-3 12 15,1 8-24-15,3 0 0 16,5-5-8-16,0-3 28 0,-1 4-20 0,5-8 4 16,0 4-12-16,1-3 12 15,-1 3-12-15,-5 0-4 16,5 0 0-16,-4-8 20 15,0 16-12-15,-5-8-4 16,1 0-4-16,-5 0-84 16,0 0 44-16,-4 0-276 15,0 3 172-15</inkml:trace>
          <inkml:trace contextRef="#ctx0" brushRef="#br0" timeOffset="6909.4544">1787 453 384 0,'-4'0'140'0,"4"0"-108"0,13 0-8 0,-9-8 144 16,0 16-96-16,5-16 76 16,8 8-84-16,-4 0 0 15,4 8-40-15,-5-8 40 16,1 4-36-16,-4-4 4 16,3 0-20-16,-3 0 12 15,-1 3-16-15,-3-6 32 16,3 3-24-16,1-4 4 15,-1 4-12-15,-8 0 4 16,4 0-8-16,5 0-124 16,-9 0 64-16</inkml:trace>
          <inkml:trace contextRef="#ctx0" brushRef="#br0" timeOffset="4174.3733">2456 59 364 0,'-13'-7'132'0,"13"7"-100"0,-9-8-12 0,5 4 96 16,4 8-68-16,-8 4 24 16,3-1-40-16,-7 20 40 15,3 7-40-15,-12 19 12 16,4 3-28-16,-9 9-8 16,5-5-4-16,-5-10 12 15,9-1-8-15,-4-15 24 16,8 0-20-16,-4-15 32 15,9 4-28-15,-1-12-12 16,5-4-8-16,4-7-4 16,8 0 0-16,-3-15-80 15,3 4 48-15,1-12-72 16,-1 4 64-16,-3-15-20 16,3 0 40-16,-4-7 24 15,1 7 4-15,-1-16 72 16,0 16-40-16,0-7 60 15,1 7-56-15,-1-1 20 16,4 13-36-16,1-12 28 16,-1 15-32-16,1-4 32 15,4 16-32-15,-5-12-4 16,5 3-8-16,-4 5 4 16,3 4-4-16,-3 3-12 0,-1 4 4 15,1 0 20 1,4 0-8-16,-1 19 24 0,1 0-20 0,4 22 32 15,0 8-28-15,5 23 4 16,-1-4-12-16,4 4 4 16,1-7-8-16,-5-8-4 15,5-12 4-15,-5-3 4 16,5-8-4-16,-9-8 24 16,0-7-16-16,-5-8 12 15,5 1-12-15,-4-12 56 16,0 0-40-16,-4-12-4 15,-1 5-12-15,1-12-20 16,3 4 4-16,1-27 4 16,0 8 0-16,4-30 0 15,4 7 0-15,0-23 16 16,5 12-8-16,-5 0-20 16,1 23 4-16,-5-4 12 15,4 15 0-15,-8 3 16 16,4 12-12-16,-4 0-28 15,-1 8 8-15,-3 3-4 16,-1 5 8-16,-3-1-100 16,-1 8 60-16,-4-1-192 15,4 1 136-15</inkml:trace>
          <inkml:trace contextRef="#ctx0" brushRef="#br0" timeOffset="6186.5304">3295 551 436 0,'-9'-4'160'0,"9"4"-124"0,9 12-8 0,-9-12 88 15,0 0-68-15,4 0 52 16,4 4-60-16,1-4 16 16,4 3-36-16,-1-3 28 15,1-3-32-15,0 3 4 16,4 0-12-16,0-4-8 15,0 4 4-15,0-4-4 16,4 0 0-16,-8-3 24 16,4 3-12-16,-4-7 12 15,0 7-12-15,-5-8-8 16,1 5 0-16,-5-8-4 16,5 7 0-16,-9-3-12 15,4-1 8-15,-4-3 4 16,0 8 0-16,-4-5-12 15,4 9 8-15,-9-5 28 16,5 4-12-16,-5-3-4 16,5 7-4-16,-5-8-16 0,5 4 8 0,-9-3 12 15,9 7-4-15,-9 0-20 16,5 3 8-16,-5 1 12 16,5 0 0-16,-9 4-12 15,8-1 4-15,-4 1 4 16,5-1 0-16,-5 1 8 15,9-1-4-15,-9-3-28 16,9 4 12-16,-5-4 24 16,9 3-8-16,-8 1-16 15,8-1 4-15,-9 5 12 16,9-1 0-16,-8-3-12 16,8 3 4-16,-9 4 28 15,9 0-12-15,-8-3 4 16,8 3-8-16,-9 0 12 15,9 4-12-15,-4-12 16 16,4 8-16-16,-4-3 4 16,8 3-4-16,-4-4-8 15,4 4 4-15,-4-3 12 16,9-1-8-16,-1 1 4 16,1-1-4-16,-1-4 12 15,1 5-12-15,3-5 4 16,5 1-4-16,5-4-16 15,-1 3 4-15,5-7 28 0,3 4-12 16,5-4 4-16,1 0-8 0,-1-4-32 16,0 1 12-16,-9-1-100 15,1 0 60-15</inkml:trace>
          <inkml:trace contextRef="#ctx0" brushRef="#br0" timeOffset="7672.9847">4048 245 528 0,'-12'-16'196'0,"12"16"-152"0,0-7-12 0,0 3 88 16,4 4-72-16,4-4 8 15,-8 1-36-15,9 3 48 16,4 0-36-16,-1 7 12 16,10 8-28-16,3 12-16 15,9 7-4-15,5 4 20 16,3 3-8-16,1 1 16 16,-5 0-16-16,0-8 40 15,-8-4-24-15,-4-11 12 16,-5 4-20-16,-8-12 28 15,0 8-28-15,-13-15 56 16,4-1-40-16,-8-3-76 16,4 0 20-16,-5 0-212 15,5-3 132-15</inkml:trace>
          <inkml:trace contextRef="#ctx0" brushRef="#br0" timeOffset="7942.7401">4538 211 416 0,'-13'-8'152'0,"13"8"-116"0,4 0-12 0,-4 0 144 16,0 8-96-16,-4-1 76 16,0 12-84-16,-5 4 16 15,1-4-44-15,-13 15 40 16,4-8-44-16,-22 8 4 15,5-3-24-15,-21 3 28 16,17 0-24-16,-9-15 12 16,8 3-16-16,5-3-24 15,4-4 4-15,9-3-92 16,13-1 52-16</inkml:trace>
        </inkml:traceGroup>
        <inkml:traceGroup>
          <inkml:annotationXML>
            <emma:emma xmlns:emma="http://www.w3.org/2003/04/emma" version="1.0">
              <emma:interpretation id="{0111E7D4-80F8-4A14-AE98-77DAD524CF86}" emma:medium="tactile" emma:mode="ink">
                <msink:context xmlns:msink="http://schemas.microsoft.com/ink/2010/main" type="inkWord" rotatedBoundingBox="7996,1191 8063,1189 8067,1316 8000,13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76.8421">5249 669 684 0,'4'15'252'0,"-4"-15"-192"0,-4 26-20 0,-4-11 48 15,-1 4-56-15,-12 8-48 16,-1-1 8-16</inkml:trace>
        </inkml:traceGroup>
        <inkml:traceGroup>
          <inkml:annotationXML>
            <emma:emma xmlns:emma="http://www.w3.org/2003/04/emma" version="1.0">
              <emma:interpretation id="{F9C4BD8B-C733-4D79-A014-3D238B5343FC}" emma:medium="tactile" emma:mode="ink">
                <msink:context xmlns:msink="http://schemas.microsoft.com/ink/2010/main" type="inkWord" rotatedBoundingBox="10772,494 11249,481 11271,1266 10794,12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313.0001">8140 14 372 0,'5'-8'140'0,"-1"4"-112"0,0-3-4 0,-4 3 144 15,4 4-96-15,-4-4 60 16,0 0-76-16,0-3-8 16,0 7-28-16,-4-8 32 15,4 8-28-15,-4 4-12 16,0 4-8-16,-5 11 40 16,1 7-24-16,-9 35 0 15,8 7-12-15,-8 15 12 16,4 0-12-16,-4 1 4 15,5-16-4-15,-6-4-8 16,10-3 4-16,-5-16-4 16,9-3 0-16,-5-12-64 15,5-4 36-15,0-14-164 16,4-5 108-16</inkml:trace>
          <inkml:trace contextRef="#ctx0" brushRef="#br0" timeOffset="20614.2767">7974 158 456 0,'-4'-42'168'0,"4"42"-128"0,17-30-16 0,0 15 36 16,4 7-40-16,14-3 36 16,3-5-32-16,13 5 64 15,0 7-48-15,4 4 52 16,-3 4-52-16,-10 7 16 15,-4 5-36-15,-16 3 52 16,-1-4-40-16,-12 4 92 16,-5 3-72-16,-17 5 12 15,4-8-40-15,-16 0 24 16,4 0-32-16,-18-19-24 16,14 3 4-16,-9-14-88 15,12 3 52-15,-3-7-64 16,12 8 60-16</inkml:trace>
        </inkml:traceGroup>
        <inkml:traceGroup>
          <inkml:annotationXML>
            <emma:emma xmlns:emma="http://www.w3.org/2003/04/emma" version="1.0">
              <emma:interpretation id="{7F827EDE-29B5-4438-92DC-924B9CFF22E1}" emma:medium="tactile" emma:mode="ink">
                <msink:context xmlns:msink="http://schemas.microsoft.com/ink/2010/main" type="inkWord" rotatedBoundingBox="11878,518 12045,513 12051,719 11884,724"/>
              </emma:interpretation>
            </emma:emma>
          </inkml:annotationXML>
          <inkml:trace contextRef="#ctx0" brushRef="#br0" timeOffset="21169.7521">9073 195 676 0,'9'8'248'0,"-9"-8"-192"0,34-4-16 0,-17 0 12 16,0 1-36-16</inkml:trace>
          <inkml:trace contextRef="#ctx0" brushRef="#br0" timeOffset="21021.8597">9162 14 696 0,'-8'-12'256'0,"8"12"-196"0,0-3-20 0,0-1 128 16,0 8-100-16,8-4 8 15,-8 0-48-15,5 0-36 16,-1 0 4-16,9 0 16 15,8 0-4-15,-8-4-196 16,4 4 100-16</inkml:trace>
        </inkml:traceGroup>
        <inkml:traceGroup>
          <inkml:annotationXML>
            <emma:emma xmlns:emma="http://www.w3.org/2003/04/emma" version="1.0">
              <emma:interpretation id="{7FCAC7AA-3E45-42F9-9382-2748FA30CB37}" emma:medium="tactile" emma:mode="ink">
                <msink:context xmlns:msink="http://schemas.microsoft.com/ink/2010/main" type="inkWord" rotatedBoundingBox="12541,486 14408,433 14420,864 12553,916"/>
              </emma:interpretation>
            </emma:emma>
          </inkml:annotationXML>
          <inkml:trace contextRef="#ctx0" brushRef="#br0" timeOffset="22296.3609">10342 40 652 0,'-17'4'244'0,"17"-4"-192"0,4 19-12 0,0-11 48 15,9 3-56-15,9-4 16 16,-1 1-32-16,4-4 8 16,1 0-12-16,-1-12 12 15,1 4-16-15,8-7 16 16,-8 0-16-16,-5-8 16 16,0 7-16-16,-12-3 24 15,-1 4-20-15,-8-8-4 16,0 7-4-16,-8-3 12 15,-1 4-8-15,-8 3 4 16,9 5-4-16,-5-1-8 16,4 8 4-16,-3 3 12 15,3 5-8-15,-8 6-4 16,0 1 0-16,8 12-24 16,1 7 12-16,-1 3 20 15,5 5-4-15,4-1-4 16,4 0 0-16,5-7 12 15,8-4-8-15,4-3 24 0,9-16-20 16,21-11-92-16,0-4 44 0,17-19-244 16,1 0 156-16</inkml:trace>
          <inkml:trace contextRef="#ctx0" brushRef="#br0" timeOffset="22538.0039">11138-32 508 0,'-4'0'188'0,"4"0"-148"0,9 0-8 0,-9 4 104 15,4 0-80-15,0 0 40 16,5 7-56-16,3 4 48 16,10 0-52-16,3 0 36 15,1 4-40-15,8 0-8 16,4 4-16-16,-4-4 20 15,-4-4-16-15,0-4-92 16,-9 1 44-16,0-12-252 16,-4 4 160-16</inkml:trace>
          <inkml:trace contextRef="#ctx0" brushRef="#br0" timeOffset="29051.5811">11287 86 488 0,'-12'0'180'0,"12"0"-140"0,-9-4-12 0,9 0 76 16,0 8-64 0,0-8 8-16,0 4-28 0,0-7-4 15,9 7-8-15,3-12 12 16,-3 12-12-16,-1-7-20 16,-3 7 4-16,-5 0 48 15,8 0-20-15,-16-8 24 16,8 16-24-16,0-8 28 15,0 0-32-15,-5 3 20 16,-3 1-20-16,-1 0 0 16,9 4-8-16,-8-8 12 15,8 7-12-15,-4 4 40 16,4 8-24-16,-9 0-12 16,0 8-8-16,-3-8 20 15,7 0-12-15,-3-8-4 16,8 4-4-16,-9-7 4 15,9-1-4-15,0-11-4 16,5 4 4-16,-1-7-4 16,0 3 0-16,0-3-100 15,1-1 56-15</inkml:trace>
          <inkml:trace contextRef="#ctx0" brushRef="#br0" timeOffset="22736.7394">11598-62 676 0,'-13'0'248'0,"13"0"-192"0,-17-8-16 0,0 8 156 16,9 4-116-16,-22 0 56 16,17 4-80-16,-17 3-44 15,9 8-8-15,-9 4-4 16,13-1 0-16,-8 9 8 16,8-5-4-16,-5 4-108 15,10 1 56-15</inkml:trace>
          <inkml:trace contextRef="#ctx0" brushRef="#br0" timeOffset="29639.8381">11453 93 488 0,'0'0'180'0,"0"0"-140"0,0 4-12 16,0-4 92-1,0 0-72-15,0 0 44 0,13 4-56 16,-4 0 44-16,-1 3-48 0,1 1 4 16,-1-1-24-16,1-3 12 31,-1 4-16-31,-8-8-40 0,0 0 20 0,-4 3-360 15,12 1 204-15</inkml:trace>
          <inkml:trace contextRef="#ctx0" brushRef="#br0" timeOffset="21847.0536">9750 59 652 0,'-8'-4'244'0,"8"4"-192"0,-5 4-12 16,1-4 136 0,8 0-104-16,1 0 8 15,7 0-52-15,1 0-16 16,4 0-8-16,0-4 28 16,4 4-16-16,1-3-164 15,3-5 80-15</inkml:trace>
        </inkml:traceGroup>
      </inkml:traceGroup>
    </inkml:traceGroup>
    <inkml:traceGroup>
      <inkml:annotationXML>
        <emma:emma xmlns:emma="http://www.w3.org/2003/04/emma" version="1.0">
          <emma:interpretation id="{8C2EB24C-D819-4524-B472-75E3294ACD84}" emma:medium="tactile" emma:mode="ink">
            <msink:context xmlns:msink="http://schemas.microsoft.com/ink/2010/main" type="paragraph" rotatedBoundingBox="2311,1904 21465,1442 21504,3073 2350,3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C8CE92-84BC-4CF8-A56A-E81FAC9FEDB3}" emma:medium="tactile" emma:mode="ink">
              <msink:context xmlns:msink="http://schemas.microsoft.com/ink/2010/main" type="line" rotatedBoundingBox="2311,1904 21465,1442 21504,3073 2350,3535"/>
            </emma:interpretation>
          </emma:emma>
        </inkml:annotationXML>
        <inkml:traceGroup>
          <inkml:annotationXML>
            <emma:emma xmlns:emma="http://www.w3.org/2003/04/emma" version="1.0">
              <emma:interpretation id="{1988B87F-7EFB-4E21-BC52-2A087F9EF6EE}" emma:medium="tactile" emma:mode="ink">
                <msink:context xmlns:msink="http://schemas.microsoft.com/ink/2010/main" type="inkWord" rotatedBoundingBox="2312,1967 3088,1949 3121,3311 2345,333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182.3663">-69 2451 756 0,'-17'-7'280'0,"17"7"-216"0,0-4-20 0,0 0 84 16,0 8-80-16,0-4 32 16,8 0-44-16,5 0 20 15,4 0-28-15,-4 0 8 16,8 0-20-16,0-4 8 16,9 4-12-16,0-4 0 15,4 1-4-15,-4-5 4 16,0 8-8-16,-1-8 24 15,-3 8-16-15,-9-3-4 16,0 6-4-16,-9-3-24 16,-3 0 12-16,-5 0-172 15,0 0 100-15</inkml:trace>
          <inkml:trace contextRef="#ctx0" brushRef="#br0" timeOffset="33510.529">161 2183 208 0,'-22'-8'76'0,"22"8"-60"0,0-4-4 16,0 0 84 0,0 8-56-16,0-4 88 15,0 0-72-15,0 4 44 16,0 0-60-16,-8 0 40 0,8 3-44 0,0 5 60 15,0 6-56-15,-5 9 72 16,-3-1-64-16,-1 8 28 16,9 4-44-16,-8 4 8 15,4 0-24-15,-13-1 0 16,12 1-8-16,-3 0 20 16,-1-1-16-16,5-3-108 15,0 0 48-15,-5-8-164 16,9-3 116-16,-8-8-340 15,4-4 244-15</inkml:trace>
          <inkml:trace contextRef="#ctx0" brushRef="#br0" timeOffset="32683.786">-368 1448 384 0,'-8'-4'140'0,"8"4"-108"0,-4 27-8 15,-1-4 12-15,1 7-24 0,-4 23 120 16,3 8-76-16,-7 7 84 15,7-4-80-15,-7 12 76 16,7-8-80-16,-3 0 8 16,8-4-40-16,-4-7 12 15,4-8-20-15,-5-11 36 16,5-8-28-16,-4-11 12 16,4-7-20-16,0-24-124 15,4 1 60-15,1-23-140 16,-1 4 104-16,0-20-160 15,9 5 136-15,-5-12-160 16,5 12 156-16,-4-12 88 16,-1 8 20-16,1-15 296 15,-1 14-160-15,5-3 140 16,4 12-160-16,9-5 36 16,-1 12-84-16,13 0 4 15,5 11-36-15,8 4-12 16,-4 12-12-16,13 11-8 15,-1 7 4-15,9 12-4 16,-4 7 0-16,-13 4 16 16,-4 0-8-16,-21 4 60 15,-5-8-40-15,-34 4 60 16,-8-3-52-16,-26-1 20 16,5-4-36-16,-27 1 0 15,6-8-12-15,-23-4-8 0,14-4 4 16,-9-3 4-1,17 3-4-15,0-11 16 0,22 4-12 0,3-4-84 16,14 0 44-16,4-4-104 16,8 4 76-16,4-4-228 15,9 8 164-15</inkml:trace>
          <inkml:trace contextRef="#ctx0" brushRef="#br0" timeOffset="33796.2901">-65 2800 416 0,'-4'-8'152'0,"4"8"-116"0,-9-11-12 0,9 3 136 15,0 8-92-15,0-8 44 16,9 8-68-16,-9-7 20 16,0 7-36-16,0-4 28 15,0 4-32-15,4 0 32 16,-4 4-32-16,8-4 32 16,-3 0-32-16,7 0 48 15,5 0-40-15,0-4 28 16,0 0-32-16,5-3-16 15,-1 3-8-15,0-4 12 0,9 8-8 16,-9 0 32-16,1 4-24 16,-9 0-144-16,4 0 64 0</inkml:trace>
        </inkml:traceGroup>
        <inkml:traceGroup>
          <inkml:annotationXML>
            <emma:emma xmlns:emma="http://www.w3.org/2003/04/emma" version="1.0">
              <emma:interpretation id="{52A61BCF-960C-4A0A-B9EE-C28B82DDB263}" emma:medium="tactile" emma:mode="ink">
                <msink:context xmlns:msink="http://schemas.microsoft.com/ink/2010/main" type="inkWord" rotatedBoundingBox="4011,2514 4278,2508 4287,2846 4019,28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428.2808">1208 2016 696 0,'4'0'256'0,"-4"0"-196"0,5-4-20 0,3 0 136 15,1 8-104-15,3-8 0 16,5 4-48-16,5-3-8 15,-1-1-8-15,0-4-8 16,1 8 4-16,-5-3-92 16,8 6 48-16,-12 1-304 15,4 4 192-15</inkml:trace>
          <inkml:trace contextRef="#ctx0" brushRef="#br0" timeOffset="34640.8736">1234 2300 860 0,'-26'7'320'0,"26"-7"-248"0,4 4-20 15,-4 0 68-15,13 0-76 0,-4-4 60 16,12 4-60 0,0-8-4-16,9 4-24 0,-4-4-64 15,3 4 24-15,1 0-164 16,0 4 104-16,0 0-300 15,-5-1 216-15</inkml:trace>
        </inkml:traceGroup>
        <inkml:traceGroup>
          <inkml:annotationXML>
            <emma:emma xmlns:emma="http://www.w3.org/2003/04/emma" version="1.0">
              <emma:interpretation id="{2DA5CD71-DACF-42F6-9034-038AED6D96CF}" emma:medium="tactile" emma:mode="ink">
                <msink:context xmlns:msink="http://schemas.microsoft.com/ink/2010/main" type="inkWord" rotatedBoundingBox="5044,2446 5240,2441 5241,2469 5045,247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542.9483">2302 1937 684 0,'-17'-12'252'0,"9"12"-192"0,-9 0-20 0,8 0 156 16,5 4-116-16,-4-4 88 15,3 0-96-15,5 0-44 16,5 4-24-16,12 0 12 15,4-1-8-15,13-3 16 16,4 4-16-16,5-4-180 16,-5 4 96-16</inkml:trace>
        </inkml:traceGroup>
        <inkml:traceGroup>
          <inkml:annotationXML>
            <emma:emma xmlns:emma="http://www.w3.org/2003/04/emma" version="1.0">
              <emma:interpretation id="{10732888-5F5C-4BD0-AF11-E241C33BE4DC}" emma:medium="tactile" emma:mode="ink">
                <msink:context xmlns:msink="http://schemas.microsoft.com/ink/2010/main" type="inkWord" rotatedBoundingBox="5819,2031 6873,2006 6892,2799 5838,282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213.9683">3209 1744 488 0,'-8'3'180'0,"8"-3"-140"0,-4 12-12 0,-1-1 56 16,5 4-52-16,-8 15-4 15,-1 8-16-15,-8 11 8 16,9 1-12-16,-9 10-4 15,4 1 0-15,-4-8 64 16,4-4-36-16,-4-15 60 16,4-4-56-16,1-14 20 15,3-9-36-15,1-22 16 16,3-4-20-16,5-23-96 16,9 1 44-16,-5-12-156 15,5 11 108-15,-1-7-112 16,1 7 112-16,-5-3 36 15,4 15 28-15,-3-5 176 16,-1 9-84-16,0 3 96 16,5 8-100-16,-5 0-16 15,4 7-32-15,1 5 56 16,4 3-44-16,0 3-20 16,-1 9-12-16,1 7 24 15,4 3-12-15,-4 16 4 16,0-4-8-16,-1 19 28 15,1 0-20-15,0 12 4 16,0-5-12-16,4-7-8 16,0-4 4-16,0-14 28 15,0-9-16-15,4-15 32 16,0-7-32-16,-3-23 32 0,3 0-32 16,-4-30 4-16,0 4-12 0,-4-16 4 15,4 12-8-15,-5-12 32 16,5 8-20-16,-8-11 40 15,8 11-32-15,-13-8-4 16,5 16-12-16,-1-8 4 16,5 15-8-16,4-3-12 15,0 14 4-15,4 1-48 16,5 7 24-16,4 3-240 16,0 13 148-16</inkml:trace>
          <inkml:trace contextRef="#ctx0" brushRef="#br0" timeOffset="37999.7173">3874 2008 676 0,'-5'0'248'0,"1"0"-192"0,8 4-16 0,-4 0 40 16,9 0-52-16,-1 0 40 15,5 3-36-15,0-3-20 16,4 0-4-16,0-8 0 16,4 4-4-16,1-8 40 15,-1 1-20-15,-4-5-12 16,4 5-8-16,-8-4 12 15,-4 3-8-15,-9-3-4 16,4 7 0-16,-8-8-16 16,-1 5 8-16,-7-1 12 15,3 5-4-15,-4-1-28 16,0 4 12-16,1 0-4 16,3 4 8-16,-12-4 8 15,12 7 0-15,-3 1-20 16,3 3 12-16,-4 4-4 15,5 0 4-15,-9 4 32 16,4 4-12-16,-8 3 40 16,8 1-28-16,4-1 4 15,1 9-16-15,8-9 28 16,0 1-24-16,17-9 4 16,0-2-12-16,4-5-52 15,1-3 28-15,3-8-208 0,1 0 124 16,-1-4-432-16,5 0 296 0</inkml:trace>
        </inkml:traceGroup>
        <inkml:traceGroup>
          <inkml:annotationXML>
            <emma:emma xmlns:emma="http://www.w3.org/2003/04/emma" version="1.0">
              <emma:interpretation id="{27B3FC77-C808-4CA8-8D71-66BD8F3F4F89}" emma:medium="tactile" emma:mode="ink">
                <msink:context xmlns:msink="http://schemas.microsoft.com/ink/2010/main" type="inkWord" rotatedBoundingBox="7381,2231 8289,2209 8310,3040 7402,306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8660.4982">5032 1815 476 0,'8'-11'176'0,"1"11"-136"0,8-4-12 16,-13 1 164-1,1-1-112-15,3-8 72 16,1 5-88-16,-9-8 8 16,0 7-40-16,-9-7-12 15,5 7-12-15,-18-3-16 16,1 7 4-16,-13 0-4 16,4-3 0-16,-8 7 8 15,4 7 0-15,-4-7 0 16,8 8 0-16,-4 0 24 15,12-1-12-15,-7 5-4 0,12-1-4 16,4 0-4-16,4 4 0 0,5 1 0 16,4 2 0-16,9 1-12 15,3 0 8-15,18-4 4 16,4-3 0-16,9 3 8 16,-1 4-4-16,-3 4 8 15,-1-5-8-15,-4 5 8 16,-4 4-8-16,-13-1-4 15,-4 1 4-15,-13-1 56 16,0-3-32-16,-17 0 60 16,8 3-52-16,-21-11 20 15,1-3-36-15,-23-1-8 16,10 0-8-16,-9-11 12 16,8 4-8-16,-8-11-12 15,13 3 0-15,-1-8 20 16,14 1-8-16,4-8-28 15,8 8 8-15,9-8-152 16,8 4 88-16,4-4-224 16,5 7 172-16</inkml:trace>
          <inkml:trace contextRef="#ctx0" brushRef="#br0" timeOffset="39038.5009">5189 2315 832 0,'-4'-4'308'0,"4"4"-240"0,9 4-20 0,-9-4 64 16,0 0-72-16,4-4 36 15,9 4-44-15,4-4 16 16,0 1-28-16,8-9 0 16,1 5-12-16,8-8 12 15,0 7-12-15,0-3 4 16,-4 7-4-16,-4-4-128 15,-5 5 64-15,-13-5-144 16,1 8 112-16,-13-4-356 16,-1 4 252-16</inkml:trace>
          <inkml:trace contextRef="#ctx0" brushRef="#br0" timeOffset="39726.2959">5189 2527 476 0,'0'-8'176'0,"0"8"-136"0,0-7-12 0,0 7 172 31,0 0-116-31,5 0 80 16,-1 7-96-16,-4-7 24 0,0 0-52 0,4 0 28 16,1 0-36-16,-1 0 68 15,4 0-52-15,5 0 20 16,0 0-40-16,4-7-8 15,4 7-12-15,0-4 12 16,5 8-12-16,0-4 16 16,-1 0-16-16,-4 0-4 15,-4 0 0-15,-4 0-84 16,-4 0 44-16,-9 0-164 16,0 0 116-16,0 0-396 15,0 0 268-15</inkml:trace>
          <inkml:trace contextRef="#ctx0" brushRef="#br0" timeOffset="39291.1728">5373 2065 476 0,'0'-7'176'0,"0"7"-136"0,8-4-12 0,-8 0 144 16,0 8-100-16,0-4 52 15,0 0-76 1,0 4 72-16,0 3-68 0,-4 8 28 16,4 4-48-16,-9 12 8 15,1-1-24-15,-5 8-16 16,9 0-4-16,-5-1 20 15,9-3-8-15,-8-7-4 16,8-1 0-16,-5-7-128 16,5 0 68-16</inkml:trace>
        </inkml:traceGroup>
        <inkml:traceGroup>
          <inkml:annotationXML>
            <emma:emma xmlns:emma="http://www.w3.org/2003/04/emma" version="1.0">
              <emma:interpretation id="{5AD4B56B-EEBA-4EA3-8113-1D12E49F17E5}" emma:medium="tactile" emma:mode="ink">
                <msink:context xmlns:msink="http://schemas.microsoft.com/ink/2010/main" type="inkWord" rotatedBoundingBox="9661,2417 9933,2410 9938,2601 9665,26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1815.1894">6859 2046 904 0,'-5'4'332'0,"5"-4"-256"0,9 0-24 0,-1 0 88 16,5 4-88-16,9-4-4 15,7 7-28-15,1 1-104 16,4 7 48-16</inkml:trace>
          <inkml:trace contextRef="#ctx0" brushRef="#br0" timeOffset="41636.7136">6910 1902 704 0,'-9'0'264'0,"9"0"-208"0,-4-3-12 0,0-1 160 15,8 8-120-15,-4-4 28 16,9 3-68-16,3-3 24 16,10 0-36-16,7 0-28 15,1 0-4-15,0 0 0 16,4 4 0-16,-4 0-44 15,0 0 24-15</inkml:trace>
        </inkml:traceGroup>
        <inkml:traceGroup>
          <inkml:annotationXML>
            <emma:emma xmlns:emma="http://www.w3.org/2003/04/emma" version="1.0">
              <emma:interpretation id="{17101D52-90D1-490F-8DE9-F109DFC2F485}" emma:medium="tactile" emma:mode="ink">
                <msink:context xmlns:msink="http://schemas.microsoft.com/ink/2010/main" type="inkWord" rotatedBoundingBox="10445,2044 12520,1994 12537,2707 10462,275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515.8537">9363 1948 664 0,'0'0'244'0,"0"0"-188"0,0 0-16 16,0 0 128-1,0 0-100-15,4 0 24 16,4 7-52-16,9 1-8 15,5-8-20-15,16 0 20 0,-4 8-20 0,9-16 4 32,-5 8-8-32,0 0 20 0,-4-8-16 0,-4 1-20 15,0 3 0-15,-22-7 40 16,5 7-20-16,-13-7-36 16,0 3 12-16,-13-3-32 15,5 3 24-15,-9-3-8 16,4 3 16-16,0-3-20 15,-4 7 20-15,-4-4-4 16,8 8 8-16,-8-3 8 16,4 6 0-16,-9-3-12 15,9 8 8-15,-12 0-4 16,7 7 0-16,-8 0 44 16,9 0-24-16,-9 4 36 15,13 7-32-15,0-3 12 16,5 4-16-16,3-1 12 15,9 1-16-15,9-5 24 16,3 1-20-16,14-4 4 16,4-4-8-16,8-3-8 15,0-5 4-15,-4-3 20 16,0 3-12-16,-8-3-40 16,0-4 16-16,-5 4-44 15,-4 0 36-15,-4 0-48 16,-5-1 40-16,1-3-64 15,-9 0 52-15,0-3-176 0,4 3 120 0</inkml:trace>
          <inkml:trace contextRef="#ctx0" brushRef="#br0" timeOffset="42699.0631">8519 1793 704 0,'-21'0'264'0,"21"0"-208"0,-21 30-12 0,12-19 80 16,9 4-76-16,-12 4-12 15,-1 4-20-15,-4 7-24 16,8 1 4-16,-4 3 20 16,9-8-8-16,-4-7 16 15,8 4-16-15,-5-16 4 16,5-3-4-16,-4-15 12 16,8 3-12-16,-4-11-4 15,5 4 0-15,-1-11-4 16,4 3 0-16,-3-7 0 15,-1 3 0-15,0-11 0 16,5 4 0-16,-5-3-12 16,0 10 8-16,-4 4 4 15,5 8 0-15,-1 8 0 16,0 10 0-16,0 16 16 16,1 4-8-16,-1 11 32 15,4 8-24-15,5 7 20 16,4 4-20-16,4 11-16 15,-8-11-4-15,8-4 20 16,9 1-8-16,-8-28 40 16,12 5-24-16,-5-31 56 15,1 0-44-15,0-26 12 16,0 0-32-16,-9-23 28 16,9 7-28-16,-4-18-24 0,3 7 4 15,-7-15 16-15,-1 4-4 0,-8-4-20 16,4 15 4-16,-9 4-4 15,14 16 4-15,-14 3-36 16,5 15 24-16,-5 3-92 16,5 9 64-16,0 7-204 15,4 4 136-15,-4 7-464 16,4 8 324-16</inkml:trace>
          <inkml:trace contextRef="#ctx0" brushRef="#br0" timeOffset="42100.4475">7676 1993 956 0,'-25'0'352'0,"25"0"-272"0,-5 0-24 0,5 0 120 16,9 0-108-16,0 0-28 16,3 4-24-16,5 0 0 15,9 3-8-15,4-3-64 16,4 0 28-16,0-4-200 16,-4 0 128-16,4-4-356 15,-4 4 260-15</inkml:trace>
        </inkml:traceGroup>
        <inkml:traceGroup>
          <inkml:annotationXML>
            <emma:emma xmlns:emma="http://www.w3.org/2003/04/emma" version="1.0">
              <emma:interpretation id="{1FCC709C-851A-4458-9D0C-1DBE17783030}" emma:medium="tactile" emma:mode="ink">
                <msink:context xmlns:msink="http://schemas.microsoft.com/ink/2010/main" type="inkWord" rotatedBoundingBox="13144,2181 14052,2159 14072,2985 13164,300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6891.7769">11036 2459 644 0,'-13'-4'236'0,"13"4"-180"0,-4 4-20 15,0-4 220-15,8 0-148 16,-4 0 52-16,9 4-92 0,3-4-8 16,5 0-36-16,0 0-4 15,5 3-12-15,3-3-24 16,5 0 8-16,-4 0-200 15,-1 0 116-15</inkml:trace>
          <inkml:trace contextRef="#ctx0" brushRef="#br0" timeOffset="46455.6179">11019 2137 664 0,'13'-7'244'0,"-13"7"-188"0,8-8-16 16,-3 4 156-1,3 8-116-15,5-8 64 16,8 4-84-16,0-4-8 16,1 4-32-16,-1-3-4 0,5 6-8 0,-5-3-40 15,4 0 16-15,-8 0-232 16,-4 4 136-16</inkml:trace>
          <inkml:trace contextRef="#ctx0" brushRef="#br0" timeOffset="46708.2893">11189 1993 560 0,'-4'0'208'0,"4"0"-164"0,0 0-8 0,-4 0 172 16,4 0-120-16,-4 0 16 15,8 0-60-15,-4 4-32 16,0 0-4-16,0 3 44 15,0 5-28-15,-4 7 24 16,4 7-28-16,-5 8 16 16,5 4-20-16,-8 4 0 15,8-4-8-15,-13 0-84 16,13-4 40-16,-8-8-252 16,3 1 164-16</inkml:trace>
          <inkml:trace contextRef="#ctx0" brushRef="#br0" timeOffset="46182.3905">10746 1842 404 0,'13'-4'148'0,"0"-3"-112"0,4 3-12 0,-13 0 196 16,5 4-124-16,-1-8 96 15,1 1-112-15,4-8 0 16,-5 7-48-16,-8-3-20 16,9 3-8-16,-9-11 12 15,0 8-8-15,-13-8-4 16,4 8 0-16,-12-8 4 16,0 7-4-16,-13 1 24 15,4 3-16-15,-8 5-4 16,8 3-4-16,-9 3 12 15,14 5-8-15,-5 3-12 16,9 5 0-16,-5 2 40 16,5 5-24-16,-9 4 24 15,5 7-20-15,-5 7 44 0,9-3-32 16,-1 8 12-16,5-5-24 0,13 12-8 16,8-4-4-16,13 1 12 15,5-9-8-15,12-7 16 16,0-7-16-16,4-8 48 15,0 0-28-15,1-8-68 16,-1-7 20-16,-8 3-124 16,0 1 80-16,-9-8-140 15,0 0 116-15</inkml:trace>
        </inkml:traceGroup>
        <inkml:traceGroup>
          <inkml:annotationXML>
            <emma:emma xmlns:emma="http://www.w3.org/2003/04/emma" version="1.0">
              <emma:interpretation id="{225FF7D9-1743-4F38-937B-7F82A5A033CB}" emma:medium="tactile" emma:mode="ink">
                <msink:context xmlns:msink="http://schemas.microsoft.com/ink/2010/main" type="inkWord" rotatedBoundingBox="14786,2007 15717,1984 15744,3100 14812,312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8332.7765">12565 2273 684 0,'-22'8'252'0,"22"-8"-192"0,13 8-20 0,-13-8 112 16,17 3-92-16,-4-3 72 15,17 0-76-15,0 0-12 16,4 4-28-16,4-4 16 16,0 4-20-16,1-4-12 15,-1 0-4-15,-8 0-192 16,0 0 108-16,-13 0-440 16,0 0 296-16</inkml:trace>
          <inkml:trace contextRef="#ctx0" brushRef="#br0" timeOffset="48809.0302">12616 2569 808 0,'-9'-8'300'0,"9"8"-232"0,-12 4-20 15,3-4 168 1,9 0-128-16,-8 0 44 16,8 4-80-16,0-4-28 15,0 0-16-15,0 0 0 0,8 3-4 0,5-3 52 16,4 0-32-16,13-3 24 15,-1 3-28-15,6-4 28 16,7 8-32-16,1-4 40 16,4 3-32-16,-5 1-384 15,-4 0 196-15</inkml:trace>
          <inkml:trace contextRef="#ctx0" brushRef="#br0" timeOffset="48574.419">12859 2122 852 0,'-17'-8'316'0,"17"8"-248"0,-5 0-16 0,1 8 104 16,8-8-96-16,-8 8-24 15,4 11-24-15,-8 3-12 16,3 5 0-16,-8 7 0 15,9 7 0-15,-9 1 24 16,9-8-12-16,-9 4-4 16,5-4-4-16,-5-4-84 15,5-3 44-15,-5-8-252 16,4 0 164-16</inkml:trace>
          <inkml:trace contextRef="#ctx0" brushRef="#br0" timeOffset="47833.95">12531 1638 624 0,'8'-12'228'0,"-8"12"-176"0,0 0-16 0,-4-7 140 16,4 14-104-16,-4-14 52 15,4 7-76-15,-9-8-16 16,5 4-20-16,-9 0-20 16,9 1 4-16,-9-9 20 15,5 1-8-15,-9-4-4 16,4 3 0-16,-9-3-48 15,5 4 24-15,-8-4 24 16,4 7 0-16,-1 1-8 16,5 3 0-16,0-4-4 15,4 8 0-15,1-3 8 16,3 6 0-16,1-3-12 16,8 0 8-16,-9 0 20 15,5 0-8-15,-5 0-4 16,9 0 0-16,-8 0 4 15,4 0-4-15,-13 0 40 16,8 0-20-16,-4 0 20 16,5 0-24-16,-9 0-8 15,8 4-8-15,-8-4 12 0,4 4-8 16,5 0-20-16,-1 7 4 0,-3 4 12 16,12 4 0-1,-9 15 24-15,5 0-16 0,-5 12 24 16,1 3-24-16,-5 8-4 15,5 3-4-15,-5 5 4 16,4-1-4-16,-4 4-4 16,9-7 4-16,-4-5 12 15,8-10-8-15,-5-8 4 16,5-4-4-16,-4-12 20 16,8 1-16-16,-4-8 32 15,0-3-28-15,0-9 12 16,0 1-16-16,5-4-44 15,3 0 20-15,9-4 12 16,5 1 0-16,3-5-8 16,5 8 4-16,0-8-4 15,4 8 0-15,-4-3-144 16,4 3 84-16,-9-4-200 16,-4 4 148-16</inkml:trace>
          <inkml:trace contextRef="#ctx0" brushRef="#br0" timeOffset="48052.3692">12152 1955 956 0,'-17'-11'352'0,"17"11"-272"0,-5 0-24 15,10 0 112-15,12 0-104 0,-5 0 16 16,18 0-44-16,0-4-8 15,4 4-16-15,4-3 28 16,5 6-24-16,0-3-252 16,-5 0 128-16</inkml:trace>
        </inkml:traceGroup>
        <inkml:traceGroup>
          <inkml:annotationXML>
            <emma:emma xmlns:emma="http://www.w3.org/2003/04/emma" version="1.0">
              <emma:interpretation id="{EF2BD948-1CF4-49AE-9E77-E5FF5755BBA4}" emma:medium="tactile" emma:mode="ink">
                <msink:context xmlns:msink="http://schemas.microsoft.com/ink/2010/main" type="inkWord" rotatedBoundingBox="16417,2206 16925,2193 16931,2439 16423,245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9948.985">13685 1732 520 0,'-5'-7'192'0,"5"10"-152"0,0-3-8 16,0 0 96 0,0 0-76-16,0 0 52 15,0 0-64-15,0 0 60 16,0 0-60-16,0 0 8 15,0 0-28-15,0 0 24 16,0 0-28-16,5 0 32 16,3 0-32-16,5 0 4 15,0 0-12-15,4-3 12 16,4 3-12-16,13-8-12 0,0 0 0 16,9-7 12-16,-1 12-4 15,1-5-12-15,0 4 4 0,-9 0 20 16,-5 8-8-16,-7-4 24 15,-1 0-20-15,-13 0 32 16,-3 0-28-16,-5 0 20 16,0 0-20-16,0 0-176 15,0 0 88-15,0 4-256 16,0 0 184-16</inkml:trace>
          <inkml:trace contextRef="#ctx0" brushRef="#br0" timeOffset="70519.5009">13617 1918 372 0,'-5'0'140'0,"5"0"-112"0,5 0-4 0,-1 0 128 16,0 0-88-16,-4 0 52 15,0 0-68-15,4 0 56 16,5 0-64-16,-1 0 80 16,5 3-68-16,-4-3 0 15,3 4-32-15,1-4 32 16,4 0-28-16,0 0-4 15,0 0-12-15,5 0 20 16,3 0-16-16,5 0 4 16,4 0-8-16,0-4 20 15,0 4-16-15,-8-3-12 16,-1 3-4-16,-8 0 56 16,0 0-28-16,-8 0 44 15,-5 0-40-15,-4-4 4 16,0 4-20-16,-4-4-52 15,4 8 24-15,-4-4-200 16,4 0 120-16</inkml:trace>
        </inkml:traceGroup>
        <inkml:traceGroup>
          <inkml:annotationXML>
            <emma:emma xmlns:emma="http://www.w3.org/2003/04/emma" version="1.0">
              <emma:interpretation id="{82A64698-9BBF-4B4B-9220-DD7777FE9B52}" emma:medium="tactile" emma:mode="ink">
                <msink:context xmlns:msink="http://schemas.microsoft.com/ink/2010/main" type="inkWord" rotatedBoundingBox="17718,1755 19660,1708 19694,3117 17752,3163">
                  <msink:destinationLink direction="with" ref="{86A13317-EB5B-4702-B27F-C34C76E15B94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2620.4596">15256 1520 288 0,'13'-4'108'0,"-13"4"-84"0,8-7-4 0,-3-1 144 16,-1 8-92-16,9-7 68 16,-9 3-80-16,0-7 64 15,0 3-72-15,-8-3 28 16,4 3-48-16,-4-3 52 16,0 7-48-16,-5-7 0 15,1 7-20-15,-5-4-12 16,0 4 0-16,-4-3-4 15,4 7 0-15,-4-4 8 16,4 4-4-16,-4 0-12 16,5 8 4-16,-5-5 20 15,4 5-8-15,-4 0-12 16,4 3 0-16,-4 0-4 16,8 1 0-16,-8 3 16 15,5 0-4-15,-5 4 16 16,8 0-12-16,-17 3-4 15,14 5 0-15,-5-1 20 16,4 5-12-16,-4-5 12 16,8-3-12-16,1 3 12 15,4 1-16-15,8-4-4 16,4 11 0-16,5-8 4 16,8-7-4-16,-4 4 8 15,5-4-8-15,-1 3 16 16,0-10-12-16,-4 3-4 0,5-7 0 15,-1-1 4 1,0 4-4-16,1-3-20 0,-1-4 8 0,-4-4 20 16,4 0-4-16,-4-4-12 15,0 0 0-15,-4-3 40 16,0 7-24-16,-5-8-44 16,5 4 16-16,-9-3-120 15,1 3 76-15,-1-4-228 16,0 5 160-16</inkml:trace>
          <inkml:trace contextRef="#ctx0" brushRef="#br0" timeOffset="72951.3383">15035 1653 580 0,'-5'-4'216'0,"5"4"-168"0,5-8-12 16,-5 8 144 0,0 0-104-16,4 8 52 15,0-4-80-15,0-4 44 16,1 7-52-16,-1 1 24 15,9-1-36-15,-1-7 8 16,5 0-20-16,0 0 0 0,5 0-8 0,8-3 12 16,-1-1-12-16,5-4-100 15,5 1 48-15,-1-5-272 16,0 9 176-16</inkml:trace>
          <inkml:trace contextRef="#ctx0" brushRef="#br0" timeOffset="73506.8166">15639 1895 464 0,'0'4'176'0,"0"-4"-140"0,-13-8-8 16,9 4 120-1,4 8-88-15,-4-8 44 16,0 4-60-16,-9-3 36 0,0 6-44 0,-8-3 60 16,8 8-56-16,-13-1 28 15,5 5-40-15,-9 7 36 32,5 3-36-32,-5 13-24 0,13 2-4 0,0 5-28 15,13-4 16-15,8-4 24 16,13-4-8-16,9-11 20 15,3-4-16-15,1-15-12 16,4-3 0-16,-4-13 20 16,-4 1-8-16,-5-15 4 15,-4 7-4-15,-9-15 4 16,-3 8-8-16,-10-8 8 16,1 12-8-16,-9-1 16 15,5 8-12-15,-1 0-28 16,5 12 8-16,4-5-128 15,4 9 80-15</inkml:trace>
          <inkml:trace contextRef="#ctx0" brushRef="#br0" timeOffset="73928.5276">15920 1323 652 0,'5'-7'244'0,"-5"7"-192"0,38-12-12 0,-17 5 128 15,5 7-100-15,16 0 36 16,1 4-64-16,4 11-4 15,0 8-24-15,-5 26 20 16,-4 7-20-16,-4 28 24 16,-4-1-24-16,-8 23 32 15,-5-4-28-15,-9 12 12 16,1-8-16-16,-9-4 56 16,0-11-40-16,-9-16-4 15,1-10-12-15,-9-5 44 16,17-14-32-16,-17-8-20 15,8-4-4-15,1-12-44 16,-1 1 24-16,5-15-100 16,4-1 68-16,0-14-168 15,0-1 120-15</inkml:trace>
          <inkml:trace contextRef="#ctx0" brushRef="#br0" timeOffset="74257.5539">16687 1217 496 0,'21'-15'184'0,"-21"15"-140"0,0-11-16 0,-4 11 120 15,4 4-88-15,-9-4 36 16,1 3-56-16,-14 5 40 15,5 7-48-15,-17 12 36 16,9 7-36-16,-18 26 16 16,9 1-28-16,-8 11 28 15,12-4-32-15,-13-4 4 16,13-11-12-16,-12-7 12 16,12-8-12-16,-8-8 16 15,12 0-16-15,-4-11-108 16,13 0 52-16,4-8-228 15,9-3 156-15</inkml:trace>
          <inkml:trace contextRef="#ctx0" brushRef="#br0" timeOffset="74561.6067">16470 1925 632 0,'-5'-4'236'0,"5"4"-184"0,13 0-16 0,-4 0 104 15,-1 0-84-15,13 0 60 16,9 0-72-16,13-3-20 15,-1-1-16-15,5 0 8 16,-4 4-8-16,-5-4-128 16,-4 8 68-16,-13-4-432 15,1 0 268-15</inkml:trace>
          <inkml:trace contextRef="#ctx0" brushRef="#br0" timeOffset="75116.1357">16495 2224 528 0,'-8'-4'196'0,"8"4"-152"0,4 0-12 0,-4 0 148 15,0 0-104-15,4 0 60 16,5 0-80-16,3 0 12 15,5 0-40-15,5-3 28 16,3-1-32-16,9-4 40 16,0 5-36-16,9-5-4 15,-5 8-16-15,-4-8 12 16,0 8-12-16,-8-3-28 16,-5 6 8-16,-4-6-92 15,-4 3 56-15</inkml:trace>
          <inkml:trace contextRef="#ctx0" brushRef="#br0" timeOffset="74786.2466">16721 1815 520 0,'-13'-3'192'0,"13"3"-152"0,-4 7-8 0,0-7 140 16,4 0-100-16,-5 4 52 16,10 0-76-16,-5 0-8 15,0-1-24-15,0 5 8 16,0 7-16-16,-5 0-20 15,1 0 4-15,-5 8 4 16,-3 0 4-16,3 7-28 16,1 4 16-16</inkml:trace>
        </inkml:traceGroup>
        <inkml:traceGroup>
          <inkml:annotationXML>
            <emma:emma xmlns:emma="http://www.w3.org/2003/04/emma" version="1.0">
              <emma:interpretation id="{C0DF7795-CF0A-43AB-904D-099EC9272AF8}" emma:medium="tactile" emma:mode="ink">
                <msink:context xmlns:msink="http://schemas.microsoft.com/ink/2010/main" type="inkWord" rotatedBoundingBox="20578,1463 21465,1442 21492,2571 20605,2593">
                  <msink:destinationLink direction="with" ref="{86A13317-EB5B-4702-B27F-C34C76E15B94}"/>
                </msink:context>
              </emma:interpretation>
              <emma:one-of disjunction-type="recognition" id="oneOf15">
                <emma:interpretation id="interp15" emma:lang="" emma:confidence="1">
                  <emma:literal>I</emma:literal>
                </emma:interpretation>
                <emma:interpretation id="interp16" emma:lang="" emma:confidence="0">
                  <emma:literal>¥</emma:literal>
                </emma:interpretation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1</emma:literal>
                </emma:interpretation>
                <emma:interpretation id="interp1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77322.5726">18347 1990 632 0,'-17'7'236'0,"17"-7"-184"0,0 4-16 0,0 0 132 15,-8-1-100-15,8 1 80 16,0 4-88-16,0-4 20 16,8-1-44-16,-3-3 48 15,3 0-48-15,9-3-8 16,13-1-16-16,0-4 16 15,-5 4-16-15,9 1 4 16,-4 3-8-16,-13 3-84 16,5 5 40-16,-18 0-120 15,9 3 92-15,-26-3-204 16,13 3 152-16</inkml:trace>
          <inkml:trace contextRef="#ctx0" brushRef="#br0" timeOffset="76737.4906">18352 1804 756 0,'-5'4'280'0,"5"-4"-216"16,5-4-20-16,-5 0 128 16,8 8-104-16,5-8 52 15,8 4-72-15,18 0 28 16,-5-7-44-16,8-1 8 16,1 4-24-16,-5 1-88 15,-4 6 40-15,-8-6-228 0,-1 3 144 16</inkml:trace>
          <inkml:trace contextRef="#ctx0" brushRef="#br0" timeOffset="77050.6018">18620 1653 520 0,'-13'-12'192'0,"13"12"-152"0,0-3-8 0,0-1 116 15,4 4-88-15,-4-4 72 16,0 0-76-16,0 0 4 16,9 4-36-16,-9 0 24 15,0 8-32-15,-9 3-4 16,9 4-8-16,-8 8 48 16,-1 0-28-16,-3 0-20 15,3 3-4-15,-4 1 0 16,5-5 0-16,4-3 0 15,-5 0 0-15,9-4-80 16,0 0 44-16,-4-7-164 16,4 3 116-16,-9-7-484 15,5 7 316-15</inkml:trace>
          <inkml:trace contextRef="#ctx0" brushRef="#br0" timeOffset="76224.3187">18373 1077 600 0,'9'-11'224'0,"-9"11"-176"0,8-11-12 0,-8 7 132 16,4 4-100-16,-8-8 44 16,4 4-68-16,-8-3-8 15,3 7-20-15,-12-11-20 16,0 7 0-16,-13-4-4 15,9 8 0-15,-21-7 0 16,20 7 0-16,-29-16 24 16,30 5-8-16,-22-4 32 15,13 7-24-15,-8 1 40 16,17 3-32-16,-5 0-40 0,9 8 8 16,-4 0-36-16,4 7 28 15,0 8 4-15,4 8 12 0,-4 10 24 16,4 1-12-16,-12 15-20 15,16 4 0-15,-4 23-4 16,1-5 4-16,-5 12 32 16,12-11-12-16,-3-8-4 15,8-11-4-15,-9-12 4 16,18-7-4-16,-9-11 8 16,0-5-8-16,0-3 24 15,8-7-16-15,1-5-12 16,4 5-4-16,-1-12-16 15,5 3 12-15,5-3 32 16,3 4-16-16,1-4 28 16,4 4-24-16,-1-4-48 15,-3 4 20-15,-5-4-156 16,1 4 96-16,-5-4-36 16,0 3 64-16,-5-3-148 15,5 0 112-15</inkml:trace>
          <inkml:trace contextRef="#ctx0" brushRef="#br0" timeOffset="76452.7157">17896 1395 716 0,'-30'-22'264'0,"30"22"-204"0,0-8-16 0,0 4 168 31,9 4-124-31,4-4 28 0,-1 1-72 0,27-1 8 16,-5 4-32-16,21 0-16 15,-8 4-8-15,8 3-356 16,-8 12 192-16</inkml:trace>
        </inkml:traceGroup>
      </inkml:traceGroup>
    </inkml:traceGroup>
    <inkml:traceGroup>
      <inkml:annotationXML>
        <emma:emma xmlns:emma="http://www.w3.org/2003/04/emma" version="1.0">
          <emma:interpretation id="{FF8257F1-1475-452C-B045-EFD64842ED2E}" emma:medium="tactile" emma:mode="ink">
            <msink:context xmlns:msink="http://schemas.microsoft.com/ink/2010/main" type="paragraph" rotatedBoundingBox="2471,3417 24079,4033 24023,6010 2414,5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E33EB-2D74-4F27-88A7-17545ED21269}" emma:medium="tactile" emma:mode="ink">
              <msink:context xmlns:msink="http://schemas.microsoft.com/ink/2010/main" type="inkBullet" rotatedBoundingBox="2460,3790 3803,3828 3771,4955 2428,4917"/>
            </emma:interpretation>
          </emma:emma>
        </inkml:annotationXML>
        <inkml:trace contextRef="#ctx0" brushRef="#br0" timeOffset="261939.753">-121 3318 340 0,'-4'-30'128'0,"0"26"-100"0,4 0-8 0,0 0-8 16,0 8-12-16,-4 8 76 15,-1 7-40-15,-7 34 100 16,-1 7-76-16,-4 31 44 16,4-8-64-16,0 19 8 15,5-3-32-15,-1 3 28 16,5-7-28-16,-4-16 48 16,8-18-36-16,-5-8 20 15,10-15-28-15,-5-20 72 16,0 1-56-16,0-30-108 0,8-4 32 0,1-38-92 15,3-4 76-15,1-19-52 16,4 8 64-16,-8-15-24 16,3 15 44-16,-3-15 0 15,-1 22 16-15,1-7 76 16,4 19-36-16,4 0 48 16,4 11-44-16,5-8 32 15,3 20-36-15,5-1-8 16,5 8-16-16,8 0-16 15,-5 8 4-15,-3 3 4 16,-1 8 0-16,-13 8 16 16,1 7-8-16,-22 12 40 15,0 7-24-15,-21 7 12 16,0 1-20-16,-17 0 8 16,9-1-12-16,-18-7 20 15,9 0-20-15,-21-11 24 16,16 0-24-16,-20-4 32 15,4-8-28-15,-14-11-4 16,14 8-8-16,0-8 4 16,16 0-4-16,10-4-36 15,16 0 16-15,13-3-136 16,13 7 84-16</inkml:trace>
        <inkml:trace contextRef="#ctx0" brushRef="#br0" timeOffset="262257.1228">50 3909 476 0,'-9'3'176'0,"9"-3"-136"0,9 16-12 0,-1-1 120 16,1 7-88-16,4 12 20 16,8 8-48-16,-4 3 4 15,4 1-20-15,13-4 28 16,-4-5-28-16,0-6 12 16,0-9-16-16,0-6 36 15,-5-5-24-15,-8-7-136 16,0-1 60-16,-4-10-484 15,0-1 296-15</inkml:trace>
        <inkml:trace contextRef="#ctx0" brushRef="#br0" timeOffset="262436.5725">459 3935 716 0,'-17'4'264'0,"17"-4"-204"0,-30 19-16 15,4-4 64 1,18 4-68-16,-22 15 8 0,0 8-28 15,-4 3-28-15,8-3 0 0,1-1-128 16,4-7 76-16,-1-7-224 16,14-1 160-16</inkml:trace>
        <inkml:trace contextRef="#ctx0" brushRef="#br0" timeOffset="262605.5714">965 4283 756 0,'-12'50'280'0,"12"-50"-216"0,-56 49-20 0,26-27-240 15,9 5 96-15</inkml:trace>
      </inkml:traceGroup>
      <inkml:traceGroup>
        <inkml:annotationXML>
          <emma:emma xmlns:emma="http://www.w3.org/2003/04/emma" version="1.0">
            <emma:interpretation id="{D000FC5A-07FE-4177-8A7B-CC360881F3F9}" emma:medium="tactile" emma:mode="ink">
              <msink:context xmlns:msink="http://schemas.microsoft.com/ink/2010/main" type="line" rotatedBoundingBox="4798,3483 24079,4033 24023,6010 4741,5461"/>
            </emma:interpretation>
          </emma:emma>
        </inkml:annotationXML>
        <inkml:traceGroup>
          <inkml:annotationXML>
            <emma:emma xmlns:emma="http://www.w3.org/2003/04/emma" version="1.0">
              <emma:interpretation id="{51801A95-73A9-4076-A452-036A8C10B806}" emma:medium="tactile" emma:mode="ink">
                <msink:context xmlns:msink="http://schemas.microsoft.com/ink/2010/main" type="inkWord" rotatedBoundingBox="4788,3835 5957,3868 5910,5494 4741,546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62946.88">2047 3360 560 0,'-9'-8'208'0,"9"8"-164"0,-12 42-8 0,12-8 48 16,0 8-52-16,-9 22 48 15,5 0-44-15,-5 23 0 16,1-11-24-16,4 15 12 15,4-8-16-15,-9-7-4 16,9-8 0-16,-8-19-40 16,3-7 20-16,-3-20-128 15,8-10 84-15,-9-31-268 16,9-4 184-16</inkml:trace>
          <inkml:trace contextRef="#ctx0" brushRef="#br0" timeOffset="263156.5714">2043 3432 520 0,'38'-65'192'0,"-38"65"-152"0,68-34-8 16,-17 27 184 0,-8 3-124-16,25 8 36 15,-4 3-80-15,-9 16-20 16,-4 7-16-16,-12 8 24 16,-5 4-20-16,-17-1 48 15,-9-3-36-15,-33 0 64 16,-9 0-52-16,-47-4-16 15,0-4-16-15,-17-7-64 16,8 0 32-16,9-4-60 0,18-4 48 16</inkml:trace>
          <inkml:trace contextRef="#ctx0" brushRef="#br0" timeOffset="263711.6584">2588 3905 632 0,'-17'15'236'0,"17"-15"-184"0,-5 45-16 0,1-18 44 15,4-1-52-15,-4 8 8 16,4 4-24-16,4-4 12 15,5-3-16-15,3-9 16 16,10 1-16-16,3-19 4 16,1 0-4-16,12-16-8 15,0 1 4-15,9-12 20 16,-4 4-12-16,-5 0-20 16,1 4 0-16,-18 8 40 15,0 7-20-15,-17 15 60 16,1 7-40-16,-10 16-24 15,-3 4-8-15,-1 11 36 16,9-4-24-16,-4 8 0 16,0 0-8-16,-5 11 4 0,1-4-4 15,-13 8-48-15,3-4 28 0,-16 0-24 16,5-15 24-16,-1-7 8 16,0-5 8-16,-4-14 32 15,13-8-16-15,-5-19 20 16,13 0-20-16,1-23 8 15,12 0-12-15,12-22-24 16,5 7 4-16,22-15-12 16,8 8 8-16,16-1-8 15,6 16 8-15,3 4-80 16,-17 7 52-16,5 0-276 16,-18 7 176-16</inkml:trace>
        </inkml:traceGroup>
        <inkml:traceGroup>
          <inkml:annotationXML>
            <emma:emma xmlns:emma="http://www.w3.org/2003/04/emma" version="1.0">
              <emma:interpretation id="{79DFD774-6B56-4C6E-811E-9AC9676188B3}" emma:medium="tactile" emma:mode="ink">
                <msink:context xmlns:msink="http://schemas.microsoft.com/ink/2010/main" type="inkWord" rotatedBoundingBox="7132,4881 7234,4884 7225,5226 7123,5224"/>
              </emma:interpretation>
            </emma:emma>
          </inkml:annotationXML>
          <inkml:trace contextRef="#ctx0" brushRef="#br0" timeOffset="268923.5463">4414 4363 1008 0,'9'34'0'0,"-13"11"-4"16,-5-14 40-1,5-1-20-15,-13 15-40 16,8 1 12-16,-16-5-120 16,12-3 72-16,-4-19-240 15,4-8 172-15</inkml:trace>
        </inkml:traceGroup>
        <inkml:traceGroup>
          <inkml:annotationXML>
            <emma:emma xmlns:emma="http://www.w3.org/2003/04/emma" version="1.0">
              <emma:interpretation id="{6D8A2467-1F53-4462-9974-69E49D4C781D}" emma:medium="tactile" emma:mode="ink">
                <msink:context xmlns:msink="http://schemas.microsoft.com/ink/2010/main" type="inkWord" rotatedBoundingBox="8656,3636 10069,3676 10042,4611 8629,457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69553.7327">6348 3326 528 0,'42'-31'196'0,"-42"31"-152"0,26-30-12 15,-13 19 160 1,-1 3-112-16,1-7 64 16,0 4-84-16,-13-8 28 15,4 7-52-15,-17-7-12 16,1 8-12-16,-22-4-12 15,0 7 4-15,-18 1-16 16,1 7 8-16,-8 0-24 16,3 4 16-16,1-1 24 15,17 1-8-15,-1-4-8 0,10 4 0 16,-1 0-24-16,13 3 16 16,-5 5-12-16,14 7 12 0,-5 11-28 15,5 8 24-15,-5 30-4 16,9 4 12-16,-5 15 16 15,5-8-4-15,-9-7 16 16,5-7-12-16,-1-12-4 16,5-12 0-16,-5-7 20 15,9-7-12-15,-4-8 12 16,4-4-12-16,4-4 0 16,5-3-4-16,4-4-24 15,-1 3 8-15,5 1 4 16,5-1 4-16,7 1 16 15,5-1-8-15,5-7 4 16,3 4-4-16,1-8-192 16,0 4 100-16,-14-7-248 15,1 3 188-15</inkml:trace>
          <inkml:trace contextRef="#ctx0" brushRef="#br0" timeOffset="269737.2099">5930 3610 684 0,'-8'-27'252'0,"8"27"-192"0,4-7-20 16,0 3 136-1,1 4-104-15,3-4-12 16,1 4-36-16,8 4-12 0,4 3-4 0,17 5-68 16,1 3 32-16,12 4-420 15,-9 3 248-15</inkml:trace>
          <inkml:trace contextRef="#ctx0" brushRef="#br0" timeOffset="269959.8031">6544 3738 676 0,'0'8'248'0,"0"-8"-192"0,8 30-16 0,1-11 48 16,-5 4-56-16,9 7 4 15,-1 4-20-15,1 8 16 16,0-4-20-16,8-1 24 16,-4-2-24-16,-4-13-180 15,4-3 92-15,-4-19-308 16,0 0 216-16</inkml:trace>
          <inkml:trace contextRef="#ctx0" brushRef="#br0" timeOffset="270079.6209">6850 3799 704 0,'-17'7'264'0,"17"-7"-208"0,-42 19-12 16,16-4 80-1,9 8-76-15,-21 11 0 16,8 4-32-16,-13 11-12 0,5 4 0 0</inkml:trace>
          <inkml:trace contextRef="#ctx0" brushRef="#br0" timeOffset="270277.6823">7238 3871 580 0,'-9'4'216'0,"9"-4"-168"0,-13 45-12 0,-4-15 40 15,5 1-48-15,-18 18-4 16,4 0-12-16</inkml:trace>
        </inkml:traceGroup>
        <inkml:traceGroup>
          <inkml:annotationXML>
            <emma:emma xmlns:emma="http://www.w3.org/2003/04/emma" version="1.0">
              <emma:interpretation id="{334089F5-B6D6-4343-82E1-41DA9694933B}" emma:medium="tactile" emma:mode="ink">
                <msink:context xmlns:msink="http://schemas.microsoft.com/ink/2010/main" type="inkWord" rotatedBoundingBox="10934,3696 12128,3730 12085,5252 10890,521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70708.6024">8507 3386 600 0,'17'-38'224'0,"-17"38"-176"0,34-30-12 0,-21 15 44 16,-1 4-52-16,-7-12 16 16,3 12-28-16,-12-8-8 31,4 7-4-31,-13-3-24 15,5 8 12-15,-14-5-4 0,1 8 4 0,-5 1-12 16,1 3 12-16,-5 3-12 16,4 5 8-16,-8 11 36 15,9 4-16-15,-13 30 52 16,8 3-32-16,-9 24 48 16,14-4-44-16,-5-1-8 15,9-7-12-15,-1 1 8 16,5-13-12-16,0-3 16 15,5-3-16-15,3-9-4 16,9-7 0-16,4-11 28 16,9-4-16-16,8-12 12 15,9-3-16-15,9-8-140 16,3 4 72-16,5-7-192 16,0-1 140-16</inkml:trace>
          <inkml:trace contextRef="#ctx0" brushRef="#br0" timeOffset="270960.8181">8221 3681 756 0,'9'0'280'0,"-9"0"-216"0,59 0-20 0,-29 0 24 16,0 8-48-16,13 0-36 15,-1-1 8-15</inkml:trace>
          <inkml:trace contextRef="#ctx0" brushRef="#br0" timeOffset="271398.5426">8839 3814 612 0,'-39'26'228'0,"39"-26"-180"0,-25 53-12 0,16-26 36 16,9 3-48-16,0 8 16 15,5 0-24-15,12-4 8 16,8-4-12-16,14-11-52 16,-1-4 24-16,9-15-228 15,-5-7 136-15,-3-12-40 16,-1 4 88-16,-12-19 36 15,3 11 16-15,-12 0 76 16,-4 8-36-16,-9 4 172 16,1 11-112-16,-1 11 28 15,-4 12-72-15,0 18 8 16,0 9-36-16,-4 14 36 16,-1-3-32-16,-3 3 4 0,4-4-16 15,-18 9 36-15,5-9-24 0,-17 1-24 16,9-8 0-16,-22-8 16 15,9-7-8-15,-18-15 4 16,9-4-4-16,-4-23 12 16,13 0-12-16,4-19 16 15,13 4-16-15,12-15-4 16,9 8 0-16,30-12 20 16,12 11-12-16,27 1-12 15,-1 7-4-15,8 0 4 16,-8 8 0-16,1-4-152 15,-10 15 84-15,-3-8-404 16,-5 16 264-16</inkml:trace>
        </inkml:traceGroup>
        <inkml:traceGroup>
          <inkml:annotationXML>
            <emma:emma xmlns:emma="http://www.w3.org/2003/04/emma" version="1.0">
              <emma:interpretation id="{87BF8852-0AAB-4A63-8E85-15E0DEA2A100}" emma:medium="tactile" emma:mode="ink">
                <msink:context xmlns:msink="http://schemas.microsoft.com/ink/2010/main" type="inkWord" rotatedBoundingBox="13118,5167 13252,5171 13243,5477 13110,547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77256.8257">10436 4650 644 0,'-9'4'236'16,"18"11"-180"-16,-5 19-20 0,-8-7 36 16,-1-1-48-16,-7 9 16 15,-1 2-24-15,-17-3 28 16,9 1-28-16,-13-5-24 15,12-4 4-15</inkml:trace>
        </inkml:traceGroup>
        <inkml:traceGroup>
          <inkml:annotationXML>
            <emma:emma xmlns:emma="http://www.w3.org/2003/04/emma" version="1.0">
              <emma:interpretation id="{3D7FA4BA-538F-4A7D-A4CB-0F58472D7C28}" emma:medium="tactile" emma:mode="ink">
                <msink:context xmlns:msink="http://schemas.microsoft.com/ink/2010/main" type="inkWord" rotatedBoundingBox="14335,4128 15795,4170 15767,5132 14307,509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77644.892">11598 3610 300 0,'-13'18'112'0,"13"-18"-88"0,-8 50-8 0,4-20 84 15,4 4-60-15,-9 42 8 16,1 7-28-16,-5 19-4 16,9-3-8-16,-5-12 4 15,5-15-8-15,-5-12 8 16,9-11-8-16,-8-7 16 15,8-15-12-15,-9-5-72 16,9-14 32-16</inkml:trace>
          <inkml:trace contextRef="#ctx0" brushRef="#br0" timeOffset="277902.0558">11581 3746 540 0,'34'-38'200'0,"-34"38"-156"0,56-23-12 0,-27 12 168 15,1 7-116-15,21-3 20 16,-4 7-64-16,4 11-8 31,-4 4-20-31,-9 8-8 0,-4 3 0 0,-29 1 28 16,-5 3-16-16,-26 4 32 16,-8 0-32-16,-17-4 4 15,8 1-12-15,-8-16 12 16,9 0-12-16,-1-15-152 15,9-4 76-15,13-7-332 16,12 3 220-16</inkml:trace>
          <inkml:trace contextRef="#ctx0" brushRef="#br0" timeOffset="278669.3109">12262 4397 528 0,'-17'-4'196'0,"17"4"-152"0,0-4-12 0,-4 4 140 16,0 8-100-16,-9-1 76 16,-4 1-84-16,-8 3 16 15,-1 1-44-15,-8 3-12 16,4 4-16-16,-4-4 4 15,13 0-8-15,-5-4-100 16,13 1 52-16,5-12-296 16,12 0 184-16</inkml:trace>
          <inkml:trace contextRef="#ctx0" brushRef="#br0" timeOffset="278426.4503">12020 4367 476 0,'-5'-4'176'0,"5"4"-136"0,-4-4-12 0,0 0 152 15,8 8-104-15,-4-8 68 16,0 4-84-16,4-4 0 16,1 8-36-16,-1-4 32 15,4 8-32-15,1 3 48 16,4 4-40-16,0 4-8 16,4 0-12-16,-5 4 8 15,5 3-12-15,0 1 4 16,0-4-4-16,-4-5 20 15,4 1-16-15,-8-7 32 16,4-5-28-16,-13-3-172 16,4 0 84-16,-4-8-240 15,0 4 180-15</inkml:trace>
          <inkml:trace contextRef="#ctx0" brushRef="#br0" timeOffset="279072.9181">12731 4174 676 0,'-30'-8'248'0,"30"8"-192"0,9 11-16 0,-1-7 112 16,13 0-92-16,9 0-36 15,8-1-16-15,5-3-248 16,0 4 132-16</inkml:trace>
          <inkml:trace contextRef="#ctx0" brushRef="#br0" timeOffset="278993.2057">12833 3981 932 0,'0'-8'348'0,"0"8"-272"0,0 4-20 0,4-4 60 15,9 0-76-15,4 0 8 32,0 0-28-32,4 0-116 0,5 4 48 0,-5 3-560 15,1 8 332-15</inkml:trace>
        </inkml:traceGroup>
        <inkml:traceGroup>
          <inkml:annotationXML>
            <emma:emma xmlns:emma="http://www.w3.org/2003/04/emma" version="1.0">
              <emma:interpretation id="{1C3C47B9-8EAA-4F28-B586-320A9636783F}" emma:medium="tactile" emma:mode="ink">
                <msink:context xmlns:msink="http://schemas.microsoft.com/ink/2010/main" type="inkWord" rotatedBoundingBox="17696,4893 17982,4902 17972,5262 17686,5254">
                  <msink:destinationLink direction="with" ref="{DF7A7B03-973D-484E-AED7-DFE8F7A1AEB4}"/>
                </msink:context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82838.6261">14898 4386 788 0,'-4'-8'292'0,"4"8"-228"0,17-4-16 0,-4 4 28 16,0 8-52-16,12-4 0 16,1 7-16-16,4 0-8 15,-5 4 4-15,-8 1 4 16,0 2-4-16,-17 5 8 15,0 0-8-15,-21 3-4 16,0 1 4-16,-22-1 40 16,9 1-24-16,-4-4 168 15,8-1-104-15,17 5 16 16,13-8-60-16,17-4 28 16,13-4-40-16,17-7-40 15,4 4 4-15,17-16-404 0,4 4 224 0</inkml:trace>
        </inkml:traceGroup>
        <inkml:traceGroup>
          <inkml:annotationXML>
            <emma:emma xmlns:emma="http://www.w3.org/2003/04/emma" version="1.0">
              <emma:interpretation id="{950F0916-B0C8-4111-9F67-0482BEA07A5C}" emma:medium="tactile" emma:mode="ink">
                <msink:context xmlns:msink="http://schemas.microsoft.com/ink/2010/main" type="inkWord" rotatedBoundingBox="19200,5112 19301,5115 19296,5291 19195,5289"/>
              </emma:interpretation>
            </emma:emma>
          </inkml:annotationXML>
          <inkml:trace contextRef="#ctx0" brushRef="#br0" timeOffset="282901.7941">16491 4594 1132 0,'-17'41'420'0,"17"-41"-328"0,-39 68-24 0,10-33-312 15,7-5 120-15</inkml:trace>
        </inkml:traceGroup>
        <inkml:traceGroup>
          <inkml:annotationXML>
            <emma:emma xmlns:emma="http://www.w3.org/2003/04/emma" version="1.0">
              <emma:interpretation id="{AFFC2AC9-BD35-43BF-8FAA-EB01B36C0E3C}" emma:medium="tactile" emma:mode="ink">
                <msink:context xmlns:msink="http://schemas.microsoft.com/ink/2010/main" type="inkWord" rotatedBoundingBox="20469,3930 21229,3952 21186,5468 20426,5447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83750.6282">17939 3420 696 0,'93'0'256'0,"-93"0"-196"0,85 46-20 0,-55-20 32 16,0 1-48-16,-9 11 60 16,1-1-48-16,-22-3 88 15,8-3-68-15,-29-5 8 16,-9 1-40-16,-21-5 12 16,0 1-20-16,-13-8-36 15,13 0 12-15,-9-11-256 16,35 4 148-16</inkml:trace>
          <inkml:trace contextRef="#ctx0" brushRef="#br0" timeOffset="284298.9783">18228 4037 560 0,'-8'34'208'0,"8"-34"-164"0,-13 61-8 0,13-35 100 16,0-3-80-16,0 4 24 16,8-1-48-16,-8 1-12 15,13-5-12-15,4-7 20 16,0 1-16-16,9-9-4 16,-5-3-4-16,0-8 4 15,1 0-4-15,-10-7-4 16,6 3 4-16,-10-3 12 15,-4 7-8-15,-4 4 68 16,0 4-44-16,-4 4 16 16,0 3-32-16,0 12 8 15,4 7-12-15,-18 15 0 16,18 1-4-16,-8 22 12 16,8 0-12-16,-9 4 16 15,-3 0-16-15,-5-11 24 16,4-12-20-16,-17-11 24 15,5-4-24-15,-14-19 24 16,1 0-24-16,-5-23 32 16,5 1-28-16,8-35 4 15,0 8-12-15,26-23-68 16,8 12 32-16,26-12 4 16,4 23 12-16,5 0-16 15,3 19 16-15,-8-4-180 16,0 19 104-16</inkml:trace>
          <inkml:trace contextRef="#ctx0" brushRef="#br0" timeOffset="283502.3908">17692 3511 508 0,'0'-23'188'0,"-9"23"-148"0,5 0-8 16,4 8 8 0,0 0-28-16,0 26 48 15,0 7-32-15,-4 20-4 16,-1-1-16-16,-7 24 4 16,12-1-8-16,-9 4-4 15,1-7 4-15,8-9 20 0,0-14-12 0,0-15-32 16,0-8 12-16</inkml:trace>
        </inkml:traceGroup>
        <inkml:traceGroup>
          <inkml:annotationXML>
            <emma:emma xmlns:emma="http://www.w3.org/2003/04/emma" version="1.0">
              <emma:interpretation id="{27EFD294-C6AF-4057-8225-F23157B12BC1}" emma:medium="tactile" emma:mode="ink">
                <msink:context xmlns:msink="http://schemas.microsoft.com/ink/2010/main" type="inkWord" rotatedBoundingBox="23192,4641 24061,4665 24036,5552 23167,552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93572.5782">20389 4306 800 0,'-13'4'296'0,"13"-4"-232"0,13-4-16 15,-9 4-8 1,1 4-32-16,7 0 24 15,14 3-20-15,0 1-20 16,8 7 0-16,-5-4 20 16,-3 1-4-16,-13 3 16 15,-5 0-16-15,-25 4 32 16,4 4-24-16,-8-8 4 16,0-4-12-16,-9 4 72 0,13-4-44 15,-9-7 48-15,18 0-48 0,-1 4-36 16,9-1-4-1,13 1 16-15,4 3-4 0,43-3 32 16,-5-1-24-16,30-3-84 16,-8 4 36-16,8-8-156 15,-12 3 104-15,-14-6-348 16,-3-1 240-16</inkml:trace>
          <inkml:trace contextRef="#ctx0" brushRef="#br0" timeOffset="293813.2173">21237 4427 540 0,'-35'0'200'0,"35"0"-156"0,-21 12-12 0,17-5 104 15,0 4-80-15,-5 16 112 16,5 7-96-16,-5 27-12 16,9-1-36-16,-8 16-8 15,8-12-8-15,-13-3 20 16,5-12-16-16,-9-7 68 15,4-8-48-15,-4-8 48 16,0-7-44-16,-22-11-12 16,10-1-12-16,-18-11-28 15,4 1 8-15,5-24-304 16,8 4 172-16</inkml:trace>
          <inkml:trace contextRef="#ctx0" brushRef="#br0" timeOffset="294009.7411">21181 4147 932 0,'0'-4'348'0,"0"4"-272"0,21 12-20 0,-16-5 24 16,12 1-56-16,-4 3-144 16,-1 4 68-16</inkml:trace>
        </inkml:traceGroup>
      </inkml:traceGroup>
    </inkml:traceGroup>
    <inkml:traceGroup>
      <inkml:annotationXML>
        <emma:emma xmlns:emma="http://www.w3.org/2003/04/emma" version="1.0">
          <emma:interpretation id="{168604B2-40BA-4AF7-9998-572C93AB1DD0}" emma:medium="tactile" emma:mode="ink">
            <msink:context xmlns:msink="http://schemas.microsoft.com/ink/2010/main" type="paragraph" rotatedBoundingBox="2840,5507 14686,5876 14629,7694 2783,7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85E6EC-832A-486F-B5D3-A2804979D950}" emma:medium="tactile" emma:mode="ink">
              <msink:context xmlns:msink="http://schemas.microsoft.com/ink/2010/main" type="line" rotatedBoundingBox="2840,5507 14686,5876 14629,7694 2783,7324">
                <msink:destinationLink direction="with" ref="{350A849A-EB5E-4586-85A9-CA961A56137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30DBFE5-CBC0-4B31-80F1-9DE31C0F13A7}" emma:medium="tactile" emma:mode="ink">
                <msink:context xmlns:msink="http://schemas.microsoft.com/ink/2010/main" type="inkWord" rotatedBoundingBox="2823,6045 3506,6066 3479,6918 2797,689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13976.6014">31 5722 424 0,'4'-12'156'0,"-4"5"-120"0,8 3-8 16,-8 0 140 0,5 4-96-16,-5-7 52 15,4 3-76-15,-4-4 20 0,0 8-40 0,0-4 16 16,0 4-24-16,0 0 0 16,4 8-12-16,-8 7 12 15,4 4-12-15,-9 15 24 16,5 4-20-16,-9 26 12 15,5 4-12-15,-1 12 0 16,5-8-4-16,-5-8-8 16,9-7 4-16,-4-4 20 15,4-15-12-15,-4-8 4 16,8-3-8-16,-4-12-16 16,0 0 4-16,0-11-136 15,0-1 72-15</inkml:trace>
          <inkml:trace contextRef="#ctx0" brushRef="#br0" timeOffset="314306.7515">9 5794 572 0,'-4'-19'208'0,"4"19"-160"0,13-12-12 16,0 9 68-1,4 3-64-15,8-4 60 16,5 0-56-16,17 0 24 15,4 4-40-15,21 8-28 16,1 3 0-16,-1 8 8 16,-4 7-4-16,-17 9 8 15,-12 6-8-15,-27 12 68 0,-7-4-40 0,-35 1 32 16,-4-1-36-16,-30-8 0 16,8-6-16-16,-3-13 28 15,12-3-24-15,-8-15-40 16,8-4 12-16,9-15-16 15,8 0 16-15,4-12-64 16,9 4 44-16,4-7-84 16,9 7 64-16,0-3-300 15,4 7 196-15</inkml:trace>
          <inkml:trace contextRef="#ctx0" brushRef="#br0" timeOffset="314715.2485">252 5532 748 0,'-30'4'276'0,"30"-4"-216"0,-13 4-16 0,9-4 112 15,8 4-96-15,1-4 0 16,-1 4-36-16,13-4 36 15,4 3-32-15,26-3 4 32,4 0-20-32,13 0-8 0,-4 0 0 0,-5 0 12 15,-4-3-8-15,-13 3-56 16,-4 0 24-16,-12 0-148 16,-5 7 96-16</inkml:trace>
        </inkml:traceGroup>
        <inkml:traceGroup>
          <inkml:annotationXML>
            <emma:emma xmlns:emma="http://www.w3.org/2003/04/emma" version="1.0">
              <emma:interpretation id="{C3011514-9EBA-4C24-A12D-345AFDD910A6}" emma:medium="tactile" emma:mode="ink">
                <msink:context xmlns:msink="http://schemas.microsoft.com/ink/2010/main" type="inkWord" rotatedBoundingBox="4110,6585 4400,6594 4392,6872 4101,686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16138.7109">1321 6327 624 0,'-30'4'228'0,"30"-4"-176"0,4 0-16 16,0 0 116 0,5 4-92-16,8 0 64 15,4-1-72-15,5-3-4 16,-1 4-28-16,1-4 4 16,4 0-12-16,-5 0 20 0,-3 0-20 15,-1-4-136-15,-4 4 68 0,-4-3-112 16,-5 3 96-16,-8-4-176 15,0 8 140-15</inkml:trace>
          <inkml:trace contextRef="#ctx0" brushRef="#br0" timeOffset="315916.117">1410 6081 476 0,'-13'0'176'0,"9"0"-136"0,-4 0-12 0,3 0 152 16,10 0-104-16,-5 0 68 15,8 0-84-15,1-4 28 16,8 4-52-16,0-3 0 16,0 3-24-16,0-4 12 15,4 8-16-15,0-4-12 16,1 3 0-16,-5 1 40 15,0 4-24-15,-4-4-168 16,-5 3 84-16,-12 1-380 16,4-1 252-16</inkml:trace>
        </inkml:traceGroup>
        <inkml:traceGroup>
          <inkml:annotationXML>
            <emma:emma xmlns:emma="http://www.w3.org/2003/04/emma" version="1.0">
              <emma:interpretation id="{6C790B5E-47C5-417F-9454-02D4F91B5FD9}" emma:medium="tactile" emma:mode="ink">
                <msink:context xmlns:msink="http://schemas.microsoft.com/ink/2010/main" type="inkWord" rotatedBoundingBox="5161,5579 8413,5681 8356,7498 5105,739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28190.2654">3607 5252 664 0,'-25'8'244'0,"25"-8"-188"0,-21 4-16 0,12-1 120 15,9 1-96-15,-8 0 52 16,8 4-68-16,0-5 0 16,8 1-28-16,9 4 24 15,4-1-28-15,22-3 32 16,4 4-32-16,12-5 12 16,1 1-16-16,0 4 0 15,-9-1-4-15,0-7-172 16,-13 4 88-16,-4-4-224 15,-4 0 168-15</inkml:trace>
          <inkml:trace contextRef="#ctx0" brushRef="#br0" timeOffset="326214.6908">2402 6089 704 0,'-4'4'264'0,"4"-4"-208"0,4 7-12 0,5-3 96 16,-1 4-84-16,1-5 16 16,12 5-48-16,9-4 4 15,-4-1-16-15,12-3 20 16,-4 0-20-16,4-3-164 16,-8-1 84-16</inkml:trace>
          <inkml:trace contextRef="#ctx0" brushRef="#br0" timeOffset="326618.2635">2879 6259 488 0,'-8'11'180'0,"8"-11"-140"0,-9 19-12 15,1-7 120 1,8 3-88-16,-9 4 36 0,5 7-56 16,-5 1 28-16,5 3-36 15,4-3-8-15,4-5-16 16,9-10 12-16,4-5-12 0,9-7 24 15,4-7-20-15,4-8 4 16,4-1-8-16,-8-10 4 16,0 11-8-16,-22-8 16 15,1 8-12-15,-18-4 4 16,1 4-4-16,-14 0-24 16,1 3 8-16,4 5-76 15,8 7 48-15,14-4-444 16,7 0 264-16</inkml:trace>
          <inkml:trace contextRef="#ctx0" brushRef="#br0" timeOffset="325959.5134">2747 5873 548 0,'0'0'204'0,"0"0"-156"0,0 0-16 16,0-4 88-1,0 4-72-15,0-4 52 16,5 1-60-16,-5-5-4 16,0 1-20-16,-5 3 8 15,5 4-16-15,0-8 4 16,-8 8-4-16,-1-4-8 0,-4 4 4 0,-8-3-4 16,4 6 0-16,-13-3 24 15,9 4-12-15,-9 0 4 16,5 4-8-16,-5-1 20 15,9 4-16-15,-9 5-12 16,0 3-4-16,0 7 12 16,9 1-4-16,-9 7-4 15,9 3 4-15,-1 5 28 16,10 0-16-16,3-4 4 16,9-1-12-16,9-2 4 15,12-5-8-15,9-8 24 16,4-3-16-16,4-7 24 15,5-1-24-15,-9-3 12 16,4-1-12-16,-17-7-96 16,9 4 48-16,-17-4-112 15,4 4 84-15,-17-4-84 16,13 4 84-16,-13-8-212 16,8 4 152-16</inkml:trace>
          <inkml:trace contextRef="#ctx0" brushRef="#br0" timeOffset="327025.8478">3433 5775 580 0,'-9'-8'216'0,"9"8"-168"0,9-4-12 0,-5 1 92 31,9 3-76-31,8-4 40 0,5 4-52 16,12 0 20-16,0 7-32 0,13 20 8 15,1 3-20-15,-1 34 20 16,-9 5-24-16,-3 18 76 16,-10-4-52-16,-12 23 32 15,0-8-40-15,-12 12 8 16,-1-12-20-16,-13-3 36 16,5-15-28-16,-13-16 20 15,4-11-24-15,-8-15-44 16,4-8 12-16,-4-15-164 15,8-3 96-15</inkml:trace>
          <inkml:trace contextRef="#ctx0" brushRef="#br0" timeOffset="327294.5627">4106 5695 676 0,'-5'-4'248'0,"5"4"-192"0,0 4-16 16,-4 0 100-1,4 0-84-15,-8 0 24 16,3 7-48-16,-12 8 40 16,0 4-40-16,-21 18 12 15,4 5-28-15,-34 22 52 0,8 0-36 0,-12 0 36 16,12-4-36-16,1-11 16 15,16-3-28-15,5-20 28 16,12-4-32 0,9-11-48-16,9-3 16 0</inkml:trace>
          <inkml:trace contextRef="#ctx0" brushRef="#br0" timeOffset="327850.1084">3565 5146 676 0,'-13'-3'248'0,"13"3"-192"0,-4 0-16 0,0 0 76 16,8 0-72-16,-4 0 16 16,0 0-36-16,4 0 12 15,9 3-20-15,8-3 28 16,5 0-28-16,16-3 4 15,1 3-12-15,12-8 28 16,-4 8-20-16,5-8-4 16,-9 8-8-16,-5 0 12 15,1-7-8-15,-14 3 16 16,-3 4-16-16,-9-4 24 16,-4 8-20-16,-13-4-152 15,4 4 72-15</inkml:trace>
          <inkml:trace contextRef="#ctx0" brushRef="#br0" timeOffset="328537.1887">4510 5809 788 0,'-13'22'292'0,"13"-22"-228"0,-8 38-16 16,4-19 80-16,8 0-80 0,-4 0 0 15,8 4-32-15,-3-4-56 16,7 0 24-16,1-4-448 16,0 0 256-16</inkml:trace>
          <inkml:trace contextRef="#ctx0" brushRef="#br0" timeOffset="329010.9485">5536 5665 632 0,'22'-15'236'0,"-22"15"-184"0,21-8-16 0,-17 1 132 16,1 3-100-16,-14-8 16 15,5 9-48-15,-18-5-36 16,5 8 0-16,-17-4 8 15,9 8-4-15,-14-8-12 16,5 4 4-16,-12-3-4 16,7 3 0-16,-12-4 32 15,9 8-12-15,-1-4 40 16,9 0-28-16,0 0 12 16,13 7-20-16,-1 1-8 15,14 3-4-15,-5 8-24 16,9 0 12-16,-5 15-4 15,5 8 4-15,-5 26 32 0,5 4-12 16,-4 11-12-16,3-7-4 16,-7-8 20-16,-1-8-8 0,-8-7 24 15,8-15-20-15,-4-8 4 16,8-3-8-16,-4-12 28 16,5 0-20-16,4-7-4 15,8-1-8-15,4-7-16 16,9 0 8-16,13 0 4 15,4 0 0-15,5 0-28 16,3 8 16-16,5-4 12 16,-4 3 4-16,-1-3-12 15,-3 4 4-15,-5-5 4 16,-5 5 0-16,-3-12 16 16,-5 8-8-16,-8-4 24 15,0 4-20-15,-5-4-92 16,1 0 44-16,-9-8-244 15,4 4 156-15</inkml:trace>
          <inkml:trace contextRef="#ctx0" brushRef="#br0" timeOffset="329336.815">5030 6146 548 0,'-22'-16'204'0,"22"16"-156"0,-8-7-16 0,4 3 168 16,4 8-116-16,-5-8 52 16,1 4-76-16,0-4 84 15,4 4-80-15,4-3-20 16,9 3-28-16,12-4 20 16,5 0-20-16,17-4 32 15,4 1-32-15,0-8 20 16,0 11-20-16,-8-7 0 15,-5 3-8-15,-4-3 28 16,-4 3-20-16,-9-7 12 16,-4 7-16-16,-4-7-60 15,-4 4 24-15,-5-8-208 16,0 4 128-16,1-4-548 16,-1 7 364-16</inkml:trace>
          <inkml:trace contextRef="#ctx0" brushRef="#br0" timeOffset="329789.0175">5119 5241 572 0,'-13'-4'208'0,"13"4"-160"0,0 0-12 0,0 0 208 16,0 0-140-16,9 0 28 16,8 0-80-16,8 0 28 15,1 4-44-15,8-4 32 16,0 4-36-16,4-4 16 16,-4 4-28-16,1-8 16 15,-6 4-20-15,1-4-16 16,-4 4-4-16,-5-4 48 15,-4 4-24-15,-8-4-108 16,-5 8 48-16,-4 4-488 16,4 3 292-16</inkml:trace>
        </inkml:traceGroup>
        <inkml:traceGroup>
          <inkml:annotationXML>
            <emma:emma xmlns:emma="http://www.w3.org/2003/04/emma" version="1.0">
              <emma:interpretation id="{2823232D-CE19-4B8E-93A1-979127C85E05}" emma:medium="tactile" emma:mode="ink">
                <msink:context xmlns:msink="http://schemas.microsoft.com/ink/2010/main" type="inkWord" rotatedBoundingBox="9487,7186 9684,7193 9676,7445 9480,7439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30689.9127">6873 6672 728 0,'-4'11'268'0,"0"8"-208"0,-17 23-16 16,4-23-8 0,4 3-28-16,-21 9-136 15,4 3 72-15,-13 0-404 16,5 0 256-16</inkml:trace>
        </inkml:traceGroup>
        <inkml:traceGroup>
          <inkml:annotationXML>
            <emma:emma xmlns:emma="http://www.w3.org/2003/04/emma" version="1.0">
              <emma:interpretation id="{5FA34471-D108-4FE3-91D9-E4B9AD404251}" emma:medium="tactile" emma:mode="ink">
                <msink:context xmlns:msink="http://schemas.microsoft.com/ink/2010/main" type="inkWord" rotatedBoundingBox="10658,6179 14673,6304 14650,7017 10635,6891"/>
              </emma:interpretation>
              <emma:one-of disjunction-type="recognition" id="oneOf28">
                <emma:interpretation id="interp32" emma:lang="" emma:confidence="0">
                  <emma:literal>a sin</emma:literal>
                </emma:interpretation>
                <emma:interpretation id="interp33" emma:lang="" emma:confidence="1">
                  <emma:literal>e sin</emma:literal>
                </emma:interpretation>
                <emma:interpretation id="interp34" emma:lang="" emma:confidence="0">
                  <emma:literal>esin</emma:literal>
                </emma:interpretation>
                <emma:interpretation id="interp35" emma:lang="" emma:confidence="0">
                  <emma:literal>esia</emma:literal>
                </emma:interpretation>
                <emma:interpretation id="interp36" emma:lang="" emma:confidence="0">
                  <emma:literal>esim</emma:literal>
                </emma:interpretation>
              </emma:one-of>
            </emma:emma>
          </inkml:annotationXML>
          <inkml:trace contextRef="#ctx0" brushRef="#br0" timeOffset="332219.0641">9786 6229 788 0,'-4'0'292'0,"4"0"-228"0,8 19-16 0,1-12 52 15,-1-3-64-15,5 0 24 16,4 0-40-16,5-4 16 16,3 0-20-16,1-12 8 15,3 5-12-15,-7-12-8 16,-5 11 0-16,-9-14 12 16,1 6-8-16,-18-2-4 15,5 6 0-15,-17 5-24 16,4 7 12-16,-17 0 84 15,8 11-44-15,-8 12 0 16,4-1-20-16,5 5-56 16,12 3 28-16,13 0 20 15,8-3 0-15,14-4-36 16,3 3 20-16,9-18-164 0,0 3 96 16,13-15-308-16,4 0 216 0</inkml:trace>
          <inkml:trace contextRef="#ctx0" brushRef="#br0" timeOffset="332584.5954">10446 6153 768 0,'-8'-26'284'0,"8"26"-220"0,-9-12-20 0,9 5 84 15,0 7-80-15,-8 0 24 16,-1 7-40-16,-4 5-40 16,9 3 4-16,-4 0 0 15,8 4 4-15,8 7 0 16,5 1 0-16,8-1-20 15,0 1 12-15,1-4-24 16,8-1 20-16,-9-3 4 16,0-4 8-16,-12-3 8 15,-9-1-4-15,-9-7 120 16,-4 3-68-16,-21-10 24 16,0-1-48-16,-8-4-4 15,-1 4-16-15,5-3-156 16,4-1 76-16,17-7-440 15,4 8 284-15</inkml:trace>
          <inkml:trace contextRef="#ctx0" brushRef="#br0" timeOffset="332794.0932">10812 6123 832 0,'-38'45'308'0,"38"-45"-240"0,-38 57-20 0,25-38 64 16,4-4-72-16,1 12-28 15,-1-5-8-15,9-3-40 16,9-4 20-16,4 1-312 16,4-5 180-16</inkml:trace>
          <inkml:trace contextRef="#ctx0" brushRef="#br0" timeOffset="332786.574">11000 5771 996 0,'-17'-15'368'0,"17"15"-284"0,-17 0-24 0,4 0-52 15,4 7-16-15,-8 1-92 16,9 7 52-16,-5 4-400 16,5 4 248-1</inkml:trace>
          <inkml:trace contextRef="#ctx0" brushRef="#br0" timeOffset="333374.7982">11272 6146 892 0,'-13'-4'332'0,"13"4"-260"0,-8-8-20 16,4 4 0-1,4 8-40-15,-9 0-4 16,1 4-4-16,-5 3 4 16,4 4-4-16,-3 4-36 0,7 0 16 15,-3-4-64-15,4 0 44 0,-5-3-52 16,9-1 48-16,0-4-40 15,4 1 44 1,5-4-32-16,-1 0 36 0,1-8 20 16,-1 4 8-16,9-4 4 15,0 4 0-15,0-4 8 16,5 4-4-16,-5-4 24 16,0 1-16-16,0-1-12 15,4 4-4-15,-4-4 4 16,0 4 0-16,-4-4 8 15,8 4-4-15,-4-3-4 16,0 6 4-16,5-6-16 16,-1-1 8-16,0-4 56 15,5 4-28-15,-1 1 112 16,5 3-76-16,0 0 36 16,-5 3-56-16,1 1 20 15,-5 8-32-15,1-1 28 16,-5 0-32-16,-5 1 32 15,5-1-32-15,-8-3 20 16,4-1-24-16,-5-7 36 16,1 4-32-16,-1-4 4 15,1 0-16-15,-5-4 20 16,0 0-20-16,-4-7-32 16,5 3 12-16,-1-3-24 15,-4 3 16-15,0 1-60 16,0 7 40-16,0 0 16 0,4 7 16 0</inkml:trace>
          <inkml:trace contextRef="#ctx0" brushRef="#br0" timeOffset="331170.2288">8215 6214 652 0,'-26'-12'244'0,"26"12"-192"0,-34-3-12 15,13-5 112 1,8 8-92-16,-12-8 52 16,3 5-64-16,-12-1 44 15,4 4-52-15,-8 4-4 16,13 7-20-16,-18 8 16 0,17 4-20 0,-3-1 4 16,12 5-8-16,12-4-8 15,10 3 4-15,16-7 20 16,9 0-12-16,21-15-64 15,4-1 24-15,26-6-244 16,0-1 152-16,4-4-304 16,-4 1 244-16</inkml:trace>
          <inkml:trace contextRef="#ctx0" brushRef="#br0" timeOffset="331873.6156">8636 6225 676 0,'-8'-19'248'0,"8"19"-192"0,0-7-16 0,-4-1 68 16,-5 4-68-16,1-7 8 15,-1 0-28-15,-8 3-20 16,9 0-4-16,-14 8 12 16,5 0-4-16,-21 8-12 15,8 7 4-15,0 4 40 16,9 4-24-16,4-1 0 16,8 1-8-16,14-4 4 15,12-4-4-15,4-3 16 16,9-1-12-16,4-11-20 15,4 4 4-15,-8-8-120 16,0-4 72-16,8 1-84 16,-4-5 80-16,-4-10-28 15,0 3 48-15,0-4 32 0,-5 8 8 16,1 4 152-16,-1 7-84 0,-8 8 104 16,0 3-96-16,-4 8 4 15,4 4-48-15,-4 0 4 16,0 0-20-16,-5-4 8 15,1 0-12-15,-5-3 44 16,5-5-28-16,-9-7-24 16,0 0-4-16,-5-4-72 15,5 4 40-15,-4-7-68 16,0 3 60-16,-1-11-16 16,10 0 32-16,8-8-4 15,4 8 16-15,17-4 68 16,4 4-28-16,13 4 68 15,4-1-56-15,9 5 36 16,-4 3-44-16,12-4 0 16,1 8-20-16,-1-7-44 15,-4-1 20-15,-17-3-184 16,-12 7 108-16,-18-7-260 16,-8 3 196-16,-22-7-176 15,1 4 188-15,-18-12 48 16,5 4 56-16,-5-19 268 15,5 0-128-15,-5-7 156 16,9 7-152-16,0 8 112 16,9 11-128-16,-5 7-20 15,9 12-44-15,-9 31 52 16,4 7-48-16,-8 30 76 0,5 0-60 16,-10 8 28-16,10-8-44 0,-5 0 8 15,4-15-24-15,0-8-24 16,5-3 0-16</inkml:trace>
        </inkml:traceGroup>
      </inkml:traceGroup>
    </inkml:traceGroup>
    <inkml:traceGroup>
      <inkml:annotationXML>
        <emma:emma xmlns:emma="http://www.w3.org/2003/04/emma" version="1.0">
          <emma:interpretation id="{5A1DF176-17D5-4CB7-A92A-AAFE5FC81121}" emma:medium="tactile" emma:mode="ink">
            <msink:context xmlns:msink="http://schemas.microsoft.com/ink/2010/main" type="paragraph" rotatedBoundingBox="7738,7955 17739,7290 17960,10614 7959,112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D39451E-9012-411D-8B61-7E76A1D0F0E8}" emma:medium="tactile" emma:mode="ink">
              <msink:context xmlns:msink="http://schemas.microsoft.com/ink/2010/main" type="line" rotatedBoundingBox="8895,7809 17770,7535 17811,8883 8937,9157">
                <msink:destinationLink direction="with" ref="{350A849A-EB5E-4586-85A9-CA961A561375}"/>
                <msink:destinationLink direction="with" ref="{360D92E6-D0C2-4C55-AC77-C0EB3A7F5F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0655A7F-F296-4810-8AA0-B4A1FFBA5DF3}" emma:medium="tactile" emma:mode="ink">
                <msink:context xmlns:msink="http://schemas.microsoft.com/ink/2010/main" type="inkWord" rotatedBoundingBox="8896,7841 11857,7750 11897,9053 8937,914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40716.0891">6988 7864 676 0,'-17'23'248'0,"17"-23"-192"0,-25 53-16 16,12-27 100-16,5 8-84 16,-9 0-20-16,8 8-24 0,1-8-4 15,3 0-4 1,1-4-28-16,4-3 12 0,0-8-152 16,4-4 88-16</inkml:trace>
          <inkml:trace contextRef="#ctx0" brushRef="#br0" timeOffset="340508.4568">6861 8076 600 0,'12'0'224'0,"-12"0"-176"0,35-15-12 0,-18 11 60 15,4 4-60-15,9-8-4 16,-1 1-20-16,6-1-168 15,-6 8 84-15</inkml:trace>
          <inkml:trace contextRef="#ctx0" brushRef="#br0" timeOffset="342308.0052">8151 7315 736 0,'17'-49'272'0,"-17"49"-208"0,47-11-20 0,-17 18 0 16,-1 5-32-16,14 18 56 16,4 8-36-16,-9 18-16 15,1 5-8-15,-14 11 16 16,1 0-12-16,-9 15-4 15,-5-8-4-15,-12 1 4 16,5-12-4-16,-10-15 40 16,1-8-20-16,-9-11-100 15,1-7 40-15</inkml:trace>
          <inkml:trace contextRef="#ctx0" brushRef="#br0" timeOffset="341842.3742">7325 7766 416 0,'-4'0'152'0,"4"0"-116"0,0 0-12 0,0 0 164 16,0 0-108-16,0-4 36 15,4 4-68-15,0-8 32 16,0 8-44-16,1-4 8 15,-1 4-28-15,-4-3 8 16,4 6-12-16,-4-3 64 16,0 0-44-16,0-3 40 15,4 3-40-15,-4-8 0 16,0 8-20-16,0-4 36 16,0 8-24-16,-4-8 4 15,4 4-16-15,-4-3 36 16,4 6-24-16,-4-6 4 15,8 3-16-15,-8-4 20 16,4 4-20-16,-5-4-4 16,10 8-4-16,-5-8-32 15,4 4 16-15,-4-4-4 16,8 8 8-16,5-8-12 16,8 4 12-16,9-4-4 15,4 1 4-15,13-5 32 16,0 8-12-16,4-8-4 15,-4 8-4-15,-9-3 4 16,1 6-4-16,-14-3 52 16,-4 0-32-16,-4-3 32 0,-4 3-28 15,-8-8 0-15,-1 8-16 0,-8-4-96 16,4 4 48-16,-5-3-280 16,5-1 176-16</inkml:trace>
          <inkml:trace contextRef="#ctx0" brushRef="#br0" timeOffset="342045.4732">7695 7478 644 0,'-17'-8'236'0,"17"8"-180"0,-8 12-20 0,4-5 104 16,4 8-84-16,-9 8 16 15,0 7-48-15,-3 8 4 16,3 4-16-16,-8 15 12 15,4-4-16-15,-4 3 4 16,5-3-4-16,-5-7 36 16,8-4-20-16</inkml:trace>
          <inkml:trace contextRef="#ctx0" brushRef="#br0" timeOffset="341184.0545">6452 7932 384 0,'-21'-11'140'0,"21"11"-108"0,-5 4-8 0,-3-1 188 16,-1 9-120-16,-3 7 68 15,-5 3-92-15,-5 1-48 16,9 4-16-16,-8-5 12 16,4 1-8-16,4-8-108 15,5 0 52-15</inkml:trace>
          <inkml:trace contextRef="#ctx0" brushRef="#br0" timeOffset="342737.548">8824 7845 800 0,'30'11'296'0,"-30"-11"-232"0,68 4-16 0,-34-4-8 16,0-4-32-16,4 4-204 15,0 8 104-15</inkml:trace>
          <inkml:trace contextRef="#ctx0" brushRef="#br0" timeOffset="342537.5136">8666 7353 768 0,'-17'-4'284'0,"17"4"-220"0,-30 34-20 16,18-15 136 0,-1 4-108-16,-4 11 0 15,-5 0-48-15,-16 4-8 16,8 0-8-16,-12 3 4 15,8 1-8-15,-17 7 32 16,4-3-20-16,4-5-92 16,9-3 40-16</inkml:trace>
          <inkml:trace contextRef="#ctx0" brushRef="#br0" timeOffset="340298.1652">6750 7497 548 0,'-9'15'204'0,"9"-15"-156"0,-12 34-16 16,3-19 8-1,5 12-28-15,-13 7 40 16,4 0-28-16,-8 7 4 15,0 9-16-15,-18 3 20 16,9-4-20-16,-4-4 32 0,-4-3-28 0,8-8-320 16,5-8 160-16</inkml:trace>
          <inkml:trace contextRef="#ctx0" brushRef="#br0" timeOffset="340071.0617">6256 7637 164 0,'-43'-15'60'0,"43"15"-44"0,-29-15-8 16,7 3 184-1,18 5-108-15,-13-12 96 0,4 0-100 0,-8-15 32 16,12 7-64-16,1-11 20 16,8 4-40-16,8 0 44 15,14 12-40-15,12 14 28 16,13 16-32-16,8 29-8 16,13 9-12-16,-12 45 12 15,3 3-12-15,-16 39 16 16,-13-12-16-16,-9 4 4 15,0-15-4-15,-25-1 4 16,0-14-8-16,-30-4 32 16,4-15-20-16,-13-20-32 15,13-10 8-15,-4-27-280 16,13-12 156-16</inkml:trace>
        </inkml:traceGroup>
        <inkml:traceGroup>
          <inkml:annotationXML>
            <emma:emma xmlns:emma="http://www.w3.org/2003/04/emma" version="1.0">
              <emma:interpretation id="{D74344C0-A780-484A-8BAD-7292D12E51AD}" emma:medium="tactile" emma:mode="ink">
                <msink:context xmlns:msink="http://schemas.microsoft.com/ink/2010/main" type="inkWord" rotatedBoundingBox="13687,7934 14086,7921 14120,8997 13720,9010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44449.2031">11234 7690 364 0,'0'-27'132'0,"0"27"-100"0,-4-15-12 0,-1 11 68 16,10 4-52-16,-5-3 164 16,0 3-112-16,0 7 28 15,0 8-68-15,-5 31 24 16,10 7-40-16,-10 26 16 15,10 12-28-15,-18 0 8 16,4-8-16-16,-20 1 20 16,3-13-20-16,-29 1 12 15,4-7-12-15,-22-16 20 16,9-7-20-16</inkml:trace>
          <inkml:trace contextRef="#ctx0" brushRef="#br0" timeOffset="344578.5836">11242 7402 820 0,'13'15'304'0,"-13"-15"-236"0,22 19-20 0</inkml:trace>
        </inkml:traceGroup>
        <inkml:traceGroup>
          <inkml:annotationXML>
            <emma:emma xmlns:emma="http://www.w3.org/2003/04/emma" version="1.0">
              <emma:interpretation id="{EB8BCD1B-F98F-4B71-8541-65E6DB7129BF}" emma:medium="tactile" emma:mode="ink">
                <msink:context xmlns:msink="http://schemas.microsoft.com/ink/2010/main" type="inkWord" rotatedBoundingBox="14766,7628 17770,7535 17804,8630 14800,8723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46154.3995">12818 7951 548 0,'17'-7'204'0,"-17"7"-156"0,38-8-16 0,-16 4 36 16,-1 4-44-16,4-4 0 15,5 4-16-15,-4 0-164 16,4 4 84-16</inkml:trace>
          <inkml:trace contextRef="#ctx0" brushRef="#br0" timeOffset="346360.9972">13039 7743 624 0,'-4'4'228'0,"4"-4"-176"0,0 22-16 0,-4-3 140 16,0 8-104-16,-9 18 32 15,4 1-60-15,-3 7-28 16,3-4-8-16,1-8 16 16,8-3-12-16,0-7-40 15,4-5 16-15,0-11-164 16,9-3 96-16</inkml:trace>
          <inkml:trace contextRef="#ctx0" brushRef="#br0" timeOffset="346531.9522">13244 7667 996 0,'8'-4'368'0,"-8"4"-284"0,30-11-24 0,-13 7-16 15,0 4-36-15,17-4-28 16,5-3 8-16</inkml:trace>
          <inkml:trace contextRef="#ctx0" brushRef="#br0" timeOffset="346782.1732">13704 7380 340 0,'-5'-23'128'0,"5"23"-100"0,30-15-8 0,-17 11 200 15,0 4-124-15,8 4 104 16,0 7-116-16,5 12 16 16,-1 7-60-16,-3 8-4 15,3 4-24-15,-3 7 28 16,-1 0-24-16,-8 11 12 15,4-7-16-15,-5-3 0 16,6-9-4-16,-6-14-148 16,10-4 76-16</inkml:trace>
          <inkml:trace contextRef="#ctx0" brushRef="#br0" timeOffset="347045.8724">14151 7353 860 0,'-13'8'320'0,"13"-8"-248"0,-26 41-20 0,9-18 60 16,9 3-72-16,-18 9 16 15,-3 2-32 1,-5 5 4-16,8-4-16 0,0 3 20 16,9-3-20-16,-12-7-48 15,7-1 20-15,1-7-236 16,17-4 140-16,-5-4-488 15,1 0 332-15</inkml:trace>
          <inkml:trace contextRef="#ctx0" brushRef="#br0" timeOffset="347160.3318">14244 7728 912 0,'35'-12'340'0,"-35"12"-264"0,21-7-24 16,-4 3-8-1,-4 8-36-15,-1-4 16 16,10 4-16-16,3-1-136 16,1 1 72-16</inkml:trace>
          <inkml:trace contextRef="#ctx0" brushRef="#br0" timeOffset="345025.2644">12571 7122 444 0,'-13'-7'164'0,"13"7"-124"0,-17 0-16 15,4 0 124 1,9 0-88-16,-17 0 28 0,4 3-52 0,-26 5 12 31,5 3-28-31,-30 12 44 0,12 7-36 0,-12 16 64 16,13 7-52-16,-5 11 8 15,18-3-28-15,3 11 24 16,14-4-28-16,12 19 12 16,9-4-16-16,17 4 44 15,12-11-28-15,14-8-48 16,-1-11 8-16,13-12-96 15,-8-11 60-15,-5-11-188 16,-4-8 132-16</inkml:trace>
          <inkml:trace contextRef="#ctx0" brushRef="#br0" timeOffset="346011.4519">12852 7342 748 0,'-4'0'276'0,"4"0"-216"0,-13 22-16 0,0-3 76 16,5 0-76-16,-18 12-8 15,5 3-24-15,-17 3 0 16,3 5-8-16,-11 3 16 16,12 1-12-16,-9-4 24 15,13-1-20-15,-4 1-172 16,13-8 88-16</inkml:trace>
          <inkml:trace contextRef="#ctx0" brushRef="#br0" timeOffset="345715.6354">12503 7402 580 0,'-9'-26'216'0,"9"26"-168"0,0-27-12 16,0 20 100 0,5-1-80-16,-1 1 40 15,9 7-56-15,-1 15 4 16,5 0-28-16,5 19 8 0,-1 8-12 15,0 11 12-15,5-8-16 0,-5 12-4 16,-4-1 0-16,-8 5 48 16,3 0-28-16,-12-5 8 15,5-6-20-15,-10-13 28 16,1-2-24-16,-9-17-224 16,5-2 112-16</inkml:trace>
          <inkml:trace contextRef="#ctx0" brushRef="#br0" timeOffset="347663.6498">14751 7046 612 0,'-4'-22'228'0,"4"22"-180"0,30-4-12 16,-9 8 160-1,0 3-116-15,13 24 44 16,5 6-72-16,-5 43 60 16,-4 3-64-16,-18 19 20 15,-7-7-40-15,-31 19 36 0,1-5-36 0,-35 5-24 16,5-12-4 0,-22-15-264-16,17-15 144 0</inkml:trace>
        </inkml:traceGroup>
      </inkml:traceGroup>
      <inkml:traceGroup>
        <inkml:annotationXML>
          <emma:emma xmlns:emma="http://www.w3.org/2003/04/emma" version="1.0">
            <emma:interpretation id="{8F48CC35-C753-46B8-9DE8-2CB9F21E9FA9}" emma:medium="tactile" emma:mode="ink">
              <msink:context xmlns:msink="http://schemas.microsoft.com/ink/2010/main" type="line" rotatedBoundingBox="7865,9863 17287,9236 17381,10652 7959,11279">
                <msink:destinationLink direction="with" ref="{350A849A-EB5E-4586-85A9-CA961A561375}"/>
                <msink:destinationLink direction="with" ref="{360D92E6-D0C2-4C55-AC77-C0EB3A7F5F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C5F4F0-1F06-4A8C-8C7B-7825EC36F65E}" emma:medium="tactile" emma:mode="ink">
                <msink:context xmlns:msink="http://schemas.microsoft.com/ink/2010/main" type="inkWord" rotatedBoundingBox="7879,10067 8981,9994 9061,11206 7959,11279"/>
              </emma:interpretation>
            </emma:emma>
          </inkml:annotationXML>
          <inkml:trace contextRef="#ctx0" brushRef="#br0" timeOffset="349125.4892">5106 10003 832 0,'-8'-8'308'0,"21"8"-240"0,16 0-20 16,-7 0 20-16,-1 8-48 16,13-1 24-16,4-7-24 0,9 0-60 15,0 0 16-15,21-4-524 16,0 4 296-16</inkml:trace>
          <inkml:trace contextRef="#ctx0" brushRef="#br0" timeOffset="349348.6308">6009 9787 652 0,'-13'38'244'0,"13"-38"-192"0,-8 106-12 0,8-53 120 15,0-4-96-15,0 34-16 16,8 4-32-16,-8 15-4 16,0-7-8-16,-8-8 60 15,4-15-36-15,-14-11 52 16,-3-16-48-16,-9-19 20 16,-4-7-32-16,-17-19-220 15,13-7 108-15</inkml:trace>
          <inkml:trace contextRef="#ctx0" brushRef="#br0" timeOffset="349504.5015">6069 9503 904 0,'12'-15'332'0,"-12"15"-256"0,26-4-24 15,-13 0 20-15,0 0-52 0,8 4-512 16,-4 8 268-16</inkml:trace>
        </inkml:traceGroup>
        <inkml:traceGroup>
          <inkml:annotationXML>
            <emma:emma xmlns:emma="http://www.w3.org/2003/04/emma" version="1.0">
              <emma:interpretation id="{1FD8662A-6529-4EEF-A5B7-898CBA258BB9}" emma:medium="tactile" emma:mode="ink">
                <msink:context xmlns:msink="http://schemas.microsoft.com/ink/2010/main" type="inkWord" rotatedBoundingBox="9441,9949 12567,9741 12632,10730 9507,1093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53231.2934">8155 9828 528 0,'-4'-3'196'0,"4"3"-152"0,0-4-12 0,0 0 104 16,0 4-80-16,0-4 104 15,0 4-96-15,0-3 76 16,8 3-80-16,-3-8 20 16,8 4-44-16,4-3 12 15,4 3-28-15,4-8 16 16,1 9-20-16,4-5 8 16,0 8-12-16,-1-7-148 15,-3 7 72-15</inkml:trace>
          <inkml:trace contextRef="#ctx0" brushRef="#br0" timeOffset="353720.9228">9122 9386 704 0,'-17'-23'264'0,"17"23"-208"0,-4 15-12 16,-5-7 124-1,1 3-100-15,-14 12 16 16,5 7-48-16,-17 8 8 16,4 3-24-16,-12 16 36 15,3 4-32-15,-3 7 4 16,8-8-16-16,-5-3-44 0,10-8 20 0,-1-11-156 16,13-4 92-16</inkml:trace>
          <inkml:trace contextRef="#ctx0" brushRef="#br0" timeOffset="353508.3579">8666 9484 592 0,'4'-4'220'0,"-4"4"-172"0,35 4-12 0,-18 4 68 16,4 3-64-16,4 8 72 16,1 7-64-16,-5 16 8 15,-4 7-32-15,-8 12 24 16,4-1-32-16,-9-3 40 16,4-4-32-16,-12-15 40 15,4-4-36-15,-4-15-68 16,0-4 20-16,-5-15-264 15,9 0 152-15</inkml:trace>
          <inkml:trace contextRef="#ctx0" brushRef="#br0" timeOffset="351120.8549">7274 9473 652 0,'8'-15'244'0,"-8"15"-192"0,9-8-12 16,-9-3 172 0,4 3-124-16,-8 0 36 15,0 1-76-15,-9-4-20 16,0 3-16-16,-21 0-44 15,4 16 16-15,-29 7-12 0,7 4 16 0,-20 15-8 16,4 4 8-16,0 38 60 16,12 3-24-16,1 27 52 15,8-4-44-15,22 1 4 16,8-16-24-16,17 0 12 16,8-12-16-16,13-7 60 15,13-11-40-15,18-19-108 16,-1-11 40-16</inkml:trace>
          <inkml:trace contextRef="#ctx0" brushRef="#br0" timeOffset="351724.2253">7542 9575 704 0,'-30'11'264'0,"30"-11"-208"0,-42 31-12 16,20-5 36 0,10 8-52-16,-14 15 16 15,5 0-28-15,-13 4 0 16,8 8-8-16,-8-12 12 16,9-3-12-16,-10-12-28 15,14-4 8-15</inkml:trace>
          <inkml:trace contextRef="#ctx0" brushRef="#br0" timeOffset="351514.1417">7206 9632 612 0,'-5'-8'228'0,"5"8"-180"0,9 4-12 16,-5 0 80 0,5 7-72-16,3 16 24 0,5 7-36 0,1 22 24 15,3 1-32-15,-4 7-32 16,8-7 4-16,1-8 28 16,-1-3-16-16,-3-12 8 15,-1-4-8-15,-4-15 20 16,-4 4-16-16,-9-11-152 15,0-1 72-15</inkml:trace>
          <inkml:trace contextRef="#ctx0" brushRef="#br0" timeOffset="352039.4219">7589 10158 580 0,'4'0'216'0,"-4"0"-168"0,13 0-12 0,-5 0 120 15,1 0-92-15,12 0 36 16,5 4-60-16,12-8-24 15,-4 4-8-15,0 0 16 16,0 0-12-16,-4 0-40 16,0 0 16-16</inkml:trace>
          <inkml:trace contextRef="#ctx0" brushRef="#br0" timeOffset="352293.7131">7832 10010 548 0,'-13'-4'204'0,"13"4"-156"0,-17 12-16 0,8-5 96 16,9 1-76-16,-4 7 40 16,4 8-52-16,-9-1 40 15,9 1-48-15,-8 0 4 16,8 0-24-16,-9-1 20 15,9 1-20-15,-8-8 24 16,8-4-24-16,-4-7-32 16,4 0 12-16</inkml:trace>
          <inkml:trace contextRef="#ctx0" brushRef="#br0" timeOffset="354200.2461">9007 10033 756 0,'8'-4'280'0,"-8"4"-216"0,30 4-20 0,-13-4 48 16,5 4-60-16,3-8 16 16,1 4-32-16,-1-8 0 15,1 8-8-15,-5-7-192 16,-4 7 100-16,-8-8-440 16,3 8 292-16</inkml:trace>
          <inkml:trace contextRef="#ctx0" brushRef="#br0" timeOffset="354233.3341">9629 9389 652 0,'42'19'244'0,"-42"-19"-192"0,60 57-12 0,-39-27 156 16,-4 8-116-16,-4 38 44 15,-9 7-72-15,-21 12 8 16,0-4-40-16,-26 0-28 16,5-20 4-16,-17 1 80 15,4-11-44-15</inkml:trace>
        </inkml:traceGroup>
        <inkml:traceGroup>
          <inkml:annotationXML>
            <emma:emma xmlns:emma="http://www.w3.org/2003/04/emma" version="1.0">
              <emma:interpretation id="{37231B58-654B-4C02-ADEB-1CADF190E837}" emma:medium="tactile" emma:mode="ink">
                <msink:context xmlns:msink="http://schemas.microsoft.com/ink/2010/main" type="inkWord" rotatedBoundingBox="14218,9440 17287,9236 17372,10516 14303,10720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56452.0991">12115 9374 696 0,'-21'0'256'0,"21"0"-196"15,-13 0-20-15,5 0 136 16,8 8-104-16,-13-1 16 16,0 9-52-16,-8 6 36 15,4 1-40-15,-9 3 4 16,9 5-24-16,-8-1 12 16,8 4-16-16,-9-4 24 15,9 4-20-15,0-11-136 16,9-4 68-16,-1-11-396 0,9-5 252 0</inkml:trace>
          <inkml:trace contextRef="#ctx0" brushRef="#br0" timeOffset="356320.7498">11839 9389 652 0,'0'8'244'0,"0"-8"-192"0,12 26-12 0,-3-3 136 15,4-4-104-15,8 0 44 16,0 8-72-16,9 3-24 16,0 0-12-16,4 8 16 15,0-12-12-15,-4 9 32 16,-5-9-28-16,-12-3-56 16,0-4 16-16,-17-4-140 15,-1-8 92-15,-7 1-248 16,3-4 176-16</inkml:trace>
          <inkml:trace contextRef="#ctx0" brushRef="#br0" timeOffset="355820.2745">11932 8909 580 0,'5'-8'216'0,"-5"8"-168"0,0-7-12 0,0 3 144 16,0 4-104-16,-5-4 68 15,1 4-84-15,-9 0-52 16,5 4-8-16,-22 3-4 16,0 12 4-16,-30 19-20 15,9 4 12-15,-17 33 40 16,9 9-20-16,3 10 16 15,14-10-16-15,8 14 12 16,17-7-16-16,12 7-20 16,10-11 4-16,12-11-156 15,8-15 92-15,5-16-392 16,4-11 256-16</inkml:trace>
          <inkml:trace contextRef="#ctx0" brushRef="#br0" timeOffset="359782.9909">11770 9249 488 0,'17'-19'180'0,"-17"19"-140"0,13-7-12 0,-4 7 84 16,-1 0-68-16,5 0 44 15,0 7-52-15,-5 9 44 16,5 3-48-16,0 11 28 15,4 4-32-15,8 4 16 16,1 3-24-16,8 5 0 16,0-1-12-16,5 4 12 15,-1 4-12-15,-8-3 4 16,-1 3-4-16,-12-8 28 16,-4-7-20-16,-8-4 48 15,-5-8-36-15,-9-3-16 16,5-4-4-16,-9-8-28 15,4 1 12-15,1-8-120 16,4 3 72-16,-1-7-188 16,10 0 136-16</inkml:trace>
          <inkml:trace contextRef="#ctx0" brushRef="#br0" timeOffset="360135.5085">12149 9314 488 0,'-21'-4'180'0,"21"4"-140"0,-8 0-12 0,3 0 128 16,5 4-92-16,-4-1 88 16,0 5-88-16,-13 11 4 15,4 7-44-15,-12 5 32 16,7 3-32-16,-11 4 20 16,7-4-24-16,-7 4 16 15,3-4-20-15,-4-4 28 16,13 4-28-16,0-11-164 15,9-4 80-15</inkml:trace>
          <inkml:trace contextRef="#ctx0" brushRef="#br0" timeOffset="357898.1666">12413 10010 768 0,'-4'-4'284'0,"0"-3"-220"0,4 3-20 15,0 0 76 1,8 4-76-16,5-7 16 16,4 3-36-16,5-4-4 15,-1 5-12-15,0-1 28 16,5 4-20-16,-5-4-76 15,0 8 32-15,-8-8-264 16,0 4 160-16</inkml:trace>
          <inkml:trace contextRef="#ctx0" brushRef="#br0" timeOffset="358098.6982">12591 9745 548 0,'-4'-4'204'0,"4"4"-156"0,-8 16-16 0,3-5 140 15,5 8-100-15,-8 15 60 16,3 8-76-16,-7 7-8 16,7-4-28-16,-7-3-12 15,7-4-4-15,1-12 48 16,4-3-28-16,-4-8-116 16,8 0 48-16</inkml:trace>
          <inkml:trace contextRef="#ctx0" brushRef="#br0" timeOffset="389765.7068">12665 9461 548 0,'-5'4'204'0,"5"-4"-156"0,-8 0-16 0,4 0 148 16,4 0-104-16,-5 0 40 16,5 0-68-16,0 0 16 15,9 0-36-15,-1 0 0 16,5 0-16-16,-4 0 0 15,-1 0-4-15,-8 0 12 16,0 0-12-16,4 0 16 16,5 8-16-16,4-5 16 15,4 1-16-15,8-4 16 16,5 0-16-16,9 0 4 16,-1 0-4-16,4 0 4 15,-3 0-8-15,-5 0 8 16,-4 0-8-16,-9 0 16 15,-4 0-12-15,-4 0 40 16,-5 0-24-16,-8 0 4 16,0 0-16-16,0-7-24 15,4 7 4-15,1-8-76 16,-1 8 48-16,0 0-20 16,5 0 32-16,-1 0-20 15,1 0 24-15,-5-11-36 16,0 11 36-16,-4-4-92 0,0 8 64 15,0-4-160-15,0 0 112 16</inkml:trace>
          <inkml:trace contextRef="#ctx0" brushRef="#br0" timeOffset="390231.3066">12852 9151 612 0,'-8'-8'228'0,"8"8"-180"0,0-3-12 16,0-1 116 0,0 8-92-16,0-4 36 15,0 0-56-15,0 0-4 16,0 0-24-16,0 0 64 16,0 0-44-16,0 3 40 15,4 9-40-15,-4 3 36 16,0 8-40-16,0 7-4 15,0 0-16-15,0 8-8 0,4 0 4 0,0-4 4 16,9 0-4-16,-4-8 32 16,-1 1-20-16,1-4 4 15,-1-1-12-15,-4-6-76 16,1-1 36-16,-1-8-188 16,0 1 120-16,0-8-280 15,1 0 212-15</inkml:trace>
          <inkml:trace contextRef="#ctx0" brushRef="#br0" timeOffset="393113.7013">12929 9473 288 0,'-9'-8'108'0,"5"16"-84"0,-5-8-4 16,5 0 64-1,4 3-48-15,-8-3 76 16,8 4-64-16,-5-4 20 0,10 0-40 0,-5-4 28 16,8 4-32-16,-4-3 12 15,5 3-20-15,-9-8 28 16,0 16-28-16,0-8 48 15,0 0-36-15,-4 0 28 16,4 7-28-16,-5-3 0 16,1 4-16-16,0-5 12 15,4 5-16-15,0 0 4 16,8 3-4-16,-3-4 4 16,3 5-8-16,1-5 16 15,-1 9-12-15,-8 2 16 16,4-2-16-16,-8 3 4 15,0-1-4-15,-5-2 12 16,1 3-12-16,-5-4-4 16,9 4 0-16,-5-4-32 15,5 0 16-15,0-4 4 16,4 1 8 0,0-5-12-16,8 1 8 0,1-5-24 15,-1 5 16-15,-3-8-120 16,-1 0 76-16</inkml:trace>
          <inkml:trace contextRef="#ctx0" brushRef="#br0" timeOffset="358721.4885">13205 9283 416 0,'-4'-37'152'0,"4"37"-116"0,13-38-12 0,4 26 188 16,-4 5-120-16,8 7 80 16,13 11-104-16,4 23 36 15,1 12-64-15,3 10 8 16,-8 5-32-16,1 15 52 16,-6-1-36-16,-12 12 20 15,0-3-32-15,-12-9 28 16,-5-14-32-16,-5-16 64 15,1-7-44-15,-9-15-104 16,5-4 36-16,-5-19-224 16,9 0 144-16,0-19-520 15,8 0 352-15</inkml:trace>
          <inkml:trace contextRef="#ctx0" brushRef="#br0" timeOffset="358902.6831">13763 9128 800 0,'0'23'296'0,"0"-23"-232"0,-12 68-16 0,7-30 20 15,1 0-48-15,-22 15 16 16,1-4-20-16,-22 12 8 16,9-5-12-16,-13 12 20 15,0-3-20-15,-1-5 12 16,10-3-12-16,8-11-104 15,13-12 48-15,8-12-428 16,13-3 256-16</inkml:trace>
          <inkml:trace contextRef="#ctx0" brushRef="#br0" timeOffset="359137.0555">13836 9798 768 0,'0'0'284'0,"0"0"-220"0,34-7-20 16,-13-1 68-1,0 4-72-15,13-7-8 0,5 3-20 0,-1 1-36 16,-4 3 12-16,-8 4-472 16,-1 4 268-16</inkml:trace>
          <inkml:trace contextRef="#ctx0" brushRef="#br0" timeOffset="360624.1204">14372 9003 488 0,'-13'-19'180'16,"13"19"-140"-16,-8-15-12 0,8 8 216 15,4 7-140-15,5-4 28 16,8 8-80-16,4 15 48 15,5 3-60-15,-1 39 28 16,1 11-40-16,-5 22 8 16,-4-3-20-16,-13 23 72 15,-4-4-52-15,-21 7-76 16,0-15 20-16,-30-15-92 16,8-15 60-16,-17-15-256 15,14-23 172-15</inkml:trace>
        </inkml:traceGroup>
      </inkml:traceGroup>
    </inkml:traceGroup>
    <inkml:traceGroup>
      <inkml:annotationXML>
        <emma:emma xmlns:emma="http://www.w3.org/2003/04/emma" version="1.0">
          <emma:interpretation id="{3FC71079-66DE-411C-B8FA-A888A84A5389}" emma:medium="tactile" emma:mode="ink">
            <msink:context xmlns:msink="http://schemas.microsoft.com/ink/2010/main" type="paragraph" rotatedBoundingBox="3893,11866 23011,10368 23185,12594 4067,14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99927D-8C3C-4D15-A034-24C095A4A61E}" emma:medium="tactile" emma:mode="ink">
              <msink:context xmlns:msink="http://schemas.microsoft.com/ink/2010/main" type="line" rotatedBoundingBox="3893,11866 23011,10368 23185,12594 4067,14091"/>
            </emma:interpretation>
          </emma:emma>
        </inkml:annotationXML>
        <inkml:traceGroup>
          <inkml:annotationXML>
            <emma:emma xmlns:emma="http://www.w3.org/2003/04/emma" version="1.0">
              <emma:interpretation id="{18DEFA57-0E7B-44D1-A6CE-1E7A626272B1}" emma:medium="tactile" emma:mode="ink">
                <msink:context xmlns:msink="http://schemas.microsoft.com/ink/2010/main" type="inkWord" rotatedBoundingBox="3915,12144 4329,12112 4353,12412 3938,12444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33616.0621">1142 11884 632 0,'-17'4'236'0,"17"-4"-184"0,30-4-16 0,-5 4 132 15,1 4-100-15,16-4 24 16,1 0-52-16,12 0 8 16,1 3-28-16,16-3-96 15,-4 0 40-15</inkml:trace>
          <inkml:trace contextRef="#ctx0" brushRef="#br0" timeOffset="433613.0545">1214 11634 496 0,'-12'-11'184'0,"12"11"-140"0,0 0-16 16,0-4 120-1,8 4-88-15,5 0 64 16,4 0-72-16,8-8-12 16,1 8-24-16,4 0-64 15,4 8 24-15</inkml:trace>
        </inkml:traceGroup>
        <inkml:traceGroup>
          <inkml:annotationXML>
            <emma:emma xmlns:emma="http://www.w3.org/2003/04/emma" version="1.0">
              <emma:interpretation id="{C081EB17-5E8E-493A-8212-0475A72B9688}" emma:medium="tactile" emma:mode="ink">
                <msink:context xmlns:msink="http://schemas.microsoft.com/ink/2010/main" type="inkWord" rotatedBoundingBox="5124,11769 9276,11444 9410,13161 5259,13486">
                  <msink:destinationLink direction="with" ref="{B4BDD6E0-42AA-4354-BF89-23E94D238811}"/>
                  <msink:destinationLink direction="with" ref="{00818454-2F35-4D41-8F3B-239C70EC923B}"/>
                </msink:context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35736.0022">5204 11808 892 0,'-25'-57'332'0,"25"57"-260"0,-17 0-20 16,17 0 52-1,0 0-68-15,8 0-12 16,1 4-16-16,3 0 44 15,18 7-28-15,4-3 0 16,5-1-16-16,3 1 12 16,9 0-12-16,9-8 16 0,-13 3-16 0,0-3-116 15,-13 0 56-15,-17-3-60 16,-4 3 68-16,-22-4-100 16,-4 8 80-16,-17 7-4 15,1 8 40-15,-1 15 16 16,4 4 12-16,-4 15 24 15,9 3-12-15,0 24 4 16,12-4-8-16,1 7 4 16,4-7-8-16,-5-4 32 15,1-8-20-15,-1-15 48 16,-4-7-36-16,-17-16 28 16,9-7-28-16,-13-11-8 15,4-4-12-15,-12-12 4 16,3 4-8-16,10-3 32 15,7 3-20-15,22 0 20 16,0 4-20-16,30 8 0 16,4 3-8-16,13 4 4 15,-4 4-8-15,12-4-4 16,5 4 4-16,-1-8 20 16,-3 5-12-16,-5-9-48 15,-9 1 20-15,-12-8-184 16,0 4 112-16</inkml:trace>
          <inkml:trace contextRef="#ctx0" brushRef="#br0" timeOffset="436715.4705">5226 11456 780 0,'-13'0'288'0,"13"0"-224"0,8 0-20 0,-3 0 56 15,3 4-64-15,13-4 4 16,1 0-24-16,24 0-136 16,-3 0 68-16</inkml:trace>
          <inkml:trace contextRef="#ctx0" brushRef="#br0" timeOffset="436190.0635">5349 11301 496 0,'-13'-4'184'0,"13"4"-140"0,-4-7-16 16,0 3 224 0,8 4-144-16,-4-4 132 15,4 4-136-15,-4-4-40 16,9 4-40-16,4-4 0 15,8 1-16-15,0-5 4 16,0 4-4-16,18 4-8 16,-5 0 4-16,4 0-76 0,0 8 40 0,-12-8-56 15,4 7 48-15</inkml:trace>
          <inkml:trace contextRef="#ctx0" brushRef="#br0" timeOffset="437170.2711">6098 12016 664 0,'-17'0'244'0,"17"0"-188"0,9 19-16 0,8-11 76 32,-4 3-72-32,29-7 60 0,1 0-60 0,25-4-12 15,-4 0-20-15,0 0-20 16,-5 0 4-16,-7-4-120 15,-10 4 68-15</inkml:trace>
          <inkml:trace contextRef="#ctx0" brushRef="#br0" timeOffset="437285.1002">6460 11649 612 0,'0'11'228'0,"0"-11"-180"0,-12 69-12 16,3-32 96-1,1 5-80-15,3 15 16 16,-3 3-44-16,-1 9 32 16,1-5-32-16,-5 8 12 15,5-8-20-15,-14 1-132 16,1-5 64-16</inkml:trace>
          <inkml:trace contextRef="#ctx0" brushRef="#br0" timeOffset="434417.6179">2445 11872 676 0,'-72'-22'248'0,"72"22"-192"0,-13-8-16 0,13 4 144 15,8 8-108-15,14-8 32 16,7 4-64-16,18-7 8 15,4 7-32-15,9 0 0 16,0 7-12-16,12 1-156 16,-4 3 80-16</inkml:trace>
          <inkml:trace contextRef="#ctx0" brushRef="#br0" timeOffset="434248.4668">3122 11361 496 0,'-21'-7'184'0,"21"7"-140"0,-30-11-16 0,9 3 128 15,8 4-92-15,-21-3 52 16,12 7-68-16,-16 0-16 16,8 7-20-16,-17 5 52 15,9 3-36-15,-17 7 32 16,8 5-32-16,-21 18 80 15,8 8-60-15,-8 23 32 16,17 3-48-16,13 5 16 16,16-5-28-16,22-18 8 15,17-1-16-15,22-14 28 16,3-5-24-16,14-7-4 16,-5-7-8-16,8-12-128 15,-3-4 68-15,8-11-224 16,-9-3 156-16,-12-5-496 15,-5 1 344-15</inkml:trace>
          <inkml:trace contextRef="#ctx0" brushRef="#br0" timeOffset="434717.3289">3109 12168 748 0,'-47'38'276'0,"47"-38"-216"0,-29 56-16 16,16-29 68 0,9-4-72-16,12 3 16 15,9 4-32-15,17-15 48 16,9 1-40-16,8-20-8 15,0 0-12-15,-8-15 0 0,-9 4-8 0,-5-12 16 16,-7 9-12-16,-22-5 32 16,0 8-24-16,-22-4 12 15,5 7-16-15,-4 1 0 16,4 3-4-16,17-3-340 16,4 4 180-16</inkml:trace>
          <inkml:trace contextRef="#ctx0" brushRef="#br0" timeOffset="435145.9249">4519 11100 676 0,'-13'-19'248'0,"13"19"-192"0,-51 0-16 16,12 12 112 0,10-5-92-16,-31 24 52 15,9 3-64-15,-17 11 36 16,12 4-48-16,-24 16 8 16,11-1-28-16,-20 46 28 15,17 3-28-15,8 24-32 16,17-16 8-16,21 19 28 15,26-8-12-15,13 4-36 0,17-26 16 16,13 4-148-16,8-20 88 0</inkml:trace>
        </inkml:traceGroup>
        <inkml:traceGroup>
          <inkml:annotationXML>
            <emma:emma xmlns:emma="http://www.w3.org/2003/04/emma" version="1.0">
              <emma:interpretation id="{1D9661BF-7571-4566-B1A6-4D6C039A8B16}" emma:medium="tactile" emma:mode="ink">
                <msink:context xmlns:msink="http://schemas.microsoft.com/ink/2010/main" type="inkWord" rotatedBoundingBox="10116,11608 11728,11482 11885,13479 10272,13606">
                  <msink:destinationLink direction="with" ref="{00818454-2F35-4D41-8F3B-239C70EC923B}"/>
                  <msink:destinationLink direction="with" ref="{B4BDD6E0-42AA-4354-BF89-23E94D238811}"/>
                </msink:context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37822.7447">7346 11611 476 0,'21'-64'176'0,"-21"64"-136"0,43-30-12 16,-13 18 128-1,8 5-92-15,13 3 16 16,0 4-44-16,13 30 44 0,0 8-44 0,-4 49 0 16,-5 8-20-16,-8 52 16 15,-13 1-20-15,-4 15 12 16,0-23-12-16,-18-8 28 15,1-18-24-15,-13-4 64 16,0-16-44-16,-13-11 44 16,5-14-44-16,-5-24-20 15,5-15-8-15,-5-33-160 16,4-9 84-16</inkml:trace>
          <inkml:trace contextRef="#ctx0" brushRef="#br0" timeOffset="438092.5046">8215 11479 580 0,'17'-4'216'0,"-17"4"-168"0,0 23-12 16,-17 3 68-1,13 8-64-15,-26 38 72 16,0-4-64-16,-21 23 8 15,17 0-32-15,-26 11 12 16,1-7-20-16,-5 7 28 16,4-11-28-16,-12-12 20 15,25-14-20-15,-9-20 44 16,14-11-32-16,12-22-120 0,9-5 48 16,8-30-284-16,5 1 184 15</inkml:trace>
          <inkml:trace contextRef="#ctx0" brushRef="#br0" timeOffset="438530.7001">7874 11308 664 0,'-13'-7'244'0,"13"7"-188"0,22 0-16 0,-10 0 32 15,10 0-48-15,8-8 8 16,8 8-20-16</inkml:trace>
          <inkml:trace contextRef="#ctx0" brushRef="#br0" timeOffset="438499.5879">7921 11096 728 0,'4'-7'268'0,"-4"7"-208"0,22-19-16 16,-10 8 52-1,5 7-60-15,5-7-32 16,7 3-4-16,10 0-64 15,3 8 32-15,-8 8-424 16,5 3 252-16</inkml:trace>
          <inkml:trace contextRef="#ctx0" brushRef="#br0" timeOffset="439369.4279">8747 11081 384 0,'9'-15'140'0,"-9"15"-108"0,12 8-8 0,-3 3 32 16,-1 4-36-16,14 27 140 15,8 7-88-15,8 42 20 16,0 7-52-16,-8 46-16 16,0-4-16-16,-22 46-8 15,-3-16 4-15,-27 8-16 16,-8-27 8-16,-21 1 4 16,0-27 0-16,-13 0-36 15,5-23 20-15,-5-19-172 16,4-22 108-16</inkml:trace>
        </inkml:traceGroup>
        <inkml:traceGroup>
          <inkml:annotationXML>
            <emma:emma xmlns:emma="http://www.w3.org/2003/04/emma" version="1.0">
              <emma:interpretation id="{7281B29D-4E20-44C5-B116-D0D0CC5FB3D9}" emma:medium="tactile" emma:mode="ink">
                <msink:context xmlns:msink="http://schemas.microsoft.com/ink/2010/main" type="inkWord" rotatedBoundingBox="12300,11495 13756,11381 13861,12722 12405,12836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39657.297">9560 11872 892 0,'22'-30'332'0,"-22"30"-260"0,34 0-20 16,-26 0-24-1,5 8-28-15,0-1-144 0,0 5 80 0,-5-1-308 16,5 4 208-16</inkml:trace>
          <inkml:trace contextRef="#ctx0" brushRef="#br0" timeOffset="440220.2202">10966 11418 572 0,'17'-11'208'0,"-17"11"-160"16,4-15-12-16,-13 7-4 16,5 8-24-16,-26-7-12 15,1 7 0-15,-27-4-24 16,9 4 16-16,-17 0-48 15,13 4 32-15,-8-4-4 16,12 3 20-16,-8-3 52 16,12 0-20-16,-4 0-20 15,13 4 0-15,0 0 44 16,8 0-24-16,-3 0-8 16,12 3-8-16,-5 8 48 15,5-3-28-15,-8 10 68 16,8 5-52-16,-9 37 28 0,9-3-40 15,-4 26-8-15,4-12-12 0,-4-6 36 16,8-13-20-16,0-6 32 16,4-9-32-16,1-7 32 15,8-3-32-15,4-9 12 16,5-3-20 0,8-4-8-16,8 0-4 0,14-3-16 15,3-1 8-15,14 4-16 16,-5-3 12-16,4 7 20 15,-12-4-4-15,-1 0-20 16,1-4 4-16,-13-3-48 16,-1-4 28-16,-7-8-116 15,-5 0 80-15</inkml:trace>
          <inkml:trace contextRef="#ctx0" brushRef="#br0" timeOffset="440423.7606">10199 11895 644 0,'13'-7'236'0,"-13"7"-180"0,47-4-20 16,-22 0 72-1,5 4-68-15,13-4 16 16,4 0-32-16,12-7 32 15,1 4-32-15,8-5 4 0,0 5-16 16,0-5-8-16,-8 8 0 0,-13-7-156 16,-5 7 84-16</inkml:trace>
          <inkml:trace contextRef="#ctx0" brushRef="#br0" timeOffset="440873.8778">10331 10941 560 0,'-13'-15'208'0,"13"15"-164"0,5-4-8 16,-1 1 76-16,4-1-68 16,9-4 104-16,9 8-84 15,4-4 8-15,4 8-48 0,13-4 40 16,-5 0-36-16,18 0-16 16,4 0-4-16,8 0 16 15,-8 0-12-15,-9 0-40 16,-8 0 16-16</inkml:trace>
        </inkml:traceGroup>
        <inkml:traceGroup>
          <inkml:annotationXML>
            <emma:emma xmlns:emma="http://www.w3.org/2003/04/emma" version="1.0">
              <emma:interpretation id="{5468AFF3-251C-4F84-9901-55E50F4FB315}" emma:medium="tactile" emma:mode="ink">
                <msink:context xmlns:msink="http://schemas.microsoft.com/ink/2010/main" type="inkWord" rotatedBoundingBox="17079,11213 18551,11098 18619,11963 17147,12078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561654.9056">14302 11006 580 0,'-13'-53'216'0,"13"53"-168"0,17-19-12 0,-8 11-12 16,3 4-20-16,10-3 52 15,-1 3-32-15,5 0 88 16,3 4-64-16,10 0 32 16,3 4-48-16,26 7-8 15,5 5-16-15,16 6 28 16,-8 12-20-16,-4 12 40 15,-9-1-32-15,-13 8 48 16,-8-4-40-16,-17 1 64 16,-5-5-56-16,-25-3 44 15,0-5-48-15,-42-6 24 16,4-1-32-16,-39-3 8 16,0 3-20-16,-16-11 36 15,16 0-28-15,-4-12-24 0,21-3 0 0,-3-12 16 16,11 1-8-16,10-8-28 15,12 0 8-15,13-4-152 16,13 4 88-16</inkml:trace>
          <inkml:trace contextRef="#ctx0" brushRef="#br0" timeOffset="561294.331">14574 10960 600 0,'0'-11'224'0,"0"11"-176"0,0-4-12 15,-4 0 116 1,4 4-92-16,-4-3 44 15,8 3-60-15,-4 0 12 16,0 3-36-16,-4 5 36 16,0 3-32-16,-5 20 40 15,9 3-36-15,-4 19-16 16,4 3-4-16,-9 5 16 16,1-4-12-16,-5-1 24 15,9-6-24-15,0-5 12 0,-5-3-12 16,-4-8 0-16,13-4-4 0,-13-11-60 15,13 0 28-15,-8-19-200 16,8 0 124-16,-9-11-460 16,9-1 312-16</inkml:trace>
          <inkml:trace contextRef="#ctx0" brushRef="#br0" timeOffset="562348.3935">14574 10722 716 0,'-8'-15'264'0,"8"15"-204"0,0-12-16 16,0 5 96 0,8 7-84-16,1-8 104 15,8 4-96-15,4-3 40 16,1 3-60-16,7 0 20 15,1 8-36-15,8-4 0 16,1 8-16-16,3-5-32 16,-3 5 8-16,3-1-144 15,-3 5 84-15</inkml:trace>
          <inkml:trace contextRef="#ctx0" brushRef="#br0" timeOffset="562543.9153">15366 10915 832 0,'-25'-19'308'0,"25"19"-240"0,0-4-20 0,0 0 28 15,8 8-52-15,9-4 24 16,5 0-28-16,16 0-28 15,5 4 4-15,3 0-168 16,1 3 96-16,0 1-340 16,-4 3 232-16</inkml:trace>
          <inkml:trace contextRef="#ctx0" brushRef="#br0" timeOffset="562732.7677">15396 11172 696 0,'-8'-4'256'0,"8"4"-196"0,42 0-20 16,-12 0 92 0,0 0-80-16,17 0-12 15,0 0-24-15,4 0-68 16,0 4 28-16,0 0-368 16,0 4 216-16</inkml:trace>
        </inkml:traceGroup>
        <inkml:traceGroup>
          <inkml:annotationXML>
            <emma:emma xmlns:emma="http://www.w3.org/2003/04/emma" version="1.0">
              <emma:interpretation id="{6BDB7168-0D0C-472B-82DB-D3B6E5A2B44E}" emma:medium="tactile" emma:mode="ink">
                <msink:context xmlns:msink="http://schemas.microsoft.com/ink/2010/main" type="inkWord" rotatedBoundingBox="19018,10781 21523,10585 21620,11823 19115,12019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563004.489">16610 10726 664 0,'0'-27'244'0,"0"27"-188"0,-17 0-16 0,4 0 120 16,5 4-96-16,-14 0 28 15,5 7-56-15,-17 0 64 16,4 8-52-16,-17 8 36 16,9-1-48-16,-4 12 16 15,8 4-32-15,8 11 8 16,13 0-16-16,13 4-16 16,9-8 0-16,12-4 12 15,5-7-4-15,3-8-12 16,5-7 4-16,-4-4-216 15,0-4 120-15</inkml:trace>
          <inkml:trace contextRef="#ctx0" brushRef="#br0" timeOffset="563668.1704">16354 10956 832 0,'-29'-30'308'0,"29"30"-240"0,8 4-20 16,-4-4 20-16,5 8-48 15,4-1 0-15,4 8-12 0,8-3 20 16,1 3-16-16,16 0-84 16,1 4 40-16,12-4-228 15,5 4 144-15,-1-4-176 16,-7 4 164-16,-14-4 24 16,-4 0 64-16,-21-3 220 15,-5 3-96-15,-20 0 240 16,-1 4-180-16,-17 3 72 15,0 5-128-15,-4-1-8 16,4 5-44-16,5-5-24 16,8-3-8-16,12-4-16 15,10 0 8-15,12-8 20 16,8-3-8-16,5-8 24 16,4 4-20-16,-4-8-20 15,-5 0 0-15,-12-11 40 16,-4 3-20-16,-18-10 8 15,-4 7-12-15,-8-8-32 16,0 4 12-16,4 0-152 16,4 11 88-16,22-3-400 15,12 4 268-15</inkml:trace>
          <inkml:trace contextRef="#ctx0" brushRef="#br0" timeOffset="563877.7034">17802 10680 852 0,'17'-49'316'0,"-17"49"-248"0,9-15-16 0,-9 7 4 16,0 8-40-16,-9-4 64 15,9 4-44-15,-4-3 36 16,-9 3-40-16,0-4-36 16,1 8 0-16,-10-4 8 15,-7 0 0-15,-10 0-4 16,5 3 4-16,-13-3 20 15,13 4-12-15,-8 0 12 16,12 7-12-16,-4 4-16 16,8 1 0-16,5 6 12 15,8 5-4-15,-4 26 16 16,9 4-12-16,-5 26-4 16,4-4 0-16,-3 5-4 15,3-12 0-15,-8-8 24 16,4-11-12-16,-4-8 32 15,9-11-28-15,-5-7 40 16,9-8-32-16,4-8-24 16,8 1 0-16,9-12-8 15,9 3 0-15,12-3 0 16,0 0 0-16,9 0-88 16,0 0 48-16,-4 0-128 15,-1 0 100-15</inkml:trace>
          <inkml:trace contextRef="#ctx0" brushRef="#br0" timeOffset="564098.8082">17334 10911 932 0,'-9'-15'348'0,"9"15"-272"0,26 4-20 0,-9 3 76 16,8 5-84-16,14 3 24 15,-1 4-40-15,13 0-4 16,-8 3-16-16,-1-3-60 16,1-4 24-16,-9-11-192 15,-4 0 120-15,0-15-556 16,-5-1 360-16</inkml:trace>
          <inkml:trace contextRef="#ctx0" brushRef="#br0" timeOffset="564392.9787">17594 10286 540 0,'-26'-49'200'0,"26"49"-156"0,-9-26-12 16,5 14 228-1,8 5-148-15,-4-4 104 16,0 3-124-16,0 0 80 15,9 5-96-15,-1-5-52 16,10 8-16-16,3-4-8 0,0 4 0 0,9-4 0 16,0 12 0-1</inkml:trace>
          <inkml:trace contextRef="#ctx0" brushRef="#br0" timeOffset="564671.7187">18283 10854 808 0,'-25'-4'300'0,"25"4"-232"0,0 4-20 15,4-4 80 1,0 4-80-16,18-4 60 16,-1 0-64-16,17-4 24 15,5 0-40-15,21-3-28 16,-5 3 0-16,22 0-124 15,-17 4 68-15,0-3-200 16,-13 6 148-16</inkml:trace>
          <inkml:trace contextRef="#ctx0" brushRef="#br0" timeOffset="564930.4078">18598 10593 728 0,'-17'-11'268'0,"17"11"-208"0,-4 15-16 0,-4-4 140 16,-5 8-108-16,9 11 60 16,-1 1-80-16,-16 22 0 15,21 0-32-15,-13 22-12 16,13-3-8-16,-4 4-48 16,4-8 24-16,-4-11-100 15,8-12 68-15,-4-14-224 16,4-9 156-16</inkml:trace>
        </inkml:traceGroup>
        <inkml:traceGroup>
          <inkml:annotationXML>
            <emma:emma xmlns:emma="http://www.w3.org/2003/04/emma" version="1.0">
              <emma:interpretation id="{FF7C0E4E-2EFE-4E77-AB92-4545914CC41C}" emma:medium="tactile" emma:mode="ink">
                <msink:context xmlns:msink="http://schemas.microsoft.com/ink/2010/main" type="inkWord" rotatedBoundingBox="22307,10640 23028,10583 23123,11804 22403,11860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565154.1099">19684 10286 852 0,'0'12'316'0,"0"-12"-248"0,0 72-16 16,-4-23-40 0,-4 0-16-16,-5 38 56 15,-4-4-28-15,4 27 0 0,-4-4-16 0,4 4 56 16,9-12-36-16,-5-14 32 16,9-20-32-16,0-15 8 15,9-11-20-15,-9-15-8 16,4-4-4-16,-4-23-180 15,0-4 96-15,-4-22-400 16,4 0 268-16</inkml:trace>
          <inkml:trace contextRef="#ctx0" brushRef="#br0" timeOffset="565413.7619">19599 10502 684 0,'0'-45'252'0,"0"45"-192"0,60-15-20 0,-26 15 92 15,0 3-80-15,38 13 40 16,1 3-52-16,16 15 84 16,-4 11-72-16,-8-3-4 15,-13-1-32-15,-17-3 32 16,-13-8-24-16,-34-3 128 16,0-4-84-16,-47-12 12 15,-9 0-44-15,-33-11 0 16,12 4-20-16,-4-8-68 15,9 1 24-15,25-9-164 16,5 5 108-16,16-1-344 16,22 4 240-16</inkml:trace>
          <inkml:trace contextRef="#ctx0" brushRef="#br0" timeOffset="565926.9432">19689 10120 1028 0,'-5'-4'380'0,"5"4"-296"0,9-4-20 15,-1 1 16 1,5 3-56-16,30-8 8 0,4 4-20 0,16-3 0 16,1 3-4-16,-4 0-40 15,0 8 16-15,-22-4-128 16,-4 4 84-16,-21-4-268 15,-1 0 184-15</inkml:trace>
        </inkml:traceGroup>
      </inkml:traceGroup>
    </inkml:traceGroup>
    <inkml:traceGroup>
      <inkml:annotationXML>
        <emma:emma xmlns:emma="http://www.w3.org/2003/04/emma" version="1.0">
          <emma:interpretation id="{D7DAF259-52AE-4707-BAD6-92D1E498B032}" emma:medium="tactile" emma:mode="ink">
            <msink:context xmlns:msink="http://schemas.microsoft.com/ink/2010/main" type="paragraph" rotatedBoundingBox="6893,14997 24010,14365 24059,15711 6943,163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44F1B0C-F6D1-4B0D-8756-8F1FB416CE39}" emma:medium="tactile" emma:mode="ink">
              <msink:context xmlns:msink="http://schemas.microsoft.com/ink/2010/main" type="line" rotatedBoundingBox="6893,14997 24010,14365 24059,15711 6943,16344">
                <msink:destinationLink direction="with" ref="{E553B28E-01F3-4865-A757-18CE981BC6DF}"/>
                <msink:destinationLink direction="with" ref="{FDF27A9E-FE9B-451C-B53A-449491FB134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2E56B7-18FF-47D2-BDE6-BB7177F43BD8}" emma:medium="tactile" emma:mode="ink">
                <msink:context xmlns:msink="http://schemas.microsoft.com/ink/2010/main" type="inkWord" rotatedBoundingBox="6900,15171 10140,15051 10177,16070 6937,16189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68613.7015">4761 15230 340 0,'0'0'128'0,"0"0"-100"0,0 0-8 15,0 0 132 1,0 0-88-16,0 0 52 16,0 0-68-16,-4 0 36 15,4 0-48-15,-4 0-12 16,0 7-12-16,-5-3 44 15,5 0-32-15,-9 0 52 16,9 3-44-16,-9 1 12 0,9-1-28 0,-13 5 52 16,8 3-36-16,-8-4 28 15,9 12-32-15,-5-4 8 16,9 4-20-16,4 3-8 16,4 1-4-16,9-5-4 15,4-3 0-15,4-4 8 16,-4-11-4-16,4-8-92 0,5-3 52 15,-5-1-52-15,0-11 52 16,-8 0 48-16,-4 1-8 16,-9-5 4-16,-4 4-4 15,-5 0 4-15,-4 4-4 0,0 0-12 16,1 7 4-16,-1 1-4 16,9-1 0-16,4 4-240 15,4-3 136-15,9 7-432 16</inkml:trace>
          <inkml:trace contextRef="#ctx0" brushRef="#br0" timeOffset="467368.301">4468 14696 364 0,'-5'-4'132'0,"5"4"-100"0,0-7-12 16,-4 7 200-1,4 0-124-15,-8-8 44 16,3 8-88-16,-3 0 32 16,-1 0-48-16,-8 0-28 15,0 8-8-15,-8-8 16 16,-1 11-8-16,-8 4 16 0,0 8-16 0,0 3 40 15,4 5-24-15,0 7 20 16,9 7-24 0,0 0 36-16,8 5-32 0,0-1-4 0,9-4-12 15,4-3-16-15,8-4 4 16,5-8 20-16,8-7-8 16,5-4-20-16,4-8 4 15,4 0-100-15,0-3 56 16,-4-8-212-16,-5 0 144 15</inkml:trace>
          <inkml:trace contextRef="#ctx0" brushRef="#br0" timeOffset="467626.2479">4123 15112 696 0,'-9'-7'256'0,"1"7"-196"0,12-4-20 16,-4 4 172-16,8 4-124 16,1-4 8-16,4 4-56 15,4-1-20-15,8 1-12 16,9 0 12-16,5 0-12 0,3-4-116 16,5 7 56-16,0-7-208 15,-4 0 144-15,-5 0-368 16,-4 0 272-16,0 0 16 15</inkml:trace>
          <inkml:trace contextRef="#ctx0" brushRef="#br0" timeOffset="469172.2321">5583 14670 508 0,'13'-12'188'0,"-13"12"-148"0,-4-4-8 0,-5 4 104 0,1 4-80 16,-1 0 24 0,-12-4-48-16,0 8 48 0,-1-1-44 15,1 1 20-15,0 3-36 0,-1 4 0 16,-7 4-12-16,-1 4 28 15,-4 11-20-15,-5 11 100 16,-3 16-64-16,8 7 64 16,-5 8-64-16,1-12 4 15,21-3-32-15,0-1-4 16,13 5-12-16,17-1-16 16,8 0 4-16,13-7 28 15,9-12-12-15,-5-7 12 16,4-7-12-16,-3-12-176 15,-1-8 92-15,-4-7-212 16,-4-4 160-16,-4-8-540 16,-5 4 372-1,-4-11 120-15</inkml:trace>
          <inkml:trace contextRef="#ctx0" brushRef="#br0" timeOffset="469764.8887">5975 14897 488 0,'0'-4'180'0,"0"0"-140"0,9-3-12 16,-9 7 128-16,0 0-92 16,0 0 36-16,0 0-60 0,0 0 20 15,4 7-32-15,-4 12 60 0,-4 11-48 16,-5 12 52-16,9 0-52 16,-9 3 16-16,5 0-36 15,-4-3 8-15,-1-8-16 16,-4-4 0-16,-4-3-4 15,5-4 36-15,-5-4-20 16,4-8-24-16,4-3 0 16,5-1-124-16,-4-3 68 15,8-4-164-15,0-4 124 16,8-3-524-16</inkml:trace>
          <inkml:trace contextRef="#ctx0" brushRef="#br0" timeOffset="470896.958">6316 15120 436 0,'0'4'160'0,"-9"-8"-124"0,9 8-8 0,0-4 80 15,-4 0-64-15,4 0 44 16,0 0-52-16,0 0-12 15,0 0-12-15,0 0 8 0,0 0-12 16,0 0 16-16,0 0-16 16,-9 0 68-16,9 4-44 15,0-4 16-15,-8 0-32 16,8 0 28-16,-9 3-28 16,9-3-12-16,0 0-8 15,0 0 20-15,0 0-8 0,0 0-20 16,0 0 4-1,0 0 12-15,0 0 0 0,0 0 16 16,0 0-12-16,0 0 40 16,0 4-24-16,0-4-24 15,-4 4 0-15,4-4 8 16,0 0-4-16,0 0-20 16,-8 0 8-16,8 0 64 15,0 0-28-15,0 0 8 16,0 0-24-16,0 0 12 15,-9 0-16-15,9 0 16 16,0 0-16-16,0 4-12 16,-4 0 0-16,4-4 28 15,0 0-12-15,0 0-32 0,0 0 12 16,0 0 0-16,0 0 8 16,0 0 24-16,4 0-12 15,13 0-12-15,4 0-4 16,9 0 20-16,4 0-8 15,5 0-4-15,-5 0 0 16,8 0-16-16,-12 0 8 16,0 0 28-16,-9 3-12 15,-4-3 24-15,-4-3-24 16,-5 3 12-16,-3-4-12 16,-5 0 12-16,8 0-16 15,-8 0-12-15,9 1 0 0,-9-1-40 16,0 0 24-16,0 0-196 15,13 0 120-15,-13-3-284 16,8 7 212-16</inkml:trace>
          <inkml:trace contextRef="#ctx0" brushRef="#br0" timeOffset="471354.0556">6563 14882 456 0,'0'-8'168'0,"0"8"-128"0,-9 4-16 0,5 3 124 16,-5 5-88-16,1 7 108 16,-1 7-96-16,-12 16 52 15,8 3-72-15,-4 1 24 0,-4-5-44 16,8 1 0-16,0-8-20 15,-4-4 36-15,9-3-24 16,-5-12-84 0,9 4 32-16,0-4-192 15,-1-4 120-15,5-11-528 16</inkml:trace>
          <inkml:trace contextRef="#ctx0" brushRef="#br0" timeOffset="471708.0633">6895 15018 1016 0,'-4'0'376'0,"8"4"-292"0,17-8-20 0,0 0 52 15,18 0-76-15,12-3-16 0,0 3-16 16,13 0-8-16,-13 0 0 16,-9 1-80-1,5 3 44-15,-13-4-196 16,-4 8 128-16</inkml:trace>
          <inkml:trace contextRef="#ctx0" brushRef="#br0" timeOffset="472105.753">7018 15147 748 0,'22'0'276'0,"7"7"-216"0,10-3-16 0,-18 3 24 15,0 9-48-15,13-1 0 16,-8 4-12-16,-13 0-40 15,-1 0 16-15,-12-1 16 0,-17-2 0 16,-4-1 20-16,-9-4-12 16,-8 0 68-16,4-3-44 15,4 0 104-15,5-1-80 16,12-3 12-16,26 0-24 16,21 0-28-1,8-1-16-15,5 5-4 16,-4-1-324-16,-5 1 180 15,9 11-512-15</inkml:trace>
          <inkml:trace contextRef="#ctx0" brushRef="#br0" timeOffset="471517.992">7274 14533 696 0,'8'4'256'0,"-16"11"-196"0,-5 12-20 16,9-12 120-16,4 4-96 15,-5 7-16-15,5 5-32 16,-8 3 12-16,8 4-16 16,-9 3-224-16,5 1 116 0</inkml:trace>
        </inkml:traceGroup>
        <inkml:traceGroup>
          <inkml:annotationXML>
            <emma:emma xmlns:emma="http://www.w3.org/2003/04/emma" version="1.0">
              <emma:interpretation id="{F3761EB5-48A7-4579-873E-6EED254C1937}" emma:medium="tactile" emma:mode="ink">
                <msink:context xmlns:msink="http://schemas.microsoft.com/ink/2010/main" type="inkWord" rotatedBoundingBox="10578,14861 13501,14753 13542,15858 10619,15966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72711.1238">8062 14564 416 0,'-17'-4'152'0,"12"11"-116"0,-16-3-12 16,12 0 144-16,-3 4-96 15,-5-1 32-15,-9 1-60 16,-4 7 80-16,0 8-72 15,1 7 56-15,-1 23-64 0,4 15 92 16,14 11-76-16,7-3 0 16,5 0-40-16,9-16 4 15,4-10-12-15,4-9 20 16,4-7-20-16,0-3-92 16,0-9 44-16,9-7-324 15,-8-15 200-15,-1 4-440 16</inkml:trace>
          <inkml:trace contextRef="#ctx0" brushRef="#br0" timeOffset="473082.2818">8666 14639 684 0,'-21'-7'252'0,"12"14"-192"0,-12 5-20 15,4-1 112-15,-8 12-92 16,-10 7 72-16,-7 15-76 0,-1 12-12 15,-4 4-28-15,1-8 8 0,3 0-16 16,5-12-64-16,4-7 28 16,4-3-268-16,9-9 160 15</inkml:trace>
          <inkml:trace contextRef="#ctx0" brushRef="#br0" timeOffset="472878.8304">8236 14636 684 0,'26'7'252'0,"-9"12"-192"0,0 15-20 0,0 0 112 15,0 27-92-15,4 14 28 0,5 9-52 16,-1-5-4-16,-8-14-20 16,-4-12 20-16,-9-4-20 0,-4-11 24 15,-8-4-24-15,-5-12-56 16,-4-3 20-16,-4-11-252 16,-1-12 152-16,5 0-460 15</inkml:trace>
          <inkml:trace contextRef="#ctx0" brushRef="#br0" timeOffset="473280.3137">8619 15188 728 0,'5'-15'268'0,"20"15"-208"0,9 0-16 16,-8-4-24-16,4 0-20 16,8 1-20-16,5-1 12 15,3 0-268-15</inkml:trace>
          <inkml:trace contextRef="#ctx0" brushRef="#br0" timeOffset="473473.2667">8815 14942 684 0,'-25'42'252'0,"16"-12"-192"0,-8 23-20 0,13-26 84 15,-5 3-76-15,1 4 0 16,-1 0-32-16,5-8-72 16,-4-3 28-16,3-4-180 0,1-4 112 15</inkml:trace>
          <inkml:trace contextRef="#ctx0" brushRef="#br0" timeOffset="473697.3601">9190 14764 832 0,'0'-11'308'0,"17"11"-240"0,-4 0-20 15,-13 0 80 1,21 0-80-16,0 0-20 16,1 0-140-16,-1 0 56 15,0 0-356-15,-4 0 228 16,0 7-220-16</inkml:trace>
          <inkml:trace contextRef="#ctx0" brushRef="#br0" timeOffset="473902.0078">9284 14636 780 0,'-13'18'288'0,"13"1"-224"0,-9 15-20 0,1-7 76 16,-1 11-76-16,5 11 16 15,4 4-36-15,0-4-64 16,0 0 16-16,0-14-184 0,4-5 116 15,-4-8-416 1,0-6 280 0</inkml:trace>
          <inkml:trace contextRef="#ctx0" brushRef="#br0" timeOffset="475551.7393">9765 14594 540 0,'-9'-19'200'0,"9"19"-156"0,0-8-12 0,0 8 168 15,5-3-116-15,3 3 72 16,1 3-92-16,-1 5 72 0,1 7-80 16,3 0 80-16,-3 12-80 0,4 3 24 15,4 8-44-15,4 7 4 16,0 5-24-16,-4 3-8 15,0-8-4-15,0-3 56 16,-4-5-32-16,-4-10-136 16,-5-4 60-16,-4-4-268 15,-4-4 176-15</inkml:trace>
          <inkml:trace contextRef="#ctx0" brushRef="#br0" timeOffset="475158.9603">10110 14594 488 0,'-13'-8'180'0,"13"8"-140"0,-13 0-12 0,5 4 208 15,-1 0-136-15,1 0 72 16,-5 3-100-16,0 5 48 16,-4 7-68-16,4-1 68 15,-4 5-68-15,-4 7 16 0,-5 5-36 16,5-1-4-16,0 3-16 15,0-2 20-15,4-1-20 16,-5-4-128-16,9 0 64 16,5 0-360-16,-1-11 228 15</inkml:trace>
          <inkml:trace contextRef="#ctx0" brushRef="#br0" timeOffset="474501.096">9991 14518 788 0,'-30'49'292'0,"30"-49"-228"0,-39 38-16 0,22-19 36 15,0 8-56-15,-8 7-28 0,3 4-4 16,1-1-148-16,4-2 80 16,4-9-232-16</inkml:trace>
          <inkml:trace contextRef="#ctx0" brushRef="#br0" timeOffset="474783.587">10157 14923 248 0,'-17'-7'92'0,"17"7"-72"0</inkml:trace>
          <inkml:trace contextRef="#ctx0" brushRef="#br0" timeOffset="475867.7244">10182 15143 840 0,'-8'-8'312'0,"8"8"-244"0,0 8-16 0,0-8 120 15,0 0-104-15,8 4 16 16,5-4-48-16,4 0-16 16,4 0-12-16,1-4-172 15,-1 0 88-15</inkml:trace>
          <inkml:trace contextRef="#ctx0" brushRef="#br0" timeOffset="476330.4901">10655 14253 704 0,'-13'-19'264'0,"17"27"-208"0,1 18-12 0,-1-3 140 15,0 19-108-15,9 15 84 16,0 7-92-16,-1 15 16 15,-3 31-48-15,-13-4-4 16,-1 0-20-16,-12 0 20 16,5-15-20-16,-22-4-172 15,-1-15 88-15,-28 0-396 16,3-8 260-16</inkml:trace>
        </inkml:traceGroup>
        <inkml:traceGroup>
          <inkml:annotationXML>
            <emma:emma xmlns:emma="http://www.w3.org/2003/04/emma" version="1.0">
              <emma:interpretation id="{C77E9EEB-2115-4F66-B012-CA81646C1D04}" emma:medium="tactile" emma:mode="ink">
                <msink:context xmlns:msink="http://schemas.microsoft.com/ink/2010/main" type="inkWord" rotatedBoundingBox="15815,14806 17251,14752 17296,15961 15859,16014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82802.7246">13550 14408 436 0,'13'-15'160'0,"-4"12"-124"0,-5-13-8 0,4 9 140 15,1-5-96-15,-5 1 44 16,-4 4-72-16,0-5-24 15,-4 1-12-15,-5 3-28 0,-3 8 12 16,-5 0 32-16,-5 0-16 16,-3 4-16-16,-1 4 0 15,1-1 12-15,-5 8 0 16,4 0 8-16,-3-3-8 16,3 18 16-16,0 0-12 15,1 4 68-15,4 1-44 16,-5-1 40-16,9-4-40 0,9 0-28 15,3-3-4-15,1-1 8 16,8-3-4-16,5-4-20 16,-1-8 8-16,5 0-348 15,4-7 196-15</inkml:trace>
          <inkml:trace contextRef="#ctx0" brushRef="#br0" timeOffset="483677.955">13027 14904 664 0,'0'0'244'0,"4"0"-188"16,4 0-16-16,5 0 164 0,13 4-120 15,4-4 28-15,8 0-68 16,13 0-8-16,21 0-24 16,9 0 0-16,4 4-4 0,-4-4-32 15,-13 0 12-15,-12 0-4 16,-14 0 8-16,-12-8 8 15,-8 1 0-15,-10-1-64 16,-12 1 36-16,-8-1-224 16,-9 4 136-16,-5 12-440 15</inkml:trace>
          <inkml:trace contextRef="#ctx0" brushRef="#br0" timeOffset="484158.2551">13240 15097 652 0,'-13'-3'244'0,"26"10"-192"0,-5 4-12 0,5-3 92 15,4 3-80-15,4 1-12 16,5-1-24-16,-5 4-4 16,5 0-8-16,-18 1-48 0,-8-5 28 15,-8 4 48-15,-14-4-16 16,-3 1 4-16,-5 3-12 15,0-4 92-15,-4-3-56 0,13-4 124 16,4-1-96-16,8 1-44 16,9-4-20-16,13 4 8 15,13-4-8-15,20 0-12 16,14 0 0-16,8 0-136 16,-4-4 72-16,-4 4-120 15,-9 0 108-15,-13 0-92 16,-8-4 100-16,-5 1-300 15</inkml:trace>
          <inkml:trace contextRef="#ctx0" brushRef="#br0" timeOffset="483216.7285">13197 14586 496 0,'-9'-15'184'0,"14"19"-140"0,7 0-16 16,-3-4 164-16,4-4-112 16,0 4 36-16,4-8-68 0,12 5 0 15,1-1-32-15,4-4-8 0,5 1-4 16,-1-1 4-16,-4 4-4 15,0 1-168-15,-4 3 88 16,-5 0-268 0,-3 0 192-16,-10 7-160 15</inkml:trace>
          <inkml:trace contextRef="#ctx0" brushRef="#br0" timeOffset="483450.3489">13721 14567 676 0,'-9'4'248'0,"-8"0"-192"16,-13 0-16-16,18 0 112 0,-10-1-92 15,5 12 0-15,5-3-36 16,3 3-16-16,9 0-4 16,13 0 4-16,8-3-4 0,5-5-4 31,3 1 4-31,1-12 4 15,0 4-4-15,-9-4-36 16,1 0 16-16,-10-7 40 16,1 3-12-16,-13-7-20 15,0 8 4-15,-13-5 0 16,1 5 4-16,-10-5-44 16,10 9 24-16,-5 3-320 15,4 3 188-15,4 9-288 0</inkml:trace>
          <inkml:trace contextRef="#ctx0" brushRef="#br0" timeOffset="484337.7324">14304 14654 560 0,'-30'0'208'0,"30"4"-164"0,-4 8-8 0,0 3 128 15,4 15-96-15,4 23 68 16,-8 27-76-16,4 3-8 16,4 0-32-16,-4-11 76 0,-4-8-52 15,-9 1 76-15,-17-5-68 16,-21-3 80-16,-9-8-76 15,1-7 16-15,-1-16-40 0,1-14 48 16,3-12-44-16,9-19-88 16,5-11 28-16,12-5-392 15,13-6 232-15</inkml:trace>
          <inkml:trace contextRef="#ctx0" brushRef="#br0" timeOffset="484547.0106">14385 14234 1048 0,'13'0'388'0,"-13"12"-300"0,4 3-28 15,0-4-84-15,-4 4 0 16,5 8-472-16,7 4 272 16,10-16-252-16</inkml:trace>
        </inkml:traceGroup>
        <inkml:traceGroup>
          <inkml:annotationXML>
            <emma:emma xmlns:emma="http://www.w3.org/2003/04/emma" version="1.0">
              <emma:interpretation id="{74353B7B-55AE-4C9D-890A-D080A8B72749}" emma:medium="tactile" emma:mode="ink">
                <msink:context xmlns:msink="http://schemas.microsoft.com/ink/2010/main" type="inkWord" rotatedBoundingBox="17936,14785 20969,14673 21007,15713 17974,15825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84769.6378">15586 14265 684 0,'-30'-16'252'0,"9"28"-192"0,-22 7-20 0,13-4 84 0,-21 11-76 16,0 12 88-16,4 11-80 15,0 8 16-15,5 4-40 16,4 7 24-16,16 11-32 0,10 8 4 16,7 1-16-16,10-13-8 15,7 1 0-15,10-19 40 16,3-12-24-16,5-7-140 15,0-8 64-15,4-7-308 16,0-8 204-16</inkml:trace>
          <inkml:trace contextRef="#ctx0" brushRef="#br0" timeOffset="485381.8382">15816 14484 872 0,'-13'8'324'0,"0"3"-252"0,-17 12-20 15,18-12 148-15,-5 8-120 16,-5 4-32-16,-7-1-32 16,-1 5-16-16,4 3 0 15,1 1 16-15,-1-1-8 0,1-4-4 16,-1-3 0-16,0-4-216 16,5-8 116-16,4-3-464 15</inkml:trace>
          <inkml:trace contextRef="#ctx0" brushRef="#br0" timeOffset="485374.9799">15620 14545 728 0,'-13'-31'268'0,"17"39"-208"0,1 0-16 0,3 3 28 16,1 4-48-16,3 4 112 15,5 11-76-15,5 8 28 16,-1 11-52-16,-4 12-4 0,0-1-20 16,-4-7 20-16,0-7-20 15,-5-4 12-15,-12-12-12 16,4-7-264-16,-9-12 140 15,5-7-520 1,0-4 352 0</inkml:trace>
          <inkml:trace contextRef="#ctx0" brushRef="#br0" timeOffset="485699.9993">15944 14923 280 0,'0'-7'104'0,"0"7"-84"0,-5 0 0 0,1 0 76 0,0 3-56 16,-1 1-16-16,1-4-16 15,0 8 24-15,-5-8-16 16,5 0 152-16,4-8-92 15,0 8 108-15,0-4-104 16,0 1 80-16,0-1-92 16,0 0 20-16,0 0-52 0,0 1 56 15,0 3-52-15,0 0 28 16,0 0-40-16,0 0-8 16,9 3-12-16,3 1 4 15,10-4-8-15,3-4 24 16,9 1-16-16,0-5 4 15,5 0-8-15,-9 5 12 16,-9-1-12-16,-4 0-12 0,-21 0-104 16,-5 0 56-1,-4 1-196-15,1 3 140 16</inkml:trace>
          <inkml:trace contextRef="#ctx0" brushRef="#br0" timeOffset="486303.6577">16020 14726 436 0,'0'-11'160'16,"0"11"-124"-16,0-4-8 0,0 4 124 0,9 0-88 15,-1 0 28-15,9 0-56 16,-8 0 48-16,-1 4-48 15,-3 4 88-15,-5 3-68 0,-5 12 80 16,-7 7-80-16,-6 12 36 16,6 7-56-16,-1-4 8 15,0-3-28-15,5 0 8 16,-1-8-12-16,1-8 36 16,-1-7-24-16,5-4-112 15,0 0 48-15,-1-7-248 16,1-4 160-16,4-4-528 15,13 0 368 1,8-12 88-16</inkml:trace>
          <inkml:trace contextRef="#ctx0" brushRef="#br0" timeOffset="486307.6684">16416 14654 964 0,'4'-11'360'0,"-4"11"-280"0,13-4-24 0,-9 1 112 16,5 6-104-16,0-3-28 15,3 4-20-15,1-4-28 16,4 0 8-16,4 0-348 0,9 0 192 15,13 11-528-15</inkml:trace>
          <inkml:trace contextRef="#ctx0" brushRef="#br0" timeOffset="486787.1037">17251 14284 684 0,'-13'7'252'0,"5"8"-192"0,-10 16-20 16,10-9 112-16,-5 5-92 16,-4 11 36-16,4-1-56 15,-4-2 12-15,-4-5-32 16,-9 4 28-16,9-11-32 0,-9 3 12 15,0-7-16-15,5 4-60 16,-5-4 24-16,9 0-260 16,4-1 152-16</inkml:trace>
          <inkml:trace contextRef="#ctx0" brushRef="#br0" timeOffset="486561.4459">17008 14272 464 0,'9'-34'176'0,"-5"34"-140"0,17 0-8 15,-12 8 92-15,-1 3-72 0,5 19 120 16,-5 16-92-16,5 14 92 16,0 5-92-16,-4 3 4 0,-1 0-48 15,1 0 40-15,-1 8-40 16,-8-4 20-16,0-12-32 15,0-18 16-15,-4-8-20 16,0-8-44-16,-1-3 16 16,-3-23-288-1,-1-7-356 1</inkml:trace>
          <inkml:trace contextRef="#ctx0" brushRef="#br0" timeOffset="487433.7225">17468 14753 880 0,'51'-4'328'0,"-21"4"-256"0,8-4-16 0,-25 4-24 16,8-3-28-16,-4-1-124 16,0 0 64-16,0 0-532 0,-4 0 324 15</inkml:trace>
          <inkml:trace contextRef="#ctx0" brushRef="#br0" timeOffset="487438.7362">18047 14159 840 0,'17'37'312'0,"0"9"-244"0,4 41-16 0,-4-34 172 15,1 4-132-15,7 15 44 16,-12 26-84-1,-9 12 16-15,-17 0-40 0,-16-20-28 0,-23-10 0 16,-20-16-204-16,8-11 112 16,0-7-420-16,-8-1 284 15</inkml:trace>
        </inkml:traceGroup>
        <inkml:traceGroup>
          <inkml:annotationXML>
            <emma:emma xmlns:emma="http://www.w3.org/2003/04/emma" version="1.0">
              <emma:interpretation id="{BEB526D7-EF0A-466D-8B20-6FA2D0072C5A}" emma:medium="tactile" emma:mode="ink">
                <msink:context xmlns:msink="http://schemas.microsoft.com/ink/2010/main" type="inkWord" rotatedBoundingBox="23557,14828 24026,14811 24041,15218 23572,15235"/>
              </emma:interpretation>
              <emma:one-of disjunction-type="recognition" id="oneOf45">
                <emma:interpretation id="interp53" emma:lang="" emma:confidence="0">
                  <emma:literal>u</emma:literal>
                </emma:interpretation>
                <emma:interpretation id="interp54" emma:lang="" emma:confidence="0">
                  <emma:literal>U</emma:literal>
                </emma:interpretation>
                <emma:interpretation id="interp55" emma:lang="" emma:confidence="0">
                  <emma:literal>G</emma:literal>
                </emma:interpretation>
                <emma:interpretation id="interp56" emma:lang="" emma:confidence="0">
                  <emma:literal>o</emma:literal>
                </emma:interpretation>
                <emma:interpretation id="interp5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497932.1141">20828 14382 684 0,'34'-27'252'0,"-21"16"-192"0,-1-4-20 0,-12 11 68 16,5-3-68-1,3-1 44-15,-8 0-48 0,0 8 8 16,-13 8-28-16,1 3 28 0,-10 8-28 16,-3 8 64-16,-1 7-44 15,5 4 44-15,0 0-44 16,16-1 8-16,5-2-28 16,17 2-8-16,13-3-4 15,0 4 20-15,13-11-12 0,8-8 32 16,-13-16-28-1,17-10-4 1,1-12-8-16,-9 0 4 0,8-11-4 16,-25-1 8-16,-13-10-8 0,-17-1 8 15,-22-3-8-15,-16 11-28 16,8 11 12-16,1 12-12 16,-1 11 12-16,4 11-328 15,5 16 188-15,12 7-592 16</inkml:trace>
        </inkml:traceGroup>
      </inkml:traceGroup>
    </inkml:traceGroup>
    <inkml:traceGroup>
      <inkml:annotationXML>
        <emma:emma xmlns:emma="http://www.w3.org/2003/04/emma" version="1.0">
          <emma:interpretation id="{41571ED0-D361-4756-A738-671F70B25249}" emma:medium="tactile" emma:mode="ink">
            <msink:context xmlns:msink="http://schemas.microsoft.com/ink/2010/main" type="paragraph" rotatedBoundingBox="6413,16472 24183,16057 24210,17228 6440,176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4BEFFD1-A4CE-4D08-8F74-26DDC032A56C}" emma:medium="tactile" emma:mode="ink">
              <msink:context xmlns:msink="http://schemas.microsoft.com/ink/2010/main" type="inkBullet" rotatedBoundingBox="6426,17038 6733,17031 6735,17109 6428,17116"/>
            </emma:interpretation>
            <emma:one-of disjunction-type="recognition" id="oneOf46">
              <emma:interpretation id="interp58" emma:lang="" emma:confidence="0">
                <emma:literal>-</emma:literal>
              </emma:interpretation>
            </emma:one-of>
          </emma:emma>
        </inkml:annotationXML>
        <inkml:trace contextRef="#ctx0" brushRef="#br0" timeOffset="491285.2093">3624 16539 300 0,'-8'-7'112'0,"8"7"-88"0,0 0-8 16,0 0 144-16,0 0-92 0,4 0 96 15,0-4-96-15,1 0 72 16,3 1-80-16,-8-1 76 16,0 4-80-16,0 0 44 0,0 0-60 15,0 0 40-15,0 0-44 16,0 0-20-16,4 0-8 15,5 0 16-15,8 0-12 16,9 0-4-16,3 0-4 16,5 0-4-16,5 4 0 15,-5-1 16-15,-4-3-8 16,-5 4 16-16,-8 4-16 0,-4-8 40 16,-4 0-24-16,-14 3 40 15,1-3-80 1,-4 4 8-16,-1 0-252 15,5 0 140-15,-1 3-592 16,14 9 396 0,8-1 60-16</inkml:trace>
      </inkml:traceGroup>
      <inkml:traceGroup>
        <inkml:annotationXML>
          <emma:emma xmlns:emma="http://www.w3.org/2003/04/emma" version="1.0">
            <emma:interpretation id="{93071858-2EC5-4F9E-94F6-A07C79F19C23}" emma:medium="tactile" emma:mode="ink">
              <msink:context xmlns:msink="http://schemas.microsoft.com/ink/2010/main" type="line" rotatedBoundingBox="7100,16456 24183,16057 24210,17228 7127,17627">
                <msink:destinationLink direction="with" ref="{E553B28E-01F3-4865-A757-18CE981BC6DF}"/>
                <msink:destinationLink direction="with" ref="{FDF27A9E-FE9B-451C-B53A-449491FB134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C3A923-2DA4-460D-B6C5-DBA5460F32B7}" emma:medium="tactile" emma:mode="ink">
                <msink:context xmlns:msink="http://schemas.microsoft.com/ink/2010/main" type="inkWord" rotatedBoundingBox="7100,16466 8221,16439 8248,17601 7127,17627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92848.2544">4302 16490 716 0,'8'-4'264'0,"1"4"-204"0,8 0-16 0,-5 0 116 0,10 0-96 15,7 0 96-15,6 0-92 16,7 4-16-16,5-4-32 15,4 4 12-15,-4-4-20 0,-5 4-12 16,-3-4-4-16,-5 0-84 16,-4-4 48-16,-5 4-56 15,-8 0 56-15,-8 0-24 16,-9 0 40-16,0 0-236 16,-4 0 144-16,-5 8-400 15</inkml:trace>
          <inkml:trace contextRef="#ctx0" brushRef="#br0" timeOffset="492269.9962">4668 15991 444 0,'-9'-8'164'0,"5"4"-124"0,4-3-16 0,0 7 156 15,0 0-104-15,0-8 24 16,4 8-60-16,-8-7 16 16,0-1-28-16,-5 8-8 0,5-8-12 15,-17 5 4 1,-5 3 16-16,-4 3-12 15,-4 13 28-15,0-1-28 16,0 4 56-16,0 7-40 16,8 8 64-16,5 8-56 15,8-1 8-15,13-3-28 16,13 0-4-16,8-4-8 0,14-7 20 16,3-5-16-16,0-6-100 15,-4-5 44-15,0-4-280 16,-12-3 180-16,-10-4-456 15</inkml:trace>
          <inkml:trace contextRef="#ctx0" brushRef="#br0" timeOffset="492273.5059">4391 16063 652 0,'-9'-8'244'0,"9"12"-192"0,0-4-12 16,0 0 172-16,5 7-124 16,3 5 36-16,9-1-76 0,9-3-12 15,4-1-20-15,4-7-4 0,4 0-4 16,0 0 4-16,-4-4-8 16,-4 4-256-16,-4 0 136 15,-1 8-472 1</inkml:trace>
          <inkml:trace contextRef="#ctx0" brushRef="#br0" timeOffset="493193.4444">4553 16570 364 0,'-9'-4'132'0,"9"8"-100"0,9-4-12 0,-1 0 176 15,1 4-112-15,4-4 80 16,8 0-96-16,-4 7 0 15,4 1-44-15,0 3 12 0,1 4-20 16,-5 0 8-16,-9 4-12 16,-8 4 12-16,-8 3-16 15,-9-3 32-15,-9 0-24 16,-4-4 56-16,-8-8-40 16,4-3 92-16,4-5-72 15,9-3 48-15,8 0-60 0,17-7-20 16,13-1-12-1,13 1-28-15,4-1 12 0,5 1-68 16,-5-1 44-16,0 1-276 16,4-1 168-16,0 0-492 15,9 5 352 1,4-5 92-16</inkml:trace>
          <inkml:trace contextRef="#ctx0" brushRef="#br0" timeOffset="492520.6623">4783 16134 676 0,'-5'0'248'0,"5"0"-192"0,-17 8-16 0,9 0 92 16,4-1-80-16,-5 20-12 0,5-1-24 15,0 4-24-15,8 8 4 16,4-4 28-16,5-3-12 16,4-9 24-16,9-10-24 0,4-5-48 15,-1-7 20-15,1 0-24 16,-4-7 24-16,-18-8 28 31,1 7-8-31,-18-11 20 16,-4 11-16-16,-16-10-12 15,7 2 0-15,-7 9 12 0,7-1-4 16,5 16-196-16</inkml:trace>
          <inkml:trace contextRef="#ctx0" brushRef="#br0" timeOffset="493697.2169">5294 16468 768 0,'-5'-27'284'0,"5"27"-220"0,-4 11-20 15,0-11 144 1,8 0-112-16,-8 12 8 0,4 3-56 16,-4 19 0-16,4 8-16 15,-5 22 28-15,1 8-24 16,-4 19 20-16,-5-8-20 0,-17-15 52 15,-13-15-36-15,-12-11 92 16,-9-8-72-16,0-11-4 16,13-16-32-16,9-14-136 0,-1-16 68 15,18-19-572-15,20-18 344 16,18-9-276 0</inkml:trace>
          <inkml:trace contextRef="#ctx0" brushRef="#br0" timeOffset="493710.8543">5400 16028 944 0,'9'4'352'0,"-9"-4"-276"0,4 12-20 0</inkml:trace>
        </inkml:traceGroup>
        <inkml:traceGroup>
          <inkml:annotationXML>
            <emma:emma xmlns:emma="http://www.w3.org/2003/04/emma" version="1.0">
              <emma:interpretation id="{02DC9730-388C-48AA-80A5-95B9ED19E621}" emma:medium="tactile" emma:mode="ink">
                <msink:context xmlns:msink="http://schemas.microsoft.com/ink/2010/main" type="inkWord" rotatedBoundingBox="8794,16416 12001,16341 12022,17262 8816,17337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94683.3618">6473 15953 716 0,'-13'-12'264'0,"5"9"-204"0,-18-1-16 0,9 4 116 15,-12-4-96-15,-14 8 36 16,0 3-60-16,-8 9 56 16,0 6-56-16,0 12 72 0,17 16-64 15,0 18 36-15,4 7-48 0,5 5-20 16,12-8-8 0,4-8 24-16,22-3-16 0,-4-12-40 46,-1 0 12-46,13-11-156 0,1-8 92 0,-1-11-276 0,9-15 200 0,12 0-496 16</inkml:trace>
          <inkml:trace contextRef="#ctx0" brushRef="#br0" timeOffset="494749.038">6678 16131 892 0,'-22'11'332'15,"22"4"-260"-15,-8 15-20 0,-5-7 116 0,-4 7-104 16,0 8-16-16,0 4-32 15,-13 0-24-15,0-5 4 16,5-3-156-16,-1-7 88 0,5-4-148 16,8-8 128-16,5-4-476 31,16 4 280-31</inkml:trace>
          <inkml:trace contextRef="#ctx0" brushRef="#br0" timeOffset="494712.9404">6426 15975 684 0,'0'-22'252'0,"13"26"-192"0,8 11-20 0,-8 4 84 16,4 22-76-16,-4 20 132 16,8 18-104-16,9 5-44 15,-9-9-24-15,1-10 28 0,3-5-24 16,-12-18 36-16,0-8-32 16,-5-8-56-16,-8-14 16 15,9-5-348-15,-5-10 200 16,5-1-400-1</inkml:trace>
          <inkml:trace contextRef="#ctx0" brushRef="#br0" timeOffset="494760.0674">6729 16524 748 0,'21'-11'276'0,"9"3"-216"0,12 1-16 0,-20 3 24 15,16-4-48-15,5 5-44 16,3-1 12-16,-3 0-404 16,-5 0 228-16,-4 8-148 15</inkml:trace>
          <inkml:trace contextRef="#ctx0" brushRef="#br0" timeOffset="494804.6914">7014 16309 664 0,'-17'-16'244'16,"17"16"-188"-16,0 8-16 0,0 3 112 0,0 8-92 15,-9 4 108-15,9 7-96 16,-4 4-20-16,-4 4-32 15,-1-4 12-15,1 0-20 0,-1-3-64 16,1-9 24-16,3-7-244 31,5 4 152-31,9-7-496 0</inkml:trace>
          <inkml:trace contextRef="#ctx0" brushRef="#br0" timeOffset="495610.9405">7504 16320 736 0,'-9'-8'272'0,"9"8"-208"0,-8-11-20 0,3 7 220 16,1 0-152-16,0 1 104 15,4-1-124-15,4 0-44 16,9 0-28-16,8 1-8 16,9 6-8-16,8-3 24 15,5 8-16-15,-5-4-136 16,1-1 68-16,-10 1-200 16,-3 4 144-16</inkml:trace>
          <inkml:trace contextRef="#ctx0" brushRef="#br0" timeOffset="496334.719">8470 15953 736 0,'-17'-12'272'0,"13"20"-208"0,-13 0-20 16,4 3 132-16,-8 12-104 16,0 11 44-16,-9 19-72 15,0 7-24-15,-4 5-12 16,0-9 16-16,0 1-12 0,0-11 24 16,4-9-24-16,4 1-84 15,5-11 40-15,4-5-476 16</inkml:trace>
          <inkml:trace contextRef="#ctx0" brushRef="#br0" timeOffset="495783.1738">8087 15972 592 0,'-8'-15'220'0,"16"15"-172"0,5 0-12 16,0 3 136-16,4 9-100 0,8 7 60 15,9 15-76-15,5 15-8 16,3 11-28-16,-3 5 24 0,-1-1-28 16,-13-7 4-16,-8-12-12 15,-4-7-8-15,-9-4 4 16,-4-7-180-16,-8-16 96 15,4 0-400 1</inkml:trace>
          <inkml:trace contextRef="#ctx0" brushRef="#br0" timeOffset="496347.6474">8624 16524 632 0,'29'-3'236'0,"-16"-1"-184"0,8 0-16 0,-3 4 96 16,-1 0-80-16,8-4-20 0,-4 0-20 15,1 1-48 1,-10-1 20-16,-3 0-380 16,-13 0 216-16,-1 8-148 0</inkml:trace>
          <inkml:trace contextRef="#ctx0" brushRef="#br0" timeOffset="497087.7124">9054 15832 728 0,'4'-8'268'0,"26"19"-208"0,4 20-16 0,-13-12 116 16,0 11-96-16,-4 23 124 16,-4 34-108-16,-9 15-12 15,-4-7-44-15,-12-8 44 0,-10-11-36 0,-16 7 56 16,-26-7-52-16,-12-5-208 16,-5-14 88-16,0-8-656 31</inkml:trace>
        </inkml:traceGroup>
        <inkml:traceGroup>
          <inkml:annotationXML>
            <emma:emma xmlns:emma="http://www.w3.org/2003/04/emma" version="1.0">
              <emma:interpretation id="{8F5B4BE6-3D46-4FD4-8D34-82286312828F}" emma:medium="tactile" emma:mode="ink">
                <msink:context xmlns:msink="http://schemas.microsoft.com/ink/2010/main" type="inkWord" rotatedBoundingBox="15224,16404 17975,16340 17993,17076 15242,17140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501314.0864">12643 15991 372 0,'-4'-8'140'0,"8"4"-112"0,1 0-4 0,-5 4 84 16,0 0-64-16,8-3 24 16,1-1-36-16,-5 0 76 15,0 0-60-15,-4 4 4 16,0 0-32-16,0 0 16 0,0 0-24 16,-4 0 4-16,-5 0-8 15,1 4-8-15,-1 0 4 16,-3 0-16-16,-5-1 8 15,4 1 40-15,-4 0-24 16,4 4 0-16,0-5-8 16,0 5-16-16,-4 0 8 0,0 3 4 15,0 4 0-15,5 4 8 16,-5 7-4-16,0 5 60 16,4 7-36-16,4 3 40 15,5-3-36-15,8 0-36 16,9 0 0-16,4-4 52 15,4-4-24-15,1-7-12 16,-1 0-4-16,0-8-8 16,0-4 0-16,-3-7-116 15,-10-4 64-15,1 0-156 16,-9 0 120-16</inkml:trace>
          <inkml:trace contextRef="#ctx0" brushRef="#br0" timeOffset="501856.9761">12439 16248 652 0,'0'-4'244'0,"-4"8"-192"0,4-8-12 0,0 4 144 16,13 0-108-16,4-4 16 15,0-3-56-15,4 3-24 16,4-3-8-16,5 3-16 0,4 0 8 16,5 4-304-16,-5 0 168 0</inkml:trace>
          <inkml:trace contextRef="#ctx0" brushRef="#br0" timeOffset="502679.2818">12844 16475 372 0,'0'0'140'0,"0"0"-112"0,0-4-4 0,0 4 84 16,0-3-64-16,0-1 80 16,0 4-72-16,0-4 0 15,-5 0-32-15,1 0 60 0,0 4-48 16,-5 0-4-16,1 0-16 0,-1 4 60 16,-4 4-40-16,1 3 16 15,3 0-32-15,5 5 52 16,4-1-36-16,8 0-24 15,9 0-8-15,9 0 16 16,8-7-8-16,4-1-12 16,5-10 0-16,-5 3-40 15,-4-4 24-15,-8-4-28 16,-9 1 28-16,-9-5 36 16,-8 1-8-16,-8 0 0 15,-13-1-4-15,-1 1-4 16,-3-1 0-16,4 5-56 15,3 3 32-15,23 0-288 16,12 12-188 0</inkml:trace>
          <inkml:trace contextRef="#ctx0" brushRef="#br0" timeOffset="503297.181">13883 15873 508 0,'0'-7'188'0,"0"7"-148"0,-5-8-8 16,1 8 88-16,-4-4-72 16,-5 4 0-16,-9-3-32 15,-3 3-4-15,-9 7-4 16,-9 5 100-16,-8 3-60 0,0 7 112 15,0 20-88-15,4 19 40 16,9 18-64-16,4 4 28 16,8-7-44-16,13-4-44 0,9-12 4 15,8-3 0-15,9-11 8 16,17-12-64-16,4-8 36 16,9-3-120-16,3-8 84 15,-11-4-468 1</inkml:trace>
          <inkml:trace contextRef="#ctx0" brushRef="#br0" timeOffset="503413.99">14006 15960 780 0,'-4'-3'288'0,"0"3"-224"0,4 0-20 16,0 7 128-16,-5 4-104 0,5 12 52 15,0 11-72-15,-4 12 36 16,0 3-48-16,4 0-20 0,-5-3-8 16,5-9 16-16,-4-3-12 15,4-7 4-15,0-1-8 16,-8-10-164-16,8-5 84 15,-9-4-236-15</inkml:trace>
          <inkml:trace contextRef="#ctx0" brushRef="#br0" timeOffset="503735.0081">14359 16222 756 0,'0'-4'280'0,"9"4"-216"0,-9 0-20 15,0 0 128-15,0 0-104 16,4 0 52-16,5-4-72 16,4 4 28-16,4-4-44 15,4 0 16-15,0 1-28 0,0 3 8 16,1 0-16-16,8 3-88 0,-1 5 44 16,5 0-256-16,5-1 164 15,-9 8-576 1</inkml:trace>
          <inkml:trace contextRef="#ctx0" brushRef="#br0" timeOffset="504200.3564">14555 15945 624 0,'0'-4'228'0,"-8"4"-176"0,8 8-16 0,-4 0 132 16,-5 10-100-16,1 13 44 15,8 14-68-15,-13 4 36 16,4 4-44-16,9-3-20 0,-8-5-8 16,3-7-8-16,5-4 0 15,0-8-116-15,0-10 64 16,0-1-268-16,0-8 176 16</inkml:trace>
          <inkml:trace contextRef="#ctx0" brushRef="#br0" timeOffset="504850.8083">14760 16116 880 0,'-17'-8'328'0,"25"8"-256"0,1-4-16 0,4 0 88 16,8 1-88-16,17-1-12 16,13 0-28-16,5 0 28 15,-5 4-20-15,-9 0-128 0,5 4 56 0,-21 0-132 16,3 3 100-16,-11 1-108 15,-18 3 104-15,-9 4-272 16,-12 1 196 0,-9-5-108-16</inkml:trace>
          <inkml:trace contextRef="#ctx0" brushRef="#br0" timeOffset="505023.6878">14858 16237 600 0,'-9'3'224'0,"18"5"-176"0,8 0-12 15,-5-1 140-15,10 1-104 16,3 3 44-16,5 4-72 15,0-3-8-15,-5 3-20 16,-3 0 16-16,-9 4-20 0,-9 0 32 16,-8-4-28-16,-9 4 12 15,-13-4-16-15,1-4 44 16,-14 1-28-16,10-1 72 16,-1-3-52-16,13-1-24 0,12 1-16 15,18-1-28-15,17 1 12 16,8-1-40-16,9 1 28 15,-8-4-328-15,-1-4 192 16,4-4-456 0,-7 4 348-16,-6-8 68 15</inkml:trace>
          <inkml:trace contextRef="#ctx0" brushRef="#br0" timeOffset="504844.7114">15100 15881 652 0,'0'-19'244'0,"0"11"-192"0,13 12-12 15,-13-4 128-15,9 8-100 16,-18 7 52-16,1-8-72 15,8 12-24-15,4 4-16 16,-8-8 0-16,-1 12-4 0,5-8-276 16,-8 3 148-16,-5 12-460 15</inkml:trace>
        </inkml:traceGroup>
        <inkml:traceGroup>
          <inkml:annotationXML>
            <emma:emma xmlns:emma="http://www.w3.org/2003/04/emma" version="1.0">
              <emma:interpretation id="{92CF5C47-3C6C-4FB5-9500-E020E9804E0C}" emma:medium="tactile" emma:mode="ink">
                <msink:context xmlns:msink="http://schemas.microsoft.com/ink/2010/main" type="inkWord" rotatedBoundingBox="18505,16316 21034,16256 21054,17115 18525,17174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505255.8046">15833 15877 528 0,'4'-15'196'0,"-4"15"-152"0,9-11-12 16,-9 11 60-16,0 0-56 15,-9 0 24-15,5 3-40 16,-5 9 132-16,-12 3-84 15,-9 11 112-15,9 16-104 0,-5 19 68 16,14 10-84-16,3 1-4 16,9 0-36-16,9-7 24 15,3-9-28-15,1-6-164 16,8-5 80-16,1-11-468 16,8-4 296-16,21 1-244 15</inkml:trace>
          <inkml:trace contextRef="#ctx0" brushRef="#br0" timeOffset="506061.6">16369 15794 788 0,'-12'7'292'0,"3"9"-228"0,-4 6-16 16,1-3 124-16,-10 8-104 16,-3 18 60-16,-9 16-72 15,0 11-24-15,-5-1-20 16,1-10 32-16,0-4-20 0,-1-12 4 0,1-7-16 15,4-4-120-15,4-7 56 16,9-1-148-16,-1-15 116 16,5 1-392-1,0 3 264-15,17-4-160 16</inkml:trace>
          <inkml:trace contextRef="#ctx0" brushRef="#br0" timeOffset="505832.5301">15961 15862 580 0,'-26'-11'216'0,"17"7"-168"0,9 0-12 0,0 0 136 15,0 4-100 1,13 4 16-16,17 4 8 16,0 7-56-16,21 15 44 0,-8 27-52 15,3 30 48-15,-7 11-48 16,-5-7-8-16,-13-11-12 15,-8-12 16-15,-13-8-16 0,-13-11 40 16,-8-7-28 0,-5-12 48-16,-4-11-40 0,5-11-228 15,-1-12 108-15,14-7-252 16,7-8 192-16,5-8-448 16</inkml:trace>
          <inkml:trace contextRef="#ctx0" brushRef="#br0" timeOffset="506212.3142">16420 16384 632 0,'35'-15'236'0,"-27"19"-184"0,13-4-16 16,-8 0-28-16,4 0-12 16,4 0-428-16</inkml:trace>
          <inkml:trace contextRef="#ctx0" brushRef="#br0" timeOffset="506433.4324">16463 16203 676 0,'-4'15'248'0,"0"4"-192"0,-1 22-16 15,5-10 92-15,0 3-80 0,0 7-4 16,0-3-28-16,0 0-8 15,0-8-4-15,0-3-8 0,-8-5 4 16,8-6-156-16,0-9 84 16,0-7-484-1,0 0 308 1</inkml:trace>
          <inkml:trace contextRef="#ctx0" brushRef="#br0" timeOffset="506989.5036">16799 16006 860 0,'5'-12'320'0,"7"9"-248"0,10-5-20 0,-5 4-4 15,4 4-36-15,13 0-20 16,-4 4 0-16,4 0-200 15,-4 0 116-15,-13 3-492 16</inkml:trace>
          <inkml:trace contextRef="#ctx0" brushRef="#br0" timeOffset="507182.0155">16974 15896 676 0,'-17'4'248'0,"8"0"-192"0,9 7-16 15,-8 4 92-15,-1 12-80 16,1 14 24-16,-5 20-44 16,0 3-12-16,1-3-12 15,3-5 4-15,1-6-8 0,-1-13-64 16,5-10 32-16,0-4-136 16,-1-12 88-16,5-11-492 15</inkml:trace>
          <inkml:trace contextRef="#ctx0" brushRef="#br0" timeOffset="507401.6027">17174 15828 476 0,'-8'-23'176'0,"25"19"-136"0,4-3-12 0,-4 3 144 16,0 0-100-16,9 12 120 16,-1 3-108-16,5 8 28 0,0 11-68 15,0 12 56-15,-5 11-60 0,-4 15 0 16,-4 8-24-16,-4-12 16 16,-13-11-20-16,-4-7 24 15,0-12-24-15,-9-8-224 16,0-11 116-16,0-15-404 15,5-4 280 1,16-14-164-16</inkml:trace>
          <inkml:trace contextRef="#ctx0" brushRef="#br0" timeOffset="507583.7688">17536 15896 872 0,'-34'11'324'0,"13"4"-252"0,-18 4-20 15,18 4 60-15,-17 11-72 16,8 15-8-16,-4 8-20 0,8 0-144 16,5-8 76-16,4-3-332 15</inkml:trace>
          <inkml:trace contextRef="#ctx0" brushRef="#br0" timeOffset="507806.4719">17638 16354 748 0,'9'-4'276'0,"12"4"-216"0,13-7-16 0,-21 7 24 0,0-8-48 16,0 0-184-16,12-7 88 16,1 12-468-16</inkml:trace>
          <inkml:trace contextRef="#ctx0" brushRef="#br0" timeOffset="507991.2726">18009 15741 780 0,'13'0'288'0,"12"15"-224"0,22 19-20 0,-22-11 156 16,10 7-120-16,-10 27 108 16,1 30-108-16,-5 15 0 15,-13-4-44-15,-20-14 28 0,-31-9-36 16,-12-3-136-16,-22-11 56 16,5-8-228-1,-1-15 156-15,-3-4-640 16</inkml:trace>
        </inkml:traceGroup>
        <inkml:traceGroup>
          <inkml:annotationXML>
            <emma:emma xmlns:emma="http://www.w3.org/2003/04/emma" version="1.0">
              <emma:interpretation id="{EE0FC867-57C7-42A6-A9E4-D87BC62D4E4E}" emma:medium="tactile" emma:mode="ink">
                <msink:context xmlns:msink="http://schemas.microsoft.com/ink/2010/main" type="inkWord" rotatedBoundingBox="23724,16245 24187,16234 24194,16537 23731,16548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09385.3857">21032 15722 704 0,'-34'4'264'0,"26"-4"-208"0,-5 15-12 15,-4 4 160-15,4 0-120 16,-4 7 36-16,4 1-72 15,13 7-28-15,17 7-12 16,9 1 8-16,4-8-8 0,16-11-4 16,23-8 0-16,7-15-24 15,5-8 12-15,-21-11 48 16,-13-7-20-16,-35-1 0 0,-12-3-12 16,-30-4 28-16,-12 4-20 15,-5 7-32-15,0 8 8 16,-4 15-332-16,17 19 184 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20:41.0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DB8388-99B5-4DFE-94E2-72591DE61C96}" emma:medium="tactile" emma:mode="ink">
          <msink:context xmlns:msink="http://schemas.microsoft.com/ink/2010/main" type="inkDrawing" rotatedBoundingBox="2213,1805 10554,1762 10555,1897 2214,1939" semanticType="underline" shapeName="Other">
            <msink:sourceLink direction="with" ref="{E8B33FE1-D805-4B18-B2B9-9AB3AA5D1192}"/>
          </msink:context>
        </emma:interpretation>
      </emma:emma>
    </inkml:annotationXML>
    <inkml:trace contextRef="#ctx0" brushRef="#br0">1 107 456 0,'-4'-8'168'0,"8"8"-128"0,0-11-16 0,-4 7 168 16,4 4-112-16,1-4 20 15,3 1-60-15,-4-5 16 16,9 8-28-16,-4-4-16 16,3 8-8-16,1-8 12 15,8 8-8-15,1 0 4 0,3 0-4 16,9-1 28-1,5 1-20-15,20 4 32 16,1-1-32-16,34 1 32 16,4-1-32-16,63-7 56 15,-3 0-40-15,110-7 72 16,-12 3-56-16,131-7 20 0,-25 3-40 16,128-3 8-1,-43-1-20-15,98-3 20 0,-72 8-24 0,89-5 40 16,-81 9-28-1,38-5 12-15,-80 8-20 0,4-8 0 16,-81 12-8-16,0-4 28 16,-73 8-20-16,-46-4 12 15,-51 7-16-15,-56 0-164 16,-34 1 80-16,-38 3-128 16,-26 0 112-16,-16 8-360 15,-10-1 248-15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21:05.3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460A5E-68F3-4082-B9B6-2A873CF8A3BC}" emma:medium="tactile" emma:mode="ink">
          <msink:context xmlns:msink="http://schemas.microsoft.com/ink/2010/main" type="writingRegion" rotatedBoundingBox="17862,1736 22518,1211 22647,2354 17991,2878"/>
        </emma:interpretation>
      </emma:emma>
    </inkml:annotationXML>
    <inkml:traceGroup>
      <inkml:annotationXML>
        <emma:emma xmlns:emma="http://www.w3.org/2003/04/emma" version="1.0">
          <emma:interpretation id="{D0A74B39-9A3F-4CA6-AEAF-000B4C411235}" emma:medium="tactile" emma:mode="ink">
            <msink:context xmlns:msink="http://schemas.microsoft.com/ink/2010/main" type="paragraph" rotatedBoundingBox="17862,1736 22518,1211 22647,2354 17991,2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BF16E3-70D5-4668-BA8A-431B04015DB8}" emma:medium="tactile" emma:mode="ink">
              <msink:context xmlns:msink="http://schemas.microsoft.com/ink/2010/main" type="line" rotatedBoundingBox="17862,1736 22518,1211 22647,2354 17991,2878"/>
            </emma:interpretation>
          </emma:emma>
        </inkml:annotationXML>
        <inkml:traceGroup>
          <inkml:annotationXML>
            <emma:emma xmlns:emma="http://www.w3.org/2003/04/emma" version="1.0">
              <emma:interpretation id="{74B0750C-04D9-4EE9-ACB3-CA59B7ECAF67}" emma:medium="tactile" emma:mode="ink">
                <msink:context xmlns:msink="http://schemas.microsoft.com/ink/2010/main" type="inkWord" rotatedBoundingBox="17862,1736 21683,1305 21812,2448 17991,2878"/>
              </emma:interpretation>
              <emma:one-of disjunction-type="recognition" id="oneOf0">
                <emma:interpretation id="interp0" emma:lang="" emma:confidence="0">
                  <emma:literal>is</emma:literal>
                </emma:interpretation>
                <emma:interpretation id="interp1" emma:lang="" emma:confidence="0.5">
                  <emma:literal>j x</emma:literal>
                </emma:interpretation>
                <emma:interpretation id="interp2" emma:lang="" emma:confidence="0">
                  <emma:literal>jt</emma:literal>
                </emma:interpretation>
                <emma:interpretation id="interp3" emma:lang="" emma:confidence="0">
                  <emma:literal>js</emma:literal>
                </emma:interpretation>
                <emma:interpretation id="interp4" emma:lang="" emma:confidence="0">
                  <emma:literal>jar</emma:literal>
                </emma:interpretation>
              </emma:one-of>
            </emma:emma>
          </inkml:annotationXML>
          <inkml:trace contextRef="#ctx0" brushRef="#br0">15612 1537 820 0,'-8'-8'304'0,"8"8"-236"0,12 15-20 0,1-7 64 16,4-1-72-16,13-3 8 16,8 0-28-16,18-4 16 15,3 4-24-15,9-8-328 16,-4 4 168-16</inkml:trace>
          <inkml:trace contextRef="#ctx0" brushRef="#br0" timeOffset="237.538">16438 1404 436 0,'-8'27'160'0,"8"-27"-124"0,-9 72-8 0,5-27 96 31,4 4-72-31,-13 23 40 0,5 0-52 0,-14 19-32 16,10-12-8-16,-14 5 148 16,9-12-80-16,-9-12 124 15,9-7-112-15,-8-19 40 16,4-7-72-16,-9-23 20 16,4-4-40-16,1-31-132 15,12 1 56-15</inkml:trace>
          <inkml:trace contextRef="#ctx0" brushRef="#br0" timeOffset="378.4114">16421 1154 832 0,'4'-26'308'0,"-4"26"-240"0,9 0-20 0,0 4-24 15,3 3-24-15,18 5-196 16,4-1 108-16</inkml:trace>
          <inkml:trace contextRef="#ctx0" brushRef="#br0" timeOffset="959.0975">16881 2169 748 0,'4'7'276'0,"-4"-7"-216"0,-4-7-16 0,0-1 112 16,4 1-96-1,-4-12 44-15,4 0-60 0,-5-15 28 16,5 7-40-16,-8-18 0 16,8 3-20-16,0-22-8 15,8 3 0-15,-3-29-24 16,3 14 12-16,1-11-32 15,3 15 24 1,10 0-4-16,3 15 12 0,9 0-28 16,9 20 20-16,4-5 68 15,0 15-28-15,4 8 12 16,0 12-24-16,-13 7-32 16,0 7 8-16,-12 5 24 15,-5 7-8-15,-16 3 36 16,-1 1-24-16,-26 0-24 15,10 0 4-15,-22-4 0 16,-5-1 4-16,1-6-56 16,0-5 32-16,4-10-52 15,8 3 44-15,22-8-64 16,12 4 56-16,22 0-44 16,0 4 48-16,8 12 4 15,-4 3 16-15,0 11 12 16,-4 8 4-16,-21 4 16 15,3-4-8-15,-29-3 164 0,0-1-96 16,-25-7 60-16,-1-4-80 16,-8-8-16-16,9-3-24 0,3-16 52 15,18 0-40-15,12-18-312 16,9 3 156-16</inkml:trace>
          <inkml:trace contextRef="#ctx0" brushRef="#br0" timeOffset="1288.9755">17639 1151 808 0,'17'-8'300'0,"-17"8"-232"0,38-15-20 0,-8 11 36 16,-4 8-56-16,12 0 24 15,0 7-32-15,-4 4-16 16,5 0-8-16,-18 4-4 15,0 0 0-15,-25 0 60 16,-4 0-28-16,-22 0 32 16,-9 4-28-16,-12-4 16 15,9 3-24-15,-1-3 44 16,9 0-36-16,9-4-24 16,12 4-4-16,9-4 52 15,12 1-28-15,18-5 16 16,8 0-24-16,8-3-8 15,5 3-4-15,-4-3-172 16,-1-1 92-16,-8-3-252 0,-8 4 184 16</inkml:trace>
          <inkml:trace contextRef="#ctx0" brushRef="#br0" timeOffset="1468.5988">17741 1283 956 0,'-8'-7'352'0,"8"7"-272"0,17 7-24 0,-4-7 68 16,4 0-80-16,17 0 36 16,8 4-48-16,9 0-108 15,0 0 44-15,1 3-400 16,-10 1 240-16</inkml:trace>
          <inkml:trace contextRef="#ctx0" brushRef="#br0" timeOffset="2973.7859">18418 1276 624 0,'-21'-4'228'0,"17"4"-176"0,-5 0-16 0,1 0 140 16,8 0-104-16,0-4 32 15,13 4-60-15,-1-4 24 16,5 4-36-16,22-4-28 16,-5 8-4-16,13-4 16 15,-5 4-8-15,-4 0 32 16,1 3-24-16,-9-3-144 16,-1 4 64-16</inkml:trace>
          <inkml:trace contextRef="#ctx0" brushRef="#br0" timeOffset="3197.9089">18738 1086 508 0,'-9'-11'188'0,"9"11"-148"16,-4 4-8-16,0 11 88 15,8-4-72-15,-8 16 44 16,4 3-56-16,-13-3 32 15,13 7-36-15,-13 3-8 16,5 1-16-16,-14 4 20 16,14-4-16-16,-14 0 32 15,10-4-28-15,3-4-128 16,1 0 60-16</inkml:trace>
          <inkml:trace contextRef="#ctx0" brushRef="#br0" timeOffset="3441.053">19232 1257 456 0,'-17'22'168'0,"17"-22"-128"0,8 57-16 0,-4-11 88 16,1 7-68-16,-5 26 8 15,0-3-32-15,0-1-4 16,-5-6-8-16,-12-5 124 15,0-15-68-15,-17-3 60 16,0-9-72-16,-13-6 32 16,9-5-48-16,-5-18 52 15,14-8-52-15</inkml:trace>
          <inkml:trace contextRef="#ctx0" brushRef="#br0" timeOffset="3603.9863">19240 999 892 0,'4'-26'332'0,"-4"26"-260"0,39 11-20 15,-26-7-8 1,-5 3-36-16,18 5-72 0,-9-1 32 16,21 1-340-16,-4 3 208 0</inkml:trace>
        </inkml:traceGroup>
        <inkml:traceGroup>
          <inkml:annotationXML>
            <emma:emma xmlns:emma="http://www.w3.org/2003/04/emma" version="1.0">
              <emma:interpretation id="{10B2614F-8015-47C3-9605-8154461A3913}" emma:medium="tactile" emma:mode="ink">
                <msink:context xmlns:msink="http://schemas.microsoft.com/ink/2010/main" type="inkWord" rotatedBoundingBox="22187,1562 22553,1520 22604,1973 22238,2014"/>
              </emma:interpretation>
            </emma:emma>
          </inkml:annotationXML>
          <inkml:trace contextRef="#ctx0" brushRef="#br0" timeOffset="3971.4885">20215 1014 404 0,'26'12'148'0,"-26"-12"-112"0,25 34-12 0,-25-11 64 16,0 3-52-16,-21 8 56 15,13 0-52-15,-31 4 60 16,14-4-60-16,-5-4 72 16,0-3-64-16,-12-12 64 15,12 0-64-15,-13-15 36 16,13 0-48-16,9-15 0 16,0 0-24-16,16-8-24 15,5 4 4-15,13-3-24 16,4 3 20-16,0 7-64 15,13 12 40-15,-4 8-20 16,3 3 36-16,1 12 52 16,0 3-12-16,0 8 8 15,-5 1-16-15,1-1 44 16,8 0-28-16,-4-8-32 0,-5-3 0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20:57.5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8D81C3-BF71-496C-857C-5BD0D78D9E90}" emma:medium="tactile" emma:mode="ink">
          <msink:context xmlns:msink="http://schemas.microsoft.com/ink/2010/main" type="writingRegion" rotatedBoundingBox="11006,2157 17006,-130 18226,3068 12226,5356"/>
        </emma:interpretation>
      </emma:emma>
    </inkml:annotationXML>
    <inkml:traceGroup>
      <inkml:annotationXML>
        <emma:emma xmlns:emma="http://www.w3.org/2003/04/emma" version="1.0">
          <emma:interpretation id="{46567A87-ACDC-461E-927F-7712456EB79E}" emma:medium="tactile" emma:mode="ink">
            <msink:context xmlns:msink="http://schemas.microsoft.com/ink/2010/main" type="paragraph" rotatedBoundingBox="11006,2157 17006,-130 17375,837 11375,3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73134-83BF-458D-99AB-9B25ED070044}" emma:medium="tactile" emma:mode="ink">
              <msink:context xmlns:msink="http://schemas.microsoft.com/ink/2010/main" type="line" rotatedBoundingBox="11006,2157 17006,-130 17375,837 11375,3125"/>
            </emma:interpretation>
          </emma:emma>
        </inkml:annotationXML>
        <inkml:traceGroup>
          <inkml:annotationXML>
            <emma:emma xmlns:emma="http://www.w3.org/2003/04/emma" version="1.0">
              <emma:interpretation id="{B0C07DD9-108B-4B9E-883F-C682690F85A1}" emma:medium="tactile" emma:mode="ink">
                <msink:context xmlns:msink="http://schemas.microsoft.com/ink/2010/main" type="inkWord" rotatedBoundingBox="11009,2167 13037,1394 13403,2352 11375,31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10651 1325 728 0,'26'-8'268'0,"-26"8"-208"0,59 4-16 16,-29 0 64 0,-4 0-68-16,-1 3 28 15,5 1-40-15,4 3 0 16,-8-3-16-16,-9 11-32 0,0-4 8 16,-17-4 76-16,0 12-36 0,-21-4 36 15,4 3-36-15,-26-3 44 16,13 8-40-16,-8-1 12 15,8 1-28-15,4-1 0 16,14-3-8 0,7 0 4-16,10-4-8 0,7-4 40 15,10 0-20-15,8-4 4 16,-1 1-16-16,1-9-112 16,4 5 52-16,-8-8-236 15,-1 8 160-15,-3-8-420 16,-5 3 304-16</inkml:trace>
          <inkml:trace contextRef="#ctx0" brushRef="#br0" timeOffset="139.4941">10864 1548 756 0,'-13'-15'280'0,"13"15"-216"0,35-8-20 0,-27 8 156 15,5 0-120-15,0 0 0 16,4 8-48-16,4-8-4 15,4 8-16-15</inkml:trace>
          <inkml:trace contextRef="#ctx0" brushRef="#br0" timeOffset="-1389.2679">8825 1877 780 0,'-30'-26'288'0,"30"26"-224"0,-5-4-20 0,5 0 180 16,5 4-132-16,3 0 36 15,5 0-80-15,8 0-36 16,5 0-12-16,4-7 24 16,4 7-12-16,4-4-232 15,-4 8 116-15</inkml:trace>
          <inkml:trace contextRef="#ctx0" brushRef="#br0" timeOffset="-1082.4919">9536 1745 332 0,'-5'0'120'0,"5"0"-92"0,5 4-8 0,-5 3 140 15,0 8-92-15,0 8 68 16,0 11-76-16,-5 12 8 16,5 3-36-16,-8 23 4 15,-1-4-20-15,-12 4 116 16,8-8-76-16,-25-11 128 16,8-11-104-16,-12-12 92 15,-1-7-96-15,-8-16 12 16,13-3-52-16,-5-27 12 15,13 1-28-15,9-27-220 16,8-1 108-16,5-14-564 16,12 7 364-16</inkml:trace>
          <inkml:trace contextRef="#ctx0" brushRef="#br0" timeOffset="-971.6054">9468 1397 808 0,'8'-31'300'0,"-8"31"-232"0,26 0-20 16,-18 0 44-1,5 4-60-15,0 0-160 16,4 7 64-16</inkml:trace>
          <inkml:trace contextRef="#ctx0" brushRef="#br0" timeOffset="-358.3867">9834 2188 404 0,'-39'53'148'0,"39"-53"-112"0,-4 45-12 0,4-30 100 16,4-3-72-16,1-5 104 15,3 5-92-15,-4-12 96 16,5 0-96-16,-1-16 52 16,1 1-72-16,-9-19 48 15,4 0-52-15,-4-15 16 16,4 4-36-16,1-20-8 15,8 12-8-15,8-22-4 16,4 6 0-16,22-25-36 16,-4 14 20-16,4-7-20 15,-1 19 20-15,-3 4 36 16,-5 15-12-16,-4 3 116 16,-12 16-72-16,3 0 32 15,-3 11-48-15,-10 0 4 16,1 7-24-16,-9 9-52 15,1 6 20-15,-10 5 12 16,1 3 4-16,-9 8 0 16,-4 8 4-16,-4-1-40 15,8 1 20-15,-4-5-56 0,4-3 40 16,1-4 0-16,3-3 16 16,1-8-32-16,8 3 28 15,0-7-48-15,8 0 40 0,1 4-48 16,3 7 44-1,5 12-12-15,5 4 28 0,-1 10 8 16,0 1 8-16,-12 0-12 16,12 0 8-16,-21-8 40 15,0-3-24-15,-8-5 124 16,-1-3-80-16,-12-11 32 16,0 0-52-16,-18-12 20 15,14 4-28-15,-14-12 0 16,18 5-16-16,8-12-60 15,5 4 24-15</inkml:trace>
        </inkml:traceGroup>
        <inkml:traceGroup>
          <inkml:annotationXML>
            <emma:emma xmlns:emma="http://www.w3.org/2003/04/emma" version="1.0">
              <emma:interpretation id="{33EBC45A-DAE9-4A7C-BA33-D4B61F0A4441}" emma:medium="tactile" emma:mode="ink">
                <msink:context xmlns:msink="http://schemas.microsoft.com/ink/2010/main" type="inkWord" rotatedBoundingBox="15020,626 17006,-130 17364,807 15378,15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405.3315">12921 621 444 0,'-4'-15'164'0,"4"15"-124"0,12-16-16 0,-7 9 96 16,-1-4-72-16,0-12 44 15,5-4-56-15,-5-7-12 16,5 0-12-16,-1-15 8 16,-4 4-12-16,5-20-4 15,8 16 0-15,-9-15-4 16,14 18 0-16,-1-3-12 15,4 15 8-15,10-4 4 16,-1 12 0-16,8-8-12 16,-3 11 8-16,-1 0 12 15,0 16-4-15,-4-9-4 16,0 13 4-16,-4 6 4 16,-4 5-4-16,-5 3-4 15,-4 5 4-15,-8 2 20 16,-1-2-12-16,-16-1-4 15,3 4-4-15,-20-8 12 16,3 4-8-16,-16-3 4 16,4 3-4-16,-13-15-40 15,13 7 16-15,0-11-64 16,9 4 44-16,7-3-88 16,10 3 68-16,16-8-8 15,10 8 40-15,11 8 4 0,10-5 12 16,3 13 0-16,1 3 0 0,4 7 24 15,-5 0-8-15,-8 5 92 16,-8-5-52-16,-13 5 84 16,-1-13-76-16,-20 1 60 15,-1 0-64-15,-29-7 4 16,4-5-32-16,-26-7 24 16,5 0-32-16,-9-7 4 15,17 3-12-15,5-7 4 16,12 3-8-16,13-7-136 15,8 3 76-15,14-6-376 16,7 6 240-16</inkml:trace>
          <inkml:trace contextRef="#ctx0" brushRef="#br0" timeOffset="13766.0637">13888 98 652 0,'-22'4'244'0,"22"-4"-192"0,17 4-12 0,-4-4 76 16,8 4-72-16,22-4-8 15,4 4-24 1,4-1-56-16,0 5 28 0,4-4-492 15,1 3 280-15</inkml:trace>
          <inkml:trace contextRef="#ctx0" brushRef="#br0" timeOffset="13606.1368">13853-8 704 0,'-4'-3'264'0,"4"3"-208"16,17 3-12-16,-8-3 80 15,4 0-76-15,8 0 0 16,17 4-32-16,1-4 8 16,-5 4-16-16,8 0-216 15,-4 3 116-15</inkml:trace>
          <inkml:trace contextRef="#ctx0" brushRef="#br0" timeOffset="14440.5775">14858-144 612 0,'0'-23'228'0,"0"23"-180"0,0-7-12 16,0 7 80-1,0 7-72-15,-8 9 8 16,4 3-32-16,-5 15-4 0,1-4-8 0,-5 8 28 16,-8 3-20-16,-1 16-4 15,14-8-8-15,-14 8-4 16,14-11 0-16,-5-9 44 16,9-6-24-16,-5-16 88 15,5-8-60-15,4-14-4 16,9-8-28-16,-1-16-20 15,9 5 0-15,5-4-92 16,3-4 48-16,5 3-72 16,0 5 64-16,-9 3 4 15,9 16 32-15,-5-12-4 16,1 19 12-16,-13 0 24 16,-1 3-4-16,-12 5 32 15,9 3-24-15,-22-3 40 16,9-1-32-16,-9-3 20 15,5 4-24-15,-5-8 0 16,0 0-12-16,-8 0-24 16,12-8 8-16,-8 1 4 15,13 7 4-15,-13 0-56 16,13 0 32-16,4 0-24 16,4 15 28-16,13 0 64 15,-4 8-24-15,12-1 48 16,1 9-40-16,4-12 40 15,4 7-40-15,-9-11 4 0,1 4-20 16,-9-11 44-16,-9-1-28 16,-12-7-236-16,0 0 116 0,-5 0-532 15,9 0 348-15</inkml:trace>
        </inkml:traceGroup>
      </inkml:traceGroup>
    </inkml:traceGroup>
    <inkml:traceGroup>
      <inkml:annotationXML>
        <emma:emma xmlns:emma="http://www.w3.org/2003/04/emma" version="1.0">
          <emma:interpretation id="{5DF8A38B-E1D0-403C-BA65-FA83897A8BA8}" emma:medium="tactile" emma:mode="ink">
            <msink:context xmlns:msink="http://schemas.microsoft.com/ink/2010/main" type="paragraph" rotatedBoundingBox="13598,2469 17991,2299 18046,3726 13653,38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EDE23E-C486-4670-89B9-8D2FE8D39EF2}" emma:medium="tactile" emma:mode="ink">
              <msink:context xmlns:msink="http://schemas.microsoft.com/ink/2010/main" type="line" rotatedBoundingBox="13598,2469 17991,2299 18046,3726 13653,3897"/>
            </emma:interpretation>
          </emma:emma>
        </inkml:annotationXML>
        <inkml:traceGroup>
          <inkml:annotationXML>
            <emma:emma xmlns:emma="http://www.w3.org/2003/04/emma" version="1.0">
              <emma:interpretation id="{267C344C-FFD9-41B8-A888-9665E16E048A}" emma:medium="tactile" emma:mode="ink">
                <msink:context xmlns:msink="http://schemas.microsoft.com/ink/2010/main" type="inkWord" rotatedBoundingBox="13598,2469 15043,2413 15098,3841 13653,38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04.0763">11333 2434 684 0,'-9'7'252'0,"9"-7"-192"0,0 0-20 0,4 0 84 16,9 0-76-16,13 0 76 15,3 0-68-15,14-3 40 16,4 3-56-16,8-4-4 15,1 0-20-15,8-4-36 16,-5 5 8-16,5-1 48 16,-9 4-16-16,-12-4-8 15,-9 8-8-15,-13-4-48 16,-8 4 24-16,-17-4-168 16,0 0 104-16,-5 0-536 15,1 0 344-15</inkml:trace>
          <inkml:trace contextRef="#ctx0" brushRef="#br0" timeOffset="2343.3984">11754 2150 612 0,'-13'-4'228'0,"13"4"-180"0,-4 8-12 0,0-1 80 15,4 8-72-15,-4 12 24 16,-1 3-36-16,-3 8-12 15,-1 4-12-15,1 3 28 16,4-3-20-16,-9-1 40 16,9-3-32-16,-9-7 12 15,0-1-20-15,0-7 8 16,5-1-12-16,3-7-60 16,5-3 24-16</inkml:trace>
          <inkml:trace contextRef="#ctx0" brushRef="#br0" timeOffset="2866.0636">12312 2332 728 0,'4'-8'268'0,"-4"8"-208"0,-4 8-16 16,-5-1 88-1,5 8-80-15,-9 16 40 16,5 3-52-16,-1 0-16 15,5 0-12-15,4 0 8 0,4 0-12 0,5-4 4 16,4-3-4-16,8-8 20 16,0 0-16-16,9-12-20 15,0-3 0-15,4-8-56 16,4 0 32-16,-4-11 0 16,-4 0 16-16,-4 0 4 15,-5 4 4-15,-8-1 0 16,0 5 0-16,-13 7-20 15,4 7 16-15,-17 20-4 16,5 7 8-16,-14 34 44 16,5 4-24-16,-8 15 8 15,3-8-12-15,-7-3 12 16,7-12-12-16,-8 1 4 16,5-8-4-16,-5-8 28 15,5-8-20-15,-10-14 32 16,6-8-32-16,-10-19-4 15,1 0-8-15,4-19-24 16,8 4 12-16,9-12-12 16,9 1 8-16,8-5-20 15,17 9 20-15,0-12-20 16,8 7 16-16,1-7 16 16,0 11 4-16,-1-3 8 15,1 11-8-15,-1-8-248 16,1 4 132-16</inkml:trace>
          <inkml:trace contextRef="#ctx0" brushRef="#br0" timeOffset="3250.9693">12465 2116 580 0,'-17'-27'216'0,"17"27"-168"0,-8-19-12 0,8 8 128 16,4 7-96-16,5-11 68 16,3 0-76-16,10-8-8 15,3 8-32-15,9-8 4 16,0 8-12-16,0-4-16 15,0 8 0-15,-12 0 12 16,-1 7-4-16,-8 4 32 16,-5 7-20-16,-16-3 32 15,8 8-32-15,0 3 32 16,0 4-32-16,8-4-84 16,1 4 36-16,4-4-324 15,8 0 196-15</inkml:trace>
        </inkml:traceGroup>
        <inkml:traceGroup>
          <inkml:annotationXML>
            <emma:emma xmlns:emma="http://www.w3.org/2003/04/emma" version="1.0">
              <emma:interpretation id="{6BD1B529-5E40-4F2D-BDEA-6C320F50AF18}" emma:medium="tactile" emma:mode="ink">
                <msink:context xmlns:msink="http://schemas.microsoft.com/ink/2010/main" type="inkWord" rotatedBoundingBox="15776,2542 16565,2511 16606,3557 15816,35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93.0411">14164 2139 632 0,'26'-8'236'0,"-26"8"-184"0,0-4-16 0,-4 0 140 16,4 4-104-16,-17-3-12 15,4-1-36-15,-17-4-20 16,4 5 0-16,-20-9 20 15,7 8-12-15,-16-7-12 16,12 3-4-16,-3-7-4 16,7 8 0-16,1-5 52 15,8 5-24-15,0-1 0 16,13 8-12-16,-8 4-32 16,8 7 12-16,-9 20-4 15,9 3 8-15,-4 26 16 16,8 1-4-16,-8 11 16 15,8-8-12-15,-4 4-20 16,8-11 4-16,-3-4 48 16,7-4-20-16,-3-7 44 15,8 0-36-15,-4-16 4 16,8-7-20-16,0-4 44 16,5 0-28-16,3-3-24 15,10-5-4-15,3-7 0 16,1 8 0-16,8-1 32 15,8-3-16-15,1 0-4 16,4 0-8-16,0-4-40 16,0 0 20-16,-9-4-84 15,0 0 60-15,-12-4-160 0,-5 1 112 16</inkml:trace>
          <inkml:trace contextRef="#ctx0" brushRef="#br0" timeOffset="5439.7036">13624 2487 592 0,'0'-15'220'0,"0"15"-172"0,25-15-12 0,-12 7 208 15,8 4-140-15,5-7 108 16,4 7-124-16,8-4-4 15,0 5-48-15,5-5-8 16,-1 4-16-16,5 1-52 16,-4 6 24-16,-5 1-324 15,-4 4 188-15</inkml:trace>
          <inkml:trace contextRef="#ctx0" brushRef="#br0" timeOffset="5853.4167">14203 2619 404 0,'17'0'148'0,"-17"0"-112"0,4 15-12 0,0-7 120 31,0 0-84-31,1 7 64 0,8 4-72 0,-9 0 4 16,4 3-32-16,-3 1 48 16,3 0-40-16,-8-1 20 15,0 5-32-15,-4-1 16 16,0 1-20-16,-13-1 8 16,4 1-12-16,-9-4 0 15,5-4-4-15,0-4 28 16,5 0-20-16,3-8 48 15,5 5-36-15,4-8 48 16,8-1-44-16,5 1 4 16,4 0-24-16,0 0 12 15,0-1-16 1,0 1 16-16,0 0-16 0,-4-8-64 16,4 4 28-16,-8-4-128 15,3 8 84-15</inkml:trace>
        </inkml:traceGroup>
        <inkml:traceGroup>
          <inkml:annotationXML>
            <emma:emma xmlns:emma="http://www.w3.org/2003/04/emma" version="1.0">
              <emma:interpretation id="{C71347C9-3DF5-4981-B483-3E8870D2F0B8}" emma:medium="tactile" emma:mode="ink">
                <msink:context xmlns:msink="http://schemas.microsoft.com/ink/2010/main" type="inkWord" rotatedBoundingBox="17495,2605 18002,2586 18024,3156 17517,31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504.8301">15455 2139 548 0,'-26'-4'204'0,"9"4"-156"0,0 4-16 0,0-1 212 15,8 5-140-15,-20 3 88 16,16 8-108-16,-4 4-32 16,4 0-32-16,5 3-8 15,16 1-4-15,18-5 48 16,3-3-32-16,14-7 24 15,0-1-28-15,3-11-36 16,-3 8 8-16,8-16-36 16,-8 0 28-16,-14-11-12 15,-7 12 16-15,-14-23 16 16,5 3 0-16,-21-11-12 16,-5 4 4-16,-13 0 4 15,5 4 0-15,-13 11-20 16,0 4 12-16,-17 15-48 15,8 15 28-15,-17 27-12 16,18 7 24-16,-13 15-8 16,12 0 12-16,13 1 16 15,13-8 0-15,26-4 8 16,12-8-8-16,26-7 52 16,4-4-32-16,8-11 32 15,1-8-28-15,4-11-72 0,4-4 24 16,5-8-116-16,-10 0 76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21:28.3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B72DD0-2C4B-4E2E-BFCB-60387836815E}" emma:medium="tactile" emma:mode="ink">
          <msink:context xmlns:msink="http://schemas.microsoft.com/ink/2010/main" type="writingRegion" rotatedBoundingBox="13732,5020 24296,5104 24282,6956 13717,6871"/>
        </emma:interpretation>
      </emma:emma>
    </inkml:annotationXML>
    <inkml:traceGroup>
      <inkml:annotationXML>
        <emma:emma xmlns:emma="http://www.w3.org/2003/04/emma" version="1.0">
          <emma:interpretation id="{B8B503AB-3EB2-4920-9ED1-5E91E1ADEB63}" emma:medium="tactile" emma:mode="ink">
            <msink:context xmlns:msink="http://schemas.microsoft.com/ink/2010/main" type="paragraph" rotatedBoundingBox="13732,5020 24296,5104 24282,6956 13717,6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F2EA68-9481-480C-A67A-6B4466C0ED3F}" emma:medium="tactile" emma:mode="ink">
              <msink:context xmlns:msink="http://schemas.microsoft.com/ink/2010/main" type="line" rotatedBoundingBox="13732,5020 24296,5104 24282,6956 13717,6871"/>
            </emma:interpretation>
          </emma:emma>
        </inkml:annotationXML>
        <inkml:traceGroup>
          <inkml:annotationXML>
            <emma:emma xmlns:emma="http://www.w3.org/2003/04/emma" version="1.0">
              <emma:interpretation id="{E9753104-B887-4FDF-9327-234971B8B678}" emma:medium="tactile" emma:mode="ink">
                <msink:context xmlns:msink="http://schemas.microsoft.com/ink/2010/main" type="inkWord" rotatedBoundingBox="13729,5314 16446,5335 16434,6745 13718,6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12095 4898 464 0,'4'-23'176'0,"-4"12"-140"0,0-4-8 0,-8 3 92 16,3 5-72-16,-16-8 52 15,4 7-60-15,-26 8 76 16,1 0-64-16,-18 8 8 16,9 11-36-16,-17 22 68 15,8 1-56-15,-3 30 68 16,3 0-64-16,-4 41 36 16,17-3-44-16,9 19 16 15,17-12-28-15,21 8 28 16,12-11-32-16,18-5 32 15,8-14-32-15,5-19 12 16,4-16-16-16,17-18-316 16,0-8 168-16,12-15-636 15,-8-8 432-15</inkml:trace>
          <inkml:trace contextRef="#ctx0" brushRef="#br0" timeOffset="271.2897">12325 5432 624 0,'8'-38'228'0,"-8"38"-176"0,34 4-16 0,-8 3 184 16,-1 4-128-16,22 12 68 16,4 7-92-16,5 8 32 15,-1 4-60-15,-8-4-28 16,-9 0-12-16,-12-8 44 15,-9 0-24-15,-26-3 44 16,1-5-36-16,-35-3-32 16,9 0 0-16,-13-4-160 15,13-3 92-15,0-12-244 16,13 0 176-16</inkml:trace>
          <inkml:trace contextRef="#ctx0" brushRef="#br0" timeOffset="946.302">12780 5178 728 0,'-21'-42'268'0,"21"42"-208"0,0-19-16 15,0 8 132 1,9 7-104-16,3-15 68 16,5 4-80-16,5-11-24 15,3 3-24-15,1-11 0 16,4 7-8-16,-5-3-4 15,-4 8 4-15,-3-1-16 16,-6 8 8-16,-7 0 56 16,3 15-28-16,-12 15 96 0,4 0-68 0,-4 8 20 15,4 3-40-15,-5 0 4 16,10-3-20-16,-1-4-16 16,9 0-4-16,8-8-356 15,4-3 192-15</inkml:trace>
          <inkml:trace contextRef="#ctx0" brushRef="#br0" timeOffset="617.2071">12964 5394 476 0,'4'-12'176'0,"-4"12"-136"0,8-7-12 16,-8 3 188-1,5 4-124-15,-10-4 96 16,5 8-108-16,-8 0 32 0,4 3-64 0,-5 9 56 16,0 2-64-16,-12 9 64 15,8-1-64-15,-4 9 0 16,9-1-24-16,-1 0 8 16,5-4-16-16,4-4 4 15,9 1-4-15,3-8 36 16,5 0-20-16,0-8-100 15,0 1 40-15,-4-12-288 16,4 3 180-16,-4-3-492 16,0 0 356-16</inkml:trace>
          <inkml:trace contextRef="#ctx0" brushRef="#br0" timeOffset="1382.2267">14126 5008 1060 0,'17'-15'392'0,"-17"15"-304"0,9-16-28 0,-14 5-12 15,5 7-40-15,-25-11-4 16,-1 8 0-16,-21-5 4 16,5 5-4-16,-18 3-28 15,9 8 12-15,-4-1-20 16,12 9 16-16,1 3 36 16,7 4-12-16,-3 4 36 15,8-1-28-15,1 9 32 16,7-1-32-16,-8 23 20 15,9 4-20-15,-4 15 28 16,12-4-28-16,-8 0-12 0,8-11-8 16,-4-4 20-16,4-8-8 15,-8-11 24-15,8-4-20 16,-4-7 12-16,8 0-12 16,1-4 12-16,8 0-16 15,4-4 40-15,9 4-24 0,8-8 4 16,9 0-16-16,4-7 0 15,0-4-4-15,4-4-172 16,-4 4 88-16,5-7-260 16,3 3 188-16,-8-7-276 15,1 7 244-15</inkml:trace>
          <inkml:trace contextRef="#ctx0" brushRef="#br0" timeOffset="1674.9979">13560 5443 1008 0,'0'-19'372'0,"0"19"-288"0,0-8-24 16,4 5 100-1,9 6-100-15,4-6 8 16,4 3-40-16,9 0 0 16,8 3-16-16,9 1-288 15,4 8 148-15,0-5-592 16,0 5 404-16</inkml:trace>
          <inkml:trace contextRef="#ctx0" brushRef="#br0" timeOffset="1783.7876">14096 5610 840 0,'-4'30'312'0,"4"-30"-244"0,-9 38-16 0,1-19 128 15,4 3-108-15,-9 9 16 16,4 3-52-16,-3 3 8 15,7-2-24-15,5-5-28 16,5-4 4-16,3-14-368 16,5-1 200-16</inkml:trace>
        </inkml:traceGroup>
        <inkml:traceGroup>
          <inkml:annotationXML>
            <emma:emma xmlns:emma="http://www.w3.org/2003/04/emma" version="1.0">
              <emma:interpretation id="{920149BD-5A10-4B15-9236-E7E30CCDA152}" emma:medium="tactile" emma:mode="ink">
                <msink:context xmlns:msink="http://schemas.microsoft.com/ink/2010/main" type="inkWord" rotatedBoundingBox="17008,5233 19321,5251 19307,6916 16995,68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98.9133">15310 5352 624 0,'-9'8'228'0,"9"-8"-176"0,5 34-16 16,-10-12 212-1,5 5-144-15,-12 11 72 16,3 0-104-16,-12 3 20 16,-1 1-52-16,-7-4-4 15,7 0-24-15,-3 0 20 16,3-4-20-16,1-4-48 16,4 0 20-16,4-7-228 0,13-4 136 15</inkml:trace>
          <inkml:trace contextRef="#ctx0" brushRef="#br0" timeOffset="3198.427">15961 5549 780 0,'-4'-11'288'0,"4"11"-224"0,4-8-20 0,-8 4 188 16,4 4-136-16,-4-4 44 16,0 4-88-16,-1 4-56 15,5 8 0-15,0 7-20 16,5 7 12-16,-5 16 8 15,0 3 4-15,-9 35 8 16,-4 3-4-16,-12 15 24 16,-1-7-16-16,-12-8 92 15,8-14-56-15,-17-1 84 16,9-19-76-16,-9-11 88 16,13-4-84-16,-9-15 16 15,14-8-44-15,-5-15-40 16,4 0 4-16,4-18-352 0,13-1 196 15</inkml:trace>
          <inkml:trace contextRef="#ctx0" brushRef="#br0" timeOffset="3447.2244">15842 5068 996 0,'17'-11'368'0,"-17"11"-284"0,55 0-24 0,-33 0 0 16,-5 7-44-16,8-3-164 15,5 4 80-15,4 3-452 16,0 4 292-16</inkml:trace>
          <inkml:trace contextRef="#ctx0" brushRef="#br0" timeOffset="4127.0674">16685 5231 632 0,'-4'-8'236'0,"4"8"-184"0,26 0-16 0,-22-3 176 16,0 3-124-16,-4 0 52 15,0 0-80-15,-4 11-4 16,4 12-32-16,-9 11 4 15,1 7-16-15,-1 12-8 16,5-11 0-16,0 7 12 16,4-15-8-16,4 0 32 15,4-7-24-15,5-12-12 16,9 4-8-16,-1-19-84 16,4 0 48-16,-3-11-4 15,3-5 28-15,-3-10 12 16,-5 11 4-16,-5-19 16 15,1 7-8-15,-9 1 16 16,5 11-16-16,-13 18-20 16,4 13 4-16,0 25 20 15,-9 5-4-15,-8 41-4 16,4 0 0-16,-8 30 28 16,4-7-16-16,-13-12-12 0,9-11-8 15,-26-7 28-15,13-20-12 16,-21-14 48-16,8-8-32 15,-13-23 28-15,13-4-28 0,-8-15 0 16,17-3-16-16,4-20 0 16,17 1-4-16,21-23-16 15,4 7 4-15,26-19 20 16,17 16-8-16,22 0-12 16,-5 10 0-16,-8 5-84 15,-9 11 48-15,-13 4-268 16,-4 8 172-16,-13-1-372 15,-4 8 288-15</inkml:trace>
          <inkml:trace contextRef="#ctx0" brushRef="#br0" timeOffset="8917.9902">16817 5053 852 0,'-17'0'316'0,"17"0"-248"0,4-4-16 0,-4 1 76 16,0 3-80-16,0-4 8 16,0 0-36-16,0-7-20 15,9 3-4-15,-1-11 56 16,1 4-28-16,0-12 24 16,3 5-28-16,5-16 36 15,0 4-32-15,-4-8 4 16,0 12-16-16,-5 3 12 15,1 9-16-15,-5 10-28 16,5 8 8-16,-5 15 40 16,0 8-16-16,5 15 16 15,-1 0-16-15,1-1 28 16,4-3-24-16,-1-7-144 0,1-4 64 0,-9-1-256 16,5-3 180-1</inkml:trace>
          <inkml:trace contextRef="#ctx0" brushRef="#br0" timeOffset="11471.3422">14739 5572 832 0,'-17'-4'308'0,"13"4"-240"0,0-4-20 16,-1 0 116 0,10 8-100-16,-1-4 0 0,9 8-40 0,4-5 44 15,8 5-36-15,5-4 4 16,4 0-24-16,17-4 12 16,0 3-16-16,22-3 4 15,-5 0-4-15,9-3 36 16,-5 3-20-1,-12-4-12-15,-14 0-8 0,-7-4 40 16,-18 8-24-16,-4-7 68 16,4 3-48-16,-12 0 0 15,-5 4-24-15,5-3-12 16,-9 3 0-16,0-4-48 16,8 4 24-16,-8-4-36 15,13 4 32-15,-5-4-112 16,1 0 76-16,-5-3-168 15,5 7 128-15,-9-8-144 16,12 8 136-16</inkml:trace>
        </inkml:traceGroup>
        <inkml:traceGroup>
          <inkml:annotationXML>
            <emma:emma xmlns:emma="http://www.w3.org/2003/04/emma" version="1.0">
              <emma:interpretation id="{D8106FA3-F2D2-40CD-B75C-1C5E34B3F30A}" emma:medium="tactile" emma:mode="ink">
                <msink:context xmlns:msink="http://schemas.microsoft.com/ink/2010/main" type="inkWord" rotatedBoundingBox="20152,5527 20991,5534 20983,6422 20145,64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25.3117">18661 5144 580 0,'-38'-23'216'0,"29"16"-168"0,-12-12-12 16,17 11 128-16,4 8-96 0,-9-15 88 31,5 15-92-31,-13-11-4 0,8 3-40 16,-8-3-4-16,0 7-8 0,-21-4-24 16,4 8 8-16,-4-3-12 15,-5 3 8-15,0-4 0 16,9 4 4-16,-8-4 8 15,16 8 0-15,-8-4 0 16,9 0 0-16,-5 0 8 16,8 7-4-16,-12 1 52 15,5 7-32-15,-10 12 52 16,5 3-44-16,0 27 36 16,9 3-36-16,-1 12 24 15,9 0-28-15,8-8-28 16,5-7 0-16,4-8 36 15,9-11-24-15,-5-7 24 16,9-5-20-16,4-7 20 16,4 0-24-16,0-8 12 15,9 1-12-15,4-1-8 16,0-7 0-16,5 0-16 16,-5 3 8-16,4-3-208 15,0 0 116-15,-4-4-252 16,1 3 196-16,-18-3-252 15,8 0 228-15</inkml:trace>
          <inkml:trace contextRef="#ctx0" brushRef="#br0" timeOffset="6040.1411">17920 5466 956 0,'-34'-31'352'0,"34"31"-272"0,0-7-24 0,9 3 192 15,3 4-148-15,14-8 64 16,8 5-96-16,9-5-20 16,3 4-32-16,5 1-124 15,1 3 56-15,7 3-288 16,-3 5 192-16,-1 3-500 16,-8 4 364-16</inkml:trace>
          <inkml:trace contextRef="#ctx0" brushRef="#br0" timeOffset="6291.3053">18418 5628 748 0,'22'8'276'0,"-22"-8"-216"0,34 15-16 16,-17-7 120 0,0-1-100-16,4 8-28 15,0 1-20-15,-8 3-8 16,4-1-4-16,-17 5 24 15,-4 0-16-15,-22-4 32 16,9 3-28-16,-13-3 108 0,5 0-68 0,4-4 72 16,12 1-72-16,18-9 48 15,12 5-60-15,22-12-48 16,12 0 0-16,4-4-416 16,-3 0 228-16</inkml:trace>
        </inkml:traceGroup>
        <inkml:traceGroup>
          <inkml:annotationXML>
            <emma:emma xmlns:emma="http://www.w3.org/2003/04/emma" version="1.0">
              <emma:interpretation id="{E3D94258-EC5E-4D8F-884D-3581066102A2}" emma:medium="tactile" emma:mode="ink">
                <msink:context xmlns:msink="http://schemas.microsoft.com/ink/2010/main" type="inkWord" rotatedBoundingBox="21587,5083 22062,5086 22050,6533 21576,65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90.8519">19398 4572 1100 0,'59'4'408'0,"-59"-4"-316"0,73 68-28 15,-31-15 108 1,5 8-108-16,13 37-16 16,-5 4-32-16,-38 35 4 15,-4-5-12-15,-51 20-4 16,-9-16 0-16,-38 8-200 15,8-19 108-15,-51 3-316 16,22-22 228-16</inkml:trace>
        </inkml:traceGroup>
        <inkml:traceGroup>
          <inkml:annotationXML>
            <emma:emma xmlns:emma="http://www.w3.org/2003/04/emma" version="1.0">
              <emma:interpretation id="{3B521613-6ADD-4FF7-B0A0-BA74E60D5AB2}" emma:medium="tactile" emma:mode="ink">
                <msink:context xmlns:msink="http://schemas.microsoft.com/ink/2010/main" type="inkWord" rotatedBoundingBox="23034,5749 24291,5759 24286,6416 23029,6406"/>
              </emma:interpretation>
              <emma:one-of disjunction-type="recognition" id="oneOf4">
                <emma:interpretation id="interp4" emma:lang="" emma:confidence="0">
                  <emma:literal>4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40520.4117">21331 5273 580 0,'-13'-23'216'0,"13"23"-168"0,-30-8-12 0,9 8 48 16,-4 4-52-16,-31 8 24 15,-3 3-36-15,-14 7-8 16,9 5-8-16,0 3 4 16,18 4-4-16,-10 4 8 15,22-4-8-15,9 0-4 16,-1 0 4-16,26 4-24 16,0 0 12-16,51 11 48 15,5 0-20-15,46 46-96 16,4 7 40-16</inkml:trace>
          <inkml:trace contextRef="#ctx0" brushRef="#br0" timeOffset="140340.2025">21978 5712 592 0,'13'-8'220'0,"-13"8"-172"0,4-4-12 16,-8 1 84-16,4-1-72 16,-26-4 8-16,1 1-36 0,-48-1-4 15,1 4-8-15,-43-7-16 16,0 3 4-16,-34-11 12 16,17 4-4-16,4-4-12 15,13 0 4-15,30-3-48 16,26 3 24-16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22:30.9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550236-DCB6-4EF3-8539-C4E209413CD8}" emma:medium="tactile" emma:mode="ink">
          <msink:context xmlns:msink="http://schemas.microsoft.com/ink/2010/main" type="inkDrawing" rotatedBoundingBox="1119,10171 16125,10234 16124,10401 1118,10337" semanticType="underline" shapeName="Other">
            <msink:sourceLink direction="with" ref="{E7CCADFB-3E46-47AD-858C-567E60C6F6BD}"/>
          </msink:context>
        </emma:interpretation>
      </emma:emma>
    </inkml:annotationXML>
    <inkml:trace contextRef="#ctx0" brushRef="#br0">-5 150 528 0,'-17'-19'196'0,"17"19"-152"0,4-23-12 15,1 12 88 1,-1 4-72-16,0-9 132 16,9 1-104-16,-4-4 36 0,3 8-68 0,5 0-32 15,5 3-12 1,7 4-20-16,5 4 12 0,9 0 12 31,4 4 0-31,17-4-12 0,-5 4 4 0,48-4 28 16,8 4-12-16,42-4-20 15,1 0 0-15,46 0 40 16,-16 3-20-16,71-3 36 16,-12 0-32-16,90 0 4 15,-22-3-12-15,98 3 4 16,-43 0-8-16,107-8-4 16,-51 8 4-16,98-7-16 15,-64 10 8-15,106 1 12 16,-34 7-4-16,154 5 32 0,0-1-20 15,-14-4 20-15,35 0-20 16,4-7 20-16,39-4-24 16,-18 4 12-1,1-4-12-15,-22 0-228 0,-30 8 120 0,-46-1-152 16,-69 16 144-16,-51 15-480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6:20:37.6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EFEE97-80FC-494E-9F34-412221556DD0}" emma:medium="tactile" emma:mode="ink">
          <msink:context xmlns:msink="http://schemas.microsoft.com/ink/2010/main" type="writingRegion" rotatedBoundingBox="264,520 24327,411 24410,18884 347,18992"/>
        </emma:interpretation>
      </emma:emma>
    </inkml:annotationXML>
    <inkml:traceGroup>
      <inkml:annotationXML>
        <emma:emma xmlns:emma="http://www.w3.org/2003/04/emma" version="1.0">
          <emma:interpretation id="{967081BC-D88A-4557-8F05-57352926564F}" emma:medium="tactile" emma:mode="ink">
            <msink:context xmlns:msink="http://schemas.microsoft.com/ink/2010/main" type="paragraph" rotatedBoundingBox="2301,421 9187,501 9175,1559 2289,14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B33FE1-D805-4B18-B2B9-9AB3AA5D1192}" emma:medium="tactile" emma:mode="ink">
              <msink:context xmlns:msink="http://schemas.microsoft.com/ink/2010/main" type="line" rotatedBoundingBox="2301,421 9187,501 9175,1559 2289,1479">
                <msink:destinationLink direction="with" ref="{19DB8388-99B5-4DFE-94E2-72591DE61C9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189451-58AB-4EEA-9190-B1AB01074B96}" emma:medium="tactile" emma:mode="ink">
                <msink:context xmlns:msink="http://schemas.microsoft.com/ink/2010/main" type="inkWord" rotatedBoundingBox="2300,509 5687,549 5675,1518 2289,14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 29 528 0,'-13'-26'196'0,"9"26"-152"0,-5-4-12 15,1 8-16 1,-1 7-16-16,-12 35 52 16,4 10-28-16,0 39 24 15,4 3-28-15,5 27-8 16,3-11-8-16,5-1-32 16,5-14 16-16,-1-16 4 15,9-19 8-15,-5-26 120 16,5-15-64-16,0-42-28 0,4-11-24 15,0-35-76-15,0 5 40 0,0-39-56 16,4 9 48-16,1-24-40 16,3 16 44-16,13 7 116 15,5 23-40-15,12 15 100 16,1 11-80-16,16 16 8 16,0 7-44-16,18 26-4 15,-5 1-12-15,-8 18 20 16,-13 8-16-16,-22 8 56 15,-12 0-36-15,-30-1 48 16,-4 5-48-16,-35-12 28 16,-3 4-32-16,-14-16-44 15,5 5 8-15,-8-16-124 16,12 4 76-16,-4-7-40 16,21-1 56-16,4 5-248 15,14-5 156-15</inkml:trace>
          <inkml:trace contextRef="#ctx0" brushRef="#br0" timeOffset="1202.3666">1356 510 624 0,'-5'-8'228'0,"5"8"-176"0,-12 4-16 15,-1 4 96 1,-4 3-80-16,-13 8 24 15,9 8-44-15,-9 3-4 16,4 4-16-16,5 8-24 0,8-1 4 0,5 5 4 16,8-5 4-16,4-3 0 15,13-4 0-15,-4-11 16 32,12-8-8-32,14-15-28 0,-10-4 8 0,14-18-20 15,-5 3 16-15,-4-15 0 16,-4 3 8-16,0-10-36 15,-9 10 24-15,-12-7-4 16,4 12 16-16,-5-4-12 16,5 11 12-16,4 0 12 15,-4 4 0-15,-5 3 8 16,5 12-8-16,-4 8 40 16,3-1-20-16,-3 5 4 15,8-5-16-15,-4 12 0 16,4-4-4-16,0 1 4 15,0 3-8-15,0-4 8 16,4 4-8-16,-4-12 8 16,4 8-8-16,-4-15 16 15,0 8-12-15,-4-16 16 16,4 5-16-16,-4-9 16 16,0 5-16-16,-5-9-4 15,1 9 0-15,-1-8-24 16,1 7 12-16,-1-7-12 15,1 4 8-15,-5-1-28 0,5 5 24 16,-1 7 4-16,1 0 12 16,3 0 32-16,1 11-16 0,4 4 32 15,5 4-32 1,7 0 12-16,1 4-16 0,9-4-8 16,3 3 0-16,-4-3 28 15,1 0-16-15,-5-7-4 16,-4-1-8-16,-1-15-32 15,-7 4 16-15,-10-11-12 16,6 0 12-16,-14-12 0 16,4 4 4-16,-8-15 8 15,9 11 0-15,-9-3 0 16,8 10 0-16,-3-2 8 16,12 14-4-16,-13-4 24 15,13 16-16-15,-9-8-4 16,14 11-4-16,-1-3 4 15,5 3-4-15,-1-3 8 16,1 3-8-16,3-7-12 16,6 0 4-16,-6-8 4 15,1 4 0-15,-9-8 16 16,1 1-8-16,-18-12 24 16,0 4-20-16,-17-8-12 15,1-7-4-15,-10 7 12 16,10 4-4-16,-10 11-36 15,10 8 16-15,-1 12-28 16,4 3 24-16,5 8 0 0,4 7 12 16,9-7 44-16,3 7-24 0,18 0-36 15,4-3 12 1,13-5-32-16,4-3 24 0,4-11-44 16,-3-1 36-16,-6-14 40 15,-3-5-4-15,-9-3 0 16,-8 0-4-16,-5-4 12 15,-4 8-8-15,-9 0 112 16,5 3-68-16,-9 8-12 16,5 8-24-16,-9 7 12 15,0 4-16-15,0 0-4 16,0 3-4-16,0 1 4 16,0-8-4-16,0-4 60 15,0 5-36-15,0-16 8 16,0 0-24-16,0-16-24 15,9 1 4-15,-1-7-4 16,9 3 4-16,17-8-36 16,4 8 24-16,35-3-80 15,8 3 56-15</inkml:trace>
        </inkml:traceGroup>
        <inkml:traceGroup>
          <inkml:annotationXML>
            <emma:emma xmlns:emma="http://www.w3.org/2003/04/emma" version="1.0">
              <emma:interpretation id="{A01D4A0B-66B5-4113-8388-2F8A383B09D6}" emma:medium="tactile" emma:mode="ink">
                <msink:context xmlns:msink="http://schemas.microsoft.com/ink/2010/main" type="inkWord" rotatedBoundingBox="6888,474 9187,501 9175,1492 6877,14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30.9979">4698 29 800 0,'5'-26'296'0,"-5"26"-232"0,38-8-16 0,-8 4 88 16,-5 4-84-16,22 0-4 15,-4 0-28-15,3 8 12 16,-3 0-20-16,-5-5-120 15,-4 9 60-15,-8-8-212 16,-5 11 144-16</inkml:trace>
          <inkml:trace contextRef="#ctx0" brushRef="#br0" timeOffset="1726.844">4975 10 372 0,'-34'-19'140'0,"34"19"-112"0,-34 0-4 0,17 8 128 15,8 3-88-15,-12 20 36 16,8 7-60-16,-12 33 48 15,-1 5-52-15,1 11 12 16,3-4-32-16,-7-14-8 16,-1-13-4-16,8-10 20 15,5-8-12-15,5-12 40 16,3-7-28-16,-4-11 32 16,5-1-32-16,-5-11-24 15,13 1 0-15,-8-9 0 16,8 5 0-16,0-5 16 15,12 9-8-15,10-1 60 16,7-4-40-16,23 8 16 16,-1 8-28-16,8-8 20 15,-3 4-24-15,-1-4-224 0,-8 3 116 16,12-3-592-16,-3-3 384 0</inkml:trace>
          <inkml:trace contextRef="#ctx0" brushRef="#br0" timeOffset="1936.8623">5580 8 704 0,'-17'-34'264'0,"17"34"-208"0,0 7-12 0,-5-3 80 15,1 3-76-15,-13 16 88 16,4 4-80-16,-16 41-8 16,-1 7-32-16,-13 28 16 15,5-5-20-15,-5 8-20 16,13-11 0-16,1 3-4 15,7-15 4-15,5-7-20 16,9-19 16-16,-1-23-120 16,9-8 76-16</inkml:trace>
          <inkml:trace contextRef="#ctx0" brushRef="#br0" timeOffset="2581.882">5797 609 664 0,'-9'-7'244'0,"9"7"-188"0,0 4-16 16,-4-1 100 0,0 9-84-16,-13-5 32 0,4 12-52 15,-4 8-12-15,4-1-16 0,-4 5-32 16,9 3 12-16,3 0 4 16,14-4 8-16,-5-7 8 15,9-4-4-15,0-16-80 16,4 1 40-16,0-15-20 15,0-1 32-15,-4-10-20 16,4-1 24-16,-5-11-44 16,1 7 36-16,-4-3 24 15,-1 7 4-15,1 1 36 16,-1 7-20-16,5-1 40 16,4 13-32-16,4 3 56 15,5 3-44-15,-5 5 20 16,5 7-36-16,-9 0 16 15,0 4-20-15,-9 4 0 16,5 0-8-16,-9 3 28 16,5 4-20-16,-5-3-40 15,0-1 12-15,1-10-52 16,7-5 36-16,6-19-56 16,7-3 48-16,5-19-20 15,0 3 36-15,8-3 20 16,-8 7 0-16,0-3 124 15,-5 14-68-15,-4 1 48 16,1 11-60-16,-9 11 4 16,4-3-32-16,0 15 20 15,0 3-24-15,4 4 12 0,4 1-12 16,10-5 28-16,-1-3-24 16,4-15 4-16,-4-5-12 0,0-18 36 15,-4-4-20-15,0-15-24 16,-1 0 0-16,-7-8 8 15,8 8-4-15,-9 0-4 16,0 12 4-16,-4-1-24 16,0 8 12-16,0 15-552 15,-4 0 308-15</inkml:trace>
        </inkml:traceGroup>
      </inkml:traceGroup>
    </inkml:traceGroup>
    <inkml:traceGroup>
      <inkml:annotationXML>
        <emma:emma xmlns:emma="http://www.w3.org/2003/04/emma" version="1.0">
          <emma:interpretation id="{7A594CE5-0070-4D93-B6EB-27FB8EB55027}" emma:medium="tactile" emma:mode="ink">
            <msink:context xmlns:msink="http://schemas.microsoft.com/ink/2010/main" type="paragraph" rotatedBoundingBox="1890,2266 10957,2323 10949,3638 1882,35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EA15E5-89EC-42CD-9918-8EFC1F30A5B8}" emma:medium="tactile" emma:mode="ink">
              <msink:context xmlns:msink="http://schemas.microsoft.com/ink/2010/main" type="line" rotatedBoundingBox="1890,2266 10957,2323 10949,3638 1882,3580"/>
            </emma:interpretation>
          </emma:emma>
        </inkml:annotationXML>
        <inkml:traceGroup>
          <inkml:annotationXML>
            <emma:emma xmlns:emma="http://www.w3.org/2003/04/emma" version="1.0">
              <emma:interpretation id="{9CC21997-191F-418A-976C-6304D5064E63}" emma:medium="tactile" emma:mode="ink">
                <msink:context xmlns:msink="http://schemas.microsoft.com/ink/2010/main" type="inkWord" rotatedBoundingBox="1890,2266 4041,2279 4033,3594 1882,35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71.8887">244 1995 676 0,'26'-8'248'0,"-13"4"-192"0,4 8-16 0,-17-4 12 15,0 0-36-15,-5 0 48 16,5 8-36-16,-17-1-4 15,4 1-16-15,-21-1 12 16,5 5-12-16,-18-8 24 16,4 3-20-16,-4-7-20 15,9 0 0-15,-5 0 4 16,14-7 4-16,-5-1 8 16,12 0-4-16,1-3-4 15,12 4 4-15,-3 7-16 16,7 0 8-16,-3 0-4 15,8 7 0-15,-9 12 8 16,1 4 0-16,-5 22-12 16,9 4 8-16,-5 12 20 15,5-4-8-15,-9 7-12 16,9-11 0-16,0 0 20 0,4-8-8 16,-4-7 16-16,-1-7-16 0,-3-1 16 15,3 0-16-15,-7 0 24 16,-1-3-20-16,0-1-20 15,5-3 0-15,3 4 32 16,10-5-16-16,7 1 16 16,5-4-12-16,9 0 20 15,4-4-20-15,-5-4 32 16,5 5-28-16,0-5-24 16,-4 0 4-16,-5-3-80 15,0-1 48-15,-8-3-76 16,0 4 68-16,-5-16-112 15,1 1 88-15,-1-12-364 16,1 0 240-16</inkml:trace>
          <inkml:trace contextRef="#ctx0" brushRef="#br0" timeOffset="9443.2625">-407 2525 736 0,'4'-8'272'0,"-4"8"-208"0,34-4-20 16,-17 1 88-1,4 3-80-15,13-8 40 16,-4 4-52-16,4 0 28 16,0 4-36-16,-4 0-20 15,0 8-4-15,-5-4-8 0,1 0 0 0,0-1 16 16,-5 1-8-16,0-4 40 15,0 0-24-15,5 0-100 16,0 0 40-16,8-4-252 16,4 4 160-16</inkml:trace>
          <inkml:trace contextRef="#ctx0" brushRef="#br0" timeOffset="11634.7476">1185 1923 404 0,'-13'0'148'0,"13"0"-112"0,-12 7-12 0,-1-7 152 16,4 8-100-16,-16-8 60 15,4 8-80-15,-26-1 12 16,0 12-40-16,-17 11 0 15,4 8-16-15,-12 27 72 16,17 3-48-16,-1 19 32 16,14-4-40-16,8 15 8 15,8-11-20-15,9 12-8 16,13-12-4-16,8-8 12 16,9-10-8-16,17-16-4 15,4-12 0-15,13-18-312 16,4-4 168-16</inkml:trace>
          <inkml:trace contextRef="#ctx0" brushRef="#br0" timeOffset="11259.4973">-114 1756 528 0,'-4'12'196'0,"4"-16"-152"0,0 8-12 0,0-4 168 16,0 0-116-16,-4 0 72 16,4 0-92-16,-4 0 16 15,4 0-44-15,0 0 12 16,8 0-28-16,1 0-8 15,8 0-8-15,4 0 4 16,5 7-4-16,8 1 16 16,4-1-12-16,5-3-4 15,-5 4 0-15,0-4 20 16,-4 3-12-16,-8-7 4 16,-1 4-8-16,-8-8 28 15,-4 4-20-15,0-7-208 16,0 3 104-16</inkml:trace>
          <inkml:trace contextRef="#ctx0" brushRef="#br0" timeOffset="11996.1895">1104 2358 612 0,'13'-34'228'0,"-13"34"-180"0,26-26-12 0,-14 18 88 15,1 0-76-15,4 8 8 16,5 4-36-16,-1 11 4 16,4 4-12-16,-8 8 20 15,-4-1-20-15,-13 8 40 16,0 0-28-16,-17 0 12 16,0 1-20-16,-13-1 8 15,9-8-12-15,-9 1 12 16,9-5-16-16,-5-3 16 15,14 0-16-15,3-4 4 16,9 4-4-16,9-7 12 16,3 3-12-16,10-11 4 15,-1 3-4-15,5-7-24 16,3 0 8-16,1-7-164 16,0 7 96-16,-13-8-296 15,4 4 208-15</inkml:trace>
          <inkml:trace contextRef="#ctx0" brushRef="#br0" timeOffset="12168.2005">1121 2517 852 0,'-12'0'316'0,"12"0"-248"0,8 11-16 0,-4-11 60 16,1 8-72-16,12-8 28 15,4 8-40-15,17-8 0 16,1 3-16-16,20-3-456 15,5 4 240-15</inkml:trace>
          <inkml:trace contextRef="#ctx0" brushRef="#br0" timeOffset="12347.1855">1743 2612 820 0,'-21'26'304'0,"21"-26"-236"0,-13 65-20 0,4-28 8 15,5 1-40-15,-13 15 32 16,0-4-32-16,-8 4-56 16,3-7 16-16,-12-8-120 15,9-8 80-15,-18-11-396 16,18-4 256-16</inkml:trace>
        </inkml:traceGroup>
        <inkml:traceGroup>
          <inkml:annotationXML>
            <emma:emma xmlns:emma="http://www.w3.org/2003/04/emma" version="1.0">
              <emma:interpretation id="{A667DBAF-4F66-42FA-A6D2-CBD0F16947FE}" emma:medium="tactile" emma:mode="ink">
                <msink:context xmlns:msink="http://schemas.microsoft.com/ink/2010/main" type="inkWord" rotatedBoundingBox="4405,2423 5724,2432 5717,3603 4398,3595"/>
              </emma:interpretation>
            </emma:emma>
          </inkml:annotationXML>
          <inkml:trace contextRef="#ctx0" brushRef="#br0" timeOffset="12836.8238">2229 2381 788 0,'4'-19'292'0,"-4"19"-228"0,-17-8-16 0,8 8 44 16,5 4-60-16,-9 4-12 15,5 3-12-15,-9 8-8 16,4 4 0-16,-4-1 8 15,8 5-4-15,1-8-4 16,4 7 4-16,-1-7-16 16,5 0 8-16,0-4 20 15,9 4-8-15,-1-11-4 16,9 3 0-16,0-7-32 16,5 0 16-16,-5-8-12 15,4 0 12-15,-4-7 24 16,0-1-4-16,-4 1-4 15,0 4 0-15,-1 3-16 16,1 4 8-16,4 4 28 16,0 7-12-16,5 4 4 15,-1 4-8-15,4 0-8 16,5 0 4-16,0 0 28 16,0-4-16-16,-5-8 12 15,-3 1-16-15,-1-12 36 16,0 4-24-16,-8-15 32 15,-5 4-32-15,-3-12-24 16,-1 8 0-16,-4-12-20 16,0 8 12-16,4-11 4 0,5 7 4 15,4-3-108-15,4 7 60 16</inkml:trace>
          <inkml:trace contextRef="#ctx0" brushRef="#br0" timeOffset="13137.1675">3212 1919 880 0,'13'0'328'0,"-13"0"-256"0,38 19-16 0,-12 7 88 15,-1 9-88-15,9 40 68 16,0 9-72-16,-8 25 4 16,-5-7-32-16,-29 16 48 15,-5-12-40-15,-30 7 20 16,5-14-32-16,-17-12-88 16,4-19 36-16,-9-15-132 15,13-15 92-15,0-15-256 16,18-8 184-16</inkml:trace>
        </inkml:traceGroup>
        <inkml:traceGroup>
          <inkml:annotationXML>
            <emma:emma xmlns:emma="http://www.w3.org/2003/04/emma" version="1.0">
              <emma:interpretation id="{B571F5CA-E046-4BC6-B790-69FF14E30F02}" emma:medium="tactile" emma:mode="ink">
                <msink:context xmlns:msink="http://schemas.microsoft.com/ink/2010/main" type="inkWord" rotatedBoundingBox="6416,2936 6737,2938 6736,3124 6415,31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384.3243">4123 2457 632 0,'22'-16'236'0,"-22"16"-184"0,59-3-16 0,-37-1 212 16,7 8-144-16,-3-8 28 15,12 0-80-15,-4 0-32 16,-4 4-12-16,-9 0-36 16,5 8 16-16,-17 3-416 15,-5 4 232-15</inkml:trace>
          <inkml:trace contextRef="#ctx0" brushRef="#br0" timeOffset="13518.1815">4217 2574 676 0,'0'-8'248'0,"0"8"-192"0,30 12-16 0,-17-9 136 16,4 1-104-16,13 0 24 16,-5 0-56-16,13 0 0 15,-16-1-24-15,8 1-492 16,-9 4 260-16</inkml:trace>
        </inkml:traceGroup>
        <inkml:traceGroup>
          <inkml:annotationXML>
            <emma:emma xmlns:emma="http://www.w3.org/2003/04/emma" version="1.0">
              <emma:interpretation id="{8EE865B2-8156-4471-B959-18EBF40AC91F}" emma:medium="tactile" emma:mode="ink">
                <msink:context xmlns:msink="http://schemas.microsoft.com/ink/2010/main" type="inkWord" rotatedBoundingBox="7572,2322 8233,2326 8227,3203 7567,319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502.5876">5290 2298 548 0,'-8'-12'204'0,"3"12"-156"0,5-4-16 16,0 1 104-1,0 6-80-15,13-3-20 16,-4 8-24-16,16 3 12 0,9 8-12 0,9 12 12 16,-1-1-12-16,1 4 12 15,0-4-16-15,-18 0 24 16,1-3-20-16,-22-1 56 15,0-3-36-15,-25 4 28 16,-5-5-32-16,-16-3 16 16,-1 0-24-16,-4-7 28 15,9-5-32-15,8-11-84 16,13 4 36-16,22-11-192 16,7 3 124-16,22-7-500 15,9 4 332-15</inkml:trace>
          <inkml:trace contextRef="#ctx0" brushRef="#br0" timeOffset="14802.6052">5903 2362 520 0,'22'-11'192'0,"-22"11"-152"16,8-12-8-16,-8 8 160 15,4 4-112-15,-8-3 36 16,0 6-68-16,-13 1 0 15,4 4-32-15,-12 3 20 16,3 4-24-16,-8 0 4 16,9 1-8-16,-9 6 28 15,5-3-20-15,-1-4 32 16,13 12-32-16,-4-4-12 16,9 3-8-16,-1-3 12 0,9-4-4 15,5 0 8 1,3 3-8-16,5-3 24 0,8 4-16 0,1-12 32 15,-1-3-28-15,0-1-208 16,0-3 104-16</inkml:trace>
          <inkml:trace contextRef="#ctx0" brushRef="#br0" timeOffset="16232.3063">5614 1949 580 0,'-4'-3'216'0,"4"3"-168"0,-5 0-12 0,1-4 128 16,4 4-96-16,0-4 68 16,4 4-76-16,1-8-24 15,3 5-24-15,5-9 16 16,8 5-16-16,-4-8 12 16,4 3-12-16,-8-3-8 15,4 4 0-15,-8-4 12 16,-1 7-8-16,-3-7 32 15,3 11-24-15,-8 4-32 16,4 4 8-16,-4 11 28 16,5 0-12-16,-5 0 0 15,8 4-4-15,1-4 20 16,8 4-12-16,0-7-20 16,4-1 0-16</inkml:trace>
        </inkml:traceGroup>
        <inkml:traceGroup>
          <inkml:annotationXML>
            <emma:emma xmlns:emma="http://www.w3.org/2003/04/emma" version="1.0">
              <emma:interpretation id="{670C6838-0AAB-4898-B22A-96225864533B}" emma:medium="tactile" emma:mode="ink">
                <msink:context xmlns:msink="http://schemas.microsoft.com/ink/2010/main" type="inkWord" rotatedBoundingBox="9048,2509 9792,2514 9786,3536 9041,353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100.9566">7240 2048 456 0,'0'0'168'0,"0"0"-128"0,9-4-16 0,-5 0 176 16,0 4-116-16,1-7 64 16,3 7-88-16,-8-4 28 15,5 4-52-15,-10-4-12 16,5 8-12-16,-13-4 24 16,5 0-20-16,-13-4-40 15,4 4 12-15,-9-4 28 16,9 4-8-16,-17-4-8 15,8 4-4-15,-3-3-4 16,7-1 0-16,-3-4 24 16,8 8-8-16,0-3-12 15,4 3 0-15,-4 0-16 16,8 7 12-16,-8 8 4 16,9 4 4-16,-9 23 0 15,4 7 0-15,-8 15 0 16,4-3 0-16,-5-1 8 15,10-3-4-15,-10-4 24 16,5-7-16-16,5-1 4 16,3-15-8-16,1 1 4 15,3-1-8-15,-3-4 24 16,16-10-16-16,-3 3 12 16,3-8-12-16,5-4-8 15,17 9 0-15,-1-13-4 16,1 5 0-16,13 0-12 15,-9-1 8-15,0-3 12 0,0 3-4 16,-4-3 16-16,-5 0-12 0,-3-4-4 16,-5 4 0-1,-5-8-92-15,6 4 48 0,-14-11-188 16,4 3 128-16</inkml:trace>
          <inkml:trace contextRef="#ctx0" brushRef="#br0" timeOffset="17374.7374">6981 2400 696 0,'-13'-19'256'0,"13"19"-196"0,-9-4-20 0,9 0 216 15,0 8-148-15,9-4-16 16,-9 4-60-16,13 0 80 16,8-1-60-16,5 1 28 15,3 0-44-15,5 0 4 16,5 0-24-16,8-4-168 16,-9 3 84-16,0-3-248 15,-4 8 176-15</inkml:trace>
          <inkml:trace contextRef="#ctx0" brushRef="#br0" timeOffset="17663.6608">7496 2600 684 0,'-21'19'252'0,"21"-19"-192"0,-22 65-20 0,10-27 84 16,3-1-76-16,-8 13 52 16,4-5-60-16,0 0-4 15,5-7-20-15,-1-7 16 16,5-5-20-16,0-11-100 15,4 0 44-15</inkml:trace>
        </inkml:traceGroup>
        <inkml:traceGroup>
          <inkml:annotationXML>
            <emma:emma xmlns:emma="http://www.w3.org/2003/04/emma" version="1.0">
              <emma:interpretation id="{6285E23E-713E-4ABE-91D4-7BE41781AFA1}" emma:medium="tactile" emma:mode="ink">
                <msink:context xmlns:msink="http://schemas.microsoft.com/ink/2010/main" type="inkWord" rotatedBoundingBox="10411,2842 10954,2845 10950,3401 10408,33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257.0386">8126 2460 820 0,'-8'-7'304'0,"8"7"-236"0,0 7-20 0,0-3 72 16,8 4-76-16,5-1 24 16,8 5-36-16,5-5-4 15,4 5-16-15,4-9 20 16,4 1-20-16,-4-8 24 16,0 4-24-16,-4-7 24 15,-5-1-24-15,-7-7 12 16,-6 4-12-16,-7-12 12 15,-1 8-16-15,-13-12-4 16,5 5 0-16,-9-1-24 16,0 12 12-16,-4-1-12 15,5 5 8-15,-10 10-20 16,5 5 20-16,-4 7-20 16,4 4 16-16,-9 4 28 15,5-1-8-15,-9 9 20 16,5-1-16-16,-5 4 40 15,13 0-24-15,-4 8 4 16,12-4-16-16,18 7 28 0,3 1-24 16,18-5 12-16,0-3-16 15,17-8-24-15,0-3 4 16,12-12-172-16,-3-4 100 0,8-7-244 16,-5-4 184-16,5-15-380 15,-9 4 288-15</inkml:trace>
        </inkml:traceGroup>
      </inkml:traceGroup>
    </inkml:traceGroup>
    <inkml:traceGroup>
      <inkml:annotationXML>
        <emma:emma xmlns:emma="http://www.w3.org/2003/04/emma" version="1.0">
          <emma:interpretation id="{CB85BD4C-9E79-4D03-84EE-311971BAD6EA}" emma:medium="tactile" emma:mode="ink">
            <msink:context xmlns:msink="http://schemas.microsoft.com/ink/2010/main" type="paragraph" rotatedBoundingBox="1022,4324 4656,4300 4662,5246 1028,5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0D8ED-B3A0-4C28-825A-C4CADF54C0F0}" emma:medium="tactile" emma:mode="ink">
              <msink:context xmlns:msink="http://schemas.microsoft.com/ink/2010/main" type="line" rotatedBoundingBox="1022,4324 4656,4300 4662,5246 1028,5270"/>
            </emma:interpretation>
          </emma:emma>
        </inkml:annotationXML>
        <inkml:traceGroup>
          <inkml:annotationXML>
            <emma:emma xmlns:emma="http://www.w3.org/2003/04/emma" version="1.0">
              <emma:interpretation id="{8B351BF6-6DAE-4238-9049-A6A91ED70E82}" emma:medium="tactile" emma:mode="ink">
                <msink:context xmlns:msink="http://schemas.microsoft.com/ink/2010/main" type="inkWord" rotatedBoundingBox="1022,4324 4656,4300 4662,5246 1028,52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7922.9702">-1199 3857 424 0,'-9'-15'156'0,"9"11"-120"0,0-7-8 16,0 7 176 0,0 4-116-16,0-4 88 15,0 0-104-15,0 4-20 16,0 4-32-16,-4 11 12 16,4 8-20-16,-9 26 4 15,5 4-8-15,-4 15 20 16,8 0-16-16,-9 1-20 0,5-13 0 0,-5-6-4 15,1-9 4 1,4-10 52-16,12-5-24 0,1-11 24 16,-1 0-24-16,5-11 16 15,8 0-20-15,9-4 0 16,4 4-8-16,-4-1-8 16,12 5 4-16,-3 0 4 15,-9-1-4-15,4 1-12 16,-5-1 4-16,1 1 48 15,-9 3-24-15,9-7-220 16,-8 0 108-16</inkml:trace>
          <inkml:trace contextRef="#ctx0" brushRef="#br0" timeOffset="38181.2159">-360 3884 572 0,'-35'-16'208'0,"35"16"-160"0,-21 4-12 16,13 0 92-1,8 7-76-15,-13 12 32 16,4 7-48-16,-3 23 12 16,3 8-28-16,-12 18 52 15,8-11-40-15,-13 1 12 16,5-13-28-16,4-3 44 0,0-3-32 0,-4-13 12 15,8-3-24-15,4-11-104 16,5-4 44-16</inkml:trace>
          <inkml:trace contextRef="#ctx0" brushRef="#br0" timeOffset="38597.4081">-326 4357 756 0,'0'-34'280'0,"0"34"-216"0,17-23-20 15,-9 15 128 1,1 8-104-16,8-3-8 0,4 3-40 15,13-4 12-15,4 8-20 0,30-8-356 16,5 4 188-16</inkml:trace>
          <inkml:trace contextRef="#ctx0" brushRef="#br0" timeOffset="38392.7715">57 3819 704 0,'-9'-11'264'0,"9"11"-208"0,-12 23-12 0,3-5 72 16,0 1-72-16,-8 31 36 15,9 3-48-15,-5 26 0 16,5 4-20-16,-1 1 36 16,9-9-24-16,-8-3-56 15,3-11 16-15,-7-4-84 16,7-8 56-16</inkml:trace>
          <inkml:trace contextRef="#ctx0" brushRef="#br0" timeOffset="38960.4525">1079 3929 800 0,'-13'-45'296'0,"13"45"-232"0,-8-8-16 0,-5 4 88 15,0 4-84-15,-13-4 40 16,5 1-52-16,-9-1-16 16,9 8-12-1,-13-4-80-15,8 0 36 0,-12 0-68 16,8 3 60-16,-12 1 0 16,8 0 24-16,-5-4 12 15,18 4 4-15,-13-4 24 16,17 4-12-16,-13-1 32 15,17 1-28-15,-4 4-12 16,13 7-8-16,-13 11 4 16,13 8 0-16,-5 19-12 15,-4 4 8-15,5 11 28 16,-1-7-12-16,-12-1-12 16,13-14-4-16,-5-5 56 15,-4-6-28-15,4-9 16 16,13 1-24-16,0-9 0 0,0 1-8 15,13-4 20 1,8 1-16-16,17-9 24 0,-4 1-24 0,13-4-12 16,4-1-4-16,9-3-164 15,-5-3 92-15</inkml:trace>
          <inkml:trace contextRef="#ctx0" brushRef="#br0" timeOffset="39180.5878">525 4330 780 0,'-30'-26'288'0,"30"26"-224"0,0-15-20 0,0 7 128 16,9 8-104-16,-5 0 24 16,13 4-52-16,26-8 16 15,8 4-28-15,21-4 28 16,9 8-32-16,9-8-144 15,-9 4 64-15,-5-4-280 16,-12 4 188-16</inkml:trace>
          <inkml:trace contextRef="#ctx0" brushRef="#br0" timeOffset="39590.9019">1718 3793 820 0,'-26'0'304'0,"26"0"-236"0,-30 22-20 0,13-6 52 16,9 2-64-16,-14 32-20 15,10 3-16-15,-5 30 24 16,8-7-12-16,-4 7 32 16,9-15-28-16,-9-7 4 15,0-8-12-15,-8-16 20 16,8-6-16-16,-12-12-32 15,8-4 12-15,-9-15-104 16,5 0 60-16,0-19-48 16,12 4 60-16,1-31-32 15,8 1 40-15,12-31-8 16,10 8 24-16,16-8 8 16,9 20 8-16,12-1 132 15,-3 23-72-15,-1 7 116 16,-4 8-100-16,-8 12 24 15,-5 7-60-15,-8 11 40 16,-9 8-48-16,-16 11 48 16,-5 1-48-16,-18 6 48 15,1-3-48-15,-21 1-140 16,0 2 60-16</inkml:trace>
          <inkml:trace contextRef="#ctx0" brushRef="#br0" timeOffset="39807.7309">2369 4599 904 0,'-4'34'332'0,"4"-34"-256"0,-34 49-24 0,0-22-96 16,12-1 12-16</inkml:trace>
        </inkml:traceGroup>
      </inkml:traceGroup>
    </inkml:traceGroup>
    <inkml:traceGroup>
      <inkml:annotationXML>
        <emma:emma xmlns:emma="http://www.w3.org/2003/04/emma" version="1.0">
          <emma:interpretation id="{CDC42A87-5569-488E-A5AB-DAA8A0FC96A8}" emma:medium="tactile" emma:mode="ink">
            <msink:context xmlns:msink="http://schemas.microsoft.com/ink/2010/main" type="paragraph" rotatedBoundingBox="779,6131 12943,4184 13247,6084 1083,8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D136A4-C290-4AB8-A0CC-F0AAE13F4E2F}" emma:medium="tactile" emma:mode="ink">
              <msink:context xmlns:msink="http://schemas.microsoft.com/ink/2010/main" type="line" rotatedBoundingBox="779,6131 12943,4184 13247,6084 1083,8030"/>
            </emma:interpretation>
          </emma:emma>
        </inkml:annotationXML>
        <inkml:traceGroup>
          <inkml:annotationXML>
            <emma:emma xmlns:emma="http://www.w3.org/2003/04/emma" version="1.0">
              <emma:interpretation id="{EB50CF92-F24D-4880-AE14-FAE01323E623}" emma:medium="tactile" emma:mode="ink">
                <msink:context xmlns:msink="http://schemas.microsoft.com/ink/2010/main" type="inkWord" rotatedBoundingBox="888,6816 3818,6347 3981,7364 1051,783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0366.625">-1072 6401 476 0,'-8'-16'176'0,"4"9"-136"0,-5-8-12 16,9 3 216-16,-8 9-140 0,3-9 56 16,1 8-96-16,-9 8 24 15,5 0-52-15,-14 7-20 16,10 16-8-16,-10 15-8 15,5 11 0-15,-8 11 8 16,8 0-4-16,-9-7 32 16,13-8-20-16,-4-15 20 15,9-3-20-15,-5-20 44 16,9-7-32-16,0-31-84 16,4-3 28-16,8-27-72 15,5 0 60-15,8-15-88 16,5 8 72-16,16-4-24 15,-3 15 44-15,16 4 48 16,-8 7-4-16,0 19 72 16,-5 16-48-16,-8 11-4 15,0 11-16-15,-12 0 16 16,-1 0-16-16,-12 0 24 16,-1 0-24-16,-16-3-40 15,3-1 16-15,-16-3-96 16,4-1 60-16,-17 1-4 15,13-1 32-15,-13 1 20 16,16-1 4-16,1 9 104 16,13-1-60-16,8 11 24 15,9 8-40-15,13 12 4 16,4-1-20-16,-1-7 20 16,5 0-24-16,-8-8-64 0,0-3 24 0</inkml:trace>
          <inkml:trace contextRef="#ctx0" brushRef="#br0" timeOffset="70928.7028">-676 6639 892 0,'-29'-68'332'0,"29"68"-260"0,12-27-20 0,5 16 8 15,5 7-44-15,33-7 12 16,5 3-16-16,29-7-24 15,5 8 4-15,38-12-400 16,-9 7 220-16</inkml:trace>
          <inkml:trace contextRef="#ctx0" brushRef="#br0" timeOffset="70608.268">-514 6211 924 0,'-17'19'340'0,"17"-19"-260"0,-13 57-28 0,5-27 52 16,4 1-68-16,-5 29-4 15,5 5-20-15,-5 14 32 16,5-3-20-16,0-8-32 16,4-11 4-16,-4-16-148 15,8-7 80-15</inkml:trace>
          <inkml:trace contextRef="#ctx0" brushRef="#br0" timeOffset="70778.0521">65 6105 904 0,'-25'84'332'0,"25"-84"-256"0,-30 79-24 16,13-37-8 0,8-4-36-16,-8 30 4 15,5 7-4-15,-5 5-140 0,8-4 76 0,-8-16-156 16,9-7 120-16</inkml:trace>
          <inkml:trace contextRef="#ctx0" brushRef="#br0" timeOffset="71519.2781">295 6658 1100 0,'-51'-15'408'0,"51"15"-316"0,4-4-28 16,9 0 28 0,9 1-64-16,16-9 16 15,9 5-28-15,17-12 28 16,-5 0-28-16,26-8-172 16,5 8 84-16,3-3-292 15,-7 3 204-15</inkml:trace>
          <inkml:trace contextRef="#ctx0" brushRef="#br0" timeOffset="71398.6328">925 6238 1016 0,'-17'-30'376'0,"17"30"-292"15,-63-19-20-15,29 11 96 16,8 8-100-16,-21 0 0 15,9 4-36-15,-9 7-52 16,17 4 16-16,-17-3-44 16,18 7 36-16,-6-8-72 15,14 4 52-15,-4-4 8 16,8 1 20-16,-5-5 12 16,10 5 0-16,-10-1-12 15,9 0 8-15,-4 5-16 0,9-1 12 0,-9 7 32 16,8 5-16-16,1 15 0 31,4 3-4-31,-1 4-4 0,1 0 0 0,-4 1 8 16,8-9-4-16,0-3 52 15,0-8-32-15,0-3 8 16,4-1-20-16,9-7-8 16,8 0 0-16,13-4 4 15,-4 1-4-15,4-9 24 16,0 4-16-16,4-3 4 15,5 0-8-15,8-12-200 16,4 4 104-16,-4-12-456 16,0 5 300-16</inkml:trace>
          <inkml:trace contextRef="#ctx0" brushRef="#br0" timeOffset="71740.3402">1309 6136 768 0,'0'-38'284'0,"0"38"-220"0,-5-4-20 0,-3 12 92 16,8 3-84-16,-4 19 60 15,-1 8-68-15,-7 23 16 16,-1-1-40-16,-4 35 16 15,4-1-20-15,-4 9 0 16,9-9-8-16,-5-18 4 16,9-8-8-16,-5-26-12 15,9-8 4-15,-4-15-148 16,4-12 84-16,-5-26-244 16,10 8 172-16</inkml:trace>
          <inkml:trace contextRef="#ctx0" brushRef="#br0" timeOffset="71907.3354">1292 6287 676 0,'38'-11'248'0,"-38"11"-192"0,81 7-16 16,-38 5 164-1,-5 3-120-15,4 7 108 16,5 5-112-16,-25 3 56 16,-5 4-80-16,-43 8 68 15,-4 0-72-15,-42 3-88 16,8 0 16-16,-25-7-276 0,12-7 160 15</inkml:trace>
        </inkml:traceGroup>
        <inkml:traceGroup>
          <inkml:annotationXML>
            <emma:emma xmlns:emma="http://www.w3.org/2003/04/emma" version="1.0">
              <emma:interpretation id="{1E13BCF7-7F08-4266-BFA3-5090B51CA9F3}" emma:medium="tactile" emma:mode="ink">
                <msink:context xmlns:msink="http://schemas.microsoft.com/ink/2010/main" type="inkWord" rotatedBoundingBox="5114,5437 8250,4935 8460,6245 5324,6747"/>
              </emma:interpretation>
              <emma:one-of disjunction-type="recognition" id="oneOf9">
                <emma:interpretation id="interp9" emma:lang="" emma:confidence="1">
                  <emma:literal>HEP</emma:literal>
                </emma:interpretation>
                <emma:interpretation id="interp10" emma:lang="" emma:confidence="0">
                  <emma:literal>+1EP</emma:literal>
                </emma:interpretation>
                <emma:interpretation id="interp11" emma:lang="" emma:confidence="0">
                  <emma:literal>+lEP</emma:literal>
                </emma:interpretation>
                <emma:interpretation id="interp12" emma:lang="" emma:confidence="0">
                  <emma:literal>t1EP</emma:literal>
                </emma:interpretation>
                <emma:interpretation id="interp13" emma:lang="" emma:confidence="0">
                  <emma:literal>+IEP</emma:literal>
                </emma:interpretation>
              </emma:one-of>
            </emma:emma>
          </inkml:annotationXML>
          <inkml:trace contextRef="#ctx0" brushRef="#br0" timeOffset="43282.6099">3791 5182 600 0,'5'-19'224'0,"-1"15"-176"0,0 0-12 0,-4 1 148 16,0 3-108-16,-8-4-4 16,3 0-44-16,-16-4-20 15,0 5-4-15,-26-9-16 16,4 8 8-16,-21-7-32 15,5 7 20-15,-14-3 16 16,22 3 0-16,-8-4-8 16,25 5 4-16,-9-5 40 15,22 8-24-15,-9 0-8 16,9 4-8-16,4 7 12 16,4 4-4-16,-8 19-12 15,-1 8 4-15,-3 22 12 16,12 1-4-16,-17 3 32 0,17 0-20 0,-16-7 56 15,16-12-40-15,-13-11 12 16,13-4-28-16,1-8 0 16,3-7-8-16,5 0-32 15,8-4 12-15,17-7 48 16,1 11-16-16,16-4-20 16,-4 0 0-16,4 0 16 15,5 4-8-15,0-4-4 16,-5-4 0-16,-4 5-112 15,0-5 60-15</inkml:trace>
          <inkml:trace contextRef="#ctx0" brushRef="#br0" timeOffset="44108.3995">4494 4856 548 0,'-21'-7'204'0,"21"7"-156"0,-26 4-16 0,5-4 132 15,4 7-96-15,-30 8 24 16,0 4-52-16,-25 15 28 15,8 0-40-15,-13 31 20 16,13-5-28-16,5 35 52 16,16-4-40-16,9 15-8 15,17-8-12-15,8-7 24 16,9-12-20-16,13-7-4 16,9-11-8-16</inkml:trace>
          <inkml:trace contextRef="#ctx0" brushRef="#br0" timeOffset="43874.8172">3221 4909 780 0,'-17'-11'288'0,"17"11"-224"16,0 0-20-16,4-4 144 15,4 0-112-15,14-3 84 16,-1-1-92-16,9-3-20 16,8 3-28-16,17-7 4 15,-3 8-16-15,7-9-12 16,-8 9 0-16,0-1-200 16,-8 5 112-16,0-1-288 15,3 8 212-15</inkml:trace>
          <inkml:trace contextRef="#ctx0" brushRef="#br0" timeOffset="43566.9191">3072 5541 808 0,'-30'-22'300'0,"30"22"-232"0,0-19-20 16,0 11 168 0,8 1-128-16,5 3 60 15,4 0-84-15,4-7 48 16,9 7-60-16,4-7-20 16,9 7-20-16,8-4 32 15,0 8-20-15,0-4-84 0,0 4 32 0,0-3-192 16,-12 3 120-16,-5-8-308 15,0 4 232-15</inkml:trace>
          <inkml:trace contextRef="#ctx0" brushRef="#br0" timeOffset="44469.2248">4468 5197 664 0,'0'-30'244'0,"0"30"-188"0,22-8-16 16,-14 4 56-1,5 8-60-15,0 4 4 0,4 7-24 0,0 11 8 16,0 5-16-16,-9 10-4 16,-3 1 0-16,-14 7 48 15,1-4-28-15,-14 1 8 16,1-4-20-16,-9-8 0 16,5-4-4-16,-5 0 48 15,4-3-32-15,1-5 32 16,12-3-28-16,9 0-8 15,12-4-12-15,13-3 28 16,5-1-20-16,8-11 12 16,9 4-16-16,-1-8-156 15,1 4 76-15,-1-7-324 16,-3 3 220-16</inkml:trace>
          <inkml:trace contextRef="#ctx0" brushRef="#br0" timeOffset="44641.1833">4507 5364 880 0,'-9'-16'328'0,"9"16"-256"0,-4 4-16 15,4-4 28 1,13 8-56-16,-13 3 32 16,12 4-32-16,10 0-80 15,8 4 28-15,8 0-548 16,0 0 316-16</inkml:trace>
          <inkml:trace contextRef="#ctx0" brushRef="#br0" timeOffset="44819.1553">4975 5613 612 0,'-25'42'228'0,"25"-42"-180"0,-26 30-12 0,13-15 80 16,0 4-72-16,-16 4 24 15,-1 0-36-15,-17 7-32 16,9 0 0-16,-9 1-256 16,8-5 140-16</inkml:trace>
          <inkml:trace contextRef="#ctx0" brushRef="#br0" timeOffset="45372.2952">5209 5318 384 0,'0'-15'140'0,"0"15"-108"0,5-4-8 16,-5 8 180-1,0 4-116-15,-5 7 80 0,1 4-100 0,-4 15 16 32,-1 0-48-32,-4 4 12 0,5-1-28 15,-5-3 36 1,9 1-32-16,-1-13-4 0,5 1-12 0,5-12 28 16,3-3-20-16,5-12-12 15,8 0-8-15,5-11-76 16,-1 4 44-16,1-8-32 15,4 4 44-15,-9 0-8 16,-4 3 20-16,-8 5 16 16,-5 7 0-16,-4 7 76 15,0 5-44-15,0 7 68 16,4-1-64-16,5 1 44 16,8 4-48-16,8-12 24 15,9-3-32-15,0-4 8 16,5 0-20-16,-5-12 0 15,-5 4-8-15,-7-7 4 16,-1 3-8-16,-8-7-4 16,-5 4 4-16,-3-4-4 15,-1 3 0-15,-8-10 8 16,4 3-4-16,-9-12-4 16,5 5 4-16,0-8-200 15,8 7 108-15</inkml:trace>
          <inkml:trace contextRef="#ctx0" brushRef="#br0" timeOffset="45680.6151">5831 5004 728 0,'8'0'268'0,"-8"0"-208"0,39 19-16 0,-9-4 140 16,-1 4-108-16,14 19 112 16,0 7-108-16,-5 27-24 15,-4 0-36-15,-21 8 20 16,-5-5-24-16,-25-7 48 16,0-11-36-16,-21-4 28 15,0-7-28-15,-9-9-52 16,8-3 12-16,1-11-192 15,8-4 112-15,5-11-304 16,8-1 224-16</inkml:trace>
        </inkml:traceGroup>
        <inkml:traceGroup>
          <inkml:annotationXML>
            <emma:emma xmlns:emma="http://www.w3.org/2003/04/emma" version="1.0">
              <emma:interpretation id="{B18AB5CA-CF73-4116-A464-57C440215A4A}" emma:medium="tactile" emma:mode="ink">
                <msink:context xmlns:msink="http://schemas.microsoft.com/ink/2010/main" type="inkWord" rotatedBoundingBox="8932,5782 9289,5725 9344,6073 8988,6130"/>
              </emma:interpretation>
            </emma:emma>
          </inkml:annotationXML>
          <inkml:trace contextRef="#ctx0" brushRef="#br0" timeOffset="46096.7679">6691 5557 852 0,'-4'11'316'0,"4"-11"-248"0,34 0-16 0,-13 7 16 16,1 1-48-16,7 0-204 15,1-1 100-15</inkml:trace>
          <inkml:trace contextRef="#ctx0" brushRef="#br0" timeOffset="45948.3532">6866 5246 904 0,'0'-11'332'0,"0"11"-256"0,21-4-24 0,-12 4 160 16,3 4-128-16,5 0-8 15,-4 3-48-15,8 5-100 16,1-1 40-16,-5 8-520 16,-4 0 308-16</inkml:trace>
        </inkml:traceGroup>
        <inkml:traceGroup>
          <inkml:annotationXML>
            <emma:emma xmlns:emma="http://www.w3.org/2003/04/emma" version="1.0">
              <emma:interpretation id="{5829376F-AF54-40E3-A7D9-5AA31DD667D6}" emma:medium="tactile" emma:mode="ink">
                <msink:context xmlns:msink="http://schemas.microsoft.com/ink/2010/main" type="inkWord" rotatedBoundingBox="10013,5163 13023,4681 13247,6084 10238,6565"/>
              </emma:interpretation>
            </emma:emma>
          </inkml:annotationXML>
          <inkml:trace contextRef="#ctx0" brushRef="#br0" timeOffset="47779.2731">9395 4773 644 0,'0'19'236'0,"0"-19"-180"0,-13 72-20 15,5-34 148 1,4-4-108-16,-22 19 16 16,5 0-56-16,-13 11 20 15,4-3-32-15,-8-5 128 16,8-3-84-16,-13-11 40 16,13-4-64-16,-12-12-16 15,8-7-16-15,-9-19-44 16,18-3 16-16,3-28-336 0,14-3 192 0</inkml:trace>
          <inkml:trace contextRef="#ctx0" brushRef="#br0" timeOffset="48021.0342">9416 4387 1152 0,'5'0'428'0,"-5"0"-332"0,0-8-28 16,0 8-116-16,8 12 12 0,9-5-408 15,9 5 244-15</inkml:trace>
          <inkml:trace contextRef="#ctx0" brushRef="#br0" timeOffset="48627.3092">9685 5492 728 0,'-5'12'268'0,"5"-12"-208"0,0 3-16 16,0-6 116-1,0-1-96-15,-4-8 72 16,4 1-80-16,-4-15 24 0,8-1-48 0,-4-18 8 16,0 3-24-16,0-19-16 15,9 12-4-15,-1-26-16 16,9 18 12-16,-4-34-48 15,4 15 28-15,4-11 24 16,-4 11 4-16,5 1-16 16,3 14 8-16,-4 4 84 15,1 23-44-15,-1-15 28 16,9 19-40-16,0 0 0 16,0 11-12-16,8 4-16 15,-4 11 4-15,-4 4 12 16,0 7-4-16,-9 5-4 15,-8 3 4-15,-5 0-4 16,-8 4 0-16,-21 0 8 16,0 0-4-16,-18-4 16 15,9 0-12-15,-12-7-48 16,21-1 24-16,-9-7-40 16,8 0 32-16,22-7-96 15,13-1 68-15,4 0-56 16,17 8 64-16,5 4-4 15,-1 8 28-15,-4 6-4 16,0 5 12-16,-17 4 52 16,0 3-20-16,-21-4 140 15,-9-3-88-15,-17 0 92 16,-4 0-96-16,-17-4 28 16,4-8-56-16,0-7 12 0,5-4-32 15,12-15-88-15,17-1 36 16,22-10-352-16,12 3 212 0</inkml:trace>
          <inkml:trace contextRef="#ctx0" brushRef="#br0" timeOffset="48854.4607">10375 4417 736 0,'-5'-19'272'0,"5"19"-208"0,13-7-20 0,-4-1 88 16,8 4-80-16,12-3 40 15,5-1-52-15,9 8-40 16,4 0-4-16,-5 0 8 16,1 8 0-16,-13 3-4 15,0 1 4-15,-22-1 12 16,-4 0-8-16,-25 4 24 16,-4 1-20-16,-22-1 24 15,4 0-24-15,-4 0 48 16,9 4-32-16,8-4 4 15,9 4-20-15,4-4 12 16,13 0-16-16,4-7 40 16,8 3-24-16,9-7-12 15,9 0-8-15,4-4-24 16,4 0 12-16,-5 0-188 16,1 7 104-16</inkml:trace>
          <inkml:trace contextRef="#ctx0" brushRef="#br0" timeOffset="49161.8202">10549 4470 820 0,'-17'-11'304'0,"17"11"-236"0,-13 0-20 0,9 0 196 16,4 0-144-16,9 0 48 15,3 4-88-15,18-1-12 16,4 5-28-16,13-8-224 15,0 8 112-15,0-1-476 16,-5 4 316-16</inkml:trace>
          <inkml:trace contextRef="#ctx0" brushRef="#br0" timeOffset="47323.1949">8032 5473 560 0,'-34'-22'208'0,"26"18"-164"0,-9-8-8 0,8 5 252 16,5 7-164-16,-4-8 160 15,3 4-164-15,10 1-52 16,7 3-44-16,18 0 32 15,4 3-32-15,22-3 8 16,-1 4-20-16,0-8 12 16,-4 1-16-16,5-9-12 15,-18 1 0-15,-4-8-32 16,0 8 20-16,-17-12 4 16,5 8 12-16,-22-8 0 15,0 4 0-15,-22-3-36 16,9 3 20-16,-21-4 4 15,9 8 12-15,-26 0-20 16,8 11 12-16,-25 11-32 16,13 12 24-16,-9 27-12 15,4 7 16-15,5 19-28 16,17 0 24-16,8 3 32 16,17-7-8-16,21 4 96 15,14-11-56-15,29-1 56 16,4-3-60-16,18-11 4 15,-5-9-28-15,-4-10-28 16,-1-8 0-16,-11-12-144 16,-6-3 80-16,1-11-196 0,4-1 148 15</inkml:trace>
          <inkml:trace contextRef="#ctx0" brushRef="#br0" timeOffset="47554.9778">8488 5004 1008 0,'-30'-8'372'0,"30"8"-288"0,5 0-24 0,-1 0 88 16,4 0-92-16,14 0 32 15,-1 0-52-15,22 0-4 16,8 0-20-16,8 0-244 15,-3-3 124-15</inkml:trace>
        </inkml:traceGroup>
      </inkml:traceGroup>
    </inkml:traceGroup>
    <inkml:traceGroup>
      <inkml:annotationXML>
        <emma:emma xmlns:emma="http://www.w3.org/2003/04/emma" version="1.0">
          <emma:interpretation id="{87D130BB-E389-4BD7-A516-DFCA55B80169}" emma:medium="tactile" emma:mode="ink">
            <msink:context xmlns:msink="http://schemas.microsoft.com/ink/2010/main" type="paragraph" rotatedBoundingBox="5359,7059 24377,7216 24361,9113 5343,89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7C9D238-8AAC-47F3-BAD3-9592082FFA70}" emma:medium="tactile" emma:mode="ink">
              <msink:context xmlns:msink="http://schemas.microsoft.com/ink/2010/main" type="line" rotatedBoundingBox="5359,7059 24377,7216 24361,9113 5343,8957"/>
            </emma:interpretation>
          </emma:emma>
        </inkml:annotationXML>
        <inkml:traceGroup>
          <inkml:annotationXML>
            <emma:emma xmlns:emma="http://www.w3.org/2003/04/emma" version="1.0">
              <emma:interpretation id="{FBAFB618-8F87-4F04-8DA7-8ACCD9DC4EB8}" emma:medium="tactile" emma:mode="ink">
                <msink:context xmlns:msink="http://schemas.microsoft.com/ink/2010/main" type="inkWord" rotatedBoundingBox="5354,7547 8498,7573 8489,8576 5346,855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105.1704">3723 7407 652 0,'4'0'244'0,"-8"-3"-192"0,4-5-12 16,-4 1 120-1,4 7-96-15,-9-8 28 16,5 4-56-16,-13-3-24 16,0 3-4-16,-17-8-8 0,0 9 0 0,-17-9 0 15,4 5 0-15,-13-5 16 16,9 5-8-16,0-5 60 16,17 5-40-16,0-1-12 15,8 8-8-15,1 12-20 16,12 3 8-16,-4 19 12 15,9 4-4-15,-1 11-4 16,5 0 4-16,-5 0-16 16,5-3 8-16,-9-1 48 15,5-3-24-15,-9 3 24 16,8-3-24-16,-8-8 44 16,4-4-36-16,1-7-32 15,3 0 0-15,1-1-8 16,8-3 4-16,8 0 24 15,9-4-8-15,13-3 4 16,4 3-4-16,9-4 4 16,-1 1-8-16,5-5-4 15,-4 1 4-15,-5-1-156 16,0 1 84-16,-8-4-208 16,-4-1 152-16</inkml:trace>
          <inkml:trace contextRef="#ctx0" brushRef="#br0" timeOffset="74530.8949">3182 7059 1100 0,'0'-11'408'0,"0"11"-316"0,13-4-28 15,0 0 56 1,4 4-80-16,17-3-8 16,9 6-20-16,8-3 44 15,8 8-32-15,5-1-220 16,-4 5 104-16,8 3-592 15,-4 0 380-15</inkml:trace>
          <inkml:trace contextRef="#ctx0" brushRef="#br0" timeOffset="74307.2064">3144 7706 924 0,'0'-3'340'0,"0"3"-260"0,13 0-28 0,-5 0 116 16,9 0-104-16,22 0 44 15,3 0-64-15,18 0 48 16,4 3-56-16,4 1-8 15,-8 0-16-15,-5-4-196 16,-8 4 100-16</inkml:trace>
          <inkml:trace contextRef="#ctx0" brushRef="#br0" timeOffset="74751.4807">4524 7052 880 0,'-39'3'328'0,"39"-3"-256"0,-59 19-16 0,16-3 72 16,9 2-80-16,-43 32 52 15,14 3-60-15,-18 30-28 32,17 0-12-32,13 16-20 0,17-12 12 0,17 11 4 15,12-7 4-15,27-8 24 16,12-11-12 0,13-19-120-16,-1-11 60 0,14-20-404 15,-5-3 248-15</inkml:trace>
          <inkml:trace contextRef="#ctx0" brushRef="#br0" timeOffset="75026.5181">4558 7513 768 0,'0'-26'284'0,"0"26"-220"0,17 0-20 16,-9 4 112-1,1 3-96-15,4 8 8 16,-1 4-40-16,-3 4 0 15,-1 4-16-15,-16 3 20 16,4 0-20-16,-13 0 32 16,0 4-28-16,-9-7 48 15,9-1-36-15,-9-7-4 0,9 0-16 16,0-7-8-16,9 3 4 16,4-4-32-16,8 1 16 0,13-9 24 15,4 1-8-15,18-11-68 16,7 3 32-16</inkml:trace>
          <inkml:trace contextRef="#ctx0" brushRef="#br0" timeOffset="75194.1738">4554 7661 704 0,'-22'-11'264'0,"22"11"-208"0,-4-4-12 0,8 0 80 16,5 8-76-16,8-8 0 15,8 4-32-15,18-4-20 16,4 8 0-16,12 0-444 16,-3 3 240-16</inkml:trace>
          <inkml:trace contextRef="#ctx0" brushRef="#br0" timeOffset="75344.0708">4937 7756 788 0,'-34'34'292'16,"34"-34"-228"-16,-43 60-16 0,26-26 52 16,9-3-64-16,-9 10-4 15,4-7-20-15,-4-3-248 16,4-5 128-16</inkml:trace>
          <inkml:trace contextRef="#ctx0" brushRef="#br0" timeOffset="75968.5001">5380 7521 696 0,'-26'-4'256'0,"26"4"-196"0,-25-4-20 16,12 4 164-1,4 8-120-15,-12 0 72 16,0 7-92-16,-1 4-52 16,10 0-12-16,-1 3 12 15,4 5-4-15,5-5 16 16,4 9-16-16,9-9 16 16,3-3-16-16,10-11 24 0,12 0-20 15,0-12-56-15,0 4 20 0,4-12-120 16,-4 5 80-1,-8-5-60-15,-1 5 72 0,-12-4-16 32,-4 7 40-32,-9-8 4 0,4 12 16 0,0 8 104 15,5 3-52-15,8 4 60 16,8 1-60-16,5-1 40 16,4 0-48-16,0-8 24 15,-4-3-32-15,0-11 8 16,-5 3-20-16,-3-7 28 15,-1-1-28-15,-4-3 20 16,-4 4-20-16,-9-8 0 16,4 4-8-16,-8-4-8 15,0 4 4-15,0-8-224 16,5 4 120-16</inkml:trace>
          <inkml:trace contextRef="#ctx0" brushRef="#br0" timeOffset="76296.9918">6023 7127 756 0,'0'-7'280'0,"0"7"-216"0,17 11-20 0,0 4 120 31,4 8-100-31,9 26 80 0,0 8-84 16,-5 15 100-16,-4 0-88 0,-12 11-4 15,-1-7-40-15,-25 11 36 16,0-4-36-16,-29-3 72 16,-1-8-52-16,-17-12-184 15,8-15 72-15,-3-14-296 16,16-5 200-16</inkml:trace>
        </inkml:traceGroup>
        <inkml:traceGroup>
          <inkml:annotationXML>
            <emma:emma xmlns:emma="http://www.w3.org/2003/04/emma" version="1.0">
              <emma:interpretation id="{4619E350-AD46-4CD2-AB68-AF5AB96D2203}" emma:medium="tactile" emma:mode="ink">
                <msink:context xmlns:msink="http://schemas.microsoft.com/ink/2010/main" type="inkWord" rotatedBoundingBox="9330,8024 9665,8027 9663,8256 9328,825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7716.3845">7066 7722 840 0,'-30'-8'312'0,"30"8"-244"0,13 8-16 0,-9-8 84 15,5 7-84-15,12-3 8 16,9 4-40-16,21-8-12 16,0 0-4-16,21 0-296 15,1 3 160-15</inkml:trace>
          <inkml:trace contextRef="#ctx0" brushRef="#br0" timeOffset="77548.8953">7143 7548 808 0,'-22'-12'300'0,"14"5"-232"0,-1-1-20 0,5 0 204 16,4 8-148-16,-9 0 72 16,9 0-104-16,9 0-32 15,4 8-24-15,17-8 12 16,-1 8-16-16,14-8 4 15,8 3-8-15,4 5-236 16,-4 0 124-16</inkml:trace>
        </inkml:traceGroup>
        <inkml:traceGroup>
          <inkml:annotationXML>
            <emma:emma xmlns:emma="http://www.w3.org/2003/04/emma" version="1.0">
              <emma:interpretation id="{41A3C32A-6598-4B52-9B29-F507DD9C3220}" emma:medium="tactile" emma:mode="ink">
                <msink:context xmlns:msink="http://schemas.microsoft.com/ink/2010/main" type="inkWord" rotatedBoundingBox="10390,7100 14038,7131 14023,8949 10375,891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8268.5734">8109 7718 912 0,'-21'38'340'0,"21"-38"-264"0,25 38-24 0,-3-23 28 15,-1 0-56-15,17-4 8 16,5 1-20-16,8-12 36 15,-4-4-24-15,4-8-100 16,0 1 40-16,-13-4-52 16,-4-4 52-16,-21-4 36 15,-4 1 4-15,-26-1 36 16,0 4-24-16,-17-8 56 16,8 8-40-16,-17-3 80 15,9 14-60-15,-12 8 8 16,11 4-36-16,-7 15-48 0,12 7 12 15,5 27-8-15,7 8 12 16,10 18 24-16,12-3-8 16,13-4-4-16,5-8 0 0,7-11 12 15,1-11-8-15,4-12 16 16,5-7-16-16,3-19-216 16,5 0 116-16,8-20-504 15,1 5 332-15</inkml:trace>
          <inkml:trace contextRef="#ctx0" brushRef="#br0" timeOffset="78409.448">8731 7207 944 0,'-9'-4'352'15,"9"4"-276"-15,26 23-20 0,-5-12 16 16,5 4-52-16,4 0 36 16,12 4-32-16,-4-4-92 15,1 1 36-15</inkml:trace>
          <inkml:trace contextRef="#ctx0" brushRef="#br0" timeOffset="78613.0282">9519 7090 832 0,'0'22'308'0,"0"-22"-240"0,4 87-20 0,-13-38 20 31,5 1-48-31,-17 14 16 0,4 0-20 0,-22-3 8 16,10-8-12-16,-18-4 80 15,0-11-48-15,0-8 40 16,13-3-48-16,-9-20 0 16,9 1-24-16,-4-16-24 15,13-3 4-15,-1-27-288 16,13 4 164-16</inkml:trace>
          <inkml:trace contextRef="#ctx0" brushRef="#br0" timeOffset="78775.0741">9548 6605 808 0,'9'-4'300'0,"-9"4"-232"0,-9 12-20 0</inkml:trace>
          <inkml:trace contextRef="#ctx0" brushRef="#br0" timeOffset="79286.3145">9774 7650 664 0,'0'3'244'0,"0"-3"-188"0,4-3-16 0,-4-1 164 16,5 4-120-16,-5-8 64 15,4 1-88-15,-4-12-8 16,4 0-32-16,0-19-12 16,5 0-4-16,-1-34 20 15,5 4-12-15,8-19-32 16,5 15 12-16,8-7-16 16,9 18 12-16,4-7-36 15,-1 15 28-15,5-4 96 16,-4 16-40-16,-4 3 48 15,-5 11-48-15,-8 20-20 16,0 7-8-16,-13 15 8 16,0 8-8-16,-17 7 60 15,0 0-40-15,-17 0-72 16,0-3 20-16,-17-4-36 16,4-4 36-16,-8-4-76 15,12-4 56-15,1-7-44 16,12 0 52-16,9-4-40 15,12 0 40-15,9 0 4 16,4 3 16-16,5 5-4 0,-1 7 8 16,-3 8 68-16,-1 0-28 0,-8 7 52 15,-5 0-48-15,-12 0 92 16,4 1-72-16,-21-9 40 16,4-3-56-16,-22-7 0 15,10-1-24-15,-14-15-44 16,13 0 20-16,9-15-324 15,12 4 184-15</inkml:trace>
          <inkml:trace contextRef="#ctx0" brushRef="#br0" timeOffset="79904.5157">10677 6855 976 0,'21'-8'360'0,"-21"8"-280"0,47-4-20 0,-26 4 28 16,1 8-60-16,3 0 8 16,1-1-24-16,3 5 12 15,-3 3-16-15,-9 4-4 16,0 0 0-16,-21-1 4 16,-9 1-4-16,-21-3-4 15,0 2 4-15,-21-2-24 16,8 3 12-16,-4-8 48 15,12 4-20-15,9 0-8 16,18 0-8-16,12 0 20 0,8 1-12 16,18-5-4-16,4 4-4 15,4-7-16-15,4 3 8 16,-4-7-164-16,0 3 92 0,-4-7-236 16,0 0 180-16</inkml:trace>
          <inkml:trace contextRef="#ctx0" brushRef="#br0" timeOffset="79909.0285">10732 6980 880 0,'-4'-8'328'0,"4"8"-256"0,26 4-16 0,-14 0 108 16,5 0-100-16,0-1 36 15,5 5-60-15,-1-1 12 16,9 1-32-16</inkml:trace>
          <inkml:trace contextRef="#ctx0" brushRef="#br0" timeOffset="82453.7261">11741 7173 756 0,'-29'-23'280'0,"16"15"-216"0,-17 8-20 0,17 4 100 16,-4 8-88-16,-25 22 16 15,8 15-48-15,-35 23 32 16,14 4-32-16,-22 33 48 16,22 1-40-16,4 26 36 15,21-15-36-15,22-7 16 16,12-19-28-16,26-5 28 15,12-14-32-15,14-8-4 16,-1-11-8-16,5-23-280 16,-1-7 152-16,5-20-608 15,-9-3 408-15</inkml:trace>
        </inkml:traceGroup>
        <inkml:traceGroup>
          <inkml:annotationXML>
            <emma:emma xmlns:emma="http://www.w3.org/2003/04/emma" version="1.0">
              <emma:interpretation id="{066066B0-8D29-451C-BB58-09CA1977D760}" emma:medium="tactile" emma:mode="ink">
                <msink:context xmlns:msink="http://schemas.microsoft.com/ink/2010/main" type="inkWord" rotatedBoundingBox="14494,7676 16451,7692 16442,8817 14484,880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687.3506">12197 7661 872 0,'30'11'324'0,"-30"-11"-252"0,42 31-20 16,-16-9 68 0,0 1-76-16,12 15 24 15,4 4-36-15,1 3-32 0,0 0 0 0,-9-3 24 16,-9-8-12-16,-3-7 40 15,3-8-28-15,-21-8-76 16,9 0 28-16</inkml:trace>
          <inkml:trace contextRef="#ctx0" brushRef="#br0" timeOffset="83039.8551">12717 7619 632 0,'-13'-3'236'0,"13"3"-184"0,4 0-16 0,-8 0 192 16,4 3-132-16,-13 1 60 16,0 8-92-16,-17 10 48 15,5 1-60-15,-22 15 32 16,9 3-48-16,-9 12 24 15,9 0-32-15,-5-3 0 16,13-5-16-16,0-11 20 16,9-4-20-16,0-11-4 15,8-4-4-15,-4-11-216 16,13 0 116-16,-1-12-296 16,5 5 220-16</inkml:trace>
          <inkml:trace contextRef="#ctx0" brushRef="#br0" timeOffset="83278.9918">12427 7464 904 0,'26'-30'332'0,"-26"30"-256"0,42-42-24 0,-16 16 72 16,3 7-80-16,10-19 36 15,3 8-48-15,-3-8-8 16,-5 11-16-16,-4 5 48 16,-5 7-32-16,-12 7 8 15,0 8-20-15,-13 11 56 16,4 12-40-16,0 11-12 16,0 4-8-16,5 4 44 15,-1-1-28-15,10-14-212 16,-1 7 100-16,4-11-432 15,0 3 288-15</inkml:trace>
          <inkml:trace contextRef="#ctx0" brushRef="#br0" timeOffset="83773.3059">14024 7362 996 0,'-4'-26'368'0,"4"26"-284"0,-39-38-24 0,9 26 20 16,9 1-56-16,-21-12-12 15,-1 8-4-15,-4 4 8 16,9-4-8-16,-1 11-28 16,10 0 8-16,-10 0-20 15,27 8 16-15,-10 4 16 16,5 3 4-16,4 12 52 15,1 7-32-15,-5 15-20 16,4 1-4-16,-17 7 24 16,9 0-12-1,-22 7 4-15,13-3-8 0,-12 19-8 16,12-8 4-16,-4 0 12 16,8-4-8-16,5-11-4 15,8-7 0-15,9-12 20 16,13-4-12-16,12-7-4 15,9 0-4-15,12-8 12 16,1 0-8-16,4-4-48 16,0 1 24-16,-1-9-192 15,1 5 116-15</inkml:trace>
          <inkml:trace contextRef="#ctx0" brushRef="#br0" timeOffset="83988.9066">13551 7657 1068 0,'-30'-22'396'0,"30"22"-308"0,-4 0-24 15,4 3 100-15,4 1-104 0,5-4 52 16,8 4-64-16,17-4 12 16,4 7-40-16,26-7-52 15,-4 0 16-15,12 0-316 16,-8 4 184-16,-4 4-528 15,-5 7 380-15</inkml:trace>
          <inkml:trace contextRef="#ctx0" brushRef="#br0" timeOffset="84150.0339">14152 7968 1068 0,'-26'79'396'0,"26"-79"-308"0,-34 64-24 0,17-33 56 16,8-9-80-16,-8 1-8 16,5 7-20-16,-1-3 24 15,4-8-20-15,5 0-172 16,8-4 84-16,5-15-308 16,4 8 212-16</inkml:trace>
        </inkml:traceGroup>
        <inkml:traceGroup>
          <inkml:annotationXML>
            <emma:emma xmlns:emma="http://www.w3.org/2003/04/emma" version="1.0">
              <emma:interpretation id="{73C2FA38-8ACD-43C8-B718-A54B6CB8C498}" emma:medium="tactile" emma:mode="ink">
                <msink:context xmlns:msink="http://schemas.microsoft.com/ink/2010/main" type="inkWord" rotatedBoundingBox="17005,7747 17832,7754 17821,9028 16995,902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4337.6622">14718 7695 1080 0,'-9'-19'400'0,"9"19"-312"0,26 0-24 0,-9 0 20 16,0 4-60-16,9-4 44 15,3 0-40-15,14 0-252 16,4 0 120-16</inkml:trace>
          <inkml:trace contextRef="#ctx0" brushRef="#br0" timeOffset="84669.9377">15514 7593 612 0,'-4'0'228'16,"4"0"-180"-16,26 26-12 0,-26-7 116 15,0 8-92-15,-9 33 108 16,5 9-96-16,-13 21 52 16,8-3-72-16,-8 4-4 15,4-11-28-15,-16 3 84 16,16-11-56-16,-30 0 92 15,1-19-80-15,-22-8 24 0,8-11-48 16,-16-26 20-16,12-4-28 16,-3-27-16-16,16-4-8 0,4-18-296 15,18 3 160-15,3-33-688 16,14 7 460-16</inkml:trace>
          <inkml:trace contextRef="#ctx0" brushRef="#br0" timeOffset="84819.8372">15340 7248 1008 0,'17'-7'372'0,"-17"7"-288"0,64 19-24 0,-43-8 28 15,-4 1-60-15,-4 3-268 16,-1 0 132-16</inkml:trace>
        </inkml:traceGroup>
        <inkml:traceGroup>
          <inkml:annotationXML>
            <emma:emma xmlns:emma="http://www.w3.org/2003/04/emma" version="1.0">
              <emma:interpretation id="{24ED8D53-7C9D-44A7-81B8-CF25BEBDD5BD}" emma:medium="tactile" emma:mode="ink">
                <msink:context xmlns:msink="http://schemas.microsoft.com/ink/2010/main" type="inkWord" rotatedBoundingBox="18414,7536 18957,7541 18945,9069 18401,906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5651.1148">16149 7532 852 0,'4'-3'316'0,"-8"3"-248"0,4 7-16 16,-5-3 32 0,5 7-56-16,-8 4 32 15,4 8-32-15,-1 4-8 0,10 3-12 0,-1 0-16 16,9 0 4-16,-1-3 28 16,5-4-12-16,9-16-12 15,0 1-4-15,3-16-24 16,5 4 16-1,1-11-12-15,-6 4 12 0,-7-8 44 16,-1 0-20-16,-8 0-8 16,-5 8-8-16,-4-1-32 15,5 5 20-15,-9 11-56 16,0 3 40-16,0 27 16 16,4 12 12-16,-4 29-8 15,0 5 8-15,0 11 12 16,5-8-4-16,-10 12 8 15,1-16-8-15,-13 4 52 16,4-11-32-16,-21-11 44 16,4-12-40-16,-8-19 4 15,4-11-20-15,-9-22 0 16,14-5-4-16,-10-22 80 16,18-1-44-16,0-10-40 15,16 3-4-15,10-4-32 16,12 12 20-16,8-8-56 15,5 8 36-15</inkml:trace>
          <inkml:trace contextRef="#ctx0" brushRef="#br0" timeOffset="86002.3183">16391 7169 840 0,'0'-38'312'0,"0"38"-244"0,22-23-16 0,-5 12 68 15,0 4-76-15,8-9 16 16,1 9-36-16,-1-8 24 15,1 7-32-15,0 1 64 16,-5 3-44-16,-4 0-24 16,-4 8-12-16,-9 3 24 15,4 5-12-15,-3 3 12 16,-1 4-12-16,4 3-352 16,1 5 188-16</inkml:trace>
        </inkml:traceGroup>
        <inkml:traceGroup>
          <inkml:annotationXML>
            <emma:emma xmlns:emma="http://www.w3.org/2003/04/emma" version="1.0">
              <emma:interpretation id="{BFD6BDBA-05B8-4082-B310-8B897C6197DB}" emma:medium="tactile" emma:mode="ink">
                <msink:context xmlns:msink="http://schemas.microsoft.com/ink/2010/main" type="inkWord" rotatedBoundingBox="19736,7505 20430,7510 20421,8589 19727,858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6600.8682">18022 7177 748 0,'-8'-19'276'0,"8"19"-216"0,-13-19-16 0,5 7 84 16,-1 5-80-16,-12-12 24 15,8 8-40-15,-25-5-32 16,16 5 0-16,-20-4 8 16,8 4-4-16,-5-5 24 15,14 9-16-15,-9-5 12 16,12 9-12-16,-3-1 0 15,4 4-4-15,-5 4-24 16,5 3 8-16,-9 16 32 16,9 3-16-16,-9 35 28 15,9 3-24-15,-5 20-4 16,9-9-4-16,4-3 4 0,13-4-4 16,-4-11 8-16,8-4-8 15,-4-4 24-15,9-7-16 0,-5-16 24 16,0 1-24-16,0-12 68 15,5 0-48-15,4-3-28 16,0-12-8-16,4 0-8 16,4 0 4-16,9 0-124 15,-1-4 72-15</inkml:trace>
          <inkml:trace contextRef="#ctx0" brushRef="#br0" timeOffset="86814.4386">17507 7491 1100 0,'0'-15'408'0,"0"15"-316"0,4-16-28 16,5 9 0-1,8 7-48-15,8-4 4 16,5 4-12-16,17 0-96 15,4 4 52-15</inkml:trace>
          <inkml:trace contextRef="#ctx0" brushRef="#br0" timeOffset="87107.453">17984 7669 840 0,'0'0'312'0,"0"0"-244"0,21 3-16 0,-12 1 48 15,8 4-64-15,0 7 4 16,4 4-24-16,-4 7-4 16,0 1-4-16,-8 7 20 15,-5 4-16-15,-13 0-4 16,5-4-4-16,-17-4 40 15,4 0-24-15,-9-7 68 16,1-4-48-16,8-4 20 16,4 0-40-16,13-7 8 15,13 3-16-15,4-7 28 16,17 3-24-16,4-10-208 16,5 3 104-16</inkml:trace>
        </inkml:traceGroup>
        <inkml:traceGroup>
          <inkml:annotationXML>
            <emma:emma xmlns:emma="http://www.w3.org/2003/04/emma" version="1.0">
              <emma:interpretation id="{E72ABE8C-EF26-45B5-8423-99DC2C5A8F96}" emma:medium="tactile" emma:mode="ink">
                <msink:context xmlns:msink="http://schemas.microsoft.com/ink/2010/main" type="inkWord" rotatedBoundingBox="21204,7351 21684,7355 21672,8706 21193,870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7527.9599">18912 6859 904 0,'56'-19'332'0,"-56"19"-256"0,81 22-24 0,-43-3 152 16,-4 8-124-16,17 41 88 15,0 11-96-15,0 43 104 16,0-5-100-16,-17 31 16 15,-8-8-56-15,-35 7-4 16,-8-22-20-16,-59-19-16 16,-14-19 0-16,-59-7-332 15,5-16 184-15</inkml:trace>
        </inkml:traceGroup>
        <inkml:traceGroup>
          <inkml:annotationXML>
            <emma:emma xmlns:emma="http://www.w3.org/2003/04/emma" version="1.0">
              <emma:interpretation id="{172D041B-6362-471B-BB65-34EBAC38A6C1}" emma:medium="tactile" emma:mode="ink">
                <msink:context xmlns:msink="http://schemas.microsoft.com/ink/2010/main" type="inkWord" rotatedBoundingBox="22705,8141 24369,8155 24364,8707 22701,8693"/>
              </emma:interpretation>
              <emma:one-of disjunction-type="recognition" id="oneOf18">
                <emma:interpretation id="interp22" emma:lang="" emma:confidence="0">
                  <emma:literal>4</emma:literal>
                </emma:interpretation>
                <emma:interpretation id="interp23" emma:lang="" emma:confidence="0">
                  <emma:literal>_</emma:literal>
                </emma:interpretation>
                <emma:interpretation id="interp24" emma:lang="" emma:confidence="0">
                  <emma:literal>•</emma:literal>
                </emma:interpretation>
                <emma:interpretation id="interp25" emma:lang="" emma:confidence="0">
                  <emma:literal>+</emma:literal>
                </emma:interpretation>
                <emma:interpretation id="interp26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90438.3267">21054 7635 696 0,'-98'3'256'0,"98"-3"-196"0,-81 19-20 16,30-7-12 0,21-1-24-16,-42 4-20 15,17 4 8-15,-22 0 20 16,13 0-4-16,9 0-12 15,16 0 0-15,22 7 12 16,13 5-4-16,25 14-4 16,9 0 4-16</inkml:trace>
          <inkml:trace contextRef="#ctx0" brushRef="#br0" timeOffset="190219.2434">22068 8195 572 0,'4'-12'208'0,"-4"12"-160"0,-4-3-12 0,-1-1 76 16,-3 0-68-16,-35-7-20 15,9 3-12-15,-51-3 40 16,0-4-28-16,-34-16 104 15,16 1-72-15,-24-15 80 16,12 3-76-16,-4-11-12 16,21 11-32-16,0-3-12 15,34 15 0-15,4-1-208 16,18 16 112-16</inkml:trace>
        </inkml:traceGroup>
      </inkml:traceGroup>
    </inkml:traceGroup>
    <inkml:traceGroup>
      <inkml:annotationXML>
        <emma:emma xmlns:emma="http://www.w3.org/2003/04/emma" version="1.0">
          <emma:interpretation id="{D675196F-3AAE-43BA-B126-FC6DED7EDF7B}" emma:medium="tactile" emma:mode="ink">
            <msink:context xmlns:msink="http://schemas.microsoft.com/ink/2010/main" type="paragraph" rotatedBoundingBox="1529,8963 15154,9245 15123,10777 1497,10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CCADFB-3E46-47AD-858C-567E60C6F6BD}" emma:medium="tactile" emma:mode="ink">
              <msink:context xmlns:msink="http://schemas.microsoft.com/ink/2010/main" type="line" rotatedBoundingBox="1529,8963 15154,9245 15123,10777 1497,10494">
                <msink:destinationLink direction="with" ref="{E2550236-DCB6-4EF3-8539-C4E209413CD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B4C190-9A4F-41DB-8506-83154EE470E2}" emma:medium="tactile" emma:mode="ink">
                <msink:context xmlns:msink="http://schemas.microsoft.com/ink/2010/main" type="inkWord" rotatedBoundingBox="1521,9327 1549,9328 1538,9857 1510,985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4660.0169">-744 8834 476 0,'-4'-18'176'0,"4"18"-136"0,-4 0-12 0,-1 0 76 16,10 7-64-16,-5 4 96 16,0 8-76-16,-5 8 60 15,5-1-68-15,-4 16 24 16,4 0-44-16,-4 14 52 16,4 1-48-16,0 4 12 15,-4-8-32-15,-1-12 28 16,5-3-28-16,-8-11-48 15,16-5 16-15</inkml:trace>
        </inkml:traceGroup>
        <inkml:traceGroup>
          <inkml:annotationXML>
            <emma:emma xmlns:emma="http://www.w3.org/2003/04/emma" version="1.0">
              <emma:interpretation id="{FE68B443-B254-47BE-8F77-ADA7C73DE6E2}" emma:medium="tactile" emma:mode="ink">
                <msink:context xmlns:msink="http://schemas.microsoft.com/ink/2010/main" type="inkWord" rotatedBoundingBox="2010,9174 6680,9271 6663,10066 1993,996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5200.9295">-280 8933 384 0,'-8'-12'140'0,"8"12"-108"0,8-3-8 16,-8-1 56 0,0 8-48-16,0-4 92 15,9 7-68-15,-9 5 52 16,13 3-64-16,-13 7 60 16,8 9-64-16,-8 10 36 15,0 1-44-15,0 7 24 0,0 0-28 0,-8-3 28 16,-5-12-32-16,4-11 40 15,1-4-36-15,4-12 20 16,4-7-28-16,0-15-16 16,4-11-8-16,4-16-48 15,5 4 24-15,4-11-48 16,5 11 44-16,-10 0-20 16,10 12 32-16,-5 3-8 15,4 12 16-15,-13 7 36 16,5 8-16-16,-4 14 72 15,-5 9-48-15,4 15 24 16,-8-1-36-16,0 12 16 16,9-7-20-16,-9-5 36 15,0-7-28-15,0-7-84 16,0-4 32-16,0-16-132 16,0 1 88-16,4-16-212 15,9 4 160-15</inkml:trace>
          <inkml:trace contextRef="#ctx0" brushRef="#br0" timeOffset="105424.5261">402 8993 860 0,'0'-3'320'0,"0"3"-248"0,-13-4-20 16,4 0 60 0,1 8-72-16,-13-4-16 15,-1 7-16-15,1 5-20 16,0 3 8-16,4 4-60 0,12 0 36 0,14 3 4 15,4 5 12-15,8 3 12 16,9 8 0-16,-9 0 0 16,9-4 0-16,-13 4-12 15,0-4 8-15,-17-4 28 16,0 0-12-16,-26-3 68 16,1-4-48-16,-26-8 32 15,0 0-36-15,-9-11-8 16,9 0-12-16,4-16-140 15,17 5 76-15,22-27-432 16,16 3 272-16</inkml:trace>
          <inkml:trace contextRef="#ctx0" brushRef="#br0" timeOffset="105624.5564">874 8725 872 0,'-8'-8'324'0,"8"8"-252"0,-13 15-20 15,5-3-20 1,8 7-28-16,-13 11 16 16,4 4-12-16,-8 23 24 15,4-4-20-15,-4 26-76 16,5-3 36-16,-10 11-28 16,10-8 36-16,-14-14-60 15,9-12 44-15</inkml:trace>
          <inkml:trace contextRef="#ctx0" brushRef="#br0" timeOffset="106792.8402">538 9005 736 0,'-4'-8'272'0,"4"8"-208"0,21 0-20 0,0 0 8 16,5 0-36-16,33 0 4 15,5-4-12-15,26 4 12 16,-1 8-12-16,5-16-84 16,-9 8 44-16,0-7-8 15,-8 3 24-15,-13-4 4 16,-13 8 4-16,-21-7 76 16,-9 3-36-16,-25-3 32 15,-1 3-36-15,-16-4 8 16,0 8-20-16,-5-4-24 15,9 8 0-15,-4 0-12 16,8 4 8-16,-4 3 0 16,9 8 4-16,-5 7 8 15,4 5 0-15,-3 6 24 16,7 5-12-16,-3 4 12 16,4-5-12-16,-5-7-16 15,5-3 0-15,0-13 20 16,8 1-8-16,-4-15-28 15,8 0 8-15,-3-23-32 0,7 0 28 16,5-19-20-16,0 8 20 0,0-8 0 16,0 8 8-16,0 3 60 15,5 12-28-15,-1 8 52 16,0 10-44-16,5 5 4 16,4 7-24-1,4 4 12-15,4 4-16 0,5-4 16 16,-1 0-16-16,1-8 40 15,-5-3-24-15,-4-12-48 16,-4 4 12-16,-4-19 0 16,-1 11 12-16,-8-11 32 15,-4 4-16-15,-5 0 4 16,1 4-12-16,-5 3-8 16,0 16 4-16,-4 11 28 15,0 7-16-15,0-3-24 16,0 7 4-16,0-3 16 15,9-8-4-15,-5 3 48 16,5-10-28-16,-5-5 4 16,5 1-20-16,-5-16-8 15,4 1 0-15,-8-20 4 16,5 12-4-16,-5-19-12 16,0 7 4-16,0-3-4 15,0 11 0-15,0-7-28 16,0 18 20-16,0 8 32 15,4 8-8-15,4 18 0 16,5-3-4-16,13-4 28 0,4 7-16 16,21-11 12-16,0-3-16 15,8-8-96-15,1-4 48 16,-9-8-88-16,-4 0 72 0,-5-10-52 16,-7 2 60-16,-6-14 4 15,-3 0 24-15,-5-12-4 16,0 8 8-16,-4-23 68 15,5 8-28-15,-9-15 120 16,-1 7-80-16,-3 4 108 16,-1 15-100-16,-8 15-40 15,5 16-20-15,-5 22-16 16,0 8 0-16,-5 18 0 16,5 1 0-16,-8 15-80 15,4 3 44-15,-9 12-252 16,9 0 164-16,-5-4-240 15,5-11 208-15</inkml:trace>
          <inkml:trace contextRef="#ctx0" brushRef="#br0" timeOffset="106921.1815">2382 9020 756 0,'-17'-49'280'0,"17"49"-216"0,4-19-20 16,0 11 200-1,5 8-144-15,-1-7-32 16,9 7-44-16,9-4 4 15,4 4-16-15,17-4 12 16,-5 4-12-16,18-4-76 16,-1 0 32-16,5 1-252 0,-8 3 160 15</inkml:trace>
          <inkml:trace contextRef="#ctx0" brushRef="#br0" timeOffset="107932.8939">3072 8993 528 0,'0'-7'196'0,"0"7"-152"0,8 0-12 0,-12-8 132 16,4 16-96-16,-4-8 36 15,8 0-64-15,-8-8 4 16,4 8-28-16,-5-4 8 16,1 4-12-16,-9 4 12 15,5 4-16-15,-13 7-4 16,4-7 0-16,-5 10 12 15,9-2-8-15,1-5-40 16,3 12 20-16,9-16 36 16,4 12-12-16,5-19-8 0,8 8-8 15,4-8-112-15,-4-8 64 0,0 1-68 16,5 7 72-16,-5-16-20 16,0 13 40-16,-9-5 60 15,5 8-16-15,-5 0 144 16,1 8-88-16,-5-1 100 31,1 12-96-31,-1-4 4 0,0 4-48 0,5 0-4 16,3-4-16-16,5-7 36 15,5-1-24-15,-1-7 4 16,0 0-16-16,1-7-88 16,-1 3 44-16,-4-7-44 15,0 3 44-15,-9-15-44 16,1 12 44-16,-5-8-12 15,0 8 28-15,5-1-8 16,-1 9 12-16,5 6 44 16,4 5-20-16,13 7 60 15,-4 4-40-15,3 0 12 16,1 8-28-16,4-9 28 16,0-2-28-16,0-9 40 15,-4-3-32-15,0-8-56 16,-4 0 16-16,-9-3-52 15,0 3 40-15,-5-11-20 16,1 4 28-16,0-8-16 16,0 3 20-16,4-2-8 0,0 6 12 15,0 1 60-15,0 7-24 16,4 4 8-16,0 8-20 0,1-1 56 16,3 8-40-1,-3-3 8-15,3-1-24 0,1 0 28 16,-1-7-24-16,1-4 20 15,4 0-20-15,-5-4 0 16,1-3-8-16,-9-8-16 16,0 11 4-16,-4-11 4 15,-1 7 0-15,-3-3-36 16,-1 3 20-16,1 4 4 16,4 4 12-16,-1 4 8 15,1 8-4-15,4-1 24 16,0 4-16-16,0-4 32 15,5 5-28-15,-1-13-216 16,-4 1 108-16</inkml:trace>
        </inkml:traceGroup>
        <inkml:traceGroup>
          <inkml:annotationXML>
            <emma:emma xmlns:emma="http://www.w3.org/2003/04/emma" version="1.0">
              <emma:interpretation id="{A4586079-B184-4125-A93B-4F82EEC90D5B}" emma:medium="tactile" emma:mode="ink">
                <msink:context xmlns:msink="http://schemas.microsoft.com/ink/2010/main" type="inkWord" rotatedBoundingBox="7903,9095 11396,9167 11364,10699 7871,1062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8578.131">5648 8831 580 0,'38'-38'216'0,"-38"38"-168"0,73-8-12 0,-27 12 144 15,6 4-104-15,20 7 52 16,0 4-80-16,-4 3 20 16,-12 5-40-16,-18-1 60 15,-8 1-48-15,-39-1 64 16,-12-3-64-16,-43 0 20 15,-4-1-40-15,-21-6-104 16,12-5 40-16,-12-11-120 16,16-4 88-16,14-3-172 15,16-1 140-15</inkml:trace>
          <inkml:trace contextRef="#ctx0" brushRef="#br0" timeOffset="108371.153">5712 8672 592 0,'-17'-38'220'0,"12"19"-172"0,1-4-12 16,0 16 92-1,4 7-76-15,-9 11 40 16,5 4-52-16,-4 31 40 15,3 7-48-15,-7 30 20 16,7 0-32-16,-7 27 28 16,7-4-32-16,-3 0-32 15,8-23 8-15,-4-19 0 16,8-11 8-16,-4-19-152 31,0-11 84-31,-4-19-500 0,4-4 316 0</inkml:trace>
          <inkml:trace contextRef="#ctx0" brushRef="#br0" timeOffset="109926.0861">6338 8982 384 0,'-13'0'140'0,"13"0"-108"0,-4 11-8 0,-1-3 180 31,1 3-116-31,-4 12 16 0,3 4-60 0,-7 10-12 16,3 9-20-16,-16-1 36 15,16-3-24-15,-8-4-4 16,17 0-12-16,0-12 12 15,9 1-12-15,3-12 16 16,5-4-16-16,5-15-48 16,-1 0 24-16,0-22-60 15,0-1 44-15,-3-18 16 16,-6 3 12-16,-16-3 20 16,8 7-8-16,-12 0 76 15,8 16-48-15,-13 3 68 16,4 7-64-16,5 5-16 15,0 11-16-15,4 3-20 16,8 8 8-16,1 4 4 16,12 4 0-16,9 0 16 15,-4-1-8-15,12-7 4 16,0-7-4-16,-4 0-8 16,0-1 4-16,-17-3-60 15,5 0 32-15,-22 0-32 16,-5 3 32-16,-12-3-44 15,9 3 40-15,-5-7 16 16,5 4 8-16,16-8-32 16,5 4 20-16,12-7-40 15,1 3 36-15,12-7-20 16,5 7 24-16,0-11 0 0,-5 3 8 16,-4-6-12-16,-4 6 12 15,-13-3 64-15,-4 4-28 16,-1 3 24-16,-3 4-32 15,-9 4 16-15,8 4-20 0,-8 15 20 16,0 4-24-16,0 15 40 16,5 7-28-16,-5 19 12 15,4 1-20-15,-8 26 52 16,-1-4-36-16,-12 15-24 16,5-11-8-16,-18-8 16 15,8-15-8-15,-29-19 40 16,0-7-24-16,-4-23 48 15,4-4-40-15,-9-26 36 16,18-1-36-16,-10-29 68 16,23-1-52-16,-1-22-24 15,26 7-16-15,8-11-80 16,13 11 40-16,38-4-128 16,13 8 88-16,18-3-80 15,3 14 88-15,-12-7-20 16,-5 11 48-16,-4-8 24 15,-17 12 8-15,-8-3 20 16,-9 10-8-16,-13-3 76 16,0 7-48-16,-12 0 32 15,4 12-40-15,-13-4 0 16,4 11-16-16,-8 4-16 16,4 8 0-16,-4 11 28 0,4 0-12 15,0 7 12-15,0 4-12 16,-18 1 36-16,18-1-24 0,0-4 4 15,0 1-16-15,-4-12 56 16,-4 0-40-16,8-7 40 16,0-5-36-16,-9-10-8 15,18 3-16-15,-9-22-32 16,12 3 12-16,6-22-56 16,3 7 36-16,9-8-64 15,4 8 56-15,0 4-16 16,0 19 32-16,-4 15 24 15,-1 8 0-15,-12 26 64 16,0 0-36-16,-12 11 52 16,3 1-48-16,1-1 28 15,-1-7-32-15,9-8 16 16,0-3-24-16,5-12-44 16,3 0 12-16,1-11-184 15,4 0 108-15,-1-20-112 16,1 1 116-16,0-19-44 15,-4 0 76-15,-1-26 16 16,5 10 24-16,-5-18 48 16,1 8-24-16,-5-1 140 15,-4 16-84-15,-8 3 136 16,-1 12-116-16,-12 7-4 16,0 16-56-16,-9 10-36 0,5 9 4 15,-5 14 44-15,4 8-20 16,-4 23-292-16,9 0 148 0</inkml:trace>
          <inkml:trace contextRef="#ctx0" brushRef="#br0" timeOffset="110176.7744">7602 9043 880 0,'-12'-50'328'0,"12"50"-256"0,12-15-16 0,-3 8-8 16,8 7-36-16,13 0-4 15,8 0-4-15,26-4 4 16,8 4-4-16,18-4 24 16,-1 8-16-16,-4-8-32 15,-12 4 12-15,-18-4 8 16,-12 1 4-16,-13-5 140 16,-9 4-80-16,-13-3-16 15,-3 3-32-15,-10-4-48 16,1 4 16-16,-4 1-224 15,-1 3 132-15,-4 7-532 16,9 8 352-16</inkml:trace>
          <inkml:trace contextRef="#ctx0" brushRef="#br0" timeOffset="110739.797">8292 9205 632 0,'-4'42'236'0,"4"-42"-184"0,-13 38-16 16,5-23 228-1,3 0-152-15,-12-4 72 0,5 1-112 16,-5-5-32-1,4 5-24-15,0-5-16 0,9 1 4 0,4-8-84 16,8 4 44-16,5-8-180 16,8 4 120-16,5-8-176 15,4 1 156-15,-5-12-52 16,5 4 100-16,0-12 48 16,0 8 16-16,-5-7 208 15,-3 3-112-15,-5-3 24 16,-5 10-68-16,-3 1 20 15,-1 8-36-15,-3 7 36 16,3 7-40-16,5 8-16 16,4 8-4-16,17 4 0 15,4 3-4-15,18-4 24 16,-1 1-16-16,5-8-12 16,-1 0-4-16,-3-12-4 15,-5 1 0-15,-9-8-12 16,1 0 12-16,-18-4 4 15,-3 0 4-15,-14-7 16 16,-3 7-8-16,-10 0-28 16,1 4 8-16,-9 12 32 15,9 3-12-15,-5 15-8 16,5 8-4-16,-9 38 28 16,1 3-12-16,-10 31-12 15,5-8-4-15,-12-3 48 16,7-16-24-16,-20-15 124 0,3-15-80 15,-20-19 76-15,3-11-80 0,-8-16-4 16,13-3-36-16,0-27 68 16,13 1-52-16,17-43-12 15,12 1-16-15,35-23-140 16,16 15 72-16,18 4-340 16,4 19 224-16</inkml:trace>
        </inkml:traceGroup>
        <inkml:traceGroup>
          <inkml:annotationXML>
            <emma:emma xmlns:emma="http://www.w3.org/2003/04/emma" version="1.0">
              <emma:interpretation id="{8071435D-B532-436C-A5A2-64667490253A}" emma:medium="tactile" emma:mode="ink">
                <msink:context xmlns:msink="http://schemas.microsoft.com/ink/2010/main" type="inkWord" rotatedBoundingBox="12297,9277 15153,9336 15138,10048 12282,9989"/>
              </emma:interpretation>
              <emma:one-of disjunction-type="recognition" id="oneOf22">
                <emma:interpretation id="interp30" emma:lang="" emma:confidence="0">
                  <emma:literal>am</emma:literal>
                </emma:interpretation>
                <emma:interpretation id="interp31" emma:lang="" emma:confidence="0">
                  <emma:literal>seem</emma:literal>
                </emma:interpretation>
                <emma:interpretation id="interp32" emma:lang="" emma:confidence="0">
                  <emma:literal>em</emma:literal>
                </emma:interpretation>
                <emma:interpretation id="interp33" emma:lang="" emma:confidence="0">
                  <emma:literal>error</emma:literal>
                </emma:interpretation>
                <emma:interpretation id="interp34" emma:lang="" emma:confidence="0">
                  <emma:literal>ex m</emma:literal>
                </emma:interpretation>
              </emma:one-of>
            </emma:emma>
          </inkml:annotationXML>
          <inkml:trace contextRef="#ctx0" brushRef="#br0" timeOffset="111309.4427">10004 8770 476 0,'9'-4'176'0,"-9"4"-136"0,12 34-12 0,-3-7 180 16,-1-1-120-16,1 39 52 15,4 7-80-15,8 22 16 16,-4-3-44-16,4-8 52 16,1-15-48-16,-1-11 72 15,0-11-60-15,0-16 88 16,-4-7-76-16,1-23 68 16,3-4-72-16,-4-30 12 15,4-4-36-15,-4-34 24 16,0 0-32-16,9-7-4 15,-5 7-12-15,-4 11-112 16,4 20 56-16,-8 6-236 16,4 13 160-16</inkml:trace>
          <inkml:trace contextRef="#ctx0" brushRef="#br0" timeOffset="111810.0907">10532 9164 704 0,'9'53'264'0,"-9"-53"-208"0,21 45-12 0,-4-26 28 15,4-4-48-15,13-3 24 16,5 3-28-16,7-12 16 16,1 1-20-16,-8-11 0 15,-1 3-8-15,-8-11 20 16,-5 3-16-16,-16-10 32 16,-5 7-28-16,-17-12-32 15,1 4 8-15,-31 1-16 16,5 10 12-16,-13 12-20 15,4 8 20-15,4 15 12 16,22 7 4-16,12 8 8 16,14 0-8-16,20-1 24 15,5 1-16-15,17-7-84 16,0-5 40-16,12-11-148 16,-3 0 100-16,3-11-132 15,-3-4 124-15,3-4 32 16,-8-3 36-16,-8-8 88 15,-5 3-36-15,-17-10 128 16,-4-5-88-16,-17-7 96 16,-4 11-92-16,-13-3 64 15,4 18-80-15,-8 8-56 16,4 12-8-16,4 10 24 16,5 9-12-16,16-1 44 15,9-4-28-15,22-3-188 16,7-4 88-16,18-4-272 15,0-4 196-15</inkml:trace>
          <inkml:trace contextRef="#ctx0" brushRef="#br0" timeOffset="112404.5126">11788 9016 768 0,'-34'-60'284'0,"34"60"-220"0,-17-4-20 0,4 11 48 15,9 5-60-15,-9 18-4 16,5 4-16-16,-1 19 0 15,5 4-8-15,0 0-64 16,4-4 32-16,0-12-16 16,4-7 28-16,-4-11-60 15,4-8 40-15,-8-11 8 16,0 0 16-16,-5-16 48 16,5 1-24-16,0-16 8 15,8 5-12-15,9-16-8 16,8 4 4-16,26 0 20 15,8 11-12-15,13 4-20 16,-4 12 0-16,-4 7 92 16,-9 7-44-16,-13 16 16 15,-4 3-32-15,-17 1 76 16,0 11-56-16,-12-8 32 16,-5 0-44-16,0-3 8 15,0-5-24-15,0-3 0 16,8 0-8-16,1-11-24 15,8 7 8-15,0-15-84 16,0 4 52-16,-4-16-12 0,4 5 32 16,-9-4 4-16,5-5 8 0,-13-6 16 15,4 3-4 1,-4-12-4-16,4 5 4 0,1-4-16 16,7 3 8-1,6-7-4 1,-1 4 0-16,4 0 8 15,4 11 0-15,1 0-28 0,4 11 16 0,0 16 12 16,-1 14 4-16,1 13 76 16,-4 2-44-1,-1 9 32-15,1-5-40 0,-5-7 36 16,5-3-36-16,-5-12 108 16,5 0-76-16,-1-12 44 15,1-3-60-15,-5-12 20 16,4 5-36-16,1-16-36 15,0 0 4-15</inkml:trace>
        </inkml:traceGroup>
      </inkml:traceGroup>
    </inkml:traceGroup>
    <inkml:traceGroup>
      <inkml:annotationXML>
        <emma:emma xmlns:emma="http://www.w3.org/2003/04/emma" version="1.0">
          <emma:interpretation id="{DAE84C38-19CE-4745-B997-8E1538E2B8E4}" emma:medium="tactile" emma:mode="ink">
            <msink:context xmlns:msink="http://schemas.microsoft.com/ink/2010/main" type="paragraph" rotatedBoundingBox="2799,10712 23591,10619 23602,13078 2811,13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578446-9AA5-48C0-9298-17E8A4C3A6CF}" emma:medium="tactile" emma:mode="ink">
              <msink:context xmlns:msink="http://schemas.microsoft.com/ink/2010/main" type="line" rotatedBoundingBox="2799,10712 23591,10619 23602,13078 2811,13171"/>
            </emma:interpretation>
          </emma:emma>
        </inkml:annotationXML>
        <inkml:traceGroup>
          <inkml:annotationXML>
            <emma:emma xmlns:emma="http://www.w3.org/2003/04/emma" version="1.0">
              <emma:interpretation id="{FEF2BB5A-5E12-4EC1-8E80-D2E2F0F2264C}" emma:medium="tactile" emma:mode="ink">
                <msink:context xmlns:msink="http://schemas.microsoft.com/ink/2010/main" type="inkWord" rotatedBoundingBox="2800,10911 6076,10896 6081,12024 2805,1203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15347.2015">1198 10901 676 0,'0'-11'248'0,"-4"7"-192"0,4-4-16 0,0 5 120 16,0-1-96-16,-4-8-8 15,4 5-36-15,-13-8-16 16,0 7 0-16,-17-3-16 15,5 3 8-15,-26-3 4 16,8 3 0-16,-17 5 16 16,13 3-8-16,-8 0 16 15,17 3-16-15,-1 1-12 16,18 4 0-16,4-1 4 16,13 5 0-16,8-1 0 15,5 4 0-15,16 8 0 16,5 7 0-16,13 19 8 15,-1 1-4-15,5 14 8 16,0 0-8-16,-9 1-28 16,-8-9 12-16,-9-6 40 15,-4-9-16-15,-17-7 36 16,-4-3-32-16,-26-9 40 16,5-3-32-16,-31-4 20 0,5-3-24 15,-17-9 72-15,13 5-56 16,-9-16 12-16,17 5-28 15,-4-16 24-15,13 4-28 0,4-16-24 16,8 9 4-16,9-16-16 16,8 7 8-16,9-6-72 15,5 6 48-15,3-7-216 16,9 12 140-16</inkml:trace>
          <inkml:trace contextRef="#ctx0" brushRef="#br0" timeOffset="115747.8064">832 10420 756 0,'-17'-22'280'0,"17"22"-216"0,-9 3-20 16,5-3 180 0,4 4-132-16,-4 0 52 15,8 4-84-15,9-1 16 16,8 1-44-16,13-4 36 0,4-1-40 0,14-6 4 15,-10-1-20-15,1-4 20 16,-1 8-20-16,-8 0 12 16,0 8-12-16,-17-8-16 15,1 4 0-15,-10 3-112 16,1 8 64-16,-9 0-244 16,0 4 168-16</inkml:trace>
          <inkml:trace contextRef="#ctx0" brushRef="#br0" timeOffset="116215.4284">2254 10568 736 0,'-25'-15'272'0,"25"15"-208"0,-30-8-20 16,4 12 96 0,9 0-84-16,-21 0 40 15,4 3-56-15,-13 12-32 16,9 4-8-16,-18 11 24 16,14 0-12-16,-22 4 48 15,13 3-32-15,-13 24 28 0,13-1-28 16,4 31 8-16,13-4-20 15,12-1 8-15,18-10-12 16,17-8 12-16,8-15-16 0,13-4 48 16,9-4-28-16,4-23-180 15,0 1 80-15</inkml:trace>
          <inkml:trace contextRef="#ctx0" brushRef="#br0" timeOffset="116394.44">2058 10905 748 0,'-38'-15'276'0,"38"15"-216"0,-9 0-16 0,14 0 68 16,3 7-72-16,18 1 28 15,3 7-40-15,27 0 0 16,-1 0-16-16,9-3 36 15,0 3-24-15,-4-8-24 16,-9 1 0-16,-13-8-184 16,0 0 96-16,-16 0-540 15,-5 0 344-15</inkml:trace>
          <inkml:trace contextRef="#ctx0" brushRef="#br0" timeOffset="116616.6221">2446 10799 756 0,'-22'19'280'0,"22"-19"-216"0,-42 26-20 0,21-14 136 16,3 10-108-16,-16 12 44 15,9 8-72-15,-13 15 20 16,12 0-36-16,5 3-16 16,8-3-8-16,4-8 28 15,9-3-16-15,9-12 12 16,8-8-16-16,9-7-88 15,-1 0 44-15,5-8-112 16,4-3 80-16,0-8-216 31,-4 0 156-31</inkml:trace>
          <inkml:trace contextRef="#ctx0" brushRef="#br0" timeOffset="116844.247">2761 10678 860 0,'17'11'320'0,"-17"-11"-248"0,55 42-20 16,-29-20 24 0,4 1-52-16,-1 23 52 15,5 7-44-15,-8 26 4 16,-5 1-24-16,-16 7 44 15,-5-12-28-15,-35-7 72 0,-3-11-52 0,-26-4 0 16,5-7-28-16,-9-8-84 16,12-8 36-16,9-11-220 31,13-8 136-31</inkml:trace>
          <inkml:trace contextRef="#ctx0" brushRef="#br0" timeOffset="117165.3783">3442 11219 852 0,'0'15'316'0,"0"-15"-248"0,51 15-16 0,-21-7-4 0,4-1-36 0,17-7-48 0,0 12 20 15,13-20-404-15,0 8 232 16</inkml:trace>
          <inkml:trace contextRef="#ctx0" brushRef="#br0" timeOffset="117104.6612">3446 10962 912 0,'56'0'340'0,"-56"0"-264"0,64 11-24 0,-35-7-36 15,5 0-20-15,5 3-268 16,3 1 144-16</inkml:trace>
        </inkml:traceGroup>
        <inkml:traceGroup>
          <inkml:annotationXML>
            <emma:emma xmlns:emma="http://www.w3.org/2003/04/emma" version="1.0">
              <emma:interpretation id="{E9E33A7D-D70A-42F7-9879-E813D23BD631}" emma:medium="tactile" emma:mode="ink">
                <msink:context xmlns:msink="http://schemas.microsoft.com/ink/2010/main" type="inkWord" rotatedBoundingBox="6727,10984 8908,10974 8914,12182 6733,12192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17615.5796">5056 10822 880 0,'0'-16'328'0,"0"16"-256"0,-13-3-16 0,0-1 44 16,5 4-64-16,-13-4-20 15,-1 0-16-15,-16-3 8 16,8 7-4-16,-12-8-4 16,3 4 4-16,-3 1-24 15,8 3 12-15,0 0-4 16,8 3 4-16,0 1-20 15,14 8 16-15,-5 6-4 16,4 5 8-16,-4 11 24 16,4 8-8-16,-8 22 40 15,8 1-24-15,-4 10-4 16,4-7-12-16,-4-7 12 16,4-8-12-16,-4-11 24 15,5-5-20-15,-1-6 24 16,4-9-24-16,1-3-32 15,4-3 12-15,8-9 28 0,4 4-12 16,9-11 16-16,9 4-12 16,8-4-8-16,4 0 0 0,5-4 12 15,-1 4-8-15,1-3-144 16,0 6 72-16,-5-6-220 16,0 3 160-16</inkml:trace>
          <inkml:trace contextRef="#ctx0" brushRef="#br0" timeOffset="117815.6107">4562 11128 852 0,'-30'-38'316'0,"30"38"-248"0,13 4-16 0,-4 0 84 15,8 0-84-15,21-1 40 16,9 1-52-16,12-4 20 15,5 0-32-15,0-4-168 16,-4 4 76-16,-9-11-312 16,-9 0 212-16</inkml:trace>
          <inkml:trace contextRef="#ctx0" brushRef="#br0" timeOffset="118016.29">4805 10489 924 0,'-9'-8'340'0,"9"8"-260"0,30-4-28 0,-4 0 80 16,-1 4-84-16,18-3-12 15,-1 6-20-15</inkml:trace>
          <inkml:trace contextRef="#ctx0" brushRef="#br0" timeOffset="118650.579">5695 10727 464 0,'4'-23'176'0,"-4"23"-140"0,-4-15-8 0,-1 4 144 15,10 7-100-15,-10-4 76 16,1 5-84-16,-9 3 36 15,1 3-60-15,-18 16 24 16,4 4-36-16,-16 19 16 16,-5 3-24-16,-8 31 8 15,8 0-16-15,4 14 0 16,13-6-4-16,13-9-8 16,13-14 4-16,13-16 28 15,12-7-16-15,13-11-92 16,4-5 40-16,9-6-464 15,0-5 276-15</inkml:trace>
          <inkml:trace contextRef="#ctx0" brushRef="#br0" timeOffset="118892.8197">5678 10875 852 0,'-5'-4'316'0,"5"4"-248"0,17 7-16 0,-8-3 16 15,4 4-48-15,17-1 16 16,8 1-20-16,17-1 36 16,5 5-28-16,12-12-48 15,-8 7 12-15,-4-7-200 16,-9 4 116-16,-17-8-452 16,-4 4 304-16</inkml:trace>
          <inkml:trace contextRef="#ctx0" brushRef="#br0" timeOffset="119107.89">6099 10780 704 0,'-30'15'264'0,"30"-15"-208"0,-42 27-12 16,21-12 116-1,8 4-96-15,-13 19 60 16,9 7-68-16,-8 8 28 15,3 4-48-15,14-1-12 16,-1-3-12-16,1-3 8 16,8-9-12-16,4-7 16 15,9-3-16-15,8-16-144 0,9 0 72 16,4-15-200-16,4 8 144 0</inkml:trace>
          <inkml:trace contextRef="#ctx0" brushRef="#br0" timeOffset="119481.4746">6393 10776 632 0,'-4'-4'236'0,"4"4"-184"0,30 12-16 0,-9-1 168 16,0 4-120-16,13 23 72 15,9 4-92-15,-13 33 36 16,8 5-60-16,-30 7 24 16,-3-8-36-16,-35-3 52 15,9-8-44-15,-35 0-8 16,-3-7-16-16,-22-4-188 16,4-4 100-16,-12-8-536 15,16-11 340-15</inkml:trace>
        </inkml:traceGroup>
        <inkml:traceGroup>
          <inkml:annotationXML>
            <emma:emma xmlns:emma="http://www.w3.org/2003/04/emma" version="1.0">
              <emma:interpretation id="{60144227-E486-494D-AB60-F22EB67E371F}" emma:medium="tactile" emma:mode="ink">
                <msink:context xmlns:msink="http://schemas.microsoft.com/ink/2010/main" type="inkWord" rotatedBoundingBox="9322,10953 10933,10946 10938,12018 9327,12025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21042.2559">7032 10962 716 0,'0'-15'264'0,"0"15"-204"0,0-4-16 16,8 4 96-1,1 4-84-15,4 7 68 16,8 8-72-16,17 22 24 16,-4 9-44-16,13 6 24 15,-4 1-28-15,-1-4-8 0,1-7-12 16,-13-5 48-16,8-7-32 0,-17-7-204 15,1-8 96-15</inkml:trace>
          <inkml:trace contextRef="#ctx0" brushRef="#br0" timeOffset="121255.6552">7479 10969 788 0,'-21'-15'292'0,"21"15"-228"0,-34 23-16 0,12 3 88 15,9 5-84-15,-25 22 52 16,4 3-64-16,-8 9 24 16,7-9-36-16,-3-3-16 15,8-7-8-15,1-12 28 16,-1-4-16-16,8-11-112 16,14 0 52-16,-5-15-240 15,13 0 160-15</inkml:trace>
          <inkml:trace contextRef="#ctx0" brushRef="#br0" timeOffset="121491.8451">8015 10697 748 0,'-4'-19'276'0,"4"19"-216"0,-8 19-16 15,-1-4 92 1,5 11-84-16,-9 16 52 0,5 15-64 0,-5 30 16 15,4 0-36-15,1 11 36 16,4-11-32-16,-5-11-4 16,9-12-12-16,-8-11 36 15,12-11-20-15,-4-12-180 16,8-7 84-16,9-15-468 16,5-5 300-16</inkml:trace>
          <inkml:trace contextRef="#ctx0" brushRef="#br0" timeOffset="121872.3573">7969 11162 748 0,'-9'-41'276'0,"9"41"-216"0,30-8-16 0,-5 4 128 32,1 8-104-32,25-8 80 0,0 12-88 0,9-1 40 15,-5 1-60-15,5 0 8 16,-1-8-32-16,5-4-264 16,-8 0 136-16</inkml:trace>
          <inkml:trace contextRef="#ctx0" brushRef="#br0" timeOffset="122474.7419">8352 10485 756 0,'-21'-19'280'0,"21"19"-216"0,-13-15-20 0,9 7 208 16,4 8-148-16,-5-4 36 15,10 4-84-15,-1-3-24 16,9 6-20-16,12-3 24 15,5 0-20-15,21 0-100 16,4 0 40-16,22 4-368 16,-5 4 228-16</inkml:trace>
          <inkml:trace contextRef="#ctx0" brushRef="#br0" timeOffset="121687.3654">8565 10795 756 0,'-39'30'280'0,"39"-30"-216"16,-34 72-20-16,22-19 76 15,7 4-76-15,-7 23 16 16,7-1-36-16,1 1-64 15,4-12 16-15,-4-8-76 16,4-7 56-16,-9-11-308 16,1-4 196-16</inkml:trace>
        </inkml:traceGroup>
        <inkml:traceGroup>
          <inkml:annotationXML>
            <emma:emma xmlns:emma="http://www.w3.org/2003/04/emma" version="1.0">
              <emma:interpretation id="{AD93A08F-5094-486E-954A-A0AF9B194DFC}" emma:medium="tactile" emma:mode="ink">
                <msink:context xmlns:msink="http://schemas.microsoft.com/ink/2010/main" type="inkWord" rotatedBoundingBox="11383,11086 12843,11079 12847,11983 11387,11989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2710.8694">9561 10572 832 0,'-59'7'308'0,"59"-7"-240"0,-81 42-20 0,34-19 64 16,13 3-72-16,-22 16 36 16,10 3-44-16,-6 39-20 15,18-1-4-15,0 19 16 16,17-7-12-16,9-8 12 15,12-12-12-15,9-14 28 16,8-16-24-16,13-11-164 16,5-3 80-16,16-16-416 15,0-8 272-15</inkml:trace>
          <inkml:trace contextRef="#ctx0" brushRef="#br0" timeOffset="122925.586">9493 10867 904 0,'-25'-8'332'0,"25"8"-256"0,8 4-24 15,1 0 44 1,8 7-64-16,12-7 60 16,5 8-56-16,22-5-16 15,-1 4-12-15,18-7 44 16,-5 4-28-16,0-4-56 15,-4-1 20-15,-22-3-160 0,-8 0 96 16</inkml:trace>
          <inkml:trace contextRef="#ctx0" brushRef="#br0" timeOffset="123388.3649">9919 10719 632 0,'-55'4'236'0,"55"-4"-184"0,-52 19-16 0,31-8 160 15,13 5-116-15,-9 6 12 16,8 1-56-16,-8 19 28 16,4-1-36-16,0 20 28 15,9-4-28-15,0 7-28 16,4-7 0-16,-4-4 44 15,8-8-24-15,-4-11 36 16,8-7-32-16,5-12-12 16,4 0-8-16,13-11-224 15,4-4 120-15,17-12-544 16,5 1 360-16</inkml:trace>
          <inkml:trace contextRef="#ctx0" brushRef="#br0" timeOffset="123444.0121">10379 10697 872 0,'4'15'324'0,"-4"-15"-252"0,47 45-20 0,-22-14 120 16,5 3-104-16,0 34 60 15,0 7-72-15,-22 9 36 16,-8-1-52-16,-38-7 52 15,0-16-56-15,-39 1-200 16,5-16 84-16,-35 8-672 16,14-7 416-16</inkml:trace>
        </inkml:traceGroup>
        <inkml:traceGroup>
          <inkml:annotationXML>
            <emma:emma xmlns:emma="http://www.w3.org/2003/04/emma" version="1.0">
              <emma:interpretation id="{8A9EB75A-9AC7-46E4-8593-87B4F827875B}" emma:medium="tactile" emma:mode="ink">
                <msink:context xmlns:msink="http://schemas.microsoft.com/ink/2010/main" type="inkWord" rotatedBoundingBox="13753,10663 16631,10650 16642,13109 13764,1312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68600.9179">12734 11200 560 0,'-13'-4'208'0,"13"4"-164"0,0 4-8 0,0-4 76 16,0 0-68-16,0 0 60 15,0 0-60-15,4 0 16 16,5 4-40-16,-9-4 8 16,12 7-16-16,10 1 36 15,7 7-24-15,23-15 20 16,3 12-24-16,51-24 28 16,9 8-32-16,51-11 76 15,-8 0-56-15,12-8 12 16,-12 8-28-16,-18-7-28 15,-25 14 0-15,-21-11-12 16,-17 11 8-16,-26 1 60 16,-13 3-24-16,-17 0-20 0,-8 4-4 15,-13-3-80-15,0 6 44 16,4-3-312-16,9 4 192 0</inkml:trace>
          <inkml:trace contextRef="#ctx0" brushRef="#br0" timeOffset="167023.7817">13568 10424 580 0,'17'-34'216'0,"-17"34"-168"0,4-23-12 0,-4 12 100 16,0 11-80-16,-12-15 76 15,3 15-76-15,-12-8-12 16,4 5-28-16,-13-1 40 15,5 4-28-15,-18 0-4 16,5 4-16-16,-13-4-16 16,12 7 4-16,-8 1 20 15,13-1-8-15,-4 5-20 16,8-1 4-16,0 4-4 16,9 4 4-16,-5 11 24 15,14 4-8-15,-5 12-12 16,8-1 0-16,-4 8 12 15,9-7-4-15,-4-5-4 16,8-7 4-16,-5-3-4 16,1-1 0-16,0-7 0 15,8-4 0-15,-4-8 52 16,4 0-28-16,1-7-12 16,7 4-4-16,14-8 24 15,-5 0-16-15,18 0-84 16,-1 0 36-16,9 0-176 0,-5 0 116 15</inkml:trace>
          <inkml:trace contextRef="#ctx0" brushRef="#br0" timeOffset="167254.4458">13125 10655 860 0,'-12'-8'320'0,"12"8"-248"0,4 4-20 0,4-4 16 16,5 0-48-16,17 0 36 15,4 0-32-15,13 0-4 16,0 4-12-16,4 4-120 16,-4 3 60-16,-5 0-464 15,1 4 288-15</inkml:trace>
          <inkml:trace contextRef="#ctx0" brushRef="#br0" timeOffset="171199.908">13419 11507 436 0,'-4'-12'160'0,"4"12"-124"0,0-7-8 0,0 3 168 31,8 4-112-31,-8-4 8 0,5 4-52 0,-5 8 32 16,0 7-40-16,-5 23 12 15,1 3-28-15,-9 16 28 16,5 4-28-16,-9-4 4 16,8-8-12-16,1-11 28 15,4-4-20-15,-1-15 48 16,10-8-36-16,3-15 12 16,9 0-24-16,4-26 0 15,5 4-8-15,4-20-16 16,0 5 4-16,-5-5-60 15,1 8 36-15,-5 8-32 16,-4 15 36-16,-9 15-8 16,1 15 20-16,-13 30 60 15,4 8-24-15,-13 19-12 16,4 0-4-16,-12 11 0 16,4-3-4-16,-13 7 8 15,9-4-8-15,-9-3 16 16,9-12-12-16,4-11-4 15,8-12 0-15,9-11-4 16,13-4 0-16,8-7-72 16,5-4 40-16,4-4-332 15,4-3 204-15</inkml:trace>
          <inkml:trace contextRef="#ctx0" brushRef="#br0" timeOffset="167822.6737">13568 10791 696 0,'-30'4'256'0,"30"-4"-196"0,-17 23-20 15,13-8 92 1,-4 0-80-16,3 8-20 0,10 3-20 15,3 1 20 1,9-4-16-16,9-12 4 0,-1 0-12 0,9-15-52 16,9 1 28-16,-9-12-16 15,0-1 20-15,-17-3 24 16,0 4-4-16,-25-4-4 16,-5 4 0-16,-13 0-16 15,5 8 8-15,-5-5-4 16,9 8 0-16,-4-3-300 15,13 7 168-15</inkml:trace>
          <inkml:trace contextRef="#ctx0" brushRef="#br0" timeOffset="168045.5142">13960 10159 612 0,'-4'-11'228'0,"4"11"-180"0,8-4-12 15,-4 0 160 1,9 8-116-16,4-4 0 15,0 8-48-15,5-1 4 16,3 1-20-16,-4 3 8 0,-4 1-12 0,-8 3 12 16,0 0-16-16,-14-4 16 15,5 4-16-15,-13-3 4 16,5-1-4-16,-5-7-8 16,9 3 4-16,4-3-16 15,8 0 8-15,9 0-84 16,5 3 48-16,3 5-540 15,5 7 320-15</inkml:trace>
          <inkml:trace contextRef="#ctx0" brushRef="#br0" timeOffset="171937.8695">12167 11049 436 0,'9'-31'160'0,"-9"31"-124"16,21-22-8-16,-17 14 148 15,5 4-100-15,-1-7 52 16,5 7-80-16,-4-3 56 15,3 3-64-15,5 4 0 16,-8 4-24-16,8 3-4 16,0 8-4-16,0 8-24 15,0 7 8-15,-8 12 20 16,-1 3-4-16,-21 5 16 16,9-1-16-16,-13-4 40 15,0-7-24-15,-13-4-12 16,9-7-8-16,-5-5 40 0,9-3-24 15,0-4-20-15,13 4 0 0,8-7 36 16,5 3-24-16,8-8 24 16,8 5-20-16,9-8-60 15,1 3 20-15,3-3-208 16,0 0 128-16</inkml:trace>
          <inkml:trace contextRef="#ctx0" brushRef="#br0" timeOffset="171943.8867">12206 11367 756 0,'-22'-4'280'0,"22"4"-216"0,5-8-20 0,-1 8 76 16,0 8-76-16,5-4 36 15,3-1-48-15,10 1 24 16,-1 0-28-16,9-4-132 15,0 0 56-15,4-4-264 16,0 0 172-16</inkml:trace>
          <inkml:trace contextRef="#ctx0" brushRef="#br0" timeOffset="172238.7158">12240 10753 696 0,'4'-26'256'0,"-4"26"-196"0,13-23-20 0,-1 12 112 15,-7 3-92-15,12-11 36 16,-9 4-56-16,5-7-16 16,4 6-12-16,-4 1-12 15,-5 8 4-15,-8-1-16 16,5 8 8-16,-5 12 40 15,8 3-24-15,-8 11 8 16,9 1-12-16,3 3-384 16,5 0 204-16</inkml:trace>
          <inkml:trace contextRef="#ctx0" brushRef="#br0" timeOffset="166247.2154">11465 11090 600 0,'0'-7'224'15,"0"3"-176"-15,4-4-12 0,-4 5 72 16,8 3-68-16,1-8 44 15,4 8-48-15,-1-4-36 16,6 4-4-16,3-3 36 16,0-5-20-16,0 0 16 15,5 5-16-15,-1-1 12 16,1-4-16-16,-5 8 4 16,-4 0-4-16,-8 8-128 15,-5-4 64-15</inkml:trace>
          <inkml:trace contextRef="#ctx0" brushRef="#br0" timeOffset="166452.8318">11499 11246 652 0,'0'3'244'0,"0"-3"-192"0,4 8-12 0,0-8 128 15,5 4-100-15,4-1 36 16,-1 5-64-16,5-8-4 15,5 0-24-15,-1-4 28 16,4 0-24-16,1 1-100 16,-9 3 40-16,0-4-132 15,0 8 100-15</inkml:trace>
        </inkml:traceGroup>
        <inkml:traceGroup>
          <inkml:annotationXML>
            <emma:emma xmlns:emma="http://www.w3.org/2003/04/emma" version="1.0">
              <emma:interpretation id="{45CC8F09-3C57-4795-A6B0-249669730DF9}" emma:medium="tactile" emma:mode="ink">
                <msink:context xmlns:msink="http://schemas.microsoft.com/ink/2010/main" type="inkWord" rotatedBoundingBox="17421,10884 20564,10870 20569,11845 17425,11859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74557.2629">15378 10867 580 0,'0'-23'216'0,"0"20"-168"0,4-9-12 0,-4 5 24 16,0 7-40-16,-4-8 16 15,4 4-20-15,-13-3-36 16,5 7 12-16,-14-4 20 16,1 8-8-16,-13 3 88 15,4 8-48-15,-8 12 40 16,8 3-48-16,0 19-12 16,13 1-12-16,13 3 8 15,8 0-12-15,22-12 16 16,8-3-16-16,13-15 4 15,4-4-4-15,0-16-8 16,0-3 4-16,-4-18-32 16,-9 2 16-16,0-14 12 15,-3 4 4-15,-10-12 8 16,-4 8-8-16,-8-5 32 16,-4 9-20-16,-9 3 32 15,0 8-32-15,-9 8-4 16,5 10-8-16,-5 16-32 15,5 4 16-15,4 7 12 16,4 1 4-16,5-1 8 0,8 0-8 16,8-11-4-16,1 0 4 0,4-12-60 15,4-3 32-15,0-8-68 16,-4 4 52-16,-5-11-28 16,-3 0 44-16,-14-12 20 15,-4 0 4-15,-12-11-8 16,4 4 4-16,-9-8 12 15,0 8-4-15,-4-4 52 16,9 11-32-16,3-3 24 16,5 10-28-16,5-2 8 15,7 6-16-15,5-3-8 16,5 7 0-16,3 1-4 16,5 3 0-16,0-3-28 15,0 7 16-15,-1-8 32 16,1 8-12-16,0-4 8 15,0 4-8-15,-5 0-16 16,-3 4 4-16,-10 4-48 16,1 7 24-16,-4-4 68 15,3 12-20-15,-7 11 28 16,-1 0-28-16,0 0 36 16,1 8-32-16,-5-8 12 15,0 0-20-15,-5-15 52 16,1 3-36-16,-9-7 36 15,5-3-36-15,-9-12-44 16,4-4 4-16,0-15-200 0,5 0 112 16</inkml:trace>
          <inkml:trace contextRef="#ctx0" brushRef="#br0" timeOffset="174577.3281">16306 10383 860 0,'17'-16'320'0,"-17"16"-248"0,34 4-20 0,-17 8 16 16,5 3-48-16,-1 7 8 15,0 5-16-15,-4 3 12 16,-4 4-16-16,-17-3 24 16,0 3-20-16,-22-8 12 15,5-3-12-15,-5-4 56 16,9-4-40-16,0-8 8 15,13-3-24-15,12-8-16 16,14 4 0-16,24-3-32 16,14-1 20-16,8 0-392 15,0 4 228-15</inkml:trace>
          <inkml:trace contextRef="#ctx0" brushRef="#br0" timeOffset="174833.785">17452 10451 728 0,'-17'-27'268'0,"17"27"-208"0,-5-11-16 0,-3 7 88 15,-1 8-80 1,-12 7 40-16,-9 8-52 0,-25 23 12 16,-5 3-32-16,-21 27 52 15,9-11-40-15,-9 29 28 16,17-2-32-16,0 21 8 15,22-6-20-15,8-9 8 16,17-18-12-16,17-12-236 16,8-11 120-16</inkml:trace>
          <inkml:trace contextRef="#ctx0" brushRef="#br0" timeOffset="175764.903">17332 10829 632 0,'-29'-11'236'0,"29"11"-184"0,-26 7-16 16,9 1 116 0,4 3-92-16,-16 16 64 15,-1 3-72-15,4 16 24 16,1-1-44-16,3 4-28 15,14 0-4-15,8-11 36 16,13-4-24-16,8-11-52 16,9 0 16-16,8-16-128 15,0-3 80-15,-4-12-96 0,0 1 96 16,-8-12-36 0,-5 0 64-16,-4-4 32 0,-8 4 12 0,-9 8 108 15,0 7-60-15,0 12 112 16,4 3-88-16,5 12 24 15,3 3-56-15,5 1 4 16,9-1-28-16,8-10 28 16,0-1-28-16,9-12 56 15,-1-3-40-15,-3-11-32 16,-1 0-4-16,-17-12-52 16,-8 4 28-16,-13-11-56 15,-4 3 48-15,-18-14-28 16,14 7 40-16,-9-12 28 15,8 8 0-15,1-3-16 16,8 7 4-16,13 3 20 16,4 9-4-16,17-1 60 15,4 12-40-15,13-1 40 16,4 12-36-16,5 0-8 16,0 8-16-16,-1-8 4 15,-12 4-8-15,9-4 52 16,-10 3-32-16,-12-3-124 15,-4 4 52-15,-17-4-184 16,-4 0 128-16</inkml:trace>
          <inkml:trace contextRef="#ctx0" brushRef="#br0" timeOffset="175775.5369">18214 10587 684 0,'-21'-8'252'0,"21"8"-192"0,-17 12-20 0,12-1 144 15,-7 4-108-15,-5 8 76 16,0 0-88-16,-5 7 28 16,5 4-56-16,-4 4 24 15,0 3-32-15,8 9 8 16,4-1-20-16,9 4 0 16,5 0-8-16,3-8 56 15,9-7-36-15,0-8-136 16,0-7 60-16,9-8-208 15,-9 0 148-15,13-7-500 16,4-4 340-16</inkml:trace>
        </inkml:traceGroup>
        <inkml:traceGroup>
          <inkml:annotationXML>
            <emma:emma xmlns:emma="http://www.w3.org/2003/04/emma" version="1.0">
              <emma:interpretation id="{1D21CA89-897C-4A6F-AB5C-147938902457}" emma:medium="tactile" emma:mode="ink">
                <msink:context xmlns:msink="http://schemas.microsoft.com/ink/2010/main" type="inkWord" rotatedBoundingBox="21086,10700 23591,10689 23598,12164 21093,12175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76028.6047">18797 10909 684 0,'13'-8'252'0,"-13"8"-192"0,30-7-20 0,-9 3 48 15,0 4-56-15,18-8-12 16,-5 8-12-16</inkml:trace>
          <inkml:trace contextRef="#ctx0" brushRef="#br0" timeOffset="176621.1808">19129 11620 580 0,'-4'34'216'16,"4"-34"-168"-16,4 8-12 0,-4-8 128 15,0 0-96-15,0-4 44 16,0 4-68-16,9-11 20 15,-5-1-36-15,9-7 0 16,4 1-16-16,4-17 12 16,1 9-16-16,16-19-4 15,-8 7 0-15,0-42-32 16,4 8 16-16,-5-30 12 16,1 15 4-16,-4-4 8 0,4 19-8 15,-1-3-12-15,1 14 4 16,13 0 72-16,-13 12-36 0,25 8 48 15,-12 14-44 1,-1 12-28-16,5 15-8 0,-17 11-20 16,0 8 12-16,-22 12 32 15,-4-1-16-15,-16 4 52 16,-5-4-32 0,-26 4-16-16,13 0-4 0,-17-11-80 15,5 4 40-15,-1-12-24 16,13 0 36-16,5-8-60 15,21-7 44-15,-1-7-108 16,14 3 84-16,8-7-44 16,8 7 60-16,5 8 8 15,13 7 20-15,-1 12 20 16,-3 3 0-16,-18 8 104 16,9 0-60-16,-30 0 104 15,8 0-88-15,-29-15 52 16,-5 4-72-16,-16-4-4 15,4-4-24-15,-9-11-20 16,8 0 0-16,14-19-252 16,8 3 140-16</inkml:trace>
          <inkml:trace contextRef="#ctx0" brushRef="#br0" timeOffset="176964.594">20224 10610 872 0,'30'-19'324'0,"-30"19"-252"0,51 7-20 0,-26 1 40 16,14 7-60-16,3 4 4 15,5 4-20-15,-4 3 24 16,-9 4-24-16,-5-3 12 16,-16-4-16-16,-13-1-16 15,-13-3 0-15,-25 0 20 16,4 0-8-16,-13-4 60 15,0 4-40-15,-4 0-4 16,34 0-12-16,0 0-12 16,4 0 4-16,30 0 20 15,5 0-12-15,16-4-20 16,0-4 0-16</inkml:trace>
          <inkml:trace contextRef="#ctx0" brushRef="#br0" timeOffset="177013.2242">20309 10829 748 0,'0'-26'276'0,"0"26"-216"0,34-8-16 16,-8 4 56 0,3 8-64-16,18-4 4 15,0 8-24-15,4-1-100 16,0 1 48-16</inkml:trace>
          <inkml:trace contextRef="#ctx0" brushRef="#br0" timeOffset="177722.0858">21127 10178 768 0,'17'8'284'0,"-17"-8"-220"0,42 41-20 16,-12 1 120-1,-4 7-100-15,-1 38 80 16,-4 0-84-16,-12 38 76 16,-5-7-80-16,-17 22 8 15,-4-15-40-15,-38-4 48 16,8-23-40-16,-51-3-52 16,17-16 12-16,-25-11-268 15,12-7 156-15</inkml:trace>
        </inkml:traceGroup>
      </inkml:traceGroup>
    </inkml:traceGroup>
    <inkml:traceGroup>
      <inkml:annotationXML>
        <emma:emma xmlns:emma="http://www.w3.org/2003/04/emma" version="1.0">
          <emma:interpretation id="{3750D3B2-BD7B-48AC-B8FB-6A241209C637}" emma:medium="tactile" emma:mode="ink">
            <msink:context xmlns:msink="http://schemas.microsoft.com/ink/2010/main" type="paragraph" rotatedBoundingBox="308,12632 10117,12479 10139,13854 329,14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0386A-A27F-4D84-A530-94584982ACDD}" emma:medium="tactile" emma:mode="ink">
              <msink:context xmlns:msink="http://schemas.microsoft.com/ink/2010/main" type="inkBullet" rotatedBoundingBox="308,12632 3486,12582 3505,13812 327,13862"/>
            </emma:interpretation>
          </emma:emma>
        </inkml:annotationXML>
        <inkml:trace contextRef="#ctx0" brushRef="#br0" timeOffset="130211.0842">1194 12638 416 0,'0'-7'152'0,"0"7"-116"0,8-11-12 16,-8 3 188 0,0 8-120-16,-4-11-8 15,4 7-56-15,0-4 40 16,0 4-36-16,-4-3-16 15,4 3-8-15,-13-3 8 16,4 7-8-16,-12-4-4 16,4 4 0-16,-17-4-24 15,9 4 12-15,-27-8 56 0,10 5-24 0,-18-9 76 16,9 5-52 0,-4-5-16-16,12 9-20 0,1-9 8 15,12 8-12-15,0-3 16 16,13 3-16-16,0-4-12 15,8 8 0-15,-3-7-24 16,3 7 16-16,1 7-12 16,8 1 12-16,-9 3-8 15,9 12 8-15,-8 4 36 16,3-1-16-16,1 8 8 16,0 8-8-16,-9-1 20 15,5-6-16-15,-5 14-20 16,13 4 0-16,-13 3 12 15,4-3 0-15,1-3-4 16,-1-5 4-16,9-7 4 16,0-4-4-16,0-7-20 15,5-1 8-15,3-3 4 16,5-4 4-16,0 0 44 16,8 0-24-16,0-4 24 15,9 0-24-15,13-4-16 16,-1 0-8-16,5-11 28 15,-4 8-12-15,-1-8 4 16,1 8-8-16,-9-8-128 16,0 0 64-16,-13-8-172 15,1 8 128-15,-14-8-452 0,-4 5 304 0</inkml:trace>
        <inkml:trace contextRef="#ctx0" brushRef="#br0" timeOffset="130432.6742">491 12903 832 0,'-17'-19'308'0,"17"19"-240"0,9 0-20 0,-1 0 116 16,-4 0-100-16,5 0 44 16,-1 8-64-16,14-4 4 15,12 0-32-15,4-4 0 16,5 3-8-16,16-3 48 15,-3-3-32-15,-5 3-196 16,0 0 92-16</inkml:trace>
        <inkml:trace contextRef="#ctx0" brushRef="#br0" timeOffset="135500.4871">-1668 12419 520 0,'-25'-15'192'0,"25"15"-152"0,-17 7-8 0,8 1 52 16,5 3-52-16,-9 16 92 31,9 3-68-31,-9 4 36 0,5 12-56 0,-5-9 32 15,9 1-36-15,-14-4 16 16,10-3-28-16,-9 3 36 16,8 0-32-16,-8 0 12 15,-4-8-20-15,0 5 0 16,8-5-8-16,-8 1 4 16,4-1-8-16,8-3-12 15,-4-1 4-15,5 1-24 16,8-4 16-16,0 0-4 15,0 0 8-15,21 4 8 16,5-1 0 0,16 1 16-16,1 4-8 15,12-5 16-15,1 1-16 0,-1-4-28 16,-12-4 8-16,3-4-172 16,-12-3 104-16,-4 0-364 15,-8-8 248-15</inkml:trace>
        <inkml:trace contextRef="#ctx0" brushRef="#br0" timeOffset="135707.063">-1923 12831 684 0,'-26'-11'252'0,"26"11"-192"0,17 4-20 0,-4-4 84 15,8 0-76-15,18 0 52 16,3 4-60-16,18-4 8 15,-5 3-32-15,5-6-132 16,-9-1 64-16,4-4-500 16,-8 5 304-16</inkml:trace>
        <inkml:trace contextRef="#ctx0" brushRef="#br0" timeOffset="135142.9057">-1783 12457 580 0,'-17'0'216'15,"17"0"-168"-15,13 7-12 0,0 1 112 16,4-8-88-16,17 7 28 16,8-7-52-16,10 0-24 15,3 4-4-15,0-4 8 16,-4 0-8-16,0 0-4 16,-8 0 0-16,-9 0-148 15,-4 8 80-15,-22-1-288 16,-3 5 192-16</inkml:trace>
        <inkml:trace contextRef="#ctx0" brushRef="#br0" timeOffset="136018.658">-1655 12139 944 0,'-30'-4'352'0,"30"4"-276"0,4-8-20 0,5 8 76 16,4 0-84-16,8-3 8 16,9 3-36-16,8-4 16 15,0 4-24-15,9-4-120 16,-4 0 60-16</inkml:trace>
      </inkml:traceGroup>
      <inkml:traceGroup>
        <inkml:annotationXML>
          <emma:emma xmlns:emma="http://www.w3.org/2003/04/emma" version="1.0">
            <emma:interpretation id="{8F2943C1-B5A9-45F8-BC79-1B2E3244BAF0}" emma:medium="tactile" emma:mode="ink">
              <msink:context xmlns:msink="http://schemas.microsoft.com/ink/2010/main" type="line" rotatedBoundingBox="1237,12748 10119,12610 10139,13854 1257,13992"/>
            </emma:interpretation>
          </emma:emma>
        </inkml:annotationXML>
        <inkml:traceGroup>
          <inkml:annotationXML>
            <emma:emma xmlns:emma="http://www.w3.org/2003/04/emma" version="1.0">
              <emma:interpretation id="{0DF51CB3-92B1-4B74-B48E-8A65ABF0FA1D}" emma:medium="tactile" emma:mode="ink">
                <msink:context xmlns:msink="http://schemas.microsoft.com/ink/2010/main" type="inkWord" rotatedBoundingBox="1237,12748 3698,12710 3718,13954 1257,13992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36616.2459">-1012 12828 684 0,'-34'-8'252'0,"34"8"-192"0,4 4-20 0,5 0 48 15,12-1-56-15,9 1 16 16,12 0-32-16,9-4-192 16,1 0 92-16</inkml:trace>
          <inkml:trace contextRef="#ctx0" brushRef="#br0" timeOffset="136354.6103">-1003 12657 892 0,'-9'0'332'0,"9"0"-260"0,9 0-20 16,-1 0-52-1,5 4-12-15,17 0-40 0,-9 4 32 16</inkml:trace>
          <inkml:trace contextRef="#ctx0" brushRef="#br0" timeOffset="136957.5655">-228 12657 684 0,'0'12'252'0,"0"-12"-192"0,8 30-20 16,5-15 84-1,-5 0-76-15,9 8-12 16,5 4-20-16,3-1 4 16,-4 0-12-16,1-3 4 15,3 0-4-15,-12-4-392 16,8 0 208-16</inkml:trace>
          <inkml:trace contextRef="#ctx0" brushRef="#br0" timeOffset="137398.3317">-148 12245 780 0,'9'-19'288'0,"-9"19"-224"0,21-4-20 16,-8 8 68 0,0 3-72-16,8 5 28 15,5 7-40-15,8 3 36 16,4 5-36-16,5-1-268 16,-1 5 128-16</inkml:trace>
          <inkml:trace contextRef="#ctx0" brushRef="#br0" timeOffset="136977.1187">-54 12620 728 0,'-38'41'268'0,"38"-41"-208"0,-26 49-16 0,5-26 72 0,12 0-72 0,-8 3-28 16,5 1-12-16,-10-1-24 15,14-3 12 1</inkml:trace>
          <inkml:trace contextRef="#ctx0" brushRef="#br0" timeOffset="139969.5085">1300 13320 624 0,'0'0'228'0,"4"-4"-176"0,-4 4-16 16,0-4 104-1,0 4-84-15,0-7-4 16,0 3-32-16,-4-4 28 16,4 4-24-16,-4 1 12 15,0 3-20-15,-5 0 44 16,1 7-32-16,-5-3 4 15,4 7-20-15,-8 5 20 16,5-1-20-16,-1 4 4 0,9 0-8 0,-1-1-8 16,10 1 4-16,-5-3 4 15,17-5-4-15,4-7-4 16,0-4 4-16,9-12 12 16,4 5-8-16,0-12-28 15,-4 7 8-15,-13-6 12 16,-4 2 4-16,-18-6 8 15,-3 7-8-15,-13-4 8 16,4 3-8-16,-5 5-20 16,1 4 8-16,8 3-128 15,13 4 76-15,0 0-392 16,13 7 252-16</inkml:trace>
        </inkml:traceGroup>
        <inkml:traceGroup>
          <inkml:annotationXML>
            <emma:emma xmlns:emma="http://www.w3.org/2003/04/emma" version="1.0">
              <emma:interpretation id="{524E3822-C176-45E7-97D2-E4A270C4C6EB}" emma:medium="tactile" emma:mode="ink">
                <msink:context xmlns:msink="http://schemas.microsoft.com/ink/2010/main" type="inkWord" rotatedBoundingBox="4266,13141 5723,13118 5729,13506 4272,13529"/>
              </emma:interpretation>
            </emma:emma>
          </inkml:annotationXML>
          <inkml:trace contextRef="#ctx0" brushRef="#br0" timeOffset="141050.0541">2203 12752 508 0,'4'-11'188'0,"-4"11"-148"0,4-15-8 0,1 7 140 16,-1 4-100-16,0-7 8 15,-4 7-52-15,-8-7 64 16,8 3-56-16,-5-3 12 16,1 3-28-16,-9-3 16 15,13 7-24-15,-12-7 12 16,3 7-12-16,-4 0 12 16,5 4-16-16,-13 0 16 15,4 4-16-15,-5 3 32 16,1 5-24-16,0 3 12 15,8 0-16-15,-8 12 36 16,4-8-24-16,4 15 12 16,4 0-20-16,9 7-8 15,13-3-4-15,8 0 4 16,5 0-4-16,16-12-4 16,14-3 4-16,3-15-40 15,5-1 20-15,4-14-72 16,-12-5 48-16,-5-10 8 15,-4-1 20-15,-5-11 28 0,-12 7-8 16,-17-7 24-16,8 11-20 16,-21-3 48-16,9 11-32 0,-18-4 48 15,9 11-44-15,-8 5-16 16,3 6-8-16,-3 5-44 16,8 7 20-16,-9 8 4 15,18-1 12-15,-9 5 0 16,8 3 0-16,5-3-12 15,4-5 8-15,5-6-4 16,3-5 0-16,5-11-28 16,0 0 20-16,0-15-28 15,4 3 24-15,-13-10 0 16,9 3 12-16,-9-8 24 16,0 1-8-16,-12 3-20 15,8 4 4-15,-4-3 12 16,-1 3 0-16,10 3-36 15,3 5 16-15,1-4-20 16,4 7 20-16,-1-3 28 16,1 3-8-16,4-3 0 15,-8 7 0-15,-5-3 12 16,0 3-8-16,-8-4 68 16,4 5-44-16,-13-5 4 15,-4 8-20-15,0-4 8 16,0 8-16-16,-4-4-48 15,8 0 24-15,-4 4-24 16,9 7 24-16,4 4 0 16,12 0 8-16,1 4 16 0,8 4-4 15,0 0-12-15,0 3 4 16,-13 1 12-16,1 3-4 0,-22-3 84 16,0-1-44-16,-13-7 4 15,-8-4-28-15,-1-7 4 16,1-5-12-16,-9-6-24 15,13-1 4-15,-4-7-296 16,8 3 168-16</inkml:trace>
        </inkml:traceGroup>
        <inkml:traceGroup>
          <inkml:annotationXML>
            <emma:emma xmlns:emma="http://www.w3.org/2003/04/emma" version="1.0">
              <emma:interpretation id="{7973B00F-23DE-497D-A3FC-27184CD63029}" emma:medium="tactile" emma:mode="ink">
                <msink:context xmlns:msink="http://schemas.microsoft.com/ink/2010/main" type="inkWord" rotatedBoundingBox="6107,12754 8969,12710 8987,13863 6125,13908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2256.9955">4162 12517 340 0,'13'-15'128'0,"-5"11"-100"0,5-7-8 16,-13 3 112-1,8 8-76-15,-8-11 84 16,9 0-80-16,-9-8-24 16,4 7-20-16,-4-6-24 15,0 2 4-15,-4-2 92 16,4 2-48-16,-9 1 72 0,1 8-64 0,-5-1 28 16,-4 8-44-16,-17 8 16 15,4 3-28-15,-21 19 72 16,17 12-56-1,-13 3 4-15,13 12-24 0,-4-4-4 16,16 4-4-16,-3 15 4 16,8-4-8-1,8 11-28-15,9-7 12 0,17-4 48 16,-4-7-16-16,30-16-176 16,-5-7 84-16,26-19-300 15,4-4 208-15</inkml:trace>
          <inkml:trace contextRef="#ctx0" brushRef="#br0" timeOffset="142838.2125">4473 12646 612 0,'-9'-30'228'0,"9"30"-180"0,-13 0-12 16,5 0 168-1,8 0-120-15,-9 4 8 16,9 7-52-16,-12 4 4 15,12 0-24-15,-9 4-16 16,9 4-8-16,-4 0 12 16,8-1-4-16,-4-3-4 15,0 4 4-15,9-4 20 16,-1 0-12-16,-4-8-56 0,13 0 20 0,-4-11-60 16,4 4 48-16,-4-15-28 15,8 3 40-15,-12-11-8 16,3 4 20-16,-3-7 8 15,4 3 4-15,-5 0 68 16,1 11-36 0,-1 1 4-16,-3 7-20 0,12 3 16 15,-5 9-20-15,18 3 24 16,4 8-24-16,13-1-4 16,-4 1-4-16,12-4 12 15,-8-4-8-15,-5-7-48 16,-7-5 24-16,-6-10-32 15,-7 3 28-15,-5-11 8 16,-5 0 12-16,-12-12-20 16,0 8 12-16,-8-15 4 15,8 4 4-15,0-4-12 16,0 7 8-16,0 1 4 16,17 3 0-16,-4 12 24 15,8 3-12-15,5 4 48 16,-1 8-32-16,13-4 40 15,5 4-40-15,8 0 12 16,0 3-24-16,0-7 20 16,5 4-24-16,-18-4 12 15,5 4-12-15,-22-4-88 16,9 0 44-16</inkml:trace>
          <inkml:trace contextRef="#ctx0" brushRef="#br0" timeOffset="143099.3259">5443 12218 880 0,'-29'0'328'0,"29"0"-256"0,-34 31-16 0,21-9 28 16,4 9-56-16,-8 22 32 15,5 3-32-15,-10 9 44 16,14-9-40-16,-1-3 12 15,-4-3-28-15,5-1 20 16,4-4-24-16,-5-3 12 16,9 0-12-16,0-8-24 15,9-4 4-15,3-11-156 16,10 0 92-16</inkml:trace>
          <inkml:trace contextRef="#ctx0" brushRef="#br0" timeOffset="143285.471">5793 12729 976 0,'0'0'360'0,"0"0"-280"0,21-3-20 0,0-1-8 15,9 4-40-15,34-4-164 16,-4 4 84-16</inkml:trace>
          <inkml:trace contextRef="#ctx0" brushRef="#br0" timeOffset="144624.0075">6287 13358 436 0,'-9'-4'160'0,"9"4"-124"0,-8-12-8 0,8 5 116 15,0-1-84-15,8-14 52 16,-8-1-64-16,9-19 88 16,-1 1-76-16,-4-27 24 15,13 7-48-15,-4-15 12 16,0 16-28-16,-5-16 16 15,10 19-20-15,-6-18 20 16,1 6-24-16,4-6 24 16,-4 7-24-16,8-8 24 15,9 27-24-15,0-8 32 16,4 19-28-16,-4 8-4 16,-1 15-8-16,1 11 4 15,-8 11-4-15,-1 16 24 16,-13 7-16-16,-8 12 48 0,0 0-32 15,-17-1-68-15,-4-3 20 16,-5-8-72-16,1 1 52 0,-1-9-16 16,5-3 32-16,-4-7-56 15,12-1 44-15,4-11-8 16,9 4 24-16,0 0-4 16,17-1 12-16,5 5-20 15,7 7 20-15,-3 0-4 16,12 4 8-16,-16 0 24 15,-1 0-8-15,-21-4 76 16,-9 4-48-16,-12-4 68 16,-5 4-64-16,-12-7 8 15,8 3-28-15,-4-15 24 16,4 7-28-16,13-18-92 16,5 11 40-16,20-15-280 15,5-4 176-15</inkml:trace>
        </inkml:traceGroup>
        <inkml:traceGroup>
          <inkml:annotationXML>
            <emma:emma xmlns:emma="http://www.w3.org/2003/04/emma" version="1.0">
              <emma:interpretation id="{35304C76-74A4-4234-9D22-70E737F4571A}" emma:medium="tactile" emma:mode="ink">
                <msink:context xmlns:msink="http://schemas.microsoft.com/ink/2010/main" type="inkWord" rotatedBoundingBox="9314,12705 10121,12693 10135,13636 9328,13648"/>
              </emma:interpretation>
            </emma:emma>
          </inkml:annotationXML>
          <inkml:trace contextRef="#ctx0" brushRef="#br0" timeOffset="145166.045">7049 12657 756 0,'-17'-19'280'0,"17"19"-216"15,-4-7-20-15,8 3 56 16,4 8-64-16,5-4 48 16,17 0-48-16,8 0 8 15,5 7-28-15,8-3-68 16,13 4 24-16</inkml:trace>
          <inkml:trace contextRef="#ctx0" brushRef="#br0" timeOffset="144940.0152">7049 12449 756 0,'-9'-30'280'0,"9"30"-216"0,9-19-20 16,-5 11 144 0,5 5-112-16,-1-5-12 15,5 8-40-15,8 8-36 16,9 3 4-16,0 8 32 15,8 7-16-15,-12 5 0 0,3-1-4 0,-20 4 12 16,-9-4-8-16,-17 1-4 16,-4-1 0-16,-13-4 28 15,4-3-16-15,-9-4 40 16,14-4-32 0,-5-3 4-16,13 3-16 0,4-8-52 15,5 5 24-15,16-5 56 16,5 1-20-16,4-8-120 15,13 4 52-15,13-8-212 16,-9 4 144-16,4-4-272 16,4 0 220-16</inkml:trace>
          <inkml:trace contextRef="#ctx0" brushRef="#br0" timeOffset="145464.0223">7658 12184 956 0,'21'31'352'0,"-21"-31"-272"0,34 98-24 0,-8-41 120 15,-1-4-108-15,1 22 68 16,-1 1-76-16,-16 19 20 16,4-8-48-16,-35 19-96 15,-3-8 32-15,-43-11-244 16,12-7 152-16</inkml:trace>
        </inkml:traceGroup>
      </inkml:traceGroup>
    </inkml:traceGroup>
    <inkml:traceGroup>
      <inkml:annotationXML>
        <emma:emma xmlns:emma="http://www.w3.org/2003/04/emma" version="1.0">
          <emma:interpretation id="{047E4206-4D57-43FB-B03D-FC511E81BC83}" emma:medium="tactile" emma:mode="ink">
            <msink:context xmlns:msink="http://schemas.microsoft.com/ink/2010/main" type="paragraph" rotatedBoundingBox="368,14009 10241,14050 10233,16029 360,15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B1A773-8678-4FDF-A047-8FD45873ED1F}" emma:medium="tactile" emma:mode="ink">
              <msink:context xmlns:msink="http://schemas.microsoft.com/ink/2010/main" type="line" rotatedBoundingBox="368,14009 10241,14050 10233,16029 360,15988"/>
            </emma:interpretation>
          </emma:emma>
        </inkml:annotationXML>
        <inkml:traceGroup>
          <inkml:annotationXML>
            <emma:emma xmlns:emma="http://www.w3.org/2003/04/emma" version="1.0">
              <emma:interpretation id="{4B58EC30-077F-491F-94A4-903605E5795D}" emma:medium="tactile" emma:mode="ink">
                <msink:context xmlns:msink="http://schemas.microsoft.com/ink/2010/main" type="inkWord" rotatedBoundingBox="368,14158 913,14161 909,15077 364,1507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7808.4571">-1830 14005 600 0,'-8'-8'224'16,"8"8"-176"-16,-4-3-12 0,-1-1 132 15,10 8-100-15,-10-1 16 16,5 5-48-16,-8 7 8 16,-1 8-24-16,-3 15 36 15,7 7-32-15,-7 12-4 16,7 0-12-16,-3-4 12 15,8-4-12-15,-9-8-4 16,5-7 0-16,-5-7 12 16,9-8-8-16</inkml:trace>
          <inkml:trace contextRef="#ctx0" brushRef="#br0" timeOffset="148233.1449">-1842 14247 840 0,'-13'-23'312'0,"13"23"-244"0,30-15-16 15,-9 8 68 1,9 3-76-16,21-4 8 16,-4 8-32-16,8-3-4 15,0 6-8-15,-3-6-120 16,-6 3 60-16,-3-8-164 0,0 0 120 0</inkml:trace>
          <inkml:trace contextRef="#ctx0" brushRef="#br0" timeOffset="148023.083">-1395 13997 716 0,'-5'8'264'0,"5"-8"-204"0,-17 34-16 0,13 0 28 15,4-4-48-15,-4 31 24 16,8 3-28-16,-4 12 8 16,9-8-16-16,-9-7-32 15,4-8 8-15,-4-12-100 16,0-3 60-16</inkml:trace>
          <inkml:trace contextRef="#ctx0" brushRef="#br0" timeOffset="150321.8632">-1591 13660 592 0,'-9'-3'220'0,"5"3"-172"0,0 3-12 0,0-3 172 16,8 0-120-16,-4 0 16 15,0 0-60-15,4 0 56 16,5 8-52-16,8-8 28 15,4 0-44-15,4 0 0 16,5-8-20-16,9 5-200 16,-1-5 100-16</inkml:trace>
        </inkml:traceGroup>
        <inkml:traceGroup>
          <inkml:annotationXML>
            <emma:emma xmlns:emma="http://www.w3.org/2003/04/emma" version="1.0">
              <emma:interpretation id="{A9B4BE41-57D6-43F5-A1A4-6FBB97D89EE1}" emma:medium="tactile" emma:mode="ink">
                <msink:context xmlns:msink="http://schemas.microsoft.com/ink/2010/main" type="inkWord" rotatedBoundingBox="1515,14554 1711,14555 1710,14767 1514,1476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0818.5186">-769 14043 860 0,'-9'4'320'0,"9"-4"-248"0,4 3-20 0,1-3-20 16,3 4-28-16,5-4 16 15,4 4-12-15,9-4-160 16,-1 4 80-16,5-4-392 16,0 7 256-16</inkml:trace>
          <inkml:trace contextRef="#ctx0" brushRef="#br0" timeOffset="150825.0359">-774 14236 820 0,'5'7'304'0,"-5"-7"-236"0,12 12-20 0,-3-12 20 16,4 0-48-16,17 0-28 15,4 0 4-15,8-4-352 16,5 0 196-16</inkml:trace>
        </inkml:traceGroup>
        <inkml:traceGroup>
          <inkml:annotationXML>
            <emma:emma xmlns:emma="http://www.w3.org/2003/04/emma" version="1.0">
              <emma:interpretation id="{A93AFED1-5C4F-475B-8589-8B6FB5D9F997}" emma:medium="tactile" emma:mode="ink">
                <msink:context xmlns:msink="http://schemas.microsoft.com/ink/2010/main" type="inkWord" rotatedBoundingBox="2377,14125 2780,14127 2775,15233 2372,15231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2356.0269">287 14012 424 0,'-9'-11'156'0,"9"11"-120"0,-4-7-8 0,0 3 140 16,-1 8-96-16,-3-4 52 16,-1 0-76-16,-8 0 44 15,5 3-52-15,-14 1 8 16,9 7-32-16,-9 8 44 16,5 4-32-16,0 7-16 15,4 1-4-15,8-1-28 16,9-4 12-16,13-10 32 15,4-1-16-15,17-19-8 16,9 0-4-16,8-15-40 16,0 4 24-16,-4-8-72 15,-9 8 52-15,-8-4 8 16,0 4 20-16,-13 0 12 16,-4 7 0-16,-9 5-20 15,-4 3 12-15,-9 11 20 16,5 8-4-16,-4 30 40 15,3 12-24-15,-3 18 4 16,8-3-16-16,-4-8 20 16,8-7-20-16,-8-8-40 15,4-12 16-15,-13-3 12 0,0-8 0 0,-21-3-16 16,4-4 8-16,-12-12-12 16,-1 0 8-16,-8-11 36 15,13-4-16-15,3-11 96 16,14 4-56-16,13-12 12 15,8 4-36-15,17-3 24 16,8-1-32-16,14-4-32 16,-5 9 8-16,4-5-124 15,-8 11 76-15,-5-3-172 16,-3 8 128-16</inkml:trace>
          <inkml:trace contextRef="#ctx0" brushRef="#br0" timeOffset="152659.8352">308 13835 612 0,'-4'-8'228'0,"4"8"-180"0,8-15-12 0,-3 3 124 15,3 5-96-15,5-12 16 16,0 4-44-1,-1-8-8-15,1 8-16 0,0-8 20 16,0 4-20-16,-5 0 12 16,1 8-12-16,-5-4 28 15,0 7-24-15,-4 1 20 16,5 3-20-16,-5 4-68 16,8 4 24-16,1 7 40 15,3 8-8-15,1 11 40 16,0 4-28-16</inkml:trace>
        </inkml:traceGroup>
        <inkml:traceGroup>
          <inkml:annotationXML>
            <emma:emma xmlns:emma="http://www.w3.org/2003/04/emma" version="1.0">
              <emma:interpretation id="{6E153150-895E-4BD4-AF03-DA27B8F66AC8}" emma:medium="tactile" emma:mode="ink">
                <msink:context xmlns:msink="http://schemas.microsoft.com/ink/2010/main" type="inkWord" rotatedBoundingBox="3464,14022 4657,14027 4649,16006 3456,16001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54577.738">1990 13774 508 0,'4'-34'188'0,"-4"34"-148"0,13-38-8 16,-9 19 132-1,1 8-96-15,-5-12 112 16,0 4-100-16,-9-4 36 16,5 5-68-16,-9-1 28 15,5 7-44-15,-9-3-36 16,4 8 0-16,-9-5-8 16,5 8 4-16,-8 1 8 15,8 3 0-15,-13-4 24 0,9 8-12 0,-9-4-40 16,9 0 16-16,-9 3 20 31,4 13-4-31,-8 10-16 0,9 4 4 0,-9 20 12 16,8 3 0-1,-4 3-12-15,5-3 4 0,-1-7 12 16,9-5-4-16,0-7-20 16,9-7 8-16,-1-4 20 15,9-4-4-15,9-8-4 16,3 0 0-16,14-3 4 15,4-1-4-15,12 1-12 16,-3 0 4-16,3-1-4 16,-4 1 0-16,1-5-132 15,-5 5 72-15</inkml:trace>
          <inkml:trace contextRef="#ctx0" brushRef="#br0" timeOffset="155548.3915">1185 14376 820 0,'-17'0'304'0,"17"0"-236"0,0 0-20 0,4 0 64 16,9 0-72-16,13 0 52 15,4 0-52-15,42-4 32 16,5 4-40-16,25-4 8 15,4 8-24-15,14-4 36 16,-10 0-28-16,14-4-40 16,-18 0 8-16,-12-3 0 15,-17-1 8-15,-22 1 0 16,-17 3 0-16,-17-4-64 16,-3 1 36-16,-23-1-224 15,1 8 136-15</inkml:trace>
          <inkml:trace contextRef="#ctx0" brushRef="#br0" timeOffset="155814.6002">1649 14531 704 0,'-21'38'264'0,"21"-38"-208"0,-13 38-12 0,5-19 36 16,8 3-52-16,-9 5-4 15,1 3-12-15,-5 0 24 16,9-3-20-16,-5-8 32 16,1 0-32-16,16-19 12 15,5 0-16-15,0-15-8 16,12 3 0-16,9-14-40 16,0 7 20-16,1-4-20 15,-1 4 20-15,-5 0-8 16,-3 8 12-16,-5 3 36 15,-4 5-16-15,-8 10 52 16,-5 4-32-16,-8 20 20 16,0 3-28-16,-14 26 28 15,6 5-32-15,-18 10 4 16,0 1-12-16,-8-12-8 16,4-7 4-16,0-8-16 15,8-7 8-15,9 4-4 16,17-5 0-16,9 1 44 15,3-4-24-15,18-4-64 16,8 0 28-16,9-12-696 16,0-3 396-16</inkml:trace>
          <inkml:trace contextRef="#ctx0" brushRef="#br0" timeOffset="155282.685">1645 13846 644 0,'-13'-19'236'0,"13"19"-180"0,0 8-20 16,0-5 104 0,9 1-84-16,-5 7 24 0,9 5-48 15,4-1-20-15,8 4-8 0,1-8 20 16,4 4-12-16,0-7-40 15,4-1 16-15,4-3-112 16,5 0 68-16,-1-4-108 16,-3 4 96-16,-5-4-24 15,-5-4 56-15,-12 4 40 16,0 0 0-16,-8 0 152 16,-5 0-88-16,-12 0 60 15,3 7-72-15,-7 1 64 16,-1 3-68-16,-4 8-16 15,8 0-24-15,5 0-12 16,4 4 4-16,13-4 28 16,4 0-16-16,13-8 12 15,0-3-16-15,8-12-24 16,0 0 4-16,-4-7-4 16,-4 3 4-16,-13-7 24 15,-4 4-8-15,-17-4 16 16,-5 3-16-16,-16-3-20 15,-1 7 4-15,-8 1-68 16,8 3 44-16,-3 4-356 16,12 8 212-16</inkml:trace>
        </inkml:traceGroup>
        <inkml:traceGroup>
          <inkml:annotationXML>
            <emma:emma xmlns:emma="http://www.w3.org/2003/04/emma" version="1.0">
              <emma:interpretation id="{0302A293-845C-4BEF-AE93-7EC2738C6C1A}" emma:medium="tactile" emma:mode="ink">
                <msink:context xmlns:msink="http://schemas.microsoft.com/ink/2010/main" type="inkWord" rotatedBoundingBox="5367,14288 8321,14300 8318,15046 5364,15034"/>
              </emma:interpretation>
              <emma:one-of disjunction-type="recognition" id="oneOf36">
                <emma:interpretation id="interp48" emma:lang="" emma:confidence="0">
                  <emma:literal>(we-pa)</emma:literal>
                </emma:interpretation>
                <emma:interpretation id="interp49" emma:lang="" emma:confidence="0">
                  <emma:literal>(we-pa.)</emma:literal>
                </emma:interpretation>
                <emma:interpretation id="interp50" emma:lang="" emma:confidence="0">
                  <emma:literal>(wc-pa)</emma:literal>
                </emma:interpretation>
                <emma:interpretation id="interp51" emma:lang="" emma:confidence="0">
                  <emma:literal>(wc-pa.)</emma:literal>
                </emma:interpretation>
                <emma:interpretation id="interp52" emma:lang="" emma:confidence="0">
                  <emma:literal>(We-pa)</emma:literal>
                </emma:interpretation>
              </emma:one-of>
            </emma:emma>
          </inkml:annotationXML>
          <inkml:trace contextRef="#ctx0" brushRef="#br0" timeOffset="157491.946">5107 13789 780 0,'-8'-4'288'0,"8"4"-224"0,-22 4-20 0,5 7 56 16,9 5-64-16,-22 10 56 15,0 4-52-15,-25 16 40 16,8-1-44-16,-13 31 24 15,9 0-32-15,13 11-28 16,12-4 0-16,18-7 0 16,16-12 0-16,18-22-188 15,8-1 104-15</inkml:trace>
          <inkml:trace contextRef="#ctx0" brushRef="#br0" timeOffset="157836.3676">5120 14058 624 0,'-13'-19'228'0,"13"19"-176"0,4 4-16 15,-8-4 140 1,0 7-104-16,-5 12 24 16,9 4-56-16,-12 15 16 15,12 7-28-15,0 8 0 16,4 0-16-16,-4-4-8 15,8-7 0-15,1-8 40 16,-1-7-24-16,9-12-88 16,0-4 36-16,0-11-80 0,0 0 68 0,-4-15-44 15,0 0 52-15,0-15-40 16,-5 7 40-16,-8-7 28 16,5 7 8-16,-5 8 100 15,0 7-56-15,0 16 60 16,8 11-60-16,1 11 24 15,8 0-40-15,17 0-8 16,0 1-12-16,8-9 28 16,5 1-20-16,0-11-40 15,-4-1 12-15,-5-15-68 16,-8 0 44-16,-13-11-8 16,-4 0 24-16,-13-19-24 15,0 7 28-15,-13-26-20 16,0 4 20-16,-8-8 16 15,4 8 4-15,8 4 84 16,-4 15-44-16,22 3 12 16,-5 12-32-16,13 4 12 15,13 3-20-15,-4 8 64 16,3 0-48-16,14 0 24 16,-5 8-36-16,13-8 8 15,0 3-16-15,5-3 44 16,-9 0-28-16,-13-3-76 15,4 3 24-15,-25-4-88 16,4 0 60-16,-26-4-132 16,1 5 104-16,-5-9-208 15,-4 5 160-15,-4-12-272 0,12 7 224 16</inkml:trace>
          <inkml:trace contextRef="#ctx0" brushRef="#br0" timeOffset="158067.14">5916 13884 704 0,'-8'-4'264'0,"8"4"-208"0,-22 11-12 0,10 1 168 15,3 3-124-15,-12 4 104 16,8 3-108-16,-13 13 40 16,14-1-68-16,-10 19-44 15,14 3-8-15,4 9 20 16,4-5-12-16,8-3 4 16,5-8-8-16,12-15-200 15,5-7 104-15,21-16-332 16,5-3 232-16</inkml:trace>
          <inkml:trace contextRef="#ctx0" brushRef="#br0" timeOffset="156965.0794">3348 14107 372 0,'5'-23'140'0,"-5"23"-112"0,4-15-4 16,-4 8 172-1,0 3-112-15,-9 0 64 16,5 0-88-16,-9-7 64 15,1 11-72-15,-10 0 36 0,5 0-52 0,-13 8 0 16,9 3-24-16,-9 0 12 16,5 1-16-16,-5 18 76 15,4-4-48-15,5 8-4 16,8 4-20-16,5 0 0 16,4 0-8-16,12-12 16 15,9 1-12-15,9-16 16 16,4 1-16-16,16-20-40 15,5-3 20-15,18-4-24 16,-6-4 20-16,6-12-36 16,-10 12 32-16,-16-7 24 15,-9 3 0-15,-17-3-16 16,-4 11 4-16,-18-1 40 16,-3 13-20-16,-9 10 44 15,0 8-32-15,0 19-40 16,8 4 8-16,14 8 0 15,7-1 8-15,14-3 32 16,4-4-16-16,4-12-4 16,0-3-8-16,4-16-76 15,-4 1 40-15,-4-12-40 16,0 0 40-16,-13-11 28 16,0 0 4-16,-13-15-8 15,-4 7 4-15,-8-15 4 16,-1 4 0-16,-8-4 0 15,4 12 0-15,-4-1 24 0,9 8-12 16,-5 1 4-16,9 6-8 16,-1 1-16-16,10 3 4 0,3 1-16 15,5 7 12-15,8-8 20 16,1 4-4-16,12-3 16 16,0 3-16-16,8-7-12 15,5 7 0-15,4-7 12 16,-4 7-4-16,0-8 24 15,-4 9-16-15,-5-5-20 16,0 4 0-16,-12 0-24 16,-1 4 20-1,-3 8-12-15,-1 3 12 0,0 16 44 16,-4 3-20-16,-4 12 16 16,0-4-16-16,-9 15 20 15,0-12-20-15,-17 8 24 16,5-11-24-16,-22-4 40 15,0-3-28-15,-21-9-4 16,4-3-12-16,-8-7-68 16,8-5 32-16,5-11-120 15,12 1 84-15,17-16-280 16,17 0 192-16</inkml:trace>
        </inkml:traceGroup>
        <inkml:traceGroup>
          <inkml:annotationXML>
            <emma:emma xmlns:emma="http://www.w3.org/2003/04/emma" version="1.0">
              <emma:interpretation id="{D7A7DC11-6C67-4CB8-8448-3D09D41F66B6}" emma:medium="tactile" emma:mode="ink">
                <msink:context xmlns:msink="http://schemas.microsoft.com/ink/2010/main" type="inkWord" rotatedBoundingBox="8616,14143 10241,14150 10237,15204 8611,15197"/>
              </emma:interpretation>
            </emma:emma>
          </inkml:annotationXML>
          <inkml:trace contextRef="#ctx0" brushRef="#br0" timeOffset="158350.3748">6321 14164 860 0,'0'4'320'0,"0"-4"-248"0,29-4-20 15,-7 0-4 1,-1 4-36-16,17-4-436 16,5 4 232-16</inkml:trace>
          <inkml:trace contextRef="#ctx0" brushRef="#br0" timeOffset="158990.1353">6539 14652 580 0,'-34'15'216'0,"34"-15"-168"0,-9 12-12 0,9-9 128 15,0 1-96-15,-4-4 68 16,8 0-76-16,-4-4 20 15,0 4-48-15,0-11 16 16,9 3-28-16,-1-10-8 16,-3 2-8-16,3-21 12 15,9 3-8-15,-4-35 4 16,0 5-4-16,8-23-8 16,-4 15 4-16,4-4-16 15,9 20 8-15,0-5-24 16,4 19 16-16,4 5 40 15,-4 6-16-15,5 12 36 16,-5 4-32-16,-4 15 12 16,-1 8-16-16,-7-1 20 15,-1 12-20-15,-13 4 12 0,-3-4-12 16,-5-4 28-16,0 12-24 16,-13-12-12-16,0-4-8 15,-8 4-24-15,4-7 16 0,-4-1-56 16,12-7 36-16,-4 0-28 15,13-7 36-15,0-1-88 16,13 8 64 0,8 0-4-16,1 8 32 0,-5-1-4 15,4 12 12-15,-8 8-8 16,12 3 8-16,-20-4 52 16,3 5-20-16,-16-5 132 15,8 1-84-15,-22-8 12 16,1-4-44-16,-9-8-8 15,0-3-16-15,5-8-16 16,8-3 0-16,8-23-304 16,9 11 168-16</inkml:trace>
          <inkml:trace contextRef="#ctx0" brushRef="#br0" timeOffset="159225.4641">7223 13941 912 0,'22'-12'340'0,"-22"12"-264"0,34-11-24 16,-17 7 88 0,4 8-88-16,0 0-20 15,13 3-20-15,-4 5-32 16,0-1 12-16,-9 4 32 0,1 0-16 0,-22 4 16 16,0 0-12-16,-22 0 20 15,1 4-20-15,-13-4-4 16,4 3-4-16,0-7 4 15,13 1-4-15,-4-5-28 16,21 4 12-16,0-4 40 16,9 1-16-16,12-5-52 15,9 5 16-15,12-9-208 16,-3 5 128-16</inkml:trace>
          <inkml:trace contextRef="#ctx0" brushRef="#br0" timeOffset="159561.274">7275 14047 800 0,'-9'-8'296'16,"9"8"-232"-16,13 0-16 0,-5-4 88 16,14 4-84-16,7 0 8 15,14 4-40-15,0 0 4 16,8 3-12-16,0-3-88 15,-9 0 44-15,-12 0-404 16,0 3 240-16</inkml:trace>
          <inkml:trace contextRef="#ctx0" brushRef="#br0" timeOffset="159569.2949">7875 13638 956 0,'0'22'352'0,"0"-22"-272"0,21 103-24 0,-8-54 112 16,4-4-104-16,-8 31 60 16,3 3-68-16,-33 27 36 15,4-7-52-15,-17-1-180 16,-4-14 76-16,-26-13-632 15,0-10 388-15</inkml:trace>
        </inkml:traceGroup>
      </inkml:traceGroup>
    </inkml:traceGroup>
    <inkml:traceGroup>
      <inkml:annotationXML>
        <emma:emma xmlns:emma="http://www.w3.org/2003/04/emma" version="1.0">
          <emma:interpretation id="{899E0A9D-12E9-4CF5-AFD8-561C8F116DE5}" emma:medium="tactile" emma:mode="ink">
            <msink:context xmlns:msink="http://schemas.microsoft.com/ink/2010/main" type="paragraph" rotatedBoundingBox="972,15661 10609,15534 10621,16442 984,16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E65430-F392-4DC8-9B01-1547BA36438C}" emma:medium="tactile" emma:mode="ink">
              <msink:context xmlns:msink="http://schemas.microsoft.com/ink/2010/main" type="line" rotatedBoundingBox="972,15661 10609,15534 10621,16442 984,16569"/>
            </emma:interpretation>
          </emma:emma>
        </inkml:annotationXML>
        <inkml:traceGroup>
          <inkml:annotationXML>
            <emma:emma xmlns:emma="http://www.w3.org/2003/04/emma" version="1.0">
              <emma:interpretation id="{65CFB097-C126-49A9-BA3C-18D7300185D8}" emma:medium="tactile" emma:mode="ink">
                <msink:context xmlns:msink="http://schemas.microsoft.com/ink/2010/main" type="inkWord" rotatedBoundingBox="972,15661 3340,15630 3352,16526 984,16557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96554.9913">-923 15299 540 0,'-4'-22'200'0,"4"22"-156"0,-13-19-12 0,1 11 52 15,3 8-52-15,-25-7 16 16,4-1-32-16,-21 16-24 16,9-1 0-16,-10 8 56 15,10 4-24-15,-1 15 88 32,22 0-64-32,8 27-4 0,9-1-28 0,21 16 16 15,13-8-20-15,29-3 24 16,5-9-24-16,9-10 24 15,-1-8-24-15,0-19-152 16,-3 3 72-16,3-29-340 16,-4 7 224-16</inkml:trace>
          <inkml:trace contextRef="#ctx0" brushRef="#br0" timeOffset="197278.6066">-1310 15958 696 0,'4'-4'256'0,"-4"4"-196"0,9-7-20 0,3 3 100 15,6 4-84-15,37-4 16 16,4 4-48-16,39-4 24 16,0 4-32-16,51-4 12 15,-4-3-16-15,30-1 20 16,-13 1-20-16,4-5-4 16,-30 5-4-16,-21-4-68 15,-21 7 36-15,-35-4-112 16,-16 4 80-16,-26-3-440 15,-9 14 276-15</inkml:trace>
          <inkml:trace contextRef="#ctx0" brushRef="#br0" timeOffset="196918.5358">-156 15159 696 0,'-4'-22'256'0,"4"22"-196"0,-5 11-20 0,1 4 68 15,4 4-68-15,-4 19 28 16,0 0-40-16,-9 22 0 16,4 1-16-16,-8 15 36 15,5-1-24-15,-6-10 4 16,6-9-16-16,-5-18 28 16,8-11-24-16,-12-23-84 15,8-4 36-15,0-35-80 16,9 1 68-16,4-26-68 15,4 7 64-15,9-15-76 16,4 11 72-16,13-15-44 16,4 15 56-16,9-3 100 15,-1 14-32-15,14 16 152 16,-10 15-100-16,14 19 60 16,-9 15-80-16,-13 7 28 15,-4 4-52-15,-21 1 24 16,-9-5-32-16,-29 4 80 15,-1 4-60-15,-25 4-200 16,4 0 84-16</inkml:trace>
          <inkml:trace contextRef="#ctx0" brushRef="#br0" timeOffset="197530.3136">1049 15867 756 0,'9'12'280'0,"-9"-12"-216"0,-9 34-20 0,5-16 24 16,-1 1-48-16,-16 12-8 16,4 3-8-16</inkml:trace>
        </inkml:traceGroup>
        <inkml:traceGroup>
          <inkml:annotationXML>
            <emma:emma xmlns:emma="http://www.w3.org/2003/04/emma" version="1.0">
              <emma:interpretation id="{D1967E6E-F8E7-43E2-BD68-8E75BE589D8D}" emma:medium="tactile" emma:mode="ink">
                <msink:context xmlns:msink="http://schemas.microsoft.com/ink/2010/main" type="inkWord" rotatedBoundingBox="5111,15847 5483,15842 5492,16478 5120,16482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98532.3636">2999 15337 416 0,'-8'-4'152'0,"8"4"-116"0,-30 19-12 0,13 4 128 16,4 4-88-16,-12 29 52 15,3 5-68-15,1 15-16 16,4-8-20-16,4-8 60 16,5-10-40-16,8-9-4 15,4-3-16-15,13-11 52 16,4-1-36-16,1-18 16 15,7 3-28-15,1-7 20 16,0 3-24-16,13-3-20 16,-14 4 0-16,5-5 32 15,0 5-16-15,13-4-204 0,-13 0 108 16</inkml:trace>
        </inkml:traceGroup>
        <inkml:traceGroup>
          <inkml:annotationXML>
            <emma:emma xmlns:emma="http://www.w3.org/2003/04/emma" version="1.0">
              <emma:interpretation id="{8EC1A6DA-B5A0-490A-9DC8-9E8AC861A830}" emma:medium="tactile" emma:mode="ink">
                <msink:context xmlns:msink="http://schemas.microsoft.com/ink/2010/main" type="inkWord" rotatedBoundingBox="6159,15761 8684,15727 8694,16467 6169,16501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98906.3586">3872 15674 912 0,'30'-23'340'0,"-30"23"-264"0,98 0-24 15,-34 0-16 1,0 8-32-16,34-4 52 16,0 3-32-16</inkml:trace>
          <inkml:trace contextRef="#ctx0" brushRef="#br0" timeOffset="198543.3926">4128 15277 392 0,'0'0'148'0,"0"0"-116"0,0-4-8 0,0 0 48 16,0 8-44-16,0-4 76 16,0 0-56-16,0 0 8 15,0 0-32-15,0 0 40 16,0 0-36-16,-5 0 20 16,5 0-28-16,-4 0 16 15,0 0-20-15,-5-4 36 16,5 4-28-16,-4-4 4 15,3 1-16-15,-7-5 12 16,3 8-16-16,-8 4-4 16,9 7 0-16,-14 16 12 15,9 3-8-15,-12 38 24 16,8 8-20-16,-4 18 4 16,4-7-8-16,0-3 12 0,8-16-12 15,0-11 40-15,9-8-24 16,5-15-32-16,3-8 4 0,14-14-324 15,7-5 176-15</inkml:trace>
          <inkml:trace contextRef="#ctx0" brushRef="#br0" timeOffset="198895.3296">4502 15315 704 0,'-21'-8'264'0,"21"8"-208"0,-13 34-12 0,5-7 80 15,8 3-76-15,-9 27 24 16,9 7-40-16,-8 15-48 16,8-7 8-16,-4-7-200 15,-1-9 112-15</inkml:trace>
          <inkml:trace contextRef="#ctx0" brushRef="#br0" timeOffset="199286.6095">5661 15280 528 0,'-34'-18'196'0,"34"18"-152"0,-64-16-12 0,17 9 132 15,4 3-96-15,-33 0 24 16,8 4-52-16,-5 0-28 16,22 4-4-16,4-4-28 15,17 8 12-15,5-1 4 16,16 5 4-16,5-5 0 16,4 1 0-16,-4 3-44 15,4 0 24-15,-9 5 60 16,1 2-20-16,-14 17 28 15,5-9-28-15,-4 23 8 16,8 0-16-16,1 4-8 16,3 4 0-16,5-8 20 15,8-3-12-15,0-5 12 16,9-6-12-16,0-9 20 16,8-3-20-16,5-4 4 0,4-4-8 0,-1-4-68 15,5-3 32 1,0-1-172-16,-4-3 108 0</inkml:trace>
          <inkml:trace contextRef="#ctx0" brushRef="#br0" timeOffset="199591.4861">5056 15519 976 0,'-26'-23'360'0,"26"23"-280"0,5-4-20 0,-1-3 56 16,4 14-76-16,22-14 16 15,9 7-32-15,37-4-12 16,5 8-8-16</inkml:trace>
          <inkml:trace contextRef="#ctx0" brushRef="#br0" timeOffset="199985.2972">6052 15250 696 0,'-12'-4'256'0,"12"4"-196"0,-22 23-20 16,10-4 32 0,7 4-48-16,-16 30 32 15,17 4-28-15,-13 22 28 16,4-3-32-16,0-4 4 16,5-12-16-16,3-14 20 15,1-12-20-15,4-12-84 0,-4-3 40 16,-9-19-156-16,5 0 104 0,-5-22-112 15,9-5 112-15,-1-30-96 16,10 1 100 0,16-24-52-16,13 8 72 0,17-4 0 15,17 16 36-15,5 7 408 16,-5 19-204-16,-9 11 128 16,1 12-180-16,-22 15 44 15,-12 11-104-15,-9 4 52 16,-13 3-68-16,-17 5 60 15,-8-1-64-15,-9-3 36 16,0 0-48-16,-4-4-256 16,5 3 116-16</inkml:trace>
        </inkml:traceGroup>
        <inkml:traceGroup>
          <inkml:annotationXML>
            <emma:emma xmlns:emma="http://www.w3.org/2003/04/emma" version="1.0">
              <emma:interpretation id="{27227F96-3651-4519-835C-1EB129DC018F}" emma:medium="tactile" emma:mode="ink">
                <msink:context xmlns:msink="http://schemas.microsoft.com/ink/2010/main" type="inkWord" rotatedBoundingBox="9653,16016 9737,16014 9738,16038 9653,16039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99995.8252">7360 15504 904 0,'29'15'332'0,"-7"-8"-256"0,-9-7-24 15,8 0-96-15</inkml:trace>
        </inkml:traceGroup>
        <inkml:traceGroup>
          <inkml:annotationXML>
            <emma:emma xmlns:emma="http://www.w3.org/2003/04/emma" version="1.0">
              <emma:interpretation id="{56CD9BA0-3F52-49AB-A63D-9193FB5129CC}" emma:medium="tactile" emma:mode="ink">
                <msink:context xmlns:msink="http://schemas.microsoft.com/ink/2010/main" type="inkWord" rotatedBoundingBox="10584,15963 10614,15962 10615,15978 10585,15978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00078.0438">8292 15466 840 0,'17'-15'312'0,"-17"19"-244"0,5-1-16 0,3 5-40 15</inkml:trace>
        </inkml:traceGroup>
      </inkml:traceGroup>
    </inkml:traceGroup>
    <inkml:traceGroup>
      <inkml:annotationXML>
        <emma:emma xmlns:emma="http://www.w3.org/2003/04/emma" version="1.0">
          <emma:interpretation id="{2BA66DD5-06A0-42E4-B4F7-1581ED99244E}" emma:medium="tactile" emma:mode="ink">
            <msink:context xmlns:msink="http://schemas.microsoft.com/ink/2010/main" type="paragraph" rotatedBoundingBox="1715,16541 20925,16013 20997,18629 1787,191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B79609-BB82-41AC-A682-1A06B0912B38}" emma:medium="tactile" emma:mode="ink">
              <msink:context xmlns:msink="http://schemas.microsoft.com/ink/2010/main" type="line" rotatedBoundingBox="1715,16541 20925,16013 20997,18629 1787,19156"/>
            </emma:interpretation>
          </emma:emma>
        </inkml:annotationXML>
        <inkml:traceGroup>
          <inkml:annotationXML>
            <emma:emma xmlns:emma="http://www.w3.org/2003/04/emma" version="1.0">
              <emma:interpretation id="{7C08147C-6F1C-403A-8B1E-1EBA4641BC93}" emma:medium="tactile" emma:mode="ink">
                <msink:context xmlns:msink="http://schemas.microsoft.com/ink/2010/main" type="inkWord" rotatedBoundingBox="1715,16541 4010,16478 4045,17756 1750,17819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05898.5657">-67 16049 600 0,'-8'-15'224'0,"12"11"-176"0,-8 0-12 15,4 4 220-15,0-4-148 16,0 4 36-16,0-3-88 16,0 3-60-16,0 0 0 15,8 0 24-15,5 0-12 0,13 0 36 16,25-4-28-16,25 0 4 16,14 4-12-16,-1 8-316 15,5 3 172-15,25 8-504 16</inkml:trace>
          <inkml:trace contextRef="#ctx0" brushRef="#br0" timeOffset="204751.6743">670 16435 664 0,'4'-19'244'0,"-4"11"-188"0,-4-3-16 16,4 11 92-16,0 0-80 16,0 0 40-16,0 0-52 0,-9 11-16 15,-3 12-12-15,-10 7 0 16,-3 4-8-16,4 8 32 0,-5 19-20 15,-4 22-12-15,5 15-8 16,8-7 40-16,4-8-24 16,4-14 24-16,18-9-20 15,4-11 20-15,4-7-24 16,-5-8-20-16,10-4 0 16,8-11-276-16,-1-7 152 15,14-5-508 1</inkml:trace>
          <inkml:trace contextRef="#ctx0" brushRef="#br0" timeOffset="204950.6929">785 16874 716 0,'-30'-34'264'0,"26"26"-204"0,0 8-16 16,4 0 124-1,17 15-48-15,8 4-56 16,14 0-16-16,12 4-36 15,0-8 20-15,0 0-20 0,0-3-48 16,-13-1 20-16,-4-3-244 16,-8-1 144-16,-9-3-504 15</inkml:trace>
          <inkml:trace contextRef="#ctx0" brushRef="#br0" timeOffset="205192.5426">1058 16613 632 0,'0'0'236'0,"0"4"-184"0,0 7-16 0,0 4 160 16,0 12-116-16,-5 14 36 15,-3 16-68-15,-1 7 24 16,-4-3-40-16,1-4 16 0,-1-4-28 16,4-12-8-16,5-7-8 15,4-3 28-15,13-5-16 16,8-14 4-16,9-1-12 15,4 0-200-15,0-3 104 0,4-8-396 32</inkml:trace>
          <inkml:trace contextRef="#ctx0" brushRef="#br0" timeOffset="205550.0137">1620 16541 728 0,'17'-4'268'0,"4"15"-208"0,-4 8-16 16,0-3 88-16,0 25-80 16,0 35 32-16,-4 15-48 15,-9 0-68-15,-8-12 20 16,-9-11-240-16,-17-11 140 0,-21-4-444 16</inkml:trace>
          <inkml:trace contextRef="#ctx0" brushRef="#br0" timeOffset="195413.5017">44 16541 476 0,'9'-15'176'0,"3"7"-136"0,1-3-12 15,-4-1 144-15,-5 9-100 0,4-12 76 16,1 3-84-16,-1-14-16 16,1 11-32-16,-9-8 8 15,0 8-16-15,-13-4 24 16,0 4-20-16,-16-1-12 16,-1 9-4-16,-13 3-24 15,5 4 16-15,-13 0 12 16,4 8 4-16,-8-1-12 15,8 8 4-15,4-3 12 16,9 3-4-16,13-4-28 16,17 4 12-16,8 4 12 15,13 0 4-15,4 12 16 16,17-1-12-16,-12 4-12 16,8 4 0-16,-4 11 20 15,-5 0-8-15,5 12-4 16,-8-1 0-16,-10-3 4 15,5-4-4-15,-12-11 40 16,-5-4-20-16,-13-8 40 16,0 0-36-16,-25-11 20 15,8 0-28-15,-25-11 44 16,3-1-36-16,-20-7-24 16,12-7-4-16,1-9 16 15,16 5-8-15,9-27-4 16,17 12 0-16,13-24-92 0,8 5 48 15,17-4-424-15,5 7 256 16</inkml:trace>
        </inkml:traceGroup>
        <inkml:traceGroup>
          <inkml:annotationXML>
            <emma:emma xmlns:emma="http://www.w3.org/2003/04/emma" version="1.0">
              <emma:interpretation id="{8E01FE9A-DE75-46BF-BE70-ED0ABB3C8140}" emma:medium="tactile" emma:mode="ink">
                <msink:context xmlns:msink="http://schemas.microsoft.com/ink/2010/main" type="inkWord" rotatedBoundingBox="5429,17112 5913,17099 5927,17578 5443,17592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06648.3115">3165 16999 788 0,'-17'4'292'0,"22"-4"-228"0,7 3-16 15,1 9 96-15,8-12-88 0,18 0 40 16,25 7-56-16,8-7-48 16,0 8 0-16,-8 0-352 0,-4 7 200 15,4-4-396 1</inkml:trace>
          <inkml:trace contextRef="#ctx0" brushRef="#br0" timeOffset="206408.1385">3323 16620 788 0,'-13'-11'292'0,"13"11"-228"0,0-4-16 0,0 4 160 0,9-4-124 16,12 1 0-16,9-1-52 15,12 4-12-15,1 0-12 16,8 7-76-16,-8 5 36 0,-5 3-320 15,-13 11 192-15</inkml:trace>
        </inkml:traceGroup>
        <inkml:traceGroup>
          <inkml:annotationXML>
            <emma:emma xmlns:emma="http://www.w3.org/2003/04/emma" version="1.0">
              <emma:interpretation id="{A93564F9-BBDF-456A-A15E-61BDCF36573D}" emma:medium="tactile" emma:mode="ink">
                <msink:context xmlns:msink="http://schemas.microsoft.com/ink/2010/main" type="inkWord" rotatedBoundingBox="7208,17639 7352,16722 7787,16790 7644,17707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07534.7542">4992 16689 880 0,'-4'-19'328'0,"4"15"-256"0,13-4-16 16,-5 4 12-16,13-3-48 15,5-1 0-15,8 1-12 16,9-1-16-16,3 4 4 15,1 1 4-15,-8 6 0 0,-5 9-12 16,-22 3 8-16,-16 4 28 16,-17 15-12-16,-17 8 4 0,4 7-8 15,-5 0 28 1,1-4-20-16,4-3-12 0,4-4-8 16,9-8-24-16,4-7 16 15,8 0-4-15,5-1 8 16,4-3-12-16,13 0 12 15,-1-4 4-15,10 0 4 16,3 1 16-16,5-5-8 16,4-4 40-16,5-3-24 15,-1 0-100-15,-4 0 40 16,4-4-208-16,-8 0 136 0,-13 0-492 16</inkml:trace>
          <inkml:trace contextRef="#ctx0" brushRef="#br0" timeOffset="207795.5098">5064 16870 808 0,'-8'-26'300'0,"4"29"-232"0,8 5-20 16,0 0 72-16,9-1-76 16,4 5 44-16,4-1-52 15,5 0 16-15,8 1-32 16,4-5-28-16,-4 5 4 0,-4-1-204 15,0-4 116-15,-9-7-324 16</inkml:trace>
          <inkml:trace contextRef="#ctx0" brushRef="#br0" timeOffset="208116.3626">5116 16439 600 0,'12'-38'224'0,"1"23"-176"0,4-12-12 0,-4 12 60 0,8-8-60 16,-4 4 68-16,5 1-64 15,-1 2 36-15,0 9-44 16,0-5 24-16,-8 12-28 0,-4 4 36 15,-5 8-36-15,-4 7 20 16,4 7-28-16,1-7 36 16,3 4-32-16,5 3-276 15,8-3 136-15,13 3-584 16</inkml:trace>
        </inkml:traceGroup>
        <inkml:traceGroup>
          <inkml:annotationXML>
            <emma:emma xmlns:emma="http://www.w3.org/2003/04/emma" version="1.0">
              <emma:interpretation id="{ABC1B41B-6A7F-45F8-A2D5-EAA77FB56BBB}" emma:medium="tactile" emma:mode="ink">
                <msink:context xmlns:msink="http://schemas.microsoft.com/ink/2010/main" type="inkWord" rotatedBoundingBox="8173,16459 9853,16413 9922,18933 8242,18979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09167.3254">6044 16950 780 0,'-85'7'288'0,"63"-7"-224"0,-7 4-20 0,29 0 188 15,0-4-136-15,8 0 24 16,30 0-72-16,26 0 12 0,30 0-32 15,8 0 0-15,52-4-16 0,12-4 20 16,-9 8-20-16,-4-3-32 16,9-9 12-16,-13 5-16 15,-25-1 12-15,-22-3 24 16,-34-4-4-16,-17-4 40 16,-12 0-24-16,-14 0 4 15,-8 4-16 1,-13-4-252-16,-8 11 128 0,-13 16-608 15,-8 3 404 1,-10-3-12-16</inkml:trace>
          <inkml:trace contextRef="#ctx0" brushRef="#br0" timeOffset="208429.9411">7011 16045 520 0,'-5'-42'192'0,"-3"31"-152"0,-9-8-8 0,12 8 88 15,-3-1-72-15,-5 5 0 16,-4-1-32-16,4 1-36 15,-4-1 8-15,-4 8 24 0,8 0-8 16,-8 4 36-16,-9 3-24 16,9 5 56-16,-9 7-40 15,0 7-8-15,-4 16-12 16,4 11 52-16,1 11-36 16,-6 4 16-16,6 1-28 0,-10-9 8 15,10-11-12-15,7 0-16 16,1-7 0-16,8-12 20 15,-4-3-8-15,4-8-4 16,13-4 0-16,0 0 12 16,9 0-8-16,4-3-12 15,16-5 0-15,27-7 56 16,3 8-28-16,5-1-88 16,4 1 32-16,-12-1-264 15,-5 1 164-15,-13 3-416 16</inkml:trace>
          <inkml:trace contextRef="#ctx0" brushRef="#br0" timeOffset="210118.4495">6636 17052 800 0,'-30'4'296'0,"13"11"-232"0,4 15-16 0,5-7 64 16,-5 0-72-16,0 18 16 15,-4 8-32-15,9 8 12 16,-5 7-20-16,0-3 20 0,4-8-24 16,1-8 32-16,-1-10-28 15,9-13 92-15,-4-10-60 16,8-16 12-16,5-15-36 0,8-19-12 15,4-11-8-15,13-4 12 16,5-4-8 0,3 12 4-16,1-1-4 0,-1 8-68 15,5 1 32-15,-13 14-60 16,5 4 52-16,-14 15 16 16,-8 8 16-16,5 7 28 15,-10 12-12-15,-12 15-4 16,0 37-4-16,-12 20 28 15,-10 0-16-15,-8-8 4 16,-12-12-12-16,4-3 80 16,-14 8-44-16,1 15-40 15,9-5-4-15,-1-6-84 16,13-9 48-16,9-10-56 16,8-16 52-16,18 0 20 0,24-15 16 15,22-7-16-15,30-5 12 16,5-3-128-16,-6-7 76 15,-7-1-524 1</inkml:trace>
          <inkml:trace contextRef="#ctx0" brushRef="#br0" timeOffset="208813.3137">6465 16408 996 0,'-21'-15'368'0,"21"11"-284"0,9 1-24 0,-9 3 56 16,8 0-76-16,13 0-36 15,14-4-4-15,24 11 48 16,14 1-24-16,-1 3-188 0,9 5 92 16,-17-5-144-16,-13 4 124 15,0-4 0-15,-21-3 60 16,0-4 44-16,-18 0-4 16,1-4 132-16,-17 0-76 15,-5 3 68-15,1 5-76 0,-5 7 4 16,5 4-36-16,3 4-12 15,5 3-8-15,5 1 12 16,3 3-8-16,13 0 24 16,1-3-20-16,7-8-12 15,18-8-4-15,0-7-32 16,-9-8 20-16,-4-4 40 16,-16-7-12-16,-18 0 16 15,-18-4-16-15,-3 0 28 16,0 0-24-16,-9 0-32 15,9 1 8-15,8 2-104 16,-4 5 60-16,17 11-336 16</inkml:trace>
        </inkml:traceGroup>
        <inkml:traceGroup>
          <inkml:annotationXML>
            <emma:emma xmlns:emma="http://www.w3.org/2003/04/emma" version="1.0">
              <emma:interpretation id="{04DD3FB1-C1DD-4626-AE3D-1B1132D47A7E}" emma:medium="tactile" emma:mode="ink">
                <msink:context xmlns:msink="http://schemas.microsoft.com/ink/2010/main" type="inkWord" rotatedBoundingBox="11961,16530 16155,16414 16192,17736 11998,17851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14346.2665">10034 16416 676 0,'-17'38'248'0,"17"-38"-192"0,-9 26-16 0,5-11 24 15,4-3-44-15,-4 3-8 16,4 4-8-16,-4-4 20 15,8 0-12-15,-4-3-20 16,0-5 0-16,0-7-12 16,8 0 8-16,5-7-36 15,4 3 28-15,4-11-48 16,5 7 40-16,0-7-12 16,-1 0 24-16,-4 7 0 15,5 4 8-15,-5 8 52 16,-4 4-24-16,-4 3 52 15,4 8-40-15,-4-4-16 16,0 4-8-16,-1-8 16 16,5 5-12-16,5-13 24 0,3 5-24 15,14-12-100-15,3 0 44 16,5-3-8-16,4-1 32 0,0-7 12 16,-8 8 8-16,-13-12 44 15,-9 3-24-15,-21-14 124 16,-4 7-80-16,-18-11 112 15,1 8-100 1,-13 3 4-16,4 12-44 0,-4 15-80 16,9 7 24-16,-1 15 24 15,5 1 0-15,8-1 20 16,13 1-16-16,4-1 24 16,9-3-20-16,12-4-100 15,5-4 44-15,9-11-88 16,3 0 76-1,1-16 0-15,-1 5 36 0,-8-16 32 16,1 0-8-16,-14-26 52 16,4 0-28-16,-16-38 40 15,-1 11-40-15,-3-7 20 16,-1 15-28-16,-8 11 52 16,4 15-40-16,-5 12-68 15,5 11 16-15,-8 23 44 16,4 11-16-16,-13 42 12 15,4 7-12-15,-8 20 20 16,3-5-16-16,1-7 24 16,5-4-24-16,7-7 32 0,14-5-28 15,16-6-92-15,10-5 40 16,11-18-156-16,10-12 108 0,20-23-104 16,10-11 108-16,-6-3 52 15,-16-9 20-15,-17 5 28 16,-21-12-12-16,-26 8 164 15,-5 7-96-15,-24 4 96 16,-1 11-104-16,-8 16 12 16,3 0-48-16,10 10-32 15,8 5 0-15,13 4 44 16,8-5-24-16,26 1 16 16,12 0-20-16,26-8-140 15,9 0 68-15,4-11-124 0,-13-12 104 16,-8-3-68-16,-18 0 84 15,-8-8 16-15,-12-4 24 16,-14 0 16 0,1 8 4-16,-18 0 120 15,5 11-64-15,-17 8 40 16,4 11-56-16,-17 38-4 16,4 19-24-16,-21 53 44 0,4-15-28 15,17-16-84-15,17-7 28 16,9-11 8-16,4-12 16 15,8-18-68-15,1-23 40 0,-1-16-128 16,1-14 88-16,-5-12-28 16,-4-8 60-16,4-7 16 0,9-26 12 15,0-31 4-15,4-15 0 16,4 3-12-16,9 16 12 16,9 16 84-16,-5 10-44 15,8 12 80-15,5 18-64 16,-9 20 36-16,-8 11-48 15,-13 11 44-15,-17 12-48 16,-13 7 36-16,-4 8-36 16,-8 4 16-16,4-4-28 15,-1-8 28-15,5-7-32 16,9-12-112-16,8-11 52 16,17-15-132-16,13-8 96 0,25-7-224 15,22-4 172 1,-5 0-260-1,0 0 224-15,-12 4 108 0,-13-5 44 16,-17 17 524-16,-9 2-276 16,-13 5 100-16,-8 7-200 15,-8 8 36-15,4 0-100 16,4 11-20-16,8 11-28 0,13-3 56 16,13-4-44-16,5 4-12 15,8-12-12-15,12-3-140 16,14-8 72-16,3 0-172 15,-3-8 132-15,-9 1-92 16,-13-1 108-16,-13-3-40 16,0-8 72-16,-12 0-60 15,-13-4 64 1,-1-3 76-16,-3-1-12 0,-5 8 260 16,-4 12-148-16,-4 7 32 15,0 11-96-15,-1 4-32 16,1 0-20-16,0 4 16 0,4 0-16 15,4 0 24-15,5 0-24 16,-1-4 4-16,1-4-8 16,3 1-164-16,1-5 84 15,-4-7-228-15,-1-3 172 16,1-5-312 0</inkml:trace>
          <inkml:trace contextRef="#ctx0" brushRef="#br0" timeOffset="215352.0035">12806 16359 528 0,'0'-117'196'0,"4"49"-152"0,-4-8-12 0,4 46 228 16,5 11-148-16,4-8 88 16,4 12-116-16,-4 4-40 15,4 11-28-15,-9 19 4 16,1 11-12-16,-9 19 24 16,0 8-20-16,-9 7 32 15,1 1-28-15,-9-5 20 16,8-11-20-16,1-7-140 15,8-8 68-15,4-11-36 16,4 0 56-16,5-8-12 16,4 0 28-16,4-11 8 15,1 3 12-15,8-7-20 16,-1 0 12-16,5-7 4 0,5 3 4 16,-5-4 16-16,-4 5-8 0,-5-9 16 15,-4 8-16-15,-12-7 4 16,-1 7-4-16,-16-11 12 15,-1 8-12-15,-12-12-20 16,4 7 4-16,-8-3-4 16,8 0 4-16,-5 7 8 15,5 5 0-15,0 6-12 16,9 13 8-16,-1-1 40 16,5 4-24-16,0 0 0 15,8 3-8-15,0-3 4 16,9 0-4-16,4-4 60 15,0 0-36-15,4-3-64 16,1-1 16-16,7-7-196 16,1 0 120-16,4-8-196 15,0 4 164-15,-4-11-148 16,0-1 160-16,-9-7 56 16,1 4 44-16,-5-19 164 15,4 8-80-15,-4-5 212 16,4 12-160-16,-8-3 40 15,0 14-92-15,4 12 0 16,0 7-36-16,-4 12 12 16,-1-4-24-16,1 0 28 15,4 3-32-15,-8-10 4 16,3 7-12-16,-7-8-16 16,3 0 4-16,-4 1-40 0,5-1 24 15,-1-3-20-15,1-1 24 0,4-3 8 16,4 4 8-16,4-12-28 15,5 0 16 1,3-3-92-16,10-1 56 0,-9-7-12 16,-5 3 36-16,1-10 4 15,-14 7 12 1,1-16 8-16,4 5 0 16,-12-31 8-16,-1 8-4 0,-8-23 32 15,4 11-20-15,-9 1 136 16,5 11-84-16,-9 11 84 15,0 11-88-15,-8 16-32 16,4 15-20-16,-9 26 20 16,9 12-16-16,5 14 20 15,3 5-20-15,5-4 0 16,4-8-8-16,4-7 64 16,5-8-40-16,-1-4-28 15,1-11-8-15,-9-8-116 16,0-3 68-16,0-12-120 15,-5 0 96-15,-3-15-4 16,4 4 48-16,-5-23 8 16,5 4 16-16,4-11 112 15,4 11-56-15,9 0 68 16,4 7-64-16,17 4 24 16,8 12-44-16</inkml:trace>
          <inkml:trace contextRef="#ctx0" brushRef="#br0" timeOffset="212790.2298">9710 16355 736 0,'0'38'272'0,"0"-38"-208"0,-8 53-20 0,3-30 28 31,10-4-48-31,-10 4 8 16,5-1-20-16,-4-3 20 0,4 4-20 15,-4-4-92-15,0-4 44 0</inkml:trace>
          <inkml:trace contextRef="#ctx0" brushRef="#br0" timeOffset="212501.3889">9778 16015 1600 0,'0'0'0'0,"5"0"-4"0,-1 0-28 15,0 4 16-15</inkml:trace>
        </inkml:traceGroup>
        <inkml:traceGroup>
          <inkml:annotationXML>
            <emma:emma xmlns:emma="http://www.w3.org/2003/04/emma" version="1.0">
              <emma:interpretation id="{8C965167-2242-4A57-BF65-65889BF073D7}" emma:medium="tactile" emma:mode="ink">
                <msink:context xmlns:msink="http://schemas.microsoft.com/ink/2010/main" type="inkWord" rotatedBoundingBox="17089,16549 17736,16531 17760,17415 17113,17433"/>
              </emma:interpretation>
              <emma:one-of disjunction-type="recognition" id="oneOf47">
                <emma:interpretation id="interp63" emma:lang="" emma:confidence="1">
                  <emma:literal>of</emma:literal>
                </emma:interpretation>
                <emma:interpretation id="interp64" emma:lang="" emma:confidence="0">
                  <emma:literal>•f</emma:literal>
                </emma:interpretation>
                <emma:interpretation id="interp65" emma:lang="" emma:confidence="0">
                  <emma:literal>If</emma:literal>
                </emma:interpretation>
                <emma:interpretation id="interp66" emma:lang="" emma:confidence="0">
                  <emma:literal>Of</emma:literal>
                </emma:interpretation>
                <emma:interpretation id="interp67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216389.1698">14969 16359 820 0,'-30'-19'304'0,"22"15"-236"0,-22-3-20 0,17 7 124 0,0 7-104 16,-4 1-20-16,-4 7-28 15,0 0-28 1,12 8 4-16,9 4 4 16,5-1 0-16,7-3-80 15,5-4 44-15,5-8-40 16,3-3 44-16,1-8-112 15,-1 0 80-15,-3-8-8 0,-10-3 44 16,1-4 8-16,-9-4 12 16,-4 0 76-1,9 0-36-15,-5-15 112 16,5 11-84-16,21-4-8 16,12 9-32-16,9 2-16 15,0 13 0-15,5-1 28 0,3 8-16 16,-16-4-120-16,-5 0 56 0,-12-8-140 15,-5 4 104-15,-8-7-160 16,-5 0 136-16,-12-8-36 16,4 4 88-16,-8-12 48 15,3 8 8-15,-3-15 244 16,-1 8-136 0,-4-9 196-16,1 9-176 0,-14-1 52 15,13 12-108-15,-29 23-40 16,12 15-20-16,-13 41 12 15,5 12-12-15,-4 18 32 16,12-7-28-16,-9 16 56 16,18-13-40-16,0 1 4 15,8-7-24-15,-4-13-324 0,4-10 168 16,13-19-584-16</inkml:trace>
        </inkml:traceGroup>
        <inkml:traceGroup>
          <inkml:annotationXML>
            <emma:emma xmlns:emma="http://www.w3.org/2003/04/emma" version="1.0">
              <emma:interpretation id="{4D11BD6A-B355-4F6B-8E09-AA06D4A8EB9C}" emma:medium="tactile" emma:mode="ink">
                <msink:context xmlns:msink="http://schemas.microsoft.com/ink/2010/main" type="inkWord" rotatedBoundingBox="18700,16499 20937,16438 20960,17277 18723,17337"/>
              </emma:interpretation>
              <emma:one-of disjunction-type="recognition" id="oneOf48">
                <emma:interpretation id="interp68" emma:lang="" emma:confidence="0">
                  <emma:literal>fit)</emma:literal>
                </emma:interpretation>
                <emma:interpretation id="interp69" emma:lang="" emma:confidence="0">
                  <emma:literal>that)</emma:literal>
                </emma:interpretation>
                <emma:interpretation id="interp70" emma:lang="" emma:confidence="0">
                  <emma:literal>tat)</emma:literal>
                </emma:interpretation>
                <emma:interpretation id="interp71" emma:lang="" emma:confidence="0">
                  <emma:literal>tot)</emma:literal>
                </emma:interpretation>
                <emma:interpretation id="interp72" emma:lang="" emma:confidence="0">
                  <emma:literal>kit)</emma:literal>
                </emma:interpretation>
              </emma:one-of>
            </emma:emma>
          </inkml:annotationXML>
          <inkml:trace contextRef="#ctx0" brushRef="#br0" timeOffset="216470.3866">16736 16106 820 0,'13'-23'304'0,"-13"19"-236"0,0-3-20 0,0 7 44 0,0 0-60 15,0 7-40-15,0 8 4 16,-8 19 32-16,-5 8-16 16,-13 11 8-16,-12-4-12 0,-13 0-8 15,-5-3 4-15,5-8 4 16,13-1-4-16,8-10 16 15,13-4-12-15,26-8 40 16,21-4-24-16,8 1 32 31,4 3-32-31,10-4-56 16,-6 0 16-16</inkml:trace>
          <inkml:trace contextRef="#ctx0" brushRef="#br0" timeOffset="217085.3378">16506 16336 976 0,'13'-11'360'0,"-13"11"-280"0,17 0-20 0,-4 4-24 16,4 3-32-16,13 9 32 15,4 3-20-15,8-1-232 16,1 9 112-16</inkml:trace>
          <inkml:trace contextRef="#ctx0" brushRef="#br0" timeOffset="217997.5134">16694 16060 652 0,'-22'0'244'0,"22"0"-192"0,-17 0-12 15,5 0 68 1,3 0-68-16,-8 8-28 16,4 3-8-16,1 0-120 15,7 1 64-15</inkml:trace>
          <inkml:trace contextRef="#ctx0" brushRef="#br0" timeOffset="217095.3636">17132 16499 728 0,'-34'8'268'0,"34"-8"-208"0,-47 34-16 0,30-15 88 16,5 4-80-16,-10 11-4 15,1 0-28-15,8 7-8 16,5-3-4-16,-5-4-184 16,4-4 100-16</inkml:trace>
          <inkml:trace contextRef="#ctx0" brushRef="#br0" timeOffset="217117.4214">17511 16193 788 0,'5'-23'292'0,"-5"23"-228"0,34 11-16 0,-13-3 116 15,0-1-100-15,18 9 8 16,3-1-44-16,9 0-16 16,5 4-8-16,-1-4-172 15,-8 4 92-15</inkml:trace>
          <inkml:trace contextRef="#ctx0" brushRef="#br0" timeOffset="217250.5422">17869 15992 676 0,'-17'-11'248'0,"17"11"-192"0,-13 26-16 0,0-7 136 16,5 11-104-16,-18 27 44 15,1 0-72-15,-9 11 56 16,12-4-60-16,5-3 0 16,9-8-24-16,16-8 68 15,9-7-48-15,13-7-92 16,9-9 28-16,3-7-304 16,-4 1 188-16</inkml:trace>
          <inkml:trace contextRef="#ctx0" brushRef="#br0" timeOffset="218015.9212">18601 15928 892 0,'17'34'332'0,"-12"7"-260"0,7 69-20 0,1-42 140 15,-8-3-116-15,-5 25 8 16,-5 1-56-16,-33 4 52 16,0-8-44-16,-43 0-200 31,4-11 84-31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1:29.0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A13317-EB5B-4702-B27F-C34C76E15B94}" emma:medium="tactile" emma:mode="ink">
          <msink:context xmlns:msink="http://schemas.microsoft.com/ink/2010/main" type="inkDrawing" rotatedBoundingBox="17752,3004 22322,2751 22324,2792 17754,3045" semanticType="underline" shapeName="Other">
            <msink:sourceLink direction="with" ref="{82A64698-9BBF-4B4B-9220-DD7777FE9B52}"/>
            <msink:sourceLink direction="with" ref="{C0DF7795-CF0A-43AB-904D-099EC9272AF8}"/>
          </msink:context>
        </emma:interpretation>
      </emma:emma>
    </inkml:annotationXML>
    <inkml:trace contextRef="#ctx0" brushRef="#br0">25 276 372 0,'-12'-4'140'0,"7"4"-112"0,1 0-4 0,0 0 128 16,8 0-88-16,-4 0 52 16,0 0-68-16,4 0 36 15,9 0-48-15,0-3 44 16,4 3-48-16,0-8 28 16,0 8-32-16,4-4 28 15,1 8-32-15,-1-8-4 16,4 4-12-16,14-7 48 15,-1 3-32-15,34-7 8 16,9 7-20-16,34-15-24 16,-4 11 4-16,47-3 20 15,-9 3-4-15,38-3 16 16,-8 3-16-16,30-3-12 16,-31 7 0-16,44-7 12 15,-14 7-4-15,35-3-4 16,-26-1 4-16,30-3 4 15,-30 3-4-15,26-3 16 16,-34 3-12-16,8-7 4 16,-30 4-4-16,-12-4 4 15,-26 7-8-15,-25-3-64 0,-27 3 32 0,-24-3-236 16,-22 7 148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0:50.6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A3DD54-AAF3-482F-B885-5DE2858B8997}" emma:medium="tactile" emma:mode="ink">
          <msink:context xmlns:msink="http://schemas.microsoft.com/ink/2010/main" type="writingRegion" rotatedBoundingBox="16997,3465 19020,3451 19026,4263 17003,4277"/>
        </emma:interpretation>
      </emma:emma>
    </inkml:annotationXML>
    <inkml:traceGroup>
      <inkml:annotationXML>
        <emma:emma xmlns:emma="http://www.w3.org/2003/04/emma" version="1.0">
          <emma:interpretation id="{FE47E8DD-7FB1-4AF7-81D2-AEED22FB386A}" emma:medium="tactile" emma:mode="ink">
            <msink:context xmlns:msink="http://schemas.microsoft.com/ink/2010/main" type="paragraph" rotatedBoundingBox="16997,3465 19020,3451 19026,4263 17003,4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58A4C-B937-4001-B371-10BD458506A7}" emma:medium="tactile" emma:mode="ink">
              <msink:context xmlns:msink="http://schemas.microsoft.com/ink/2010/main" type="line" rotatedBoundingBox="16997,3465 19020,3451 19026,4263 17003,4277"/>
            </emma:interpretation>
          </emma:emma>
        </inkml:annotationXML>
        <inkml:traceGroup>
          <inkml:annotationXML>
            <emma:emma xmlns:emma="http://www.w3.org/2003/04/emma" version="1.0">
              <emma:interpretation id="{A476EABC-09C1-4055-8C1B-982628B32766}" emma:medium="tactile" emma:mode="ink">
                <msink:context xmlns:msink="http://schemas.microsoft.com/ink/2010/main" type="inkWord" rotatedBoundingBox="16997,3465 19020,3451 19026,4263 17003,4277"/>
              </emma:interpretation>
            </emma:emma>
          </inkml:annotationXML>
          <inkml:trace contextRef="#ctx0" brushRef="#br0">15839 2993 508 0,'-25'49'188'0,"25"-49"-148"0,-4 53-8 0,-5-19 0 16,9 4-24-16,-4 22-64 16,8 5 28-16,-4-1-48 15,0-3 40-15,0-12 48 16,4-11-8-16,-4-12 20 16,5-7-12-16,-10-15-164 15,5 0 80-15,-8-20-52 16,3-2 76-16,-3-28-64 15,12 4 68-15</inkml:trace>
          <inkml:trace contextRef="#ctx0" brushRef="#br0" timeOffset="181.4826">15984 2959 676 0,'55'3'248'0,"-55"-3"-192"0,52 23-16 0,-31-8 128 16,4 4-100-16,-3 4 80 15,-5 3-88-15,-4-3 40 16,-5 4-60-16,-12-5 32 15,4 1-40-15,-22-8 24 16,1 0-28-16,-21-7-168 16,-5 3 76-16,-4-7-224 15,4 0 164-15</inkml:trace>
          <inkml:trace contextRef="#ctx0" brushRef="#br0" timeOffset="472.7961">16022 3557 676 0,'-12'3'248'0,"12"-3"-192"0,17 8-16 15,-5-8 200 1,1 4-140-16,4-4 36 15,17 4-80-15,-4-4-16 16,0 3-24-16,-9 1-372 16,9 0 192-16</inkml:trace>
          <inkml:trace contextRef="#ctx0" brushRef="#br0" timeOffset="-1307.2761">14294 3019 548 0,'-13'-7'204'0,"0"3"-156"0,-4 4-16 0,9 4 72 31,3 7-64-31,-3 8 36 0,3 7-44 0,-3 20-28 16,8 7-4-16,-13 15 16 15,13 4-8-15,-4-4 16 16,4-4-16-16,-4-11-20 15,4-11 4-15,-5-12 56 16,10-7-24-16,-5-16-28 16,0-3 0-16,4-15-168 15,4-8 96-15,1-30-216 16,4 3 164-16</inkml:trace>
          <inkml:trace contextRef="#ctx0" brushRef="#br0" timeOffset="-1107.2438">14396 2966 704 0,'38'-23'264'0,"-38"23"-208"0,47 0-12 16,-21 4 96 0,3 8-84-16,5 3 4 15,5 7-36-15,-14 1-8 16,1 4-8-16,-22-1 56 16,-4-3-36-16,-30 0 16 15,0-1-28-15,-12-3 28 16,4 4-28-16,-9-8-156 15,8 0 76-15,5-7-188 16,9-1 144-16</inkml:trace>
          <inkml:trace contextRef="#ctx0" brushRef="#br0" timeOffset="-899.6915">14524 3466 416 0,'0'7'152'0,"0"-7"-116"0,21 15-12 0,-8-7 208 15,4 0-132-15,8-5 20 16,5 1-72-16,4 0-12 16,0 0-24-16,4 0-16 15,-3-1 0-15</inkml:trace>
          <inkml:trace contextRef="#ctx0" brushRef="#br0" timeOffset="-663.2776">14822 3303 580 0,'-13'4'216'0,"13"-4"-168"0,-26 26-12 0,14-3 128 15,3 3-96-15,-8 20 16 16,4-1-48-16,-4 8-16 16,13-3-12-16,4-9 20 15,4-3-16-15,-8-8-40 16,12-3 16-16,5-12-164 0,-9-4 96 16,1-3-460-16,3-1 300 0</inkml:trace>
          <inkml:trace contextRef="#ctx0" brushRef="#br0" timeOffset="-463.7257">15081 3242 852 0,'0'0'316'0,"0"0"-248"0,13 12-16 0,-4-12 32 16,-1 4-56-16,18-4 16 15,8 0-28-15,17-4-60 16,4 4 20-16,5-12-260 16,-5 9 152-16</inkml:trace>
          <inkml:trace contextRef="#ctx0" brushRef="#br0" timeOffset="-209.5611">15409 3030 676 0,'5'12'248'0,"-5"-12"-192"0,0 34-16 16,-5-19 68-1,5 12-68-15,-8 14 52 0,-1 5-52 16,-8 22 32-16,9-4-40 0,-5 0-28 16,4-3-4-16,1-16-64 15,8-11 36-15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15:51:48.5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0D92E6-D0C2-4C55-AC77-C0EB3A7F5F0F}" emma:medium="tactile" emma:mode="ink">
          <msink:context xmlns:msink="http://schemas.microsoft.com/ink/2010/main" type="inkDrawing" rotatedBoundingBox="7195,10977 7625,7512 8385,7606 7956,11072" semanticType="verticalRange" shapeName="Other">
            <msink:sourceLink direction="with" ref="{5D39451E-9012-411D-8B61-7E76A1D0F0E8}"/>
            <msink:sourceLink direction="with" ref="{8F48CC35-C753-46B8-9DE8-2CB9F21E9FA9}"/>
          </msink:context>
        </emma:interpretation>
      </emma:emma>
    </inkml:annotationXML>
    <inkml:trace contextRef="#ctx0" brushRef="#br0">-638-185 592 0,'4'-27'220'0,"9"23"-172"0,-4-11-12 16,-9 8 92-1,4 3-76-15,-8-8 40 16,0 9-52-16,-9-9-32 16,4 9-8-16,-12-9-20 15,0 8 12-15,-22 1-12 16,9-1 8-16,-21-4 8 16,4 4 4-16,-13 1 8 15,8 3-4-15,-8-4-12 16,18 8 4-16,-5-4-4 15,16 7 0-15,-3 1 8 0,17 3 0 16,-5 4 16-16,14 0-8 0,-1 23 24 16,4 8-20-16,5 29 32 15,4 1-28-15,-4 49 12 16,4 4-16-16,-5 52-8 16,5-10 0-16,-4 41 4 15,0-19-4-15,-9 26 8 16,5-26-8-16,-9 4-4 15,4-34 4-15,-8 19 64 16,8-31-36-16,0 12 32 16,4-27-36-16,5-7 0 15,8-20-16-15,-4-3 20 16,9-18-20-16,-1-9 12 16,1-15-12-16,0-14 20 15,-1-13-20-15,5-10 4 16,0-8-8-16,4-8-8 15,4-3 4-15,13-1-4 16,9 1 0-16,29 3 0 16,-4 1 0-16,13 7-212 15,-4-1 116-15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1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customXml" Target="../ink/ink25.xml"/><Relationship Id="rId3" Type="http://schemas.openxmlformats.org/officeDocument/2006/relationships/image" Target="../media/image6.emf"/><Relationship Id="rId21" Type="http://schemas.openxmlformats.org/officeDocument/2006/relationships/image" Target="../media/image15.emf"/><Relationship Id="rId34" Type="http://schemas.openxmlformats.org/officeDocument/2006/relationships/image" Target="../media/image21.emf"/><Relationship Id="rId42" Type="http://schemas.openxmlformats.org/officeDocument/2006/relationships/image" Target="../media/image25.emf"/><Relationship Id="rId7" Type="http://schemas.openxmlformats.org/officeDocument/2006/relationships/image" Target="../media/image8.emf"/><Relationship Id="rId12" Type="http://schemas.openxmlformats.org/officeDocument/2006/relationships/customXml" Target="../ink/ink11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customXml" Target="../ink/ink22.xml"/><Relationship Id="rId38" Type="http://schemas.openxmlformats.org/officeDocument/2006/relationships/image" Target="../media/image23.emf"/><Relationship Id="rId46" Type="http://schemas.openxmlformats.org/officeDocument/2006/relationships/image" Target="../media/image27.emf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19.emf"/><Relationship Id="rId41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0.emf"/><Relationship Id="rId24" Type="http://schemas.openxmlformats.org/officeDocument/2006/relationships/customXml" Target="../ink/ink17.xml"/><Relationship Id="rId32" Type="http://schemas.openxmlformats.org/officeDocument/2006/relationships/image" Target="../media/image20.emf"/><Relationship Id="rId37" Type="http://schemas.openxmlformats.org/officeDocument/2006/relationships/customXml" Target="../ink/ink24.xml"/><Relationship Id="rId40" Type="http://schemas.openxmlformats.org/officeDocument/2006/relationships/image" Target="../media/image24.emf"/><Relationship Id="rId45" Type="http://schemas.openxmlformats.org/officeDocument/2006/relationships/customXml" Target="../ink/ink28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9.xml"/><Relationship Id="rId36" Type="http://schemas.openxmlformats.org/officeDocument/2006/relationships/image" Target="../media/image22.emf"/><Relationship Id="rId10" Type="http://schemas.openxmlformats.org/officeDocument/2006/relationships/customXml" Target="../ink/ink10.xml"/><Relationship Id="rId19" Type="http://schemas.openxmlformats.org/officeDocument/2006/relationships/image" Target="../media/image14.emf"/><Relationship Id="rId31" Type="http://schemas.openxmlformats.org/officeDocument/2006/relationships/customXml" Target="../ink/ink21.xml"/><Relationship Id="rId44" Type="http://schemas.openxmlformats.org/officeDocument/2006/relationships/image" Target="../media/image26.emf"/><Relationship Id="rId4" Type="http://schemas.openxmlformats.org/officeDocument/2006/relationships/customXml" Target="../ink/ink7.xml"/><Relationship Id="rId9" Type="http://schemas.openxmlformats.org/officeDocument/2006/relationships/image" Target="../media/image9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8.emf"/><Relationship Id="rId30" Type="http://schemas.openxmlformats.org/officeDocument/2006/relationships/customXml" Target="../ink/ink20.xml"/><Relationship Id="rId35" Type="http://schemas.openxmlformats.org/officeDocument/2006/relationships/customXml" Target="../ink/ink23.xml"/><Relationship Id="rId43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customXml" Target="../ink/ink34.xml"/><Relationship Id="rId17" Type="http://schemas.openxmlformats.org/officeDocument/2006/relationships/image" Target="../media/image35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1.emf"/><Relationship Id="rId14" Type="http://schemas.openxmlformats.org/officeDocument/2006/relationships/customXml" Target="../ink/ink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6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9" Type="http://schemas.openxmlformats.org/officeDocument/2006/relationships/image" Target="../media/image59.emf"/><Relationship Id="rId3" Type="http://schemas.openxmlformats.org/officeDocument/2006/relationships/image" Target="../media/image41.emf"/><Relationship Id="rId21" Type="http://schemas.openxmlformats.org/officeDocument/2006/relationships/image" Target="../media/image50.emf"/><Relationship Id="rId34" Type="http://schemas.openxmlformats.org/officeDocument/2006/relationships/customXml" Target="../ink/ink55.xml"/><Relationship Id="rId42" Type="http://schemas.openxmlformats.org/officeDocument/2006/relationships/customXml" Target="../ink/ink59.xml"/><Relationship Id="rId7" Type="http://schemas.openxmlformats.org/officeDocument/2006/relationships/image" Target="../media/image43.emf"/><Relationship Id="rId12" Type="http://schemas.openxmlformats.org/officeDocument/2006/relationships/customXml" Target="../ink/ink44.xml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33" Type="http://schemas.openxmlformats.org/officeDocument/2006/relationships/image" Target="../media/image56.emf"/><Relationship Id="rId38" Type="http://schemas.openxmlformats.org/officeDocument/2006/relationships/customXml" Target="../ink/ink57.xml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4.emf"/><Relationship Id="rId41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45.emf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58.emf"/><Relationship Id="rId40" Type="http://schemas.openxmlformats.org/officeDocument/2006/relationships/customXml" Target="../ink/ink58.xml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customXml" Target="../ink/ink43.xml"/><Relationship Id="rId19" Type="http://schemas.openxmlformats.org/officeDocument/2006/relationships/image" Target="../media/image49.emf"/><Relationship Id="rId31" Type="http://schemas.openxmlformats.org/officeDocument/2006/relationships/image" Target="../media/image55.emf"/><Relationship Id="rId4" Type="http://schemas.openxmlformats.org/officeDocument/2006/relationships/customXml" Target="../ink/ink40.xml"/><Relationship Id="rId9" Type="http://schemas.openxmlformats.org/officeDocument/2006/relationships/image" Target="../media/image44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3.emf"/><Relationship Id="rId30" Type="http://schemas.openxmlformats.org/officeDocument/2006/relationships/customXml" Target="../ink/ink53.xml"/><Relationship Id="rId35" Type="http://schemas.openxmlformats.org/officeDocument/2006/relationships/image" Target="../media/image57.emf"/><Relationship Id="rId43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customXml" Target="../ink/ink65.xml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471981" y="515859"/>
              <a:ext cx="3801960" cy="907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501" y="501099"/>
                <a:ext cx="3822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307821" y="86379"/>
              <a:ext cx="8352720" cy="6513776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981" y="70179"/>
                <a:ext cx="8375040" cy="654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9" name="Ink 358"/>
              <p14:cNvContentPartPr/>
              <p14:nvPr/>
            </p14:nvContentPartPr>
            <p14:xfrm>
              <a:off x="2598141" y="6149075"/>
              <a:ext cx="1657440" cy="27000"/>
            </p14:xfrm>
          </p:contentPart>
        </mc:Choice>
        <mc:Fallback>
          <p:pic>
            <p:nvPicPr>
              <p:cNvPr id="359" name="Ink 3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0581" y="6131435"/>
                <a:ext cx="16790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2" name="Ink 391"/>
              <p14:cNvContentPartPr/>
              <p14:nvPr/>
            </p14:nvContentPartPr>
            <p14:xfrm>
              <a:off x="5017701" y="4930899"/>
              <a:ext cx="1254240" cy="102176"/>
            </p14:xfrm>
          </p:contentPart>
        </mc:Choice>
        <mc:Fallback>
          <p:pic>
            <p:nvPicPr>
              <p:cNvPr id="392" name="Ink 3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0141" y="4918667"/>
                <a:ext cx="1278720" cy="129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4" name="Ink 393"/>
              <p14:cNvContentPartPr/>
              <p14:nvPr/>
            </p14:nvContentPartPr>
            <p14:xfrm>
              <a:off x="7323141" y="2897979"/>
              <a:ext cx="602280" cy="274976"/>
            </p14:xfrm>
          </p:contentPart>
        </mc:Choice>
        <mc:Fallback>
          <p:pic>
            <p:nvPicPr>
              <p:cNvPr id="394" name="Ink 3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0901" y="2882863"/>
                <a:ext cx="626760" cy="3048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5" y="1825625"/>
            <a:ext cx="6600430" cy="4351338"/>
          </a:xfrm>
        </p:spPr>
      </p:pic>
    </p:spTree>
    <p:extLst>
      <p:ext uri="{BB962C8B-B14F-4D97-AF65-F5344CB8AC3E}">
        <p14:creationId xmlns:p14="http://schemas.microsoft.com/office/powerpoint/2010/main" val="102755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97" y="2490618"/>
            <a:ext cx="4366985" cy="2804258"/>
          </a:xfrm>
        </p:spPr>
      </p:pic>
    </p:spTree>
    <p:extLst>
      <p:ext uri="{BB962C8B-B14F-4D97-AF65-F5344CB8AC3E}">
        <p14:creationId xmlns:p14="http://schemas.microsoft.com/office/powerpoint/2010/main" val="408710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2524125"/>
            <a:ext cx="2905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37551" y="163715"/>
              <a:ext cx="7871590" cy="617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231" y="150395"/>
                <a:ext cx="7901109" cy="62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8" name="Ink 137"/>
              <p14:cNvContentPartPr/>
              <p14:nvPr/>
            </p14:nvContentPartPr>
            <p14:xfrm>
              <a:off x="6391631" y="996755"/>
              <a:ext cx="1645200" cy="9900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1911" y="984155"/>
                <a:ext cx="16675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4" name="Ink 143"/>
              <p14:cNvContentPartPr/>
              <p14:nvPr/>
            </p14:nvContentPartPr>
            <p14:xfrm>
              <a:off x="6120911" y="1248035"/>
              <a:ext cx="728640" cy="29124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7951" y="1235795"/>
                <a:ext cx="7538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2" name="Ink 191"/>
              <p14:cNvContentPartPr/>
              <p14:nvPr/>
            </p14:nvContentPartPr>
            <p14:xfrm>
              <a:off x="2690111" y="2721875"/>
              <a:ext cx="294120" cy="126468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4631" y="2709275"/>
                <a:ext cx="321840" cy="12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9" name="Ink 228"/>
              <p14:cNvContentPartPr/>
              <p14:nvPr/>
            </p14:nvContentPartPr>
            <p14:xfrm>
              <a:off x="6563351" y="2567075"/>
              <a:ext cx="182520" cy="135684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5711" y="2553035"/>
                <a:ext cx="21456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8" name="Ink 237"/>
              <p14:cNvContentPartPr/>
              <p14:nvPr/>
            </p14:nvContentPartPr>
            <p14:xfrm>
              <a:off x="1613901" y="2945795"/>
              <a:ext cx="631250" cy="48312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0577" y="2930675"/>
                <a:ext cx="656817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3" name="Ink 242"/>
              <p14:cNvContentPartPr/>
              <p14:nvPr/>
            </p14:nvContentPartPr>
            <p14:xfrm>
              <a:off x="800111" y="2902235"/>
              <a:ext cx="483840" cy="164664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1751" y="2886755"/>
                <a:ext cx="51444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6" name="Ink 265"/>
              <p14:cNvContentPartPr/>
              <p14:nvPr/>
            </p14:nvContentPartPr>
            <p14:xfrm>
              <a:off x="1930511" y="4679915"/>
              <a:ext cx="2269080" cy="29196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16831" y="4666955"/>
                <a:ext cx="23004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7" name="Ink 306"/>
              <p14:cNvContentPartPr/>
              <p14:nvPr/>
            </p14:nvContentPartPr>
            <p14:xfrm>
              <a:off x="2015471" y="5349515"/>
              <a:ext cx="389160" cy="149004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98551" y="5335115"/>
                <a:ext cx="41904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5" name="Ink 374"/>
              <p14:cNvContentPartPr/>
              <p14:nvPr/>
            </p14:nvContentPartPr>
            <p14:xfrm>
              <a:off x="3258191" y="6613475"/>
              <a:ext cx="176760" cy="139320"/>
            </p14:xfrm>
          </p:contentPart>
        </mc:Choice>
        <mc:Fallback>
          <p:pic>
            <p:nvPicPr>
              <p:cNvPr id="375" name="Ink 3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43791" y="6600875"/>
                <a:ext cx="207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79" name="Ink 378"/>
              <p14:cNvContentPartPr/>
              <p14:nvPr/>
            </p14:nvContentPartPr>
            <p14:xfrm>
              <a:off x="6266351" y="6550835"/>
              <a:ext cx="179280" cy="162360"/>
            </p14:xfrm>
          </p:contentPart>
        </mc:Choice>
        <mc:Fallback>
          <p:pic>
            <p:nvPicPr>
              <p:cNvPr id="379" name="Ink 3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1231" y="6537155"/>
                <a:ext cx="210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2" name="Ink 381"/>
              <p14:cNvContentPartPr/>
              <p14:nvPr/>
            </p14:nvContentPartPr>
            <p14:xfrm>
              <a:off x="8764751" y="5143595"/>
              <a:ext cx="257760" cy="1670040"/>
            </p14:xfrm>
          </p:contentPart>
        </mc:Choice>
        <mc:Fallback>
          <p:pic>
            <p:nvPicPr>
              <p:cNvPr id="382" name="Ink 3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59351" y="5130995"/>
                <a:ext cx="2786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94" name="Ink 393"/>
              <p14:cNvContentPartPr/>
              <p14:nvPr/>
            </p14:nvContentPartPr>
            <p14:xfrm>
              <a:off x="7920551" y="1291235"/>
              <a:ext cx="965520" cy="305280"/>
            </p14:xfrm>
          </p:contentPart>
        </mc:Choice>
        <mc:Fallback>
          <p:pic>
            <p:nvPicPr>
              <p:cNvPr id="394" name="Ink 3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06871" y="1284035"/>
                <a:ext cx="9943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5" name="Ink 394"/>
              <p14:cNvContentPartPr/>
              <p14:nvPr/>
            </p14:nvContentPartPr>
            <p14:xfrm>
              <a:off x="6111551" y="1600835"/>
              <a:ext cx="744840" cy="37800"/>
            </p14:xfrm>
          </p:contentPart>
        </mc:Choice>
        <mc:Fallback>
          <p:pic>
            <p:nvPicPr>
              <p:cNvPr id="395" name="Ink 39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99311" y="1583195"/>
                <a:ext cx="774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96" name="Ink 395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396" name="Ink 3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8" name="Ink 397"/>
              <p14:cNvContentPartPr/>
              <p14:nvPr/>
            </p14:nvContentPartPr>
            <p14:xfrm>
              <a:off x="8132951" y="1594355"/>
              <a:ext cx="720720" cy="38880"/>
            </p14:xfrm>
          </p:contentPart>
        </mc:Choice>
        <mc:Fallback>
          <p:pic>
            <p:nvPicPr>
              <p:cNvPr id="398" name="Ink 39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25751" y="1579235"/>
                <a:ext cx="743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5" name="Ink 414"/>
              <p14:cNvContentPartPr/>
              <p14:nvPr/>
            </p14:nvContentPartPr>
            <p14:xfrm>
              <a:off x="3008711" y="4970075"/>
              <a:ext cx="363070" cy="401760"/>
            </p14:xfrm>
          </p:contentPart>
        </mc:Choice>
        <mc:Fallback>
          <p:pic>
            <p:nvPicPr>
              <p:cNvPr id="415" name="Ink 41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97556" y="4956035"/>
                <a:ext cx="382861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3" name="Ink 422"/>
              <p14:cNvContentPartPr/>
              <p14:nvPr/>
            </p14:nvContentPartPr>
            <p14:xfrm>
              <a:off x="8263631" y="6510875"/>
              <a:ext cx="318790" cy="258480"/>
            </p14:xfrm>
          </p:contentPart>
        </mc:Choice>
        <mc:Fallback>
          <p:pic>
            <p:nvPicPr>
              <p:cNvPr id="423" name="Ink 4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51757" y="6496475"/>
                <a:ext cx="345056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26" name="Ink 425"/>
              <p14:cNvContentPartPr/>
              <p14:nvPr/>
            </p14:nvContentPartPr>
            <p14:xfrm>
              <a:off x="7432052" y="4694315"/>
              <a:ext cx="720" cy="0"/>
            </p14:xfrm>
          </p:contentPart>
        </mc:Choice>
        <mc:Fallback>
          <p:pic>
            <p:nvPicPr>
              <p:cNvPr id="426" name="Ink 42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5" name="Ink 444"/>
              <p14:cNvContentPartPr/>
              <p14:nvPr/>
            </p14:nvContentPartPr>
            <p14:xfrm>
              <a:off x="6505751" y="4276715"/>
              <a:ext cx="2667790" cy="622440"/>
            </p14:xfrm>
          </p:contentPart>
        </mc:Choice>
        <mc:Fallback>
          <p:pic>
            <p:nvPicPr>
              <p:cNvPr id="445" name="Ink 44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95672" y="4257995"/>
                <a:ext cx="2696588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47" name="Ink 446"/>
              <p14:cNvContentPartPr/>
              <p14:nvPr/>
            </p14:nvContentPartPr>
            <p14:xfrm>
              <a:off x="1946033" y="4891595"/>
              <a:ext cx="2109600" cy="54720"/>
            </p14:xfrm>
          </p:contentPart>
        </mc:Choice>
        <mc:Fallback>
          <p:pic>
            <p:nvPicPr>
              <p:cNvPr id="447" name="Ink 44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38113" y="4877195"/>
                <a:ext cx="2131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48" name="Ink 447"/>
              <p14:cNvContentPartPr/>
              <p14:nvPr/>
            </p14:nvContentPartPr>
            <p14:xfrm>
              <a:off x="6587132" y="4928315"/>
              <a:ext cx="2289960" cy="49680"/>
            </p14:xfrm>
          </p:contentPart>
        </mc:Choice>
        <mc:Fallback>
          <p:pic>
            <p:nvPicPr>
              <p:cNvPr id="448" name="Ink 44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78492" y="4912475"/>
                <a:ext cx="2310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9" name="Ink 448"/>
              <p14:cNvContentPartPr/>
              <p14:nvPr/>
            </p14:nvContentPartPr>
            <p14:xfrm>
              <a:off x="730271" y="5669195"/>
              <a:ext cx="906310" cy="479160"/>
            </p14:xfrm>
          </p:contentPart>
        </mc:Choice>
        <mc:Fallback>
          <p:pic>
            <p:nvPicPr>
              <p:cNvPr id="449" name="Ink 44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5514" y="5655515"/>
                <a:ext cx="932585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94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69341" y="113315"/>
              <a:ext cx="7833600" cy="6792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221" y="103235"/>
                <a:ext cx="7864200" cy="68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2893341" y="1314275"/>
              <a:ext cx="908280" cy="216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141" y="1295555"/>
                <a:ext cx="942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4566981" y="1227515"/>
              <a:ext cx="1171080" cy="7452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2221" y="1208435"/>
                <a:ext cx="1204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3114741" y="1419395"/>
              <a:ext cx="412560" cy="23328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7181" y="1404995"/>
                <a:ext cx="432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5" name="Ink 94"/>
              <p14:cNvContentPartPr/>
              <p14:nvPr/>
            </p14:nvContentPartPr>
            <p14:xfrm>
              <a:off x="5072421" y="1417955"/>
              <a:ext cx="397440" cy="17784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59101" y="1403555"/>
                <a:ext cx="419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6" name="Ink 105"/>
              <p14:cNvContentPartPr/>
              <p14:nvPr/>
            </p14:nvContentPartPr>
            <p14:xfrm>
              <a:off x="870141" y="3249275"/>
              <a:ext cx="3981960" cy="1238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2221" y="3234155"/>
                <a:ext cx="4002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1" name="Ink 110"/>
              <p14:cNvContentPartPr/>
              <p14:nvPr/>
            </p14:nvContentPartPr>
            <p14:xfrm>
              <a:off x="1299621" y="1093235"/>
              <a:ext cx="609120" cy="4460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0261" y="1078475"/>
                <a:ext cx="6285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3" name="Ink 282"/>
              <p14:cNvContentPartPr/>
              <p14:nvPr/>
            </p14:nvContentPartPr>
            <p14:xfrm>
              <a:off x="5191581" y="5804555"/>
              <a:ext cx="2625120" cy="56916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9341" y="5791235"/>
                <a:ext cx="2654640" cy="5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19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9581" y="134555"/>
              <a:ext cx="7347960" cy="612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21" y="123035"/>
                <a:ext cx="7378920" cy="61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32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00" y="2098201"/>
            <a:ext cx="5736799" cy="3806186"/>
          </a:xfrm>
        </p:spPr>
      </p:pic>
    </p:spTree>
    <p:extLst>
      <p:ext uri="{BB962C8B-B14F-4D97-AF65-F5344CB8AC3E}">
        <p14:creationId xmlns:p14="http://schemas.microsoft.com/office/powerpoint/2010/main" val="336887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57" y="1825625"/>
            <a:ext cx="4308885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6668301" y="4863875"/>
              <a:ext cx="1724760" cy="11012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5341" y="4854155"/>
                <a:ext cx="1751760" cy="11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92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60" y="2280254"/>
            <a:ext cx="4043279" cy="3442079"/>
          </a:xfrm>
        </p:spPr>
      </p:pic>
    </p:spTree>
    <p:extLst>
      <p:ext uri="{BB962C8B-B14F-4D97-AF65-F5344CB8AC3E}">
        <p14:creationId xmlns:p14="http://schemas.microsoft.com/office/powerpoint/2010/main" val="374988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88701" y="201875"/>
              <a:ext cx="7905240" cy="4106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101" y="189995"/>
                <a:ext cx="7932240" cy="41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k 55"/>
              <p14:cNvContentPartPr/>
              <p14:nvPr/>
            </p14:nvContentPartPr>
            <p14:xfrm>
              <a:off x="4664181" y="747635"/>
              <a:ext cx="3394800" cy="28080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901" y="735755"/>
                <a:ext cx="3411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5757861" y="1542155"/>
              <a:ext cx="2590920" cy="939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1381" y="1530275"/>
                <a:ext cx="2610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1371981" y="653315"/>
              <a:ext cx="1886760" cy="1040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5861" y="639995"/>
                <a:ext cx="190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1448301" y="937355"/>
              <a:ext cx="690480" cy="13428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6421" y="924035"/>
                <a:ext cx="71244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9" name="Ink 88"/>
              <p14:cNvContentPartPr/>
              <p14:nvPr/>
            </p14:nvContentPartPr>
            <p14:xfrm>
              <a:off x="6076101" y="2300675"/>
              <a:ext cx="2578320" cy="356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8541" y="2289515"/>
                <a:ext cx="25995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5" name="Ink 94"/>
              <p14:cNvContentPartPr/>
              <p14:nvPr/>
            </p14:nvContentPartPr>
            <p14:xfrm>
              <a:off x="2047701" y="1807835"/>
              <a:ext cx="249840" cy="93060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3301" y="1794515"/>
                <a:ext cx="27648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7" name="Ink 106"/>
              <p14:cNvContentPartPr/>
              <p14:nvPr/>
            </p14:nvContentPartPr>
            <p14:xfrm>
              <a:off x="2928981" y="1841675"/>
              <a:ext cx="330120" cy="62964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14941" y="1826555"/>
                <a:ext cx="35496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1" name="Ink 110"/>
              <p14:cNvContentPartPr/>
              <p14:nvPr/>
            </p14:nvContentPartPr>
            <p14:xfrm>
              <a:off x="2847261" y="1806035"/>
              <a:ext cx="132840" cy="7988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31421" y="1798475"/>
                <a:ext cx="15624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4" name="Ink 113"/>
              <p14:cNvContentPartPr/>
              <p14:nvPr/>
            </p14:nvContentPartPr>
            <p14:xfrm>
              <a:off x="3258741" y="1788755"/>
              <a:ext cx="189000" cy="80388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45781" y="1777955"/>
                <a:ext cx="21564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8" name="Ink 117"/>
              <p14:cNvContentPartPr/>
              <p14:nvPr/>
            </p14:nvContentPartPr>
            <p14:xfrm>
              <a:off x="3637461" y="1728635"/>
              <a:ext cx="212400" cy="11037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3061" y="1713875"/>
                <a:ext cx="24084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0" name="Ink 119"/>
              <p14:cNvContentPartPr/>
              <p14:nvPr/>
            </p14:nvContentPartPr>
            <p14:xfrm>
              <a:off x="711741" y="1070195"/>
              <a:ext cx="293760" cy="5108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861" y="1057955"/>
                <a:ext cx="3168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1" name="Ink 120"/>
              <p14:cNvContentPartPr/>
              <p14:nvPr/>
            </p14:nvContentPartPr>
            <p14:xfrm>
              <a:off x="1419141" y="1144715"/>
              <a:ext cx="93960" cy="11916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07981" y="1128875"/>
                <a:ext cx="115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2" name="Ink 121"/>
              <p14:cNvContentPartPr/>
              <p14:nvPr/>
            </p14:nvContentPartPr>
            <p14:xfrm>
              <a:off x="3564021" y="1492475"/>
              <a:ext cx="568440" cy="33480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53941" y="1479515"/>
                <a:ext cx="590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2" name="Ink 141"/>
              <p14:cNvContentPartPr/>
              <p14:nvPr/>
            </p14:nvContentPartPr>
            <p14:xfrm>
              <a:off x="8060421" y="6039995"/>
              <a:ext cx="27720" cy="7380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41701" y="6021275"/>
                <a:ext cx="65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4" name="Ink 143"/>
              <p14:cNvContentPartPr/>
              <p14:nvPr/>
            </p14:nvContentPartPr>
            <p14:xfrm>
              <a:off x="6666501" y="2111315"/>
              <a:ext cx="992520" cy="13392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54621" y="2100155"/>
                <a:ext cx="1019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3" name="Ink 162"/>
              <p14:cNvContentPartPr/>
              <p14:nvPr/>
            </p14:nvContentPartPr>
            <p14:xfrm>
              <a:off x="7637781" y="2374475"/>
              <a:ext cx="776880" cy="135756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3381" y="2360435"/>
                <a:ext cx="802080" cy="13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6" name="Ink 165"/>
              <p14:cNvContentPartPr/>
              <p14:nvPr/>
            </p14:nvContentPartPr>
            <p14:xfrm>
              <a:off x="2444421" y="1098275"/>
              <a:ext cx="1370880" cy="38952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9301" y="1087475"/>
                <a:ext cx="1397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0" name="Ink 169"/>
              <p14:cNvContentPartPr/>
              <p14:nvPr/>
            </p14:nvContentPartPr>
            <p14:xfrm>
              <a:off x="4781181" y="6700595"/>
              <a:ext cx="35640" cy="399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62461" y="6681875"/>
                <a:ext cx="730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0" name="Ink 199"/>
              <p14:cNvContentPartPr/>
              <p14:nvPr/>
            </p14:nvContentPartPr>
            <p14:xfrm>
              <a:off x="2624061" y="6490715"/>
              <a:ext cx="360" cy="36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05341" y="647199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3" name="Ink 212"/>
              <p14:cNvContentPartPr/>
              <p14:nvPr/>
            </p14:nvContentPartPr>
            <p14:xfrm>
              <a:off x="6498021" y="2502635"/>
              <a:ext cx="1710720" cy="55188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82901" y="2490395"/>
                <a:ext cx="174024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90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798141" y="635315"/>
              <a:ext cx="3002040" cy="50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141" y="616595"/>
                <a:ext cx="3022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Ink 53"/>
              <p14:cNvContentPartPr/>
              <p14:nvPr/>
            </p14:nvContentPartPr>
            <p14:xfrm>
              <a:off x="6444381" y="535595"/>
              <a:ext cx="1683360" cy="4597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1421" y="521915"/>
                <a:ext cx="17107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3990261" y="121955"/>
              <a:ext cx="2498760" cy="12690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5861" y="110075"/>
                <a:ext cx="2526840" cy="12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9" name="Ink 138"/>
              <p14:cNvContentPartPr/>
              <p14:nvPr/>
            </p14:nvContentPartPr>
            <p14:xfrm>
              <a:off x="4940661" y="1832675"/>
              <a:ext cx="3803760" cy="6523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3741" y="1818275"/>
                <a:ext cx="383148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" name="Ink 173"/>
              <p14:cNvContentPartPr/>
              <p14:nvPr/>
            </p14:nvContentPartPr>
            <p14:xfrm>
              <a:off x="410781" y="3667955"/>
              <a:ext cx="5394600" cy="5724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0701" y="3652475"/>
                <a:ext cx="5412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5" name="Ink 214"/>
              <p14:cNvContentPartPr/>
              <p14:nvPr/>
            </p14:nvContentPartPr>
            <p14:xfrm>
              <a:off x="116301" y="175955"/>
              <a:ext cx="8654040" cy="664740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181" y="164075"/>
                <a:ext cx="8679600" cy="66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020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38</cp:revision>
  <dcterms:created xsi:type="dcterms:W3CDTF">2018-08-30T17:22:35Z</dcterms:created>
  <dcterms:modified xsi:type="dcterms:W3CDTF">2019-01-28T16:45:42Z</dcterms:modified>
</cp:coreProperties>
</file>