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2:04.6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926694-766B-464D-8913-0D734B50517E}" emma:medium="tactile" emma:mode="ink">
          <msink:context xmlns:msink="http://schemas.microsoft.com/ink/2010/main" type="writingRegion" rotatedBoundingBox="1279,349 21655,325 21676,17941 1300,17965"/>
        </emma:interpretation>
      </emma:emma>
    </inkml:annotationXML>
    <inkml:traceGroup>
      <inkml:annotationXML>
        <emma:emma xmlns:emma="http://www.w3.org/2003/04/emma" version="1.0">
          <emma:interpretation id="{8DEB1A59-A74E-4446-A941-434BFF160EB9}" emma:medium="tactile" emma:mode="ink">
            <msink:context xmlns:msink="http://schemas.microsoft.com/ink/2010/main" type="paragraph" rotatedBoundingBox="1273,349 21121,200 21134,1926 1286,2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8A879-73EF-4E3A-A2F2-604EDFF01463}" emma:medium="tactile" emma:mode="ink">
              <msink:context xmlns:msink="http://schemas.microsoft.com/ink/2010/main" type="line" rotatedBoundingBox="1273,349 21121,200 21134,1926 1286,2076"/>
            </emma:interpretation>
          </emma:emma>
        </inkml:annotationXML>
        <inkml:traceGroup>
          <inkml:annotationXML>
            <emma:emma xmlns:emma="http://www.w3.org/2003/04/emma" version="1.0">
              <emma:interpretation id="{6A91E1A1-107D-416F-B771-A7DB886F7E09}" emma:medium="tactile" emma:mode="ink">
                <msink:context xmlns:msink="http://schemas.microsoft.com/ink/2010/main" type="inkWord" rotatedBoundingBox="1273,349 3452,333 3461,1439 1281,14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799 71 728 0,'8'-16'268'0,"-8"16"-208"0,-4-3-16 0,0-1 44 16,8 8-56-16,-4 11 24 16,0 4-36-16,-4 15 8 15,0 7-16-15,-5 12 36 16,9 0-24-16,-8 27-12 15,3-12-8-15,-3 23 20 16,-1-8-12-16,1 0 24 16,8-11-24-16,-9-11-4 15,1-8-4-15,-1-15 28 16,9-8-16-16,-4-11-76 16,8 0 32-16,-4-12-220 15,0-3 136-15</inkml:trace>
          <inkml:trace contextRef="#ctx0" brushRef="#br0" timeOffset="1305.6368">1139 888 612 0,'9'-4'228'0,"-9"4"-180"0,4-15-12 0,-12 8 168 15,8 7-120-15,-5-12 72 16,10-3-92-16,-14 0 0 16,5 4-40-16,-9-12-12 15,9 15-8-15,-13-11-24 16,8 4 12-16,-12 4 20 16,4 3-4-16,-9 8-40 15,1 12 20-15,-9 3 12 16,8 4 0-16,-3 7 12 15,7 5-8-15,-3-1-20 16,12 0 8-16,-4-7-12 16,13 0 8-16,8-12-8 15,4 0 8-15,9-14-124 16,5-1 76-16,3-11-56 16,5 3 68-16,-4-14 8 15,-5 7 24-15,-17-4 28 16,5 4-4-16,-14 4 112 15,5 11-68-15,-8 4 52 16,-1 8-64-16,1 7 24 16,4 4-36-16,8 4-8 15,0-1-12-15,9-3 12 16,8-4-12-16,9 1-40 0,4-5 20 16,4-4-60-16,-4 1 40 15,-4-8-64-15,0 0 56 0,-9-8 28 16,1 1 8-16,-5-4 4 15,0-5 4-15,0 1-16 16,0-4 8-16,4 0 48 16,0 4-24-16,-4-4 60 15,5 8-44-15,-10-4 20 16,6 7-36-16,-10 1 28 16,5 7-32-16,-9 3-4 15,0 9-8-15,-8 3 28 16,4 8-16-16,-8-1 40 15,3 5-32-15,-3-1-4 16,4-3-12-16,-5-4 12 16,9 4-12-16,-4-12 16 15,8 4-16-15,0-15 40 16,1 8-24-16,-1-16 20 16,0 8-24-16,5-7-44 15,-1-8 12-15,1-4-44 16,3 0 36-16,-3-8-28 15,4 8 28-15,-5-7 0 16,5 7 12-16,-5-4-12 16,5 16 12-16,-9-5 20 15,9 5-4-15,-8 7 48 16,3 0-28-16,-8 7 12 16,4 1-24-16,1 3-16 15,3 4-4-15,-8 4 12 0,4 4-4 16,-8-4 16-16,4 4-12 15,-8-5 16-15,3-2-16 0,-3 3-4 16,8-4 0-16,-9-8 4 16,1 5-4-16,3-5-12 15,5-7 4-15,0 0 4 16,13 0 0-16,0 0 8 16,4-7-4-16,9 3-20 15,-1-8 8-15,5 1-76 16,4 4 48-16,0-1-32 15,0 8 44-15,-4-8-8 16,0 8 20-16,-5-3 24 16,-3 3-4-16,-1-8-4 15,-4 4 0-15,-4-7 12 16,-1 3-8-16,-3-7 4 16,8 8-4-16,-17-9 4 15,4 9-8-15,-8-4 8 16,0 7-8-16,-13 0 24 15,8 4-16-15,-12 4-12 16,0 3-4-16,-9 5 4 16,9 3 0-16,-9-8 24 15,8 9-12-15,5-9 12 16,9 12-12-16,12-11-24 16,9 11 4-16,21-12 32 0,0 8-16 15,21-3 36-15,-3-1-28 16,-1-4-112-16,-5 1 52 0,-3-4-196 15,-9 0 136-15,-8-1-368 16,-1 5 264-16</inkml:trace>
          <inkml:trace contextRef="#ctx0" brushRef="#br0" timeOffset="-600.0949">88 37 560 0,'-5'-4'208'0,"5"4"-164"0,-8-12-8 16,4 5 136-1,8 3-100-15,-4-4 60 16,0 5-76-16,0-1-8 16,4 4-28-16,0 4-4 15,1 7-8-15,-5 12-16 16,4 11 4-16,-8 15 4 15,4 4 0-15,-9 11 8 16,9 1-4-16,-13 18 8 16,5-4-8-16,-1 12-20 15,5-11 8-15,4-5 20 0,-8-10-4 0,-9-8-12 16,12-12 0 0,-7-3-4-16,12-8 0 0,-9-8 8 15,18-3 0-15,-9-12-56 16,8 1 32-16</inkml:trace>
          <inkml:trace contextRef="#ctx0" brushRef="#br0" timeOffset="-316.8417">117 294 684 0,'0'-30'252'0,"0"30"-192"0,13-16-20 0,0 9 48 16,4 7-56-16,13 0 68 16,-9 7-60-16,22 5 0 15,-1 3-24-15,-3 4-12 16,3 7 0-16,-16 1 4 16,-13 3-4-16,-18 8-36 15,-12 0 16-15,-25 7-20 16,3 1 20-16,-16-1 16 15,8-7 4-15,-17-12-4 16,26-7 4-16,4-19-32 16,17-3 16-16</inkml:trace>
        </inkml:traceGroup>
        <inkml:traceGroup>
          <inkml:annotationXML>
            <emma:emma xmlns:emma="http://www.w3.org/2003/04/emma" version="1.0">
              <emma:interpretation id="{219CEE68-ADE2-41D5-8F28-89C4FB7F00BB}" emma:medium="tactile" emma:mode="ink">
                <msink:context xmlns:msink="http://schemas.microsoft.com/ink/2010/main" type="inkWord" rotatedBoundingBox="3858,496 6750,474 6757,1399 3865,14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62.8905">3848 816 476 0,'12'-19'176'0,"-12"19"-136"0,-4 0-12 0,0-7 100 15,8 7-76-15,-8 0 52 16,4-8-64-16,-9 1-20 15,1 3-12-15,-9-4 8 16,8 4-8-16,-16-3 24 16,8 7-20-16,-17-4 12 15,8 0-12-15,-12 4 36 16,8 8-24-16,-8 3 12 16,12 4-20-16,-8 8 28 15,9 7-28-15,-1-3 32 16,9 3-32-16,4-7-4 15,9 0-8-15,8-8 20 0,5-4-12 16,8-7 4-16,4-4-8 16,5-11-96-16,-1 3 52 0,1-7-24 15,-1 3 36-15,-3-18-4 16,-5 11 16-16,-9-7 16 16,5 3 0-16,-9 4 24 15,5 12-16-15,-9 7 40 16,4 7-28-16,-4 8 32 15,4 4-32-15,0 4-4 16,9 3-12-16,0 1 20 16,4-4-16-16,4-4-4 15,5-1-4-15,-1-6 20 16,1-5-12-16,-5-10-100 16,5 10 44-16,-5-18-16 15,5 3 36-15,-5-14-4 16,-4 3 16-16,-4-15 16 15,4 7 0-15,-4-3 8 16,-1 11-8-16,-3 4 52 16,-1 3-32-16,1 12 24 15,4 4-28-15,-5 15-8 16,1 4-8-16,-1 3-4 16,1 1 0-16,-5 3 24 15,4-3-12-15,-3-1 4 16,3-3-8-16,1-4 12 15,-1-4-12-15,-8-8-4 16,0 5 0-16,13-12 12 0,-13 0-8 16,9-15 4-16,3-1-4 0,-3-6 4 15,4 3-8-15,16-11-28 16,-7 7 12-16,8-7 12 16,-1 7 4-16,-7-4-20 15,7 8 8-15,-7-3 12 16,-10 10 0-16,-12 1-12 15,9 11 4-15,-18 4-32 16,9 3 20-16,0 5 48 16,0 7-12-16,9 0 44 15,0-1-36-15,12-2 4 16,13-1-20-16,4-8 20 16,5 5-20-16,-1-12 4 15,-3 3-8-15,-1-14 28 16,-12 4-20-16,3-9-4 15,-7 5-8-15,-14-8 12 16,5 8-8-16,-13-12-12 16,0 8 0-16,-13-4-24 15,5 8 16-15,-5 3-32 16,4 4 28-16,-12 8-12 16,8 4 16-16,-4 7-8 15,5 7 8-15,3 1 0 16,0 4 4-16,9-1 32 15,9 1-12-15,0-5 12 16,3 1-12-16,10-4-68 16,-1-4 28-16,0-7-128 0,5-1 84 0,8-7-148 15,0 4 120-15,8-11-116 16,-3 3 124-16,12-15-32 16,-4 0 72-16,12-15 48 15,-3 7 4-15,-5-11 156 16,-4 4-88-16,-1-3 140 15,-3 6-120-15,-22-3 92 16,1 11-104 0,-10 1 48-16,-3 7-72 0,-13 3-12 15,-1 8-24-15,-12 8 24 16,5 4-24-16,-5 7-24 16,8 8 4-16,1 3-28 15,8 1 20-15,17 3 12 16,-5 4 4-16,18-4 16 15,0 1-12-15,-5-9-4 16,5 1 0-16,-13-8-4 16,-4 0 0-16,-21-3 16 15,3-1-8-15,-12-3 76 16,5-1-48-16,-10-3 12 16,5 0-28-16,-4-4-12 15,8 0-4-15,5 0-384 16,8 0 208-16</inkml:trace>
          <inkml:trace contextRef="#ctx0" brushRef="#br0" timeOffset="2521.4849">2587 426 548 0,'0'-11'204'0,"0"11"-156"0,-8 0-16 0,3 0 36 31,10 0-44-31,-5 4 24 0,8 3-28 0,-3 20 28 16,3 3-32-16,1 19 4 16,-5 8-12-16,9 11 20 15,-5 0-16-15,5-7 24 16,0-12-24-16,-5-7 48 15,5-8-32-15,0-15 72 16,4-8-52-16,0-18 36 16,-4-1-48-16,4-30-28 15,4 4-8-15,4-30 24 16,5 3-12-16,0-11-40 16,0 15 16-16,0 8-16 15,-5 15 16-15,1 8 44 16,-13 14-20-16,-5 9 16 15,5 10-16-15,-5 23 0 16,1 12-4-16,-9 15 12 16,8 0-12-16,5-1-4 15,-4-3 0-15,8-7-4 16,0-8 0-16,4-16 32 16,0-3-16-16,1-15 20 15,-1 0-20-15,0-27-8 16,0 0-4-16,1-30 4 15,8 4-4-15,-5-19 52 0,1 8-32 16,8-5 32-16,-9 16-28 0,14-12 44 16,-14 16-40-16,9-12 36 15,-8 16-36-15,-5-9-8 16,-4 16-16-16,-8 0-8 16,3 12 4-16,-7-5-112 15,-1 16 60-15,-4 7-288 16,4 8 188-16</inkml:trace>
        </inkml:traceGroup>
        <inkml:traceGroup>
          <inkml:annotationXML>
            <emma:emma xmlns:emma="http://www.w3.org/2003/04/emma" version="1.0">
              <emma:interpretation id="{4DCE68CB-AE6C-4322-AFD2-25214B7FED49}" emma:medium="tactile" emma:mode="ink">
                <msink:context xmlns:msink="http://schemas.microsoft.com/ink/2010/main" type="inkWord" rotatedBoundingBox="7703,702 8306,697 8311,1343 7708,13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75.4558">6616 423 1080 0,'-26'-38'400'0,"26"38"-312"0,9-12-24 0,-5 5 132 16,0 7-120-16,-4-12 8 15,0 9-56-15,9-1-96 16,-1 4 36-16</inkml:trace>
          <inkml:trace contextRef="#ctx0" brushRef="#br0" timeOffset="4714.09">6424 718 372 0,'-4'41'140'0,"4"-41"-112"0,4 42-4 0,0-23 120 15,0 4-84-15,-4-1 88 16,5 1-84-16,-5-4 56 15,0 4-68-15,-5-4 76 16,5-4-72-16,-4-8 8 16,4 5-40-16,-4-8 4 0,8-1-16 15,0-6-132-15,9 3 68 16</inkml:trace>
          <inkml:trace contextRef="#ctx0" brushRef="#br0" timeOffset="5058.5062">6739 782 716 0,'-21'23'264'0,"21"-23"-204"0,4 15-16 0,-4-7 52 16,4 3-60-16,1 8 24 16,7 0-40-16,1-4 8 15,0 4-16-15,4-4 0 16,0 0-4-16,-4-7 4 15,4 3-8-15,-13-7 24 16,4 0-16-16,-3-4 12 16,-1 0-12-16,0-8-8 15,1 4 0-15,-1-11 4 16,4 4-4-16,1-1-28 16,4 5 12-16,-5 3 48 15,5 4-16-15,-5 4 44 16,5 7-36-16,-4-3-4 15,3 3-16-15,1 1 12 16,4 3-12-16,0-4-180 16,0 0 96-16</inkml:trace>
        </inkml:traceGroup>
        <inkml:traceGroup>
          <inkml:annotationXML>
            <emma:emma xmlns:emma="http://www.w3.org/2003/04/emma" version="1.0">
              <emma:interpretation id="{03224756-7023-4E3E-B51F-AFA7B42EC811}" emma:medium="tactile" emma:mode="ink">
                <msink:context xmlns:msink="http://schemas.microsoft.com/ink/2010/main" type="inkWord" rotatedBoundingBox="9469,565 11806,548 11817,1997 9480,20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475.93">8302 237 488 0,'-9'-11'180'0,"9"11"-140"0,-4-8-12 0,0 1 144 16,8 14-100-16,-8-7 52 15,4 8-76-15,-9 3 28 16,1 16-44-16,-9 10 16 16,8 1-28-16,-8 23 28 15,9 7-32-15,-5 0 40 16,4 4-32-16,1-11 4 15,8-8-16-15,0-16 28 16,4-2-24-16,0-17 32 16,9 1-32-16,-4-11 12 0,3 0-16 15,-3-1-8 1,4 1 0-16,-5-5-24 16,1 5 12-16,-5 0 32 15,5 7-16-15,-5-4 8 16,4-3-8-16,1-1 12 15,4 1-12-15,4-8 24 16,0 7-20-16,0-7 4 16,0 4-8-16,8-4-68 15,1 4 32-15,4 0-84 16,-1-4 60-16,1 0-16 0,-4 4 40 16,4-12 4-16,-5 8 16 0,-4-8 16 15,1 5-4 1,-9-5 84-16,4 0-44 0,0-14-12 15,-5 10-20-15,-7-14 0 16,12 11-8-16,-17-12 8 16,12 12-8-16,-12 0-20 15,9 4 8-15,-9 3-12 16,0 8 8-16,-4 0-8 16,-1 8 8-16,1 3 8 15,-4 12 4-15,-1-4 8 16,9 7-4-16,0-3-20 15,9-4 8-15,12-4 32 16,0 0-16-16,9-15-60 16,0 8 24-16,4-8-4 15,4 0 16-15,-4-8 4 16,-4 0 4-16,8-10 24 16,-16 2-8-16,-1-14 16 15,0 11-16-15,-8-15 24 16,-4 8-20-16,-9-5 12 15,-9 12-12-15,-4-3 28 16,-8 7-24-16,-9-1-12 16,9 5-8-16,-17 3 4 15,8 8 0-15,-4 4-20 16,12 4 12-16,-7 3-4 0,7 4 4 16,-3 0 16-16,8 4-4 15,4 0-4-15,4 4 4 0,1-12-4 16,16 1 0-16,5-8-28 15,17 3 16-15,13-7-100 16,-5 0 60-16,13-4-28 16,0 1 44-16,4-5-28 15,-3 4 32-15,-1-7 44 16,0-1-4-16,-9-6 44 16,1 2-28-16,-5-10 92 15,-8 7-64-15,-17-4 40 16,8 4-56-16,-21-3 8 15,9 10-28-15,-18 5 8 16,-4 7-12-16,-4 3-8 16,5 5 0-16,-18 3-24 15,17 5 12-15,-8 6-24 16,12 1 20-16,-4 3-12 16,13 5 12-16,5-5 36 15,12-3-16-15,-5 0-8 16,18-4-4-16,0 0 4 15,4-1 0-15,4-2-12 16,-3-1 8-16,-10-4 12 16,-4 4-4-16,-21-3-12 15,0-1 4-15,-21-3 20 16,4 3-8-16,-13 0 16 16,5 1-16-16,-5-5 16 0,4 5-16 15,1-9-20-15,12 1 4 0,0-4 4 16,9 4 4-16,8-8-72 15,5 0 40-15,12-3-136 16,9-1 92-16,21-11-140 16,4 4 124-16,22-19-232 15,0 8 184-15,8-20-48 16,-4 4 112-16,-5-11 248 16,-12 12-92-16,-4-5 292 15,-18 20-208-15,-20-8 96 16,-5 11-148-16,-17 4-20 15,-5 12-56-15,-12 3-16 16,0 8-12-16,-4 3-8 16,8 8 4-16,-4 8-24 15,5 0 12-15,-6 3 12 16,18 5 0-16,-4-1-4 16,4-4 4-16,4 5-16 15,5-5 8-15,4 1 4 16,-5-1 0-16,9-3 8 15,0 0-4-15,-8-5-20 16,8-2 8-16,-13-1 40 16,0 0-20-16,-12-4 44 15,-1 4-32-15,-8-3 4 16,5-1-16-16,-10-7 20 16,5 0-20-16,-17-8-40 15,13 0 16-15,4-7-16 0,4 3 16 16,0-11-88-16,18 4 52 15,16-8-100-15,4 4 84 0,22-7-16 16,0 7 52-16,17-4 24 16,0 12 4-16,-5 0 80 15,5 3-44-15,-17 8 120 16,-8 4-88-16,-14 0 64 16,-8 3-76-16,-13 8 4 15,1-3-36-15,-5-1-12 16,0 4-8-16,4-3 12 15,4-1-8-15,5-4-84 16,8 1 44-16,-4-8-112 16,1 4 80-16,-6-8-76 15,1 0 80-15,-4-7 16 16,3 3 24-16,-12-7 8 16,5 8 4-16,-5-1 60 15,0 8-28-15,-5 4 44 16,5 7-40-16,-4 4-4 15,8 8-16-15,-4 11-8 16,0 4 4-16,0 30 12 16,0 4-8-16,-4 19 32 15,4-8-24-15,-17-3 4 16,13-12-12-16,-22-12 12 16,5-10-12-16,-17-12 32 15,4-8-24-15,-18-14 12 16,14-1-16-16,-9-15 44 0,9 1-28 0,4-13 4 15,8 1-20-15,26-15 28 16,9 4-24-16,33-9 12 16,10 1-16-16,20-3-24 15,-4 10 4-15,4-11-188 16,-8 12 104-16</inkml:trace>
        </inkml:traceGroup>
        <inkml:traceGroup>
          <inkml:annotationXML>
            <emma:emma xmlns:emma="http://www.w3.org/2003/04/emma" version="1.0">
              <emma:interpretation id="{F473DDB3-7CDE-4C0C-BCB2-F172B82E8D3D}" emma:medium="tactile" emma:mode="ink">
                <msink:context xmlns:msink="http://schemas.microsoft.com/ink/2010/main" type="inkWord" rotatedBoundingBox="12805,669 17581,633 17586,1342 12810,137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253.014">13803 786 424 0,'-4'-11'156'0,"4"11"-120"0,13 0-8 0,-13 0 184 16,0 0-120-16,0 3 36 16,4 5-80-16,0 7 60 15,1 4-60-15,3 4 0 16,-8-4-28-16,9 3 16 15,-5-3-24-15,0-4 4 16,1 1-8-16,3-5 20 16,-8-3-16-16,4-8-4 15,1 0-4-15,-1-8-120 16,4 8 64-16,-3-19-40 16,3 4 52-16,1-12 24 15,-1-7 12-15,1 0-16 16,-1 8 12-16,1 3 40 15,8 4-20-15,-9 12 68 16,5 7-44-16,0 7 12 0,8 12-32 16,9-11 20-16,4 11-24 15,4-12 24-15,1 1-24 0,3-8 4 16,-3 3-8-16,-5-6-96 16,-5-1 52-16,-7-7-60 15,-5-1 56-15,0-3-16 16,-4 4 36-16,-9-4 20 15,4 3 0-15,-3 1-8 16,3 3 4-16,1 4 64 16,-1 4-32-16,1-3 40 15,-1 6-36-15,1-3 16 16,3 8-28-16,-7-4 28 16,3 0-32-16,-12-1 20 15,4 1-20-15,-4 4 20 16,-1 3-24-16,-7-3 4 15,3-1-8-15,-12-3-8 16,8 4 4-16,-17-1 4 16,13 1-4-16,-4 3 8 15,8 0-8-15,-4 5-36 16,13 3 16-16,4-1 16 16,8 1 0-16,9-3-24 15,5-1 12-15,8-4-92 16,-1 0 56-16,10-7-72 15,3 4 64-15,1-12-128 16,-1 0 104-16,10-3-120 16,-10-1 112-16,5-15 28 0,-4 1 36 15,3-24 204-15,1 5-96 16,0-24 64-16,0 12-88 0,-9-7 52 16,1 14-60-16,-10-7 24 15,-3 27-44 1,-9-1 80-16,-4 5-64 0,-13 10 12 15,-5 8-36-15,-12 8 4 16,0 8-16-16,-17 18-16 16,9 8 0-16,-1 15 4 15,9 3 0-15,13 1-56 16,12-4 32-16,9-7-120 16,5-5 80-16,3-10-184 15,1-5 140-15</inkml:trace>
          <inkml:trace contextRef="#ctx0" brushRef="#br0" timeOffset="10493.1698">14783 748 748 0,'-30'-4'276'0,"30"4"-216"0,9 0-16 16,-5-3 100-1,9 3-88-15,8-4 76 16,9 4-76-16,8-12 32 15,5 5-52-15,3-8 32 16,1 3-36-16,-4-10 0 16,-1 10-20-16,-3-7 20 15,-5 4-20-15,0-8-64 0,-4 8 24 16,4-4-164-16,-4 4 108 0,8 0-168 16,-4 8 144-16</inkml:trace>
          <inkml:trace contextRef="#ctx0" brushRef="#br0" timeOffset="11304.8659">15145 835 436 0,'-9'30'160'0,"9"-30"-124"0,47 16-8 0,-30-9 28 16,-4 5-36-16,4-5 24 15,4 4-24-15,5-7 8 16,4 4-16-16,-1-12 0 16,1 4-4-16,-8-4 36 15,7 0-20-15,-16-7 48 16,8 4-40-16,-12-12 100 16,8 7-76-16,-13-3 56 15,17 4-68-15,-21-1 32 16,9 5-44-16,4 3 24 15,-5 4-28-15,5 8-16 16,-4 3-8-16,-1 4 4 16,5 0-4-16,-5 0-4 15,5 1 4-15,-4-5 12 0,-9 4-8 16,12-7-12-16,5-1 0 0,-17-3-60 16,13 0 36-16,-4-8-24 15,-9 0 32 1,13-7 20-16,-5 3 0 0,1-11 20 15,12 0-12-15,-8-3-28 16,-5 3 8-16,13-4 24 16,-12 8-8-16,-9 0 96 15,13 3-52-15,-5 1-4 16,-8 7-28-16,0 0-4 16,9 4-4-16,-9-3 20 15,0 6-16-15,0-3 32 16,0 0-28-16,0 0 12 15,4 0-16-15,-4 0-32 16,9 4 8-16,3-4 4 16,5-4 8-16,5 4-12 15,7 4 8-15,18-8-16 16,0 4 12-16,9-3 4 16,-1 3 4-16,-4-12-20 15,-8 5 12-15,-9-8 32 16,-5 7-16-16,-12-11 0 15,0 12-4-15,-17-12-4 16,0 3 0-16,-21 1-12 16,0-4 8-16,-17 12-16 15,8-1 12-15,-13 1 20 16,13 14-4-16,-4 8-40 0,9 4 20 16,8 12 0-16,8-1 12 0,13 8 8 15,14-4-4-15,16 0 24 16,8-4-16-16,9-11-64 15,5 0 24-15,-10-4-224 16,-7-3 136-16</inkml:trace>
          <inkml:trace contextRef="#ctx0" brushRef="#br0" timeOffset="11515.9259">15677 392 808 0,'-4'-3'300'0,"4"3"-232"0,25-4-20 15,-16 0-8 1,4 8-32-16</inkml:trace>
          <inkml:trace contextRef="#ctx0" brushRef="#br0" timeOffset="9321.5732">11994 370 664 0,'4'-12'244'0,"-8"12"-188"0,-5-4-16 16,5 1 40 0,4 3-52-16,-9-4-4 15,1 4-12-15,-9-11-12 16,4 7 4-16,-12-8 12 16,8 9-8-16,-22-1 32 15,5 4-24-15,-17 4 32 16,13 11-32-16,-9 4 20 15,4 7-20-15,-4 23 44 0,13 8-32 16,5 8 28-16,20-1-28 16,9-7-16-16,13-8-8 15,21-11 12-15,4-4-8 16,9-12 24-16,4-10-20 0,5-8-32 16,-1-1 12-16,0-14-80 15,-4 3 52-15,0-10-4 16,-4 2 24-16,-4-6 20 15,-13 3 0-15,-13 0 16 16,0 4-12-16,-17 3 76 16,0 12-48-16,-13 8-12 15,0 3-16-15,0 8-20 16,5 0 8-16,4 0 4 16,4 4 0-16,8-4 8 15,9 3-4-15,9-6-4 16,-1-5 4-16,1-7-16 15,8 3 8-15,-9-7 12 16,1 4-4-16,-9-12-12 16,-4 5 4-16,-5-12-32 15,1 3 20-15,-5-11-4 16,5 5 12-16,-9-13 0 16,12 5 0-16,-3-8 16 15,-1 7-4-15,5-11-20 16,0 12 8-16,4-4-4 15,0 7 4-15,0-4 24 16,4 12-8-16,-4 4 24 0,0 0-20 16,-4 11-20-16,4 11 0 0,-8 0 20 15,4 12-4-15,-5 7 4 16,1 12-4-16,-5 3 4 16,4-3-8-16,-3 0 16 15,-1-5-12-15,-4-3 16 16,4-3-16-16,-4-9 32 15,4 1-24-15,-4-11 20 16,0-1-20-16,0-11-8 16,5 4-4-16,-1-19-16 15,9 3 8-15,-1-14-24 16,1 3 16-16,8-7-40 16,5 7 32-16,4-7-12 15,4 15 20-15,-9-1 8 16,1 13 4-16,-9 3 32 15,-4 3-16-15,-13 9 4 16,-4 7-12-16,-5 3 12 16,1 1-12-16,3-4-12 15,10 4 0-15,12-4 40 16,8 0-24-16,18-4-8 16,8-4-8-16,8-11-92 15,1 4 48-15,4-12-4 16,-9 5 32-16,5-13 12 15,-13 1 8-15,-9-11 8 0,-8-1-4 16,-9-7 8-16,-12 4-8 16,-18-4 32-16,-4 7-20 0,-8 5 40 15,8 10-32-15,-8 5-4 16,4 14-12 0,4 5-32-16,0 10 12 0,-4 9 4 15,17-1 8-15,-8 4 16 16,8-4-8-16,8-3-4 15,1-5 0-15,8-6-16 16,4-5 8-16,0-11-76 16,1 4 44-16,8-19-12 15,8 3 28-15,-4-29-4 16,-4 7 12-16,0-27-8 16,-1-3 8-16,-3-5-8 15,0 13 8-15,-9 3 16 16,0 15 0-16,-9 4 76 15,-4 11-44-15,-4 4 4 16,5 8-24-16,-10 3 8 16,1 16-16-16,-4 3 16 15,-1 12-16-15,-12 19 24 16,4 7-20-16,-9 19 24 16,13-4-24-16,-8 4 12 15,13-11-12-15,-9-4 12 16,17-4-16-16,0-7 4 15,8-8-4-15,1-7 12 16,12-5-12-16,-13-7-128 0,14-3 68 16,-14-8-176-16,5-1 128 0</inkml:trace>
        </inkml:traceGroup>
        <inkml:traceGroup>
          <inkml:annotationXML>
            <emma:emma xmlns:emma="http://www.w3.org/2003/04/emma" version="1.0">
              <emma:interpretation id="{B15D985F-14B6-46D5-B51C-E7FC70C9DE1D}" emma:medium="tactile" emma:mode="ink">
                <msink:context xmlns:msink="http://schemas.microsoft.com/ink/2010/main" type="inkWord" rotatedBoundingBox="18585,584 21124,565 21129,1200 18590,1220"/>
              </emma:interpretation>
              <emma:one-of disjunction-type="recognition" id="oneOf5">
                <emma:interpretation id="interp5" emma:lang="" emma:confidence="0">
                  <emma:literal>edit</emma:literal>
                </emma:interpretation>
                <emma:interpretation id="interp6" emma:lang="" emma:confidence="0">
                  <emma:literal>ed in</emma:literal>
                </emma:interpretation>
                <emma:interpretation id="interp7" emma:lang="" emma:confidence="0">
                  <emma:literal>ed is</emma:literal>
                </emma:interpretation>
                <emma:interpretation id="interp8" emma:lang="" emma:confidence="0">
                  <emma:literal>ed,</emma:literal>
                </emma:interpretation>
                <emma:interpretation id="interp9" emma:lang="" emma:confidence="0">
                  <emma:literal>ed it</emma:literal>
                </emma:interpretation>
              </emma:one-of>
            </emma:emma>
          </inkml:annotationXML>
          <inkml:trace contextRef="#ctx0" brushRef="#br0" timeOffset="14171.741">18475 566 852 0,'-5'0'316'0,"5"0"-248"0,5 8-16 16,-5 0 92-1,0-5-88-15,0 5-12 16,8-1-28-16,-8-7-4 16,13 0-8-16,4 0-4 15,0-3 4-15,0-9-4 16,4 5 0-16,-8-8 44 0,0 3-24 0,-13-3-8 15,4 4-8-15,-12-4-4 16,8 11 0-16,-17-7-12 16,0 7 8-16,8 4-4 15,-8 4 0-15,4 7 0 16,5 0 0-16,-9 4 8 16,8 1 0-16,1 2-12 15,3 5 8-15,-3-4 20 16,4 0-8-16,-1 4-12 15,5 3 0-15,0-7-48 16,9 4 24-16,4-4-56 16,8-4 48-16,26 0-20 15,4-4 36-15,21-7 8 16,1 4 12-16,3-12 0 16,-3 4 0-16,-14-11 0 15,-3 3 0-15,-5-11 44 16,-13 8-24-16,-12-12 88 15,-9 4-60-15,-4-7 32 16,-9 3-48-16,-13-4-20 16,1 5-4-16,-9-1 8 15,0 12-8-15,-13 3-12 16,9 8 0-16,-13 11-32 16,4 5 20-16,0 10-12 15,13 4 16-15,-4 1 16 16,21-1 0-16,0-4-20 15,12-3 8-15,-3-8 32 0,12-3-16 16,0-12-96-16,9 3 44 0,-8-10-76 16,-1-1 64-16,0-14-4 15,-4-1 36-15,4-23-4 16,-3 1 16 0,-6-16 16-16,1 12 0 0,-9-4 8 15,1 15-8-15,-5 4 120 16,8 12-68-16,-8-1 68 15,0 12-72-15,0-1 16 16,0 12-40-16,-8 8 52 16,8 7-44-16,-5 11 12 15,1 12-32-15,-9 15 0 16,5 0-8-16,4 4-8 16,4-8 4-16,0-3-4 15,4-9 0-15,-4-6 0 16,13-9 0-16,-1-6-188 15,5-5 104-15,5-11-264 16,-1 0 196-16</inkml:trace>
          <inkml:trace contextRef="#ctx0" brushRef="#br0" timeOffset="14476.0498">19352 695 852 0,'-13'27'316'0,"13"-27"-248"0,30 22-16 0,-17-14-20 16,12 3-28-16,5-7-12 15,0 4 4-15,0-8-76 16,12 3 44-16</inkml:trace>
          <inkml:trace contextRef="#ctx0" brushRef="#br0" timeOffset="14341.693">19514 290 1248 0,'-17'8'460'0,"17"-8"-356"0,-5 7-32 0,1-3-20 16,0 0-44-16,-5 3-40 16,9 9 20-16,0 2-244 15,5-6 140-15</inkml:trace>
          <inkml:trace contextRef="#ctx0" brushRef="#br0" timeOffset="14771.3359">19744 672 580 0,'-34'-45'216'0,"34"45"-168"0,25-34-12 0,-25 23 200 16,4 7-136-16,-12-4 92 15,4 8-112-15,-9 12-12 16,9-1-40-16,-5 12-24 16,5-1-8-16,-5 5 20 15,9-1-8-15,0 1-108 16,9-4 52-16,-5-8-164 15,17 0 116-15,-4-8-236 16,0 1 188-16,-4-8-136 0,0 0 164 16,-13-4 432-16,4 0-168 0,-4-3 200 15,0 3-204-15,-4 4 136 16,4 4-164-16,-8 0-76 16,16 7-28-16,-8 4-24 15,17 0 4-15,-4 0-380 16,17 1 212-16</inkml:trace>
          <inkml:trace contextRef="#ctx0" brushRef="#br0" timeOffset="13349.0005">17299 305 664 0,'30'-15'244'0,"-4"15"-188"0,21-11-16 15,-22 7-4 1,-3 4-28-16,16-4 32 16,-4 0-24-16,4 1 32 15,-12 6-32-15,4 5 48 16,-5 3-36-16,-4 4 20 0,1 8-28 0,-10 19 8 15,1-8-16-15,-8 19 12 16,-1 0-16-16,-8 7 4 16,4-10-4-16,-5-9 4 15,1-3-8-15,-5-11-12 16,9-5 4-16,0-14 72 16,0-1-36-16,0-14-12 15,9-1-12-15,-5-26-8 16,1 8 0-16,-1-35-28 15,13 12 16-15,-4-12-4 16,4 12 8-16,0-11 0 16,0 22 0-16,-5-11 32 15,1 18-12-15,0 1 56 16,0 11-36-16,-5 8 28 16,5 11-32-16,-4 7 8 15,-1 5-20-15,-4 14-8 16,5 4-4-16,-9 16 20 15,0-1-12-15,0 8-4 16,0 0-4-16,0-3 12 16,0-9-8-16,0-14 16 15,4 3-16-15,0-26-12 16,1 11 0-16,-1-30-32 16,4 11 20-16,9-34-56 15,9 4 40-15,4-15-36 0,-5 7 36 16,5-3 0-16,8 7 20 15,-8 4 8-15,13 7 4 0,-13 1 16 16,4 3-8-16,0 4 32 16,-9 8-24-1,-3 3 40-15,3 4-32 0,-21 8 48 16,9 8-40-16,-13 7-8 16,0 7-12-16,-4 16 8 15,4 3-12-15,-9 23-4 16,5-7 0-16,-4 3-4 15,8-7 0-15,-9-4 16 16,1-19-8-16,-1-8-48 16,9-3 24-16,-4-15-200 15,4-1 120-15,13-14-276 16,-1 7 208-16</inkml:trace>
        </inkml:traceGroup>
      </inkml:traceGroup>
    </inkml:traceGroup>
    <inkml:traceGroup>
      <inkml:annotationXML>
        <emma:emma xmlns:emma="http://www.w3.org/2003/04/emma" version="1.0">
          <emma:interpretation id="{2F35C692-A913-4AE7-993D-B7C1A55C4596}" emma:medium="tactile" emma:mode="ink">
            <msink:context xmlns:msink="http://schemas.microsoft.com/ink/2010/main" type="paragraph" rotatedBoundingBox="2157,1938 21610,1916 21611,3471 2158,3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706FA1-F2C1-43C8-94B4-91A42AB8FC26}" emma:medium="tactile" emma:mode="ink">
              <msink:context xmlns:msink="http://schemas.microsoft.com/ink/2010/main" type="line" rotatedBoundingBox="2157,1938 21610,1916 21611,3471 2158,3494">
                <msink:destinationLink direction="with" ref="{B7297B8E-1C43-4DEC-86A9-3C2B3C557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D08E2DC-BC4F-4FA0-8CB9-19B264216F70}" emma:medium="tactile" emma:mode="ink">
                <msink:context xmlns:msink="http://schemas.microsoft.com/ink/2010/main" type="inkWord" rotatedBoundingBox="2157,2654 2749,2653 2750,3126 2158,3127"/>
              </emma:interpretation>
            </emma:emma>
          </inkml:annotationXML>
          <inkml:trace contextRef="#ctx0" brushRef="#br0" timeOffset="125634.0465">901 2376 748 0,'-30'-8'276'0,"30"8"-216"0,0 0-16 0,0-4 76 16,4 4-76-16,5-7 16 15,4-1-36-15,8 1 32 16,0-1-32-16,5-11-12 16,4 12-8-16,4-1-4 15,0 8 0-15,4 0 8 16,-4 0-4-16,9 11 8 16,-1-3-8-16,5 15 16 15,-8-4-12-15,-5-4-4 16,-5 4 0-16,1-4 40 15,-4 4-24-15,-9-12 44 0,-4 8-36 16,-9-3 64-16,0-5-52 16,-17 20-8-16,1-4-20 15,-31 18 16-15,5 1-16 0,-13 3-20 16,8 1 0-16,0-1-516 16,22-11 288-16</inkml:trace>
        </inkml:traceGroup>
        <inkml:traceGroup>
          <inkml:annotationXML>
            <emma:emma xmlns:emma="http://www.w3.org/2003/04/emma" version="1.0">
              <emma:interpretation id="{BDF4E66C-DE44-447B-A23F-8DDABB24F390}" emma:medium="tactile" emma:mode="ink">
                <msink:context xmlns:msink="http://schemas.microsoft.com/ink/2010/main" type="inkWord" rotatedBoundingBox="3362,2039 5947,2036 5948,3168 3363,317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481.7368">3430 2164 904 0,'-8'0'332'0,"8"0"-256"0,4-4-24 0,-4 4 80 16,0 8-84-16,-4-1 32 16,4 1-44-16,-13 3 4 15,0 4-24-15,-8 4 36 16,0 4-28-16,-18 15 20 15,10-4-24-15,-18 15 44 16,4 0-36-16,-8 4 4 16,13-4-20-16,4-7-8 15,8-8 0-15,9-11-68 16,9-8 36-16,8-15-224 16,12 0 136-16</inkml:trace>
          <inkml:trace contextRef="#ctx0" brushRef="#br0" timeOffset="30852.0624">2187 2160 788 0,'-17'-11'292'0,"25"14"-228"0,-8-3-16 0,0 0 88 16,0 0-84-16,0 0 68 15,0 0-68-15,0 0 32 16,0 0-48-16,0 0 44 16,0 0-48-16,0 0 36 15,0 0-36-15,-8 0 0 16,8 4-20-16,-4-4 12 15,8 0-16-15,-4 0-4 16,0 0 0-16,0 0 20 16,8 0-12-16,14-4-20 15,8 4 0-15,12-7 12 16,1 7 0-16,25-4-4 16,-4 4 4-16,8-4 20 15,-12 4-12-15,-9 0-32 16,-4 4 12-16,-18 0 20 15,1 3-8-15,-4-3-8 0,-1 4 0 0,-12-4 20 16,0-1-8-16,-5 1 4 16,1 0-4-16,-1 0 12 15,1 3-12-15,-9-7 16 16,0 0-16-16,0 0 24 16,0 0-20-16,0 0-4 15,0 0-4-15,-4 0 12 16,4 4-8-16,-5 0-20 15,1 0 4-15,-4-4-4 16,3 3 4-16,-3 1-12 16,4 4 12-16,-9-1-12 15,4 1 8-15,-8 7-20 16,5 0 20-16,-18 12-20 16,8 7 16-16,-16 19-16 15,17 0 16-15,-17 3 8 16,3-3 8-16,6-7-12 15,3-4 8-15,1-12 40 16,12-7-24-16,-8-16 24 16,3 1-20-16,1-20 0 15,9-3-8-15,-22-26-8 16,0 3 4-16,-12-19 12 16,12 11-8-16,-13-10-4 15,14 22 0-15,-6-8-16 16,6 16 8-16,7 3-4 15,1 4 0-15,4-4 0 0,13 12 0 16,-5-8-20-16,9 11 16 16,9 1 12-16,-5-1 4 0,5 1-92 15,8 7 52 1,-13 0-156-16,13 7 108 0</inkml:trace>
          <inkml:trace contextRef="#ctx0" brushRef="#br0" timeOffset="31200.9911">2962 2118 840 0,'0'0'312'0,"0"0"-244"0,9 8-16 0,-1-4 84 15,5 3-84-15,8 5 68 16,5 3-68-16,8 4 24 16,0 0-44-16,8 3 0 15,-3 5-20-15,-1-1 0 16,0 1-4-16,-8 3 28 16,-4-3-20-16,-5-9 32 15,0 5-32-15,-8-4 32 16,-4 0-32-16,-1-8 4 15,1 5-12-15,-1-9-16 16,-4 4 4-16,-4-14-156 0,5 3 88 0,-1-8-260 16,4 1 184-16</inkml:trace>
          <inkml:trace contextRef="#ctx0" brushRef="#br0" timeOffset="32324.1168">4022 2202 704 0,'-8'-4'264'0,"8"4"-208"0,0-8-12 0,-4 8 88 16,-1 4-80-16,-3-8 40 15,8 4-52-15,-9-4 56 16,9 8-56-16,-4-4 28 16,4 0-40-16,-4 0 16 15,8 0-24-15,-4 0 16 16,0 8-20-16,-4-1 20 15,4 5-24-15,-9 3 32 16,1 4-28-16,-14 7 32 16,14 5-32-16,-13 14 32 15,8 0-32-15,0 8-12 16,5 0-8-16,-1-7 12 16,5-5-4-16,-1-6 8 15,5-9-8-15,-4-7 40 16,8-4-20-16,-4-4-24 15,0-3 0-15,0-12-116 16,5 4 64-16,-1-7-172 0,5 3 124 16,3-15-276-1,10 4 208-15</inkml:trace>
          <inkml:trace contextRef="#ctx0" brushRef="#br0" timeOffset="32983.2357">4035 2512 768 0,'-8'-15'284'0,"8"15"-220"0,4-12-20 0,-8 9 156 16,4 3-120-16,-5-4 88 15,10 0-96-15,-5-3 0 16,8 7-48-16,1-8 4 16,8 4-16-16,4-7 12 15,0 7-16-15,13-4-4 16,0 8 0-16,5-3 4 15,-1 3-4-15,-4-4 24 16,-4 8-16-16,-9-4 12 16,5 0-12-16,-14 0 44 15,-3 0-28-15,-1-8-120 16,1 8 48-16,0-11-364 16,-1 3 228-16</inkml:trace>
          <inkml:trace contextRef="#ctx0" brushRef="#br0" timeOffset="33930.2536">4086 1721 652 0,'-8'0'244'0,"8"0"-192"0,0-8-12 15,0 8 136 1,0 0-104-16,0 0 76 16,0 0-84-16,0-7 36 15,0 14-60-15,0-7 24 16,0 0-36-16,4 0 8 15,0 0-20-15,13-7 20 16,0 7-24-16,13-8 40 16,8 8-28-16,5-7-4 15,8 7-12-15,0-4-16 16,0 8 4-16,-8-4 4 16,-9 0 0-16,-9-4 44 0,1 4-24 15,-9-4 8-15,-4 8-16 16,-5-4-76-16,5 0 32 0,-4 0-216 15,-1 4 136-15,-4 3-520 16,5 5 352-16</inkml:trace>
          <inkml:trace contextRef="#ctx0" brushRef="#br0" timeOffset="32677.9246">4610 2111 820 0,'13'-12'304'0,"-13"12"-236"0,17-11-20 0,-13 11 52 16,5 0-64-16,-5 0 40 16,0 0-44-16,-4 4 36 15,0 3-40-15,-4 5 12 16,4 7-24-16,-9 7 36 15,5 1-28-15,-9 22 40 16,5-7-36-16,-14 26 4 16,10 7-20-16,-5 1 12 15,4-4-16-15,-4-8 16 16,8-14-16-16,-8-9 16 16,9-7-16-16,-5-11-40 15,9 0 20-15,-5-16-176 16,9 1 108-16,-4-16-216 15,4 8 168-15</inkml:trace>
        </inkml:traceGroup>
        <inkml:traceGroup>
          <inkml:annotationXML>
            <emma:emma xmlns:emma="http://www.w3.org/2003/04/emma" version="1.0">
              <emma:interpretation id="{644D383C-8688-4A94-9E10-EFE1603092D4}" emma:medium="tactile" emma:mode="ink">
                <msink:context xmlns:msink="http://schemas.microsoft.com/ink/2010/main" type="inkWord" rotatedBoundingBox="6543,2639 6943,2638 6944,2910 6544,29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983.6759">5321 2410 808 0,'-25'4'300'0,"25"-4"-232"16,-22 11-20-16,9-4 140 15,9 1-112-15,4 3 68 16,4 5-84-16,13-1 20 15,-4 4-48-15,17-8 0 16,-9 0-20-16,13 1 20 16,0-5-20-16,1-3 24 15,3 0-24-15,-4-4-120 16,-4 4 60-16,-9-4-152 16,-4 3 116-16</inkml:trace>
          <inkml:trace contextRef="#ctx0" brushRef="#br0" timeOffset="34740.9244">5376 2308 736 0,'-4'0'272'0,"4"0"-208"0,0-8-20 16,0 4 116 0,0 8-96-16,0-8 52 15,9 4-68-15,-9-4 28 16,4 4-44-16,0 0 24 15,9 4-28-15,4-4 36 0,0 4-36 0,9-8 28 16,3 4-28-16,5-7-8 16,1 7-12-16,-6-4 12 15,1 8-12-15,-13-4-108 16,0 0 52-16,-13 0-236 31,-4 7 160-31</inkml:trace>
        </inkml:traceGroup>
        <inkml:traceGroup>
          <inkml:annotationXML>
            <emma:emma xmlns:emma="http://www.w3.org/2003/04/emma" version="1.0">
              <emma:interpretation id="{E7EE2790-34CF-44C5-85D5-8603E58C04C0}" emma:medium="tactile" emma:mode="ink">
                <msink:context xmlns:msink="http://schemas.microsoft.com/ink/2010/main" type="inkWord" rotatedBoundingBox="7888,2041 9941,2038 9942,3302 7890,330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6031.9179">6871 2270 520 0,'0'-4'192'0,"0"4"-152"0,-8-4-8 0,3 4 160 15,5 4-112-15,-4 0 56 16,4 7-80-16,-4 19 28 15,-5 4-48-15,1 31 44 16,8 3-48-16,-5 11 12 16,5-3-28-16,-8-8 20 15,-1-7-24-15,-8-12 112 16,9 0-72-16,-9-15 84 16,-4-7-76-16,-9-8 4 15,8-8-40-15,-7-19-108 16,7 1 40-16,-7-23-332 15,16 3 208-15</inkml:trace>
          <inkml:trace contextRef="#ctx0" brushRef="#br0" timeOffset="36183.8071">6867 1694 1068 0,'30'-7'396'0,"-30"7"-308"0,34 15-24 16,-26-4 28-1,5-3-64-15,4 11-92 0,0-4 36 0,9 11-328 16,3-3 196-16</inkml:trace>
          <inkml:trace contextRef="#ctx0" brushRef="#br0" timeOffset="36872.7131">7399 2258 548 0,'0'-15'204'0,"0"15"-156"0,9-4-16 16,-9-3 124-1,0 7-92-15,0-8 72 16,8 8-80-16,-16-7 76 16,8 7-76-16,-9 0 16 15,1 7-40-15,-5 1-12 16,0 3-12-16,-4 4 28 15,-4 4-20-15,-1 15 12 0,10 8-16 16,-5 0-16-16,17-1 0 16,-9-3 4-16,18-4 0 0,-1-11 16 15,1 0-8-15,3-16 24 16,5 1-20-16,-4-16-32 16,4-7 12-16,-4-4-24 15,8-4 16-15,-8-11 16 16,-4 15 4-16,-1-7-20 15,-4 3 8-15,1 8 12 16,-1 15 0-16,-4 0 24 16,0 15-16-16,8 12-12 15,5 3-4-15,17 0 12 16,4 1-4-16,17-9 16 16,9-3-12-16,-9-15 4 15,8 0-4-15,-12-19-8 16,-8 7 4-16,-5-11 28 15,-9-4-16-15,-12-11 20 16,0 8-20-16,-13-16 0 16,4 19-8-16,-12-11-8 15,-1 8 4-15,9-1-16 16,0 12 8-16,0-4-192 16,13 12 108-16,-5-1-280 15,14 4 204-15</inkml:trace>
          <inkml:trace contextRef="#ctx0" brushRef="#br0" timeOffset="42082.7277">8655 2262 716 0,'-4'0'264'0,"8"0"-204"0,-8 0-16 0,0 0 80 15,4 0-76-15,-5-4 44 16,5 4-56-16,-4-7 32 16,4 7-36-16,-4-8 16 15,0 8-28-15,-5-7 16 16,1 7-20-16,-5-8 44 16,9 4-32-16,-18-3-4 15,14 7-16-15,-13-4 28 16,-1 8-20-16,-3 0 4 15,3 3-12-15,-7 4-8 0,3 1 4 16,-4 11-24-16,5-1 12 0,-1 12 48 16,5 4-20-16,0 11-8 15,4 1-8-15,8-1-4 16,13-4 0-16,9-7 8 16,8-4-4-16,13-7-12 15,0-1 4-15,9-7 12 16,-5 0-4-16,-4-11-80 15,-4-1 40-15,-4-7-40 16,-1 4 44-16,-8-4-112 16,-4 0 80-16,-4-4-248 15,-1 4 176-15</inkml:trace>
          <inkml:trace contextRef="#ctx0" brushRef="#br0" timeOffset="42325.3726">8289 2478 860 0,'-4'-4'320'0,"4"4"-248"0,4 0-20 16,0 0 104-1,5 4-96-15,8 0 80 16,4 3-80-16,13-3-24 15,0 4-20-15,5-5 20 16,-1 1-20-16,-4-4-56 16,0 4 16-16,0-8-164 0,-4 4 104 0</inkml:trace>
        </inkml:traceGroup>
        <inkml:traceGroup>
          <inkml:annotationXML>
            <emma:emma xmlns:emma="http://www.w3.org/2003/04/emma" version="1.0">
              <emma:interpretation id="{34634361-52F5-4E43-B9CB-3A83212F05F2}" emma:medium="tactile" emma:mode="ink">
                <msink:context xmlns:msink="http://schemas.microsoft.com/ink/2010/main" type="inkWord" rotatedBoundingBox="10541,2143 11142,2142 11143,3183 10543,318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3186.1673">9796 2190 592 0,'22'-7'220'0,"-22"7"-172"0,17-4-12 0,-9 0 156 31,1 4-112-31,-9 0 80 0,0 0-92 0,0 0 60 16,4 0-72-16,-8-7 4 16,4 7-36-16,-4-4 4 15,-1 4-16-15,-12-12 0 16,0 9-4-16,-25-9-8 15,3 8 4-15,-16-3-32 16,4 3 16-16,-9-3-4 16,26 7 8-16,-4-4 8 15,12 4 0-15,1-4-12 16,3 4 8-16,10 0 12 16,-1 4-4-16,4-4 24 15,5 7-16-15,-9 5 12 16,13 3-12-16,-8 4-16 15,8 3 0-15,-13 16-4 16,13 0 0-16,-13 23 16 16,5 3-4-16,4 4-4 15,-1-3 4-15,-3-9-16 16,4-6 8-16,-5-9 28 16,9-3-12-16,-9-11 12 15,1-5-12-15,-1-7 20 16,5 0-20-16,0-11-40 15,4 0 16-15,-4-4-24 16,8 0 20-16,-4 0 8 16,8 0 8-16,1-4 0 0,8 4 0 15,-4-4-20 1,0 8 12-16,4 0 4 0,0 0 4 0,4 0 0 16,0-1 0-16,5 1 24 15,-1 4-12-15,-3-4-48 16,-1 3 20-1,-4-7-24-15,0 4 24 0,-9-4-88 16,5 0 56-16</inkml:trace>
          <inkml:trace contextRef="#ctx0" brushRef="#br0" timeOffset="43568.5893">9303 2557 592 0,'-9'-7'220'16,"9"7"-172"-16,-9 0-12 0,5 0 188 15,8 0-128-15,-4 0 88 16,0 0-112-16,5 0 52 16,8 0-72-16,4-4 40 15,8 4-52-15,9-8 52 0,17 1-56 0,9-4 12 16,-1 3-32-16,1-3 20 16,-9 7-24-16,-4-4 4 15,-9 4-8-15,-8-3 12 16,-4 7-12-16,-9-4 4 15,0 4-4-15,-9-11-112 16,-3 11 56-16,-5-4-236 16,4 4 160-16</inkml:trace>
          <inkml:trace contextRef="#ctx0" brushRef="#br0" timeOffset="44243.8846">9362 1857 592 0,'4'-11'220'0,"-4"11"-172"0,0-12-12 0,0 5 112 16,0 3-88-16,-4-3 80 15,4 7-80-15,-4-8 48 16,0 8-64-16,-5-4 48 16,9 4-52-16,-4-4-4 15,8 8-20-15,-4-4 60 16,0 0-44-16,0-4 32 16,4 4-36-16,1-3 0 15,3 3-16-15,5-4 20 16,4 8-20-16,8-4 4 15,1 3-8-15,4 1 4 16,4 4-8-16,4-4-4 16,-4-1 4-16,0-3 28 15,-4 0-16-15,0-3 12 0,-4 3-16 16,-9-8-16-16,4 4 0 0,-13-7-148 16,5 7 84-16</inkml:trace>
        </inkml:traceGroup>
        <inkml:traceGroup>
          <inkml:annotationXML>
            <emma:emma xmlns:emma="http://www.w3.org/2003/04/emma" version="1.0">
              <emma:interpretation id="{7EA053D7-0AC9-4587-8692-83FB3E651BD2}" emma:medium="tactile" emma:mode="ink">
                <msink:context xmlns:msink="http://schemas.microsoft.com/ink/2010/main" type="inkWord" rotatedBoundingBox="12190,3203 12398,3202 12399,3482 12191,348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9337.5268">11099 2849 912 0,'9'7'340'0,"-9"-3"-264"0,4 15-24 0,-8-11 116 15,4-1-104-15,-17 20 0 16,4 3-40-16,-25 15-176 16,4-3 84-16,-22 4-116 15,10-1 104-15</inkml:trace>
        </inkml:traceGroup>
        <inkml:traceGroup>
          <inkml:annotationXML>
            <emma:emma xmlns:emma="http://www.w3.org/2003/04/emma" version="1.0">
              <emma:interpretation id="{7A775B2E-8B60-476C-8E2E-6357EF87C154}" emma:medium="tactile" emma:mode="ink">
                <msink:context xmlns:msink="http://schemas.microsoft.com/ink/2010/main" type="inkWord" rotatedBoundingBox="13833,2035 16150,2032 16152,3177 13834,318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0324.3137">12577 2258 548 0,'-8'-3'204'0,"8"3"-156"0,-5-8-16 16,-3 4 212 0,8 8-140-16,-4-8 108 15,4 4-124-15,-5-4-12 16,5 4-48-16,5-3-44 15,7 3 8-15,10-4 0 16,7 0 8-16,27-7 16 16,16 3-8-16,9 1-48 15,-4 3 24-15,-5 0-16 0,-12 4 20 16,-13 0 8-16,-13 4 4 0,-9 0 44 16,-8 3-24-16,-8 1 96 15,-5-1-64-15,-8 5 40 16,4-1-56-16,-5 0-56 15,1 5 12-15,-4 6-20 16,3 1 16-16,-7 19 24 16,3 3-4-16,-12 12-4 15,8 0 0-15,-21-1 4 16,0-3-4-16,-13-7-4 16,0-8 4-16,0-4-4 15,13-8 0-15,0-7 24 16,13 0-12-16,0-11 4 15,12-1-8-15,1-11 28 16,3 1-20-16,-3-24 20 16,8 4-20-16,-13-26-24 15,0 4 0-15,-8-16 12 16,4 12 0-16,-9-4-20 16,9 15 8-16,-4 0 32 15,8 12-16-15,1-1 0 16,7 12-4-16,1-4-40 15,4 8 20-15,0 0-20 16,9 3 20-16,-1 4-148 16,1 4 88-16,3 0-268 15,1 8 196-15</inkml:trace>
          <inkml:trace contextRef="#ctx0" brushRef="#br0" timeOffset="50633.6674">13339 2311 860 0,'0'-3'320'0,"0"3"-248"0,5 3-20 0,-1 5 68 16,4 0-76-16,9 18 80 15,5 8-72-15,16 11 16 16,5 1-36-16,12 3-12 16,-4 0-12-16,0-11 12 15,-4-4-12-15,-13-7 60 16,-4-5-40-16,-9-10-92 16,-4-1 36-16,-4-11-268 15,4-4 164-15</inkml:trace>
          <inkml:trace contextRef="#ctx0" brushRef="#br0" timeOffset="50853.2517">13910 2319 840 0,'-17'-8'312'0,"17"8"-244"0,-9 0-16 0,5 0 148 16,0 0-120-16,-5 0 28 15,1 8-64-15,-9 7-28 16,4 4-8-16,-17 11-28 15,5 4 12-15,-26 8-32 16,4 3 24-16,-21-3-20 16,16-4 20-16,-3-8 8 15,13-3 8-15,7-8-88 16,14-8 48-16</inkml:trace>
          <inkml:trace contextRef="#ctx0" brushRef="#br0" timeOffset="51740.9786">14276 2448 696 0,'-13'-19'256'0,"13"19"-196"0,34-12-20 0,-17 5 136 16,-4 7-104-16,17-4 88 15,0 4-96-15,0 0-16 16,-1 8-28-16,-3-8 4 16,4 0-16-16,-9 0 32 15,9 0-24-15,0-8 12 16,8 4-16-16,-12-3-104 16,3-9 48-16</inkml:trace>
          <inkml:trace contextRef="#ctx0" brushRef="#br0" timeOffset="51479.2187">14813 2152 644 0,'25'-15'236'0,"-25"15"-180"0,13-15-20 16,-13 8 124-1,8 3-96-15,-25-4 44 16,5 4-64-16,-18-3 4 16,0 7-32-16,-13 0-68 15,9 4 24-15,-12-1 40 16,16 1-8-16,-17-4 4 16,9 4-4-16,-1-4 28 15,5 4-16-15,4-4 64 0,1 0-44 0,3-8 44 31,9 8-44-31,-4-4 8 0,12 4-28 0,5 0-8 16,-5 12-4-16,9-5-24 16,0 1 12-16,0-1-12 15,13 12 8-15,-13 8 36 16,0 3-16-16,0 12 8 16,0 3-8-16,-4 8-16 15,4 0 4-15,-9 0 28 16,9-4-12-16,-8-7-12 15,16-8-4-15,-8-7 28 16,0-5-12-16,0-7 4 16,0-3-8-16,0-5 20 15,0 5-16-15,-8-8-40 16,8-1 16-16,0 5-16 16,0-1 16-16,0-7-28 15,8 12 24-15,5-5 40 16,13 1-12-16,-1 0 0 15,-3-1-8-15,7-3 4 16,-7 7-4-16,-1-11-80 16,5 8 40-16,-14-8-120 15,10 7 92-15,-14-7-140 16,5-3 116-16,-5-1-432 16,5 4 288-16</inkml:trace>
          <inkml:trace contextRef="#ctx0" brushRef="#br0" timeOffset="52531.2703">14438 1778 728 0,'0'-8'268'0,"0"8"-208"0,0 0-16 0,0 0 116 16,0 0-96-16,4 0 28 15,0 0-56-15,5 0-4 16,4 0-20-16,4 0 36 16,4 0-24-16,13-7 20 15,0 3-24-15,13-8 16 16,0 5-20-16,0-8 20 16,-5 7-24-16,-8-7 32 15,-4 7-28-15,-13 1 40 16,-4 3-32-16,-5 0-156 15,-3 4 72-15</inkml:trace>
        </inkml:traceGroup>
        <inkml:traceGroup>
          <inkml:annotationXML>
            <emma:emma xmlns:emma="http://www.w3.org/2003/04/emma" version="1.0">
              <emma:interpretation id="{828001CF-CFB0-48FD-8885-2AF55A68ACCA}" emma:medium="tactile" emma:mode="ink">
                <msink:context xmlns:msink="http://schemas.microsoft.com/ink/2010/main" type="inkWord" rotatedBoundingBox="16810,2639 17129,2638 17130,2903 16811,290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3439.0427">15541 2300 800 0,'-17'-8'296'0,"17"8"-232"0,0-3-16 15,0-1 96 1,8 8-88-16,5-4 48 16,8 0-60-16,9 0 12 15,0 3-36-15,4 1 16 16,4 0-20-16,-4 0 0 15,1 3-8-15,-10-3-8 16,-4 4 4-16,-4-4-156 0,-4 3 84 0</inkml:trace>
          <inkml:trace contextRef="#ctx0" brushRef="#br0" timeOffset="53643.5878">15541 2504 964 0,'-17'-7'360'0,"17"7"-280"0,0 4-24 0,0-4 84 15,13 0-88-15,8 0-20 16,9 3-20-16,8-3-68 16,0 8 32-16,1 0-192 15,-1 3 120-15,5-4-556 16,-1 5 360-16</inkml:trace>
        </inkml:traceGroup>
        <inkml:traceGroup>
          <inkml:annotationXML>
            <emma:emma xmlns:emma="http://www.w3.org/2003/04/emma" version="1.0">
              <emma:interpretation id="{B5000700-90DA-43BD-93BB-EF6C3FB82DC9}" emma:medium="tactile" emma:mode="ink">
                <msink:context xmlns:msink="http://schemas.microsoft.com/ink/2010/main" type="inkWord" rotatedBoundingBox="17725,2291 20314,2288 20315,3224 17726,322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4185.947">16452 2364 1092 0,'-13'-3'404'0,"13"3"-316"0,0-4-24 16,0 0 56-1,13 8-80-15,0-8 8 16,4 4-28-16,0-8 24 15,4 5-28-15,9-5-156 16,0 4 76-16,4-7-276 16,4 11 192-16</inkml:trace>
          <inkml:trace contextRef="#ctx0" brushRef="#br0" timeOffset="54709.3482">17189 2224 372 0,'0'8'140'0,"0"-8"-112"0,0-8-4 0,0 5 152 16,0 6-100-16,0-3 8 16,0 0-56-16,0 0 36 15,8 8-36-15,-8-1 28 16,5-7-28-16,-1 4 8 16,0 0-20-16,0 7 28 15,1-3-28-15,-5-8 32 16,4 8-32-16,-4-5 4 15,4 12-12-15,-4 1 28 16,0 10-20-16,-4 8 32 16,4 8-32-16,-9 11 32 15,5 4-32-15,-4-1-4 0,3-6-8 0,-8-5 20 16,5-3-12-16,-1-8 40 16,1-4-28-16,-9-7 48 15,8-1-40-15,-12-7 36 16,4-3-36-16,-13-8 0 15,9 3-20-15,-22-7 12 16,14 0-16-16,-5-19-216 16,4 4 116-16,17-34-628 15,9 4 404-15</inkml:trace>
          <inkml:trace contextRef="#ctx0" brushRef="#br0" timeOffset="54833.1754">17231 1940 880 0,'0'-3'328'0,"0"3"-256"0,9 3-16 0,-9-3-8 15,17 4-36-15</inkml:trace>
          <inkml:trace contextRef="#ctx0" brushRef="#br0" timeOffset="55458.4265">17717 2186 592 0,'-4'-7'220'0,"4"7"-172"0,12 4-12 0,-12-4 136 16,0 0-100-16,0 0 44 15,0 0-72-15,-8 0 12 16,8 3-36-16,-13 1 60 16,9 4-44-16,-22-1 36 15,9 9-40-15,-8 6 8 16,3 1-24-16,-3 7-16 15,16 1-4-15,9-1-4 16,5 0 0-16,12-7 24 16,4-8-8-16,9-8-72 15,-1-3 32-15,1-11-68 16,-4 3 60-16,-1-11-44 16,1 3 48-16,-5-10 28 15,-8 7 8-15,-5-4 28 16,1 7-16-16,-13 5 92 15,4-5-56-15,-5 16 48 16,5 4-56-16,0 11-20 16,0 7-12-16,5 8-8 15,3 4 0-15,14 0 8 0,3-8-4 16,9-11 24-16,-4-4-16 0,4-11 24 16,4-4-24-16,-16-15 32 15,7 0-28-15,-20-16 12 16,4 5-16-16,-9-16-8 15,-4 8 0-15,-4-7-4 16,-1 10 0-16,-3-3-56 16,8 8 32-16,0-1-128 15,13 12 80-15</inkml:trace>
          <inkml:trace contextRef="#ctx0" brushRef="#br0" timeOffset="56704.9137">18130 2872 600 0,'-4'-4'224'0,"4"4"-176"0,4-4-12 0,4 0 176 16,1 8-124-16,-1-8 72 16,5 4-96-16,8-7 28 15,1 3-56-15,-1-8 0 16,9 1-24-16,4-12 12 15,4 8-16-15,1-26 16 16,-5 7-16-16,12-42-12 16,-7 12 0-16,8-20 20 15,-5 16-8-15,-3 0 4 16,-1 15-4-16,-13 8-24 16,1 11 8-16,-9-1 32 15,-4 13-16-15,-5 3 72 16,1 7-48-16,-9 1-56 15,4 11 12-15,-4 8-12 16,0-5 16-16,-4 13 24 16,0 3-8-16,-5 3-20 15,0 5 4-15,1 7 20 16,4 4-4-16,-1 3-4 16,10-3 0-16,-1-4-4 0,9-4 0 15,0-11-44-15,8-11 24 0,4-8-12 16,5-8 20-16,-4-14-20 15,4 3 20-15,-5-15 4 16,1 11 8-16,-14-7 8 16,10-1-4-16,-10-3 24 15,-3 12-16-15,4-5 32 16,-5 8-28-16,1 4 48 16,-9 8-36-16,0 7-16 15,0 7-4-15,-9 4 0 16,5 5-4-16,0 18-12 15,4-4 4-15,-4 8 40 16,8 3-24-16,-4 1 0 16,8-4-8-16,1-8-112 15,-1-3 60-15</inkml:trace>
        </inkml:traceGroup>
        <inkml:traceGroup>
          <inkml:annotationXML>
            <emma:emma xmlns:emma="http://www.w3.org/2003/04/emma" version="1.0">
              <emma:interpretation id="{8F3742EE-D92A-4D7D-9014-E23C96131C30}" emma:medium="tactile" emma:mode="ink">
                <msink:context xmlns:msink="http://schemas.microsoft.com/ink/2010/main" type="inkWord" rotatedBoundingBox="20735,1917 21609,1916 21611,3047 20737,3048"/>
              </emma:interpretation>
            </emma:emma>
          </inkml:annotationXML>
          <inkml:trace contextRef="#ctx0" brushRef="#br0" timeOffset="56975.1323">19514 1971 912 0,'-17'-8'340'0,"17"8"-264"0,0 4-24 16,8 3 88 0,1 5-88-16,-1 11 8 0,5 3-40 15,-4 8 24-15,-9 8-28 0,0 11 12 16,-9 4-16-16,-4 14 12 15,5 1-16-15,-14 0 24 16,22-7-20-16,-21-12 24 16,13-12-24-16,-5-10-152 15,13-5 72-15,4-15-244 16,13-3 172-16</inkml:trace>
          <inkml:trace contextRef="#ctx0" brushRef="#br0" timeOffset="57461.4931">19471 2330 996 0,'0'-11'368'0,"0"11"-284"0,73-4-24 0,-48 0 72 31,13 4-84-31,-4 0 16 0,5 0-40 0,8 0 24 16,-5 0-32-16,-8-3-68 15,5 3 28-15,-10-4-64 16,-12 4 52-16,1-4-140 16,-10-4 96-16,5 5-500 15,4 3 320-15</inkml:trace>
          <inkml:trace contextRef="#ctx0" brushRef="#br0" timeOffset="57863.0618">19650 1653 892 0,'17'-12'332'0,"-17"12"-260"0,34-3-20 0,-25-1 168 16,8 0-132-16,-5 0 60 15,1 4-84-15,17-7-12 16,13 3-32-16,20-4 4 15,10 5-12-15,-1-5-24 16,1 8 4-16,-5-4 48 16,-21 4-20-16,-5-7 16 15,-12 7-20-15,-13-8-112 16,-4 0 48-16,-13 1-272 16,0 7 180-16</inkml:trace>
          <inkml:trace contextRef="#ctx0" brushRef="#br0" timeOffset="57222.845">20003 1990 1048 0,'0'0'388'0,"0"0"-300"0,13 7-28 0,-26 5 32 16,13-1-64-16,-4 12-4 15,4 3-12-15,-8 12 0 16,8 0-8-16,-5 19 16 15,-3 3-12-15,-9 20 24 16,8-5-20-16,-3-3 4 16,3-11-8-16,-4-12-120 15,5-7 60-15,-5-12-268 16,4-7 176-16</inkml:trace>
        </inkml:traceGroup>
      </inkml:traceGroup>
    </inkml:traceGroup>
    <inkml:traceGroup>
      <inkml:annotationXML>
        <emma:emma xmlns:emma="http://www.w3.org/2003/04/emma" version="1.0">
          <emma:interpretation id="{48E7F8F2-D757-43DD-AF48-474F2FE5166A}" emma:medium="tactile" emma:mode="ink">
            <msink:context xmlns:msink="http://schemas.microsoft.com/ink/2010/main" type="paragraph" rotatedBoundingBox="2792,3797 20384,3952 20370,5473 2778,5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C3AEE8-586E-4B85-B93B-B12071A95260}" emma:medium="tactile" emma:mode="ink">
              <msink:context xmlns:msink="http://schemas.microsoft.com/ink/2010/main" type="line" rotatedBoundingBox="2792,3797 20384,3952 20370,5473 2778,5318">
                <msink:destinationLink direction="with" ref="{B7297B8E-1C43-4DEC-86A9-3C2B3C557950}"/>
                <msink:destinationLink direction="with" ref="{255117D4-D936-455A-A250-CA049925D2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31668C-81BE-4F07-A1EB-6AB423981F77}" emma:medium="tactile" emma:mode="ink">
                <msink:context xmlns:msink="http://schemas.microsoft.com/ink/2010/main" type="inkWord" rotatedBoundingBox="2788,4225 4142,4237 4136,4894 2782,488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5070.706">2851 4128 880 0,'-34'-7'328'0,"34"7"-256"0,-8 0-16 15,-1 0 116-15,9 15-104 0,-8-4-8 16,-1 4-40-16,-8 8 4 16,4 3-16-16,-12 9 4 15,8 6-4-15,-17 1-96 16,8 3 52-16,-16 1-52 15,7-8 52-15,1-4-32 16,9-4 36-16,12-26-308 16,13 3 188-16</inkml:trace>
          <inkml:trace contextRef="#ctx0" brushRef="#br0" timeOffset="64557.7532">1523 3886 728 0,'-5'0'268'16,"1"8"-208"-16,0-8-16 0,4 0 88 15,0 0-80-15,0 0 60 16,0 0-68-16,0 0 60 15,0 7-64-15,0-7 44 16,0 0-48-16,0 0 24 16,0 8-32-16,-9-8 0 15,18 0-16-15,-9 0 20 16,8 0-20-16,22-8 24 16,0 1-24-16,21-1-4 15,13 4-4-15,4-3-4 16,5 7 0-16,-10 0 8 15,-7 3-4-15,-9-3 8 0,-5 4-8 16,-8 0 16-16,0-4-12 0,-4 0 16 16,-4 0-16-16,-5 0 24 15,0 0-20-15,-8 0-4 16,-4 0-4-16,-5 8 12 16,0-1-8-16,-4 1-4 15,0 7 0-15,-4-4-4 16,4 4 0-16,-9 4-20 15,5 8 12-15,-9 3 12 16,9-3 0-16,-13 14-4 16,4 1 4-16,-8 11-60 15,8-4 32-15,-8 12-8 16,8-5 20-16,-4-6 24 16,9-9-4-16,-5-3 24 15,9-15-20-15,-9-4 12 16,8-12-12-16,-12-7-8 15,9-7 0-15,-18-20-4 16,5 1 0-16,-22-12-12 16,9 8 8-16,-12-12 12 15,7 15-4-15,-8-10-4 16,13 10 4-16,0 1-24 16,13 7 12-16,-5-4 12 15,14 4 0-15,3-4 8 16,5 12-8-16,-5-4-12 15,5 0 4-15,0 3-68 16,4 5 40-16,0-1-136 0,8 8 92 0</inkml:trace>
          <inkml:trace contextRef="#ctx0" brushRef="#br0" timeOffset="64860.1461">2494 4102 872 0,'4'3'324'0,"-4"-3"-252"0,17 0-20 0,-4 4 60 16,-1 4-72-16,10 3 60 15,3 8-56-15,5 8-4 16,0-5-24-16,0 12 8 15,-1 0-16-15,-3 1 16 16,-5-1-16-16,-4-4 16 16,-4-4-16-16,0-10 40 15,0 2-24-15,-9-18-244 16,9 0 120-16,-5-7-684 16,9-8 436-16</inkml:trace>
        </inkml:traceGroup>
        <inkml:traceGroup>
          <inkml:annotationXML>
            <emma:emma xmlns:emma="http://www.w3.org/2003/04/emma" version="1.0">
              <emma:interpretation id="{0D6A0760-A602-46AE-BBEC-F0714EB74015}" emma:medium="tactile" emma:mode="ink">
                <msink:context xmlns:msink="http://schemas.microsoft.com/ink/2010/main" type="inkWord" rotatedBoundingBox="4683,3974 5450,3981 5441,5023 4674,501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5352.0142">3511 3969 800 0,'-4'-15'296'0,"4"15"-232"0,-13-4-16 0,13 8 80 31,0 4-80-31,0 3 32 0,0 4-44 0,0 19-4 16,9-3-20-16,-13 6 20 15,4 5-20-15,-5 15 40 16,1 0-28-16,-9 11-4 15,5-4-12-15,-14 0 28 16,14-3-20-16,-13-16 20 16,12-11-20-16,-4-11-140 0,5-4 68 0,16-23-360 15,14 0 232-15</inkml:trace>
          <inkml:trace contextRef="#ctx0" brushRef="#br0" timeOffset="65579.0701">4107 3973 832 0,'-8'-4'308'0,"8"4"-240"0,0 8-20 0,8-4 36 16,-8 3-56-16,13 8-4 16,-4 8-12-16,-1 4 24 15,5 3-20-15,-13 8 20 16,9 3-20-16,-18 24 28 15,9-1-28-15,-17 15 32 16,8-3-32-16,-8-4-4 16,9-11-8-16,-13-12-172 15,12-8 92-15</inkml:trace>
          <inkml:trace contextRef="#ctx0" brushRef="#br0" timeOffset="65823.1804">3439 4363 892 0,'-13'-23'332'0,"13"23"-260"0,0-15-20 0,0 7 72 16,13 8-80-16,0-7 16 15,12 3-36-15,18-3 4 16,12 3-16-16,13 0 20 15,5 4-20-15,-9 0 24 16,-5 4-24-16,-8 0-152 16,-8 3 72-16</inkml:trace>
          <inkml:trace contextRef="#ctx0" brushRef="#br0" timeOffset="66063.0244">3669 3685 892 0,'-17'-30'332'0,"17"30"-260"0,38-11-20 15,-17 3 152 1,5 4-124-16,12 1 12 15,1 3-56-15,3-4 20 16,-3 8-32-16,3-4-208 16,1 0 100-16</inkml:trace>
        </inkml:traceGroup>
        <inkml:traceGroup>
          <inkml:annotationXML>
            <emma:emma xmlns:emma="http://www.w3.org/2003/04/emma" version="1.0">
              <emma:interpretation id="{C013A5B0-5767-4D28-B644-EA78690DAF79}" emma:medium="tactile" emma:mode="ink">
                <msink:context xmlns:msink="http://schemas.microsoft.com/ink/2010/main" type="inkWord" rotatedBoundingBox="6118,4535 6648,4539 6645,4864 6115,485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6540.7776">4938 4484 1068 0,'13'15'396'0,"-13"-15"-308"0,55 8-24 0,-21-8 36 16,4-4-68-16,9 4 24 15,4 0-36-15,-4-4-176 16,4 4 84-16,-8 0-536 15,-1 8 336-15</inkml:trace>
          <inkml:trace contextRef="#ctx0" brushRef="#br0" timeOffset="66363.2794">4831 4189 1068 0,'0'-8'396'0,"0"8"-308"16,22 8-24-16,7-8-8 15,1 0-44-15,21 0 4 16,0 0-8-16,9 4-272 16,-5 3 148-16</inkml:trace>
        </inkml:traceGroup>
        <inkml:traceGroup>
          <inkml:annotationXML>
            <emma:emma xmlns:emma="http://www.w3.org/2003/04/emma" version="1.0">
              <emma:interpretation id="{D0FA7C68-5F3B-4B5A-87FC-57198A4D92B9}" emma:medium="tactile" emma:mode="ink">
                <msink:context xmlns:msink="http://schemas.microsoft.com/ink/2010/main" type="inkWord" rotatedBoundingBox="7162,4206 9293,4225 9283,5333 7152,531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7399.1842">6326 4204 716 0,'0'0'264'0,"0"0"-204"0,-17 49-16 0,0-3 64 32,8 7-68-32,-12 26 8 0,0 4-28 0,-13-3 48 15,4-8-36-15,-8-4 48 16,12-8-48-16,-17-3 100 16,18-8-76-16,-22-15 56 15,9-7-68-15,-18-27 16 16,18-4-40-16</inkml:trace>
          <inkml:trace contextRef="#ctx0" brushRef="#br0" timeOffset="67542.5676">6288 3867 1060 0,'8'-11'392'0,"-8"11"-304"16,4 15-28-16,1-4-28 15,-1-3-32-15</inkml:trace>
          <inkml:trace contextRef="#ctx0" brushRef="#br0" timeOffset="68148.1755">6799 4121 548 0,'-5'-12'204'0,"5"12"-156"0,-17 0-16 0,13 0 220 16,0 0-144-16,-9 0 96 16,0 8-116-16,-8-1 56 15,4 5-84-15,-4 3-4 16,4 0-36-16,-5 12-28 15,10-1 0-15,3 12-4 16,9-4 4-16,9 0 24 16,3-4-8-16,10-11-12 15,-5 0 0-15,17-19-32 16,0 0 20-16,4-15-72 16,0 7 48-16,-8-18 0 15,0 11 24-15,-9-8 12 16,1 12 4-16,-18-8-12 15,-4 11 8-15,-4 8 48 16,-5 8-24-16,1 11 8 16,8 7-16-16,8 8 28 15,9 4-24-15,9-4 12 16,4 4-16-16,4-11 20 16,4-5-20-16,-4-10 48 15,0-5-32-15,-8-18 4 0,-5 3-20 0,-8-11 20 16,-1 4-20-16,-3-19 4 15,-1 15-8-15,-8-15-8 16,5 4 4-16,-5-12 4 16,4 16-4-16,0-8-80 15,1 15 40-15,-1-4-100 16,4 8 76-16,5 0-112 16,4 11 96-16,0-11-216 15,0 11 164-15</inkml:trace>
          <inkml:trace contextRef="#ctx0" brushRef="#br0" timeOffset="68431.1321">7991 4117 704 0,'8'-12'264'0,"-8"12"-208"0,5-3-12 16,-10-1 168-1,5 8-124-15,-12-4 60 16,3 0-84-16,-12 0-20 16,4 0-28-16,-17 0 16 15,8 7-20-15,-16 1-4 16,-1 3-4-16,1 8-4 16,3 4 0-16,-12 18 24 15,17 5-12-15,-4 14 32 16,25 1-28-16,4 0-32 0,22-1 8 15,13-11 44-15,-1-7-16 16,14-12-160-16,3-3 76 0</inkml:trace>
          <inkml:trace contextRef="#ctx0" brushRef="#br0" timeOffset="68614.899">7629 4439 1100 0,'-17'-4'408'0,"17"4"-316"0,0 7-28 0,8-7 72 16,14 0-88-16,8 0 16 15,4 4-40-15,17-4 4 16,0 0-16-16,8 0-244 16,1-4 124-16</inkml:trace>
        </inkml:traceGroup>
        <inkml:traceGroup>
          <inkml:annotationXML>
            <emma:emma xmlns:emma="http://www.w3.org/2003/04/emma" version="1.0">
              <emma:interpretation id="{11789EBD-5305-4B7B-9F81-AA0B5B420078}" emma:medium="tactile" emma:mode="ink">
                <msink:context xmlns:msink="http://schemas.microsoft.com/ink/2010/main" type="inkWord" rotatedBoundingBox="9829,4086 12195,4107 12186,5122 9820,510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261.2725">8566 4503 1112 0,'-17'-19'412'0,"17"19"-320"0,-9-11-28 0,5 7 124 16,8 8-116-16,5-4-20 15,4 0-32-15,16-4 0 16,10 4-12-16,20-4-196 16,1 0 100-16,12-3-316 15,-4 7 228-15</inkml:trace>
          <inkml:trace contextRef="#ctx0" brushRef="#br0" timeOffset="69090.1501">9107 4121 1048 0,'25'-8'388'0,"-25"8"-300"0,17-11-28 16,-13 3 76-1,1 8-88-15,-5-11 16 0,0 3-40 16,-9 1-20-16,-8 7-8 0,-17-8 4 15,-8 8 0-15,-18-4-64 16,0 4 36-16,-4 0-4 16,22 4 16-16,-9 0 4 15,21 7 4-15,0-3 8 16,13 3 0-16,-4 0 0 16,12 1 0-16,-3 7 8 15,7 0-4-15,-8 15 16 16,9 0-12-16,-9 19 24 15,9 0-20-15,-9 11-4 16,5 1-4-16,-5-9-4 16,5-7 0-16,-1-7 8 15,5-8-4-15,-5-7-4 16,9-5 4-16,0-6 28 16,9-1-16-16,-1-4 20 15,9-3-20-15,0-8 0 16,0 7-8-16,5-7 4 15,8 4-8-15,-5-4 32 16,9 0-20-16,0-4-144 16,-4 4 64-16,-9-4-184 15,-8 4 140-15,-4-3-260 16,-1-1 212-16</inkml:trace>
          <inkml:trace contextRef="#ctx0" brushRef="#br0" timeOffset="69608.7288">8706 3886 956 0,'-8'-15'352'0,"8"15"-272"0,4-8-24 16,-4 4 156 0,0 4-128-16,0-7 72 15,4 7-92-15,1-4 8 16,3 4-40-16,9-4 12 15,9 1-24-15,21-5 16 0,-5 8-20 16,18-4-200-16,-9 4 96 0,0 0-420 16,-8 4 280-16</inkml:trace>
          <inkml:trace contextRef="#ctx0" brushRef="#br0" timeOffset="70384.8359">9511 4412 860 0,'9'-15'320'0,"-9"15"-248"0,25-11-20 15,-3 3-4 1,-1 0-36-16,17 1-4 15,5 3-4-15,4-3-4 16,-5 7 0-16,1-8 24 16,-13 8-12-16,-1-4 4 0,-3 4-8 0,-9-4 28 15,-4 8-20-15,-1-8 20 16,-3 4-20-16,-9-3-80 16,0 3 36-16,0-8-256 15,8 4 160-15</inkml:trace>
          <inkml:trace contextRef="#ctx0" brushRef="#br0" timeOffset="70742.5679">9792 4102 528 0,'-13'3'196'0,"13"-3"-152"0,0 4-12 16,-8-4 104 0,8 4-80-16,0 0 48 15,0 7-60-15,0 4 36 16,0 8-44-16,-13 11 44 15,9 4-48-15,0 19 36 16,-5 3-36-16,1 1-8 16,3-4-16-16,-7-8 20 0,7-8-16 15,-7-6 32-15,12-9-28 16,-13-11 12-16,13 0-16 0,0-11-220 16,4-4 116-16</inkml:trace>
          <inkml:trace contextRef="#ctx0" brushRef="#br0" timeOffset="71373.3131">10320 4102 912 0,'0'-12'340'0,"0"12"-264"0,22-11-24 0,-5 7 72 16,-9 8-80-16,13-8 36 16,9 4-48-16,-4-4 8 15,4 4-24-15,-1-3 0 16,10 3-8-16,-5-4-16 16,8 4 4-16,1-11 40 15,-5 11-24-15,-4 0 8 16,0-4-12-16,-8-4 64 15,-5 8-40-15,-12-4-116 16,8 4 40-16,-22-3-168 16,5-1 116-16,-12 0-148 0,3 4 140 15,-12-4-8-15,8 8 64 16,-8 0-4-16,4 0 32 0,-5-1 64 16,10 5-24-16,-1 0 48 15,4 7-40-15,1-4 64 16,8 4-52-16,-9 4 36 15,9 4-44-15,-4 11 8 16,8 4-24-16,-4 11 8 16,0 4-12-16,-8 11 12 15,8-3-16-15,-9-4 24 16,5-4-20-16,-9-12 76 16,9-7-52-16,-9 0 32 15,9-15-40-15,-9-4 72 16,9 1-56-16,-9-9 56 15,5 4-56-15,-9-11 24 16,8 0-40-16,-8-7 8 16,9 3-20-16,-14-7-8 15,10 3-4-15,-10-11 20 16,9 8-12-16,-8-12-40 16,8 4 16-16,-4-11-140 15,5 3 84-15</inkml:trace>
          <inkml:trace contextRef="#ctx0" brushRef="#br0" timeOffset="71831.2563">10491 3852 904 0,'0'-4'332'0,"0"4"-256"0,12-4-24 0,-3 1 96 16,-1 3-92-16,9-8 32 15,0 8-52-15,-4-11 32 16,4 7-40-16,5-4-4 16,-1 8-16-16,13-7 28 15,0 3-20-15,4-7 32 16,1 7-32-16,-10-4 4 15,1 4-12-15,-4-3 36 16,-9 7-20-16,4-8-156 16,-21 8 72-16,9-4-372 15,-5 4 240-15</inkml:trace>
        </inkml:traceGroup>
        <inkml:traceGroup>
          <inkml:annotationXML>
            <emma:emma xmlns:emma="http://www.w3.org/2003/04/emma" version="1.0">
              <emma:interpretation id="{3CF1F92A-1982-4760-8367-81D5B73AC87D}" emma:medium="tactile" emma:mode="ink">
                <msink:context xmlns:msink="http://schemas.microsoft.com/ink/2010/main" type="inkWord" rotatedBoundingBox="12867,4048 17437,4088 17426,5336 12856,529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3054.6309">12564 4359 748 0,'9'-15'276'0,"-9"15"-216"0,0-4-16 16,0 4 112-1,0 8-96-15,-9 3 20 16,9 4-48-16,0 19 12 16,0 12-24-16,-4 14 8 15,4-7-16-15,-8 12 0 16,16-12-4-16,-16-4 28 0,-1 4-20 16,-4-8 48-16,5-3-36 15,-22-12 72-15,9-3-52 16,-18-16 20-16,5-3-40 0,-8-20-72 15,12 1 24-15,0-16-476 16,9 1 272-16</inkml:trace>
          <inkml:trace contextRef="#ctx0" brushRef="#br0" timeOffset="73194.0028">12594 4121 1048 0,'9'-12'388'0,"-9"12"-300"0,8 0-28 0,-8 0-4 16,0 0-44-16,4 0-260 16,13 4 136-16</inkml:trace>
          <inkml:trace contextRef="#ctx0" brushRef="#br0" timeOffset="72724.2532">11572 4620 1060 0,'4'0'392'0,"-4"0"-304"0,43 4-28 0,-22-8 4 15,5 4-48-15,4-4 20 16,4 4-20-16,-4-7-132 16,12 7 64-16,-12 0-124 15,8 0 100-15,-4 0-252 16,5 0 184-16</inkml:trace>
          <inkml:trace contextRef="#ctx0" brushRef="#br0" timeOffset="72544.6533">11755 4306 664 0,'5'-4'244'0,"-5"4"-188"0,0 0-16 0,0 0 200 15,0 0-140-15,0 0 100 16,0 0-116-16,0 0-20 16,8-3-40-16,1 3 20 15,12 3-28-15,-4-3-4 16,4 4-8-16,-4 0 20 16,4 3-12-16,-3-3-40 15,-1 4 16-15,-5-1-184 16,1 5 108-16,-4 7-672 15,-1-4 416-15</inkml:trace>
          <inkml:trace contextRef="#ctx0" brushRef="#br0" timeOffset="73760.0501">13165 4174 736 0,'-9'-4'272'0,"9"4"-208"0,-4-4-20 0,0 0 132 15,-1 8-104-15,-7-4 52 16,3 8-76-16,-8-1-8 15,0 8-24-15,-13 8-20 16,9 4 0-16,-9 10-4 16,17 1 0-16,5 4 16 15,8 0-4-15,8-8 24 16,9-8-16-16,5-11-32 16,-1 0 12-16,0-15-60 15,1 0 36-15,-1-15 0 16,0 4 16-16,-4-8 12 15,-4 4 4-15,-9-4 8 16,5 8-4 0,-9 7 24-16,0 8-16 0,0 7 24 15,4 12-24-15,0-1 4 16,5 1-8-16,8-4 36 16,8 0-20-16,14-12 12 15,8-3-20-15,8-15 8 16,-4 3-12-16,-8-14 0 15,-5-1-4-15,-17-7 12 16,-8-1-12-16,-13-3-4 16,0 8 0-16,-9-8 4 15,1 11-4-15,-5-4-12 16,5 9 4-16,3-1-112 16,5 11 64-16,13-3-224 0,8 7 152 15,14 0-464-15,-1 8 332 16</inkml:trace>
          <inkml:trace contextRef="#ctx0" brushRef="#br0" timeOffset="74074.3864">14242 4105 956 0,'0'-11'352'0,"0"11"-272"0,21-4-24 0,-21 1 76 15,5 6-84-15,-18-3 8 16,0 0-36-16,-21 0-4 16,4 8-8-16,-12-4 28 15,3 7-20-15,-3 4-48 16,12 4 16-16,-4 11-8 16,21 1 16-16,0 10 16 15,13 1-4-15,5 3 16 16,12-3-12-16,12-4-108 15,10 0 52-15</inkml:trace>
          <inkml:trace contextRef="#ctx0" brushRef="#br0" timeOffset="74214.7597">13987 4382 976 0,'-9'-15'360'0,"9"15"-280"0,26-8-20 0,-5 4 56 15,0 4-76-15,17-7 28 16,9 7-40-16,4 0-36 16,5 4 4-16,-9-1-236 15,-9 9 128-15</inkml:trace>
          <inkml:trace contextRef="#ctx0" brushRef="#br0" timeOffset="75550.3296">14710 4374 964 0,'-21'-19'360'0,"21"19"-280"0,4-3-24 0,5-1 112 16,8 8-104-16,13-8 72 16,8 4-80-16,13 0-20 15,0 4-24-15,0-1 0 16,-4 1-8-16,-8 4-144 16,-5-1 76-16,-5-7-220 15,-3 8 160-15,0-16-584 16,-1 8 392-16</inkml:trace>
          <inkml:trace contextRef="#ctx0" brushRef="#br0" timeOffset="75306.18">15370 4121 780 0,'0'-12'288'0,"0"12"-224"0,-4-7-20 0,0-1 164 16,0 16-124-16,-5-16 8 15,5 4-52-15,-13-3-12 16,4 3-16-16,-8 0-16 16,12-3 0-16,-20-1-24 15,16 8 16-15,-17-11-20 16,17 11 16-16,-17-4-8 15,18 0 12-15,-14 0 60 16,5 4-24-16,-9-7 8 16,17 7-20-16,-17 0-16 15,13 7 0-15,-8 9-24 16,8-5 16-16,-13 8 32 16,9 3-12-16,-9 20-28 15,9-4 12-15,-5 15 20 16,5 0-8-16,-1 8 8 15,10-8-4-15,-1-4-8 16,9-8 4-16,4-10-4 16,8-5 0-16,9-3 52 15,4-4-28-15,13-4 0 16,1 0-16-16,-1-7-8 16,0 3 4-16,-4-3 4 15,-1 3-4-15,-3-4 8 16,-1 1-8-16,-8-8-20 15,-4 4 8-15,-9-8-112 0,5 4 68 0,-9-8-304 16,0 5 196 0</inkml:trace>
          <inkml:trace contextRef="#ctx0" brushRef="#br0" timeOffset="75745.3482">15098 3806 1080 0,'8'-30'400'0,"-8"30"-312"0,13-19-24 15,0 8 64 1,4 7-84-16,4-3 52 0,9 3-56 16,4 0-20-16,5 4-12 0,16 4 16 15,0 7-12-15,5 4-180 16,-1 0 92-16,10 8-388 16,-14 4 260-16</inkml:trace>
          <inkml:trace contextRef="#ctx0" brushRef="#br0" timeOffset="76002.2347">15732 4367 788 0,'-8'0'292'0,"8"0"-228"15,21 7-16-15,1-7 196 16,-5 4-144-16,12-4 4 16,-3 0-64-16,21 0-4 15,-5 0-20-15,1 0-60 16,-1 4 20-16,5-4-208 16,-13 4 128-16,-8-4-616 15,-1 0 400-15</inkml:trace>
          <inkml:trace contextRef="#ctx0" brushRef="#br0" timeOffset="76238.7999">16013 4177 728 0,'-4'-11'268'0,"4"11"-208"0,-13 4-16 0,9 3 140 16,0 1-108-16,-9 3 40 15,5 12-68-15,-5 19 8 16,4-4-36-16,-8 11 8 15,17 0-16-15,-8 4 0 16,-1-11-4-16,5-5 12 16,4-3-12-16,-8-7-40 15,8-4 20-15,-9-8-148 16,9 0 88-16,-13-4-436 16,5 4 284-16</inkml:trace>
        </inkml:traceGroup>
        <inkml:traceGroup>
          <inkml:annotationXML>
            <emma:emma xmlns:emma="http://www.w3.org/2003/04/emma" version="1.0">
              <emma:interpretation id="{9581483F-07C5-43F0-B409-67C3A0D1FCC4}" emma:medium="tactile" emma:mode="ink">
                <msink:context xmlns:msink="http://schemas.microsoft.com/ink/2010/main" type="inkWord" rotatedBoundingBox="18167,3932 20384,3952 20370,5473 18154,5453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7759.0631">17789 4295 932 0,'-25'-8'348'0,"25"8"-272"0,21-4-20 0,-17 1 128 31,0 6-112-31,1-3 32 15,-1 0-60-15,13 0 0 0,4 0-28 0,26-3 36 16,4 3-28-16,17-4-4 16,0 4-12-16,-4-4 28 15,-8 8-20-15,-9-4-24 16,-9 0 4-16,-8-4-132 16,-9 4 76-16,-4-8-260 15,-4 1 180-15</inkml:trace>
          <inkml:trace contextRef="#ctx0" brushRef="#br0" timeOffset="77635.3807">18313 3939 840 0,'8'-30'312'0,"-8"30"-244"0,30-23-16 16,-21 15 112 0,-5 5-100-16,-4-13 52 15,0 16-68-15,-26-7-24 16,18 3-16-16,-30 0-20 15,12 8 8-15,-21-4-4 16,13 4 0-16,-13-4 24 16,13 7-8-16,-8-7 32 0,12 12-24 15,-4-5 4-15,13 1-12 16,-5 3-24-16,13 4 8 0,-4 8 32 16,9 4-16-16,-5 7-8 15,9 4-4-15,-1 7-4 16,5 4 0-16,-4 16 32 15,4-5-12-15,-4 4-4 16,4-3-4-16,-9-4 28 16,5-12-16-16,-9-11 48 15,9 0-36-15,-9-15 28 16,9 4-28-16,-5-15 16 16,9-1-24-16,-4-3-28 15,8 0 4-15,1-4-52 16,3 0 28-16,5 0 24 15,8 0 4-15,9 0 12 16,4 3-8-16,5-3-12 16,3 8 4-16,-4-8-16 15,5 0 12-15,-13 0-24 16,4 0 20-16,-4 0-108 16,-9-8 64-16,9 1-232 15,-9 3 164-15,-4-11-572 16,-4 4 388-16</inkml:trace>
          <inkml:trace contextRef="#ctx0" brushRef="#br0" timeOffset="78127.5425">18134 3663 872 0,'4'-23'324'0,"-4"23"-252"0,17-15-20 0,-17 7 136 16,13 8-112-16,-4-7 76 15,-1 7-88-15,1-12-8 16,12 12-36-16,0 0 4 16,1 0-12-16,7-7 36 15,5 14-24-15,1-7-4 16,-6 0-12-16,5-3-288 16,5 10 152-16,8 4-704 15,-1 5 460-15</inkml:trace>
          <inkml:trace contextRef="#ctx0" brushRef="#br0" timeOffset="78341.6146">19088 4582 944 0,'0'53'352'0,"0"-53"-276"0,-4 50-20 16,-1-31 40-1,1-1-64-15,-26 9-268 16,5-1 128-16</inkml:trace>
          <inkml:trace contextRef="#ctx0" brushRef="#br0" timeOffset="76972.9571">17023 4155 548 0,'-9'-15'204'0,"9"15"-156"0,30-8-16 0,-26 4 148 15,5 4-104-15,-1-4 32 16,1-3-64-16,4 7 16 15,4 0-32-15,-5 7 0 16,1-3-16-16,0 19-8 16,4-4 0-16,-13 30 12 15,5 0-8-15,-18 19 16 16,9 8-16-16,-4-8-4 16,-9-19 0-16,-4-3 12 15,0-12-8-15,-13-11 24 16,5-8-20-16,-14-19 32 15,5-4-28-15,-4-26 32 16,8 0-32-16,5-30 48 16,12 7-36-16,9-15-16 0,12 19-4 15,9 0 0-15,9 15-4 16,12 4 40-16,-8 12-20 0,8 3 12 16,-4 7-20-16,9 5-8 15,-1-1-4-15,5 4-4 16,4 4 0-16,-4 0 24 15,0 4-12-15,0-4 32 16,-5 4-28-16,-7-4 40 16,-6 0-32-16,1-4-136 15,-4 4 60-15,4-4-360 16,4 4 228-16</inkml:trace>
          <inkml:trace contextRef="#ctx0" brushRef="#br0" timeOffset="86132.1567">16946 5097 684 0,'26'-7'252'0,"-52"-1"-192"0,35 0-20 16,-14 1 136 0,5 3-104-16,-8-7 76 15,-1 3-84-15,-4-3 52 16,5 7-64-16,8-4-20 16,8 5-20-16,18-1-36 15,4 4 12-15,46-4 4 16,5 8 8-16,43 0 0 0,4-1 0 15,16 5 32-15,-12 3-16 0,9 1 4 16,-26-1-12-16,-13-3 12 16,-12 3-12-16,-27-3 32 15,-20-1-24-15,-13-7 56 16,-9 4-40-16,-12-4-104 16,-1 0 40-16,-25 4-380 15,9 3 228-15</inkml:trace>
        </inkml:traceGroup>
      </inkml:traceGroup>
    </inkml:traceGroup>
    <inkml:traceGroup>
      <inkml:annotationXML>
        <emma:emma xmlns:emma="http://www.w3.org/2003/04/emma" version="1.0">
          <emma:interpretation id="{90D6E1C6-BAA7-47FF-91F6-A7BE93B377FA}" emma:medium="tactile" emma:mode="ink">
            <msink:context xmlns:msink="http://schemas.microsoft.com/ink/2010/main" type="paragraph" rotatedBoundingBox="5237,5640 8904,5577 8922,6570 5255,6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B9997B-0C97-4B6F-BD9C-A1D337760203}" emma:medium="tactile" emma:mode="ink">
              <msink:context xmlns:msink="http://schemas.microsoft.com/ink/2010/main" type="line" rotatedBoundingBox="5237,5640 8904,5577 8922,6570 5255,6634">
                <msink:destinationLink direction="with" ref="{B7297B8E-1C43-4DEC-86A9-3C2B3C557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8FB10A-2628-47EB-AAF9-2BCBCF311CE2}" emma:medium="tactile" emma:mode="ink">
                <msink:context xmlns:msink="http://schemas.microsoft.com/ink/2010/main" type="inkWord" rotatedBoundingBox="5237,5640 6665,5616 6682,6609 5255,663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9810.3533">3963 5476 832 0,'-9'-15'308'0,"9"15"-240"0,0 0-20 0,0-8 116 15,9 8-100-15,3 0 44 16,10-4-64-16,8 0-8 16,-1 4-20-16,35-7 16 15,4 11-20-15,18-4-12 16,3 7-4-16,-8-3 20 16,-17 4-8-16,-5-5 16 15,-12 1-16-15,-13-4 60 16,-4 0-40-16,-17 0-12 15,-5 0-8-15,-12-4-204 16,0 4 108-16,-13-3-236 16,4 3 180-16</inkml:trace>
          <inkml:trace contextRef="#ctx0" brushRef="#br0" timeOffset="80186.3035">4512 5438 496 0,'-17'0'184'0,"17"0"-140"0,-13-4-16 15,9 0 216 1,4 8-140-16,0-4 20 0,-4 4-76 0,-5 0 4 15,9-1-32-15,-4 5-8 16,4 3-8-16,0 12 4 16,4 7-4-16,-4 23-4 15,-4 8 4-15,4 15 4 16,0-4-4 0,-4-1-4-16,4-6 4 0,-9-1 12 15,1-11-8-15,-9 0 4 16,8-7-4-16,-8-5 20 15,4-3-16-15,-4-15 56 16,9-4-36-16,-9-4 64 16,0-8-56-16,-5-7 52 15,5 0-52-15,-13-7 40 16,9-1-44-16,-13-7 0 16,4 8-24-16,-4-12 64 15,9 7-44-15,-9-10-4 16,12 10-16-16,1-18-88 15,13 11 40-15,8-4-296 16,4 4 188-16,0 0-680 16,13-3 460-16</inkml:trace>
          <inkml:trace contextRef="#ctx0" brushRef="#br0" timeOffset="80637.521">4197 5283 768 0,'-17'0'284'0,"17"0"-220"0,-4 3-20 0,-1-3 92 15,10 0-84-15,-5 0 84 16,4 8-76-16,-4 0 64 16,17-1-68-16,-4-3 68 15,4 4-72-15,0-5 8 16,-5 5-36-16,10-4 24 15,3-1-32-15,5 1-12 16,13 0-8-16,-1-4 12 16,5 4-4-16,4-8 24 15,-4 4-16-15,-9-4-4 16,1 0-4-16,-9-3-136 16,-5 3 72-16,-8-3-252 15,-4 7 176-15,-5 3-412 16,-8 5 308-16</inkml:trace>
          <inkml:trace contextRef="#ctx0" brushRef="#br0" timeOffset="82858.7812">4963 6032 736 0,'-25'0'272'0,"25"0"-208"0,-4 8-20 0,-1-8 184 15,10 0-132-15,3 0 68 16,5 7-96-16,12-7 4 15,5 4-40-15,4-4 12 16,5 4-24-16,-5-4 36 16,-5 4-32-16,-3-4-48 15,0 3 12-15,-14 1-88 16,1 0 60-16,-9-4-204 16,1 4 136-16</inkml:trace>
          <inkml:trace contextRef="#ctx0" brushRef="#br0" timeOffset="82638.1097">5206 5896 508 0,'-8'-8'188'0,"3"4"-148"0,1-3-8 16,0 3 272 0,8 4-172-16,-4-4 88 15,0 4-128-15,0-3 44 16,0 3-80-16,4-4 4 15,5 4-36-15,4-4 12 16,4 8-20-16,4-4-8 16,9 0-4-16,-9 0 4 15,0 0-4-15,-4 0 32 16,0 0-20-16,-4 0-76 0,0 0 32 0,-13 0-176 16,4 4 112-16,-12 3-424 15,-1 1 288-15</inkml:trace>
        </inkml:traceGroup>
        <inkml:traceGroup>
          <inkml:annotationXML>
            <emma:emma xmlns:emma="http://www.w3.org/2003/04/emma" version="1.0">
              <emma:interpretation id="{57830141-2DBF-42C8-9B12-204BC12E746E}" emma:medium="tactile" emma:mode="ink">
                <msink:context xmlns:msink="http://schemas.microsoft.com/ink/2010/main" type="inkWord" rotatedBoundingBox="7400,5674 8906,5648 8919,6388 7413,6414"/>
              </emma:interpretation>
              <emma:one-of disjunction-type="recognition" id="oneOf22">
                <emma:interpretation id="interp26" emma:lang="" emma:confidence="0">
                  <emma:literal>OE</emma:literal>
                </emma:interpretation>
                <emma:interpretation id="interp27" emma:lang="" emma:confidence="0">
                  <emma:literal>G E</emma:literal>
                </emma:interpretation>
                <emma:interpretation id="interp28" emma:lang="" emma:confidence="0">
                  <emma:literal>J E</emma:literal>
                </emma:interpretation>
                <emma:interpretation id="interp29" emma:lang="" emma:confidence="0">
                  <emma:literal>TE</emma:literal>
                </emma:interpretation>
                <emma:interpretation id="interp30" emma:lang="" emma:confidence="0">
                  <emma:literal>• E</emma:literal>
                </emma:interpretation>
              </emma:one-of>
            </emma:emma>
          </inkml:annotationXML>
          <inkml:trace contextRef="#ctx0" brushRef="#br0" timeOffset="83848.7742">6343 5665 664 0,'13'-19'244'0,"-5"11"-188"0,9 1-16 0,-8 3 84 16,-1 4-76-16,5 0 44 16,4 8-56-16,0 11 44 15,0 7-48-15,-4 12 4 16,4 4-24-16,-8 7 28 16,3-4-24-16,-16-3 20 15,4-1-20-15,-25-10 36 16,-1-5-28-16,-25-7 20 15,8-4-24-15,-8-11-8 16,9 0-8-16,-1-19-4 16,5 3 0-16,8-29 0 15,13 3 0-15,0-38-20 16,13 12 12-16,8-8-40 0,4 11 28 16,9 8-36-16,9 16 32 15,8 6 100-15,0 12-40 0,0 8 32 16,4 7-40-16,5 8 16 15,0 4-24-15,3 3 8 16,-3-4-16-16,4-3 36 16,-5 4-24-1,5-8 32-15,-4 0-32 0,-1-8-120 16,1 4 52-16</inkml:trace>
          <inkml:trace contextRef="#ctx0" brushRef="#br0" timeOffset="84663.4237">6918 5869 748 0,'8'-11'276'0,"-8"11"-216"0,30-8-16 0,-21 5 128 15,12 6-104-15,0-6 68 16,9 3-76-16,4-4 44 16,9 8-60-16,4-4-4 15,-5 7-24-15,-8-7 8 16,5 4-16-16,-5-4 16 16,-5 4-16-16,-3-4-128 15,0 4 68-15,-5-12-220 16,-4-3 152-16,4-4-516 15,0-4 356-15</inkml:trace>
          <inkml:trace contextRef="#ctx0" brushRef="#br0" timeOffset="84404.7473">7582 5385 984 0,'30'-19'368'0,"-30"19"-288"0,8-15-20 0,-8 7 100 15,0 4-100-15,-12-3 64 16,-1 7-72-16,-8-8-20 15,4 8-20-15,-17 0-36 16,8 8 12-16,-8 3-12 16,8-3 12-16,-8-1 8 15,9 5 4-15,-5-5-12 16,9 1 8-16,-1-1-32 0,10 1 20 16,-1-4-12-16,4 0 16 0,-3-1 0 15,7 1 4-15,-3 0-12 16,4 7 12-16,-9 8 4 15,8 4 4-15,-12 19 8 16,0 3-4-16,-12 19-4 16,12-3 4-16,-13-1 12 15,13-7-8-15,0-7-20 16,0-5 4-16,4-10-4 16,4-1 4-16,5-11 8 15,4-4 0-15,9-7 16 16,3 3-8-16,10-7-20 15,-5 3 4-15,17-3 12 16,-13 4 0-16,9-4 8 16,-9-1-8-16,9-3-12 15,-9 0 4-15,1 0 12 16,-10 8-4-16,5-8 24 16,-8 4-16-16,-5-4-4 15,5 0-4-15,-18 0-200 16,9 0 108-16,-4-4-544 15,4 4 348-15</inkml:trace>
          <inkml:trace contextRef="#ctx0" brushRef="#br0" timeOffset="84964.7811">7169 5328 996 0,'-4'-15'368'0,"4"15"-284"0,13 8-24 0,-1-12 80 16,5 4-88-16,13-4 60 15,0 0-68-15,13-3 24 16,-9 7-40-16,17-4-104 16,-9 4 40-16,-3 0-288 15,3 4 180-15</inkml:trace>
        </inkml:traceGroup>
      </inkml:traceGroup>
    </inkml:traceGroup>
    <inkml:traceGroup>
      <inkml:annotationXML>
        <emma:emma xmlns:emma="http://www.w3.org/2003/04/emma" version="1.0">
          <emma:interpretation id="{C6E2A6F2-0C58-403A-8F88-86F1829FB02C}" emma:medium="tactile" emma:mode="ink">
            <msink:context xmlns:msink="http://schemas.microsoft.com/ink/2010/main" type="paragraph" rotatedBoundingBox="1882,5983 21849,6743 21631,12480 1664,11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4A30CA-A19C-4DFF-B249-2A4C1C6C5657}" emma:medium="tactile" emma:mode="ink">
              <msink:context xmlns:msink="http://schemas.microsoft.com/ink/2010/main" type="inkBullet" rotatedBoundingBox="1829,7366 2202,7360 2208,7760 1835,7766"/>
            </emma:interpretation>
            <emma:one-of disjunction-type="recognition" id="oneOf23">
              <emma:interpretation id="interp31" emma:lang="" emma:confidence="0">
                <emma:literal>•</emma:literal>
              </emma:interpretation>
            </emma:one-of>
          </emma:emma>
        </inkml:annotationXML>
        <inkml:trace contextRef="#ctx0" brushRef="#br0" timeOffset="124939.9836">590 7028 808 0,'-47'-12'300'0,"47"12"-232"0,13 0-20 15,0-4 8 1,4 4-40-16,17 0 4 0,-4 4-12 15,4 4 4-15,0 3-8 0,0 4 8 16,0 4-8-16,-4 4-4 16,0 0 4-16,-9-1 20 15,4-3-12-15,-12-4 68 16,0 4-48-16,-17 0 76 16,4 0-60-16,-9 0 20 15,1 4-40-15,-9-4 16 16,8 3-24-16,-12-3 16 15,4 4-20-15,-13-4-236 16,5-4 116-16,-18-7-396 16,9 7 280-16</inkml:trace>
      </inkml:traceGroup>
      <inkml:traceGroup>
        <inkml:annotationXML>
          <emma:emma xmlns:emma="http://www.w3.org/2003/04/emma" version="1.0">
            <emma:interpretation id="{503151F0-E278-4462-BDBF-A11FDB2C0F48}" emma:medium="tactile" emma:mode="ink">
              <msink:context xmlns:msink="http://schemas.microsoft.com/ink/2010/main" type="line" rotatedBoundingBox="3032,6895 20262,6644 20288,8422 3058,8673">
                <msink:destinationLink direction="with" ref="{B7297B8E-1C43-4DEC-86A9-3C2B3C557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6DDC79-E055-4562-9300-69850E908177}" emma:medium="tactile" emma:mode="ink">
                <msink:context xmlns:msink="http://schemas.microsoft.com/ink/2010/main" type="inkWord" rotatedBoundingBox="3040,7401 5581,7363 5593,8206 3052,8243">
                  <msink:destinationLink direction="with" ref="{E2F6E4B7-2ED3-428F-9369-0A93999220F0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0334.4167">3298 7251 632 0,'-25'-8'236'0,"25"8"-184"0,-9 0-16 15,1 0 184 1,8 8-128-16,0-8 8 16,0 11-60-16,-13-3 16 15,5 15-32-15,-22-5 56 0,4 13-44 0,-21 7 0 16,13 3-20-16,-25 8 8 15,16 4-16-15,0 0 16 16,5-7-16-16,8-12 24 16,18-4-20-16,-5-18-152 15,12-9 72-15</inkml:trace>
          <inkml:trace contextRef="#ctx0" brushRef="#br0" timeOffset="90635.2161">3703 7130 964 0,'4'-8'360'0,"-4"8"-280"0,0 0-24 0,0 4 16 16,4 0-52-16,-4 3 44 15,5 9-36-15,-10 10 40 16,5 8-40-16,-4 0 40 15,-4 8-40-15,-14 15 40 16,10 7-40-16,-18 15-16 16,8 1-4-16,-7-4 36 15,12-12-24-15,0-11 0 16,8-11-12-16,1-16 12 16,3-3-12-16,10-16-188 15,7-3 96-15,14-19-368 0,4-8 248 16</inkml:trace>
          <inkml:trace contextRef="#ctx0" brushRef="#br0" timeOffset="91103.4621">3635 7542 852 0,'-43'-7'316'0,"43"7"-248"0,-8 7-16 0,16-7 156 16,-4 0-124-16,13 0 52 15,9 0-76-15,21 0-4 16,-5 0-32-16,14-7 4 16,-5 3-16-16,-4 4-32 15,-9 0 8-15,-8 0-196 16,0 4 112-16</inkml:trace>
          <inkml:trace contextRef="#ctx0" brushRef="#br0" timeOffset="91330.5771">3954 7111 1048 0,'0'-19'388'0,"0"19"-300"0,13 0-28 16,0-8 32-1,4 8-64-15,13-7 32 16,-1 3-32-16,-3 4-52 16,12 4 12-16,-8 3-324 15,4 1 184-15</inkml:trace>
          <inkml:trace contextRef="#ctx0" brushRef="#br0" timeOffset="90905.9364">4265 7262 1008 0,'0'0'372'0,"0"0"-288"0,9 0-24 0,-9 0-16 0,4 4-36 0,0 0 40 31,0 3-24-31,5 5 32 0,-5 7-32 0,-8 7-12 16,4 4-8-16,-9 23 12 15,1 0-8-15,-9 12 32 16,8-5-24-16,-8-7 20 16,9 4-20-16,-5-19 0 15,4-4-8-15,-3-11-148 16,3-4 76-16,1-12-272 15,-1-3 188-15</inkml:trace>
          <inkml:trace contextRef="#ctx0" brushRef="#br0" timeOffset="89749.9615">1787 7047 728 0,'-22'0'268'0,"18"0"-208"0,0 0-16 16,0 0 80-16,8 0-76 0,-4 0 24 15,8 3-40-15,1-3 56 16,-1 4-48-16,-3-4 44 31,-1 4-48-31,0-4 52 0,0 4-52 0,1-4 28 16,3 3-36-16,5-3-8 15,8 4-12-15,9-8 20 16,0 4-16-16,8-7 4 16,5-1-8-16,12 8 20 15,1 0-16-15,16 0-12 16,0 0-4-16,5 8 12 15,-5-8-4-15,-8 0 24 16,-4 4-16-16,-18-8-4 16,-3 4-4-16,-14 0 28 15,1 0-16-15,-9-4 40 16,-4 4-32-16,-9-4-12 16,0 8-8-16,-4-4-16 15,0 0 8-15,0 0-24 16,9 4 16-16,-9 0 24 15,0-1-8-15,-9 1 0 16,9 4 0-16,-8 3-24 16,3 1 12-16,-12 3 12 15,5 4 0-15,-10 7-12 16,1 4 4-16,-26 4 4 16,13 0 0-16,-17 8 8 0,8 0-4 15,1 11-20-15,4-4 8 16,3 4 12-16,14-4 0 0,-9-7 16 15,5-4-12-15,4-12-4 16,12-3 0-16,-12-16 4 16,12 1-4-16,-12-19-4 15,17-5 4-15,-13-18 4 16,12 0-4-16,-12-15-12 16,9 8 4-16,-9-9-4 15,8 9 0-15,-8-12-12 16,9 15 12-16,-14-8-4 15,10 12 4-15,-10 0 0 16,5 8 0-16,-4 3-12 16,8 4 12-16,0 12-56 15,5 7 32-15,4 3 0 16,8 9 16-16,9-1-172 16,8 4 100-16,9 4-288 15,4 8 212-15</inkml:trace>
          <inkml:trace contextRef="#ctx0" brushRef="#br0" timeOffset="90094.7786">2838 7262 756 0,'-12'-7'280'0,"12"7"-216"0,4 3-20 0,-4-3 156 16,0 0-120-16,0 0 20 15,8 8-60-15,1 3 52 16,4 5-52-16,17 2 8 16,-1 1-28-16,18 8 24 15,-4 3-28-15,16 16 12 16,-3-1-16-16,-5 4 12 15,-4-3-16-15,-17-9 40 16,-1-2-24-16,-12-9-12 16,0-7-8-16,-8-15-252 15,4 0 136-15,-5-20-492 16,1 5 336-16</inkml:trace>
        </inkml:traceGroup>
        <inkml:traceGroup>
          <inkml:annotationXML>
            <emma:emma xmlns:emma="http://www.w3.org/2003/04/emma" version="1.0">
              <emma:interpretation id="{26E96838-7BDF-4D65-B322-0C3D456E5866}" emma:medium="tactile" emma:mode="ink">
                <msink:context xmlns:msink="http://schemas.microsoft.com/ink/2010/main" type="inkWord" rotatedBoundingBox="6532,7749 6706,7747 6709,7995 6536,7997">
                  <msink:destinationLink direction="with" ref="{E2F6E4B7-2ED3-428F-9369-0A93999220F0}"/>
                </msink:context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2557.3282">5253 7607 932 0,'-4'7'348'0,"4"-7"-272"0,8 12-20 15,1-9 84 1,-1 1-88-16,5 0 8 15,8 0-40-15,5-4 16 16,-1 0-24-16,5 0-224 0,4 0 116 16</inkml:trace>
          <inkml:trace contextRef="#ctx0" brushRef="#br0" timeOffset="92383.3643">5338 7395 912 0,'-13'0'340'0,"13"0"-264"0,-17 0-24 0,13 0 176 16,4 0-136-16,-4 0 8 15,8 0-60-15,0 0-12 16,9 0-16-16,4 0 20 16,0 7-20-16,4-7-216 15,5 0 112-15</inkml:trace>
        </inkml:traceGroup>
        <inkml:traceGroup>
          <inkml:annotationXML>
            <emma:emma xmlns:emma="http://www.w3.org/2003/04/emma" version="1.0">
              <emma:interpretation id="{FC46B58C-986F-47A5-9DD8-11426166B38F}" emma:medium="tactile" emma:mode="ink">
                <msink:context xmlns:msink="http://schemas.microsoft.com/ink/2010/main" type="inkWord" rotatedBoundingBox="7479,7560 10120,7521 10133,8395 7491,8433">
                  <msink:destinationLink direction="with" ref="{E2F6E4B7-2ED3-428F-9369-0A93999220F0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3119.4223">6530 7387 676 0,'-8'-7'248'0,"8"7"-192"0,0 0-16 16,0-4 164-1,0 8-120-15,0-4 36 0,0 15-72 0,8 11 44 16,1 1-56-16,-1 26-24 16,5 4-12-16,-13 7 36 15,9 0-24-15,-18-7 36 16,9-8-32-16,-21-7 56 15,12-8-40-15,-25-8 28 16,-4 1-32-16,-13-8 28 16,8-4-32-16,-8-7 12 15,17 3-20-15,-4-11-8 16,8 0-4-16,22-19-400 16,8 4 216-16</inkml:trace>
          <inkml:trace contextRef="#ctx0" brushRef="#br0" timeOffset="93250.7285">6611 7243 924 0,'5'-7'340'0,"-5"7"-260"0,17 7-28 16,-13-7-44-1,4 0-16-15</inkml:trace>
          <inkml:trace contextRef="#ctx0" brushRef="#br0" timeOffset="94283.0068">7271 7311 476 0,'-8'-7'176'0,"8"7"-136"0,0 0-12 0,0-4 136 15,0 8-96-15,0-4 88 16,0 0-92-16,0 0 40 15,0 0-64-15,0 0 8 16,0 0-32-16,-9 0 20 16,9 7-24-16,-12-7-12 15,3 8-4-15,-12 0 28 16,12 3-12-16,-16 4 48 16,8 0-32-16,-9 19 12 15,1 0-24-15,3 8 0 16,14 3-8-16,-5 5-8 15,13-9 4-15,8-3 12 16,5-4-8-16,4-19 32 16,5 0-24-16,3-18-56 15,1-1 16-15,-1-15 4 16,5 4 8-16,0-15 4 16,-9 7 0-16,0-11 16 15,-12 11-4-15,4-11 24 16,-5 15-16-16,1-4 92 15,-5 12-56-15,-4 3 4 16,0 8-32-16,0 8-20 16,8 11-4-16,-8 15 4 15,18 0 0-15,3 0 24 16,0 0-12-16,17-11 4 0,-4 0-8 0,5-16 20 16,3 1-16-16,-12-20 32 15,-4 5-28-15,-5-20-4 16,-4 8-8-16,-4-15 20 15,-13 4-12-15,0-12 4 16,0 8-8-16,0 0-8 16,0 8 4-16,0-1-156 15,8 12 84-15</inkml:trace>
          <inkml:trace contextRef="#ctx0" brushRef="#br0" timeOffset="96024.722">8038 8053 580 0,'-13'0'216'0,"13"0"-168"0,0 0-12 0,0-3 180 16,0 3-124-16,9-4 80 16,-5 0-104-16,13-4 0 15,-4 1-44-15,8-4 40 16,0 3-36-16,9-3 20 15,0 3-28-15,8-7 8 16,0 7-16-16,1-3 12 16,-5 11-16-16,-4-8-12 15,-1 8 0-15,-7-3 28 16,-1 6-12-16,-8-3-12 16,0 8-4-16,-5 0 28 15,5-1-12-15,-5 1-12 16,1 3-4-16,-1 0 28 15,5 1-12-15,0-5-4 16,0 5-4-16,0-9 28 16,-1 5-16-16,1-12 20 15,0 4-20-15,-5-4 36 16,5 1-28-16,-4-5 40 16,-1 1-36-16,1-9-4 0,-1 9-16 15,1-12-24-15,-1 8 8 16,1-8-276-16,-1 7 152 0</inkml:trace>
          <inkml:trace contextRef="#ctx0" brushRef="#br0" timeOffset="95065.1323">8830 7187 704 0,'4'-12'264'0,"-4"12"-208"0,0-7-12 15,-4 7 116 1,0 0-96-16,-5 0 44 15,1 7-64-15,-9-7 4 16,4 0-32-16,-9 0 20 16,10 0-24-16,-10 0 4 15,5 8-8-15,-4-8 12 16,8 4-12-16,-12-4 4 16,8 7-4-16,-9 4 4 15,5 5-8-15,-9-1 24 0,5 7-16 16,-10-3 4-1,6 4-8-15,-1 4-16 0,9-1 4 0,3 8-4 16,14 0 0-16,13 8 32 16,8-8-12-16,8 0 4 15,9 0-8-15,0-11 28 16,1-4-20-16,-1-12-4 16,-5 1-8-16,-3-8-24 15,0 0 12-15,-9-8 48 16,-5 8-20-16,-7-7-36 15,3 7 8-15,-8-12-184 16,0 5 104-16,0-8-576 16,9 7 368-16</inkml:trace>
          <inkml:trace contextRef="#ctx0" brushRef="#br0" timeOffset="95394.0889">8481 7361 716 0,'0'-8'264'0,"0"8"-204"0,-5 8-16 16,1-8 108 0,8 0-92-16,-4 0 28 0,0 0-52 0,5 0 40 15,3 7-44-15,5 1 48 16,0 3-48-16,4-11-8 15,0 8-12-15,0-1 16 16,0 1-16-16,0-4 24 16,4-4-24-16,-4 0 12 31,0 7-12-31,-4-14 20 0,4 7-20 0,-8 0-32 16,3 0 12-16,-3 0-80 15,-1 0 52-15,-3 0-136 16,-1 0 96-16</inkml:trace>
        </inkml:traceGroup>
        <inkml:traceGroup>
          <inkml:annotationXML>
            <emma:emma xmlns:emma="http://www.w3.org/2003/04/emma" version="1.0">
              <emma:interpretation id="{E4F5DA1C-8BE9-4F4B-9BBA-4BD7BEE14A16}" emma:medium="tactile" emma:mode="ink">
                <msink:context xmlns:msink="http://schemas.microsoft.com/ink/2010/main" type="inkWord" rotatedBoundingBox="10681,6871 11542,6859 11558,7894 10696,7906">
                  <msink:destinationLink direction="with" ref="{E2F6E4B7-2ED3-428F-9369-0A93999220F0}"/>
                </msink:context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3426.5278">10184 6732 780 0,'4'0'288'0,"0"0"-224"0,5 0-20 15,-9-3 84 1,4 3-80-16,5-4 68 15,4 4-64-15,-1-4 4 0,-3 0-32 0,-9-7 32 16,4 11-32-16,-17-8-12 16,1 8-8-16,-23 0-4 15,1 0 0-15,-12 8 0 16,7-8 0-16,-8 0-12 16,9 4 8 15,-5-4 28-31,5 0-12 0,4 0 40 15,4 0-28 1,5-4-12-16,8 4-8 16,4-4-24-16,4 8 12 0,-3-4-12 15,7 4 8-15,1-1 24 0,-4 5-4 0,-5 3-4 16,4 1 0-16,-12 7-16 16,0 3 8-16,-5 20-4 15,9 3 0-15,-4 16 0 16,4 0 0-16,-4 3 16 15,4-4-4-15,4-7 16 16,-4-3-12-16,0-9-4 16,8-3 0-16,-12-4 4 15,8-7-4-15,-4-1-12 16,9 1 4-16,-5-12-16 16,9 4 12-16,-9-4-4 15,8 0 4-15,-3-4-12 16,8 5 12-16,0-16 20 15,8 7-4-15,5-14 4 16,9 7-4-16,3-4-8 0,5 0 4 16,8 4 4-16,1 8-4 0,3-8-20 15,-4 7 8-15,5 1 4 16,-9-5 4-16,-4 5 8 16,0 0-4-16,0-1 32 15,-9-7-20-15,0 0 20 16,-8 0-20-16,4-7 28 15,-13 7-28-15,5-8-100 16,-1 8 40-16</inkml:trace>
          <inkml:trace contextRef="#ctx0" brushRef="#br0" timeOffset="103772.6565">9490 7262 632 0,'-9'-4'236'0,"9"4"-184"0,5-7-16 16,-1-1 160 0,4 8-116-16,5-3 88 15,8-1-96-15,5-4 44 16,4 4-72-16,8-3 48 15,0 7-52-15,5-4 16 16,-5 4-36-16,1-4 8 0,-1 0-16 0,-8-3 12 16,0 7-16-16,-9-8-4 15,4 8 0-15,-8-3 12 16,-4 3-8-16,-4-4-28 16,-1 8 8-16,-3-8-180 15,-1 4 104-15,9-4-304 16,-9 0 220-16</inkml:trace>
          <inkml:trace contextRef="#ctx0" brushRef="#br0" timeOffset="104208.1435">9690 6558 704 0,'-13'-11'264'0,"13"11"-208"0,-8-4-12 15,8 0 124 1,8 1-100-16,-8-5 52 16,9 8-72-16,4-4 36 15,-1 4-48-15,5 0 24 0,5 8-32 0,7-4 28 16,-7 3-32-16,8-3 20 16,-1 3-24-16,14-7 36 15,-1 4-32-15,10-8-12 16,-10 4-8-16,5-7 48 15,0 7-28-15,-13-8-44 16,-4 8 8-16,-9-7-192 16,-4-5 112-16,-4 5-296 15,-5-1 220-15</inkml:trace>
        </inkml:traceGroup>
        <inkml:traceGroup>
          <inkml:annotationXML>
            <emma:emma xmlns:emma="http://www.w3.org/2003/04/emma" version="1.0">
              <emma:interpretation id="{E73C14D6-C36B-49C9-BB6B-B0543B4089E0}" emma:medium="tactile" emma:mode="ink">
                <msink:context xmlns:msink="http://schemas.microsoft.com/ink/2010/main" type="inkWord" rotatedBoundingBox="12501,8238 12628,8236 12632,8534 12506,8536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1703.7404">11291 7906 820 0,'17'-23'304'0,"-4"23"-236"0,-5 0-20 15,1 4 64 1,-9 3-72-16,0 5 8 15,4 7-28-15,-8 7 32 16,-9 4-28-16,-8 16-100 16,4-1 40-16,-21 12-88 15,8-4 72-15</inkml:trace>
        </inkml:traceGroup>
        <inkml:traceGroup>
          <inkml:annotationXML>
            <emma:emma xmlns:emma="http://www.w3.org/2003/04/emma" version="1.0">
              <emma:interpretation id="{F3F5FD41-0F73-4598-B12F-8CE1A29DA1F3}" emma:medium="tactile" emma:mode="ink">
                <msink:context xmlns:msink="http://schemas.microsoft.com/ink/2010/main" type="inkWord" rotatedBoundingBox="14151,7235 14956,7224 14971,8232 14166,8243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2224.6354">13671 6948 664 0,'-4'-15'244'0,"4"15"-188"0,-13-11-16 0,9 3 128 15,4 8-100-15,-4-8 24 16,0 8-52-16,-9-15 36 16,9 12-44-16,-9-9 12 15,0 8-28-15,-21 4-16 16,4 0-4-16,-21 12-4 15,9 3 0-15,-14 11 16 16,14 5-4-16,-5 7 32 16,8 3-20-16,1 8 20 15,8-3-20-15,5-1-16 16,8-3-4-16,4-4 12 16,9 0-4-16,4-4-12 15,4 3 4-15,13-10 40 0,4-1-24 0,9-7-20 16,0 0 4-16,8-11-44 15,0-4 28-15,5-1-20 16,4-3 24-16,-4-7-88 16,-9 7 56-16,0-11-160 15,-5 3 112-15,-16-7-376 16,-4 3 264-16</inkml:trace>
          <inkml:trace contextRef="#ctx0" brushRef="#br0" timeOffset="112495.007">13165 7304 600 0,'-9'0'224'0,"9"0"-176"0,4 0-12 0,1-4 192 16,3 4-132-16,5-4 96 16,4 1-112-16,4-5 16 15,1 8-56-15,7-8 4 16,1 8-28-16,4-7-8 15,0 7-4-15,5-4 4 16,-5 8-4-16,4-8-4 16,-4 4 4-16,-4-4 40 15,-4 4-24-15,-9-4-8 16,0 8-8-16,-9-4-236 16,-4 0 128-16,-8 0-396 0,4 8 280 15</inkml:trace>
          <inkml:trace contextRef="#ctx0" brushRef="#br0" timeOffset="112885.3933">12918 7853 748 0,'-30'19'276'0,"30"-19"-216"0,-4 7-16 0,-1-7 100 16,10 0-88-16,-1-4 24 16,13 1-48-16,9-9-20 15,3 5-8-15,10-12 4 16,-1 7-4-16,-4-3-4 16,0 4 4-16,-8 0-24 15,-5 3 12-15,-8 4 12 16,8 8 0-16,-12 4 52 15,3 3-32-15,-3 4 52 16,-1 0-44-16,5 0 4 16,0 1-24-16,8-9 12 15,-4 4-16-15,17-7 40 16,-4 0-24-16,13-8-12 16,-5 4-8-16,5-7-92 15,3-1 48-15,-3-11-100 0,0 0 80 0</inkml:trace>
        </inkml:traceGroup>
        <inkml:traceGroup>
          <inkml:annotationXML>
            <emma:emma xmlns:emma="http://www.w3.org/2003/04/emma" version="1.0">
              <emma:interpretation id="{503BFB3A-3781-4A84-A3F3-6FB59C8B0D66}" emma:medium="tactile" emma:mode="ink">
                <msink:context xmlns:msink="http://schemas.microsoft.com/ink/2010/main" type="inkWord" rotatedBoundingBox="15513,7418 15741,7414 15744,7605 15516,7609"/>
              </emma:interpretation>
            </emma:emma>
          </inkml:annotationXML>
          <inkml:trace contextRef="#ctx0" brushRef="#br0" timeOffset="113245.8518">14234 7255 924 0,'-5'0'340'0,"5"0"-260"0,51-4-28 0,-21 0-16 16,4 4-32-16,17-11-152 15,0 3 80-15</inkml:trace>
          <inkml:trace contextRef="#ctx0" brushRef="#br0" timeOffset="113114.0004">14259 7100 852 0,'-17'-4'316'0,"17"4"-248"0,21-12-16 0,-4 5 104 16,5 7-96-16,-1-8 44 15,9 8-60-15,-9-7-8 16,9 7-20-16,0 0-248 16,-9 3 124-16</inkml:trace>
        </inkml:traceGroup>
        <inkml:traceGroup>
          <inkml:annotationXML>
            <emma:emma xmlns:emma="http://www.w3.org/2003/04/emma" version="1.0">
              <emma:interpretation id="{412BDB81-6DA8-4FFF-921D-6F938092D2AE}" emma:medium="tactile" emma:mode="ink">
                <msink:context xmlns:msink="http://schemas.microsoft.com/ink/2010/main" type="inkWord" rotatedBoundingBox="16622,7149 17116,7142 17125,7734 16630,774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3621.8512">15830 6816 904 0,'0'-12'332'0,"0"12"-256"0,0-7-24 0,-4 7 96 16,4 0-92-16,-4-8 4 15,0 8-36-15,-9 0-16 16,0 8-4-16,-17-1 20 16,0 5-12-16,-25 14 12 31,4 8-12-31,-17 15 44 0,4 1-28 0,4 10-32 15,14-3 0-15,16-4-16 16,13-8 8-16,21-3 60 16,13-8-24-16,21-7 8 15,5-1-20-15,8-7-96 16,4 0 48-16,-12-12-208 16,-9 5 136-16,-4-8-184 15,0-1 168-15</inkml:trace>
          <inkml:trace contextRef="#ctx0" brushRef="#br0" timeOffset="113803.3334">15417 7164 872 0,'-34'-19'324'0,"34"19"-252"0,-4-4-20 0,13 0 92 15,3 8-88-15,27-8 40 16,7 4-56-16,18-7 4 15,0 7-28-15,0-4-88 16,-4 4 40-16</inkml:trace>
        </inkml:traceGroup>
        <inkml:traceGroup>
          <inkml:annotationXML>
            <emma:emma xmlns:emma="http://www.w3.org/2003/04/emma" version="1.0">
              <emma:interpretation id="{95692B44-BCDD-400F-9C24-68D5CFA2DDA6}" emma:medium="tactile" emma:mode="ink">
                <msink:context xmlns:msink="http://schemas.microsoft.com/ink/2010/main" type="inkWord" rotatedBoundingBox="17727,6681 20262,6644 20284,8117 17748,8154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4464.104">16490 7149 652 0,'-21'-12'244'0,"21"12"-192"0,-8-7-12 16,8 3 188-1,0 8-132-15,-9-4 88 16,9 0-112-16,9 0-12 15,-1 4-36-15,5-1 20 0,8 5-28 16,0 0 12-16,9-1-16 0,13-7-16 16,-5 4 0-16,5-4-112 15,8 0 64-15</inkml:trace>
          <inkml:trace contextRef="#ctx0" brushRef="#br0" timeOffset="114746.8559">17236 6918 624 0,'-13'0'228'0,"13"0"-176"0,0 15-16 0,0 0 8 16,8 4-32-16,-3 19 56 15,7 7-36-15,-7 16 20 16,-1-1-32-16,-8 16-8 15,-1 0-8-15,-7 18 128 16,-1-14-72-16,-8-4 124 16,8-8-104-16,-17-19 76 15,9-7-92-15,-9-16 40 16,4-3-64-16,-8-16-108 16,9-3 36-16,-1-30-336 15,9-8 204-15</inkml:trace>
          <inkml:trace contextRef="#ctx0" brushRef="#br0" timeOffset="114875.2037">17027 6744 860 0,'-9'-19'320'0,"9"19"-248"0,43 0-20 0,-26 0-304 16,4 0 128-16</inkml:trace>
          <inkml:trace contextRef="#ctx0" brushRef="#br0" timeOffset="115789.9837">17644 7088 592 0,'-8'-4'220'0,"8"4"-172"0,-4-3-12 0,-1-1 164 16,10 8-116-16,-5-8 52 16,8 4-76-16,1-4 32 15,-1 0-52-15,9 0 24 16,-4 4-36-16,17-3-16 15,-5 3-8-15,35-4 12 16,8 0-8-16,34-7 4 16,0 3-4-16,30-11 36 15,0 8-20-15,5 0 4 16,-18 3-16-16,-13 4 20 16,-16 4-20-16,-22-4-4 15,-17 8-4-15,-17-4 28 16,-8 0-16-16,-18 0-216 15,1 0 108-15</inkml:trace>
          <inkml:trace contextRef="#ctx0" brushRef="#br0" timeOffset="116802.7496">18015 7349 580 0,'0'-7'216'0,"0"7"-168"0,0-4-12 15,0 0 68 1,0 4-64-16,0-4 8 0,0 8-28 16,0-4-4-16,0 0-8 0,-4 0 48 15,-1 4-32-15,-12 0 32 16,5 11-28-16,-18 0 60 15,8 4-48-15,-16 4 72 16,13 3-64-16,-5 8 0 16,8 4-28-16,1 0-12 15,8 0-4-15,5-12-4 16,4 8 0-16,8-11 24 16,9-4-12-16,4-11-4 15,4-1-4-15,9-14-16 16,4 7 8-16,4-8-40 15,-4 0 24-15,0-11-20 16,-4 4 24-16,0-11 44 16,-9 11-16-16,-4-8-28 15,-4 8 8-15,-9 4 44 16,1 11-16-16,-5 7-28 16,0 4 4-16,0 5 8 15,8 6 0-15,5 5 16 16,4-5-12-16,13-3 16 15,4-3-16-15,4-9 16 16,0 1-16-16,-4-23 4 16,-4 7-4-16,-4-7 36 15,-5-4-20-15,0-15-4 0,-4 4-12 16,-4-12 12-16,0 8-12 0,-9 0-12 16,0 7 0-16,-4-7 12 15,0 19-4-15,-4-11-12 16,0 14 4-16,-5 1-208 15,1 3 116-15,-1 8-428 16,5 8 292-16</inkml:trace>
          <inkml:trace contextRef="#ctx0" brushRef="#br0" timeOffset="115317.4591">18236 6316 684 0,'9'-15'252'0,"-9"15"-192"0,13 26-20 0,-13-3 92 15,8 0-80-15,-8 15 32 16,0 3-48-16,-4 5-4 16,4-1-20-16,-9-3 12 15,1-1-16-15,-13-7 48 16,-1-7-28-16,-12 3 56 16,4-7-48-16,-12-8 20 15,8-4-36-15,-5-11 16 16,10-3-20-16,-1-16 20 15,13 4-24-15,4-16-12 16,9 1-4-16,12-12-32 0,5 8 20 16,4 0-28-16,9 0 24 0,8 8-36 15,4 3 36-15,0 4-4 16,1 11 16-16,-1 5 32 16,-4 6-12-16,0 5 12 15,0 3-12-15,13-3 20 16,0 3-20-16,8-7 12 15,5 4-12-15,4-8-68 16,-5 3 28-16,-16-6-112 16,-1 3 80-16</inkml:trace>
        </inkml:traceGroup>
      </inkml:traceGroup>
      <inkml:traceGroup>
        <inkml:annotationXML>
          <emma:emma xmlns:emma="http://www.w3.org/2003/04/emma" version="1.0">
            <emma:interpretation id="{4F1C0259-5EA8-4BF6-B07F-1C1CB3212345}" emma:medium="tactile" emma:mode="ink">
              <msink:context xmlns:msink="http://schemas.microsoft.com/ink/2010/main" type="line" rotatedBoundingBox="3261,8648 20911,9320 20858,10724 3207,10052"/>
            </emma:interpretation>
          </emma:emma>
        </inkml:annotationXML>
        <inkml:traceGroup>
          <inkml:annotationXML>
            <emma:emma xmlns:emma="http://www.w3.org/2003/04/emma" version="1.0">
              <emma:interpretation id="{61FECF80-A1D8-4DAA-86CF-C30EA5EE0BB8}" emma:medium="tactile" emma:mode="ink">
                <msink:context xmlns:msink="http://schemas.microsoft.com/ink/2010/main" type="inkWord" rotatedBoundingBox="3253,8857 6962,8999 6919,10149 3209,1000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2943.7038">1991 8909 664 0,'-4'-15'244'0,"4"11"-188"0,0-4-16 16,-4 5 144-1,4 3-108-15,-5-4 24 16,5 0-60-16,-4 0 0 15,8 4-24-15,-8-7 28 16,4 14-28-16,-4-7 20 16,4 0-20-16,-4 0 44 15,8 0-32-15,0 0 20 0,5 4-28 16,3-8-8-16,10 4-8 0,7-15 28 31,10 7-16-31,25-7-24 0,8 4 4 0,22 0 8 16,-1 3 0-16,-12 0 32 15,-8 5-20-15,-9-5-32 16,-18 8 8-16,-12-4 0 16,-4 8 8-16,-8-4 44 15,-1 0-24-15,-13 0 8 16,-8 0-16-16,0 0-8 16,0 4 0-16,-8 0-24 15,8 7 12-15,-4 4-4 16,-5 4 4-16,-8 8 8 15,4 7 0-15,-8 7-20 16,12 5 12-16,-16 10-12 16,-1-3 8-16,-8 8 8 15,9 0 4-15,-14 11-12 16,5-1 8-16,-4 1 40 16,4-7-24-16,0-12 0 15,8-8-8-15,-3-15 40 16,12-7-24-16,-9-23 16 15,9-4-20-15,-9-30 8 16,9-4-12-16,-8-18 0 16,8 6-4-16,-4-10-24 0,3 11 8 15,-3-4-12-15,8 15 8 0,-4 0 36 16,9 11-16-16,-5 5-8 16,9 7-4-16,0-1 4 15,8 9 0-15,0-4-12 16,-4 7 8-16,9-4-4 15,3 8 0-15,1-7-232 16,-4 7 132-16,20-8-520 16,6 8 352-16</inkml:trace>
          <inkml:trace contextRef="#ctx0" brushRef="#br0" timeOffset="133155.4691">2881 8913 728 0,'0'-12'268'0,"0"12"-208"0,17 12-16 0,-13 3 132 16,9 0-104-16,8 23 60 15,9-4-76-15,9 7 0 16,-1 1-32-16,9-4 4 16,0 0-16-16,-5-8 28 15,-4 0-24-15,-8-7 4 16,-8 0-12-16,-5-8-184 15,-9-4 100-15</inkml:trace>
          <inkml:trace contextRef="#ctx0" brushRef="#br0" timeOffset="133352.4942">3273 8905 904 0,'-30'8'332'0,"30"-8"-256"0,-43 49-24 0,18-23 124 16,4 5-108-16,-22 10 16 15,9 1-48-15,-9-1-16 16,14 1-12-16,3-4-184 16,9-8 100-16,8-11-160 15,9 0 136-15,13-15-292 16,4-4 220-16</inkml:trace>
          <inkml:trace contextRef="#ctx0" brushRef="#br0" timeOffset="133768.6585">3494 8931 912 0,'17'-15'340'0,"-17"15"-264"0,68-19-24 16,-34 12 72-1,13 3-80-15,9-7 0 16,8 7-28-16,4-4 16 16,0 1-20-16,-4-8 12 15,-9 7-12-15,-8 1-8 16,-9 3 0-16,-16 0 4 15,-5 4-4-15,-22 8 24 16,-3 3-16-16,-9 19 76 16,-5 0-52-16,1 16 4 15,4 3-24-15,-13 8-36 0,5 3 8 16,-5-3 12 0,13-4 4-16,-9-4-4 0,9-3 4 0,-8-8 12 15,4-4-8-15,-14-15 40 16,6-4-24-16,-22-15 12 15,12-4-20-15,-16-11 0 16,12 0-8-16,1-12-16 16,12 5 4-16,-4-20 12 15,8 4-4-15,9-11-36 16,9 7 16-16,3 1-48 16,5 14 36-16,5 1-48 15,7 7 44-15,6 3-160 16,-1 13 108-16</inkml:trace>
          <inkml:trace contextRef="#ctx0" brushRef="#br0" timeOffset="134014.2531">4261 9000 1060 0,'-9'34'392'0,"9"-34"-304"0,9 53-28 16,4-27 32 0,4 1-64-16,12 7 16 15,10 0-28-15,3 4 0 16,5-4-8-16,-4-4 36 16,-5 0-20-16,-12-7-164 0,-5-4 76 0,-13-12-196 15,-3-3 148-15</inkml:trace>
          <inkml:trace contextRef="#ctx0" brushRef="#br0" timeOffset="134207.8194">4572 9083 820 0,'-9'0'304'0,"9"0"-236"0,-21 34-20 0,0-15 132 15,-1 4-108-15,-20 11 76 16,8 0-84-16,-18 11 16 15,14 1-44-15,-4-1-12 16,12-3-16-16,13-16-216 16,8-3 112-16,13-23-272 15,13 0 212-15</inkml:trace>
          <inkml:trace contextRef="#ctx0" brushRef="#br0" timeOffset="135572.9421">4733 9689 832 0,'-42'34'308'0,"42"-34"-240"0,-30 15-20 16,26-8 176-1,8 1-132-15,13-4 96 16,9-1-108-16,29-10 0 16,5 3-48-16,29-7-12 15,0 3-12-15,5-3 36 0,-13 7-20 0,-13-7-200 16,-8 7 96-16,-22-7-40 15,-4 11 72-15,-13-8-104 16,-4 0 88-16,-12-11-300 16,-1 1 204-16</inkml:trace>
          <inkml:trace contextRef="#ctx0" brushRef="#br0" timeOffset="135347.343">4819 9253 1068 0,'17'0'396'0,"-17"0"-308"0,63-4-24 0,-24 1 72 16,3 3-88-16,18 0 0 15,4 0-32-15,-5 7 8 16,-3-3-16-16,-5-4-92 16,-8 8 48-16,-9-1-120 15,-5 5 88-15,-12-1-304 16,-4 4 208-16</inkml:trace>
          <inkml:trace contextRef="#ctx0" brushRef="#br0" timeOffset="134503.0537">5014 8829 788 0,'5'4'292'0,"-5"-4"-228"0,0 27-16 15,0-8 52 1,0-1-64-16,0 16 68 16,0 8-64-16,-5 11 52 15,1 0-52-15,-9 8 68 0,5-1-60 0,-13 12 0 16,8 0-28-16,-4 4 4 15,8-8-12-15,-3-11 28 32,3-8-24-32,0-15-40 0,5-8 12 15,0-18-236-15,4-4 136 0,0-19-260 16,8-4 212-16</inkml:trace>
          <inkml:trace contextRef="#ctx0" brushRef="#br0" timeOffset="135117.6894">4942 9011 832 0,'17'-19'308'0,"0"11"-240"0,17-3-20 0,-13 0 44 15,5 7-60-15,12-11 104 16,5 7-80-16,8-14 20 15,-4 10-44-15,13-7 56 16,-5 4-48-16,9-8 44 16,0 8-48-16,-5 0-20 15,-8 4-8-15,-12 3 0 16,-10 4-4-16,-20 4-72 16,-5 8 36-16</inkml:trace>
          <inkml:trace contextRef="#ctx0" brushRef="#br0" timeOffset="135817.5935">5057 8685 1016 0,'-13'4'376'15,"13"-4"-292"-15,26 4-20 0,-5 0 156 16,0 0-132-16,18-8 88 15,8 4-104-15,16-4-12 16,-7 0-36-16,12-3-52 16,-4-1 16-16</inkml:trace>
          <inkml:trace contextRef="#ctx0" brushRef="#br0" timeOffset="204919.7551">1966 8511 28 0,'4'-3'12'0,"-4"-1"-8"0,0 4-4 15,0 0 28-15,0 0-16 16,0 0-32-16</inkml:trace>
        </inkml:traceGroup>
        <inkml:traceGroup>
          <inkml:annotationXML>
            <emma:emma xmlns:emma="http://www.w3.org/2003/04/emma" version="1.0">
              <emma:interpretation id="{7E3D6B07-C841-4935-A2AD-8F24A698555D}" emma:medium="tactile" emma:mode="ink">
                <msink:context xmlns:msink="http://schemas.microsoft.com/ink/2010/main" type="inkWord" rotatedBoundingBox="7647,9650 8030,9664 8029,9686 7646,9671"/>
              </emma:interpretation>
            </emma:emma>
          </inkml:annotationXML>
          <inkml:trace contextRef="#ctx0" brushRef="#br0" timeOffset="137001.7583">6360 9318 808 0,'0'-8'300'0,"4"8"-232"0,-4 0-20 0,0-8 132 15,0 16-108-15,9-8 32 16,4 0-60-16,8 0 36 16,0 0-48-16,5 0 48 15,4-4-48-15,-1 4 4 16,5 4-24-16,-4-4 28 15,0 4-24-15,-4-4 40 16,-5 0-32-16,-4 0 20 16,-4 0-24-16,-9 0 36 15,4 0-32-15,-8 0-24 16,0 0 0-16,0-4-284 16,9 4 156-16,4 0-484 15,12 4 340-15</inkml:trace>
        </inkml:traceGroup>
        <inkml:traceGroup>
          <inkml:annotationXML>
            <emma:emma xmlns:emma="http://www.w3.org/2003/04/emma" version="1.0">
              <emma:interpretation id="{D1C203CB-7260-4C56-9BB4-ED54B1EB2B17}" emma:medium="tactile" emma:mode="ink">
                <msink:context xmlns:msink="http://schemas.microsoft.com/ink/2010/main" type="inkWord" rotatedBoundingBox="8543,8967 11162,9066 11117,10259 8498,10159"/>
              </emma:interpretation>
            </emma:emma>
          </inkml:annotationXML>
          <inkml:trace contextRef="#ctx0" brushRef="#br0" timeOffset="137567.2289">7429 9098 808 0,'0'-15'300'0,"0"15"-232"0,-13 0-20 0,5-4 72 15,8 8-76-15,-5-4 8 16,-3 7-32-16,-13 5 4 16,12 7-12-16,-17 7 36 15,14 5-24-15,-14-1 32 16,5 0-32-16,0-3-4 15,8-1-12-15,4-3 4 16,1-4-8-16,12-8 16 16,5-3-12-16,3-12-84 15,10 4 44-15,-1-11-124 16,9 3 92-16,-9-7-36 16,0 7 60-16,-8-3-4 15,4 7 28-15,-13 8 96 16,-4 7-40-16,-4 8 80 15,4 8-68-15,4-1 28 16,5 1-48-16,21-8 16 16,4-4-28-16,25-15 28 0,1 0-32 0,4-19 20 15,-13 7-20-15,0-10 20 16,-17 7-24-16,-13-12-4 31,1 8-4-31,-18-7 4 0,-4 3-4 0,-9 0-4 16,1 8 4-16,-13 0-40 15,12 4 20-15,5-1-56 16,4 8 40-16,4-3-248 16,17 7 156-16</inkml:trace>
          <inkml:trace contextRef="#ctx0" brushRef="#br0" timeOffset="137987.8736">8234 8682 652 0,'0'-19'244'0,"0"19"-192"0,8-8-12 15,1 4 32 1,-1 8-48-16,5-4 24 15,0 8-28-15,4 3 52 16,-4 4-40-16,-5 8 12 16,1 3-28-16,-9 9 0 0,0-1-8 0,-13 0 28 31,4 0-20-31,-16-12 40 0,8 1-32 0,-13-12-4 16,4 1-12-16,-3-12 12 15,3 4-12-15,5-12 16 16,8 0-16-16,0-3-20 15,13 4 4-15,9-5-32 16,8 8 24-16,8 4 24 16,14 4-4-16,3 8 20 15,5 6-16-15,0 5 16 16,0 4-16-16,-5-1-20 16,1-7 4-16</inkml:trace>
          <inkml:trace contextRef="#ctx0" brushRef="#br0" timeOffset="138648.3103">8114 9700 892 0,'-29'19'332'0,"29"-19"-260"0,-5 11-20 16,5-7 72-1,5 0-80-15,3-4 52 16,13-4-56-16,18-11-4 16,3 0-20-16,22-23-4 0,-4 8-4 0,4-12-40 15,-5 0 16-15,1-15-12 16,-5 12 16-16,1-8 8 16,-5 11 4-16,-4-11-28 31,-5 12 16-31,-3-5-12 0,-14 12 12 0,-8 4 16 15,0 7 0-15,-13 4 16 16,1 12-12-16,-10 3 4 16,1 8-4-16,-4 7 4 15,8 12-8-15,-9-8 8 16,5 8-8-16,-5 3 16 16,5 5-12-16,-9-1-12 15,9-4 0-15,-4 5 40 16,-5 3-24-16,4-8 16 15,5-7-16-15,0-11-24 16,4-1 4-16,8-14-56 16,5-1 32-16,8-11-20 15,5-4 32-15,8-11-60 16,0 8 44-16,0-12 16 16,0 8 16-16,-4-4 20 15,-5 11-8-15,-8 0 104 16,1 12-64-16,-10 0 68 15,1 14-64-15,-9 9 48 16,4 3-56-16,-13 8 4 16,5-1-28-16,-9 5 24 0,9 3-28 15,-9 4 12-15,9 0-16 16,-9 4 12-16,9-8-16 0,0 1-72 16,4-5 32-1,-5-7-200-15,10-4 132 0,-1-7-372 16,4-5 264-16</inkml:trace>
          <inkml:trace contextRef="#ctx0" brushRef="#br0" timeOffset="151604.4986">9115 9878 528 0,'-4'-8'196'0,"4"8"-152"0,4 4-12 16,-4-4 148 0,0 0-104-16,0 0 32 0,9 0-64 15,-1-4 8-15,1 4-32 0,-9-4 36 16,4 4-32-16,0-3 76 15,5 3-56-15,-1-4 4 16,1 0-28-16,-1-4 4 16,1 8-12-16,-1-11 20 15,5 4-20-15,-4-5 24 16,-1 5-24-16,1-5 4 16,-1 9-8-16,5-5 20 15,0 4-16-15,-5-3 12 16,5 3-12-16,-4 0-8 15,3 8 0-15,-3-4-4 16,4 7 0-16,-5 1-20 16,5 0 12-16,-5-1-4 15,5 4 4-15,-4 1 52 16,3-1-24-16,-3-3-8 16,4 3-8-16,4-3 20 15,0-1-12-15,4-7 4 16,5 4-8-16,3-8 28 15,1 4-20-15,0-4-4 16,-4 4-8-16,-1-3 12 16,-4-1-8-16,-4-4 16 15,-4 4-16-15,-4-3 24 16,4-1-20-16,-5-11-144 16,5 8 68-16</inkml:trace>
          <inkml:trace contextRef="#ctx0" brushRef="#br0" timeOffset="139281.9707">9396 9242 860 0,'-25'-4'320'0,"25"4"-248"0,0 4-20 0,4-4 76 16,9 4-80-16,8-4 32 16,5 0-44-16,8 0 20 15,4-4-28-15,9 0 36 16,0 4-36-16,-1-4 12 16,-3 8-24-16,-5-4 8 15,1 0-12-15,-10 0 20 16,1-4-20-16,-13 4-172 15,-4 0 88-15</inkml:trace>
          <inkml:trace contextRef="#ctx0" brushRef="#br0" timeOffset="139008.8377">9809 9098 580 0,'13'-23'216'0,"-13"23"-168"0,9-26-12 0,-5 7 208 16,0 11-140-16,-4-11 72 16,0 8-104-16,-8 0 20 15,3-4-52-15,-12 3 12 16,4 8-32-16,-16 4 8 16,3 8-16-16,-21 7 56 15,9 4-40-15,-17 11 8 16,8 1-24-16,-4 6 36 15,12-2-24-15,1 2-24 16,17-3 0-16,4 1 8 16,8-5-4-16,13 0 24 15,9-3-16-15,17-5 12 16,8 1-12-16,5-15-68 0,4-1 28 0,0-7-164 16,-1 4 108-16,-12-8-220 15,-4 0 172-15</inkml:trace>
        </inkml:traceGroup>
        <inkml:traceGroup>
          <inkml:annotationXML>
            <emma:emma xmlns:emma="http://www.w3.org/2003/04/emma" version="1.0">
              <emma:interpretation id="{B0ED6741-7285-4DAF-B96F-A412278B530A}" emma:medium="tactile" emma:mode="ink">
                <msink:context xmlns:msink="http://schemas.microsoft.com/ink/2010/main" type="inkWord" rotatedBoundingBox="11750,8971 12409,8996 12373,9935 11714,9910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1124.9009">10448 9261 852 0,'-9'-8'316'0,"9"8"-248"0,22 0-16 0,-14 0 120 16,1 0-104-16,4 0 68 16,8 0-76-16,4 0 8 15,1 0-36-15,12 4 24 16,1-4-32-16,16 0-12 15,5-4-8-15,-1 4-4 16,9 4 0-16,-12-4 16 16,-1 8-8-16,-21-12 24 15,-4 8-20-15,-13-8 48 16,4 4-32-16,-21-4-172 16,4 4 76-16,-8-4-300 15,4 4 204-15</inkml:trace>
          <inkml:trace contextRef="#ctx0" brushRef="#br0" timeOffset="140810.0661">11082 8950 780 0,'13'-7'288'0,"-21"3"-224"0,8-4-20 16,0 5 128 0,0 3-104-16,-9-8 44 15,5 4-68-15,-17-3 4 16,-1 7-32-16,-16-8-8 16,0 4-4-16,-13-7-16 15,4 7 8-15,-4-11 20 0,4 11-8 0,13-11 16 16,0 0-16-16,4 4 4 15,13 3-4-15,-4 1-32 16,12 7 12-16,-4 0-12 16,5 15 12-16,-5 4 8 15,-4 7 4-15,-4 20 16 16,8-1-8-16,-8 12-4 16,8-4 0-16,0 4-4 15,5-8 0-15,-1 8 16 16,9-8-8-16,-4 0 16 15,4-4-16-15,-5-3 16 16,10-8-16-16,-5-11 48 16,8-1-28-16,-3-10-4 15,3-1-16-15,5-7-16 16,0 0 4-16,4 0 12 16,4 3-4-16,0-3-12 15,0 3 4-15,5-3 28 16,4 4-12-16,-5-4-4 15,1-1-4-15,-9-3-60 16,0 0 32-16,-8-7-96 16,-1-1 68-16</inkml:trace>
          <inkml:trace contextRef="#ctx0" brushRef="#br0" timeOffset="141634.7747">10512 8629 820 0,'4'-4'304'0,"-4"4"-236"0,-4 4-20 0,8-4 88 16,9 0-84-16,-5 0 40 16,1 0-52-16,4 0 28 15,8 0-36-15,-13 0 0 16,14 0-20-16,-9 0 64 15,8 0-44-15,17 7 16 16,-8-3-32-16,17 0 36 16,0-4-28-16,8 0-4 15,-4 0-12-15,-8 0 64 16,-5 0-40-16,-17 0-56 16,9 0 12-16,-26-4-256 15,5 4 148-15,-18 0-620 16,5 8 412-16</inkml:trace>
        </inkml:traceGroup>
        <inkml:traceGroup>
          <inkml:annotationXML>
            <emma:emma xmlns:emma="http://www.w3.org/2003/04/emma" version="1.0">
              <emma:interpretation id="{9F0BCCA0-0369-4980-AAB5-9626B1833577}" emma:medium="tactile" emma:mode="ink">
                <msink:context xmlns:msink="http://schemas.microsoft.com/ink/2010/main" type="inkWord" rotatedBoundingBox="13049,9265 14402,9317 14392,9588 13039,953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8600.9712">11768 8981 748 0,'-8'-8'276'0,"8"8"-216"0,4-11-16 0,0 3 188 16,5 8-136-16,-5-4 24 15,9-3-72-15,4-1-24 16,0 8-12-16,4-7 8 16,4 7-12-16,5-8-4 15,4 16 0-15,0-8-148 16,5 3 80-16</inkml:trace>
          <inkml:trace contextRef="#ctx0" brushRef="#br0" timeOffset="168887.2644">11811 9185 932 0,'0'-4'348'0,"0"4"-272"0,21 0-20 0,-8-3 104 0,4-1-100 0,13-8 0 0,-1 9-36 0,18-5 12 0,0 4-24 0,8 0-180 0,1 4 92 0,-1 0-264 16,-4 4 192-16</inkml:trace>
          <inkml:trace contextRef="#ctx0" brushRef="#br0" timeOffset="169140.4377">12811 8954 756 0,'-42'-4'280'0,"42"4"-216"0,-34 4-20 0,17 4 136 16,8 3-108-16,-12 8 24 16,8 8-56-16,9 7 8 15,4 0-28-15,17-4 8 16,13 4-16-16,12-11 20 15,9-1-20-15,9-6 40 16,-5-5-28-16,-4-11 4 16,-8 0-16-16,-5-8 56 15,-8-3-40-15,-17-19 8 16,-5 3-24-16,-8-22-8 16,-8 15 0-16,-5-8-112 15,5 16 60-15,-14 11-316 16,14 15 204-16</inkml:trace>
        </inkml:traceGroup>
        <inkml:traceGroup>
          <inkml:annotationXML>
            <emma:emma xmlns:emma="http://www.w3.org/2003/04/emma" version="1.0">
              <emma:interpretation id="{17DED45E-6FE8-408F-9205-BB343096F527}" emma:medium="tactile" emma:mode="ink">
                <msink:context xmlns:msink="http://schemas.microsoft.com/ink/2010/main" type="inkWord" rotatedBoundingBox="16610,9459 18953,9548 18911,10650 16568,10561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7846.2355">16967 9821 652 0,'-12'-8'244'0,"12"8"-192"0,0 8-12 0,12-8 120 16,5 0-96-16,13 0 88 15,4 0-88-15,17 0 12 16,0 0-44-16,9 0 4 16,-5 0-20-16,-4 0-16 15,9 0-4-15,-26-8-128 16,5 8 72-16,-18-3-136 15,0-5 112-15</inkml:trace>
          <inkml:trace contextRef="#ctx0" brushRef="#br0" timeOffset="197530.5614">17572 9548 632 0,'13'-26'236'0,"-13"26"-184"0,0-30-16 16,0 18 60-1,0 5-60-15,-13-8 24 16,4 7-40-16,-20-7-16 16,3 7-8-16,-21-3 4 15,9 3 0-15,-9-3 8 16,5 7-4-16,3-3-20 16,14 3 8-16,-5 0-12 15,13 4 8-15,-4 0 0 0,12 4 4 0,-4 0 16 16,5 7-4-16,-5 0 32 15,4 8-20-15,-3 15-12 16,3 4-8-16,-8 19 48 16,4 0-24-16,1 3-28 15,3-7 4-15,-8 0 36 16,4-3-20-16,0-9-8 16,5-3-8-16,-1-4 40 15,5-7-24-15,-4-5 24 16,8-3-20-16,0-11 36 15,8 7-28-15,5-15 32 16,4 8-32-16,4-5 20 16,1 1-24-16,-1 0 0 15,0 0-12-15,9-1 12 16,0 5-12-16,-5-8 24 16,1 4-20-16,-1-4-84 15,-3 0 40-15,-5-4-124 16,4 0 92-16,-4-3-132 15,9-1 112-15</inkml:trace>
          <inkml:trace contextRef="#ctx0" brushRef="#br0" timeOffset="198146.0791">17231 9219 560 0,'-8'-4'208'0,"8"4"-164"0,0-7-8 15,0 3 144-15,0 8-104 16,0-4 60-16,0 0-80 0,4 0 12 16,5 0-40-16,3-4-8 15,10 4-12-15,12-4 12 16,4 4-12-16,17-4 32 16,1 4-24-16,3-3-180 15,-3 3 88-15,-1 0-564 16,-12 7 356-16</inkml:trace>
          <inkml:trace contextRef="#ctx0" brushRef="#br0" timeOffset="196794.439">15345 9590 528 0,'-17'-23'196'0,"17"23"-152"0,-13-11-12 0,9 3 52 16,4 8-52-16,-4-7 68 15,4 3-60-15,4-7-8 16,9 7-20-16,8-4 24 16,9 5-20-16,17-5 48 15,8 4-36-15,17-3 20 16,-8 3-28-16,30-4 8 16,-5 8-16-16,18 0-16 15,-5 4 0-15,-8 4 12 16,-13 3-4-16,-18 0-4 15,-3 1 4-15,-17-5 4 16,-14 1-4-16,-16-4 52 16,4-1-32-16,-13-3 0 15,5 0-16-15,-18 0-16 16,5 8 4-16,-9 3 4 16,5 5 0-16,-18 6-20 15,5 1 12-15,-9 7 4 0,5 1 4 16,-22 3-20-16,4 3 12 15,-12 5-4-15,8 0 4 0,-8 11 0 16,8-4 0-16,4 0 32 16,14 4-12-16,-6-4 4 31,14-7-8-31,-4-12 20 0,8-3-16 0,-5-8 32 16,5-8-28-16,-4-19 40 15,8-3-32-15,-12-19-12 16,8 0-8-16,-13-12-4 15,9 0 0-15,-9 1-12 16,4-1 8-16,-8-7 4 16,4 7 0-16,-4-3 24 15,4 7-12-15,-4-4-4 16,9 8-4-16,-1 4-16 16,9 11 8-16,0 4-4 15,9 7 0-15,3 8 0 16,10 4 0-16,7 4-12 15,5 7 12-15,18 0-208 16,3 0 120-16</inkml:trace>
          <inkml:trace contextRef="#ctx0" brushRef="#br0" timeOffset="196991.9639">16465 9912 932 0,'4'0'348'0,"-4"0"-272"0,13 7-20 0,-9-7-4 15,0 0-40-15,-4 0 4 16,17 4-8-16,0-4-252 16,9 0 132-16</inkml:trace>
        </inkml:traceGroup>
        <inkml:traceGroup>
          <inkml:annotationXML>
            <emma:emma xmlns:emma="http://www.w3.org/2003/04/emma" version="1.0">
              <emma:interpretation id="{0024DDCA-113A-4ABB-8921-64CFB3B38E15}" emma:medium="tactile" emma:mode="ink">
                <msink:context xmlns:msink="http://schemas.microsoft.com/ink/2010/main" type="inkWord" rotatedBoundingBox="19401,9803 20891,9860 20874,10309 19384,10253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8677.9468">18113 9840 728 0,'-13'0'268'0,"13"0"-208"0,30 4-16 0,-9-4 44 16,9 3-56-16,13-3-4 15,-1 4-16-15,18-4 16 16,-5 0-16-16,13 0-108 15,0 0 48-15,5 0-128 16,-5 8 96-16</inkml:trace>
          <inkml:trace contextRef="#ctx0" brushRef="#br0" timeOffset="198434.3432">18164 9495 820 0,'-34'-11'304'0,"34"11"-236"0,13-7-20 16,-5-1 72-1,5 8-76-15,4-8 8 16,17 8-32-16,4-3 16 15,5 3-24-15,-1 0-108 16,-3 7 48-16,12 1-332 16,-9-1 212-16</inkml:trace>
          <inkml:trace contextRef="#ctx0" brushRef="#br0" timeOffset="199016.4997">19395 9715 520 0,'0'-23'192'0,"0"23"-152"0,-13-7-8 0,4-1 124 31,1 8-92-31,-14-7 80 0,1 14-84 0,-13 1-12 16,9 11-32-16,-10 3 32 16,10 1-24-16,8 4-12 15,8 3-8-15,18 4 28 16,8-11-16-16,25-1 32 15,5 1-32-15,13-4 32 16,-5-4-32-16,1-7 32 16,-10-5-32-16,-11-14 12 15,-10 4-16-15,-12-24-8 16,-5 5 0-16,-16-16-40 16,-5 8 20-16,-4-8-12 15,-8 12 16-15,3 4-20 16,1 11 20-16</inkml:trace>
        </inkml:traceGroup>
      </inkml:traceGroup>
      <inkml:traceGroup>
        <inkml:annotationXML>
          <emma:emma xmlns:emma="http://www.w3.org/2003/04/emma" version="1.0">
            <emma:interpretation id="{1AA2AD50-8401-4D6C-96A2-288FDE6056BC}" emma:medium="tactile" emma:mode="ink">
              <msink:context xmlns:msink="http://schemas.microsoft.com/ink/2010/main" type="line" rotatedBoundingBox="1912,9560 14256,10357 14130,12323 1785,11526"/>
            </emma:interpretation>
          </emma:emma>
        </inkml:annotationXML>
        <inkml:traceGroup>
          <inkml:annotationXML>
            <emma:emma xmlns:emma="http://www.w3.org/2003/04/emma" version="1.0">
              <emma:interpretation id="{74493AFC-A637-49D6-B404-E1EB15BD72D9}" emma:medium="tactile" emma:mode="ink">
                <msink:context xmlns:msink="http://schemas.microsoft.com/ink/2010/main" type="inkWord" rotatedBoundingBox="1912,9560 3177,9642 3088,11019 1823,10938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3929.3182">1535 10381 808 0,'-25'-4'300'16,"25"4"-232"-16,4-7-20 0,-4 3 124 16,0 8-104-16,4 0-8 15,5 3-40-15,12 5-24 16,1 3 0-16,7 4 20 15,5 0-8-15,5 3-4 16,-1 1 0-16,0-4 4 16,-8 0-4-16,-13-4-4 15,-4 0 4-15,-30-4 56 16,0 1-32-16,-30-5 32 16,5 5-32-16,-18-5-8 0,9 5-12 15,-13-9 28 1,30 5-20-16,-9-4-48 0,22 0 16 0,4-4-148 15,8 0 92-15,9-4-188 16,17 4 148-16</inkml:trace>
          <inkml:trace contextRef="#ctx0" brushRef="#br0" timeOffset="175162.1698">880 9961 632 0,'-17'-8'236'0,"17"8"-184"0,-9 0-16 0,5-3 88 16,4 6-76-16,-4-3 8 15,4 0-36-15,-5 0 16 16,10 0-24-16,-1 0 24 15,4 0-24-15,5 8 24 16,0 0-24-16,0-1 12 16,4 5-12-16,-4-1 12 15,-1 4-16-15,-7 8-4 16,3-1 0-16,-8 5-4 16,4 3 0-16,-4 1 8 15,5-5-4-15,-5 1 16 16,0-1-12-16,-5-7 4 0,5 0-4 15,-8-4 72-15,-1-7-44 0,-8-5 32 16,9 1-40-16,-14-8 16 16,10 1-24-16,-14-5-8 15,5 0-8-15,-9-7 4 16,5 8-4-16,-10-12 24 16,10 11-16-16,-9 1-64 15,8-1 24-15,-8 4-148 16,9 8 100-16,-1 4-284 15,13 3 200-15</inkml:trace>
          <inkml:trace contextRef="#ctx0" brushRef="#br0" timeOffset="173598.9798">1220 9306 404 0,'13'-11'148'0,"-13"11"-112"0,26-4-12 0,-22 0 172 31,4 4-112-31,5-3 80 0,-4 3-96 0,-9-4 52 16,8 0-68-16,-8-4 4 15,5 5-32-15,-10-5-32 16,-3 8 4-16,-5-8 8 16,-4 8 0-16,-13-3-20 15,-4 6 8-15,-9 1 4 16,1 8 4-16,-9-1-20 16,4 4 12-16,4 8 20 15,14 0-4-15,-10 14 4 16,14 5-4-16,3 19-16 15,5 3 4-15,0 12 20 16,13-4-8-16,0-4-4 16,8-15 0-16,-4 11 20 15,9-11-12-15,8 11-4 16,4-3-4-16,13-1 4 16,9 1-4-16,12-4 16 0,5-4-12 15,3-8-12-15,-7-3 0 0,-1-8 12 16,-4-4-4-16,-12-3 8 15,16-5-8-15,-21-3 16 16,0-4-12-16,-8-3 40 16,-9-1-24-16,-5-7 40 15,-3 0-36-15,-9-8-120 16,0 4 48-16</inkml:trace>
        </inkml:traceGroup>
        <inkml:traceGroup>
          <inkml:annotationXML>
            <emma:emma xmlns:emma="http://www.w3.org/2003/04/emma" version="1.0">
              <emma:interpretation id="{1A46BA91-4E23-4364-B40D-013CAFC92227}" emma:medium="tactile" emma:mode="ink">
                <msink:context xmlns:msink="http://schemas.microsoft.com/ink/2010/main" type="inkWord" rotatedBoundingBox="5113,10568 7331,10711 7262,11783 5044,1164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1814.8036">4772 10510 736 0,'-9'-8'272'0,"9"8"-208"0,0-7-20 0,0 3 72 16,4 4-72-16,1-4 0 16,8 4-28-16,-1 0-4 15,5 4-4-15,5 0 4 16,-1 7-8-16,-4-3 8 15,4 3-8-15,-12 0 8 16,-1 1-8-16,-16-1 84 16,-1 4-44-16,-12-3 4 15,0 3-28-15,-5-8 60 0,9 5-48 0,0-5 48 32,9 1-44-32,3-8-12 0,10 4-12 0,16-4 8 15,9 0-12-15,21 0 24 16,0 7-20-16,8 1-48 15,1-1 20-15,0 1-184 16,-5-1 112-16,5-10-288 16,-5 3 212-1</inkml:trace>
          <inkml:trace contextRef="#ctx0" brushRef="#br0" timeOffset="162176.7716">6032 10559 912 0,'-8'-7'340'0,"8"7"-264"0,-13 3-24 0,4-6 80 16,9 3-84-16,-12-8-12 16,3 8-20-16,-12-4 4 15,8 8-12-15,-17-8-48 16,5 4 24-16,-31-4-96 16,9 8 64-16,-25 0 4 15,12 4 28-15,-8-8 4 16,17 7 4-16,4-7 88 15,13 0-48-15,5 0 60 16,11 0-52-16,6 0-48 16,7 8 4-16,5-5-4 15,5 5 8-15,-5 7 0 16,4 4 0-16,-8 23 8 16,-1 3-4-16,-7 27 8 0,3 0-8 15,-8 0-4-15,4-4 4 0,-8-4-4 16,8-11 0-16,-4-3-20 15,0-9 12-15,9-7 4 16,3-7 4-16,18-8 68 16,-4 0-36-16,12-8 68 15,-8 0-60-15,8-7-52 16,5 4 4-16,-14-8 24 16,10 3-8-16,-1-3 8 15,0 4-8-15,-12 0-16 16,12 4 4-16,-4-5-112 15,-4 1 64-15,8-4-208 16,0 0 144-16</inkml:trace>
          <inkml:trace contextRef="#ctx0" brushRef="#br0" timeOffset="162445.4829">5287 11104 832 0,'0'-15'308'0,"0"15"-240"0,-4-4-20 15,8 0 108 1,9 4-96-16,4-7 52 16,4-1-64-16,9-3 0 15,4 3-28-15,17-3-4 0,4 7-8 0,9-3 36 16,0 7-20-16,-8-8-76 15,-5 8 28-15,-17-7-160 16,-9-1 104-16,5-3-204 16,-21 7 160-16</inkml:trace>
          <inkml:trace contextRef="#ctx0" brushRef="#br0" timeOffset="162984.1099">5372 10400 528 0,'4'4'196'0,"-4"-4"-152"0,-12-4-12 0,7 0 220 15,10 8-144-15,-5-8 44 16,4 4-88 0,4-7 56-16,5 7-68 0,13-8 36 15,8 8-52-15,21-7 24 16,1-1-32-16,7 4 0 15,-3 4-16-15,-5-7 20 16,-8 10-20-16,-13-6-4 16,-8 3-4-16,-9-4 56 15,-4 8-32-15,-9-8-224 16,0 4 108-16,-8-4-488 16,4 4 320-16</inkml:trace>
          <inkml:trace contextRef="#ctx0" brushRef="#br0" timeOffset="161259.3291">3860 10703 424 0,'-25'-8'156'0,"25"8"-120"0,-17-3-8 0,8-1 132 15,9 8-92-15,-8-8 156 16,8 4-124-16,-4-4 4 16,4 4-64-16,0-8 0 15,4 5-24-15,0-9 8 16,5 9-12-16,-5-9-8 15,0 5 0-15,5-5-32 16,-1 8 16-16,1-7-4 16,3 7 8-16,-3-3 44 15,4 3-24-15,0-4 8 16,-1 5-12-16,10-5-16 16,7 8 4-16,10-8-16 15,-1 1 12-15,13-4 12 16,5 7 0-16,7-4-4 15,-3 8 4-15,4-7 4 16,-13 7-4-16,-8 0-48 16,-9 7 28-16,-9-7 20 0,-4 8 0 15,-8-8 28-15,0 0-20 16,-9 0-20-16,1 4 0 0,-5-4 4 16,0 0 4-16,0 0-12 15,0 3 8-15,-5 1 12 16,5 0-4-16,-8 7-4 15,8-3 4-15,-9 7-4 16,9 4 0-16,-8 15-12 16,3-4 8-16,-7 19 28 15,3 4-12-15,-12 8-32 16,8 0 12-16,-12-5 20 16,8-6-8-16,-9-1 8 15,5-8-4-15,-5 1 12 16,1-4-12-16,3-4 16 15,5 0-16-15,0-8 16 16,4-3-16-16,1-11 60 16,7-5-40-16,-7-11 8 15,7-3-24-15,-12-12 0 16,9 7-4-16,-13-18 12 16,8 7-12-16,-13-18-4 15,5 7 0-15,-9-19 4 16,5 4-4-16,-9-8 8 15,8 8-8-15,0-4 52 16,9 15-32-16,0 0 0 16,5 11-16-16,3 1-16 15,9 11 4-15,4 0-40 0,5 7 24 16,4 0-12-16,-1 8 20 16,5 0-80-16,0 8 52 0,0-4-224 15,5 3 148-15</inkml:trace>
        </inkml:traceGroup>
        <inkml:traceGroup>
          <inkml:annotationXML>
            <emma:emma xmlns:emma="http://www.w3.org/2003/04/emma" version="1.0">
              <emma:interpretation id="{97B8F7AD-7C2F-49E5-8432-4A9E76CE5E44}" emma:medium="tactile" emma:mode="ink">
                <msink:context xmlns:msink="http://schemas.microsoft.com/ink/2010/main" type="inkWord" rotatedBoundingBox="7828,10628 11061,10837 10978,12119 7746,11910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4951.0158">8255 10419 736 0,'21'-26'272'0,"-21"26"-208"0,22-4-20 0,-10 4 64 16,-3 7-68-16,4 1 8 15,8 7-28-15,-13 4-4 16,5 0-8-16,-9 11 4 16,-4 0-8-16,-12 8 60 15,3 0-36-15,-4 0 16 16,-4 0-28-16,-17-12 36 15,4 1-28-15,1-16 20 16,7-3-24-16,1-16-8 16,13-3-8-16,-5-12-16 15,13 4 8-15,13-3-16 16,-5 3 12-16,22 0-48 16,4 11 28-16,4 4 60 15,-4 4-16-15,5 8 12 16,3 7-16-16,-12 4 20 15,0 4-20-15,-9-1 24 16,0 5-24-16,1-4-208 16,-1-1 108-16,0-3-652 15,1 0 408-15</inkml:trace>
          <inkml:trace contextRef="#ctx0" brushRef="#br0" timeOffset="163814.9408">6509 11047 340 0,'-8'-3'128'0,"8"3"-100"0,-9 3-8 0,9-3 212 16,0 0-132-16,0 0 136 16,9 0-136-16,-9-3 44 15,12 3-84-15,14-4 64 16,-5 0-72-16,13-4 36 16,5 8-52-16,16-7-20 15,5 3-8-15,12-3 16 16,0 3-12-16,-8-4 4 15,-4 8-8-15,-9-4 12 16,-17 4-12-16,-4-3 24 16,-9 3-20-16,-12-4-164 15,-1 0 84-15,-25-7-308 16,17-1 208-16</inkml:trace>
          <inkml:trace contextRef="#ctx0" brushRef="#br0" timeOffset="163992.4783">6845 10639 704 0,'0'0'264'0,"0"0"-208"0,0 0-12 16,0 7 80 0,0-7-76-16,0 8 0 15,0 7-32-15,0 11 16 16,0 8-20-16,-4 16 40 0,0 3-28 0,-9 11 40 15,0-3-36-15,-8-1 28 16,8-3-28-16,-4-4-16 16,5-4-8-16,3-4 20 31,-12-3-12-31,8-8 12 0,13-4-12 0,-9-11-68 16,18-7 28-16</inkml:trace>
          <inkml:trace contextRef="#ctx0" brushRef="#br0" timeOffset="164545.8841">7471 10900 800 0,'9'-31'296'0,"-9"31"-232"16,-9-18-16-16,-3 6 80 15,12 8-80-15,-9-7 44 16,9 7-56-16,-13 4 0 16,5 4-24-16,-13 15 64 15,12 4-44-15,-21 15-12 16,17 3-12-16,-8 1 8 16,13-1-8-16,-5-6 4 15,4-5-4-15,18-8 20 16,4-3-16-16,4-7 24 15,4-5-24-15,13-10-120 16,4-1 60-16,5-8-88 16,0 1 76-16,-5-12-20 0,-4 8 44 0,-13-4-4 15,1 8 24-15,-14 7 52 16,-8 8-16-16,0 7 52 16,-8 8-40-16,8 0 28 15,8 4-32-15,13-4 8 16,1 3-20-16,24-6 8 15,-3-1-12-15,0-11 44 16,-1-1-28-16,-3-14 12 16,3 3-24-16,-21-14 20 15,1 3-24-15,-14-19 4 16,1 4-8-16,-18-23-16 16,1 4 4-16,-14-4 4 15,14 16 0-15,-5-1-28 16,5 16 16-16,-5 3-164 15,13 8 100-15,13 0-296 16,-5 7 208-16</inkml:trace>
          <inkml:trace contextRef="#ctx0" brushRef="#br0" timeOffset="165582.2225">8017 11649 756 0,'-9'8'280'0,"9"-8"-216"0,9-12-20 0,3-3 12 15,18 4-40-15,21-27 12 16,9 4-16-16,25-27 20 15,-4 8-20-15,4-11-12 16,-4 11-4-16,-9-15 20 16,1 7-8-16,-14-18-4 15,-8 7 0-15,-12-11 20 16,-5 18-12-16,-13 5 128 16,0 14-76-16,-8 9 60 15,4 10-72-15,-17 8-72 16,13 12 8-16,-13 14 16 15,0 12 0-15,-13 23-8 16,13 7 0-16,-17 11 12 16,4 1-4-16,-4-4 24 15,5-8-16-15,-1-7 12 16,13-5-12-16,-4-10 12 16,4-8-16-16,8-12 40 15,5-3-24-15,4-15-48 16,8 0 12-16,1-31-88 15,12 4 60-15,-4-26-48 16,-8-1 52-16,-5 5-8 16,-8 11 28-16,-4 7 16 0,-5 8 4 15,-8 15 96-15,-5 11-56 0,-4 27 24 16,-4 4-36-16,4 19 4 16,5 3-20-16,-1 12 8 15,9-8-12 1,0 0 28-16,9-7-24 15,-1-8 48-15,-3-4-36 0,3-11-32 16,1 0 0-16,-9-11-124 16,0-5 72-16,4-10-288 15,4 3 196-15</inkml:trace>
          <inkml:trace contextRef="#ctx0" brushRef="#br0" timeOffset="166817.9746">9205 11396 664 0,'-13'-12'244'0,"13"12"-188"0,-4-15-16 15,4 8 144 1,8-1-108-16,1-3-4 15,-1 3-44-15,1-7-28 16,3 7-4-16,5-3 4 16,0 3 0-16,-8 1-20 15,8 7 12-15,-4 0 40 16,4 7-20-16,-9 1 80 0,5 3-56 0,-4 4 32 16,-1 8-40-16,1-11-8 15,-1 3-12-15,9-4 28 16,0-3-20-16,13-8 40 15,0 0-32-15,4-12 4 16,4 5-16-16,-8-8 12 16,0 7-16-16,-9-11-4 15,0 11 0-15,1-7-128 16,3 12 68-16</inkml:trace>
          <inkml:trace contextRef="#ctx0" brushRef="#br0" timeOffset="166095.426">9366 10941 788 0,'-21'-19'292'0,"21"19"-228"0,-4-15-16 0,4 8 160 16,8 7-124-16,1-8 28 15,-1 4-68-15,14-3 24 16,-10 3-36-16,18-4 0 15,4 5-20-15,9-9 28 16,4 9-24-16,0-1-12 16,-1 4-8-16,-7 0-224 15,-9 4 120-15,-13-1-288 16,0 5 224-16</inkml:trace>
          <inkml:trace contextRef="#ctx0" brushRef="#br0" timeOffset="165944.4985">9664 10631 728 0,'-8'-30'268'0,"8"30"-208"0,0-15-16 16,0 7 124-1,8 4-100-15,-16-7 52 16,8 7-72-16,-9 0-24 16,5 4-16-16,-17 4-8 15,4 4 0-15,-26 11 0 16,13 3 0-16,-12 16 24 15,4 4-12-15,3 15 40 16,14-4-28-16,4 3 12 16,0-3-20-16,13-3 28 0,8-9-28 15,13-11 20-15,9-3-20 16,12-16-104-16,5 1 44 0,3-9-280 16,-3 5 180-1,-5-8-520-15,-8 4 372 0</inkml:trace>
        </inkml:traceGroup>
        <inkml:traceGroup>
          <inkml:annotationXML>
            <emma:emma xmlns:emma="http://www.w3.org/2003/04/emma" version="1.0">
              <emma:interpretation id="{A45BF572-6BC2-40C3-8340-47F8BBD4E785}" emma:medium="tactile" emma:mode="ink">
                <msink:context xmlns:msink="http://schemas.microsoft.com/ink/2010/main" type="inkWord" rotatedBoundingBox="11509,10580 12149,10621 12089,11554 11449,11512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7551.4459">10201 10904 1060 0,'-21'-16'392'0,"21"16"-304"0,4-15-28 0,4 8 32 15,10 3-64-15,11-4 52 16,10 1-48-16,7 7-8 16,1 0-12-16,0 0 24 15,-4 7-20-15,-5-7-128 16,-4 4 60-16,-8-4-160 15,-5 4 124-15,-4-19-296 16,0 7 216-16</inkml:trace>
          <inkml:trace contextRef="#ctx0" brushRef="#br0" timeOffset="167354.4117">10801 10464 736 0,'22'-18'272'0,"-22"18"-208"0,17-8-20 15,-13 4 132 1,4 0-104-16,-8-3 52 15,0 3-76-15,0-4-24 16,0 5-16-16,-12-5 8 16,12 4-8-16,-22-3-28 15,5 3 8-15,-17 0-48 16,17 4 32-16,-17-4 24 0,4 8 4 0,1-4 20 16,-1 0-12-16,-4 0 4 15,12 8-4-15,-7-4-8 16,7 3 4-16,1 1 4 15,4 3-4-15,-4 0-4 16,-1 5 4-16,1-1 4 16,8 4-4-16,-4 7 16 15,9 1-12-15,-9 26 4 16,4 3-4-16,-8 20 12 16,8 4-12-16,-4-5 4 15,8-10-4-15,-3-12-8 16,7-4 4-16,1-15 12 15,4-8-8-15,0-11 60 16,4 4-40-16,5-19-4 16,4 8-12-16,4-8-20 15,4 0 4-15,0 0-4 16,5 8 0-16,-5-8 16 16,5 7-4-16,-1-3 16 15,1 3-12-15,-5-7-72 16,0 8 32-16,-8-8-144 15,4 8 96-15,-8-16-176 16,-1 12 148-16</inkml:trace>
          <inkml:trace contextRef="#ctx0" brushRef="#br0" timeOffset="167841.2177">10359 10302 748 0,'-13'-19'276'0,"13"19"-216"0,-9-8-16 16,1 4 188-1,16 8-136-15,-8-8-12 16,17 4-52-16,-4-3 12 0,17 3-28 0,0-4 48 31,4 4-36-31,-4-4-16 0,-1 4-4 0,5-4-36 16,5 8 16-16,3-8-340 15,1 4 196-15</inkml:trace>
        </inkml:traceGroup>
        <inkml:traceGroup>
          <inkml:annotationXML>
            <emma:emma xmlns:emma="http://www.w3.org/2003/04/emma" version="1.0">
              <emma:interpretation id="{19F29E1C-0DDD-4867-97D1-4DC679B915F5}" emma:medium="tactile" emma:mode="ink">
                <msink:context xmlns:msink="http://schemas.microsoft.com/ink/2010/main" type="inkWord" rotatedBoundingBox="12704,10907 13072,10931 13053,11231 12685,11208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69747.1221">11398 10854 1080 0,'4'-7'400'0,"-4"7"-312"0,42-8-24 0,-8 8-44 16,1 0-24-16,20 0-40 16,0 0 24-16</inkml:trace>
          <inkml:trace contextRef="#ctx0" brushRef="#br0" timeOffset="169564.0711">11457 10593 840 0,'-21'-15'312'0,"21"15"-244"0,0 0-16 0,4-8 128 15,9 8-108-15,17 0 52 16,4 0-76-16,13-7-16 15,-1 14-20-15,1-7 16 16,0 8-16-16,-9-8-180 16,5 8 92-16</inkml:trace>
        </inkml:traceGroup>
        <inkml:traceGroup>
          <inkml:annotationXML>
            <emma:emma xmlns:emma="http://www.w3.org/2003/04/emma" version="1.0">
              <emma:interpretation id="{C30922F5-72FA-4241-B969-211A37B36443}" emma:medium="tactile" emma:mode="ink">
                <msink:context xmlns:msink="http://schemas.microsoft.com/ink/2010/main" type="inkWord" rotatedBoundingBox="13778,10918 14218,10947 14190,11383 13750,11354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0070.2096">12705 10593 664 0,'-9'-15'244'0,"9"15"-188"0,-29 0-16 15,7 0 156 1,9 11-116-16,-21 5 88 15,9 2-96-15,-9 24 16 16,8 0-52-16,1 11-24 16,12 3-4-16,13 1 24 15,8 0-16-15,22-19 48 16,4-8-36-16,26-18 28 16,0-9-28-16,12-14-36 15,-12-4 4-15,-14-23-8 16,-3 0 4-16,-26-15 0 0,-4 4 0 15,-30 0-20-15,0 11 16 16,-13 4-12-16,9 15 12 0,4 8-256 16,8 7 148-16</inkml:trace>
        </inkml:traceGroup>
      </inkml:traceGroup>
      <inkml:traceGroup>
        <inkml:annotationXML>
          <emma:emma xmlns:emma="http://www.w3.org/2003/04/emma" version="1.0">
            <emma:interpretation id="{F7166BEC-1DA3-4A70-BB31-978E4C572FEE}" emma:medium="tactile" emma:mode="ink">
              <msink:context xmlns:msink="http://schemas.microsoft.com/ink/2010/main" type="line" rotatedBoundingBox="17569,11115 21644,10935 21685,11864 17610,12043"/>
            </emma:interpretation>
          </emma:emma>
        </inkml:annotationXML>
        <inkml:traceGroup>
          <inkml:annotationXML>
            <emma:emma xmlns:emma="http://www.w3.org/2003/04/emma" version="1.0">
              <emma:interpretation id="{F10C951D-119F-4996-A76C-1DB3C9411CB7}" emma:medium="tactile" emma:mode="ink">
                <msink:context xmlns:msink="http://schemas.microsoft.com/ink/2010/main" type="inkWord" rotatedBoundingBox="17569,11115 18322,11082 18363,12010 17610,12043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14494.5163">16478 11150 424 0,'4'-4'156'0,"-4"4"-120"0,4-4-8 0,-4 4 104 0,0 0-76 16,4-4 48-16,5 4-60 16,-5 0-8-16,5 0-20 15,3 0 16-15,6-4-20 0,11 1 24 16,10-1-24-16,12 0 12 15,4 0-12-15,5 4 12 16,-5 0-16-16,-4 0 4 16,-4 4-4-16,-13-4-16 15,-13 4 4-15,-4 0-68 16,-8 3 40-16,-13 1-232 16,-5-1 144-1,-12-3-280-15</inkml:trace>
          <inkml:trace contextRef="#ctx0" brushRef="#br0" timeOffset="214195.2221">16984 11025 416 0,'0'-31'152'0,"13"12"-116"0,-4 1-12 0,-1 10 84 16,-4-7-64-16,5-4 88 16,-5 0-76-16,5-4 0 15,-9 1-36-15,0-5-4 0,-5 8-8 16,1-4 12-16,0 4-12 15,-5 8 4-15,-8 0-4 0,-4 3-16 16,-4 8 4-16,-5 0-24 16,-4 8 16-16,0-1 76 15,-5 5-36 1,1 3-8-16,-5 4-12 0,1 3 16 16,3 5-12-16,-3-1-12 15,12 5-4-15,0-1 40 16,9 0-24-16,0 8 16 15,8-8-16-15,4 5 0 16,9-5-4-16,9-4 28 16,4 1-20-16,-1-5-24 15,6-3 4-15,3 0 44 16,-4 0-20-16,8 0 8 16,-3 0-16-16,-1-4 20 15,0 0-20-15,-4-3-48 16,-4-5 20-16,4-3-68 0,-8-4 48 15,3 0-152-15,-3-4 108 16,-5-3-432 0,-4-1 284-16,-4 8 20 15</inkml:trace>
          <inkml:trace contextRef="#ctx0" brushRef="#br0" timeOffset="215005.5237">16329 11608 540 0,'-9'-4'200'0,"13"8"-156"0,1-8-12 16,-5 4 60-16,4-4-56 15,4 0 32-15,5 0-40 16,0-7-8-16,4 0-12 16,0-4 20-16,9-4-16 0,-1-4-12 15,5 0-4-15,4 1-4 16,4 3 0-16,1 0 24 16,-14 7-8-16,1 5 4 15,-5 11-4-15,0 11 28 16,-16 11-20-16,-1 8 20 15,0 0-20-15,0 0 0 0,9-3-8 16,8-5 28-16,1-3-20 16,12-8 12-16,4-7-16 15,5-5 36-15,-5-3-24 16,5-3-68-16,-9-9 24 16,0-3-152-16,-13 0 96 15,5-4-388 1</inkml:trace>
        </inkml:traceGroup>
        <inkml:traceGroup>
          <inkml:annotationXML>
            <emma:emma xmlns:emma="http://www.w3.org/2003/04/emma" version="1.0">
              <emma:interpretation id="{A43D5A06-8F3C-4575-9335-D2B55E07F738}" emma:medium="tactile" emma:mode="ink">
                <msink:context xmlns:msink="http://schemas.microsoft.com/ink/2010/main" type="inkWord" rotatedBoundingBox="19175,11203 21651,11094 21673,11604 19197,11713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16912.2577">18117 11138 216 0,'9'-11'80'0,"3"7"-60"0,1-4-8 0,-4 5 84 15,-5 3-56-15,4-8 52 16,-3 1-52-16,-1-1 60 15,-4-3-60-15,0 3 20 16,-4 1-40-16,-5-1 0 16,-4 4-12-16,-4 4-8 15,-4 0 4-15,0 8 64 0,-5-1-36 16,1 1 16-16,-1 3-32 0,1 4 28 16,-1 4-28-16,5 0 48 15,4 0-36-15,4-4 12 16,4 4-24-16,5-4 0 15,17-3-8-15,4-1 12 16,13-3-12-16,12-5 4 16,1-3-4-16,8 0-32 15,-4-3 12-15,0-1-20 16,-5-4 16-16,5 1-16 16,-17-8 16-16,-5 7-44 15,1-3 32-15,-13-1 32 16,-5 1 0-16,-3 7 0 15,-5 4 0-15,0 0 48 16,-5 8-28-16,1 7 0 16,0 0-16-16,4 0 4 0,0 0-8 15,8 4 8-15,5 0-8 16,-4-4 8-16,3 4-8 16,-3-4 16-16,-1-3-12 15,1-5-20-15,-1-3 4 16,1-4-56-16,-1-8 32 15,1-7-80-15,-5 0 60 16,-4-4-60-16,0 0 64 16,0 0-32-16,0 0 48 15,-4 4 36-15,0 0 0 16,-1 0 0-16,5 4 0 0,5-1 48 16,3 1-28-16,5 3 24 15,4 1-28-15,4-1 16 16,1 1-20-16,7 3 28 31,1 4-28-31,4 0-4 0,-4 7-8 16,-9 1 64-16,5 0-36 15,-13 3 24-15,-5 4-36 16,1 0 36-16,-5-3-32 0,-4 3 12 16,-4 0-20-16,0-4-8 15,4 1-4-15,0-5 4 16,0-7-4-16,8 0 8 15,1 0-8-15,3-4 16 16,5-3-12-16,0-5-20 16,5-3 4-16,-1 0-92 15,-4 4 52-15,4-1-12 0,1 1 36 16,-10 7 24-16,-3 4 0 16,-1 4 56-16,1 4-32 15,-9-1 16-15,0 5-24 16,-9-1 8-16,9 0-12 15,9 1 12-15,4-5-16 16,-1 1 4-16,6-8-4 16,-1 0-8-16,0-4 4 15,4-4-104-15,4 1 56 16,1-4-96-16,4-8 80 16,0 0-184-16,-5 0 140 15,5 0-16-15,-13 0 72 16,4 8 128-16,-8 3-40 15,-4 4 152-15,-9 4-108 16,0 0 68-16,8 4-88 16,1 7 8-16,3 1-40 15,5 3-20-15,9 0-8 0,-1 0 20 16,1 0-12 0,-5-3 12-16,5-5-12 0,-9 1 0 15,-9 3-4-15,-8-3 36 16,-12-8-20-16,-10 0 4 15,-3 0-16-15,-9-4 12 16,-9 0-16-16,5 0-28 16,4 1 8-16,4 3 4 15,9 0 8-15,4 0-12 0,12 0 8 16,10-4-40-16,12 0 24 16,4 0-116-16,17 0 76 15,5 1-160-15,4-5 124 16,0 0-260-1,-5 5 200-15,-4-5-36 16</inkml:trace>
          <inkml:trace contextRef="#ctx0" brushRef="#br0" timeOffset="217249.1363">19565 11006 716 0,'34'-8'264'0,"-4"1"-204"0,12-5-16 15,-16 5 28-15,4 3-48 16,4-4 16-16,0 1-24 0,4-1 8 16,-4 1-12-16,-4 3-220 0,-9 4 116 15</inkml:trace>
          <inkml:trace contextRef="#ctx0" brushRef="#br0" timeOffset="217088.2264">19680 10805 528 0,'-9'-34'196'0,"9"34"-152"0,0 0-12 16,0 19 28-16,-4 11 20 0,0 4-40 15,4 8 0-15,4 0-28 16,-4 3-24-16,4-3 4 0,5-12-12 16,-5-4 8-16,0 1-160 15,-4-12 96-15</inkml:trace>
          <inkml:trace contextRef="#ctx0" brushRef="#br0" timeOffset="217416.6123">20374 11127 8 0,'-9'15'4'0,"26"-15"-4"0</inkml:trace>
        </inkml:traceGroup>
      </inkml:traceGroup>
    </inkml:traceGroup>
    <inkml:traceGroup>
      <inkml:annotationXML>
        <emma:emma xmlns:emma="http://www.w3.org/2003/04/emma" version="1.0">
          <emma:interpretation id="{7C5AD7E3-6527-4C6A-AE5D-21CAAC51717B}" emma:medium="tactile" emma:mode="ink">
            <msink:context xmlns:msink="http://schemas.microsoft.com/ink/2010/main" type="paragraph" rotatedBoundingBox="4414,12167 21630,11958 21653,13892 4437,141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35B8AC-B13E-4392-90E8-0F965B641DBD}" emma:medium="tactile" emma:mode="ink">
              <msink:context xmlns:msink="http://schemas.microsoft.com/ink/2010/main" type="inkBullet" rotatedBoundingBox="4416,12308 5898,12290 5911,13361 4428,13379"/>
            </emma:interpretation>
          </emma:emma>
        </inkml:annotationXML>
        <inkml:trace contextRef="#ctx0" brushRef="#br0" timeOffset="230409.3721">3848 12315 340 0,'0'-3'128'0,"4"6"-100"0,-4-10-8 16,0 7 148-16,4-4-96 0,-4 4 88 15,-4-4-96-15,0 0 72 16,-5-3-76-16,-4-1 56 0,-8 5-64 16,-4-5-4-16,-5 0-28 15,-9-7 16-15,-7 4-24 16,-1 0 4-16,0-5-8 16,4 9 12-16,5-5-12 15,-5 1 16-15,5 0-16 16,-13 3-28-16,17 8 8 15,-4 0-4-15,12 4 8 16,1 7 0-16,-5 1 0 16,13-1 16-16,4 4-4 15,4 0 8-15,5 0-8 0,4 4 8 16,0-3-8-16,4 10 8 16,1 4 36-1,-5 4-28 1,0 0 4-16,0 8-16 0,0 7-24 15,0 12 8 1,0-1 12-16,0 1 0 0,-13 0 16 16,13-8-12-16,0-16 4 15,-4-3-4-15,-1-7 12 16,-3-8-12-16,8-4-4 16,0-7 0-16,0-1 20 15,0 1-12-15,0-8-40 0,17 3 16 16,-4-3-24-16,16 4 20 15,-7 4 16-15,16-1 4 16,-4-3-20-16,9-4 8 16,-5 4 32-16,13 4-16 15,-8-5 0-15,8 5-4 16,-9-4 4-16,-3-4-4 16,-9 3-4-16,-9 5 4 15,-4-4-120-15,-17-4 64 16,0 7-200-16,0-10 144 15,-4 3-536 1</inkml:trace>
        <inkml:trace contextRef="#ctx0" brushRef="#br0" timeOffset="230829.518">3243 12626 592 0,'-8'0'220'0,"8"-4"-172"0,0 0-12 15,0 4 120-15,0-4-92 16,8 1 52-16,9-1-68 15,-4-4 28-15,0 1-44 16,-5 3 24-16,13 0-28 0,-12 0-16 0,4 1-8 16,4 3 12-16,-4 0-8 15,-5 0 4-15,13 3-4 16,-8 9 4-16,8-5-8 16,-4 1 16-16,13-1-12 15,0-7-4-15,4 0 0 16,-4 0-32-16,4 0 16 15,-13 0-32 1,9 0 28-16,-21-3-144 16,-1 6 88-16,-16 1-328 0,-1 4 220 15,-4 3-208-15</inkml:trace>
        <inkml:trace contextRef="#ctx0" brushRef="#br0" timeOffset="231310.7966">3315 11952 508 0,'-4'4'188'0,"-4"3"-148"0,3-3-8 0,5-4 104 16,-4 4-80-16,4-4 84 16,4 8-80-16,5-1 56 15,8-3-64-15,0 0 32 0,4-4-48 0,1 3 16 16,3 1-32 0,-4 0 0-16,5 4-12 0,-1-5-8 15,5 12 4-15,0-3 4 16,4-1-4-16,-4-7 8 31,4 4-8-31,0-1-180 16,4 1 100-16</inkml:trace>
        <inkml:trace contextRef="#ctx0" brushRef="#br0" timeOffset="231811.1299">4086 12580 736 0,'-17'0'272'0,"17"0"-208"0,0-3-20 16,9-1 64-1,-1 4-68-15,13-4 0 0,9 0-24 16,4 0-12-1,9 8 0-15,8 0-60 16,0 7 32-16,0 4-216 0,0 1 128 0</inkml:trace>
        <inkml:trace contextRef="#ctx0" brushRef="#br0" timeOffset="232076.834">4120 12860 612 0,'-4'8'228'0,"4"-4"-180"0,8 0-12 0,1-1 96 15,8 1-80-15,9-4 24 16,8 0-44-16,12-4-12 16,6 4-12-16,7-7-76 15,-8 7 36-15,9-4-144 16,-9 4 96-16,4-4-376 15,-16 0 252-15</inkml:trace>
      </inkml:traceGroup>
      <inkml:traceGroup>
        <inkml:annotationXML>
          <emma:emma xmlns:emma="http://www.w3.org/2003/04/emma" version="1.0">
            <emma:interpretation id="{4B5F7579-94B9-43AD-B312-C0F15684E0B8}" emma:medium="tactile" emma:mode="ink">
              <msink:context xmlns:msink="http://schemas.microsoft.com/ink/2010/main" type="line" rotatedBoundingBox="6507,12141 21630,11958 21653,13892 6531,14075"/>
            </emma:interpretation>
          </emma:emma>
        </inkml:annotationXML>
        <inkml:traceGroup>
          <inkml:annotationXML>
            <emma:emma xmlns:emma="http://www.w3.org/2003/04/emma" version="1.0">
              <emma:interpretation id="{861A3910-1356-493F-80EF-592BEF9EED41}" emma:medium="tactile" emma:mode="ink">
                <msink:context xmlns:msink="http://schemas.microsoft.com/ink/2010/main" type="inkWord" rotatedBoundingBox="6511,12423 7274,12413 7289,13634 6526,13643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2799.3375">5253 12758 684 0,'-21'-49'252'0,"21"49"-192"0,8-11-20 0,-4 7 136 16,5 4-104-16,12-4 140 15,1-3-124-15,-1-1-4 16,9 4-56-16,8 0-8 15,13 8-12-15,4 0-228 16,-4 4 124-16</inkml:trace>
          <inkml:trace contextRef="#ctx0" brushRef="#br0" timeOffset="232602.2787">5841 12406 528 0,'29'-22'196'0,"-29"22"-152"0,43-16-12 0,-30 5 60 15,4 11-56-15,-9-11 12 16,-3 7-28-16,-10-4 16 16,-3 8-24-16,-31-3-20 15,5 6 0-15,-25-3 20 16,3 4-4-16,-16-4-4 15,12 0 0-15,1-4 4 16,8 4-4-16,8-3 8 16,13-1-8-16,0-4 60 15,9 8-36-15,8-4-28 16,5 4-4-16,4 8-8 16,4 3 4-16,-9 8 8 15,9 4 0-15,0 11 76 16,-8 0-40-16,-5 23-12 15,4 0-16-15,1 18 16 16,4 1-12-16,-5 0-4 16,1-12-4-16,3-3 4 15,5-12-4-15,0-15-4 16,0-8 4-16,9-7 20 16,-1-4-12-16,5-7-4 15,8-4-4-15,-4-4-4 16,-4 0 0-16,17 0-20 15,-9 0 12-15,13 0 4 16,-4 0 4-16,8 0 0 16,-3 7 0-16,-6-3-56 0,1 0 32 0,-17-4-128 15,8 0 80-15,-21 0-352 16,9 4 236-16</inkml:trace>
          <inkml:trace contextRef="#ctx0" brushRef="#br0" timeOffset="233247.5342">5836 13106 632 0,'-21'0'236'0,"21"0"-184"0,-17 12-16 0,4-5 132 16,5 1-100-16,-5 7 0 15,4 0-44-15,18 8-16 16,4 0-4-16,4-1-4 16,4 5 0-16,13-16-36 15,-4 1 20-15,8-12-56 16,-8 0 40-16,-9-8-20 15,1-3 32-15,-14-12 8 16,-4 4 12-16,-8-4 0 16,0 12 0-16,-17-12 88 15,-1 4-48-15,-8 4 88 16,9 8-72-16,-13-1-28 16,17 4-16-16,13 0-276 15,8 4 144-15</inkml:trace>
          <inkml:trace contextRef="#ctx0" brushRef="#br0" timeOffset="234004.1144">5253 12084 476 0,'-13'-3'176'0,"13"3"-136"0,0-8-12 15,0 4 152 1,0 8-104-16,4-4 32 16,-4 0-64-16,9 0 60 15,-1 4-56-15,-3-4-8 16,3 4-24-16,1-4 32 16,-9 7-24-16,13 1 12 15,-5-1-20-15,-8-3 8 0,13 4-12 16,-5-1 28-16,1 1-24 0,4-1 20 15,4 1-20-15,8-4 0 16,1 0-8-16,16-8 4 16,1 4-8-16,17-8 8 15,-5 4-8-15,-4-3 8 16,-8 7-8-16,-14-8 8 16,1 8-8-16,-21-3 8 15,-5 3-8-15,-17 3-152 16,5 5 80-16</inkml:trace>
        </inkml:traceGroup>
        <inkml:traceGroup>
          <inkml:annotationXML>
            <emma:emma xmlns:emma="http://www.w3.org/2003/04/emma" version="1.0">
              <emma:interpretation id="{75467228-84B5-44B4-8A3E-CEE3869D27AD}" emma:medium="tactile" emma:mode="ink">
                <msink:context xmlns:msink="http://schemas.microsoft.com/ink/2010/main" type="inkWord" rotatedBoundingBox="7893,12125 11033,12087 11051,13550 7911,13588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37742.7623">9371 11846 540 0,'0'-8'200'0,"0"8"-156"0,8 0-12 0,-4-3 184 15,5 3-124-15,8-8 60 16,9 8-88-16,3-7 16 16,5 3-48-16,5 0 16 15,-1 8-28-15,-4-4 8 16,0 4-16-16,-8-4-32 16,-1 3 8-16</inkml:trace>
          <inkml:trace contextRef="#ctx0" brushRef="#br0" timeOffset="237552.8515">9430 11997 424 0,'-13'16'156'0,"13"-16"-120"0,0 41-8 0,-8-14 96 15,16-1-72-15,-8 8 68 16,0 12-68-16,0-12 16 16,0 0-40-16,0-8 16 15,0-3-24-15,0-12 88 16,0 1-60-16,0-20 12 15,0 1-36-15,-8-16-12 16,8 0-8-16,0-18 4 16,0 6-4-16,13-6-4 15,-5 7 4-15,14 0-40 16,7 7 20-16,10 12-4 16,3 0 12-16,-12 7-12 15,13 8 12-15,-14 0 20 16,1 4-4-16,-17-4-12 15,8 4 0-15,-12-4 20 16,4 0-8-16</inkml:trace>
          <inkml:trace contextRef="#ctx0" brushRef="#br0" timeOffset="235743.7884">8110 11850 780 0,'9'-27'288'0,"-9"27"-224"0,8 0-20 0,-8 0-4 16,0 0-32-16</inkml:trace>
          <inkml:trace contextRef="#ctx0" brushRef="#br0" timeOffset="236759.9742">8438 11774 580 0,'9'-11'216'0,"-9"11"-168"0,21-8-12 0,-8 8 128 15,4 0-96-15,-5-7 60 16,10 14-72-16,-1-7-8 15,0 8-28-15,1-4 60 16,-1 3-48-16,9 1 16 16,-9-8-32-16,9 0 8 15,0 0-12-15,8 0 20 16,-4 0-20-16,-4-8-20 16,4 8 0-16,-13-7-216 15,-4 7 124-15,-8-4-348 16,-5 8 252-16</inkml:trace>
          <inkml:trace contextRef="#ctx0" brushRef="#br0" timeOffset="236370.941">8604 11857 540 0,'0'16'200'0,"0"-16"-156"0,-13 34-12 16,5-8 148-1,8 8-104-15,-9 15 40 16,5 4-68-16,-4 12 16 16,-1-1-36-16,9-7-28 15,0-12 0-15,-13-7 36 16,13-8-24-16,0-14 44 15,0-9-32-15,0-14 12 16,0-1-20-16,0-22-104 0,13-1 44 0,-4-22-164 16,3 4 112-16,1-11 20 15,4 18 48-15,4 0 4 16,9 20 12-16,0 3 96 16,4 11-44-16,-4 12 16 15,0 7-32-15,-17 8 56 16,4 4-44-16,-17 0 0 15,-9 3-20-15,-8-3-12 16,0-4 0-16,-13-4-60 16,9-4 32-16,-9-11-40 15,9 0 32-15,-1-7-8 16,5 3 24-16,5 0 8 16,12 4 8-16,0 8 88 15,12 3-48-15,-3 8 52 16,12 7-52-16,1 1-20 15,-1 3-12-15,9-7-20 16,-1 0 8-16,-7-4 56 16,-9 0-28-16,-5-8 16 15,1-4-24-15,3-7-88 16,-12 4 40-16,0-11-176 16,0-1 116-16</inkml:trace>
          <inkml:trace contextRef="#ctx0" brushRef="#br0" timeOffset="237034.7384">9128 12183 820 0,'0'0'304'0,"0"0"-236"0,0 34-20 0,0-19-36 15,0 0-16-15,0-3-4 16,0 3 0-16,13-8-108 15,-5 1 64-15</inkml:trace>
          <inkml:trace contextRef="#ctx0" brushRef="#br0" timeOffset="235017.4039">6633 12853 612 0,'-9'15'228'0,"5"0"-180"0,12 4-12 0,-3-4 60 15,12-3-60-15,-5 3 68 16,18-8-64-16,13 1-16 16,16-8-16-16,14 0 0 0,-9 0-4 15,4-4 16-15,-17-7-12 16,-4 3 16-16,-9 1-16 16,-17-12 16-16,1 3-16 15,-10-10-4-15,-12 0 0 16,0-5-24-16,-8-3 12 15,-5 8 12-15,13-1 0 16,-17 1-20-16,4 3 8 16,1 4 32-16,-18 4-16 0,21-4-8 31,-12 11-4-31,0-7-4 16,-1 15 0-16,1-7 0 15,4 7 0-15,-4-4 0 0,-1 8 0 16,-7-4 24-16,-1 7-8 15,9 8-20-15,-14-3 4 16,18 10 4-16,-4-3 4 0,0 4-12 16,8 4 8-16,-4-1 28 15,13 8-12-15,-5 8 24 16,9-1-24-16,-4 1 32 16,13 0-28-16,-5-8 4 15,4 7-12-15,1-7 4 0,4 1-8 16,8-9 8-16,9 4-8 15,12-3-4-15,9-8 4 16,13-4 28-16,-4-4-16 16,4-3-4-16,-13-4-8 15,0-4-24-15,-13-4 12 16,-8 0-84-16,-4-4 52 16,-9 1-284-16,-5-4 180 15</inkml:trace>
          <inkml:trace contextRef="#ctx0" brushRef="#br0" timeOffset="235279.0366">7365 12312 748 0,'-9'-34'276'0,"9"34"-216"0,-8 0-16 16,8 0 92 0,8 0-84-16,1 0 52 15,12 7-64-15,1-14 8 16,7 7-32-16,14 0-8 0,0 0-4 0</inkml:trace>
          <inkml:trace contextRef="#ctx0" brushRef="#br0" timeOffset="235603.9009">8183 12084 312 0,'-5'0'112'0,"5"0"-84"0,5 19-12 0,-5-11 128 16,0 7-84-16,0 19 88 15,0 4-84-15,0 11 40 16,8-3-64-16,-16 7-4 15,8-4-20-15,-5 4 84 16,-3-4-52-16,-13-7 92 16,3-4-80-16,-16-12 76 15,5-3-76-15,-14-19-12 16,5-4-32-16,-5-23 8 16,9 4-16-16</inkml:trace>
        </inkml:traceGroup>
        <inkml:traceGroup>
          <inkml:annotationXML>
            <emma:emma xmlns:emma="http://www.w3.org/2003/04/emma" version="1.0">
              <emma:interpretation id="{5D6F9EA2-1128-4CC5-A4CD-9FFF0574366F}" emma:medium="tactile" emma:mode="ink">
                <msink:context xmlns:msink="http://schemas.microsoft.com/ink/2010/main" type="inkWord" rotatedBoundingBox="11821,13378 12185,13374 12188,13580 11824,13585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39120.2736">10537 13231 520 0,'9'-7'192'0,"-5"7"-152"0,5-4-8 15,3 4 124-15,-3-4-92 16,-1 0 96-16,14 1-92 16,-1 3-24-16,0 0-28 15,1 0-16-15,7 0 4 0,10 0 20 0,-5 0-12 16,-4 0-164 0,12 0 84-16</inkml:trace>
          <inkml:trace contextRef="#ctx0" brushRef="#br0" timeOffset="238885.1483">10623 13050 488 0,'-5'-8'180'0,"10"8"-140"0,-5-4-12 0,0 1 164 15,0 3-112-15,0 0 56 16,8 0-80-16,5-4 0 15,4 0-32-15,4 0 24 0,9 4-32 16,0 0-4-16,-5 0-8 16,5 0 4-1,0 4-4-15,-9 0 16 16,1 0-12-16,-5-1-160 16,-5 1 80-16,-12 4-552 15,0 7 344-15,-12 0 96 0</inkml:trace>
        </inkml:traceGroup>
        <inkml:traceGroup>
          <inkml:annotationXML>
            <emma:emma xmlns:emma="http://www.w3.org/2003/04/emma" version="1.0">
              <emma:interpretation id="{0598AC52-8D61-4DA4-9015-63B902AA835F}" emma:medium="tactile" emma:mode="ink">
                <msink:context xmlns:msink="http://schemas.microsoft.com/ink/2010/main" type="inkWord" rotatedBoundingBox="12913,12791 13718,12781 13733,13988 12927,13998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40201.8424">11704 13106 612 0,'-30'-18'228'0,"30"18"-180"0,-21-12-12 15,17 8 192 1,4 4-132-16,4-3 132 16,5 3-136-16,3-4 8 15,10 8-60-15,16-4 52 16,13 3-52-16,0-6-8 15,5 3-20-15,3-4-20 16,1 0 4-16,-5 4-200 16,-4 8 112-16,-8-5-280 15,-5 1 208-15</inkml:trace>
          <inkml:trace contextRef="#ctx0" brushRef="#br0" timeOffset="240082.3483">12292 12717 664 0,'-22'-16'244'0,"22"16"-188"0,-38-15-16 0,17 8 32 15,0 7-48-15,-9-8 0 16,-4 8-16-16,-5-4 4 16,5 1-8-16,-4-5 8 15,12 0-8-15,-12 1 40 16,13-1-20-16,-9 1 40 16,21 3-36-16,-9-4-16 15,10 8-4-15,-5 4 0 16,8 4-4-16,-4 11 8 15,5 3-8-15,-13 24 40 16,16 3-20-16,-20 12 20 16,3-1-24-16,-3 4-8 15,8-7-8-15,4 4 12 16,-4-8-8-16,4 0-12 16,9-8 0-16,4-3 12 0,4-12-4 0,5-11 16 15,12 0-12-15,0-11-4 16,1-1 0-16,12-3 4 15,-4 0-4-15,-1-1-36 16,1 1 16-16,0 4-40 16,-4-1 36-16,-1-3-124 15,1 4 80-15,-5-8-148 16,-4 7 120-16,-9-18-388 16,-3 7 268-16</inkml:trace>
          <inkml:trace contextRef="#ctx0" brushRef="#br0" timeOffset="241010.4915">11785 12459 904 0,'-8'-11'332'0,"8"11"-256"0,0-8-24 0,8 8 96 15,1 0-92-15,3 0 32 16,1 8-52-16,13-16 12 16,-1 8-28-16,14 0 28 15,3 0-32-15,18-7-216 16,4 7 108-16,-5 3-652 16,-3 9 412-16</inkml:trace>
          <inkml:trace contextRef="#ctx0" brushRef="#br0" timeOffset="240514.7423">12232 13398 476 0,'-21'19'176'0,"21"-19"-136"0,-13 34-12 0,5-19 152 16,8 8-104-16,-5-4 16 16,10 7-56-16,-1-3 0 15,9-4-20-15,8 7-16 16,9-7-4-16,0-11 20 15,4-1-8-15,4-18 16 0,-4 3-16 16,-13-10 16 0,1 10-16-16,-18-22 40 15,0 11-24-15,-21-8 48 16,4 5-40-16,-17 3 20 16,1 3-32-16,-5 5-44 15,4 4 12-15,4-1-484 16,9 8 276-16</inkml:trace>
        </inkml:traceGroup>
        <inkml:traceGroup>
          <inkml:annotationXML>
            <emma:emma xmlns:emma="http://www.w3.org/2003/04/emma" version="1.0">
              <emma:interpretation id="{EC30176D-F692-4CA3-AE46-120A7D7C9B6C}" emma:medium="tactile" emma:mode="ink">
                <msink:context xmlns:msink="http://schemas.microsoft.com/ink/2010/main" type="inkWord" rotatedBoundingBox="14389,12165 16705,12137 16726,13910 14410,13938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42559.3573">14021 12372 372 0,'-13'0'140'0,"13"0"-112"0,-13 23-4 0,0-12 136 16,5 12-92-16,-5 19 60 16,4 3-72-16,-3 19-8 15,3 1-28-15,1 7 84 0,-5-12-56 16,4-11 120-16,-3-11-96 16,-10-11 20-16,-3-8-56 15,-1-19 4-15,1-16-24 0,3-2-244 16,10-24 120-16,-10-7-608 15</inkml:trace>
          <inkml:trace contextRef="#ctx0" brushRef="#br0" timeOffset="242561.8644">13884 12013 780 0,'-4'-23'288'0,"4"23"-224"0,4 11-20 0</inkml:trace>
          <inkml:trace contextRef="#ctx0" brushRef="#br0" timeOffset="243140.9029">14331 11797 392 0,'0'4'148'0,"0"-4"-116"0,18 15-8 0,-14 0 128 16,0 4-88-16,-4 15 80 16,0 8-84-16,0 18 84 15,0 1-84-15,-4 11 0 16,4-8-40-16,-9-7 48 15,5-12-36-15,-9-11 12 16,9-7-28-16,-9-12 36 16,9 0-28-16,-5-23 4 15,9 1-16-15,9-23-200 16,4-1 100-16,4-14-156 16,0 7 136-16,8 0 48 15,1 12 36-15,-1 7 16 16,-3 11 0-16,-5 12 76 15,-4 7-36-15,-9 8 92 0,0 4-68 16,-8-4 68 0,0 4-68-16,-9-5 24 0,4-2-48 0,-4-9 8 15,5 1-24-15,-5-8-68 16,9 4 24-16,-5-4 64 16,5 3-16-16,-4 1-24 15,8 4 0-15,-9 3-8 16,5 4 4-16,-9 0-28 15,9 4 20-15,0-4 76 16,4 1-32-16,0-1 108 16,0 0-80-16,8 0 48 15,5 0-64-15,4-4-4 16,4 5-20-16,-8-13 8 16,8 5-16-16,-4-1-180 15,-4-7 96-15,4 8-360 16,-4-8 244-16</inkml:trace>
          <inkml:trace contextRef="#ctx0" brushRef="#br0" timeOffset="243540.5257">14898 12448 560 0,'-43'0'208'0,"43"0"-164"0,-38 15-8 0,17-4 188 16,-9 4-128-16,0 1 16 15,9 3-68-15,-9 3-20 16,9 5-16-16,8-8 28 0,-4 3-20 16,13-10-84-16,-5 3 36 0,1-8-148 15,-5-7 100 1,4 0-352-16,9 0 244 15,-8 0-68-15</inkml:trace>
          <inkml:trace contextRef="#ctx0" brushRef="#br0" timeOffset="243331.9125">14583 12512 644 0,'25'-26'236'0,"-25"26"-180"0,26 3-20 16,-18-3 96-1,14 4-80-15,-1-4 52 16,0 12-64-16,9-5-12 15,-9 5-16-15,9 3 8 16,-9 0-12-16,1 4-64 0,-5-4 28 0,-9-4-288 16,-4-3 176-16</inkml:trace>
          <inkml:trace contextRef="#ctx0" brushRef="#br0" timeOffset="244104.9669">15375 12149 676 0,'0'-4'248'0,"0"4"-192"0,4 0-16 16,-4 4 120-1,0 7-96-15,-9 4 44 16,1 12-64-16,-13-1 4 16,-1 8-32-16,-7-3 20 0,3 3-24 15,-8 0 24-15,4-8-24 0,-4 1-232 16,13-5 116-16</inkml:trace>
          <inkml:trace contextRef="#ctx0" brushRef="#br0" timeOffset="243881.3728">15094 12172 704 0,'4'-4'264'0,"-4"4"-208"0,4 11-12 0,-4-3 124 16,9 3-100-16,-1 8 112 15,9 7-100-15,0 1 0 16,9 3-44-16,8-3 0 16,4-8-20-16,1 7 36 15,-1-11-28-15,-4 0-32 16,-13-3 4-16,1-5-104 16,-10 1 56-16,-3-1-144 15,-9-7 112-15</inkml:trace>
          <inkml:trace contextRef="#ctx0" brushRef="#br0" timeOffset="241909.8995">13148 13095 560 0,'-9'8'208'0,"5"-16"-164"0,-13 16-8 0,17-8 188 0,0 7-128 16,4 5 60-16,9-5-92 16,0 8 4-16,8-7-36 15,9-4 4-15,8 3-20 0,9-7 0 16,8-4-8-16,1 1 20 15,-1-5-16-15,-12-3 12 16,-9 3-12-16,-9 1 0 16,-12-5-4-16,-9-3-8 15,-17 8 4-15,-12-12-24 16,-1 3 12-16,-12 5-56 16,-5 4 32-16,5-1 24 15,-4 8 8-15,12 8-52 16,-4-1 28-16,4 12 20 0,0-4 4 15,9 12-24-15,-5 7 12 16,5 7 84 0,8 9-40-16,5 6 8 15,3-3-24-15,10 0 40 16,7-3-28-16,5-13 20 16,9-6-28-16,21-9 16 15,8-3-20-15,9-4 28 16,0-11-28-16,-4 4-216 15,-5-4 108-15,-4-8-328 0,-8-4 236 16</inkml:trace>
          <inkml:trace contextRef="#ctx0" brushRef="#br0" timeOffset="242140.1726">13373 12440 892 0,'22'-19'332'0,"-1"19"-260"0,0-3-20 16,1-1 8 0,-5 8-44-16,17-4 20 15,-5 0-20-15,1 0-176 16,13 7 88-16</inkml:trace>
        </inkml:traceGroup>
        <inkml:traceGroup>
          <inkml:annotationXML>
            <emma:emma xmlns:emma="http://www.w3.org/2003/04/emma" version="1.0">
              <emma:interpretation id="{8FFB9643-EDE1-4A5A-A128-6FBA3F047074}" emma:medium="tactile" emma:mode="ink">
                <msink:context xmlns:msink="http://schemas.microsoft.com/ink/2010/main" type="inkWord" rotatedBoundingBox="17120,12273 19004,12251 19015,13149 17131,13172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48048.4882">16644 11926 476 0,'12'-16'176'0,"-12"16"-136"0,13 4-12 0,-13 0 164 15,5 11-112-15,-5 12 36 16,4-1-68-16,-8 23 0 16,-1 0-32-16,-3 4-8 15,8 0-4-15,-9-11 20 16,9-4-12-16,-8-12 32 16,8-7-28-16,-9-11 40 15,9 0-32-15,0-20-4 16,4 1-12-16,5-19-164 0,8 3 84 0,9-7-192 15,-1 11 152-15,9 1-20 16,4 10 80-16,-3 8 52 16,-1 12 0-16,-13 3 92 15,0 8-48-15,-17-4 120 16,-4 4-92-16,-21-7 36 16,4 3-64-16,-13-8-8 15,5 1-20-15,-5-8-12 16,0-4 0-16,9 4 12 15,4 0-8-15,4 0-40 16,9 4 20-16,8 7 20 0,9 4-4 16,4 1 44-16,4-1-24 0,0-4 32 31,1 4-32-31,-9-7 12 16,4 3-20-16,-9-7 20 15,5 4-24-15,-9-8 4 16,0 3-8-16,-4-3 36 0,9 4-20 15,-1-4-76-15,-8 0 28 16,9 4-168-16,4-4 108 16</inkml:trace>
          <inkml:trace contextRef="#ctx0" brushRef="#br0" timeOffset="248380.4048">17057 12406 580 0,'-5'-11'216'0,"18"15"-168"0,-21-4-12 0,8 0 92 15,0 7-76-15,0 5 68 0,-13-5-68 16,13 8-12-16,-9 0-24 16,9-3 8-16,0-1-16 0,9-3 4 15,-1-1-4-15,5-3 36 16,0-4-20-16,4-4-120 15,4-3 52-15,-8-5-116 16,8 5 92-16,-12-1-76 16,-1 1 84-16,-8-1 16 15,-8 4 24-15,4 4-12 16,-5 4 20-16,-8 4 128 16,4 3-64-16,13 4 96 15,-8 4-84-15,8 8 48 31,0 3-68-31,-4 8-4 16,4 3-24-16,0 5 16 0,0-5-20 0,-9-7 68 16,-8-11-48-16,4-8 32 15,-8-3-36-15,0-12 0 0,4-4-16 16,4-7-8-16,0-8 0 16,5-4-312-16,8-7 168 15,0 3-516 1</inkml:trace>
          <inkml:trace contextRef="#ctx0" brushRef="#br0" timeOffset="248815.2431">17355 12228 560 0,'0'-34'208'0,"4"27"-164"16,0 3-8-16,-4 4 32 0,9 11-44 15,4 8 24-15,-1 4-28 16,5 0-8-16,5-1-8 16,-1 1 28-16,0-4-16 0,5-4 12 15,4-7-16-15,-5-1 12 16,1-3-16-16,-1-12-152 16,-3 1 76-16,-1 7-132 15,-4-11 116 1,-9-5 24-16,1-3 36 15,-13-3 56-15,-1 3-20 16,-3 4 212-16,4 0-128 16,4 22 96-16,0 16-8 15,4 3-100-15,4 1 20 0,5 7-68 16,0 8 16-16,-4-8-32 16,-5-4 44-16,4 4-36 15,-16-8 20-15,-5-10-28 16,0 2 44-16,-4-2-36 15,-4-16-68-15,0 0 20 16,12 0-160-16,-4-8 100 16,5 0-460-1</inkml:trace>
          <inkml:trace contextRef="#ctx0" brushRef="#br0" timeOffset="246812.3246">15839 12402 684 0,'4'-11'252'0,"-4"11"-192"0,-4 4-20 16,4-4 112-16,8-4-92 15,-8 4 44-15,9-4-60 16,4 4 36-16,4-3-44 16,4 3 8-16,5 0-28 0,3 0 0 15,1 0-8-15,-9 0 4 16,5 3-8-16,-9-3-108 15,0 0 56-15,-13-3-208 32,1 6 140-32,-14 1-492 0</inkml:trace>
          <inkml:trace contextRef="#ctx0" brushRef="#br0" timeOffset="247090.0623">16397 12471 612 0,'-22'41'228'0,"22"-41"-180"0,0 68-12 0,-4-34 16 16,4 0-36-16,-8 8 92 15,-1-4-60-15,1-8 56 16,-5-7-60-16,-8-12 40 16,4-3-48-16,-18-19 16 15,14-5-32-15,-9-18-16 16,1 0-8-16</inkml:trace>
          <inkml:trace contextRef="#ctx0" brushRef="#br0" timeOffset="247258.5332">16375 11994 820 0,'0'-19'304'0,"0"19"-236"0,-4 0-20 0,4 0 20 16,9 7-48-16,-5 5-116 16,0 10 52-16,0-3-484 15,1 12 288-15</inkml:trace>
        </inkml:traceGroup>
        <inkml:traceGroup>
          <inkml:annotationXML>
            <emma:emma xmlns:emma="http://www.w3.org/2003/04/emma" version="1.0">
              <emma:interpretation id="{EE9FD0C2-45A9-45C7-BDC4-AD4B3E750119}" emma:medium="tactile" emma:mode="ink">
                <msink:context xmlns:msink="http://schemas.microsoft.com/ink/2010/main" type="inkWord" rotatedBoundingBox="19415,12202 21632,12175 21647,13363 19429,13390"/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49719.6571">18875 12168 364 0,'9'-19'132'0,"-9"15"-100"0,4-4-12 0,-4 8 148 0,0 0-96 15,0 8 60-15,-13 7-76 16,4 8 36-16,-12 3-52 15,8 8 96-15,-4 4-80 0,9-7 48 16,4-5-64-16,8-3 24 16,4-4-36-16,5 0 28 15,4-12-32-15,9-7-208 16,-9 0 100-16</inkml:trace>
          <inkml:trace contextRef="#ctx0" brushRef="#br0" timeOffset="249940.1879">19033 11895 860 0,'-5'-22'320'0,"-3"22"-248"0,8 3-20 0,0-3-40 16,17 0-16-16,-4 4-192 15,-1 4 108 1,5 11-484-16</inkml:trace>
          <inkml:trace contextRef="#ctx0" brushRef="#br0" timeOffset="249148.8557">18160 12327 904 0,'-26'-27'332'0,"26"23"-256"0,9-7-24 0,-1 11 116 15,9-7-104-15,9 3 0 16,16 4-40-16,1 4-244 15</inkml:trace>
          <inkml:trace contextRef="#ctx0" brushRef="#br0" timeOffset="251053.2484">18828 12346 176 0,'-8'-4'64'0,"8"4"-48"0,0-4-8 16,0 4 176-16,0 0-104 16,0 0 116-16,0 0-112 15,0 0 96-15,4-4-100 16,-4 4 72-16,0 0-88 15,0 0-24-15,0 0-24 0,0 0 4 16,0 12-12-16,0-1-4 16,0 0 0-16,-4 8-24 15,-9-4 12-15,4 8 64 16,5 11-28-16,-17 12 24 16,12 22-32-16,-8 7 8 0,-4 5-16 15,-5-4 12-15,9-12-16 16,0-15 4-16,-4-11-4 15,0-8 48-15,-1-7-32 16,5-8 16-16,-4-7-24 16,0-8 28-16,0-12-28 15,4-18-4-15,4-15-8 16,0-12 20-16,9-7-12 16,4 3-12-16,4 0-4 15,17 20-32-15,1-1 20 0,12 8-4 16,21 0 12-16,9 15 0 15,-5 4 0-15,-7 0 60 32,-1 15-28-32,-13 0-44 0,0-4 8 15,-12 8-264-15,-5 0 156 16,-8-1-392-16</inkml:trace>
          <inkml:trace contextRef="#ctx0" brushRef="#br0" timeOffset="251484.2935">19050 12331 676 0,'-5'-19'248'0,"1"15"-192"0,8-4-16 0,1 4 56 16,3 1-60-16,9-9 24 16,9-3-40-16,4 0-16 15,12-4-8-15,13-4 12 0,-3 1-4 16,-1-1 8-16,-5 0-8 0,-7 4-20 15,-5 0 8-15,-9 4 84 16,-8 4-44-16,-12 7 16 16,-5 4-28-16,-5 11-12 15,-7 8-4-15,-14 4 12 16,5 0-8-16,-5-4 4 16,-4 0-4-16,-4-4 28 15,0 0-20-15,0-4 4 16,-4 1-12-16,8-9-8 15,9 1 4-15,0 0-16 16,8 0 8-16,9 0 4 16,8 3 0-16,9 1 88 15,12-1-48-15,13 5 36 16,1 7-44-16,3-4 16 0,14 0-28 16,-14 8 28-16,-8-12-32 15,-8 0 12-15,4-7-16 16,-18 4 12-16,6-8-16 15,-18 7-28-15,12-14 8 16,-12 7-252-16,0 0 148 16,0 0-484-1</inkml:trace>
          <inkml:trace contextRef="#ctx0" brushRef="#br0" timeOffset="250268.5607">19254 11835 580 0,'0'19'216'0,"0"0"-168"0,0 11-12 16,-9-7 92-16,1 7-76 15,4 8 68-15,-5 3-68 16,-8 1 16-16,4 0-40 16,1-8 28-16,3-4-32 0,1 0 4 15,-1 0-16-15,5-7 12 16,0-4-16-16,4 0 4 15,0 0 20 1,-5-11-16-16,5-8 20 16,0-8-16-1,0 0-8-15,0-3 4 0,-8 3-12 16,8-3-160-16,0-4 84 16,-4 11-76-16,-1-3 84 15,1 3-176-15,0 0 136 16</inkml:trace>
          <inkml:trace contextRef="#ctx0" brushRef="#br0" timeOffset="252078.3729">19539 12550 892 0,'13'-8'332'0,"-9"8"-260"0,9 4-20 15,8 0 108-15,-12 0-100 16,16 0 0-16,-8 3-36 16,5 1-140-16,8-1 64 15,-9-7-644-15</inkml:trace>
          <inkml:trace contextRef="#ctx0" brushRef="#br0" timeOffset="251923.5163">19624 12459 808 0,'-12'-4'300'0,"12"4"-232"0,0-3-20 15,0 3 80-15,8 0-80 16,1 0 8-16,3 0-36 16,1 0-4-16,4 0-8 15,-4 3-16-15,0 5 4 0,4-4 4 16,-9 3 0-16,-3 1 8 16,-5-1-4-16,-5 5 8 15,-16-1-8-15,13 4-20 16,-14 0 8-16,5 1-4 15,-8-1 4-15,16 0 24 0,-12 0-8 16,21 0-4-16,-9 0 0 16,9-3-4-16,-8-1 0 15,8-3 24-15,8-1-12 16,1 1-12-16,-9-4-4 16,21-1 12-16,-12 5-4 15,12-4 8-15,-8-1-8 16,-5 5-160-16,5-4 84 0,0-4-376 15,-13 0 248 1,-4 4-200-16</inkml:trace>
          <inkml:trace contextRef="#ctx0" brushRef="#br0" timeOffset="252700.5281">20106 12202 872 0,'-5'-27'324'0,"10"24"-252"0,7-1-20 0,5 4 76 15,13 4-80-15,0 3 16 16,8 8-40-16,5 0-208 15</inkml:trace>
          <inkml:trace contextRef="#ctx0" brushRef="#br0" timeOffset="252535.0878">20148 12054 488 0,'26'-19'180'0,"-9"15"-140"0,0-3-12 0,-4 7 76 16,4 0-64-16,4 4 16 0,-4 3-32 16,0 5 76-16,-4 7-56 15,-9 3 24-15,-4 9-40 0,0 3 16 16,-4 0-24-16,-9 0 28 16,-4-8-32-16,-9 8 4 15,5-11-12-15,0 0 4 16,4-4-8-16,4-4 24 15,5 0-16-15,8-4 24 16,8-3-24-16,13-1 12 16,13-3-12-16,-4 0-76 15,-13 0 32-15,13-4-288 16,-4 0 180-16,-9 4-392 16</inkml:trace>
        </inkml:traceGroup>
      </inkml:traceGroup>
    </inkml:traceGroup>
    <inkml:traceGroup>
      <inkml:annotationXML>
        <emma:emma xmlns:emma="http://www.w3.org/2003/04/emma" version="1.0">
          <emma:interpretation id="{7A5A1406-35A9-4CEC-ABDD-41E8B63A9AB2}" emma:medium="tactile" emma:mode="ink">
            <msink:context xmlns:msink="http://schemas.microsoft.com/ink/2010/main" type="paragraph" rotatedBoundingBox="4450,14076 13456,14290 13414,16083 4408,158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F246F5-AE59-41D1-B33D-B7306481CDBC}" emma:medium="tactile" emma:mode="ink">
              <msink:context xmlns:msink="http://schemas.microsoft.com/ink/2010/main" type="line" rotatedBoundingBox="4450,14076 13456,14290 13414,16083 4408,15868"/>
            </emma:interpretation>
          </emma:emma>
        </inkml:annotationXML>
        <inkml:traceGroup>
          <inkml:annotationXML>
            <emma:emma xmlns:emma="http://www.w3.org/2003/04/emma" version="1.0">
              <emma:interpretation id="{5B75D6CC-CD63-4592-8038-F0B69613AA51}" emma:medium="tactile" emma:mode="ink">
                <msink:context xmlns:msink="http://schemas.microsoft.com/ink/2010/main" type="inkWord" rotatedBoundingBox="4449,14138 5371,14160 5340,15449 4418,15427"/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64714.7435">3767 13810 632 0,'-13'-7'236'0,"9"7"-184"0,-5-4-16 0,9 4 132 16,0 0-100-16,0 0 44 16,9 0-68-16,4 0-40 15,4 4-8-15,8 0 8 0,5 3 0 16,0 5 8-16,-5-1-8 15,-3 4 16-15,-5 0-12 16,-5 0 48-16,-7 1-28 16,-10-1 4-16,-7 0-20 0,-5 0-8 15,-5 0 0-15,-3 0 28 16,3 0-16-16,1-3-24 16,4-1 4-16,9 0 8 15,8-3 0-15,8 0-4 16,5-1 4-16,12-3 12 15,5-4-8-15,4 0 40 16,0 0-24-16,5 0-92 16,-5 0 36-16,-4 0-272 15,-9 0 168-15,-8 15-504 16</inkml:trace>
          <inkml:trace contextRef="#ctx0" brushRef="#br0" timeOffset="263558.586">3358 13954 424 0,'-9'8'156'0,"9"3"-120"0,0 8-8 0,-4-4 160 0,0 8-108 16,4 7 80-16,0 8-92 16,-4 11 8-16,-5 1-44 15,5-1 4-15,-5-4-20 0,-8 4 0 16,-4 8-8-16,-4 4 20 16,3 7-16-16,5-15-4 15,-4 0-4-15,4-15 48 16,4-12-28-16,5-3 32 15,-1-19-28-15,5-16-28 16,4-14 0-16,8-8 8 16,5-8-4-16,8 1-4 15,9-1 4-15,9 0-24 16,-5 1 12-16,12 7-24 16,1-8 20-16,4 8-4 15,-4 11 8-15,-8 8-12 0,-5 7 12 16,-9 12-12-16,-8 8 8 15,-13 3 0 1,-8-4 4-16,-13 4 24 0,-4 0-8 16,-5 0 24-16,1-3-20 15,-1-5 4-15,1 1-8 16,-5 0 4-16,4-16-8 16,-3 8-72-16,3-4 36 15,0 4-32-15,5 0 40 16,4 0-24-16,4 4 28 15,5 4-16-15,4 3 20 0,4 12 52 16,4-4-16 0,4 11 104-16,5 11-68 0,4-3 80 15,4 4-76-15,1-4 20 16,-5-4-44-16,8 0-4 16,-3-8-20-16,-14-7 36 15,9-4-24-15,-4 1-76 16,0-13 28-16,-5 1-272 15,1 4 160-15,-1 3-388 16,-8-3 292 0,13-1-108-16</inkml:trace>
          <inkml:trace contextRef="#ctx0" brushRef="#br0" timeOffset="264211.3365">3890 14829 540 0,'-30'0'200'0,"22"3"-156"0,-5 5-12 16,5 0 104-16,-5 3-80 16,0 0 40-16,-8 4-56 15,0 4 12-15,-9 0-32 16,-4 4 0-16,0-4-12 0,0 4 56 0,4 3-36 15,4-11 32-15,1 4-32 16,3-4 8-16,10-3-20 16,3-5 28-16,5-7-28 15,4 0-136-15,0-11 64 16,4 3-388 0,0 1 248-16,9 7-220 15</inkml:trace>
          <inkml:trace contextRef="#ctx0" brushRef="#br0" timeOffset="263845.8495">3571 14806 748 0,'-4'19'276'0,"12"-4"-216"0,5 12-16 0,0-12 84 16,8 0-80-16,9 4 16 15,4 0-40-15,4 0 4 16,5-4-16-16,-9 0 12 0,-4-4-16 15,-5 1 16-15,-3-1-16 16,-10-3 16-16,-3-5-16 0,-9-3-108 16,0 8 52-16,0-8-236 15,0 0 160-15,0 0-420 16</inkml:trace>
        </inkml:traceGroup>
        <inkml:traceGroup>
          <inkml:annotationXML>
            <emma:emma xmlns:emma="http://www.w3.org/2003/04/emma" version="1.0">
              <emma:interpretation id="{ED334C5B-EC13-46A9-860B-1D7127B81E7D}" emma:medium="tactile" emma:mode="ink">
                <msink:context xmlns:msink="http://schemas.microsoft.com/ink/2010/main" type="inkWord" rotatedBoundingBox="5781,14107 8240,14166 8197,15958 5738,15900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69884.718">6607 14443 548 0,'-13'-16'204'0,"22"13"-156"0,-9 3-16 0,0-4 184 16,0 4-124-16,8-4 68 16,1 0-92-16,4 1-4 15,-5-1-40-15,13 4-4 0,1 0-12 16,-1 4 28-16,9-4-20 16,-9 3-232-16,-4 5 112 15</inkml:trace>
          <inkml:trace contextRef="#ctx0" brushRef="#br0" timeOffset="270692.3611">6679 14382 236 0,'0'0'88'0,"-8"4"-68"0,16-8-4 0,-8 4 80 15,0 0-56-15,-8 0 8 16,8 0-28-16,0 0-4 15,0 0-8-15,0 0-16 16,0 0 4-16,0 0-268 16</inkml:trace>
          <inkml:trace contextRef="#ctx0" brushRef="#br0" timeOffset="267432.2021">4491 14602 372 0,'-17'-8'140'0,"25"4"-112"0,-8 0-4 0,9-3 208 15,-1 7-132-15,5-8 36 0,0 5-80 16,8 3 12-16,5 0-40 15,-1 0 52-15,5 0-44 0,0 0 36 16,8 0-40-16,5 0 24 16,8-4-28-16,4-4 0 15,5 1-16-15,-18-1-8 16,-3 0 0-16,-10 1 28 16,-3-1-16-16,-9 1 20 15,-13-1-20-15,-4 8-24 16,-4-4 0-16,-13 1-120 15,4 3 72-15,0 0-472 16,-4 3 292 0,5 5-160-16</inkml:trace>
          <inkml:trace contextRef="#ctx0" brushRef="#br0" timeOffset="267747.5398">4750 14303 464 0,'-8'-19'176'0,"8"22"-140"0,-4-3-8 0,4 0 92 15,-5 4-72-15,1 8 44 16,4-1-56-16,-4 8 88 16,0 4-72-16,4 7 56 0,-5 8-64 15,-3 11 40-15,8 11-48 0,-13 1 60 16,-4 0-56-16,4-1 0 15,-8-11-24-15,0-7 24 16,12-8-24-16,-8-15 64 31,9 4-44-31,-1-12-96 0,5-3 32 16,4-12-116-16,0 0 80 16,4-4-180-16,5 1 136 15,-1-4-480-15</inkml:trace>
          <inkml:trace contextRef="#ctx0" brushRef="#br0" timeOffset="268348.3502">5410 14155 404 0,'5'11'148'0,"-14"-11"-112"0,1 23-12 0,8-4 136 16,0 4-92-16,-5 11 44 16,5 7-68-16,-8 12 72 15,-1 4-64-15,1 11 8 0,-1 4-36 16,5-4 4-16,-4-11-16 16,-9-8 44-16,4-15-28 15,4-11 72-15,5-12-52 0,-4-11-8 16,-1-19-24-16,9-15 16 15,0-15-20-15,9-11-76 16,12 3 36-16,-8-4-168 16,16-7 112-16,14 11 8 15,12 4 48-15,5 4 72 16,-5 23-20-16,-12 22 16 16,-9 4-24-16,-13 11 28 15,-8 12-28-15,-13-8 48 16,-13 12-36-16,-8-8 12 15,-9 3-24-15,-8-7 20 16,-5 8-24-16,5-4-4 16,-5-11-4-16,5-1-40 15,8 1 20-15,0-8-4 16,5 0 12-16,8 0-36 16,4 0 24-16,5 11-4 0,8 4 16 15,8 12 76-15,5-1-36 16,0 16 48-16,12-4-44 15,-4-8 24-15,5 0-32 16,0 4 0-16,-1-11-16 16,1-8 28-16,-5-3-24 15,0-5-56-15,-12 1 16 16,3-8-260-16,1 0 152 16</inkml:trace>
          <inkml:trace contextRef="#ctx0" brushRef="#br0" timeOffset="268859.7096">5789 14749 768 0,'-12'-7'284'0,"7"14"-220"0,1 1-20 15,4-4 136-15,-8 11-108 16,-5 7 16-16,13 5-52 16,0-1-8-16,0 1-16 15,13-4 0-15,-1-4-4 0,5-4-148 16,5 0 76-16,-1-8-80 15,0-7 84-15,-4 0-20 16,5-7 64 0,-10-16 8-16,-3 8 8 15,4 4 4-15,-9-1 72 16,-4 5-40-16,0 7 84 16,0 11-68-16,-4 8 16 0,-1 4-36 15,1 3 4-15,0 4-20 16,4 5 0-16,-4 17-8 15,-1 5 12-15,-3 19-12 16,-1-8 4-16,-12 8-4 16,-4-16-52-16,-5-10 28 15,-9-9-40-15,1-11 32 16,0-11 20-16,-1-7 4 16,-3-5-16-16,8-10 8 15,0-13 32-15,4-6-16 16,9-1 60-16,8 0-36 15,9-3 20-15,4-4-32 0,17-8 0 16,8 0-12-16,9-4 20 16,5 1-16-16,-1 3-4 15,0 0-4-15,1 4 28 16,-5-8-16-16,-5 8-400 16,10 0 208-16</inkml:trace>
          <inkml:trace contextRef="#ctx0" brushRef="#br0" timeOffset="269218.6723">5930 13788 496 0,'4'7'184'0,"0"-7"-140"0,1 8-16 0,3-8 92 15,1 7-72-15,-1 1 32 16,9 3-44-16,-8-3 40 16,-1 7-44-16,1-7 36 0,-9 3-36 15,0 4 44-15,-9-3-44 16,1-5 12-16,-13 1-28 15,8 3 44-15,0 0-32 16,4-3-4-16,9 0-16 0,13-1-8 16,9-7 4-16,7 0-84 15,22-4 44-15,13 4-504 16</inkml:trace>
          <inkml:trace contextRef="#ctx0" brushRef="#br0" timeOffset="271527.6244">6151 14723 676 0,'-8'-12'248'0,"4"9"-192"0,4-9-16 15,0 8 180-15,12 1-128 16,1-1 44-16,13-4-84 16,8 1 40-16,4 3-52 15,13 4 24-15,5 4-36 0,7-1 0 16,6-3-16-16,-14-3 20 15,13-5-20-15,4-3 4 0,-8 3-8 16,0-3-8 0,-13-4 4-16,-21 3 12 0,-9 5-8 15,-12 3-4-15,-9 0 0 16,-21 4-4 0,12 4 0-16,-21 0-124 15,18 7 68-15,-10 1-420 16,14-1 268-16,-1 0-380 15</inkml:trace>
          <inkml:trace contextRef="#ctx0" brushRef="#br0" timeOffset="270044.6396">6432 14628 880 0,'17'4'328'0,"18"-8"-256"15,11 0-16-15,-20 1 56 0,12-1-72 16,5 4 0-16,8 0-24 15,0 0-232-15,9 7 120 16,-9 5-592-16</inkml:trace>
          <inkml:trace contextRef="#ctx0" brushRef="#br0" timeOffset="271214.7511">6650 14374 364 0,'-9'-7'132'0,"22"7"-100"0,-5-4-12 0,-8 4 68 0,0 0-52 15,0 0 68-15,0-4-64 16,0 1 0-16,-4 3-24 16,0 0 16-16,4 0-20 15,-4 0 56-15,-5-8-36 0,9 8 80 16,0 0-60-16,0 0 8 16,0 11-36-16,0-3 32 15,0 3-32-15,0 8 20 16,-13 8-24-16,9 7 28 15,-4 19-32-15,-5 11-12 16,-4 12-8-16,8-1 28 16,-4-10-12-16,5-8 4 0,4-12-8 15,-1-11 4 1,1-7-8-16,0-8 32 0,8-8 8 31,-4-11-24-31,0 0-96 0,0-8 40 16,0 1-200-16,-4-5 132 15,4-3-448 1,-9 4 308-16,-8-12-4 16</inkml:trace>
        </inkml:traceGroup>
        <inkml:traceGroup>
          <inkml:annotationXML>
            <emma:emma xmlns:emma="http://www.w3.org/2003/04/emma" version="1.0">
              <emma:interpretation id="{B7C36546-F28D-4AD7-9829-3988A33CB9F5}" emma:medium="tactile" emma:mode="ink">
                <msink:context xmlns:msink="http://schemas.microsoft.com/ink/2010/main" type="inkWord" rotatedBoundingBox="8684,14321 9346,14337 9318,15519 8656,15503"/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72682.7447">7761 14870 860 0,'-8'-3'320'0,"16"-1"-248"0,1 4-20 0,3 0 84 15,10 4-84-15,-1 3-12 16,4 1-24-16,1 7-24 16,-9 4 4-16,4-4 12 0,-8 0-4 15,-4 4-28-15,-1-4 12 16,-16-4 4-16,-14 5 8 16,-7-1 0-16,-1-8 0 0,-4 1 0 15,-5-1 0-15,5 1 0 16,13-4 0-16,4 0 16 15,4 7-8-15,13 0-4 16,13 1 0-16,8-1-24 16,9 4 12-16,-9-4 20 15,9 1-4-15,0-5 24 16,-9-3-20-16,-8 0-128 16,4 0 64-16,-8-4-132 15,-5-4 104-15,-8 0-516 16</inkml:trace>
          <inkml:trace contextRef="#ctx0" brushRef="#br0" timeOffset="272977.993">7927 14041 488 0,'4'-34'180'0,"-4"27"-140"0,9-5-12 15,-1 9 152 1,5-1-104-16,-4 4 76 0,3 7-88 15,5 5-28-15,-4 7-20 16,-4 3 4-16,-5 1-12 0,-4 4 4 16,-4-5-4-16,-5 1 12 15,-4-8-12-15,-4-3 24 16,5-1-20-16,-5-4 4 0,12-7-8 16,-3 0 56-16,8 0-36 15,13-3 8-15,12-1-24 16,9 4-484-16,9 0 260 15</inkml:trace>
          <inkml:trace contextRef="#ctx0" brushRef="#br0" timeOffset="272026.9526">7569 14197 612 0,'0'-42'228'0,"9"19"-180"0,4-7-12 16,-13 19 116-16,0-1-92 15,0 8 20-15,0 16-48 16,-13 14-20-16,-4 16-8 15,-4 7 28-15,-5 8-16 0,0 3 20 16,5 12-20-16,-4 8 36 16,3-1-28-16,14-7 12 15,-5-7-20-15,5-12 36 16,3-16-28-16,-3-10 56 0,8-27-36 16,8-11-20-1,5-20-128-15,8-14 52 16,18-16-236-16,3 1 164 15,9 7-80-15,5 11 124 16,3 8 104-16,1 8-8 16,-17 14 52-16,-1 8-36 15,-21 4 60-15,-4 4-52 16,-12 8 8-16,-18-1-28 16,-4 8 24-16,-26-4-28 0,1 0 20 15,-18 0-20-15,9-3 8 16,-4-5-12-16,16-7 12 15,5-4-16-15,13 1-4 16,4-5 0-16,13 4-24 16,16 1 12-16,1 6 92 15,4 9-44-15,13 7 52 16,-4 11-52-16,-1 8-12 16,-4 3-16-16,1 5 16 15,-1-12-16-15,-8 0-152 16,8 0 72-16,-4-8-536 15</inkml:trace>
        </inkml:traceGroup>
        <inkml:traceGroup>
          <inkml:annotationXML>
            <emma:emma xmlns:emma="http://www.w3.org/2003/04/emma" version="1.0">
              <emma:interpretation id="{D9A2C507-2C7F-4471-AF2C-D6CD3BBF152E}" emma:medium="tactile" emma:mode="ink">
                <msink:context xmlns:msink="http://schemas.microsoft.com/ink/2010/main" type="inkWord" rotatedBoundingBox="9819,14816 10274,14827 10265,15233 9809,15222"/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74167.4781">8523 14867 892 0,'30'0'332'0,"-17"3"-260"0,8-6-20 16,0 3-8-16,5 0-36 15,0 0 24-15,8 3-20 16,4-3-76-16,0-3 36 16,-4 3-124-16,0 0 88 0,-8 0-88 15,-5 0 88-15,-4-4-180 16,-4 4 140 0,-4 7-220-16</inkml:trace>
          <inkml:trace contextRef="#ctx0" brushRef="#br0" timeOffset="273726.6791">8647 14503 340 0,'-9'-11'128'0,"9"15"-100"0,0-8-8 0,0 4 236 16,0 0-144-16,0 0 116 15,0 0-136-15,9-4 48 16,-1 0-80-16,-3 0 80 0,16 1-80 15,-4-1 44-15,17 0-64 16,4 4-12-16,1 0-16 16,7 4-64-16,1 3 28 15,-13 1-280-15,5 3 168 16,-27 1-488 0</inkml:trace>
        </inkml:traceGroup>
        <inkml:traceGroup>
          <inkml:annotationXML>
            <emma:emma xmlns:emma="http://www.w3.org/2003/04/emma" version="1.0">
              <emma:interpretation id="{21B2B23C-4718-4CB4-BBB0-CA48BAE6217D}" emma:medium="tactile" emma:mode="ink">
                <msink:context xmlns:msink="http://schemas.microsoft.com/ink/2010/main" type="inkWord" rotatedBoundingBox="10806,14388 13453,14452 13423,15684 10777,15621"/>
              </emma:interpretation>
              <emma:one-of disjunction-type="recognition" id="oneOf5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76200.5259">10307 15287 756 0,'-12'0'280'0,"16"0"-216"0,17-8-20 0,-8 8 84 16,8-15-80-16,5 4-12 16,4-12-20-16,8 4 12 0,5-11-16 15,-5-4-20-15,9-4 0 0,4 4 56 16,8-4-24-16,1-11 32 16,4-16-28-16,0-10 8 15,-22-9-20-15,-3 5-8 16,-9 11-4-16,-5 7-4 15,-4 12 0-15,-4 7 0 16,-4 1 0-16,0 10 8 16,-5 12-4-16,-3 4 16 15,-1 4-12-15,-4 3-28 16,0 8 8-16,0 0 24 16,-4 12-8-16,-5 3 28 15,-4 8-20-15,-4 14 40 16,0 13-28-16,5 10-12 15,-1 5-8-15,13-5 40 0,-9-3-24 16,9-8 16-16,9-11-20 16,-5-8 8-16,13-15-12 15,-4-7-44-15,4-8 20 16,4-11-68-16,0-12 44 16,1-15-44-16,-1-15 44 15,0-8-24-15,1 5 36 16,-5 3 12-16,4 4 8 15,-13 7-16-15,5 12 12 16,-4 3 100-16,-5 8-48 16,-4 8 8-16,0 7-32 0,0 4 4 15,-4 11-12-15,0 5 0 16,-1 10-4-16,5 8 20 16,0 4-16-16,0 7 4 15,0 1-8-15,0-1 28 16,-13-3-20-16,9-4 4 15,0-12-12-15,-5-3-16 16,-3-8 4-16,3-4-172 16,9-11 96-16,0-3-260 15,9-5 192-15</inkml:trace>
          <inkml:trace contextRef="#ctx0" brushRef="#br0" timeOffset="275762.2179">10444 14246 340 0,'0'-57'128'0,"12"38"-100"0,18-19-8 0,-13 19 68 16,0 0-52-16,0 0 68 16,0 8-64-16,0 7 88 15,-4 12-72-15,0 11 88 16,-4 11-84-16,-5 8 16 0,-4 4-44 15,0-8-12-15,-4 0-12 16,-5-8 36-16,0 1-20 16,-8-5 32-16,-8-6-32 0,-1-5-40 15,1-4 8-15,-5-3-52 16,4-4 32-16,1-4 8 16,8-3 8-16,13-1 4 15,12 1 0-15,9 3-20 16,9-4 16-16,8 8 84 15,0 4-40-15,8 4 80 16,5-1-64-16,0 1 8 16,0-1-32-16,-9 5-152 15,-8 3 64-15,-9 0-264 16,-12-4 184-16</inkml:trace>
          <inkml:trace contextRef="#ctx0" brushRef="#br0" timeOffset="275014.258">9779 14480 208 0,'0'-11'76'0,"5"7"-60"0,3-7-4 0,1 7 232 16,-1-3-136-16,-4-1 52 15,5 0-92-15,0 5 44 0,-9-5-60 16,0 1 16 0,0 3-40-16,-5 0 8 0,1 0-20 0,-5 4-8 15,-8 0-4-15,0 4 28 16,-4 4-16-16,-9 3 40 16,-8 4-32-16,4 12 64 15,-9 14-48-15,5 12 36 16,4 4-44-16,8 3 8 15,14-3-24-15,12-8 8 16,0-7-12-16,12-12 44 16,10-7-28-16,3-8 12 15,14-3-24-15,3-12-140 16,5-4 68-16,-4-4-96 16,-1-11 88-16,5-11 8 15,-13 4 32-15,4-9-20 0,-8 9 28 16,-17 3 4-16,4 8 12 15,-13 8 44-15,5 14-24 16,-9 12 80-16,0 11-56 16,8 4-20-16,5 4-16 15,8-11 8-15,13 7-8 16,5-11 24-16,3-12-20 16,1 4 24-16,-5-11-24 15,-8 0-20-15,-4-12 0 16,-9 8 4-16,-5-11 4 15,-7-4 8-15,-5-12-4 0,-9 1-20 16,1-20 8-16,-5-3 12 16,-8 0 0-16,-1-4 8 15,1 11-8-15,0 4 40 16,4 8-20-16,4 3-4 16,4 5-12-16,1 3-16 15,16 4 4-15,5 7-312 16,4 4 168-16</inkml:trace>
          <inkml:trace contextRef="#ctx0" brushRef="#br0" timeOffset="281710.0641">11449 15203 404 0,'12'-7'148'0,"-3"7"-112"0,-1-4-12 0,1 4 84 15,-1 0-64-15,1-4 80 16,-5 0-72-16,-4 4 36 15,0-3-52-15,0-1 24 16,0 4-32-16,0-4-16 0,0 4-8 16,5-4 4-16,3 1-4 15,5-1-20-15,4-4 8 0,0-3 56 16,0 11-24-16,0-8-36 16,0 4 4-16,0 1 20 15,0 3-8-15,-4 0 0 16,4 0 0-16,-4 3 28 15,-1 9-16-15,1-8 20 16,4 3-20-16,5 1-24 31,-5-1 0-31,0 1 32 16,4-1-16-16,-8 1-8 16,4 0-4-16,-9-5 28 15,5 5-12-15,-5 0 12 16,1 3-12-16,-5-4 0 15,1 1-4-15,3-4 36 16,1 0-20-16,3-8-4 0,1 8-12 16,4-16-24-16,0 5 8 0,4-16-32 15,1 12 24-15,-1-12-204 16</inkml:trace>
          <inkml:trace contextRef="#ctx0" brushRef="#br0" timeOffset="277190.5324">11568 14613 444 0,'0'0'164'0,"4"-8"-124"0,-4 1-16 16,4 3 156-16,5 0-104 16,-1-3 140-16,5 3-128 15,-4-4 12-15,-1 5-60 16,5-1 36-16,8 4-44 0,-12 0 48 15,12 0-48-15,-12 4 4 16,3 7-24-16,1-11 12 16,4 7-16-1,5-3 24-15,-10 4-20 0,10-8 4 16,-1 4-8-16,4-4-8 16,1 0 4-1,12 0 4-15,-8 3-4 0,-9 1-20 16,1 4 8-16,-14-1-40 15,-8 1 28-15,-8-1-168 0,-5 1 104 16,4-8-336 0,1 4 236-16</inkml:trace>
          <inkml:trace contextRef="#ctx0" brushRef="#br0" timeOffset="276785.957">12160 14352 704 0,'-13'-8'264'0,"9"8"-208"0,-9-4-12 0,9 4 116 16,-1-3-96-16,-3 3-16 15,-5 0-32-15,0 0-16 16,-4 0 4-16,-4 0 12 0,-4 3-8 0,-1 1-12 16,0-4 0-16,1 4 72 15,-5 0-36-15,5 0 4 16,3-1-20-16,-3 1-4 15,3 0-4-15,1 3-8 16,0 5 4-16,0-1-4 16,-5 4 0-16,0 4 60 15,5 4-32-15,0 7 32 16,4 4-32-16,4 4 0 16,4 4-16-16,5-1-16 15,4 1 0-15,4 0 56 16,14-8-28-16,3-4-12 15,0-3-4-15,9-1 16 16,-5-7-12-16,5-4-12 0,0 0-4 16,0-3-4-16,-9-5 0 15,0-3 0-15,-3-4 0 16,-6 0 0-16,1 0 0 16,-4-4-108-16,-9-3 64 15,0-1-148-15,0 0 116 16,-9 1-428-1,5 3 284-15,-5-7-156 16</inkml:trace>
        </inkml:traceGroup>
      </inkml:traceGroup>
    </inkml:traceGroup>
    <inkml:traceGroup>
      <inkml:annotationXML>
        <emma:emma xmlns:emma="http://www.w3.org/2003/04/emma" version="1.0">
          <emma:interpretation id="{2AA7F800-3431-4AAF-98A6-39BBA355E3C4}" emma:medium="tactile" emma:mode="ink">
            <msink:context xmlns:msink="http://schemas.microsoft.com/ink/2010/main" type="paragraph" rotatedBoundingBox="3244,16132 16029,15904 16063,17822 3278,18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B08D1D-3FE4-4C98-A994-4BD114DBFF6D}" emma:medium="tactile" emma:mode="ink">
              <msink:context xmlns:msink="http://schemas.microsoft.com/ink/2010/main" type="line" rotatedBoundingBox="3244,16132 16029,15904 16063,17822 3278,18050"/>
            </emma:interpretation>
          </emma:emma>
        </inkml:annotationXML>
        <inkml:traceGroup>
          <inkml:annotationXML>
            <emma:emma xmlns:emma="http://www.w3.org/2003/04/emma" version="1.0">
              <emma:interpretation id="{79679DB5-55F9-401C-9EA0-80CA3D253FBD}" emma:medium="tactile" emma:mode="ink">
                <msink:context xmlns:msink="http://schemas.microsoft.com/ink/2010/main" type="inkWord" rotatedBoundingBox="3244,16132 6111,16081 6134,17423 3268,17475"/>
              </emma:interpretation>
              <emma:one-of disjunction-type="recognition" id="oneOf5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32515.69">2902 16593 904 0,'-21'18'332'0,"25"-14"-256"0,9 8-24 0,8-9 248 15,9 1-176-15,17 0 56 0,13 0-108 16,-1 0-44-16,5-1-16 16,-8 1-224-16,-5-4 116 0,-5 4-368 15,1-4 260-15,4-4-424 16</inkml:trace>
          <inkml:trace contextRef="#ctx0" brushRef="#br0" timeOffset="332366.3326">3056 16320 676 0,'-5'-4'248'0,"14"12"-192"0,8-4-16 15,-4-1 180-15,8 1-128 16,0 0 0-16,5 4-60 0,4-1-20 16,-1 4-8-16,1-3-92 0,-4 0 48 15,-5-1-144-15,-8 1 104 16,-9 3-252 0</inkml:trace>
          <inkml:trace contextRef="#ctx0" brushRef="#br0" timeOffset="332759.3388">3665 16358 768 0,'-34'-4'284'0,"34"4"-220"0,0 4-20 15,4 3 100-15,9 5-88 16,8 7 40-16,13 11-56 0,9 4-24 16,-1 11-8-16,1-3 16 0,-1 0-12 15,-3-1-32-15,-5-7 12 16,-13-7-148-16,4-8 84 16,-7 4-268-16,-6-16 192 15</inkml:trace>
          <inkml:trace contextRef="#ctx0" brushRef="#br0" timeOffset="332975.9163">4048 16445 880 0,'-21'0'328'0,"16"11"-256"0,-12 4-16 0,0 1 124 0,0 2-108 15,-4 17 8-15,-13 6-52 16,-4 1 0-1,-1-1-16-15,1-3-44 0,4-4 20 0,4-7-148 16,0-8 88-16,0-4-116 16,9-4 104-16,0-11-336 15</inkml:trace>
          <inkml:trace contextRef="#ctx0" brushRef="#br0" timeOffset="333224.1476">3809 16286 676 0,'0'-23'248'0,"5"19"-192"0,-1-11-16 0,0 4 136 16,0-4-104-16,5 7 60 15,4-11-76-15,-1 4-52 16,-3-4-4-16,4 8 32 0,0 0-20 15,4 3 96-15,-13 4-60 16,13 16 48 0,4 6-56-16,-12 13-20 15,3-5-420-15,-3 8 216 16,-1 0-516-16</inkml:trace>
          <inkml:trace contextRef="#ctx0" brushRef="#br0" timeOffset="334046.3138">4521 15915 612 0,'-5'-23'228'0,"5"23"-180"0,-4 0-12 0,4 0 44 0,0 8-52 16,0 15 16-16,-4 11-28 15,-5 11 108-15,1 12-72 16,-9 11 24-16,4 0-44 0,0 8 68 16,0 7-56-16,-4 8 4 15,0-15-28-15,4-8 40 16,5-19-32-16,-5-19 72 31,5 1-52-31,-1-24 72 0,5-14-68 16,4-24-16-16,4-22-24 15,5-7-116-15,-1-5 56 16,13 12-128-16,5 4 96 0,8 15 4 16,-4 0 48-16,4 15 60 15,-4 4-12-15,0 7 8 16,-9 8-16-16,-4 0 12 0,-4 8-16 16,-13 3 40-16,-13 1-24 15,-4 3 4-15,-17-4-16 16,-4 1 0-16,-5-5-4 15,0 8-40-15,9-11 16 16,9 4-12-16,3-1 16 16,10 8-20-16,7-3 20 15,14 10 68-15,8 12-32 16,8 0 64-16,5 1-52 16,0 6-8-16,-4-7-16 15,-1 0 24-15,-3-7-20 0,-10-4-120 16,5-5 56-16,-8-6-352 15,4-5 220-15,-22 1-508 16</inkml:trace>
          <inkml:trace contextRef="#ctx0" brushRef="#br0" timeOffset="334214.7622">4606 16752 840 0,'8'22'312'0,"22"1"-244"0,-9 7-16 16,-12-11 128-16,8 4-108 15,4 0 32-15,0-5-60 16,-4 1-28-16,5 0-8 16,-1-4-256-16,-4-3 136 0,-4-5-376 15,-13-7 272 1,4 12-156-16</inkml:trace>
          <inkml:trace contextRef="#ctx0" brushRef="#br0" timeOffset="334377.6954">4844 16846 912 0,'-4'8'340'0,"4"-5"-264"0,-4 5-24 0,-9 0 228 15,-4 7-164-15,0 4 36 16,-5 3-96-16,5 5 4 16,-4 3-40-16,8 0-324 0,-4-3 160 15,-4 3-760-15</inkml:trace>
          <inkml:trace contextRef="#ctx0" brushRef="#br0" timeOffset="331541.176">2064 15983 456 0,'-5'-7'168'0,"14"-5"-128"0,-5 1-16 0,9 3 156 16,-5-3-104-16,-3 0 68 0,3-8-84 15,5 7 28-15,-5 5-52 16,-8 3-12-16,0 4-12 0,9 15-12 16,-9 12 4-16,-4 10 64 15,-1 13-36-15,-3 3 24 16,-1 7-36-16,-3 1 8 15,-1-4-16-15,0 3 36 16,-4 4-24-16,0 5 4 16,0-5-16-16,4-7 20 15,5-8-20-15,-5-11 4 16,4-8-8-16,9-11 72 16,-4-8-44-16,4-11 4 15,4-7-24-15,5-8 8 16,-1-16-16-16,5-10-20 0,0-9 4 15,4 1-100-15,4 0 56 16,5 7-28-16,4 5 44 16,4 6 16-16,13 9 8 15,4 6 12-15,4 13 0 16,0 3 16-16,-12 3-8 16,-9 9-4-16,-8 3 0 15,-22 8 20-15,-21 3-12 16,-13 8-4-16,-13 8-4 15,-3-8 12-15,-1-8-8 16,4-7 4-16,5-7-4 0,4-12 20 16,4-8-16-16,13-3-20 15,8-1 0-15,5-3-24 16,4 4 20-16,4 3-12 16,1 5 12-16,3 6-8 15,1 9 8-15,-1 10 0 16,-4 5 4-16,-4 7 24 15,0 4-8-15,5-4 76 16,-1 0-48-16,9-4 68 16,-5 4-64-16,9-7-8 15,5-1-20-15,3-3 32 16,1 0-20-16,-1-8 20 16,1 4-24-16,-5-12 16 15,-4 1-20-15,-8-4-44 16,-9-4 16-16,-5-4-252 15,-3-7 144-15,-5-1-460 0,-4-11 324 16</inkml:trace>
          <inkml:trace contextRef="#ctx0" brushRef="#br0" timeOffset="331945.6739">2106 15832 716 0,'-8'-8'264'0,"16"8"-204"0,-8-4-16 16,0 1 140-16,9-1-108 16,-1 0 40-16,5 0-68 15,0-3 96-15,16-1-84 16,1 4 36-16,4 1-56 0,5-1 12 16,-5 4-32-16,13-4-8 15,-13 0-8-15,8 4 4 16,5 4-4-16,-13-4 24 15,0-4-16-15,-8 8-144 0,-1 4 68 16,-3-1-272-16,-5 8 188 16,-5-3-584-1</inkml:trace>
        </inkml:traceGroup>
        <inkml:traceGroup>
          <inkml:annotationXML>
            <emma:emma xmlns:emma="http://www.w3.org/2003/04/emma" version="1.0">
              <emma:interpretation id="{D7FAEA5D-E52A-42AD-93A4-55B1A8D34CD7}" emma:medium="tactile" emma:mode="ink">
                <msink:context xmlns:msink="http://schemas.microsoft.com/ink/2010/main" type="inkWord" rotatedBoundingBox="6895,16179 8751,16146 8783,17952 6927,17985"/>
              </emma:interpretation>
              <emma:one-of disjunction-type="recognition" id="oneOf5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34860.9801">5645 16646 904 0,'-22'-19'332'0,"22"11"-256"0,9-7-24 0,-1 7 132 15,14 1-112-15,8-1 8 0,8 4-52 16,4 8-16-16,5 4-8 16,0-1-76-16,0 1 40 0,-4-1-296 15,3 1 184-15,-7-4-436 16,-14 7 328 0,1-11 40-16</inkml:trace>
          <inkml:trace contextRef="#ctx0" brushRef="#br0" timeOffset="335400.9172">5798 16449 612 0,'-4'-4'228'0,"4"8"-180"0,4-1-12 15,-4-3 168-15,4 12-120 16,-4 7 0-16,0 11-52 16,-8 12-12-16,-1 7-12 15,-4 0 12-15,1 0-12 0,-1-3 16 16,0-8-16-16,5-8 4 16,-1-4-4-16,9-7-32 15,0-4 12-15,0-7-504 16,0 3 280-16</inkml:trace>
          <inkml:trace contextRef="#ctx0" brushRef="#br0" timeOffset="336343.9235">6339 16479 704 0,'-4'-11'264'0,"4"7"-208"0,-5 0-12 0,1 12 116 0,0-8-96 0,-5 19 44 0,1-1-64 16,-1 1-8-16,5 15-20 16,4 4 24-16,8-4-24 0,5 0-12 15,9-7-8-15,7-12 20 16,5-4-8-16,5-7-48 15,-5-8 24-15,-4-7-16 16,-1-4 20-16,-12 0 24 16,-4-4-4-16,-9 4-40 15,-8 7 20-15,-4 16-24 16,-5 11 20-16,-4 15 36 16,0 11-12-16,0 8 8 15,4 19-8-15,0 11 48 0,0 20-32 16,5-20-20-16,-5-7-4 15,-4-12 8-15,-4-7-4 16,-5-16 16-16,1-18-12 16,-5-8 32-16,0-22-24 15,5-12 20-15,3-23-20 16,1-19-8-16,8-3-4 16,13 4-4-16,9 7 0 15,8 11-44-15,4 12 24 16,5 7 52-16,3 4-16 15,1 8 20-15,0-1-20 0,-4 12 8 16,-5-7-12-16,0 7-132 16,-4-12 68-16,-4 5-396 15,-9-1 248-15,-17 1-344 16</inkml:trace>
          <inkml:trace contextRef="#ctx0" brushRef="#br0" timeOffset="336643.7946">6326 16301 716 0,'4'-19'264'0,"13"15"-204"0,9-11-16 16,-9 8 88-16,8-8-80 15,1-4 8-15,4 0-40 16,-9-4-4-16,-4-4-8 0,4 5 56 0,-12 3-36 15,-1 7 76-15,-3 1-56 16,3 11 0-16,1 11-28 16,-5 8 40-16,-4 8-32 15,8 3 20-15,1-7-28 16,4 0-16-16,0-4-8 16,-1-4-260-16,1-8 144 15,0-3-480 1,4 0 336-16,8-8-92 15</inkml:trace>
          <inkml:trace contextRef="#ctx0" brushRef="#br0" timeOffset="337124.5989">7139 15798 904 0,'0'3'332'0,"0"5"-256"0,-8 22-24 16,12-3 52-16,-4 18-68 15,-17 20 4-15,13 6-24 16,-13 1-20-16,4 8 0 16,-4-1 20-16,-4 8-8 0,-1-7 16 15,10-12-16-15,-5-11 48 16,0-16-28-16,4-14 64 16,0-12-52-16,4-19 0 15,5-15-24-15,4-18-180 16,9-16 92-16,8-4-284 0,13 4 204 15,12 7-76-15,1 9 136 16,16 6 144-16,-16 12-24 16,-13 8 116-16,-9 3-80 15,-12 12 120-15,-9 4-104 16,-9 3 84-16,-12-7-96 16,-22 15 72-16,5-4-80 15,-9 4-56-15,0 4-8 16,13 3 48-16,4 4-20 15,22 4-56-15,8 0 20 16,8 1 76-16,9-1-32 0,5-4-16 16,3-4-16-16,-4 1-108 15,-4-4 60-15,5-1-140 16,-1 5 108-16,-4-1-288 16,-8 1 204-16,-14 3-392 15</inkml:trace>
          <inkml:trace contextRef="#ctx0" brushRef="#br0" timeOffset="337845.045">7212 16876 800 0,'-13'-19'296'0,"21"16"-232"0,-3-5-16 0,3 4 80 0,5-3-80 16,-4 3 16-16,8 4-40 15,-5 4-4-15,1 3-12 16,-4 5-8-16,8-1 4 0,-5 4-24 15,5 0 12-15,0-3 20 16,1-5-4-16,3-7-72 16,0 0 32-16,0 0-56 15,1-11 48-15,-5 7-4 16,-9 0 24-16,-8-3 4 16,-4 3 8-16,-9 0 60 15,-4 4-28-15,0 8 60 16,0 3-48-16,-4 8 0 15,12 8-20-15,-3 26 24 16,12 22-24-16,0 12 20 0,-9 0-20 16,9-3 28-16,-9-16-28 15,-3-8 12-15,-10-3-16 16,5-19 28-16,-4-8-24 16,-4-15 64-16,-5-11-44 15,0-11-8-15,0-9-16 16,5-10-12-16,3-16 4 15,14-7 12-15,12 0-8 16,13 0-48-16,13-1 24 16,4 5-8-16,4 0 16 15,9 3-284-15,13 8 160 0,-1 15-632 16</inkml:trace>
        </inkml:traceGroup>
        <inkml:traceGroup>
          <inkml:annotationXML>
            <emma:emma xmlns:emma="http://www.w3.org/2003/04/emma" version="1.0">
              <emma:interpretation id="{0561B121-A82E-47C7-94CB-392F873D01D1}" emma:medium="tactile" emma:mode="ink">
                <msink:context xmlns:msink="http://schemas.microsoft.com/ink/2010/main" type="inkWord" rotatedBoundingBox="9401,16313 11018,16284 11043,17699 9426,17728"/>
              </emma:interpretation>
              <emma:one-of disjunction-type="recognition" id="oneOf5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38239.3066">8127 16672 756 0,'0'-23'280'0,"0"16"-216"0,0-5-20 0,0 5 224 15,9-1-156-15,-5-3 132 16,13 3-140-16,4-7 4 16,13 8-64-16,5 7-28 0,12 0-8 15,-4 3-116-15,4 1 60 16,0 0-324-16,-13-4 208 0,-8-8-372 16</inkml:trace>
          <inkml:trace contextRef="#ctx0" brushRef="#br0" timeOffset="338464.0248">8395 16286 820 0,'-8'11'304'0,"-1"4"-236"0,-3 8-20 16,12 4 28-16,-13 22-52 15,9 11 0-15,-5 1-16 16,1 3 20-16,-5-3-16 16,4-12-4-16,1-7-4 0,-1-8-48 0,1-15 24 15,-1 3-300-15,1-10 176 16</inkml:trace>
          <inkml:trace contextRef="#ctx0" brushRef="#br0" timeOffset="339075.6381">8655 16661 808 0,'-4'-19'300'16,"17"19"-232"-16,8-8-20 0,-4 8 160 0,13 0-124 15,4 0 8-15,4 0-52 16,5 4-216-16,-1 4 96 16</inkml:trace>
          <inkml:trace contextRef="#ctx0" brushRef="#br0" timeOffset="338925.6324">8757 16347 600 0,'17'-23'224'0,"1"23"-176"0,11-8-12 16,-12 8 116-16,5-4-92 16,-1 4 20-16,13 0-48 15,-8 8-4-15,3 0-16 16,-7-1-16-16,-10 1 0 0,5 3 48 16,-12 0-8-1,3 5-16-15,-16 2 24 16,-1 5-28-16,-12 4-4 15,0 7-8-15,-13 4 12 16,-5-1-8-16,5 1-20 16,-4-4 4-16,12 0 56 0,5-3-24 15,8-5 52 1,5-7-44-16,20 0-8 16,10-8 32-16,3-3-36 15,5 3-112-15,4-3 48 16,-4-4-240-16,-4 0 160 15,-5-1-352 1,-34 5 84 0</inkml:trace>
          <inkml:trace contextRef="#ctx0" brushRef="#br0" timeOffset="339331.6515">8830 16210 600 0,'0'-22'224'0,"13"18"-176"0,4-11-12 0,-5-1 176 16,-3 5-124-16,12-12 28 16,1 8-72-16,3-7-8 15,1-5-24-15,-5 4-8 0,0 4 0 16,-4 4-32-16,-4 8 16 15,-4 10 56-15,-9 16-20 16,0 8 16-16,0 3-24 16,0 4 28-16,0 0-28 15,0 0-252-15,8-7 128 16</inkml:trace>
          <inkml:trace contextRef="#ctx0" brushRef="#br0" timeOffset="339667.8697">9303 15938 728 0,'-18'26'268'0,"18"1"-208"0,-12 18-16 15,12-11 44-15,0 15-56 16,0 12 4-16,-9 7-20 15,9 15 24-15,0 8-24 16,9-4-4-16,-9-11-8 0,-5-12 4 16,5-14-4-16,0-13 60 15,0-25 0 1,5-16-32-16,-1-19-184 16,4-15 80-16,5-18-528 15</inkml:trace>
          <inkml:trace contextRef="#ctx0" brushRef="#br0" timeOffset="339903.349">9703 16290 788 0,'13'7'292'0,"-22"1"-228"0,-4 3-16 0,-4-3 152 15,-13-1-120-15,-12 5 72 16,-22 3-88-16,9 4-8 16,4 3-36-16,4 1-4 0,4 0-8 0,13 0-16 15,9-1 4-15,8 5-24 16,5-1 16-1,16 5 48-15,5-1-16 0,0 0 60 16,8-3-44-16,5-1-8 16,-5 1-16-16,-4-5 24 15,-4 5-20-15,-1-4-84 16,1-4 36-16,0-1-228 16,0 1 144-16,4-4-580 15</inkml:trace>
          <inkml:trace contextRef="#ctx0" brushRef="#br0" timeOffset="340491.9325">9409 17069 1040 0,'-17'-11'384'0,"17"11"-300"0,8 4-20 0,5-4 112 15,13 0-108-15,12 4 52 16,17 3-72-16,5 5-264 16,0-1 116-16,-5 0-828 15</inkml:trace>
          <inkml:trace contextRef="#ctx0" brushRef="#br0" timeOffset="340307.4235">9626 16880 664 0,'-13'-4'244'0,"18"8"-188"0,-1-8-16 0,-4 4 156 16,8 4-116-16,1-4 56 16,-1 0-80-16,1 0-16 15,-1 4-24-15,1 0-4 0,4 0-4 16,0 3 12-16,-1 4-12 16,1 1-28-16,0 3 8 15,-5 8 24-15,-3-4-8 16,-10 0 0-16,-7 3 0 0,-5 1 4 15,-9 3-4-15,-4 1-4 16,0-1 4-16,1 1-16 16,3-4 8-16,0-1 12 15,9-3-4-15,5 0 8 16,7-4-8-16,5 0 40 16,13-3-20-16,8 3-4 15,9-4-12-15,0 4 4 16,0-3-8-16,0-5-28 15,-5 1 12-15,-3-4-172 16,-10-4 104-16,-7-4-232 16,-10 0 176-16</inkml:trace>
        </inkml:traceGroup>
        <inkml:traceGroup>
          <inkml:annotationXML>
            <emma:emma xmlns:emma="http://www.w3.org/2003/04/emma" version="1.0">
              <emma:interpretation id="{2CE0B345-874B-4667-A004-4AF80FDED7F1}" emma:medium="tactile" emma:mode="ink">
                <msink:context xmlns:msink="http://schemas.microsoft.com/ink/2010/main" type="inkWord" rotatedBoundingBox="11895,16739 12403,16730 12410,17092 11901,17101"/>
              </emma:interpretation>
              <emma:one-of disjunction-type="recognition" id="oneOf6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46583.1907">10703 16407 508 0,'-8'0'188'0,"-1"4"-148"0,9-4-8 0,0 0 124 0,-4 4-92 0,4-4 88 0,0 0-88 15,0 0-16-15,0 0-28 16,0 0 36-16,4-4-28 0,5 4-4 15,4 0-16-15,-5 0 20 16,1 0-16-16,4 0 4 16,8 0 16-1,9 0-16-15,4 0 20 16,4-8-24-16,5 8 32 16,3-7-28-16,-11 7-4 0,3-8-8 15,-8 4 12-15,-9 1-8 16,0 3 32-16,-8-4-24 15,-4 4 12-15,-9 0-16 16,-5 0-8-16,1 0 0 16,0 4-120-16,-1-1 64 15,5 5-312-15,0-1 200 16</inkml:trace>
          <inkml:trace contextRef="#ctx0" brushRef="#br0" timeOffset="347295.5966">10614 16721 384 0,'0'0'140'0,"0"0"-108"0,0 0-8 0,0 0 152 15,0 0-100-15,9-4 60 16,-1 1-80-16,-4-1 80 15,5 0-76-15,-1 0 32 0,1 1-52 16,-9 3 28-16,0 0-36 16,0 0 24-16,4 3-28 15,9 1 0-15,-5-4-16 16,14 4 36-16,3 0-24 16,1-1 4-16,12-6-16 15,5 3 20-15,-5 0-20 16,-4 0-32-16,0 0 12 15,-8 0 20-15,-13 7-8 0,8-3 20 16,-13-4-16-16,-8 0 16 16,0 0-16-16,0 8-48 15,0-8 24-15,0 0-360 16,0 0 208-16,5 7-500 16</inkml:trace>
        </inkml:traceGroup>
        <inkml:traceGroup>
          <inkml:annotationXML>
            <emma:emma xmlns:emma="http://www.w3.org/2003/04/emma" version="1.0">
              <emma:interpretation id="{9F654EAB-70C8-4EC5-A8A3-574109508E67}" emma:medium="tactile" emma:mode="ink">
                <msink:context xmlns:msink="http://schemas.microsoft.com/ink/2010/main" type="inkWord" rotatedBoundingBox="13177,16026 15525,15985 15551,17457 13203,17498"/>
              </emma:interpretation>
              <emma:one-of disjunction-type="recognition" id="oneOf6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49512.0991">12569 15665 676 0,'0'-4'248'0,"-5"4"-192"0,1 0-16 15,4 0 144-15,0 0-108 16,0 0 16-16,0 0-56 16,9 12 88-16,-5 3-68 15,-4 8-24-15,-4 3-20 0,-1 12-12 16,5 4 0-16,-4 3-584 16,-4 0 320-1,-1-18-200-15</inkml:trace>
          <inkml:trace contextRef="#ctx0" brushRef="#br0" timeOffset="350342.2686">12692 16505 592 0,'-8'-3'220'0,"8"3"-172"0,4 0-12 16,4 0 224-16,1 0-148 15,4 0 52-15,4 0-96 16,4 0 0-16,4 0-36 15,5 0-12-15,0 0-12 0,4-4 28 16,0 0-20-16,-4 0-32 16,0 1 8-16,-5-1-236 15,1 0 132-15,-1 0-612 16</inkml:trace>
          <inkml:trace contextRef="#ctx0" brushRef="#br0" timeOffset="350771.948">13467 16305 228 0,'-17'4'84'0,"13"3"-64"0,0 1-8 16,4-1 216-16,-5 1-128 15,1 7 80-15,4 8-104 16,-4 7 64-16,4 15-80 16,0 12 56-16,4 8-64 15,-8 3-4-15,4 0-28 0,0-8 16 16,-9-3-24-16,-4-4 32 15,-8 4-28-15,-9-8 32 16,9-7-32-16,-9-4 32 16,0-12-32-16,-4-11 20 15,-4 0-20-15,4-22 28 0,-4-1-28 16,-5-14 4-16,5-9-12 16,-5-3-156-16,13-4 80 15,5-15-552 1,4-7 340-16,3-16-96 15</inkml:trace>
          <inkml:trace contextRef="#ctx0" brushRef="#br0" timeOffset="350898.75">13305 16157 904 0,'26'-22'332'0,"-9"14"-256"0,0 0-24 0,-9 8 8 0,1 0-44 16,4 4-200-16</inkml:trace>
          <inkml:trace contextRef="#ctx0" brushRef="#br0" timeOffset="348505.4976">11972 16085 340 0,'-8'-22'128'0,"8"18"-100"0,0-8-8 0,0 12 148 0,4-11-96 16,0 4 60-16,5 3-76 16,-5 0 0-16,5-4-32 15,-5 5 32-15,-4 3-32 0,0 0 4 16,0 0-16-16,0 11 64 15,-4 4-44-15,-1 4 40 16,1 8-40-16,0 7 44 16,0 7-44-16,-1 1 20 15,5 7-32-15,-4 12 28 16,0 3-32-16,-5 0 12 16,9-3-16-16,-4-4 20 15,-4-16-20-15,8-3 4 16,-9-8-8-16,5-11 36 15,0-3-20-15,-1-9-4 0,-3-7-12 16,8 0-16-16,-4 0 4 16,4-7-4-16,0-5 0 15,0 1 16-15,0-8-4 16,4-4-4-16,-4-7 4 16,13-4-16-16,-5-4 8 15,1-4-24-15,3 1 16 16,5 7-32-16,5 3 28 15,3 1-20-15,1 11 20 16,4 4-8-16,-1 4 12 0,-3 3 8 16,0 8 4-16,-5 8-12 15,-8-1 8-15,-5 8 28 16,-8 1-12-16,-8 2 4 16,-5 1-8-16,-8 0 4 15,-5-4-8-15,5-3-48 16,-9 3 28-16,9-11-24 15,-5-4 24-15,0-4-8 16,14 4 12-16,-1 0 8 16,-4 0 4-16,8 0-36 15,9 7 20-15,0 5 48 16,0 3-12-16,9 11 36 16,8 1-32-16,-4 11 20 15,-1 0-24-15,14-4 0 16,-5-4-12-16,-4 4 20 0,0-15-16 15,-4 4 24-15,-4-12-24 16,3-3 48-16,-12-8-32 16,0 0-40-16,0 0 4 15,-4-8-140-15,-4 4 80 16,-1-3-188 0,-4-8 144-16,5 7-452 15,4 0 316-15,4-3-12 16</inkml:trace>
          <inkml:trace contextRef="#ctx0" brushRef="#br0" timeOffset="349401.8493">11917 15854 496 0,'-4'-7'184'0,"4"3"-140"0,-9 0-16 0,9 4 208 15,0 0-136-15,0 0 28 0,0 0-76 16,0 0 12-16,0 0-36 16,0 0 36-16,9 0-36 0,-9 0 64 15,0 0-52 1,13 4 20-16,-5 0-40 0,-4 3 44 15,1-3-36-15,3 0 4 16,1-4-20-16,-1 0 12 16,5 0-16-16,8 0 16 15,5-4-16-15,-1 0-12 16,5-3 0-16,0 3 20 16,-5-3-8-16,1 3-4 15,-5 0 0-15,-4 0 20 16,-8 0-12-16,-1 1 12 15,1-1-12-15,-9 0-8 16,0 4 0-16,0 0-156 16,0-4 84-16,0 4-176 0,4-4 140 15,9 1-372 1</inkml:trace>
          <inkml:trace contextRef="#ctx0" brushRef="#br0" timeOffset="352803.0425">13850 15764 736 0,'-4'-4'272'0,"4"8"-208"0,0-4-20 15,0 0 80-15,0 0-76 16,4 3 32-16,5 1-44 0,4 0-4 15,4 0-20-15,4 0 0 0,9-4-4 16,8-4 20-16,0 0-16 16,1 0 12-16,-5 0-12 15,-9 1-24-15,-3-5 4 16,-10 4 40-16,-3 4-20 16,-9 0-28-16,0 0 8 15,0 0 0-15,0 0 8 16,0 0-124-16,8 0 68 15,1 0-260-15,4 0 176 0,4 8-368 16</inkml:trace>
          <inkml:trace contextRef="#ctx0" brushRef="#br0" timeOffset="351871.8638">13982 15915 528 0,'5'-19'196'0,"-5"15"-152"0,0 4-12 0,0 8 72 16,0 7-64-16,0 15 44 15,-5 16-48-15,1 10 68 16,0 5-56-16,0 3 28 0,-1 8-44 16,-3 12 16-16,-1 3-28 15,1-8 36-15,3-11-32 16,-3-11 20-16,4-15-24 16,-9-4 52-16,9-20-40 15,-5-2 28-15,1-24-32 0,3-7-36 16,-3-19 4-16,8-15-168 15,-4-12 96-15,8 8-92 16,9 4 96-16,4 7-16 16,4 4 52-16,13 12 16 15,4 3 8-15,1 4 92 16,-1 8-48-16,-4 7 44 16,-8 8-44-16,-5 3-20 15,-8 5-4-15,-13 3 8 16,-13 4-8-16,-8 0 16 15,-5 0-16-15,-4 0-20 16,-8-4 4-16,4-4-76 16,8 0 48-16,9-3 12 15,0-4 20-15,9 3 12 16,3 1-4-16,10 3 60 0,3 12-36 16,9 4 60-16,9 7-52 15,8 3-16-15,4 1-12 16,1-4 8-16,3-7-8 15,-8 3 48-15,-4-11-28 16,-9-4-4-16,-4-3-16 16,-4-12-68-16,-13 0 32 15,-13-4-224-15,-4-11 136 16,-8 0-520 0</inkml:trace>
        </inkml:traceGroup>
        <inkml:traceGroup>
          <inkml:annotationXML>
            <emma:emma xmlns:emma="http://www.w3.org/2003/04/emma" version="1.0">
              <emma:interpretation id="{4E82B9B3-BB2A-4B72-AE83-7A5D628E8A7D}" emma:medium="tactile" emma:mode="ink">
                <msink:context xmlns:msink="http://schemas.microsoft.com/ink/2010/main" type="inkWord" rotatedBoundingBox="15771,15917 16029,15912 16032,16083 15774,16088"/>
              </emma:interpretation>
              <emma:one-of disjunction-type="recognition" id="oneOf62">
                <emma:interpretation id="interp70" emma:lang="" emma:confidence="0">
                  <emma:literal>"</emma:literal>
                </emma:interpretation>
                <emma:interpretation id="interp71" emma:lang="" emma:confidence="0">
                  <emma:literal>v</emma:literal>
                </emma:interpretation>
                <emma:interpretation id="interp72" emma:lang="" emma:confidence="0">
                  <emma:literal>V</emma:literal>
                </emma:interpretation>
                <emma:interpretation id="interp73" emma:lang="" emma:confidence="0">
                  <emma:literal>11</emma:literal>
                </emma:interpretation>
                <emma:interpretation id="interp74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353471.1136">14485 15589 528 0,'0'-3'196'0,"4"-1"-152"0,0-4-12 0,1 5 168 16,-1-1-116-16,0 0 52 16,-4 4-76-16,0 0 24 15,4 11-48-15,-4 1 44 0,0 3-48 16,5 0 20-16,-1 4-32 16,-4 0 8-16,4 0-16 15,-4 0 28-15,4-4-24 16,-4-4-56-16,0-3 16 15,0-1-296-15,0-7 176 16</inkml:trace>
          <inkml:trace contextRef="#ctx0" brushRef="#br0" timeOffset="353476.3932">14706 15586 880 0,'0'-15'328'0,"0"15"-256"0,0 0-16 15,0 0 132-15,4 7-112 16,-4 1-48-16,5 3-20 16,-1 4 4-16,4 4-4 15,-3 4-56-15,3 0 24 0,-3-1-304 16,-10 9 176-16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5:53.1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C9B9DD-6163-4421-AE4D-BB702AC6235A}" emma:medium="tactile" emma:mode="ink">
          <msink:context xmlns:msink="http://schemas.microsoft.com/ink/2010/main" type="writingRegion" rotatedBoundingBox="19244,6410 22540,5972 22712,7265 19416,7703"/>
        </emma:interpretation>
      </emma:emma>
    </inkml:annotationXML>
    <inkml:traceGroup>
      <inkml:annotationXML>
        <emma:emma xmlns:emma="http://www.w3.org/2003/04/emma" version="1.0">
          <emma:interpretation id="{9D588B28-3872-4DD1-9916-FA89C7C7E1CA}" emma:medium="tactile" emma:mode="ink">
            <msink:context xmlns:msink="http://schemas.microsoft.com/ink/2010/main" type="paragraph" rotatedBoundingBox="19244,6410 22540,5972 22712,7265 19416,7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0F8C8C-5E67-49C8-AD46-69D2CB0B3768}" emma:medium="tactile" emma:mode="ink">
              <msink:context xmlns:msink="http://schemas.microsoft.com/ink/2010/main" type="line" rotatedBoundingBox="19244,6410 22540,5972 22712,7265 19416,7703"/>
            </emma:interpretation>
          </emma:emma>
        </inkml:annotationXML>
        <inkml:traceGroup>
          <inkml:annotationXML>
            <emma:emma xmlns:emma="http://www.w3.org/2003/04/emma" version="1.0">
              <emma:interpretation id="{09D813F6-1AA2-4451-A604-551078D19BB8}" emma:medium="tactile" emma:mode="ink">
                <msink:context xmlns:msink="http://schemas.microsoft.com/ink/2010/main" type="inkWord" rotatedBoundingBox="20350,6263 22540,5972 22712,7265 20522,7556"/>
              </emma:interpretation>
              <emma:one-of disjunction-type="recognition" id="oneOf0">
                <emma:interpretation id="interp0" emma:lang="" emma:confidence="0">
                  <emma:literal>no-jet</emma:literal>
                </emma:interpretation>
                <emma:interpretation id="interp1" emma:lang="" emma:confidence="0">
                  <emma:literal>~ jet</emma:literal>
                </emma:interpretation>
                <emma:interpretation id="interp2" emma:lang="" emma:confidence="0">
                  <emma:literal>~ jean</emma:literal>
                </emma:interpretation>
                <emma:interpretation id="interp3" emma:lang="" emma:confidence="0">
                  <emma:literal>no-jets</emma:literal>
                </emma:interpretation>
                <emma:interpretation id="interp4" emma:lang="" emma:confidence="0">
                  <emma:literal>~ In,</emma:literal>
                </emma:interpretation>
              </emma:one-of>
            </emma:emma>
          </inkml:annotationXML>
          <inkml:trace contextRef="#ctx0" brushRef="#br0">1099-124 580 0,'-9'-11'216'0,"9"7"-168"0,0 8-12 0,0-4 12 15,22 3-12 1,3 1-20-16,9-4 12 16,13 4-20-16,4 0-56 0,9-4 24 0,-1 0-464 15</inkml:trace>
          <inkml:trace contextRef="#ctx0" brushRef="#br0" timeOffset="179.012">1716-260 208 0,'-8'-4'76'0,"8"8"-60"0,-9 7-4 15,9 0-4-15,0 4-8 16,4 8 68-16,-4 15-36 16,0 15 84-16,0 15-64 15,0 8 36-15,-4 3-52 16,0 8 24-16,0 12-32 15,-9-8 44-15,-4-16-40 16,0-6 28-16,-22-16-32 16,22-12 80-16,-21-26-60 0,4-11 40 0,-13-15-52 15,13-20-12-15,-4-22-12 16,8-7-276-16,9-4 148 16</inkml:trace>
          <inkml:trace contextRef="#ctx0" brushRef="#br0" timeOffset="330.4142">1895-563 600 0,'30'-46'224'0,"-13"31"-176"16,8 8-12-16,-3 14-8 0,-1 1-24 15,-4 7-240-15</inkml:trace>
          <inkml:trace contextRef="#ctx0" brushRef="#br0" timeOffset="1138.9111">2240-181 528 0,'4'-7'196'0,"9"3"-152"0,4 0-12 0,4 4 44 15,1 0-48-15,-1 0 16 16,13 0-28-16,13 0-8 0,25-4-4 16,13 0 12-16,9 1-8 0,0-5 24 15,-5-3-20-15,13-1 4 16,-4 5-8-16,-17-1-68 15,-13 1 32 1,-17-1-92-16,-17 1 64 0,-21 7-220 16</inkml:trace>
          <inkml:trace contextRef="#ctx0" brushRef="#br0" timeOffset="1695.3925">2517 61 236 0,'8'-11'88'0,"-16"15"-68"0,-5 3-4 0,13-3 68 16,-13 4-48-16,-4 7 112 15,0 11-88-15,4-7 36 16,1 4-56-16,7 4 4 16,5-9-28-16,5 5 8 0,7-4-12 15,5-4 36-15,13-7-24 0,4-8 4 16,5-4-16-16,20 0 12 15,-12-7-16-15,-9 3-56 16,5-3 24-16,-13 0-40 16,-9-1 32-16,-4 5-16 15,-17 3 28-15,-8 4 36 16,-1 4-8-16,-4 3 52 16,13 5-32-16,17 3 20 15,13 4-28-15,13-4 28 16,4 0-32-16,8-4 20 15,-8-11-20-15,8-7 20 16,-12-5-24-16,-14-3 4 16,-11-8-8-16,-10-3-8 0,-21-4 4 15,0-12-4-15,-8-3 0 16,0 3-44-16,0 16 24 16,-1 14-188-16,18 20 116 15</inkml:trace>
          <inkml:trace contextRef="#ctx0" brushRef="#br0" timeOffset="874.208">2487-794 156 0,'13'-4'56'0,"0"8"-44"0,4 15-4 0,-5-4-20 16,1 12 4-16,-4 14 164 15,16 12-88-15,-8-7 56 16,0-1-76-16,-4-3 36 16,0-8-48-16,-5 0 68 15,-16-12-56-15,-5-10 80 16,-4 3-72-16,-13-11-8 15,0-8-32-15,5-4 16 0,-5-7-20 16,17-7 24-16,-4-16-24 16,13-12-100-16,-5 5 44 15,5-4-32-15,8 0 40 16,9 15-4-16,4 7 24 0,17 4 16 16,5 8 4-16,3 8 40 15,14 3-20-15,-10 8 48 16,14 3-40-16,-5 1 20 15,5-1-32-15,-5 1 8 16,-4 3-16-16,1-3 36 16,-10 3-24-16,-4-7-180 15,-16 4 84-15,-10-1-256 16</inkml:trace>
          <inkml:trace contextRef="#ctx0" brushRef="#br0" timeOffset="-115.8115">0 137 268 0,'17'-15'100'0,"-8"7"-76"0,8-7-8 0,-5 11 60 15,1-11-44-15,4 8-12 16,0-12-12-16,0 4-20 16,0 7 8-16,-4-7 20 15,-4 7-8-15,8 1 16 16,-4 7-16-16,-1 0-4 15,1 4 0-15,-4 3 4 16,-1 5-4-16,5 6 40 0,12 5-20 16,-12-4 4-16,0 4-16 15,-5-12 36 1,14 8-24-16,-14-4-12 0,5-3-8 16,-4-5 12-16,3-3-8 15,-3-4 24-15,12-4-20 16,-12-3 32-16,12-9-28 15,-8-2-32-15,12-5 8 0,-3 0 8 16,-1 12 4-16,9-8-152 16,-5 11 80-1,-8 8-316-15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7:25.9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77DB0C-F916-4525-9D44-DA1C2953003D}" emma:medium="tactile" emma:mode="ink">
          <msink:context xmlns:msink="http://schemas.microsoft.com/ink/2010/main" type="inkDrawing" rotatedBoundingBox="14790,16735 18299,15432 18735,16606 15226,17909" semanticType="callout" shapeName="Other">
            <msink:sourceLink direction="to" ref="{64248595-05E8-42CA-93DF-14E9B5D4749D}"/>
            <msink:sourceLink direction="to" ref="{38C2DA39-B514-4BC3-8791-26D2A621A127}"/>
          </msink:context>
        </emma:interpretation>
      </emma:emma>
    </inkml:annotationXML>
    <inkml:trace contextRef="#ctx0" brushRef="#br0">16 953 364 0,'-13'7'132'0,"13"8"-100"0,-8 16-12 0,16-1 176 15,5 23-112-15,-5 11 52 16,5 12-76-16,4-8 8 16,-4-7-40-16,13-12 72 0,-5-8-56 15,0-7-4-15,0-11-24 0,-8-4 32 16,9-8-24-16,-5-7 32 15,-5-8-32-15,1-7 4 16,-4-12-16-16,12-18-76 16,-4-27 32-16,-4-27-156 15,8 0 108-15,0 5-12 16,-12-9 60-16,12-14 20 16,-4-12 8-16,4 7 12 15,-8 24-4-15,0 10-12 16,0 16 4-16,0 4 12 15,-1 7-4-15,5 12 8 16,5-4-8-16,-5 7-4 16,0 15 4-16,4 1-4 15,0 11 0-15,-4-4 8 16,-4 11-4-16,0 1 16 16,0-1-12-16,-5 8 4 0,1 0-4 15,-5 11 20 1,0 5 36-16,0-5-32 15,1 0 12-15,-1-3-28 16,5 3 8-16,-1 1-12 16,5-5 28-16,4-7-24 15,17 4 20-15,8-4-20 16,18 0 52-16,17 0-36 16,12 0 28-16,5 0-32 15,34 0 0-15,38 11-16 16,8-14 0-16,52-1-4 15,0 4 12-15,12-8-12 0,1-3 76 16,-22-1-48-16,-34-6 4 16,-17-1-24-16,-21 0 16 15,-26 0-20-15,-30 4-12 16,-25 3-4-16,-21 5-224 16,-30 7 120-16,-26 0-332 15,-26 11 248-15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8:59.1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F0E14D-4FB9-4E51-9D97-3C3977E532E0}" emma:medium="tactile" emma:mode="ink">
          <msink:context xmlns:msink="http://schemas.microsoft.com/ink/2010/main" type="inkDrawing" rotatedBoundingBox="19887,1686 23304,1487 23310,1578 19893,1777" semanticType="underline" shapeName="Other">
            <msink:sourceLink direction="with" ref="{4F2D3599-1EAB-4AAB-AA58-6CAB398FF341}"/>
            <msink:sourceLink direction="with" ref="{5CD713D4-FDE9-40FA-B91C-DAF2B8F62A64}"/>
          </msink:context>
        </emma:interpretation>
      </emma:emma>
    </inkml:annotationXML>
    <inkml:trace contextRef="#ctx0" brushRef="#br0">6 201 580 0,'-4'7'216'0,"4"-3"-168"0,-5 4-12 16,5-8 120 0,5 0-92-16,-5 7 80 15,8 1-84-15,1-8 40 16,-5 11-60-16,13-11 32 15,-4 0-40-15,8 0 36 16,0 8-40-16,18-8 12 16,3-4-24-16,18 0 28 15,0 0-28-15,46-3 40 0,0 3-32 0,61-7-12 16,-23 7-8-16,69-7-16 16,-25 11 8-16,59-8 20 15,-17-3-8-15,25-4-4 16,-34 7 0-16,1-11-4 15,-31 8 0-15,-16-8 8 16,-30 7-4-16,-13-7 24 16,-17 4-16-16,-21-4-40 15,-31-3 16-15,-16 10-132 16,-13 5 84-16,-17-1-392 16,-12 8 252-16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7:51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1F9E66-1004-4736-A0DC-8946A00E230C}" emma:medium="tactile" emma:mode="ink">
          <msink:context xmlns:msink="http://schemas.microsoft.com/ink/2010/main" type="writingRegion" rotatedBoundingBox="1511,276 23142,28 23184,3715 1554,3963"/>
        </emma:interpretation>
      </emma:emma>
    </inkml:annotationXML>
    <inkml:traceGroup>
      <inkml:annotationXML>
        <emma:emma xmlns:emma="http://www.w3.org/2003/04/emma" version="1.0">
          <emma:interpretation id="{83226C47-93F3-486F-95F0-23AB86EA70A3}" emma:medium="tactile" emma:mode="ink">
            <msink:context xmlns:msink="http://schemas.microsoft.com/ink/2010/main" type="paragraph" rotatedBoundingBox="1511,276 23142,28 23163,1831 1532,2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2D81E-5D62-451E-B001-E6452B9C2B60}" emma:medium="tactile" emma:mode="ink">
              <msink:context xmlns:msink="http://schemas.microsoft.com/ink/2010/main" type="line" rotatedBoundingBox="1511,276 23142,28 23163,1831 1532,2080"/>
            </emma:interpretation>
          </emma:emma>
        </inkml:annotationXML>
        <inkml:traceGroup>
          <inkml:annotationXML>
            <emma:emma xmlns:emma="http://www.w3.org/2003/04/emma" version="1.0">
              <emma:interpretation id="{A3AC3103-9EE1-4A4E-A87E-29260EDA4F1B}" emma:medium="tactile" emma:mode="ink">
                <msink:context xmlns:msink="http://schemas.microsoft.com/ink/2010/main" type="inkWord" rotatedBoundingBox="1515,598 3043,580 3057,1799 1529,1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6 311 684 0,'-13'-15'252'0,"13"15"-192"0,0-11-20 0,0 3 84 15,9 8-76-15,-9-7 44 31,4 7-56-31,-4-4 8 0,0 8-28 0,9 11 52 16,-1 4-36-16,1 26 4 16,12 4-24-16,9 12 0 15,0-4-4-15,-1-4-24 16,6-4 8-16,-1-11 32 16,-5-8-16-16,-3-7 60 15,0-4-36-15,-1-8 28 16,-4-3-32-16,-4-12 28 15,9-4-32-15,-9-18-40 16,0 3 8-16,-4-26-44 0,0 3 32 16,-5-22-36-16,5 4 32 0,-9 0 0 15,0 11 16-15,5 3-12 16,-5 13 12-16,0-1-4 16,1 15 4-16,-1-4-12 15,13 9 12-15,-13-5-4 16,13 4 4-16,-12 0 16 15,3 8-4-15,1-5-12 16,-1 9 4-16,-8-4 12 16,4 3-4-16,-4 0-12 15,0 8 4-15,0-3 4 16,0 6 0-16,0-3 0 16,0 0 0-16,0-3 8 15,0 3-4-15,0-4-4 16,9 0 4-16,-1-4 12 15,-3 8-8-15,3-7 16 16,1 7-16-16,-5-4 24 16,4 4-20-16,-8 0-12 15,9 8-4-15,4-5 28 16,8 5-12-16,17 0-4 16,5-1-4-16,21 1-4 15,8 3 0-15,5-3 8 16,-5-1-4-16,1-3 8 15,-18 4-8-15,5-12 8 16,-5 8-8-16,0-1 52 0,-12-3-32 16,-9-3 8-16,-4 6-20 15,-5-6-16-15,-3 3 0 0,-5-8-216 16,4 4 120-16</inkml:trace>
          <inkml:trace contextRef="#ctx0" brushRef="#br0" timeOffset="272.2234">632 398 976 0,'0'8'360'0,"0"-8"-280"0,4 15-20 0,-4-11 36 15,9 3-64-15,8 1-4 16,4 3-16-16,5-3 0 16,4-1-8-16,16-10-108 15,-3 3 56-15</inkml:trace>
          <inkml:trace contextRef="#ctx0" brushRef="#br0" timeOffset="615.6859">1267 391 664 0,'4'-4'244'0,"-4"4"-188"0,-4 11-16 0,-1 1 56 16,10 7-60-16,-5 15 40 16,0 4-44-16,0 11 24 15,0 0-28-15,0 8 0 16,0-4-16-16,-5 11 28 16,1-7-24-16,-9 3 32 15,5 1-32-15,-18 3 12 16,18-11-16-16,-22-11 44 15,9-8-28-15,-18-4 4 16,5-11-20-16,-13-11 12 16,9 3-16-16,0-30-108 15,8 0 52-15,-4-30-436 16,13 0 264-16</inkml:trace>
          <inkml:trace contextRef="#ctx0" brushRef="#br0" timeOffset="875.7411">1237 202 892 0,'0'-16'332'0,"0"16"-260"0,4-3-20 0,-4 3 124 16,0 0-108-16,4 0-28 16,1 0-24-16,-1 0-16 15,4 0 0-15,9 0-204 16,5 0 112-16</inkml:trace>
        </inkml:traceGroup>
        <inkml:traceGroup>
          <inkml:annotationXML>
            <emma:emma xmlns:emma="http://www.w3.org/2003/04/emma" version="1.0">
              <emma:interpretation id="{83D5C7CF-5D1A-45F8-96BD-0FFB4A1BA65F}" emma:medium="tactile" emma:mode="ink">
                <msink:context xmlns:msink="http://schemas.microsoft.com/ink/2010/main" type="inkWord" rotatedBoundingBox="3841,738 4168,735 4171,1048 3845,10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52.6999">2331 349 684 0,'-13'0'252'0,"13"0"-192"0,0 4-20 16,5-4 136 0,-1 4-104-16,0-1 88 15,9 1-96-15,0 4-16 16,8-1-28-16,5 5-24 16,-1 3 0-16,1-8 20 0,-1 9-8 0,-3-5 16 15,3 0-16 1,-4-7 4-16,-4-4-4 15,0 0-24-15,-8-4 8 16,-5-7-92-16,0 0 52 0</inkml:trace>
          <inkml:trace contextRef="#ctx0" brushRef="#br0" timeOffset="1669.1566">2395 202 736 0,'-4'-8'272'0,"4"8"-208"0,-9 0-20 0,9-8 116 16,5 8-96-16,-1 0 16 15,4 0-44-15,5 0 0 16,0 0-20-16,8-3 28 15,0-5-28-15,1 0 20 16,3 8-20-16,-3-7-8 16,-1 7-4-16,-4-8-16 15,4 8 8-15,-8-3 28 16,4 3-12-16,-8-4-84 16,-1 4 40-16,-8-4-184 15,0 8 120-15,-4-4-352 16,4 4 252-16</inkml:trace>
        </inkml:traceGroup>
        <inkml:traceGroup>
          <inkml:annotationXML>
            <emma:emma xmlns:emma="http://www.w3.org/2003/04/emma" version="1.0">
              <emma:interpretation id="{A9CBB19C-243C-4CF7-8D24-3B00A0594CF4}" emma:medium="tactile" emma:mode="ink">
                <msink:context xmlns:msink="http://schemas.microsoft.com/ink/2010/main" type="inkWord" rotatedBoundingBox="4689,244 6998,218 7014,1600 4705,16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73.8826">3225 209 716 0,'-25'-4'264'0,"25"4"-204"0,-17-3-16 0,17-1 168 15,0 8-124-15,-4-4 52 16,-5 0-80-16,9 0-12 16,13 0-28-16,8 0-20 15,13 0-4-15,43-4 20 16,12 4-8-16,35-8-20 16,-5 8 4-16,26-7 40 15,-9 10-20-15,-4-3-8 16,-13 0-8-16,-16-3-16 15,-23 3 12-15,-11-4 20 16,-14 4-4-16,-17-8 68 16,-12 4-44-16,-9-3-128 15,-4 7 52-15</inkml:trace>
          <inkml:trace contextRef="#ctx0" brushRef="#br0" timeOffset="3572.4744">3247 516 860 0,'-5'15'320'0,"5"-15"-248"0,0 34-20 0,0-11 68 15,5-1-76-15,-1 12 8 16,5 4-32-16,-1 4 4 15,1 0-12-15,8 7 12 16,0-4-16-16,0 1-12 16,0-5 0-16,-9-7 28 15,13-7-12-15,-3-12 32 16,-6-8-28-16,10-18 12 16,-5 0-16-16,0-20-24 15,0 1 4-15,0-8-56 16,4 4 32-16,-4-7-20 15,0 10 32-15,-8-6 8 16,3 6 12-16,-7-7 0 16,3 12 0-16,-4-4 32 15,5 3-16-15,-5 4 48 16,0 8-36-16,1 8 4 16,3-5-20-16,-4 12 0 15,5 0-4-15,4-7 4 16,8 14-8-16,5-7 8 0,-1 0-8 0,9 0 16 15,5 0-12-15,12-3 4 16,4-1-4-16,13 4 20 16,-4 4-16-16,4-4-4 15,-13 0-4-15,-16 0-4 16,3 3 0-16,-12 1 32 16,-8 0-16-16,-14-4 56 15,5 0-40-15,-13 0-164 16,0 0 68-16,0 0-212 15,-13 0 152-15,5 4-396 16,-14 3 288-16</inkml:trace>
          <inkml:trace contextRef="#ctx0" brushRef="#br0" timeOffset="2626.9601">3954-215 496 0,'-5'-19'184'0,"5"19"-140"0,0-19-16 0,-4 8 180 16,4 7-120-16,-4-11 132 15,8 7-128-15,-4 5 44 16,0-5-80-16,-4 16-8 15,4 11-28-15,-9 7-20 16,9 12-4-16,-12 11 4 16,12 8 0-16,-9-4-36 15,5-8 20-15,-9-3-116 16,9-4 72-16,-9-4-140 16,4 0 112-16</inkml:trace>
          <inkml:trace contextRef="#ctx0" brushRef="#br0" timeOffset="3993.6135">3843 735 704 0,'-9'0'264'0,"9"0"-208"0,9-4-12 16,-9 1 88 0,0 6-80-16,4-3 32 15,9 0-48-15,4 0 20 16,0 4-28-16,4 0 16 16,-4 0-24-16,5 3 28 15,-5 5-32-15,-9 3 12 16,-4 4-16-16,-16 0-24 15,-5 3 4-15,-5-3-12 16,1 4 8-16,0-4 8 0,8 0 4 0,-4-8 52 16,4 1-28-1,5-5 0-15,8-7-16 0,0 0 28 16,21 8-20-16,0-8-12 16,-4 7-8-16,26 1 28 15,-13 3-12-15,4-3 4 16,0-4-8-16,-9 3-84 15,1 1 40-15,-5-8-4 16,-4 7 24-16,-4-14-68 16,0 7 48-16,0-8-164 15,4 1 116-15,4-5-520 16,4 5 336-16</inkml:trace>
          <inkml:trace contextRef="#ctx0" brushRef="#br0" timeOffset="5554.4367">5308-347 476 0,'0'-15'176'0,"8"15"-136"0,-8-8-12 16,0 4 164 0,0 8-112-16,-8-4 36 15,8 4-68-15,-13 0-20 0,4 3-16 16,-16 8 16-16,16-3-16 0,-12 3 40 16,0 7-28-16,-9 5 4 15,9 3-16-15,-5 8 56 16,-4 8-40-16,-8 3 40 15,4 0-36-15,-4 8 36 16,8-4-40-16,0 22 4 16,9 1-20-16,8 7 0 15,13-3-4-15,8-8 4 16,5-12-8-16,4-7-4 16,5-11 4-16,-1-12-4 15,0-3 0-15,0-8-80 16,14-4 44-16,-18-11-108 15,-5-1 80-15</inkml:trace>
          <inkml:trace contextRef="#ctx0" brushRef="#br0" timeOffset="5826.878">5478 77 832 0,'0'-4'308'0,"0"4"-240"0,0 0-20 16,-4 0 140-16,4 7-112 15,-17 5 8-15,8 10-56 16,-12 13 36-16,8 2-36 0,-8 13 12 16,8 10-24-16,-4-7-16 15,9-4-4-15,-5-7 56 16,9-8-28-16,-5-7-144 15,5-5 68-15,4-14-276 16,4-1 184-16</inkml:trace>
        </inkml:traceGroup>
        <inkml:traceGroup>
          <inkml:annotationXML>
            <emma:emma xmlns:emma="http://www.w3.org/2003/04/emma" version="1.0">
              <emma:interpretation id="{AE05725B-1D2E-47A7-BC08-A17C7352628E}" emma:medium="tactile" emma:mode="ink">
                <msink:context xmlns:msink="http://schemas.microsoft.com/ink/2010/main" type="inkWord" rotatedBoundingBox="7340,427 9172,406 9186,1627 7354,1648"/>
              </emma:interpretation>
            </emma:emma>
          </inkml:annotationXML>
          <inkml:trace contextRef="#ctx0" brushRef="#br0" timeOffset="6037.9392">5819 243 984 0,'4'0'368'0,"-4"0"-288"0,13 0-20 15,-5 0 20 1,5 0-56-16,13 0-12 16,3 0-4-16,10 0-44 15,3 0 20-15,9-4-260 16,1 8 156-16</inkml:trace>
          <inkml:trace contextRef="#ctx0" brushRef="#br0" timeOffset="6349.7676">6645 156 664 0,'-17'-4'244'0,"17"4"-188"0,-9 8-16 0,5-4 32 16,8 3-48-16,-8 8 32 16,4 8-28-16,-4 19 8 15,-1 7-20-15,-3 15 8 16,8-3-12-16,-9 3 72 16,5-7-48-16,-4-4 68 15,-1-8-64-15,-8-3 80 16,9-8-68-16,-14-4 52 15,5 1-60-15,-8-12 40 16,8-1-48-16,-13-14 8 16,4 4-28-16,-3-23-156 15,7 7 72-15</inkml:trace>
          <inkml:trace contextRef="#ctx0" brushRef="#br0" timeOffset="6506.1848">6513 80 852 0,'4'-7'316'0,"-4"7"-248"0,13 0-16 15,-9 0-28 1,5 0-24-16,3 0-300 0,10 0 164 0</inkml:trace>
          <inkml:trace contextRef="#ctx0" brushRef="#br0" timeOffset="6814.9662">7088-169 852 0,'8'-12'316'16,"-8"12"-248"-16,26 19-16 0,-5-7 128 15,9 6-108-15,12 17 32 16,1 2-60-16,-5 16 16 16,1 4-32-16,-35 23 44 15,0-5-40-15,-29 12 56 16,-14-3-52-16,-25-9-156 15,9-7 60-15,-34-18-268 16,8-5 184-16</inkml:trace>
          <inkml:trace contextRef="#ctx0" brushRef="#br0" timeOffset="26907.7875">7650 826 964 0,'0'4'360'0,"8"11"-280"0,-8 15-24 0,0-3 16 16,-8 3-52-16,-18 19-272 15,1 4 136-15</inkml:trace>
        </inkml:traceGroup>
        <inkml:traceGroup>
          <inkml:annotationXML>
            <emma:emma xmlns:emma="http://www.w3.org/2003/04/emma" version="1.0">
              <emma:interpretation id="{1C1B528B-0BC9-4472-9403-55F4FE9B2E02}" emma:medium="tactile" emma:mode="ink">
                <msink:context xmlns:msink="http://schemas.microsoft.com/ink/2010/main" type="inkWord" rotatedBoundingBox="10120,672 10485,667 10492,1290 10127,12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564.5655">8685 107 728 0,'0'-19'268'0,"0"19"-208"0,12-8-16 16,-12 5 44-1,0 6-56-15,-4 9 60 16,4 7-56-16,-8 34 20 15,3 3-36-15,-8 24 0 16,5-4-12-16,8-4-16 16,0-8 4-16,-4-11 20 15,4-11-8-15,0-12 16 0,0-7-16 16,-9-12 24-16,18-11-20 0,-9-23-4 16,8 0-4-16,14-37-112 15,7 3 60-15,1-19-76 16,4 16 68-16,-4 3 12 15,13 15 28-15,-14 12 20 16,1 15 0-16,-17 15 16 16,-5 8-12-16,-16 11 16 15,-5 7-16-15,-17 4 48 16,1 4-28-16,-14-7 56 16,5-4-48-16,-5-8-24 31,13 0-12-31,-4-11 24 0,9-1-12 0,3-3-40 15,10 4 16-15,7 4 0 16,5 7 12-16,9 11 44 16,8 1-24-16,13 3 44 15,0 4-36-15,12 0 12 16,9-7-24-16,-12-12 8 16,3 4-12-16,-12-4 20 15,-5-11-20-15,-8 0-20 16,5-1 0-16,-14-10-164 15,-3 3 96-15,-5-7-260 16,0 7 188-16</inkml:trace>
        </inkml:traceGroup>
        <inkml:traceGroup>
          <inkml:annotationXML>
            <emma:emma xmlns:emma="http://www.w3.org/2003/04/emma" version="1.0">
              <emma:interpretation id="{A39FB1A6-AAFE-4AC9-9DF7-CEA3A5EB952B}" emma:medium="tactile" emma:mode="ink">
                <msink:context xmlns:msink="http://schemas.microsoft.com/ink/2010/main" type="inkWord" rotatedBoundingBox="11574,818 11936,813 11939,1064 11577,10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8331.5723">10060 455 1016 0,'-9'8'376'16,"9"-8"-292"-16,9 0-20 0,4 0 104 16,8 0-104-16,17 0 36 15,1 0-60-15,3 0-32 16,1 0-8-16,-5 0-184 15,0-4 96-15,-8 4-180 16,-4 4 152-16,-13-4-208 16,-1 7 184-16</inkml:trace>
          <inkml:trace contextRef="#ctx0" brushRef="#br0" timeOffset="28117.0042">10081 243 704 0,'-17'-11'264'0,"17"11"-208"0,-8-4-12 0,3 0 204 16,10 8-144-16,3-4 72 15,5 0-104-15,8-4 48 16,9 4-68-16,8 0 4 15,1 0-32-15,3 0-20 16,-3 0-8-16,-5 0-40 16,-5 0 24-16,-7 0-212 15,-1 4 128-15</inkml:trace>
        </inkml:traceGroup>
        <inkml:traceGroup>
          <inkml:annotationXML>
            <emma:emma xmlns:emma="http://www.w3.org/2003/04/emma" version="1.0">
              <emma:interpretation id="{1C543AE8-F829-4243-8F2D-358C8A4CA7AF}" emma:medium="tactile" emma:mode="ink">
                <msink:context xmlns:msink="http://schemas.microsoft.com/ink/2010/main" type="inkWord" rotatedBoundingBox="12699,426 13353,418 13363,1308 12709,131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307.2917">11653-173 624 0,'8'0'228'0,"-8"0"-176"0,-8 0-16 15,3 0 60 1,10 0-60-16,-10 0 40 0,5 4-44 0,-8-1 36 16,3 9-40-1,-12-8-4-15,0 7-16 0,-8 0 28 16,-5 4-20-16,-17 8 56 15,5 0-40-15,-18 11 56 16,13-8-52-16,-8 31 64 31,12 0-60-31,1 22 52 0,20 1-52 0,14 7-4 16,8-8-20-16,8-7 8 16,14-15-16-16,7-11-4 15,6-9 0-15,-1-10-104 16,-5-4 56-16,1-8-228 15,0-4 152-15</inkml:trace>
          <inkml:trace contextRef="#ctx0" brushRef="#br0" timeOffset="29563.4287">11831 164 872 0,'0'0'324'0,"0"0"-252"0,-4 26-20 16,0-3 68-1,4 7-76-15,-9 19 16 16,1 1-36-16,-1 6 40 16,9 1-36-16,-4-8-16 0,4-7-4 0,-4-4 8 15,0-8-8-15,-1-7-196 16,5-4 100-16,5-8-476 15,7-3 316-15</inkml:trace>
        </inkml:traceGroup>
        <inkml:traceGroup>
          <inkml:annotationXML>
            <emma:emma xmlns:emma="http://www.w3.org/2003/04/emma" version="1.0">
              <emma:interpretation id="{119ACE01-3413-428E-B5F1-37EEF19EAEC9}" emma:medium="tactile" emma:mode="ink">
                <msink:context xmlns:msink="http://schemas.microsoft.com/ink/2010/main" type="inkWord" rotatedBoundingBox="13758,136 18297,83 18318,1887 13779,19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594.0284">13735 773 652 0,'-4'-4'244'0,"4"4"-192"0,0 0-12 0,0 0 92 15,0 0-80-15,0 12 52 16,4 3-64-16,0 34 32 15,5 4-40-15,3 8 8 16,10 7-24-16,3-8 36 0,5-11-28 0,4-7-24 16,4-8 0-16,5-7 44 15,-5-12-24-15,5-15 16 16,-5-8-20-16,5-33-8 16,-1-1-4-16,1-41-192 15,-5 3 104-15,1-30-124 16,-5 8 120-16,0-30 20 15,-4 14 40-15,-5-3 12 16,1 23 8-16,-1-1 16 16,1 24-4-16,-1-9 84 15,-3 20-44-15,-5-8 68 16,0 15-64-16,-5 4 28 16,5 8-44-16,-4 3 8 15,0 12-24-15,-5 0 8 16,1 11-12-16,0-4 28 15,3 12-24-15,5-4 20 16,5 3-20-16,16 1 64 16,-4 3-48-16,30-7 68 15,0 8-60-15,51-5 64 16,0 9-64-16,34-1 20 16,-4 4-40-16,12 0-8 15,-12 0-8-15,0 7 4 16,-30-7-4-16,-13 0-12 15,-21 0 4-15,-9-3 28 16,-12-1-12-16,-13-4 24 0,-9 1-24 0,-13-5-216 16,-3 5 112-16</inkml:trace>
          <inkml:trace contextRef="#ctx0" brushRef="#br0" timeOffset="34771.1213">14961 538 456 0,'0'-3'168'0,"0"3"-128"0,-4 7-16 0,0-7 236 16,8 0-148-16,-4 0 96 16,0 0-120-16,4 0 48 15,5 0-80-15,8 0 12 16,0 0-36-16,42 0-4 16,-3 8-16-16,46-4 12 15,0 3-16-15,43-3 16 16,12 0-16-16,14-1 4 15,-18-3-4-15,9 4-8 16,-9 4 4-16,-21-8 4 16,-17 4-4-16,-21-8 8 15,-22 0-8-15,-21-4 52 16,-17 5-32-16,-21-9-44 16,-4 5 8-16,-22-1-384 15,0 4 216-15</inkml:trace>
          <inkml:trace contextRef="#ctx0" brushRef="#br0" timeOffset="33284.8967">15076-162 476 0,'-17'-11'176'0,"17"11"-136"0,-8-8-12 15,-1 4 144 1,9 4-100-16,-8-3 68 0,3 6-80 0,-7 9 36 16,3-5-56-16,-4 12 8 15,5 8-32-15,-5 3 0 16,4 4-8-16,9 0-8 16,0-7 4-16,0-8 12 15,9 0-8-15,-5-8 4 16,5 0-4-16,8-11-40 15,-4 4 16-15,-1-12-56 16,1 5 40-16,-4-9-20 16,-1 1 32-16,-8 0 0 15,0 3 12-15,0 8 0 16,-8 4 0-16,-5 3 88 16,13 5-48-16,-9-1 52 15,18 4-48-15,4-7 8 16,4-1-28-16,12-7 0 15,5 0-8-15,18-7 28 16,-1 3-20-16,-4-7-4 16,-1-1-8-16,-12-3-16 15,-4 4 8-15,-13-8 20 16,0 4-8-16,-8-4 16 16,-5 4-16-16,5 0-40 15,-9 7 20-15,8 4-236 16,-4 4 136-16</inkml:trace>
          <inkml:trace contextRef="#ctx0" brushRef="#br0" timeOffset="33884.9813">15221 531 756 0,'0'4'280'0,"0"-4"-216"0,30-12-20 0,-9 5 68 16,0-5-72-16,22-7 0 16,-13-3-24-16,12-12-12 15,-3 0 0-15,-5-19-16 16,4 15 8-16,-4-11 12 16,-4 7-4-16,0-11-28 15,-9 11 12-15,0-7-4 16,1 7 8-16,-14 1-20 15,9 7 16-15,-13 15 92 16,5 4-40-16,-9 7 36 16,8 16-44-16,-16 7 24 15,8 4-28-15,0 7-8 16,-9 4-12-16,9 5 4 16,0-9-8-16,0 1 16 15,0-5-12-15,9-10 16 16,-1 3-16-16,-3-8 4 15,3 1-4-15,9-16-76 16,0 1 36-16,0-12-76 0,5 4 64 16,-1-19-60-16,0 11 60 0,0-15 4 15,1 12 24-15,-14 3 20 16,9 4 0-16,-12 4 128 16,12 7-68-16,-13 8 76 15,0 4-80-15,-4 11 76 16,0 8-80-16,-4-4-28 15,0 7-16-15,-5 1 12 16,9-1-12-16,0 1 12 16,4 7-12-16,-4-11-120 15,5-1 56-15,-1-7-244 16,4-3 168-16,-8-8-464 16,9-1 332-16</inkml:trace>
          <inkml:trace contextRef="#ctx0" brushRef="#br0" timeOffset="35228.8376">15549 1038 736 0,'4'-19'272'0,"-4"19"-208"0,17-15-20 0,0 7 72 16,-4 5-72-16,0 3 8 15,8 3-32-15,0 5-4 16,5 7-8-16,-5 8 4 16,5 0-8-16,-18 3-4 15,1 4 4-15,-9 1 28 16,-9-5-16-16,-12 1 76 16,0-5-56-16,-9-7 40 15,8 4-44-15,-3-7 24 16,4-1-28-16,-1-3-8 15,14-1-12-15,8-3 4 16,13 0-8-16,8-4 16 16,4 0-12-16,14-4-284 15,3 4 148-15</inkml:trace>
          <inkml:trace contextRef="#ctx0" brushRef="#br0" timeOffset="34267.2811">16332-109 852 0,'17'-7'316'0,"-17"7"-248"0,9 19-16 16,-9-4 76 0,4 4-80-16,-4 11 0 15,0-7-32-15,0 11-4 16,0 3-4-16,0 1 12 15,0-4-12-15,-8-3-48 16,3-1 24-16,-7-11-40 16,-1-4 32-16,-8-15 12 15,3-4 8-15,-7-15-8 0,8 4 8 0,-13-15-16 16,9 3 12-16,12-10 12 16,9 2 0-1,13-2-20-15,8 6 8 0,5-3 84 16,8 12-44-16,17 3 36 15,4 7-40-15,5 5-16 16,0 7-8-16,-9 0-16 16,-4 15 8-16,-13-8-24 15,-5 1 16-15,-12 0-128 16,1 3 80-16,-10-4-268 16,5 5 184-16</inkml:trace>
          <inkml:trace contextRef="#ctx0" brushRef="#br0" timeOffset="36860.2052">15008 69 312 0,'9'-8'112'0,"-9"8"-84"0,8 4-12 0,-8-4 72 15,0 0-52-15,0 0 120 16,4 0-88-16,-4 0 44 16,0 0-64-16,0-4 0 15,0 4-28-15,9-3 24 16,-5 3-28-16,0-8 32 15,5 8-32-15,-5-4 12 16,5 4-16-16,-1-7 20 16,-4 3-20-16,5-4 4 15,-1 5-8-15,-3-9 12 16,7 5-12-16,-3-5-28 16,-1 5 8-16,-3-5 12 15,-1 9 4-15,-4-1 8 0,0-4-8 0,0 1-4 16,0 3 4-16,0-4-4 15,0 8 0-15,0-7 0 16,4 7 0-16,-4-4-12 16,5 4 8-16,-5-4 20 15,4 4-8-15,-4-4-4 16,0 4 0-16,0-3-4 16,0 6 0-16,0-3 16 15,0 0-8-15,0 0-4 16,0 0 0-16,0 0-4 15,0 0 0-15,0 0 0 16,0 0 0-16,-4 0 16 16,4 0-8-16,-5 0-4 15,5 4 0-15,-4-4 12 16,4 4-8-16,-9 0-4 16,9 0 0-16,-4-1-4 15,8 1 0-15,-8 4 8 16,4-1-4-16,-8 1-4 15,8-1 4-15,-5 5-4 16,5-5 0-16,-4 1 0 16,8-1 0-16,-4 1 16 15,5 3-8-15,-1-3-28 16,4 3 8-16,-3-3 12 16,3-1 4-16,-3-3-4 0,-1 4 4 15,-4-4 4-15,8-1-4 0,-8 1-12 16,0 0 4-16,0 0 20 15,9 0-8-15,-5-1-12 16,5 5 0-16,-9-8-4 16,12 0 0-16,-3 0 8 31,4 0 0-31,-5 0 8 0,1 0-4 0,3-8-4 16,-3 16 4-16,-1-16 4 15,1 8-4-15,4-3 8 16,-5 3-8-16,1-4 8 15,-5 4-8-15,0-4-4 16,1 4 4-16,3-4-4 16,5 0 0-16,0-3-12 15,-1 3 8-15,-7-4 4 16,3 8 0-16,-4-7 8 16,5 7-4-16,-5-8-20 15,0 8 8-15,1-7 12 16,3-1 0-16,1-3-12 15,-1 7 4-15,-3-7 20 16,3 7-8-16,-8-4-4 16,9 5 0-16,-9-1-4 15,0-4 0-15,0 1-12 16,8 3 8-16,-8-4 4 16,0 4 0-16,-8-3-12 15,8 7 8-15,0-8 12 16,0 8-4-16,0-3 8 0,-9 3-8 0,5-4 16 15,4 4-12-15,-9-4 4 16,1 4-4-16,-1-4-24 16,9 8 8-16,-4 0-120 31,4 0 72-31</inkml:trace>
          <inkml:trace contextRef="#ctx0" brushRef="#br0" timeOffset="29760.4534">12244 527 932 0,'22'-4'348'0,"-22"4"-272"0,4-4-20 0,0 1 136 15,9 3-116-15,4-4-28 16,4 0-32-16,18-3-192 16,-1 3 96-16,17-8-348 15,9 9 240-15</inkml:trace>
          <inkml:trace contextRef="#ctx0" brushRef="#br0" timeOffset="30027.696">12968 417 736 0,'-8'12'272'0,"8"-12"-208"0,-9 49-20 15,1-19 96-15,8 4-84 0,-9 12 16 16,5 3-48-16,-5 8 4 15,5-4-16-15,0 7-8 16,-5-7 0-16,-3-4 20 16,3-3-12-16,-12-12 76 15,0-8-52-15,-26-11-12 16,13 1-16-16,-17-16-116 16,16-8 60-16,-3-26-392 15,13 7 240-15</inkml:trace>
          <inkml:trace contextRef="#ctx0" brushRef="#br0" timeOffset="30193.1675">12917 175 1028 0,'4'-8'380'0,"-4"8"-296"0,17-3-20 16,-4-1-48-1,-4 4-20-15,-9-4-356 16,13 4 192-16</inkml:trace>
          <inkml:trace contextRef="#ctx0" brushRef="#br0" timeOffset="30552.5934">13194 12 476 0,'0'0'176'0,"0"0"-136"0,21 4-12 0,-8-4 188 16,0 0-124-1,8 4 96-15,5 3-108 0,12 9 44 16,0 2-72-16,5 28 76 16,4 7-72-16,-9 26 0 15,0 1-36-15,-16 11 76 16,-10-8-52-16,-12-7-4 16,-4-16-24-16,-26 5 68 15,-12-12-48-15,-35 0-136 16,5-4 52-16,-1-19-364 15,18-3 228-15</inkml:trace>
        </inkml:traceGroup>
        <inkml:traceGroup>
          <inkml:annotationXML>
            <emma:emma xmlns:emma="http://www.w3.org/2003/04/emma" version="1.0">
              <emma:interpretation id="{07730976-3E55-47E4-A94F-BAF683CB6D02}" emma:medium="tactile" emma:mode="ink">
                <msink:context xmlns:msink="http://schemas.microsoft.com/ink/2010/main" type="inkWord" rotatedBoundingBox="19047,869 19448,864 19451,1135 19051,114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621.5488">17533 538 840 0,'-8'8'312'0,"8"-8"-244"0,8 0-16 0,-4 0 112 15,1 0-100-15,-1 0 80 16,9 0-84-16,4-4 20 15,13 0-44-15,8-3 4 16,0 3-24-16,9-4-68 16,-4 8 24-16,3-7-156 15,-3 14 104-15,-9-7-108 16,-4 8 108-16</inkml:trace>
          <inkml:trace contextRef="#ctx0" brushRef="#br0" timeOffset="39414.9984">17571 376 676 0,'0'-16'248'0,"0"9"-192"0,5-4-16 0,-5 3 144 15,4 8-108-15,-4-15 84 16,4 7-92-16,0-3 80 15,5 11-88-15,-5-8 52 16,9 8-68-16,0-7 4 16,4 7-28-16,0-8 4 15,4 8-12-15,0-4-16 16,5 8 0-16,-5-4 20 16,1 0-8-16,-10 0-260 15,5 4 140-15,-17 4-400 16,0 7 292-16</inkml:trace>
        </inkml:traceGroup>
        <inkml:traceGroup>
          <inkml:annotationXML>
            <emma:emma xmlns:emma="http://www.w3.org/2003/04/emma" version="1.0">
              <emma:interpretation id="{4F2D3599-1EAB-4AAB-AA58-6CAB398FF341}" emma:medium="tactile" emma:mode="ink">
                <msink:context xmlns:msink="http://schemas.microsoft.com/ink/2010/main" type="inkWord" rotatedBoundingBox="20011,319 21746,299 21760,1480 20025,1500">
                  <msink:destinationLink direction="with" ref="{22F0E14D-4FB9-4E51-9D97-3C3977E532E0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611.3954">18687-33 612 0,'-13'-23'228'0,"13"23"-180"0,0-19-12 0,0 12 104 16,5 3-84-16,-5-4 60 15,8 8-72-15,-8-3-40 16,4 3-4-16,-4 7 12 16,0 4-4-16,-4 12 48 15,4 4-28-15,-13 14 20 16,5 5-28-16,-9 22 8 16,4-8-16-16,-4 9 0 15,4-5-4-15,-4-7 36 16,4-12-20-16,-4-7 32 15,5-8-32-15,-5-11 56 16,8 0-44-16,-4-15-8 16,9 0-16-16,-5-20 8 15,9 5-12-15,0-23-28 0,9 0 8 16,12-15-108-16,9 7 64 0,4-7-36 16,9 7 52-16,-1 4-12 15,1 12 32-15,-9 3-16 16,4 8 20-16,-8 4 8 15,-4 11 8-15,-18 0 16 16,9 7-8-16,-21 1 48 16,4 7-28-16,-13 0 4 15,5 0-20-15,-14 0 12 16,5 1-16-16,-8-5-12 16,4 0 0-16,-1-3-4 15,5-4 0-15,0-4 0 16,9 3 0-16,-1-3 0 15,1 8 0-15,8 3 68 16,17 8-32-16,-9 4 24 16,9 3-32-16,-4 5 16 15,4-1-20-15,0 0 8 16,-4 1-12-16,4-9 20 16,0 1-20-16,-9-8 24 15,14 0-24-15,-14-3 12 16,5-1-12-16,0-3 20 15,0-1-20-15,-13-7-12 16,4 4-4-16,-4-8-48 16,0 4 24-16,0-4-136 15,8 4 92-15,-8-7-304 16,0 3 212-16</inkml:trace>
          <inkml:trace contextRef="#ctx0" brushRef="#br0" timeOffset="40885.0236">19198-253 1060 0,'-13'-30'392'0,"13"30"-304"0,0 0-28 0,0 8 68 16,0-1-84-16,0 8-8 15,0 12-24-15,0-1-64 16,0 5 28-16,9-1-340 16,-1 0 200-16</inkml:trace>
          <inkml:trace contextRef="#ctx0" brushRef="#br0" timeOffset="41168.9976">19458 383 1308 0,'13'-11'484'0,"-13"11"-376"0,12 0-28 0,-3-4-20 16,-1 4-48-16,9-4-4 15,9 0-4-15,8-3-400 16,9 7 216-16</inkml:trace>
          <inkml:trace contextRef="#ctx0" brushRef="#br0" timeOffset="41452.6152">20216 130 592 0,'0'-4'220'0,"0"4"-172"0,8-8-12 16,-8 4 92-1,0 8-76-15,-8 4 16 16,8-4-44-16,-4 11-12 16,4 4-8-16,-13 30 56 15,13 4-32-15,-13 23-12 16,9 3-8-16,-9-3-20 16,0-4 8-16,-4-4 84 0,4-11-48 15,-4-4 80 1,-8-8-64-16,-9-7 44 0,12-8-52 0,-24-11 24 15,16-8-36-15,-17-18-8 16,9-1-12-16</inkml:trace>
          <inkml:trace contextRef="#ctx0" brushRef="#br0" timeOffset="41589.3909">20199 8 1016 0,'13'-18'376'0,"-13"18"-292"0,12 3-20 0</inkml:trace>
        </inkml:traceGroup>
        <inkml:traceGroup>
          <inkml:annotationXML>
            <emma:emma xmlns:emma="http://www.w3.org/2003/04/emma" version="1.0">
              <emma:interpretation id="{5CD713D4-FDE9-40FA-B91C-DAF2B8F62A64}" emma:medium="tactile" emma:mode="ink">
                <msink:context xmlns:msink="http://schemas.microsoft.com/ink/2010/main" type="inkWord" rotatedBoundingBox="22223,335 23145,324 23155,1132 22232,1142">
                  <msink:destinationLink direction="with" ref="{22F0E14D-4FB9-4E51-9D97-3C3977E532E0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174.5361">20774-135 684 0,'-13'-12'252'0,"13"12"-192"0,17 34-20 16,-17-15 48 0,4 4-56-16,-8 15 32 15,0-4-36-15,-5 23-16 0,5-1-8 16,-9 13 40-16,9-5-24 0,-17-3 80 15,21-9-56-15,-5-6 40 16,1-20-48-16,-4-7 44 16,8-7-48-16,0-24-16 15,8-3-8-15,-4-23-44 16,1 4 20-16,20-15-172 16,-8 7 108-16,13 1-68 15,0 11 88-15,4 3 52 16,4 12 8-16,0 4 56 15,-3 11-28-15,-23 7 4 16,5 8-20-16,-25 8 100 16,-1 0-64-16,-21-1 0 15,9 5-32-15,-17-8 16 16,8 0-20-16,0-12-4 16,5 1-4-16,3-4-4 15,1-1 0-15,17 5 0 16,8 0 0-16,-4 7 32 15,21 4-16-15,-12 3 20 16,16 1-20-16,-12 0 8 16,13-1-12-16,-5-3-8 15,-8 0 0-15,4-7 40 16,-4-1-24-16,-5-3 0 16,-4 3-12-16,1-11-8 15,7 0 4-15,-12-4-172 16,18 0 92-16,-6-3-280 0,14-1 204 15</inkml:trace>
          <inkml:trace contextRef="#ctx0" brushRef="#br0" timeOffset="42415.32">21272-230 1008 0,'0'-23'372'0,"0"23"-288"0,30 8-24 0,-22-1 116 16,-4 9-108-16,9-5 36 16,-9 4-64-16,9 8 4 15,0-4-28-15,4-8-156 16,-4 12 72-16</inkml:trace>
          <inkml:trace contextRef="#ctx0" brushRef="#br0" timeOffset="42585.251">21506-256 1100 0,'-8'-12'408'0,"8"12"-316"0,34 12-28 0,-17-1 108 16,-5 0-108-1,1 1-8-15,0 3-36 0,4 0-632 16,0 4 336-16</inkml:trace>
        </inkml:traceGroup>
      </inkml:traceGroup>
    </inkml:traceGroup>
    <inkml:traceGroup>
      <inkml:annotationXML>
        <emma:emma xmlns:emma="http://www.w3.org/2003/04/emma" version="1.0">
          <emma:interpretation id="{F6E03D09-A063-46CF-BC0A-BA27594072F6}" emma:medium="tactile" emma:mode="ink">
            <msink:context xmlns:msink="http://schemas.microsoft.com/ink/2010/main" type="paragraph" rotatedBoundingBox="3399,2077 14542,1913 14570,3807 3427,39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EE82F9-E851-4773-A0E3-64B5575AE2F2}" emma:medium="tactile" emma:mode="ink">
              <msink:context xmlns:msink="http://schemas.microsoft.com/ink/2010/main" type="line" rotatedBoundingBox="3399,2077 14542,1913 14570,3807 3427,3970"/>
            </emma:interpretation>
          </emma:emma>
        </inkml:annotationXML>
        <inkml:traceGroup>
          <inkml:annotationXML>
            <emma:emma xmlns:emma="http://www.w3.org/2003/04/emma" version="1.0">
              <emma:interpretation id="{1D22779F-9144-4C00-B0EE-85A644C2E3F3}" emma:medium="tactile" emma:mode="ink">
                <msink:context xmlns:msink="http://schemas.microsoft.com/ink/2010/main" type="inkWord" rotatedBoundingBox="3399,2077 5697,2043 5719,3568 3422,360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2501.6605">3336 1466 520 0,'0'-4'192'0,"0"4"-152"0,9 8-8 16,-9 3 104-16,0 4-80 15,-5 23-20-15,5 4-24 16,-4 18 4-16,0 1-8 16,-5-1-12-16,9-3 0 0,-8-8 12 15,4-7-4-15,-5-12 68 16,5-3-40-16,-9-16 32 15,9 0-36-15,0-18-16 16,4-1-8-16,4-22-40 16,4 3 20-16,14-14-72 15,3 3 48-15,5 0 0 16,4 12 24-16,0 7 12 16,0 11 4-16,-13 12 24 15,1 11-12-15,-22 4 92 16,0 0-56-16,-22 0 76 15,5 3-72-15,-17-6 72 16,9-1-72-16,-5-11-16 16,13-1-24-16,-4-6-12 15,12-1 4-15,5-4-40 16,12 8 20-16,5 0-12 16,8 8 16-16,5 3 8 15,0 4 4-15,3 4 16 16,1 4-8-16,-4 0 60 15,-1 3-40-15,-8-7 16 16,-4 0-28-16,-4-4 0 16,3 0-8-16,-7-7-104 15,3-1 52-15,-4-10-244 0,5 3 160 0,8-8-308 32,0 4 248-32</inkml:trace>
          <inkml:trace contextRef="#ctx0" brushRef="#br0" timeOffset="61980.5567">3076 1613 676 0,'9'-3'248'0,"-9"3"-192"0,0 7-16 0,0-3 76 16,8 4-72-16,-3 3-28 16,3 0-12-16,5 1-296 15,0 3 160-15</inkml:trace>
          <inkml:trace contextRef="#ctx0" brushRef="#br0" timeOffset="62981.0482">3860 1700 756 0,'-13'-11'280'0,"13"11"-216"0,0 0-20 0,0 0 128 15,13 0-104-15,-5-8 44 16,5 8-68-16,4-7 12 16,13-4-36-16,4 3 8 15,4 8-16-15,1-8-16 16,-1 8 0-16,0 8 4 16,-8 0 0-16,-13-1 16 15,-4 12-8-15,-13 4 32 16,-4 3-24-16,-18 1-4 15,1 7-8-15,-17 0 4 16,8 0-4-16,-8-8-4 16,8 5 4-16,4-12 12 15,5 3-8-15,-4-3-4 16,8 4 0-16,-1-8 28 0,10 0-16 16,-1-3 20-16,9-1-20 0,9-7-8 15,4 3-4-15,4-7-4 16,4 0 0-16,0 0 0 15,1 0 0-15,-1 0-28 16,0 0 16-16,-8 0-196 16,4 0 112-16,-8 0-92 15,3 0 112-15</inkml:trace>
          <inkml:trace contextRef="#ctx0" brushRef="#br0" timeOffset="61255.119">1931 2685 540 0,'0'7'200'0,"4"-7"-156"0,-4 0-12 0,0 0 96 15,0 0-76-15,4 0 96 16,1 8-88-16,3-8 44 16,-3 7-64-16,12 5 24 15,-9-5-36-15,13-7-8 16,5 8-12-16,8-16-8 16,9 8 4-16,-1-7 20 15,5 7-12-15,4-12-12 16,-4 8-4-16,-9-7-4 15,-4 7 0-15,-4-7 44 16,-4 3-24-16,-5-7 0 16,-4 8-8-16,-4-8 12 15,0 7-8-15,-9-7-4 16,4 3 0-16,-8-6-4 16,5 6 0-16,-10-11 0 15,1 8 0-15,-4-4 0 16,-1 8 0-16,-8-4 0 15,8 4 0-15,-12-1 0 0,8 5 0 16,-12-5 8-16,8 9-4 16,-9-5-12-16,9 8 4 15,-13-4 4-15,9 4 0 0,-17 0 0 16,8 8 0-16,-4-4 0 16,4 3 0-16,-12 4 0 15,16-3 0-15,-4 3-12 16,5 5 8-16,3-1 4 15,1 4 0-15,4 3 0 16,4-3 0-16,0 8 8 16,5 3-4-16,-5 4 24 15,9-7-16-15,-9 7 32 16,13 0-28-16,-8 4 32 16,16-4-32-16,1-4 40 15,3 0-32-15,18-7-4 16,4-4-12-16,9-4-8 15,-1 0 4-15,5-4 28 16,-4 1-16-16,-5-5-32 16,5 1 8-16,-13-8-96 15,-5 7 56-15,1-7-160 16,-5 0 112-16,0-7-192 16,1-4 164-16</inkml:trace>
          <inkml:trace contextRef="#ctx0" brushRef="#br0" timeOffset="61513.306">2365 2053 880 0,'-21'-7'328'0,"21"7"-256"0,0-4-16 0,0 0 176 16,9 8-136-16,3-8 76 15,14 4-100-15,-5-3-32 16,0 6-24-16,1-6-224 16,12 3 112-16</inkml:trace>
          <inkml:trace contextRef="#ctx0" brushRef="#br0" timeOffset="61810.1026">3004 1929 456 0,'13'3'168'0,"-13"-3"-128"0,8-3-16 16,-3 6 52-1,-1 5-48-15,0 7 52 16,0 4-48-16,1 7 12 16,-1 5-28-16,-8 10 28 0,4 5-28 0,-9 7 76 15,5-8-56-15,-13 8 92 16,4-11-72-16,-17-8 88 16,9-11-84-16,-17-4-12 15,8-4-28-15,-13-19-52 16,13-4 20-16,-4-22-272 15,13 0 156-15</inkml:trace>
          <inkml:trace contextRef="#ctx0" brushRef="#br0" timeOffset="63240.4298">3864 1970 600 0,'-21'-4'224'0,"21"4"-176"0,4-11-12 16,-4 7 212-1,0 4-144-15,0-4 116 16,9 4-128-16,-5-3 4 15,4-1-56-15,9 4 0 16,-4 4-24-16,9-4-8 16,-1 7-4-16,9 1-92 15,8-4 48-15,5-4-400 16,8 7 244-16</inkml:trace>
        </inkml:traceGroup>
        <inkml:traceGroup>
          <inkml:annotationXML>
            <emma:emma xmlns:emma="http://www.w3.org/2003/04/emma" version="1.0">
              <emma:interpretation id="{6C8A8042-0D6D-4E69-81EF-3354195A1CA6}" emma:medium="tactile" emma:mode="ink">
                <msink:context xmlns:msink="http://schemas.microsoft.com/ink/2010/main" type="inkWord" rotatedBoundingBox="6418,3207 6884,3200 6888,3424 6421,3430"/>
              </emma:interpretation>
            </emma:emma>
          </inkml:annotationXML>
          <inkml:trace contextRef="#ctx0" brushRef="#br0" timeOffset="65940.1448">4937 2749 964 0,'-30'7'360'0,"30"-7"-280"0,-12 19-24 15,12-11 84 1,12-4-88-16,1 3 24 16,13 1-44-16,4-4 32 15,4 7-36-15,8-11-16 16,-8 0-4-16,5 0-72 15,-5 8 36-15,0-8-148 0,0 7 100 0</inkml:trace>
          <inkml:trace contextRef="#ctx0" brushRef="#br0" timeOffset="65700.508">5039 2639 508 0,'-12'-4'188'0,"12"4"-148"0,8-3-8 16,-4-5 140-1,1 16-100-15,-1-16 60 0,5 8-76 16,3-4 44-16,1 4-56 0,4-4 76 16,0 4-68-16,0-3 28 15,4 3-48-15,1-4-8 16,3 8-16-16,1-4-8 16,4 3 4-16,-5-3 28 15,1 4-16-15,-5-4-4 16,-4 0-8-16,-8 0 4 15,-5 0-4-15,-8 0-248 16,-1 0 132-16</inkml:trace>
        </inkml:traceGroup>
        <inkml:traceGroup>
          <inkml:annotationXML>
            <emma:emma xmlns:emma="http://www.w3.org/2003/04/emma" version="1.0">
              <emma:interpretation id="{93EEE337-33D4-4652-8C31-178A2A7E43E3}" emma:medium="tactile" emma:mode="ink">
                <msink:context xmlns:msink="http://schemas.microsoft.com/ink/2010/main" type="inkWord" rotatedBoundingBox="8477,2091 11245,2050 11269,3738 8502,377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0682.8157">8378 2018 684 0,'0'4'252'0,"0"-4"-192"0,-4 19-20 0,-1 0 136 15,5 8-104-15,-8 22 32 16,4 7-60-16,-18 9 16 16,14-5-32-16,-13-3 72 15,4-8-56-15,-13-7 76 16,4-8-68-16,-12-11 8 16,8-12-36-16,-8-11-48 15,8-4 12-15,0-26-244 16,13 4 140-16,9-27-692 15,12 0 452-15</inkml:trace>
          <inkml:trace contextRef="#ctx0" brushRef="#br0" timeOffset="70339.7881">7531 2094 860 0,'-9'-7'320'0,"9"7"-248"0,9-8-20 0,-9 8 244 16,8 8-172-16,-4-8 100 15,13 7-132-15,5-7 28 16,-1 11-72-16,9-7-8 15,4 0-24-15,-4-4-180 16,4 0 92-16,4-4-284 16,5 0 204-16</inkml:trace>
          <inkml:trace contextRef="#ctx0" brushRef="#br0" timeOffset="70837.1311">8352 1822 1172 0,'0'3'436'0,"0"-3"-340"0,-4-3-24 16,0 3-68-1,8 7-16-15,0-7-172 16,5 4 104-16,4 0-464 16,8-1 304-16</inkml:trace>
          <inkml:trace contextRef="#ctx0" brushRef="#br0" timeOffset="71777.1102">9093 1485 748 0,'-8'-8'276'0,"8"8"-216"0,8-7-16 0,-8 3 208 16,0 8-148-16,0-1 64 16,0 5-100-16,0 3 4 15,0 8-40-15,-4 4-4 16,4 0-16-16,-8-1-184 16,8 5 96-16</inkml:trace>
          <inkml:trace contextRef="#ctx0" brushRef="#br0" timeOffset="71433.1965">8804 1591 612 0,'-13'-19'228'0,"13"19"-180"0,0-12-12 16,-9 12 116-16,5 4-92 0,-4 15 28 15,3 4-52-15,-16 18 12 16,8 5-28-16,-8 11 36 15,8-1-32-15,-8-3-4 16,12-3-12-16,1-9 56 16,-1-3-36-16,-3-4 16 15,7-7-28-15,-3-12 28 16,8-8-28-16,0-7-4 16,0 0-8-16,8-15-112 15,5 0 60-15,8-11-156 16,9 7 116-16,4-8-120 15,9 4 120-15,-5 5 36 16,-4 6 32-16,-4 5 100 16,0 7-48-16,-17 0 72 15,-1 7-64-15,-20-3 52 16,-1 4-52-16,-12-1 76 16,0 4-64-16,-9-7 0 15,9 4-32-15,-5-4-4 16,13-1-8-16,5 1-40 15,8 0 16-15,4 0 24 0,0 7-4 16,9 4 36-16,4 4-24 16,-4 0 48-16,4 4-36 0,-8 3 40 15,8 1-40-15,-9-5 12 16,5 1-24-16,-13-4 8 16,13-4-12-16,-5-7-132 15,1-4 68-15,-1-12-184 16,1 0 132-16,8-7-524 15,0 8 352-15</inkml:trace>
          <inkml:trace contextRef="#ctx0" brushRef="#br0" timeOffset="72638.9023">9438 1981 728 0,'-17'-4'268'0,"17"4"-208"0,-4-8-16 0,0 4 140 16,8 8-108-16,0-4 84 15,9 4-92-15,8-4 44 16,9 0-68-16,0 0 16 16,4 4-40-16,-4-4 0 15,0 0-12-15,-5 0-148 16,-4 4 76-16,5-4-272 16,-1 3 188-16</inkml:trace>
          <inkml:trace contextRef="#ctx0" brushRef="#br0" timeOffset="72364.2107">9477 1757 664 0,'8'-11'244'0,"-8"11"-188"0,13-12-16 15,0 5 48 1,-5 7-56-16,13-8 32 16,1 8-36-16,3-7-8 15,1 7-12-15,-1 0 12 0,-3 4-12 0,-10 3 16 32,10 1-16-32,-10 11 76 0,-3-8-48 0,-9 4 68 15,9 4-64-15,-18 4-8 16,9-1-20-16,-17 5 0 15,8-1-8-15,-12-3 8 16,8 4-8-16,1-12 8 16,-1 4-8-16,-4-4 8 15,4 4-8-15,-4-8 24 16,4 1-16-16,-8-5 40 16,17 1-28-16,-5-1-32 15,5 5 4-15,0-5 16 16,8 5-4-16,4-5 16 15,9 1-16-15,-4-1-12 16,0 1 0-16,0-4-68 16,4-4 40-16,-9 0-112 15,5 0 84-15,-4 0-152 16,-1 0 124-16</inkml:trace>
          <inkml:trace contextRef="#ctx0" brushRef="#br0" timeOffset="70082.6051">7066 2957 664 0,'-17'0'244'0,"9"4"-188"0,-1 3-16 16,5-3 144 0,4 0-108-16,0 4 16 15,4 3-56-15,9-4 8 16,4 1-24-16,13-12 8 16,0 4-16-16,17-15 20 15,4 4-20-15,8-12-4 0,-3 4-4 0,-5-7 4 16,-9 7-4-16,-12-8 24 15,0 8-16 1,-22-3 12-16,-3 3-12 0,-18-4 0 16,-4 8-4-16,-4-4 4 15,-5 8-8-15,-17-1-20 16,9 8 8-16,-8 1 4 16,8 3 4-16,-5 0-20 15,10 3 12-15,-14 1 4 16,13 8 4-16,-12 6-12 15,12-2 8-15,-4 10 56 16,8 4-28 0,9 12 8-16,9 3-20 0,8 1 36 15,12-1-24-15,10-7-32 16,3-8 4-16,18-7 36 16,-1-4-20-16,22-8 8 15,-4-3-12-15,4 0-76 16,-5-1 36-16,-7 1-40 15,-1-1 40-15,-9-3-88 16,-3 4 68-16,-5-12-204 0,-5-4 140 16</inkml:trace>
        </inkml:traceGroup>
        <inkml:traceGroup>
          <inkml:annotationXML>
            <emma:emma xmlns:emma="http://www.w3.org/2003/04/emma" version="1.0">
              <emma:interpretation id="{91EF3016-EC9B-4210-BF2C-AF0ED3F60F5D}" emma:medium="tactile" emma:mode="ink">
                <msink:context xmlns:msink="http://schemas.microsoft.com/ink/2010/main" type="inkWord" rotatedBoundingBox="11867,2189 14546,2150 14570,3807 11891,3846">
                  <msink:destinationLink direction="with" ref="{CA6A5AB3-77B9-45DF-8160-FA9090B33348}"/>
                  <msink:destinationLink direction="with" ref="{B2D9B866-FC52-4625-B1F8-39EF0BBACCA1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4949.1918">11882 1829 508 0,'0'-23'188'0,"0"23"-148"0,5-7-8 0,-5 3 132 15,0 8-96-15,0 3 24 16,4 1-52-16,-4 15 0 16,0 3-24-16,0 12 64 15,-9 0-48-15,-3 11 16 16,3 0-32-16,-8 4 64 15,4 0-48-15,1-4 32 16,3-7-36-16,-4-12 28 16,9-7-32-16,0-19 4 15,-5-4-16-15,9-19-44 16,9-4 20-16,4-18-156 16,8 3 92-16,17-8-124 15,-8 12 112-15,13-7 8 16,8 14 52-16,-9 8 72 15,1 8-24-15,-5 7 28 16,-17 8-28-16,-8 3 44 16,4 5-36-16,-25-1 28 15,8 8-28-15,-22-11 0 16,5 11-16-16,-8-12-8 16,-5 1 0-16,0-1-40 0,9-3 20 15,-13-8 4-15,17 4 12 0,4 0-12 16,9 4 8-16,4 4 84 15,4 7-48-15,9 0 96 16,4 11-72-16,17 8 24 16,-4 1-44-16,0-1-4 15,4 0-20-15,0-12 12 16,-5 5-16-16,-3-20 24 16,-5 5-20-16,-8-16-144 15,0 0 68-15,-5-15-280 16,5 0 192-16</inkml:trace>
          <inkml:trace contextRef="#ctx0" brushRef="#br0" timeOffset="75204.9619">12347 1617 768 0,'-13'0'284'0,"13"0"-220"0,-4 15-20 15,-1-3 144 1,5 3-112-16,-12 4 68 16,12 3-84-16,-9 1 0 15,9 4-36-15,-8-5-4 0,16-3-12 0,-8-4-52 16,4-3 28-1,1-12-208-15,7 4 124 0,-3-12-636 16,12 0 408-16</inkml:trace>
          <inkml:trace contextRef="#ctx0" brushRef="#br0" timeOffset="75369.8107">12508 1564 832 0,'-8'0'308'0,"8"0"-240"0,0 19-20 0,-9-11 168 15,18-1-128-15,-9 16-16 16,0 3-48-16,0 1-36 16,0-1 4-16,0 5-188 15,0-5 104-15</inkml:trace>
          <inkml:trace contextRef="#ctx0" brushRef="#br0" timeOffset="76078.0504">12704 2139 748 0,'-12'-3'276'0,"12"3"-216"0,0-8-16 0,4 4 188 16,4 4-136-16,5-3 88 16,8-1-112-16,5-4 52 15,-1 8-72-15,10-7-40 16,-1 7-8-16,4-4-76 15,0 4 40-15,9-4-384 16,0 0 232-16</inkml:trace>
          <inkml:trace contextRef="#ctx0" brushRef="#br0" timeOffset="75832.8985">12806 1954 676 0,'-38'-11'248'0,"38"11"-192"0,0-19-16 0,4 11 100 16,5 8-84-16,8-7 24 15,4-1-48-15,5 8-12 16,-1 8-12-16,-3-1 28 16,-1 5-20-16,-4-5 20 15,0 8-20-15,-8-3 80 16,-5 3-52-16,-13 4 48 16,1 0-52-16,-9-4-12 15,0 4-16-15,-5 0 16 16,5 0-16-16,-4-1-12 15,8 1-4-15,1 0-4 16,3 4 0-16,0-4 16 16,5 0-4-16,0-4 24 15,8 4-16-15,0-4-12 16,5 0-4-16,0-3 12 16,-1-1-4-16,1-4-12 15,3 5 4-15,-3-5-68 16,-1 1 40-16,5-8-100 15,0 0 72-15,0-4-200 16,4 0 144-16,-9-3-404 16,9-1 292-16</inkml:trace>
          <inkml:trace contextRef="#ctx0" brushRef="#br0" timeOffset="74260.3605">10937 2170 840 0,'-13'-8'312'0,"13"8"-244"0,5 0-16 0,-1 0 136 16,4 0-112-16,9-4 84 15,5 1-92-15,20-5 44 16,1 4-68-16,8-11-12 16,0 11-20-16,9-3 0 15,-5 7-8-15,-4-4-144 16,-8 4 76-16,-9-4-256 16,-9 8 180-16</inkml:trace>
          <inkml:trace contextRef="#ctx0" brushRef="#br0" timeOffset="73955.6082">10362 2870 748 0,'9'-4'276'0,"-18"4"-216"0,26 8-16 16,-12-4 56 0,3 3-64-16,13 5 4 15,9-1-24-15,26-4-4 16,-1 1-4-16,22-8 4 16,-9 4-8-16,0-8 8 0,-9 0-8 0,-12-3 24 15,-4-1-16-15,-5-7 56 16,-17 7-36-16,-8-11 12 15,4 4-28-15,-17 0 0 16,0-4-8-16,-8 4-24 16,-1-4 8-16,-4 8 4 15,-8-1 4-15,-13-6-20 16,9 10 12-16,-27-3-4 16,6 3 4-16,-18 4 0 15,13 4 0-15,-9 4 0 16,9 4 0-16,-4 3 24 15,25 12-8-15,-13 7 16 16,22 0-16-16,-9 16 32 16,17-1-24-16,-4 8 40 15,17 0-32-15,9-4 20 16,-1-3-24-16,18-12 8 16,4-4-16-16,16-7 20 15,6-4-20-15,16-8 4 16,-4-3-8-16,-5-5-96 15,-3 5 52-15,-5-8-184 16,0 4 124-16,-9-12-360 16,1 1 252-16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9:23.9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6A5AB3-77B9-45DF-8160-FA9090B33348}" emma:medium="tactile" emma:mode="ink">
          <msink:context xmlns:msink="http://schemas.microsoft.com/ink/2010/main" type="inkDrawing" rotatedBoundingBox="11602,4263 13075,4154 13076,4177 11603,4285" semanticType="underline" shapeName="Other">
            <msink:sourceLink direction="with" ref="{91EF3016-EC9B-4210-BF2C-AF0ED3F60F5D}"/>
          </msink:context>
        </emma:interpretation>
      </emma:emma>
    </inkml:annotationXML>
    <inkml:trace contextRef="#ctx0" brushRef="#br0">49 100 436 0,'-8'0'160'0,"-5"0"-124"0,4 7-8 0,1-7 160 16,8 0-108-16,-5 0 44 15,1 4-72-15,0-4 40 16,8-4-52-16,-4-3 24 16,9 14-36-16,-1-7-8 15,14 0-12-15,-14 0 28 16,13 0-20-16,-8 0-4 15,4 4-8-15,9-4 28 16,4 0-16-16,16-4 40 16,5 0-32-16,43-7 4 15,8 4-16-15,22-9 0 16,-13 9-4-16,16-8-8 16,-12 7 4-16,4-3 12 15,-16 11-8-15,-14-12-4 0,-12 12 0 16,-22-7 20-16,-12 7-12 0,-18-4-56 15,-3 4 20 1,-18-4-208-16,4 4 128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9:24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D9B866-FC52-4625-B1F8-39EF0BBACCA1}" emma:medium="tactile" emma:mode="ink">
          <msink:context xmlns:msink="http://schemas.microsoft.com/ink/2010/main" type="inkDrawing" rotatedBoundingBox="11581,4505 13143,4420 13145,4459 11583,4544" semanticType="underline" shapeName="Other">
            <msink:sourceLink direction="with" ref="{91EF3016-EC9B-4210-BF2C-AF0ED3F60F5D}"/>
          </msink:context>
        </emma:interpretation>
      </emma:emma>
    </inkml:annotationXML>
    <inkml:trace contextRef="#ctx0" brushRef="#br0">25 112 572 0,'-4'-4'208'0,"4"4"-160"0,0-4-12 15,0 0 100 1,0 8-80-16,0-8 92 16,0 4-84-16,0-3 48 15,0-1-68-15,-9 0 60 0,9 4-64 0,-8-4 8 31,8 4-28-31,-4-7 4 0,8 14-12 16,-4-7-16-16,0 0 0 0,4-4 40 16,9 4-24-16,8-3 0 15,-8 3-8-15,8-4 4 16,1 8-4-16,3-4-12 16,5 0 4-16,4-4 4 15,4 4 0-15,26-11-12 16,9 7 8-16,37-4 12 15,5 1-4-15,9-1 8 16,-9 4-8-16,8 0-4 16,-12 4 4-16,-9-7-4 15,-12 7 0-15,-18-4 24 16,-12 8-12-16,-18-8 12 16,-8 4-12-16,-12-7 12 15,-1 10-16-15,-8-6-48 16,-1 3 24-16,-7-4-148 15,-1 4 92-15,0-4-172 16,0 8 140-16,5-4-372 16,-1 0 264-16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0:06.0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CEA109-41EF-4C4B-9239-85568D6376C1}" emma:medium="tactile" emma:mode="ink">
          <msink:context xmlns:msink="http://schemas.microsoft.com/ink/2010/main" type="writingRegion" rotatedBoundingBox="8756,5816 20805,2398 21123,3519 9074,6937"/>
        </emma:interpretation>
      </emma:emma>
    </inkml:annotationXML>
    <inkml:traceGroup>
      <inkml:annotationXML>
        <emma:emma xmlns:emma="http://www.w3.org/2003/04/emma" version="1.0">
          <emma:interpretation id="{F916B1EC-A495-4FFF-BCA3-401772834CC4}" emma:medium="tactile" emma:mode="ink">
            <msink:context xmlns:msink="http://schemas.microsoft.com/ink/2010/main" type="paragraph" rotatedBoundingBox="8756,5816 20805,2398 21123,3519 9074,6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99F47-834E-4414-9CD6-45A044DEA738}" emma:medium="tactile" emma:mode="ink">
              <msink:context xmlns:msink="http://schemas.microsoft.com/ink/2010/main" type="line" rotatedBoundingBox="8756,5816 20805,2398 21123,3519 9074,6937"/>
            </emma:interpretation>
          </emma:emma>
        </inkml:annotationXML>
        <inkml:traceGroup>
          <inkml:annotationXML>
            <emma:emma xmlns:emma="http://www.w3.org/2003/04/emma" version="1.0">
              <emma:interpretation id="{A3C82679-030F-476C-A78A-ADD45112BEC5}" emma:medium="tactile" emma:mode="ink">
                <msink:context xmlns:msink="http://schemas.microsoft.com/ink/2010/main" type="inkWord" rotatedBoundingBox="8901,6329 9290,6219 9326,6343 8937,6454"/>
              </emma:interpretation>
            </emma:emma>
          </inkml:annotationXML>
          <inkml:trace contextRef="#ctx0" brushRef="#br0">-8272 244 800 0,'-13'-8'296'0,"13"16"-232"0,13-8-16 15,-13 0 108 1,17 0-96-16,4-8 52 15,13 8-64-15,13 0-8 16,-4 4-24-16,-1-4-4 16,1 0-4-16,8 0-68 15,-8 4 32-15,-9-4-268 0,0 7 160 16</inkml:trace>
        </inkml:traceGroup>
        <inkml:traceGroup>
          <inkml:annotationXML>
            <emma:emma xmlns:emma="http://www.w3.org/2003/04/emma" version="1.0">
              <emma:interpretation id="{EC012DF6-79AA-40AA-B307-D6183BFA6B87}" emma:medium="tactile" emma:mode="ink">
                <msink:context xmlns:msink="http://schemas.microsoft.com/ink/2010/main" type="inkWord" rotatedBoundingBox="11220,5594 11665,5468 11858,6148 11413,6274">
                  <msink:destinationLink direction="with" ref="{D990DA08-4557-4021-9C79-E0109786CA3E}"/>
                  <msink:destinationLink direction="with" ref="{6E48A12B-8EEC-4D1B-84C2-66FA0DA5AEAF}"/>
                </msink:context>
              </emma:interpretation>
            </emma:emma>
          </inkml:annotationXML>
          <inkml:trace contextRef="#ctx0" brushRef="#br0" timeOffset="1093.705">-5948-487 780 0,'-9'-11'288'0,"9"11"-224"0,22-8-20 0,-5 1 68 15,8 7-72-15,26-4-8 16,5 12-20-16,16-1 8 16,-4 12-12-16,-12 8 16 15,-9 3-16-15,-22-4 24 16,-4 1-20-16,-33-1-40 15,-10 5 16-15,-33-5 12 16,4 1 0-16,-13-1 0 16,13-3 4-16,0 0 72 15,17-8-40-15,8-4-32 16,18 0-4-16,25-3 40 16,17 3-20-16,25 1 8 15,18 3-16-15,0 8-16 16,-5 3 0-16,-8-3-112 15,-13 0 64-15,-21-8-128 16,0 4 100-16,-13-4-120 16,-5 4 116-16</inkml:trace>
        </inkml:traceGroup>
        <inkml:traceGroup>
          <inkml:annotationXML>
            <emma:emma xmlns:emma="http://www.w3.org/2003/04/emma" version="1.0">
              <emma:interpretation id="{88913F8E-6229-4512-8694-3F6563FECA24}" emma:medium="tactile" emma:mode="ink">
                <msink:context xmlns:msink="http://schemas.microsoft.com/ink/2010/main" type="inkWord" rotatedBoundingBox="15689,4576 15907,4515 16007,4867 15789,4929"/>
              </emma:interpretation>
            </emma:emma>
          </inkml:annotationXML>
          <inkml:trace contextRef="#ctx0" brushRef="#br0" timeOffset="-38554.0523">-1285-1569 924 0,'0'-8'340'0,"8"23"-260"0,-12 16-28 0,-4 10 0 15,-1 9-40-15,-12 21-64 16,-5 5 24-16,-4-8-164 15,5-7 108-15</inkml:trace>
        </inkml:traceGroup>
        <inkml:traceGroup>
          <inkml:annotationXML>
            <emma:emma xmlns:emma="http://www.w3.org/2003/04/emma" version="1.0">
              <emma:interpretation id="{C321FDE3-FE2B-47B7-B16A-265480F8CB92}" emma:medium="tactile" emma:mode="ink">
                <msink:context xmlns:msink="http://schemas.microsoft.com/ink/2010/main" type="inkWord" rotatedBoundingBox="16924,3499 18502,3052 18796,4089 17219,45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7862.8678">-148-2209 1112 0,'-9'-7'412'0,"9"7"-320"0,17-8-28 0,-4 0 36 16,4 8-68-16,13-7 16 15,4 3-32-15,21-7-16 16,1 7-4-16,16-4-156 16,0 8 88-16,-3-3-156 15,-10 6 128-15,-3-6-176 16,-5-1 152-16</inkml:trace>
          <inkml:trace contextRef="#ctx0" brushRef="#br0" timeOffset="-38074.8919">65-2629 912 0,'17'-34'340'0,"-17"34"-264"0,29-27-24 0,-11 12 36 16,3 12-60-16,13-9 32 15,4 5-32-15,9-1-16 16,-4 8-8-16,-5 15-16 16,0 4 8-16,-12 19 20 15,-1 4-8-15,-16 14 40 16,-5-3-24-16,-29 0 12 16,-5-3-20-16,-26-9-16 15,-3 5-4-15,-5-9 20 16,9-2-8-16,8-5 4 15,4-4-4-15,9-3-24 16,13 0 8-16,0-1-40 16,12 1 28-16,5 0 24 15,4 3 0-15,4 1 20 16,5-1-16-16,3-3-84 16,1 0 44-1,0-8-112-15,4 0 80 0,-4-15-156 16,4 0 124-16</inkml:trace>
          <inkml:trace contextRef="#ctx0" brushRef="#br0" timeOffset="-36875.2419">1044-1986 780 0,'-21'4'288'0,"21"-4"-224"0,-5-7-20 0,10-1 92 16,3 4-84-16,5-15 40 15,8 0-52-15,1-7-32 16,3 3-8-16,-4-3 0 16,5 7 0-16,-9 0-28 15,0 11 16-15,-8 1 24 16,-1 7-8-16,-4 7 64 16,1 5-40-16,-10 10 24 15,5 5-32-15,0-1 28 16,5 12-32-16,7-4 12 15,5-7-16-15,9-12 44 16,4 4-28-16,8-19-48 16,5 0 8-16,4-19-140 15,-1 4 84-15,-3-15-284 16,0 7 192-16</inkml:trace>
          <inkml:trace contextRef="#ctx0" brushRef="#br0" timeOffset="-37265.2795">1091-2292 728 0,'-4'0'268'0,"4"0"-208"0,8 0-16 0,-4-8 96 31,1 8-84-31,3-3 32 0,9-5-52 0,-4-15 12 16,4 12-28-16,-4-23 16 15,4 11-20-15,-4-7-16 16,-1 7-4-16,-3-3 4 16,4 7 0-16,-5-4 44 15,1 12-24-15,-5-1 16 16,0 12-20-16,0 8 52 16,1 3-36-16,-1 8 20 15,0 0-32-15,0 0 0 16,5 4-12-16,0-4 20 15,-1 0-16-15,1-8 12 16,3 0-12-16,-3 1 0 16,4-1-4-16,-1-7-16 15,1 7 4-15,-4-11-40 16,3 4 24-16,-3-4-108 16,4 0 72-16,-5-8-144 15,5 1 116-15,-4-5-96 16,-1 1 108-16,-4-4-8 15,9 4 48-15,-13-5-16 16,0 5 28-16,0-4-16 16,0 7 20-16,0-3-116 15,0 7 76-15</inkml:trace>
        </inkml:traceGroup>
        <inkml:traceGroup>
          <inkml:annotationXML>
            <emma:emma xmlns:emma="http://www.w3.org/2003/04/emma" version="1.0">
              <emma:interpretation id="{B687B17D-E39B-47C9-92E1-7FF53290D6CC}" emma:medium="tactile" emma:mode="ink">
                <msink:context xmlns:msink="http://schemas.microsoft.com/ink/2010/main" type="inkWord" rotatedBoundingBox="19403,3195 20910,2768 21089,3399 19582,3826"/>
              </emma:interpretation>
              <emma:one-of disjunction-type="recognition" id="oneOf1"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-36392.4581">3190-3129 652 0,'0'-26'244'0,"0"26"-192"0,0-15-12 16,0 11 208-1,0 4-144-15,0 11 28 0,0 4-80 0,-4 16-40 16,-5 10-12-16,5 1 36 15,0 0-24-15,-9 14-96 16,13-3 40-16,-8 8-184 16,-1-4 128-16</inkml:trace>
          <inkml:trace contextRef="#ctx0" brushRef="#br0" timeOffset="-36093.6632">2351-2440 1080 0,'-8'-4'400'0,"8"4"-312"0,21-11-24 0,-4 4 28 16,13 3-64-16,30-15 32 15,8 4-32-15,55-12-8 16,1 5-12-16,50-5 28 15,-8 8-20-15,9-4 4 16,-26 8-12-16,-17 0 20 16,-30 8-16-16,-21-12-20 15,-17 11 0-15,-26 0-68 16,-12 1 44-16,-22-1-208 16,-4 8 136-16,-25 8-372 15,12 7 268-15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0:06.8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48A12B-8EEC-4D1B-84C2-66FA0DA5AEAF}" emma:medium="tactile" emma:mode="ink">
          <msink:context xmlns:msink="http://schemas.microsoft.com/ink/2010/main" type="inkDrawing" rotatedBoundingBox="9292,7015 11406,4538 12162,5183 10048,7660" semanticType="strikethrough" shapeName="Other">
            <msink:sourceLink direction="with" ref="{EC012DF6-79AA-40AA-B307-D6183BFA6B87}"/>
          </msink:context>
        </emma:interpretation>
      </emma:emma>
    </inkml:annotationXML>
    <inkml:trace contextRef="#ctx0" brushRef="#br0">8093 6398 684 0,'-43'60'252'0,"43"-60"-192"0,4 84-20 15,5-39 68 1,4-3-68-16,8 7 60 16,9 0-56-16,12-11 76 15,1-4-68-15,-5-19 28 16,1-7-48-16,-5-31 24 16,4 0-28-16,4-30 28 0,-7 4-32 0,24-27-84 15,-8 8 32-15,13-53-168 31,0 8 112-31,-4-39-96 0,-1 16 104 0,-16-23 48 16,-5 26 20-16,-4-10 140 16,-4 33-68-1,0 0 48 1,-5 23-64-16,1-19 0 0,4 27-28 0,0-5 24 16,-5 12-28-16,5 4 4 15,4 23-12-15,-13-4 12 16,1 18-12-16,-1 5 32 15,-8 7-24-15,4 0-24 16,-9 11 4-16,13-7 28 16,-8 15-16-16,26-4 28 15,7 1-24-15,18-1 24 16,4 4-24-16,43-4 32 16,8 0-28-16,13 1 40 15,-8 3-32-15,-5-4-4 16,-12 0-12-16,-5-11 12 15,-13 15-12-15,-16-12 40 16,-14 12-24-16,-21-3-112 16,-3 6 48-16,-31-3-284 15,-8 8 180-15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0:04.1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12A23E-C12E-4DF4-83B8-455832EB28D4}" emma:medium="tactile" emma:mode="ink">
          <msink:context xmlns:msink="http://schemas.microsoft.com/ink/2010/main" type="writingRegion" rotatedBoundingBox="7255,5215 7215,5994 6950,5980 6991,5201"/>
        </emma:interpretation>
      </emma:emma>
    </inkml:annotationXML>
    <inkml:traceGroup>
      <inkml:annotationXML>
        <emma:emma xmlns:emma="http://www.w3.org/2003/04/emma" version="1.0">
          <emma:interpretation id="{396FA780-6E6B-4CB5-BEC8-F771CCAFCE5F}" emma:medium="tactile" emma:mode="ink">
            <msink:context xmlns:msink="http://schemas.microsoft.com/ink/2010/main" type="paragraph" rotatedBoundingBox="7255,5215 7215,5994 6950,5980 6991,5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A829F-BFBE-4A06-BC56-6CB3020BED61}" emma:medium="tactile" emma:mode="ink">
              <msink:context xmlns:msink="http://schemas.microsoft.com/ink/2010/main" type="line" rotatedBoundingBox="7255,5215 7215,5994 6950,5980 6991,5201"/>
            </emma:interpretation>
          </emma:emma>
        </inkml:annotationXML>
        <inkml:traceGroup>
          <inkml:annotationXML>
            <emma:emma xmlns:emma="http://www.w3.org/2003/04/emma" version="1.0">
              <emma:interpretation id="{4033B5FB-BBF2-412C-B9A6-2376815E42E0}" emma:medium="tactile" emma:mode="ink">
                <msink:context xmlns:msink="http://schemas.microsoft.com/ink/2010/main" type="inkWord" rotatedBoundingBox="7255,5215 7215,5994 6950,5980 6991,5201"/>
              </emma:interpretation>
            </emma:emma>
          </inkml:annotationXML>
          <inkml:trace contextRef="#ctx0" brushRef="#br0">5682 5092 456 0,'0'-11'168'0,"0"11"-128"0,-4 0-16 0,4-4 112 15,0 4-80-15,-4-4 76 16,0 0-76-16,-5-3 4 16,5 7-36-16,-5-8 24 15,9 8-32-15,-8-8 40 16,8 8-32-16,-9-7 40 15,9 3-36-15,-8-3 56 16,8 7-48-16,-9-8-8 16,9 8-16-16,-8 0 16 15,8 4-16-15,-9 0 4 16,5-1-8-16,-9 5 12 16,9 3-12-16,-9 4 4 15,0 1-4-15,5 2 4 16,4 5-8-16,-1-4 8 15,10 4-8-15,-10-4 16 16,10 3-12-16,-10-3 24 16,5-4-20-16,-4-3 12 15,0-1-12-15,-9-3 36 16,13-1-24-16,-4-7 20 16,4 4-24-16,-4-4-16 15,8 0-8-15,-4 0-16 16,0 0 12-16,0 0-92 15,0 0 52-15,0 0-224 0,0 0 152 16</inkml:trace>
          <inkml:trace contextRef="#ctx0" brushRef="#br0" timeOffset="19232.3486">5567 4638 352 0,'22'-8'132'0,"-18"4"-104"0,5 4-8 0,-9-3 80 16,4 3-60-16,-4-4 88 16,0 8-72-16,0-4 80 15,0 0-80-15,-4 0 88 16,4 0-84-16,-5 0 24 15,10 0-48-15,-5 0 4 16,0 0-24-16,0-4 28 16,4 4-28-16,-4-4 56 0,0 8-40 15,0-4 12-15,0 0-28 0,0 0 8 16,0 0-12-16,-4 0-32 16,4 4 8-16,-9 3 12 15,5 8 4-15,-5 19 16 16,1 4-12-16,-5 23 24 15,9 3-20-15,-13 4 12 16,8-3-12-16,-4-5 0 16,-4-7-4-16,0-7 12 15,5-9-12-15,-1-6 16 16,4-5-16-16,1-7 48 16,3-4-28-16,1-11 64 15,4 0-52-15,0-12-16 16,9 1-16-16,-5-16-20 15,9 4 8-15,0-23-40 16,4 1 24-16,0-27-48 16,-5 7 40-16,-12-11 8 15,9 15 8-15,-5 4-8 16,0 15 12-16,-4 4-24 16,0 16 20-16,5-1-4 15,-5 7 8-15,-5 8-12 16,1 8 12-16,-9 15-12 15,5 4 8-15,-5 22 0 16,13 8 4-16,-8 15 0 16,8-3 0-16,4-1 24 15,-4-3-8-15,0-5 4 0,4-3-4 16,-4-3 4-16,0-9-8 0,-4-7 40 16,4-7-20-16,-4-12 56 15,4-4-44-15,-5-14-16 16,1-1-12-16</inkml:trace>
          <inkml:trace contextRef="#ctx0" brushRef="#br0" timeOffset="-5175.1556">5699 5213 1008 0,'0'-11'372'0,"0"11"-288"0,-8 0-24 0,4 0-24 15,4 7-32-15,-9 8-20 16,5 8 8-16,-5 15-100 16,9 4 56-16</inkml:trace>
          <inkml:trace contextRef="#ctx0" brushRef="#br0" timeOffset="-3405.7787">5670 5115 652 0,'0'0'244'0,"0"0"-192"0,4 0-12 16,-4-4 120-1,0 4-96-15,0-4 16 16,0 8-44-16,-4 0 20 16,-1 3-32-16,-3 5 4 0,4 6-16 15,-5 5 20-15,-4 0-20 0,-4 7 32 16,9 4-28 0,-1 0-112-16,5 0 52 0,0 0-600 15,4-3 356-15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0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AA106C-824C-492F-9C7F-309A18322494}" emma:medium="tactile" emma:mode="ink">
          <msink:context xmlns:msink="http://schemas.microsoft.com/ink/2010/main" type="inkDrawing" rotatedBoundingBox="6598,10379 6914,15693 6813,15699 6497,10386" semanticType="callout" shapeName="Other">
            <msink:sourceLink direction="with" ref="{B66A8E85-481F-436B-8DD6-8C113357E556}"/>
            <msink:sourceLink direction="with" ref="{0F014C0E-CF12-4517-9442-7203E2F85B66}"/>
            <msink:destinationLink direction="with" ref="{8CD64FD6-12A2-4D00-B184-9F8B9FFC187C}"/>
          </msink:context>
        </emma:interpretation>
      </emma:emma>
    </inkml:annotationXML>
    <inkml:trace contextRef="#ctx0" brushRef="#br0">14 52 312 0,'-17'-23'112'0,"13"19"-84"0,13 0-12 0,-9 1 64 15,0-1-48-15,0 0 84 16,4 0-64-16,4 1 28 16,-8-1-48-16,5 0 60 0,7 0-52 15,-3 12 0-15,4-1-24 16,0 5 8-16,-9 3-16 0,0 4 16 16,9 7-16-16,-13 5-4 15,0 3 0-15,-9 7 40 16,9 12-24-16,-4-4 36 15,4-7-32-15,-4 7-4 16,4-7-12-16,-4 0 12 16,4 3-12-16,0 8-4 15,0 11 0-15,4 12 4 16,0 7-4-16,-4-3-4 16,0 3 4-16,0-11-4 0,9 7 0 15,-18 12 0 1,18 15 0-16,-9-4 8 15,4-3-4-15,-8-8-4 0,4 3 4 16,4 16 12-16,4 4-8 16,1-1 32-16,-5-7-24 15,5-11 32-15,-1-4-32 16,1 7 20-16,3 16-20 16,-3-5-8-16,4-3-4 15,-5-11 12-15,1 0-8 16,12 3-4-1,-4 4 0-15,-4 16-4 16,-5-9 0-16,1 9 0 16,-5-16 0-16,0 23 8 15,1 0-4-15,-10 3 40 16,5-18-20-16,-4 23 12 16,8-24-20-16,-4 20-16 15,13-19-4-15,-4-12 40 16,3-7-24-16,5-4 36 15,-8-7-32-15,4 7-4 16,4-12-8-16,-4 1-48 16,-1-12 24-16,-3-7-124 15,-1-11 80-15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4:09.2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297B8E-1C43-4DEC-86A9-3C2B3C557950}" emma:medium="tactile" emma:mode="ink">
          <msink:context xmlns:msink="http://schemas.microsoft.com/ink/2010/main" type="inkDrawing" rotatedBoundingBox="1274,7492 2113,2685 2965,2834 2126,7641" semanticType="verticalRange" shapeName="Other">
            <msink:sourceLink direction="with" ref="{CB706FA1-F2C1-43C8-94B4-91A42AB8FC26}"/>
            <msink:sourceLink direction="with" ref="{42C3AEE8-586E-4B85-B93B-B12071A95260}"/>
            <msink:sourceLink direction="with" ref="{B7B9997B-0C97-4B6F-BD9C-A1D337760203}"/>
            <msink:sourceLink direction="with" ref="{503151F0-E278-4462-BDBF-A11FDB2C0F48}"/>
          </msink:context>
        </emma:interpretation>
      </emma:emma>
    </inkml:annotationXML>
    <inkml:trace contextRef="#ctx0" brushRef="#br0">1362 223 560 0,'-21'-42'208'0,"21"42"-164"0,21-41-8 16,-12 18 40-1,4 4-48-15,-13-4 68 16,8 5-56-16,-8-1 64 0,0 3-64 15,-21 1-16-15,8 8-16 0,-25 7 16 16,8 0-12-16,-25 7 4 16,3 8-8-16,-24 4-8 15,16-3 4-15,-12-1-4 16,4 4 0-16,12-12 24 16,14-7-12-16,-9 0 24 15,21 0-24-15,0 0-4 16,9 4-4-16,-1 0-32 15,10 7 16-15,-5 8-12 16,4 8 12-16,-4 7 0 16,4 3 4-16,-12 20 16 15,3 4-4-15,-8 49-12 16,9 11 4-16,-13 64 12 16,4-7-4-16,-12 49-4 15,16-19 4-15,-8 19 12 16,9-26-8-16,-10 30-12 15,10-30 0-15,-1-1 48 16,9-30-24-16,0 16 8 16,9-27-16-16,3 7 28 15,1-22-24-15,-13 23-24 16,13-12 4-16,-13 4-16 16,8-23 8-16,-12-7-8 15,4-23 8-15,-4 0 44 16,8-19-20-16,-4-11 16 15,13-16-16-15,-5-11-24 0,1-7 4 0,8-12 4 16,0-3 4-16,8-4 0 16,1-4 0-16,3-4-20 15,-3-4 12-15,-5-3 32 16,5 3-16-16,-9-7 28 16,0 0-24-16,0-4 24 15,0 0-24-15,0 0-40 16,8 7 16-16,5 1-44 15,4-1 36-15,26 1 24 16,4-1 0-16,16 1 28 16,1 3-20-16,0-3 12 15,-4 3-12-15,-9 1-8 16,-9 3 0-16,-12-8-48 16,-8 5 24-16,-5-9-144 15,-5 5 92-15,-3-12-532 16,-1 0 336-16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1.2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0B32C6-2E3F-44C9-BF90-319A9C2D3274}" emma:medium="tactile" emma:mode="ink">
          <msink:context xmlns:msink="http://schemas.microsoft.com/ink/2010/main" type="inkDrawing" rotatedBoundingBox="3377,12950 5875,13066 5869,13179 3371,13062" semanticType="underline" shapeName="Other">
            <msink:sourceLink direction="with" ref="{50A27D42-EE21-46CC-A714-17F1ABC749A2}"/>
          </msink:context>
        </emma:interpretation>
      </emma:emma>
    </inkml:annotationXML>
    <inkml:trace contextRef="#ctx0" brushRef="#br0">-5 59 216 0,'-4'-4'80'0,"4"4"-60"0,0 0-8 0,0 0 108 16,0 0-68-16,4-4 24 15,5 1-44-15,-1-5 68 16,13 1-56-16,1-5 48 16,7 5-52-16,6-1-20 0,3 4-12 15,17 0 8-15,13 4-8 16,-4 4-28-16,26 0 8 0,-1-4 32 16,30-4-12-16,26 4 60 15,13-4-36-15,-5 4 48 16,22 8-48-16,-1 7-8 15,-29 4-12-15,-13-8 44 16,-9 8-32-16,5-7 0 16,-17 3-16-16,-9-4 20 15,-17 1-16-15,-12-5-4 16,-22 1-4-16,-13-1-24 16,-8-3 12-16,-17 0-156 15,-1-4 92-15,-12 0-324 16,-4 0 224-1,-26-4-128-15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1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CC9A80-9E8A-4732-998B-D5340F2D89E8}" emma:medium="tactile" emma:mode="ink">
          <msink:context xmlns:msink="http://schemas.microsoft.com/ink/2010/main" type="inkDrawing" rotatedBoundingBox="3677,12011 4013,13953 3838,13983 3502,12041" semanticType="verticalRange" shapeName="Other">
            <msink:sourceLink direction="with" ref="{62E01D8E-3059-474B-A0B0-FDF7442D5166}"/>
            <msink:destinationLink direction="with" ref="{5397BAEC-D8AC-405E-9AB0-8105025B3164}"/>
          </msink:context>
        </emma:interpretation>
      </emma:emma>
    </inkml:annotationXML>
    <inkml:trace contextRef="#ctx0" brushRef="#br0">7 0 364 0,'-13'12'132'0,"13"11"-100"0,4 11-12 0,5-12 36 0,8 16-36 16,-5 30 112-16,14 50-72 16,4 10-8-16,0 24-32 15,-1 37-8 1,1-11-4-16,0-23 4 0,-9 4-8 0,-12-8 112 15,-1-18-64-15,1-20 16 16,-1-25-44-16,1-20 12 16,-1-15-20-16,1-15-112 15,4-16 48-15,4-18-184 16,0-23 132-16,8-34-300 16,9-30 228-1,0-4 52-15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0:07.4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90DA08-4557-4021-9C79-E0109786CA3E}" emma:medium="tactile" emma:mode="ink">
          <msink:context xmlns:msink="http://schemas.microsoft.com/ink/2010/main" type="inkDrawing" rotatedBoundingBox="10563,6356 12735,6248 12737,6285 10565,6393" semanticType="underline" shapeName="Other">
            <msink:sourceLink direction="with" ref="{EC012DF6-79AA-40AA-B307-D6183BFA6B87}"/>
          </msink:context>
        </emma:interpretation>
      </emma:emma>
    </inkml:annotationXML>
    <inkml:trace contextRef="#ctx0" brushRef="#br0">9051 5762 932 0,'-13'7'348'0,"13"-7"-272"0,34 0-20 0,9 0 92 15,3 4-92-15,52-4 16 16,13 0-48-16,59-4 4 16,5 1-16-16,51-13 44 15,-18 9-28-15,5-4-76 16,-42-1 24-16,-1 5 0 15,-34-9 12-15,-12 9 12 16,-26-1 0-16,-22-3 68 16,-25 3-36-16,-34 1-188 15,-12 7 84-15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5T15:48:08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B9769C-FAB6-4F34-89A0-09F54B71F27A}" emma:medium="tactile" emma:mode="ink">
          <msink:context xmlns:msink="http://schemas.microsoft.com/ink/2010/main" type="inkDrawing" rotatedBoundingBox="2495,13782 2510,13782 2510,13797 2495,13797" shapeName="Other"/>
        </emma:interpretation>
      </emma:emma>
    </inkml:annotationXML>
    <inkml:trace contextRef="#ctx0" brushRef="#br0">969 13188 0,'0'0'0,"0"0"16,0 0-16,0 0 15,0 0-15,0 0 16,0 0-16,0 0 15,0 0-15,0 0 32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2.3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97BAEC-D8AC-405E-9AB0-8105025B3164}" emma:medium="tactile" emma:mode="ink">
          <msink:context xmlns:msink="http://schemas.microsoft.com/ink/2010/main" type="inkDrawing" rotatedBoundingBox="4472,11822 4800,14005 4660,14026 4332,11843" semanticType="callout" shapeName="Other">
            <msink:sourceLink direction="with" ref="{7A1699FC-17D3-4687-9A7A-A91E9FC49533}"/>
            <msink:sourceLink direction="with" ref="{76CC9A80-9E8A-4732-998B-D5340F2D89E8}"/>
          </msink:context>
        </emma:interpretation>
      </emma:emma>
    </inkml:annotationXML>
    <inkml:trace contextRef="#ctx0" brushRef="#br0">19 64 392 0,'-21'-56'148'0,"30"48"-116"0,3 0-8 0,-3 8-4 16,-1 8-16-16,5 7-4 15,9 12 4-15,-1 14 108 16,9 16-60-16,-9 7 140 16,-4 35-112-16,0 52 44 15,0 1-76-15,-8 33-52 0,3 27 0 16,-3-26 4-16,16-20 4 16,-8 4 24-16,0-11-16 0,0-19 24 15,-4-30-24-15,4-27 24 16,0-18-24-16,-8-20-164 15,4-14 84-15,4-20-416 16,12-30 272 0,10-45-60-16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2.5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B1BD13-6D93-4BC6-BA36-AF5AB17D8DA5}" emma:medium="tactile" emma:mode="ink">
          <msink:context xmlns:msink="http://schemas.microsoft.com/ink/2010/main" type="inkDrawing" rotatedBoundingBox="5392,13577 5443,12199 5451,12200 5400,13578" semanticType="callout" shapeName="Other">
            <msink:sourceLink direction="with" ref="{7A1699FC-17D3-4687-9A7A-A91E9FC49533}"/>
          </msink:context>
        </emma:interpretation>
      </emma:emma>
    </inkml:annotationXML>
    <inkml:trace contextRef="#ctx0" brushRef="#br0">47 0 572 0,'4'42'208'0,"-8"7"-160"0,-1 76-12 0,1-42 4 15,-4 15-28-15,8 16 4 16,-5 34-8-16,-3-20 4 16,8-3-8-16,-9 8 16 15,9-20-12-15,-8 5-28 16,8-16 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5.4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79049A-455E-491B-8BFA-D1BFD060F3BA}" emma:medium="tactile" emma:mode="ink">
          <msink:context xmlns:msink="http://schemas.microsoft.com/ink/2010/main" type="inkDrawing" rotatedBoundingBox="6813,13209 9404,12938 9409,12978 6817,13249" semanticType="callout" shapeName="Other">
            <msink:sourceLink direction="with" ref="{9BE591A3-0EA5-4CAB-95A2-7986CD05F0CE}"/>
          </msink:context>
        </emma:interpretation>
      </emma:emma>
    </inkml:annotationXML>
    <inkml:trace contextRef="#ctx0" brushRef="#br0">21 288 124 0,'-4'3'44'0,"4"-3"-32"0,8 4-4 15,-8-4 48-15,0 0-32 16,0 0 76-16,0 0-52 16,-8 0 28-16,8 0-44 15,-9 0 24-15,9 4-28 0,-8-4 8 16,8 0-20-16,0 0-24 15,0 0 0-15,0 0 48 16,8-4-20-16,-8 0 16 16,13 1-20-16,0-1 28 15,-5 0-28-15,1 0 4 16,12 0-12-16,0 1 20 16,9-1-16-16,13 4 12 0,8-4-12 15,0 0 44-15,21-3-28 16,43-12 64-16,39 0-52 15,12-4 44 1,0 4-48-16,30 0-20 16,-5 12-8-16,18-8-8 15,-13 3 0-15,-13-10-20 16,-30 18 12-16,-17-15-4 16,-21 7 4-16,-21-3 32 15,-21 8-12-15,-22-5 32 16,-22 5-28-16,-16-1-40 15,-4 4 12-15,-22-3-96 16,-4 7 60-16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5.6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D58CC1-170D-441B-900D-A43DAD2C6895}" emma:medium="tactile" emma:mode="ink">
          <msink:context xmlns:msink="http://schemas.microsoft.com/ink/2010/main" type="inkDrawing" rotatedBoundingBox="8649,12776 9008,12960 8872,13224 8513,13040" semanticType="verticalRange" shapeName="Other"/>
        </emma:interpretation>
      </emma:emma>
    </inkml:annotationXML>
    <inkml:trace contextRef="#ctx0" brushRef="#br0">-4 46 476 0,'0'-15'176'0,"0"15"-136"0,34-8-12 0,-13 4 84 15,-4 4-68-15,17-15 16 16,4 15-36-16,5-7 32 16,8 14-32-16,-8 1 32 15,-5 3-32-15,-4 12-40 16,-4 3 8-16,-22 16 20 15,-8-4-8-15,-25 3-44 16,-1 1 24-16,-29 0-260 16,12-1 152-16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9:58.3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7A3B16-A119-4A12-B6A9-BFDE55485CD5}" emma:medium="tactile" emma:mode="ink">
          <msink:context xmlns:msink="http://schemas.microsoft.com/ink/2010/main" type="writingRegion" rotatedBoundingBox="4309,5849 5790,5849 5790,6935 4309,6935"/>
        </emma:interpretation>
      </emma:emma>
    </inkml:annotationXML>
    <inkml:traceGroup>
      <inkml:annotationXML>
        <emma:emma xmlns:emma="http://www.w3.org/2003/04/emma" version="1.0">
          <emma:interpretation id="{541D2C6B-AE7D-4595-9648-DB4BC59F19CD}" emma:medium="tactile" emma:mode="ink">
            <msink:context xmlns:msink="http://schemas.microsoft.com/ink/2010/main" type="paragraph" rotatedBoundingBox="4309,5849 5790,5849 5790,6935 4309,6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7EA09-449A-4D92-A02C-2CE263CBA10B}" emma:medium="tactile" emma:mode="ink">
              <msink:context xmlns:msink="http://schemas.microsoft.com/ink/2010/main" type="line" rotatedBoundingBox="4309,5849 5790,5849 5790,6935 4309,6935"/>
            </emma:interpretation>
          </emma:emma>
        </inkml:annotationXML>
        <inkml:traceGroup>
          <inkml:annotationXML>
            <emma:emma xmlns:emma="http://www.w3.org/2003/04/emma" version="1.0">
              <emma:interpretation id="{40AEB83C-6DD1-44AE-BE6F-ACCC7BEE8262}" emma:medium="tactile" emma:mode="ink">
                <msink:context xmlns:msink="http://schemas.microsoft.com/ink/2010/main" type="inkWord" rotatedBoundingBox="4309,5849 5790,5849 5790,6935 4309,6935"/>
              </emma:interpretation>
            </emma:emma>
          </inkml:annotationXML>
          <inkml:trace contextRef="#ctx0" brushRef="#br0">3153 5902 820 0,'13'-8'304'0,"-13"8"-236"0,0-11-20 15,0 11 96 1,0 0-88-16,-13-8 60 16,13 8-72-16,0-7 16 15,-8-1-40-15,-1 8 8 16,-4 0-16-16,-8 0-32 0,0 8 8 0,-26-1-12 15,13 1 12-15,-17 11 0 16,8 11 4-16,1 12-20 16,12 3 16-16,-4 12-12 15,17 4 12-15,17-12-8 16,4 0 8-16,26-11 16 16,-5-4 0-16,22-19 32 15,4 4-20-15,0-23 12 16,0-3-16-16,-8-12 28 15,0-4-24-15,-5-26 40 16,-8 3-32-16,-18-18 40 16,5 3-36-16,-25 1-4 15,8 3-16-15,-21 0 20 16,-1 12-16-16,-3-19-32 16,-9 18 12-16,17-18-16 15,-5 11 12-15,10-8 24 16,7 16-4-16,10-4 24 15,7 11-20-15,5 0-12 16,5 11-4-16,-1 1 12 16,9 7-4-16,0 4-20 15,-1 7 8-15,6-3 40 16,3 0-20-16,4 3-20 16,1 8 4-16,21-8-148 15,-13 8 80-15,13-3-312 16,-5 6 216-16</inkml:trace>
          <inkml:trace contextRef="#ctx0" brushRef="#br0" timeOffset="406.0971">3843 5909 1028 0,'-17'8'380'0,"17"-8"-296"0,8 15-20 0,5-15 32 15,4 0-64-15,26-4-4 16,8 4-16-16,21-3-212 0,9-1 108 15,0 0-404-15,-9 8 280 0</inkml:trace>
          <inkml:trace contextRef="#ctx0" brushRef="#br0" timeOffset="252.6705">3890 5732 1008 0,'-30'0'372'0,"30"0"-288"0,0 0-24 0,0 0 44 15,0 0-68-15,13 0-20 16,4 7-16-16,17-11-28 16,8 16 16-16,14-5-312 15,-1-3 176-15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6.6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0D5B27-428F-43C5-A846-75A92791C188}" emma:medium="tactile" emma:mode="ink">
          <msink:context xmlns:msink="http://schemas.microsoft.com/ink/2010/main" type="inkDrawing" rotatedBoundingBox="7470,10502 11731,13384 11302,14018 7041,11136" semanticType="callout" shapeName="Other">
            <msink:sourceLink direction="with" ref="{E15C57D9-67A7-4773-996E-9C39B9AF1A6A}"/>
            <msink:sourceLink direction="with" ref="{0F14B739-9CE0-4B4A-B69A-DD14BC1D401D}"/>
          </msink:context>
        </emma:interpretation>
      </emma:emma>
    </inkml:annotationXML>
    <inkml:trace contextRef="#ctx0" brushRef="#br0">-7 0 112 0,'0'11'44'0,"0"-11"-36"0,0 11 0 16,0-7 84-1,0 4-52-15,0 3 116 16,8 0-88-16,5 1 36 15,4 7-60-15,9 0 64 16,-5 0-60-16,4 7 20 16,1 1-40-16,-1 3 28 15,5 4-32-15,0 0 20 16,0-4-24-16,-9 8 44 16,0 4-36-16,1 11 28 15,8 0-28-15,-9 7-8 16,4-3-12-16,1 4 20 15,4-5-16-15,0-3-4 0,8-3-4 16,-4-5 4-16,13-7-4 16,0 7-4-16,4-3 4 15,0 15 4-15,0-1-4 0,9 13-4 16,-9-1 4-16,4-4-4 16,-4-3 0-16,0-5 8 15,0-3-4-15,9-7-4 16,4 3 4-16,17 4 20 15,4 8-12-15,-4-1-4 16,0 8-4-16,-17 0-32 16,-1-3 16-16,-3-5 24 0,12-10-8 15,18-9 8-15,4 1-4 0,-1-4-8 16,1-4 4-16,0-4 4 16,-1-4-4-16,18 5-4 15,12 7 4-15,1 3-16 16,-9 5 8-16,-17-1 4 15,25 1 0-15,5-1 0 16,-4 0 0-16,-14-7 8 16,1-4-4-16,-17-7-4 15,-1-8 4-15,10 3 4 16,-10-6-4-16,-8-9 8 16,-12 1-8-16,-14 3-28 15,-7-3 12-15,-10-5-260 16,-12 1 152-16,-9 4-164 15,-12-8 164-15,-18 7-236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5:28.4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5117D4-D936-455A-A250-CA049925D21E}" emma:medium="tactile" emma:mode="ink">
          <msink:context xmlns:msink="http://schemas.microsoft.com/ink/2010/main" type="inkDrawing" rotatedBoundingBox="2821,4433 21483,4933 21442,6454 2780,5954" semanticType="underline" shapeName="Other">
            <msink:sourceLink direction="with" ref="{42C3AEE8-586E-4B85-B93B-B12071A95260}"/>
          </msink:context>
        </emma:interpretation>
      </emma:emma>
    </inkml:annotationXML>
    <inkml:trace contextRef="#ctx0" brushRef="#br0">0 745 364 0,'9'-7'132'0,"-1"3"-100"0,5-4-12 0,0 8 52 15,4 0-44-15,-4 0-36 16,4 0 0-16,4 0 44 16,0-7-16-16,9-1 24 15,-8 8-24-15,12-15 8 16,4 11-16-16,4-18 36 16,-3 10-24-16,3-3 4 15,-8 8-16-15,5-9-8 16,-5 13 0-16,4-5 12 15,-8 8-8-15,8-8-4 16,-4 8 0-16,9-7-24 16,-9 7 12-16,13-11 12 15,4 7 0-15,4 0 8 16,-4-4-8-16,1 1-20 16,11-1 8-16,-3 1 12 15,-9 7 0-15,9-12-4 16,-5 5 4-16,9-8-4 15,0 7 0-15,4 4-12 16,-4-3 8-16,0 7 28 16,-5-4-12-16,-3 0-12 15,-5 8-4-15,0-8 20 16,-9 4-8-16,5-4 4 16,0 1-4-16,8-5-32 15,1 4 12-15,12-3 32 0,-4 3-12 16,8-4 28-16,-8 8-24 0,0-7-4 15,-9 7-4-15,-4-4-4 16,1 4 0-16,-10-8 8 31,-8 5-4-31,13-5-4 0,-4 8 4 0,8-8-4 16,0 8 0-16,13-3 0 16,-5 6 0-16,1-3-12 15,-9 4 8-15,9 0 20 16,-14 0-8-16,1-4-12 15,-4 4 0-15,12-8-4 16,-8 4 0-16,-4-4 24 16,4 4-8-16,-5-4-12 15,1 8 0-15,-1-4 4 16,1 0 0-16,-5 0 0 16,-4 0 0-16,9 0 8 15,-13 0-4-15,16-4-20 16,-11 8 8-16,3-4 12 15,-4 0 0-15,9 0-4 16,-1 0 4-16,5-4-4 16,0 4 0-16,0 0 16 15,-1 4-8-15,-3 0-4 16,0 7 0-16,-5 0-4 16,0 1 0-16,-8 3 0 15,4 0 0-15,0 0 8 16,-8 0-4-16,12-7-4 0,0 3 4 0,13-11-4 15,1 4 0 1,11-4 0-16,1 0 0 0,4 4 0 16,-8 0 0-16,-5-1 8 15,-3 5-4-15,-1-4-4 16,-9 3 4-16,1-7-4 16,-1 4 0-16,9-4 8 15,13 0-4-15,4 0-12 16,9 0 4-16,0 4-4 15,-9 0 0-15,4-4 8 0,-4 0 0 16,1 0 16-16,20-4-8 0,13-4-28 16,9 5 8-16,-9-1 4 15,-4 0 8-15,13-4 0 16,4 1 0-16,17-1 16 16,-17 1-8-16,-9 7-12 15,1-8 0-15,12 4-16 16,4 1 12-16,1 3 12 15,-5 0 0-15,0 0-36 16,-12-4 16-16,16-4 40 16,9 4-12-16,-4 4-20 15,-13 0 4-15,-4-3 16 16,8 3-4-16,17 3 4 16,-8 5-4-16,-9 3-24 15,-4 1 8-15,4-5 12 16,13 5 0-16,0 3-4 15,-8 0 4-15,-9 8-4 0,13-12 0 16,8 4 0-16,4 4 0 16,-8 0 8-16,-4 0-4 15,8 0-12-15,13 0 4 16,-4 0 20-16,-13 0-8 16,-4 0-12-16,8-4 0 15,5 4-24-15,-5 0 16 16,-13-1 12-16,1-2 4 15,8-9-12-15,21 8 4 16,-12 4 28-16,-9 0-12 0,21 0-12 16,13 4-4-16,-13 7 4 15,-8-3 0-15,4 3 16 16,22 0-8-16,-10 8-20 16,-12-4 4-16,9 0 4 15,12 0 4-15,-8 0-12 16,-4-7 8-16,12 3 4 15,9-3 0-15,-17-1 0 16,-9-7 0-16,0-8 16 16,18 1-8-16,-14-1-12 15,-12-3 0-15,-17-5 20 16,4 1-8-16,12 0-20 16,-3 0 4-16,-5 3 12 15,-21-7 0-15,9-3 8 16,8-1-8-16,-9 4-4 15,1-4 4-15,-22 4 4 0,-4-8-4 16,8 1-4-16,1-5 4 16,-1-3-4-16,-8 4 0 15,-8 0 8-15,-10-8-4 16,-3 4-4-16,0-8 4 16,-5-4 4-16,1-3-4 15,-1 4 8-15,0-1-8 16,-8 1-12-16,-4-8 4 15,-13 3 20-15,-5 1-8 16,-8 3 16-16,5 1-16 16,-10-1-12-16,-12 1 0 0,9 3 4 15,-5-3 0-15,-8 3 16 16,0-3-8-16,4-1-4 16,-4 1 0-16,8-5-16 15,-4-10 8-15,9-1 4 16,-1 8 0-16,1-8 0 15,-5 1 0-15,0-5 16 16,-4 1-8-16,13 3 4 16,-9 1-4-16,-4-1 4 15,0-3-8-15,13 14 24 16,0-7-16-16,-17 8-32 16,17 0 12-16,-5 0-8 15,-8-1 8-15,9-3-28 16,-13 0 20-16,-5 4-128 15,-8 3 84-15,-17 5-504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9.4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D64FD6-12A2-4D00-B184-9F8B9FFC187C}" emma:medium="tactile" emma:mode="ink">
          <msink:context xmlns:msink="http://schemas.microsoft.com/ink/2010/main" type="inkDrawing" rotatedBoundingBox="7099,14617 9384,14627 9383,15040 7097,15030" semanticType="callout" shapeName="Other">
            <msink:sourceLink direction="with" ref="{86AA106C-824C-492F-9C7F-309A18322494}"/>
            <msink:sourceLink direction="with" ref="{9BE591A3-0EA5-4CAB-95A2-7986CD05F0CE}"/>
          </msink:context>
        </emma:interpretation>
      </emma:emma>
    </inkml:annotationXML>
    <inkml:trace contextRef="#ctx0" brushRef="#br0">29 22 456 0,'-30'-8'168'0,"30"8"-128"0,0 4-16 16,0-4 104-16,0 0-76 15,9 4 60-15,8 0-68 16,0 0-28-16,17-4-16 16,17 0 16-16,25-4-8 0,31 4-4 15,-1-4 0-15,35-7 20 0,25-1-12 16,0 12-12 0,0 0-4-16,30 0 12 0,-21 8-4 15,-22-1-100-15,-17 1 52 16,-17-8 20-16,-25 4 16 15,-22-8-4-15,-16-4 8 16,-9 8-4-16,-26-3 0 16,-13 3-352-1,-8 0 192-15,-4 7-60 16</inkml:trace>
    <inkml:trace contextRef="#ctx0" brushRef="#br0" timeOffset="-314.0758">233-201 236 0,'-34'0'88'0,"21"11"-68"0,-12 0-4 16,12 1 96-16,-4-1-64 0,-4 0 76 15,-1 1-68-15,5 3 32 16,-8 0-52-16,-1 0 16 15,1 0-32-15,3 1 28 16,-3-1-32-16,-5 0 20 0,9 0-20 16,0 4 0-16,4 0-8 15,4 4 64-15,13-8-40 16,0 11 40-16,8-7-40 16,5 4-8-16,8 0-16 15,1-1-104-15,7-3 52 0,1-4-448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9:32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FCAD9A-AF4E-45A4-A2AA-88D72234AF72}" emma:medium="tactile" emma:mode="ink">
          <msink:context xmlns:msink="http://schemas.microsoft.com/ink/2010/main" type="writingRegion" rotatedBoundingBox="16958,6050 20659,3412 21232,4215 17530,6853"/>
        </emma:interpretation>
      </emma:emma>
    </inkml:annotationXML>
    <inkml:traceGroup>
      <inkml:annotationXML>
        <emma:emma xmlns:emma="http://www.w3.org/2003/04/emma" version="1.0">
          <emma:interpretation id="{5BCC052C-345F-4448-8083-78029729BA56}" emma:medium="tactile" emma:mode="ink">
            <msink:context xmlns:msink="http://schemas.microsoft.com/ink/2010/main" type="paragraph" rotatedBoundingBox="16958,6050 20659,3412 21232,4215 17530,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BF7F2E-DCF0-4ACD-B613-C9E2EEF194EE}" emma:medium="tactile" emma:mode="ink">
              <msink:context xmlns:msink="http://schemas.microsoft.com/ink/2010/main" type="line" rotatedBoundingBox="16958,6050 20659,3412 21232,4215 17530,6853"/>
            </emma:interpretation>
          </emma:emma>
        </inkml:annotationXML>
        <inkml:traceGroup>
          <inkml:annotationXML>
            <emma:emma xmlns:emma="http://www.w3.org/2003/04/emma" version="1.0">
              <emma:interpretation id="{142D79F6-F531-43A2-BDD8-1A14D6CB33F3}" emma:medium="tactile" emma:mode="ink">
                <msink:context xmlns:msink="http://schemas.microsoft.com/ink/2010/main" type="inkWord" rotatedBoundingBox="17093,6240 18553,5199 18960,5770 17500,68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69 221 684 0,'-4'8'252'0,"8"-1"-192"0,-4 5-20 0,4-9 120 16,0 1-96-16,18 4 44 15,3-1-64-15,9-3 28 16,5 4-40-16,7-8 8 15,-3 4-24-15,0-8 28 16,-1 4-28-16,-8-4 20 16,0 0-20-16,-8-11 28 15,-1 4-28-15,-3-12 12 16,-1 4-16-16,-12-7 20 16,-1 3-20-16,-8-7 12 15,0 7-12-15,-13 0-8 16,1 4 0-16,-10-3-4 15,1 6 0-15,-17 5-20 16,8 3 12-16,-21 5 4 16,4 3 4-16,-13 3 0 15,9 9 0-15,-4 3-44 16,16 8 24-16,1 3-20 16,13 1 24-16,-1 3 28 15,13 8-8-15,5-4 36 16,8-4-24-16,8 8-12 15,5-4-8-15,17 4 28 16,8-4-12-16,9 0 24 0,4-4-24 16,4-7-12-16,1 0-4 15,-9-8-48-15,4-4 24 0,-9-7-72 16,1 0 56-16,0-16-212 16,-1 5 144-16,1-12-548 15,-1 4 368-15</inkml:trace>
          <inkml:trace contextRef="#ctx0" brushRef="#br0" timeOffset="291.3127">733-426 932 0,'-8'-11'348'0,"8"11"-272"0,8 0-20 0,-4 0 120 16,9 3-108-16,-4-3 24 15,12 4-52-15,0 0 0 16,9 0-24-16,4-4-184 16,13 4 92-16,4-4-388 15,-8 0 260-15</inkml:trace>
          <inkml:trace contextRef="#ctx0" brushRef="#br0" timeOffset="455.2478">1444-755 924 0,'-4'-19'340'0,"4"19"-260"0,4-8-28 0,-4 8 228 16,0 8-164-16,-8 7-20 15,4 4-60-15,-9 19-36 16,4 7-4-16,-4 12-24 16,9-4 16-16,-4 4-340 15,3-4 196-15</inkml:trace>
        </inkml:traceGroup>
        <inkml:traceGroup>
          <inkml:annotationXML>
            <emma:emma xmlns:emma="http://www.w3.org/2003/04/emma" version="1.0">
              <emma:interpretation id="{0E2EE347-A02E-4FC1-9A29-5A48C1084FD0}" emma:medium="tactile" emma:mode="ink">
                <msink:context xmlns:msink="http://schemas.microsoft.com/ink/2010/main" type="inkWord" rotatedBoundingBox="19617,4154 20659,3412 21232,4215 20190,49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86.2491">2952-2311 684 0,'21'8'252'0,"-21"-8"-192"0,21 11-20 0,-21 0 76 16,9 1-72-16,-9 14 52 15,-9 8-56-15,-12 34 8 16,0 8-32-16,-22 11-16 16,13 0-4-16,-4-11 4 15,4-12 0-15,1-7 76 16,7-8-40-16,1-7 12 16,13-8-28-16,-1-15 68 15,-4-8-52-15,13-15 24 16,0-3-40-16,13-16-52 15,4-3 16-15,4-12-84 16,13 4 56-16,5-8-24 16,12 12 40-16,0 3 32 15,4 8 0-15,-8 12 44 16,-4 11-24-16,-9 7-12 16,-13 8-8-16,-4 4 12 15,-4-1-8-15,-13 1 24 16,0 0-20-16,-30-4-100 0,9-1 44 15,-22-6-16-15,-8-1 36 16,0-3-12-16,0 3 20 0,8-7 0 16,1 0 8-16,20-1 52 15,14 9-24-15,8 3 80 16,8 4-56-16,27 7 56 16,-6 5-56-16,14 7 16 15,-5 3-40-15,5-3-8 16,-1 0-8-16,-20-12 48 15,8-3-28-15,-22-4 8 16,13-4-20-16,-12-11-120 16,-1-4 56-16,-3-15-208 15,-5 3 144-15,8-18-508 16,13 4 348-16</inkml:trace>
          <inkml:trace contextRef="#ctx0" brushRef="#br0" timeOffset="-1541.599">3467-2239 852 0,'21'-11'316'0,"-21"11"-248"0,0 3-16 15,0-3 136 1,0 8-112-16,-8 7 76 15,3 4-88-15,-3 7-36 0,-1 5-16 0,-3 3-24 16,12 0 8-16,0-8-148 16,4 1 84-16,13-12-296 15,4 0 200-15</inkml:trace>
          <inkml:trace contextRef="#ctx0" brushRef="#br0" timeOffset="-1411.7455">3778-2250 996 0,'-9'3'368'0,"9"-3"-284"0,0 15-24 0,-4-7 144 16,8 3-124-16,-4 8-44 15,0 4-24-15,-4 11-208 16,8 4 108-16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4:28.0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E4CF3E-6124-47CB-BE01-BD15369C6F11}" emma:medium="tactile" emma:mode="ink">
          <msink:context xmlns:msink="http://schemas.microsoft.com/ink/2010/main" type="inkDrawing" rotatedBoundingBox="4098,16750 8187,15873 8428,16997 4339,17873" semanticType="strikethrough" shapeName="Other">
            <msink:sourceLink direction="with" ref="{14F34CA2-65F7-4845-A6A7-E8800D211856}"/>
            <msink:sourceLink direction="with" ref="{F5F950CE-9BDC-4625-BB28-14568CD44304}"/>
          </msink:context>
        </emma:interpretation>
      </emma:emma>
    </inkml:annotationXML>
    <inkml:trace contextRef="#ctx0" brushRef="#br0">0 935 684 0,'13'106'252'0,"-4"-61"-192"0,12 8-20 0,-8-22 84 15,8-5-76-15,0-3-12 16,5-4-20-16,-5 0 48 15,0-8-36-15,1-3 76 0,-1-8-56 16,-8-8 28-16,4-7-44 16,4-12 0-16,0-18-20 15,-8-23-148 1,13-12 72-16,-5-3-176 0,-4-4 136 0,0-11-216 16,0-16 184-1,0 1 0-15,-8 14 84 16,3 16 196-16,-3 18-80 15,-1 12 96-15,-3 8-96 16,3 11 28-16,5 4-52 16,0 3-24-16,-1 5-8 15,6 6 0-15,-1 5-4 0,-5 0-12 16,1 3 4-16,-4 1 12 16,-1 3-4-16,-8 4-4 15,0 0 4-15,0 0 20 16,-4 0-12-16,0 4 4 15,-1-1-8-15,1 1 4 16,4-4-8-16,0 0-36 0,0 0 16 16,0 0 4-16,0 0 12 15,0 0 0-15,0 0 0 16,0 0 16-16,0 0-8 16,0 0 16-16,0 0-16 15,0 8 4-15,0-8-4 16,0 0-24-16,0 0 8 15,0 7 12-15,0-7 0 16,0 0-20-16,0 0 8 16,0 0 40-16,0 0-20 15,0 0 36-15,0 0-32 16,0 0 48-16,0 0-36 0,0 0-4 16,0 0-16-16,9 0-16 15,3 0 4-15,10 0 12 16,16 0-4-16,26 0-4 15,17 0 4-15,12 0 20 16,61 0-12-16,33 4 32 16,26 0-28-16,38 3 20 15,5-7-20-15,29 0 8 16,-17-3-12-16,18-1 0 16,-35 4-4-16,-30-12 4 15,-8 5-8-15,-30 3 24 16,-34 0-16-16,-34 4 12 15,-25 0-12-15,-35 0-192 16,-34 8 96-16,-33-1-476 16,-22 5 312-16,-18 14-104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1.5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A27D42-EE21-46CC-A714-17F1ABC749A2}" emma:medium="tactile" emma:mode="ink">
          <msink:context xmlns:msink="http://schemas.microsoft.com/ink/2010/main" type="writingRegion" rotatedBoundingBox="4788,12843 6165,12843 6165,13445 4788,13445">
            <msink:destinationLink direction="with" ref="{EA0B32C6-2E3F-44C9-BF90-319A9C2D3274}"/>
          </msink:context>
        </emma:interpretation>
      </emma:emma>
    </inkml:annotationXML>
    <inkml:traceGroup>
      <inkml:annotationXML>
        <emma:emma xmlns:emma="http://www.w3.org/2003/04/emma" version="1.0">
          <emma:interpretation id="{8B38A894-CDFB-40A2-9A63-5834DA7702CA}" emma:medium="tactile" emma:mode="ink">
            <msink:context xmlns:msink="http://schemas.microsoft.com/ink/2010/main" type="paragraph" rotatedBoundingBox="4788,12843 6165,12843 6165,13445 4788,13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01D8E-3059-474B-A0B0-FDF7442D5166}" emma:medium="tactile" emma:mode="ink">
              <msink:context xmlns:msink="http://schemas.microsoft.com/ink/2010/main" type="line" rotatedBoundingBox="4788,12843 6165,12843 6165,13445 4788,13445">
                <msink:destinationLink direction="with" ref="{76CC9A80-9E8A-4732-998B-D5340F2D89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1699FC-17D3-4687-9A7A-A91E9FC49533}" emma:medium="tactile" emma:mode="ink">
                <msink:context xmlns:msink="http://schemas.microsoft.com/ink/2010/main" type="inkWord" rotatedBoundingBox="4788,12843 5260,12843 5260,13445 4788,13445">
                  <msink:destinationLink direction="with" ref="{5397BAEC-D8AC-405E-9AB0-8105025B3164}"/>
                  <msink:destinationLink direction="with" ref="{FCB1BD13-6D93-4BC6-BA36-AF5AB17D8DA5}"/>
                </msink:context>
              </emma:interpretation>
              <emma:one-of disjunction-type="recognition" id="oneOf0">
                <emma:interpretation id="interp0" emma:lang="" emma:confidence="0">
                  <emma:literal>)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3345 12280 364 0,'-22'-8'132'0,"22"1"-100"0,9-1-12 0,-9 4 96 16,13 4-68-16,8-4 68 16,0 4-64-16,18 8 32 0,3 7-48 15,9 4 24-15,0 0-32 16,-8 15 8-16,-1 4-20 0,-12 7 44 16,0 5-32-16,-13-1 56 15,-17-4-48-15,-8 4 20 16,-22-7-36-16,-13-4 36 15,-29-8-32-15,8 8-164 16,-17-8 76-16,17-3-268 16,5-12 188-16,8-4-324 15</inkml:trace>
        </inkml:traceGroup>
        <inkml:traceGroup>
          <inkml:annotationXML>
            <emma:emma xmlns:emma="http://www.w3.org/2003/04/emma" version="1.0">
              <emma:interpretation id="{C4B64CCD-FFA6-4B71-9BEE-13F67A795D72}" emma:medium="tactile" emma:mode="ink">
                <msink:context xmlns:msink="http://schemas.microsoft.com/ink/2010/main" type="inkWord" rotatedBoundingBox="5705,13317 6165,13317 6165,13366 5705,13366"/>
              </emma:interpretation>
            </emma:emma>
          </inkml:annotationXML>
          <inkml:trace contextRef="#ctx0" brushRef="#br0" timeOffset="1354.811">4177 12749 300 0,'39'-7'112'0,"-27"14"-88"0,5-3-8 0,5 3 84 16,-5 1-60-16,4-4 132 16,9-4-96-16,4 0 44 15,4 0-72-15,-4-8-8 16,9 1-24-16,4-1-4 0,-13 1-4 15,-4-1-280 1,-9 4 148-16,0-3-264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4:58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C04AC0-5272-4962-BD04-6C9A2C73A5EC}" emma:medium="tactile" emma:mode="ink">
          <msink:context xmlns:msink="http://schemas.microsoft.com/ink/2010/main" type="inkDrawing" rotatedBoundingBox="11180,16726 15669,16024 15806,16899 11317,17601" semanticType="strikethrough" shapeName="Other">
            <msink:sourceLink direction="with" ref="{B38372D0-A5AD-46BD-A7D6-F8613469DCD4}"/>
          </msink:context>
        </emma:interpretation>
      </emma:emma>
    </inkml:annotationXML>
    <inkml:trace contextRef="#ctx0" brushRef="#br0">-4 632 540 0,'0'19'200'0,"0"-8"-156"0,4 12-12 15,0-4 140-15,5 0-100 16,4 15 16-16,4 11-52 16,8 1-24-16,5-1-8 15,8 1 48-15,-4-8-28 0,0-12 8 0,-4-7-20 16,-4-8 36-16,-5-11-24 15,-4-11 4-15,-4-8-16 16,4-7 28-16,-4-5-24 16,-1-3-84-16,1 0 36 15,4 0-16-15,0 0 28 16,0-4 4-16,-4-7 8 16,0-5-28-16,0-14 20 15,-5-12-4-15,-4 1 12 16,5 10 16-16,-1 5-4 15,1 11-28-15,4 7 12 16,0 8-12-16,-5 0 12 0,5 11-8 16,4 4 8-16,-4 4 24 15,-1 4-4-15,-3 7-12 16,-1-4 0-16,5 5 12 16,-9-1-4-16,1-4 8 15,-5 8-8-15,13 0-20 16,-5 0 8-16,5 0 4 15,-5 0 4-15,14 0 32 16,3 0-16-16,1 0 4 16,21 0-12-16,4 0 4 15,13 8-8-15,-1-1-4 16,6 1 4-16,3-8-24 16,30 0 12-16,34 0 12 0,13 4 0 15,17-8 8-15,52 4-8 16,-14-8-4-16,30 1 4 15,0 7 40-15,-12-4-24 16,8 0-28-16,-13-3 4 16,-34 3 44-16,-17-4-20 15,-4 1 36-15,-9-1-32 16,-16 4 20-16,-27-3-24 16,-16-1 16-16,-13 1-20 15,-22-1 8-15,-12 8-12 16,-13-7-140-16,-8-1 72 15,-9 8-168-15,-9 4 128 0,-12 3-500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9:59.69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5T15:47:50.833"/>
    </inkml:context>
  </inkml:definitions>
  <inkml:traceGroup>
    <inkml:annotationXML>
      <emma:emma xmlns:emma="http://www.w3.org/2003/04/emma" version="1.0">
        <emma:interpretation id="{933FCC77-D81C-45A1-8C9E-90E20710D6B5}" emma:medium="tactile" emma:mode="ink">
          <msink:context xmlns:msink="http://schemas.microsoft.com/ink/2010/main" type="writingRegion" rotatedBoundingBox="4877,6267 13132,6514 13034,9794 4779,9546"/>
        </emma:interpretation>
      </emma:emma>
    </inkml:annotationXML>
    <inkml:traceGroup>
      <inkml:annotationXML>
        <emma:emma xmlns:emma="http://www.w3.org/2003/04/emma" version="1.0">
          <emma:interpretation id="{92122A97-6ABB-48EC-A5CB-5FE2BDF0CC95}" emma:medium="tactile" emma:mode="ink">
            <msink:context xmlns:msink="http://schemas.microsoft.com/ink/2010/main" type="paragraph" rotatedBoundingBox="6377,6312 13132,6514 13096,7717 6341,75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D448B4-B02E-417F-BC01-8401D9BF02D2}" emma:medium="tactile" emma:mode="ink">
              <msink:context xmlns:msink="http://schemas.microsoft.com/ink/2010/main" type="line" rotatedBoundingBox="6377,6312 13132,6514 13096,7717 6341,7515"/>
            </emma:interpretation>
          </emma:emma>
        </inkml:annotationXML>
        <inkml:traceGroup>
          <inkml:annotationXML>
            <emma:emma xmlns:emma="http://www.w3.org/2003/04/emma" version="1.0">
              <emma:interpretation id="{DB5D6888-0304-46B9-B3EC-C8DCA6667814}" emma:medium="tactile" emma:mode="ink">
                <msink:context xmlns:msink="http://schemas.microsoft.com/ink/2010/main" type="inkWord" rotatedBoundingBox="6377,6312 7657,6350 7624,7465 6344,7426"/>
              </emma:interpretation>
            </emma:emma>
          </inkml:annotationXML>
          <inkml:trace contextRef="#ctx0" brushRef="#br0">5013-10069 820 0,'-29'23'304'0,"29"-23"-236"0,-13 49-20 0,4-15 96 16,9 8-88-16,-8 15 32 16,12 0-52-16,-8 3-4 15,0-7-20-15,4-4 12 16,0-7-16-16,-5-4 24 15,1-4-20-15,-5-8 40 16,1-7-28-16,-5-7 4 16,9-12-16-16,-5-8 12 15,9 8-16-15,9-19-72 16,4-4 32-16,8-3-56 16,9 3 48-16,21 1-16 15,-9 10 36-15,10 5 8 16,-1 10 12-16,-17 1 24 15,-4 11-12-15,-30-7 4 16,0 11-8-16,-22-12 48 0,-12 12-32 16,-4-4 24-16,-5 1-28 0,-4-5 44 15,22 0-36-15,-1-3-32 16,9 3 0-16,9-3-36 16,8 3 24-16,21 4 60 15,0 4-24-15,22-4 12 16,8 12-20-16,0-4 0 15,0-5-4-15,-12 1 12 16,-10 4-12-16,-12-8-100 16,-4-11 48-16,-17-4-236 15,0-4 156-15</inkml:trace>
          <inkml:trace contextRef="#ctx0" brushRef="#br0" timeOffset="231.2577">5495-9868 1008 0,'-9'-8'372'0,"9"8"-288"0,0 0-24 16,-8 4 72 0,16 4-84-16,-16 3-28 15,8 8-16-15,0 4-4 16,0 3 0-16,8-3-44 15,-8 0 24-15,4-8-188 16,1-4 116-16,7-3-408 16,-3-1 276-16</inkml:trace>
          <inkml:trace contextRef="#ctx0" brushRef="#br0" timeOffset="348.5697">5635-9951 1028 0,'-4'15'380'0,"4"-15"-296"0,-9 34-20 0,9-15-64 32,9 0-12-32</inkml:trace>
          <inkml:trace contextRef="#ctx1" brushRef="#br0">5844-9141 0</inkml:trace>
          <inkml:trace contextRef="#ctx0" brushRef="#br0" timeOffset="-479.2913">4754-10201 800 0,'-81'0'296'0,"81"0"-232"0,-47 0-16 16,34 0 160 0,9 4-124-16,12-4 0 15,14 3-52-15,24-3 4 16,10 0-20-16,50-3-8 15,1-5-4-15,21 1 4 0,-5 7-4 0,5-8-20 16,-18 4 8-16,-3-3-4 16,-13 3 4-16,-26 0-20 15,-9 4 16-15,-37-4-164 16,-14 8 100-16</inkml:trace>
        </inkml:traceGroup>
        <inkml:traceGroup>
          <inkml:annotationXML>
            <emma:emma xmlns:emma="http://www.w3.org/2003/04/emma" version="1.0">
              <emma:interpretation id="{5FBADF60-009C-4857-9562-C6E7771070BD}" emma:medium="tactile" emma:mode="ink">
                <msink:context xmlns:msink="http://schemas.microsoft.com/ink/2010/main" type="inkWord" rotatedBoundingBox="9041,6453 9360,6463 9359,6495 9040,6486"/>
              </emma:interpretation>
            </emma:emma>
          </inkml:annotationXML>
          <inkml:trace contextRef="#ctx0" brushRef="#br0" timeOffset="6547.5456">7283-10137 984 0,'-8'8'368'0,"8"-8"-288"0,29 7-20 0,-12-7 80 15,5 12-88-15,7-12 8 16,6 7-40-16,3-10-180 16,4 6 88-16,10 1-336 15,3 0 228-15</inkml:trace>
        </inkml:traceGroup>
        <inkml:traceGroup>
          <inkml:annotationXML>
            <emma:emma xmlns:emma="http://www.w3.org/2003/04/emma" version="1.0">
              <emma:interpretation id="{3AC0C654-DF8D-42CB-B287-3DDC928A821F}" emma:medium="tactile" emma:mode="ink">
                <msink:context xmlns:msink="http://schemas.microsoft.com/ink/2010/main" type="inkWord" rotatedBoundingBox="10672,6601 13128,6675 13096,7717 10641,7644"/>
              </emma:interpretation>
            </emma:emma>
          </inkml:annotationXML>
          <inkml:trace contextRef="#ctx0" brushRef="#br0" timeOffset="8302.6526">9041-9845 644 0,'-13'-15'236'0,"13"15"-180"0,-17 3-20 0,8 5 60 16,-3 7-60-16,-18 12 68 16,17 3-64-16,-8 8-8 15,4 0-20-15,8-4-12 16,5-4 4-16,4-4 20 16,8-3-12-16,5-8 32 15,8 0-28-15,14-11 12 16,-6 0-16-16,10-8-88 15,-10 4 44-15,1-11-88 16,-4 3 68-16,4-11 8 16,-9 8 28-16,0-8 4 15,-12 8 4-15,-5 3 140 16,0 4-72-16,-12 8 64 16,3 7-72-16,1 5-28 15,8-1-16-15,9 4 0 16,9 0-4-16,12-4 24 15,4 4-16-15,5-8-12 16,-1-3-4-16,9-12-24 16,-17 4 16-16,-4-8 24 15,-4 1-8-15,-18-12 36 16,1 0-24-16,-14-15 20 16,5 7-20-16,-8-14 0 15,4 3-8-15,4-8-40 16,12 20 16-16</inkml:trace>
          <inkml:trace contextRef="#ctx0" brushRef="#br0" timeOffset="8965.415">9352-8952 756 0,'-18'15'280'0,"18"-15"-216"0,0 4-20 0,0-4 56 16,9 0-64-16,0-4 48 15,12 0-48-15,-8-7 8 16,8 0-28-16,17-23-8 16,-8-1-4-16,17-33-24 15,12 0 12-15,10-26-56 16,3 18 32-16,-8 0 8 15,-5 16 12-15,-12-5 100 16,-8 20-48-16,-14-1 104 16,-4 12-80-16,-3 4 60 15,-6 15-72-15,-7 4-28 16,-5 7-16-16,-5 11-20 16,1 9 8-16,-4 6 4 15,3 9 0-15,-3-1-20 0,8 4 12 16,-5 0 20-16,10-4-4 15,-5 0 4-15,8-3-4 0,-3-4 12 16,3-4-12-16,1-12-20 16,-1 1 4-16,1-16-24 15,3 4 20-15,1-11-32 16,0 0 28-16,0-15-4 16,4 3 12-16,0-18-28 15,0 7 20-15,-4-15-12 16,-1 11 16-16,1 1 16 15,0 11 0-15,-5 7 52 16,1 15-32-16,-5 16 44 16,0 7-40-16,-4 15-4 15,0 8-16-15,-4 0 12 16,4-4-12-16,-8 4 48 16,3-4-28-16,-3 0-68 15,4-4 20-15,-5-3-176 16,5-5 104-16,0-10-176 15,4-5 152-15,8-14-500 16,9-5 344-16</inkml:trace>
          <inkml:trace contextRef="#ctx0" brushRef="#br0" timeOffset="9337.4033">10748-9834 984 0,'17'-15'368'0,"-17"15"-288"0,0 19-20 0,0 0 56 31,0 0-76-31,-4 15-8 0,4 7-20 0,-4 5 8 16,4-5-12-16,-5 1-4 16,5-8 0-16,-4-7-16 15,0-5 8-15,-5-10-4 16,1-1 0-16,-13-11 8 16,4 0 0-16,-17-11-28 15,8-1 16-15,-8-10 12 16,4 3 4-16,9-23 16 15,12 4-12-15,18-19-40 16,8 8 20-16,13-4-8 16,8 8 12-16,9 3 44 15,0 12-24-15,17 11 52 16,-1 11-36-16,10 8-16 16,-9 12-4-16,-5 3 0 15,-3 4-4-15,-5-4 32 16,-4 0-20-16,-1-11 20 15,-7-4-20-15,3-15-368 16,-8 3 188-16</inkml:trace>
        </inkml:traceGroup>
      </inkml:traceGroup>
    </inkml:traceGroup>
    <inkml:traceGroup>
      <inkml:annotationXML>
        <emma:emma xmlns:emma="http://www.w3.org/2003/04/emma" version="1.0">
          <emma:interpretation id="{78F10EB0-BCB9-4774-BF37-67378A86176A}" emma:medium="tactile" emma:mode="ink">
            <msink:context xmlns:msink="http://schemas.microsoft.com/ink/2010/main" type="paragraph" rotatedBoundingBox="4810,8292 10946,8370 10929,9694 4793,9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CFD7A-A88D-417A-A03C-D39EF8BC7A77}" emma:medium="tactile" emma:mode="ink">
              <msink:context xmlns:msink="http://schemas.microsoft.com/ink/2010/main" type="line" rotatedBoundingBox="4810,8292 10946,8370 10929,9694 4793,9616"/>
            </emma:interpretation>
          </emma:emma>
        </inkml:annotationXML>
        <inkml:traceGroup>
          <inkml:annotationXML>
            <emma:emma xmlns:emma="http://www.w3.org/2003/04/emma" version="1.0">
              <emma:interpretation id="{0F014C0E-CF12-4517-9442-7203E2F85B66}" emma:medium="tactile" emma:mode="ink">
                <msink:context xmlns:msink="http://schemas.microsoft.com/ink/2010/main" type="inkWord" rotatedBoundingBox="4810,8292 6731,8317 6719,9282 4797,9257">
                  <msink:destinationLink direction="with" ref="{86AA106C-824C-492F-9C7F-309A1832249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516.7682">3392-7760 528 0,'13'-19'196'0,"-5"12"-152"0,1-16-12 0,-5 12 248 15,4 11-160-15,-8-15 56 16,13-1-104-16,-13-2 52 16,0-1-68-16,-13-4 4 15,5 4-36-15,-13-4-4 16,-5 8-12-16,-25 4-8 15,8 3 4-15,-16 8-40 16,12 8 20-16,-4 3-12 16,17 4 16-16,0 4-44 15,17 4 28-15,13 3-4 16,4 1 20-16,17 7 0 16,17 4 4-16,21 0 8 0,-4-4 0 0,13 4 16 15,-13-4-8-15,0 0-20 16,-13 7 4-16,-21-7 32 15,0 0-16-15,-25 1 52 16,-5-9-32-16,-29-3 48 16,-1-4-44-16,-17-16 4 15,9-3-24-15,0-18-16 16,17 2 0-16</inkml:trace>
          <inkml:trace contextRef="#ctx0" brushRef="#br0" timeOffset="24786.4981">4013-8263 840 0,'9'-23'312'0,"-9"23"-244"0,0 0-16 16,0 4 4 0,0 4-40-16,0 10-4 15,0 9-8-15,-9 33-16 16,18 9 8-16,-18 25 12 15,9-3-4-15,-21 0 24 16,13-12-16-16,-26 5 120 16,4-12-76-16,-13 3 24 15,9-10-48-15,0-12 32 16,9-8-36-16,7-26-164 0,10-11 72 16,21-24-556-16,8-2 340 15</inkml:trace>
          <inkml:trace contextRef="#ctx0" brushRef="#br0" timeOffset="25057.7046">4414-7892 872 0,'-22'0'324'0,"22"0"-252"0,-59 53-20 0,37-30 40 16,1-1-60-16,-22 5 24 16,9 3-36-16,-17-7-80 15,9-1 32-15,-9-6-16 16,12-5 24-16,1-7-12 15,13 3 16-15,-5-7 8 16,8 0 8-16,5 4 16 16,9 4-8-16,8 3 68 15,8 8-44-15,-8 0 32 16,17 4-36-16,9-5 36 16,4 5-36-16,12-11-136 15,5-1 56-15,17-11-704 16,-4 4 416-16</inkml:trace>
          <inkml:trace contextRef="#ctx0" brushRef="#br0" timeOffset="25342.4614">4588-7832 716 0,'-72'16'264'0,"72"-16"-204"0,-39 11-16 15,35-4-16 1,-4 5-24-16,8 3-72 0,4 0 36 0,0-4-32 15,9 5 40-15,-9-1 12 16,5 4 8-16,-22 0 116 16,4-1-60-16,-20 5 84 15,3 0-76-15,-8 0-12 16,4 11-32-16,0-4 16 16,9-4-20-16,0 5 12 15,8-5-12-15,5-7-24 16,3 0 4-16,10-11-180 15,7-5 100-15,5-10-508 16,5 3 332-16</inkml:trace>
          <inkml:trace contextRef="#ctx0" brushRef="#br0" timeOffset="25717.9714">4694-7627 880 0,'-4'-8'328'0,"4"8"-256"0,13 4-16 15,-13 0 36 1,4 3-60-16,-4 5 32 16,0 3-36-16,-4 0 0 15,0 4-16-15,-1 4 12 16,5-1-16-16,-8-3-40 16,8 0 20-16,-4-7-52 15,8-1 36-15,-4-15-4 0,4 0 20 16,0-11 8-16,9 4 4 0,0-12 0 15,0 4 0-15,4-4 8 16,4 8-4-16,9-4 8 16,-5 8-8-16,-3 3 60 15,-1 5-36-15,-4 6 24 16,0 5-32-16,-8 7 52 16,3 8-40-16,-12 3-8 15,0 1-12-15,-4 3 32 16,0 4-20-16,4-7-76 15,4-1 28-15,9-11-328 16,8-3 196-16</inkml:trace>
        </inkml:traceGroup>
        <inkml:traceGroup>
          <inkml:annotationXML>
            <emma:emma xmlns:emma="http://www.w3.org/2003/04/emma" version="1.0">
              <emma:interpretation id="{E15C57D9-67A7-4773-996E-9C39B9AF1A6A}" emma:medium="tactile" emma:mode="ink">
                <msink:context xmlns:msink="http://schemas.microsoft.com/ink/2010/main" type="inkWord" rotatedBoundingBox="7668,8407 10945,8449 10929,9694 7652,9653">
                  <msink:destinationLink direction="with" ref="{FD0D5B27-428F-43C5-A846-75A92791C18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75.8876">6257-7650 984 0,'-9'-15'368'0,"9"15"-288"0,-21-15-20 16,8 3 28 0,9 9-60-16,-17-9-20 15,4 8-8-15,-17 8-28 16,4 4 16-16,-13 3-4 16,5 8 8-16,-9 0-12 15,13 4 12-15,4-4-12 16,9 3 8-16,21-6 24 0,8-1-4 0,18-8 4 15,4-3-4-15,8-12-40 16,0 5 16-16,5-16-48 16,-5 4 36-1,1-23 52-15,-1 4-16 0,-4-27-4 16,-4 4-8-16,0-15 4 16,-5 12 0-16,-4 3 112 15,-4 15-60-15,-8 12 76 16,-1 11-72-16,-16 23-64 15,4 15 0-15,-18 26 16 16,5 12-4-16,-8 11 28 16,8-3-20-16,0-1 4 15,4-3-8-15,9-5-40 16,4-3 16-16,21-11-92 16,9-8 60-16,25-19-40 15,9-7 52-15,8-20 28 16,-4 1 8-16,-4-15 28 15,-4 3-16-15,-18-11 4 16,-7 3-8-16,-10-3 92 16,-16 12-56-16,-9 3 36 15,0 7-48-15,-9 12-44 16,-4 8 4-16,1 7 36 16,3 4-16-16,0 0-44 15,14 4 16-15,8-4-104 16,4 0 68-16,12-8-56 0,5 0 64 15,22-11-84-15,-5-7 72 0,8-8 20 16,-3 3 20 0,3-11 32-16,-16 8-8 0,8-11 16 15,-13 3-16-15,-12 0 76 16,-5 8-48-16,-4 11 56 16,-4 12-52-16,-13 15 8 15,-4 7-32-15,-13 38 36 16,4 12-28-16,-17 26 4 15,17-4-16-15,-12-8-8 16,3-14 0-16,-3-12 48 16,4-15-28-16,-1-15 60 15,1-12-48-15,-9-18 12 16,9-4-32-16,0-27-52 16,4 0 20-16,12-41-200 15,5-4 120-15,17-27-108 16,5 8 116-16,16 0 12 15,-4 19 48-15,13 11 52 16,0 16-12-16,-9 7 104 16,5 15-64-16,-5 7 116 15,-8 8-92-15,-9 8-12 16,-8 8-40-16,0 3 28 16,-5 7-28-16,-8 1 4 15,0 4-16-15,-8-5 12 16,-5 1-16-16,-8-12-152 0,4-3 76 15,-26-16-60-15,13 1 76 16,-12-8 16-16,12 0 24 0,8-4-16 16,10 7 16-16,24 1 4 15,10 3 8-15,29-3 104 16,8 7-56-16,44-7 104 16,3 7-88-16,35-7-4 15,-27 7-36-15,18-7 0 16,-17 7-12-16,0-15 0 15,-13 8-4-15,-25-8-68 16,-22 3 32-16,-33-6-164 16,-10 7 108-16,-29-8-248 15,0 4 188-15</inkml:trace>
          <inkml:trace contextRef="#ctx0" brushRef="#br0" timeOffset="27105.9954">8006-7934 852 0,'-12'8'316'0,"12"-8"-248"0,-9 38-16 15,5-16 112 1,4 5-100-16,-4 7 28 16,-1 4-56-16,-12 3 32 15,9-7-40-15,-1 0-4 16,5 1-16-16,0-13-16 15,4-3 4-15,0-4-216 0,8 4 120 0,1-11-480 16,3-1 324-16</inkml:trace>
          <inkml:trace contextRef="#ctx0" brushRef="#br0" timeOffset="27459.487">8836-8146 880 0,'-8'8'328'0,"8"-8"-256"0,-4 45-16 0,-5-7 0 16,5 7-40-16,-13 24 4 16,0-1-12-16,-9 0 12 15,5-8-12-15,4-3 4 16,8-11-4-16,-3-9-16 15,12-2 4-15,0-13 84 16,4-7-48-16,4-15 28 16,1 0-40-16,8-15 0 15,9 4-12-15,8-16-40 16,8 5 16-16,13-9-72 16,9 5 48-16,-8 7-16 15,-1 8 32-15,-12 11 120 16,-9 3-52-16,-17 13 4 15,-5 2-32-15,-7 5 8 16,-5 4-16-16</inkml:trace>
          <inkml:trace contextRef="#ctx0" brushRef="#br0" timeOffset="28497.711">6729-7635 508 0,'4'-4'188'0,"-4"4"-148"0,9 0-8 0,0 0 36 16,-5 4-44-16,4-4-12 16,5 4-4-16,-4-4 24 15,-1 0-16-15,5 0-32 16,-5 0 8-16,5-4 20 16,-4 4-8-16,-9-4-8 15,8 1 0-15,1-5 56 16,-5 8-28-16,-4-4-12 15,0 4-4-15,0-7 16 16,0 7-12-16,0-4-4 16,0 4-4-16,0-8 12 15,0 8-8-15,0-3-12 0,0 3 0 0,0-8 28 16,0 4-12-16,0-7 24 16,0 7-24-16,0-7 12 15,0 7-12-15,-13-11 28 16,13 11-24-16,0-4 12 15,0 5-16-15,-8-5 28 16,-1 8-24-16,5-4 32 16,-5 8-32-16,1-8-4 15,4 4-8-15,-13-3 4 16,17 3-4-16,-9-8-4 16,5 8 4-16,-5-4 12 15,9 8-8-15,-8-4-12 16,8 4 0-16,0 0 4 15,0 3 0-15,-13 1 0 16,13 3 0-16,-17 4 0 16,13-4 0-16,-5 1 8 15,9-1-4-15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2:50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166C92-8E6E-4C17-84D2-C5BCAC4365E7}" emma:medium="tactile" emma:mode="ink">
          <msink:context xmlns:msink="http://schemas.microsoft.com/ink/2010/main" type="writingRegion" rotatedBoundingBox="15145,7630 17990,8036 17829,9163 14985,8758"/>
        </emma:interpretation>
      </emma:emma>
    </inkml:annotationXML>
    <inkml:traceGroup>
      <inkml:annotationXML>
        <emma:emma xmlns:emma="http://www.w3.org/2003/04/emma" version="1.0">
          <emma:interpretation id="{2B171CA8-496B-4CFE-A1AA-8963988F21B1}" emma:medium="tactile" emma:mode="ink">
            <msink:context xmlns:msink="http://schemas.microsoft.com/ink/2010/main" type="paragraph" rotatedBoundingBox="15145,7630 17990,8036 17829,9163 14985,8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DC38A-355E-49D0-B334-92CC588F6E06}" emma:medium="tactile" emma:mode="ink">
              <msink:context xmlns:msink="http://schemas.microsoft.com/ink/2010/main" type="line" rotatedBoundingBox="15145,7630 17990,8035 17829,9163 14985,8758"/>
            </emma:interpretation>
          </emma:emma>
        </inkml:annotationXML>
        <inkml:traceGroup>
          <inkml:annotationXML>
            <emma:emma xmlns:emma="http://www.w3.org/2003/04/emma" version="1.0">
              <emma:interpretation id="{E5DAB507-65E1-4600-AFD8-C070F1A7D489}" emma:medium="tactile" emma:mode="ink">
                <msink:context xmlns:msink="http://schemas.microsoft.com/ink/2010/main" type="inkWord" rotatedBoundingBox="15145,7630 17990,8035 17829,9163 14985,8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 2076 580 0,'0'-42'216'0,"0"42"-168"0,51-22-12 16,-4 3 24-1,4 11-40-15,34-7 0 16,0 4-12-16,17 3 4 16,-12 0-8-16,16 1-4 15,-12 7 4-15,-9 0-120 16,-13 7 64-16</inkml:trace>
          <inkml:trace contextRef="#ctx0" brushRef="#br0" timeOffset="404.0741">-46 2299 352 0,'-13'72'132'0,"13"-72"-104"0,9 140-8 0,-9-79 44 15,4-8-40-15,-4 11 32 16,0-7-28-16,0-8 36 16,4-7-36-16,-4-4 4 15,0-12-20-15,0-7 12 16,4 0-16-16,1-15-128 16,-1-4 68-16,0-15-104 15,5 3 88-15,-1-18 16 16,1 0 32-16,4-16 140 15,4 8-68-15,8-15 196 16,1 12-144-16,12-1 140 16,0 16-140-16,13 3-28 15,1 15-48-15,-1 8-28 16,0 8-4-16,0-1-172 16,-4 12 96-16,4-3-408 15,0-1 272-15</inkml:trace>
          <inkml:trace contextRef="#ctx0" brushRef="#br0" timeOffset="-506.6981">-2107 2034 352 0,'4'-15'0'0,"-4"-11"-4"16,-4 18 112 0,17 0-60-16,-9 5 76 15,0-1-68-15,-4 8 56 16,9-1-60-16,8 28 40 16,-4 3-52-16,-1 11 40 15,5 4-44-15,5 12 24 0,-1 0-32 0,9 14 72 16,0 1-56-16,4 7 4 15,-5-15-28-15,10-7 40 16,-9-12-32-16,12-15 28 16,-12-15-28-16,13-19 28 15,-9-7-32-15,4-39-4 16,13-3-12-16,-8-23 4 16,-1 8-8-16,5-12-28 15,-4 15 12-15,-5-10 4 16,-4 14 8-16,-13 0 0 15,-4 12 0-15,-8 3-152 16,4 15 84-16,-5 5-184 16,5 7 144-16,4-1-172 15,4 9 164-15</inkml:trace>
          <inkml:trace contextRef="#ctx0" brushRef="#br0" timeOffset="-196.8594">-817 1747 456 0,'-21'-8'168'0,"21"8"-128"0,-17 27-16 16,13-9 96 0,-5 13-72-16,1 22 60 15,8 3-64-15,-9 13 68 16,9 6-64-16,-8 12-16 16,3-7-20-16,-12 14 24 15,17-3-20-15,-21-4 76 0,12-11-56 16,-3-12 56-16,3-14-52 0,9-9 16 15,0-10-36-15,21-9 16 16,-4 1-20-16,26-4 28 16,0 0-28-16,8-8-24 15,8 1 4-15,9-5 28 16,1 1-16-16,3-5-36 16,-8 5 16-16,0-4-264 15,-9 0 156-15,-4-12-316 16,-4 0 248-16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19.6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14B739-9CE0-4B4A-B69A-DD14BC1D401D}" emma:medium="tactile" emma:mode="ink">
          <msink:context xmlns:msink="http://schemas.microsoft.com/ink/2010/main" type="inkDrawing" rotatedBoundingBox="9499,14542 9691,14915 9282,15126 9089,14753" shapeName="Other">
            <msink:destinationLink direction="with" ref="{FD0D5B27-428F-43C5-A846-75A92791C188}"/>
          </msink:context>
        </emma:interpretation>
      </emma:emma>
    </inkml:annotationXML>
    <inkml:trace contextRef="#ctx0" brushRef="#br0">7431-1893 444 0,'21'-7'164'0,"9"7"-124"0,13 0-16 16,-13 0 192-16,21 11-124 15,0-7 112-15,13 7-116 16,-13 8-28-16,0 4-40 16,-26-1 28-16,-3 5-24 0,-31 3 84 15,-12 4-60-15,-22 4 32 16,-8 0-48-16,-4 0-8 15,-5 0-16-15,18 3-200 16,-5-14 104-16,21 7-588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1:20.3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EF2640-D856-436B-8673-904B73DD5193}" emma:medium="tactile" emma:mode="ink">
          <msink:context xmlns:msink="http://schemas.microsoft.com/ink/2010/main" type="writingRegion" rotatedBoundingBox="1750,15555 22752,15363 22776,18051 1774,18242"/>
        </emma:interpretation>
      </emma:emma>
    </inkml:annotationXML>
    <inkml:traceGroup>
      <inkml:annotationXML>
        <emma:emma xmlns:emma="http://www.w3.org/2003/04/emma" version="1.0">
          <emma:interpretation id="{169CEC08-A7C1-4A34-BB6A-96F5D6BBA924}" emma:medium="tactile" emma:mode="ink">
            <msink:context xmlns:msink="http://schemas.microsoft.com/ink/2010/main" type="paragraph" rotatedBoundingBox="8366,16184 8815,15294 9389,15584 8940,16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31475C-333A-4071-B483-C20C161BC2A9}" emma:medium="tactile" emma:mode="ink">
              <msink:context xmlns:msink="http://schemas.microsoft.com/ink/2010/main" type="line" rotatedBoundingBox="8366,16184 8815,15294 9389,15584 8940,16473"/>
            </emma:interpretation>
          </emma:emma>
        </inkml:annotationXML>
        <inkml:traceGroup>
          <inkml:annotationXML>
            <emma:emma xmlns:emma="http://www.w3.org/2003/04/emma" version="1.0">
              <emma:interpretation id="{9BE591A3-0EA5-4CAB-95A2-7986CD05F0CE}" emma:medium="tactile" emma:mode="ink">
                <msink:context xmlns:msink="http://schemas.microsoft.com/ink/2010/main" type="inkWord" rotatedBoundingBox="8366,16184 8815,15294 9389,15584 8940,16473">
                  <msink:destinationLink direction="with" ref="{8CD64FD6-12A2-4D00-B184-9F8B9FFC187C}"/>
                  <msink:destinationLink direction="with" ref="{C179049A-455E-491B-8BFA-D1BFD060F3BA}"/>
                </msink:context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7048-519 320 0,'-17'-7'120'0,"8"3"-96"0,-8 0-4 15,4 4 176-15,-4 0-112 16,0 0 36-16,0 4-72 15,0 0 8-15,-4-1-36 16,0 5 36-16,-1 3-32 0,1 4 100 16,-4 4-68-16,8 4 4 15,4 4-40-15,4 3-12 16,9 0-4-16,9-3-4 16,4-5 0-16,4-10 24 15,4-12-12-15,9-12-12 0,4-7-4 16,0-7 28-16,-4-8-12 15,-9 0-48-15,0 0 20 16,-12 0 20-16,-14 0 0 16,-3 0 0-16,-1-8 0 15,-3 4-16-15,-5 0 8 16,-5 0 20-16,14 1-8 16,-5-1 16-16,0 0-16 15,5 4 76-15,-1 3-48 16,1 1 4-16,8 0-24 0,8 3-20 15,14 1 0-15,-1-1 12 16,30 5-4-16,17-1-48 16,17 8 28-1,5 7 12-15,-5 23 4 0,26 8-676 16,-5 11 368 0,-12-11-44-16</inkml:trace>
        </inkml:traceGroup>
      </inkml:traceGroup>
    </inkml:traceGroup>
    <inkml:traceGroup>
      <inkml:annotationXML>
        <emma:emma xmlns:emma="http://www.w3.org/2003/04/emma" version="1.0">
          <emma:interpretation id="{DE9D9770-9C81-4A9F-A196-A37420966C18}" emma:medium="tactile" emma:mode="ink">
            <msink:context xmlns:msink="http://schemas.microsoft.com/ink/2010/main" type="paragraph" rotatedBoundingBox="1756,16286 22758,16095 22776,18051 1774,18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BE84A-3308-4185-86A2-A7A2D923B542}" emma:medium="tactile" emma:mode="ink">
              <msink:context xmlns:msink="http://schemas.microsoft.com/ink/2010/main" type="line" rotatedBoundingBox="1756,16286 22758,16095 22776,18051 1774,18242"/>
            </emma:interpretation>
          </emma:emma>
        </inkml:annotationXML>
        <inkml:traceGroup>
          <inkml:annotationXML>
            <emma:emma xmlns:emma="http://www.w3.org/2003/04/emma" version="1.0">
              <emma:interpretation id="{6F5BC6C5-C391-4E5F-A02E-259E550BD3E9}" emma:medium="tactile" emma:mode="ink">
                <msink:context xmlns:msink="http://schemas.microsoft.com/ink/2010/main" type="inkWord" rotatedBoundingBox="1759,16592 2256,16587 2265,17593 1768,175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3660.8547">86 72 540 0,'0'-31'200'0,"12"20"-156"0,14-4-12 0,-18 7-28 15,1 5-8-15,8-1 4 16,-4 4 0-16,-5 7 16 16,1 8-8-16,-1 12 104 0,-8 22-64 15,5 27 44-15,-14 15-56 16,1 0 8-16,-14-8-28 15,1-15 36-15,-9-11-28 0,-4-4 56 16,4-15-44-16,5-16 44 16,8-3-44-16,12-19 16 15,10-19-32-15,12-3-176 16,8-20 84-16,14-26-308 16,7 0 212-16,-3 3-56 15,4 16 136 1,-5 11 76-16,-3 19 12 15,-14 23 184-15,1 19-100 16,-13 11 140-16,-13 4-128 16,-9 3 48-16,1-3-84 15,-14-4 36-15,1-7-56 16,0-4-12-16,-9-8-16 0,0-8-12 0,5-7 4 16,3 0-48-16,14 0 24 15,4 0-36-15,8 8 32 16,4 3 0-16,14 8 16 15,-1 8 88-15,-4 7-48 16,4 7 36-16,0 8-40 16,1 1 28-16,-1-1-32 15,0-7 4-15,-4-8-16 16,0-8 44-16,-4-11-28 16,8-7-236-16,-8-12 116 15,0-11-628-15,17-4 400 16,0-4 96-16</inkml:trace>
        </inkml:traceGroup>
        <inkml:traceGroup>
          <inkml:annotationXML>
            <emma:emma xmlns:emma="http://www.w3.org/2003/04/emma" version="1.0">
              <emma:interpretation id="{D63FE45D-E104-49F7-A64D-BE1A44040194}" emma:medium="tactile" emma:mode="ink">
                <msink:context xmlns:msink="http://schemas.microsoft.com/ink/2010/main" type="inkWord" rotatedBoundingBox="2710,17098 3005,17095 3007,17299 2712,173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3918.0361">963 530 892 0,'-9'-23'332'0,"1"23"-260"0,8 4-20 15,0-4 28-15,13 4-56 16,-5-1 68-16,5 1-52 16,4-4 0-16,17 0-24 0,4 0-144 0,5 0 72 15,4 0-244-15,0 4 168 16,-13 3-444-1</inkml:trace>
          <inkml:trace contextRef="#ctx0" brushRef="#br0" timeOffset="184080.9698">946 700 852 0,'0'4'316'0,"8"0"-248"0,5-1-16 0,4-3 32 0,4 0-56 16,9-3-4-16,17-1-12 16,4 0-364-16</inkml:trace>
        </inkml:traceGroup>
        <inkml:traceGroup>
          <inkml:annotationXML>
            <emma:emma xmlns:emma="http://www.w3.org/2003/04/emma" version="1.0">
              <emma:interpretation id="{14F34CA2-65F7-4845-A6A7-E8800D211856}" emma:medium="tactile" emma:mode="ink">
                <msink:context xmlns:msink="http://schemas.microsoft.com/ink/2010/main" type="inkWord" rotatedBoundingBox="3393,16868 6299,16841 6311,18148 3405,18174">
                  <msink:destinationLink direction="with" ref="{C2E4CF3E-6124-47CB-BE01-BD15369C6F11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6873.397">1755 390 476 0,'13'-31'176'0,"-5"16"-136"0,1-4-12 16,-5 8 84-16,0 0-68 15,-4-1 16-15,0 5-36 16,-4-1 24-16,0 8-32 16,-5 4-12-16,-8 11-8 0,0 8 4 15,0 7 0-15,0 12 8 16,-4-1-4-16,4 5 24 16,4-1-16-16,0-3 12 15,5-4-12-15,3-8 12 16,5 0-16-16,5-3-4 15,3-8 0-15,9-8-32 16,4-4 16-16,9-7-64 0,13-11 40 16,-1 4-44-16,1-1 44 15,-5-7-76-15,-8-4 60 16,-9 0 20-16,-8-4 16 16,-9 1 52-16,-4 6-24 15,-4 5 140-15,0 4-84 16,0 7 24-16,4 11-56 15,12 4 4-15,5 0-24 16,18 0 0-16,3 0-8 16,0 1 12-16,5-1-12 15,-5-8 16-15,0-3-16 0,-4-4 16 16,-4-8-16-16,-4 1-4 16,-5-1 0-16,-4-11 28 15,-4 0-16-15,-5-11-4 16,-3-11-8-16,-5-1 20 15,-5-3-12-15,5 3-12 16,0 12-4-16,0 3-76 16,0 20 44-16,9 3-108 15,4 8 80-15,4 11-224 16,4 4 160 0,0 15-216-16</inkml:trace>
          <inkml:trace contextRef="#ctx0" brushRef="#br0" timeOffset="188523.784">2666 1567 684 0,'-21'-8'252'0,"29"16"-192"0,5-1-20 15,0-7-4-15,4 0-28 16,4-15 112-16,5-4-68 15,4-7-4-15,4-12-28 16,4 8 4-16,5-12-16 0,-1-15-4 16,9-11 0-16,0-27-32 15,5-18 16-15,3 7-56 0,-12 15 36 16,0 0-28-16,-9 16 36 16,-4 3 72-16,-8 11-24 15,-9 12 100-15,0 11-72 16,-9 12 28-16,-8 14-44 15,0 20-56-15,-4 14 8 16,0 9 20-16,-5 3-4 16,1 4-16-16,-1-1 4 15,1 5 4-15,4 7 4 16,-1 1 0-16,1-1 0 16,8-4 8-16,5-7-4 0,-1-15 40 15,9-4-20-15,5-19-24 16,3-8 0-16,1-22-108 15,-1 0 60-15,1-5-68 16,-1-14 68-16,-3 8-32 16,-5 7 48-16,-4-8 36 15,-1-4 0-15,-3 5 72 16,-5 7-44-16,0 11 92 16,1 4-68-16,-5 12 8 15,-5 14-40-15,5 12 12 16,-4 4-20-16,0 11 8 15,0 0-12-15,-1 8-24 16,1-8 4-16,4 7 4 16,0 1 4-16,0-4 44 15,0 3-24-15,0-10 8 0,0-5-16 16,0-7-184-16,0-4 96 16,0-7-300-16,0-8 212 15,9 0-328 1</inkml:trace>
          <inkml:trace contextRef="#ctx0" brushRef="#br0" timeOffset="190309.5843">4237 397 392 0,'-8'-7'148'0,"4"3"-116"0,-1 0-8 0,1 4 92 15,4 0-68-15,0 0 52 16,-8 4-60-16,3 3-4 16,-3 1-20-16,-1 3-12 15,-8 4 0-15,0 1 4 0,-4 3-4 16,-9 3-4-16,0 5 4 15,-12-1 28-15,3 1-16 16,-3 7 76-16,-1 0-56 16,5 15 12-16,-5 19-28 0,9 19-12 15,4 4-4-15,5-8 12 16,4-7-8-16,12-8 40 16,18-19-24-16,3 4 12 15,18-15-20-15,13-7 36 16,8-9-28-16,-4-3-112 15,-5-7 48-15,-12-5-188 16,-4 1 128-16</inkml:trace>
          <inkml:trace contextRef="#ctx0" brushRef="#br0" timeOffset="190784.9769">4535 673 488 0,'-29'-3'180'0,"20"3"-140"0,-4-4-12 0,-4 4 120 0,5 0-88 16,-10 0 28-16,1 0-52 16,-9 0-48-16,9 4 4 15,-5-1 8-15,1 5 4 0,-5 0 52 16,9 3-32-16,-9 0 88 16,0 4-64-16,5 8-12 15,-1 7-24-15,9 12 8 16,0 7-12-16,4 4-4 15,17-3 0-15,5-5-16 16,8-7 8-16,0-8 40 16,4-7-24-16,1-4 16 15,3-12-16-15,-4-3-132 16,1-4 68-16,-1-4-140 16,-4-3 108-16,-4-5-400 15,-9 5 272 1,5-5 20-16</inkml:trace>
          <inkml:trace contextRef="#ctx0" brushRef="#br0" timeOffset="191030.6289">4148 927 508 0,'-4'-11'188'0,"4"11"-148"0,0 0-8 16,4-4 132-16,13 0-24 15,-4 0-68-15,4-3 40 16,0 7-72-16,0 0 8 0,4 0-28 0,0 0-12 16,5 11-4-16,0-3 20 15,3-1-12-15,1-3 4 16,0 0-8-16,-9-4-140 16,9-4 76-16,-9-3-376 15,5 3 240 1,4 4-172-16</inkml:trace>
        </inkml:traceGroup>
        <inkml:traceGroup>
          <inkml:annotationXML>
            <emma:emma xmlns:emma="http://www.w3.org/2003/04/emma" version="1.0">
              <emma:interpretation id="{B66A8E85-481F-436B-8DD6-8C113357E556}" emma:medium="tactile" emma:mode="ink">
                <msink:context xmlns:msink="http://schemas.microsoft.com/ink/2010/main" type="inkWord" rotatedBoundingBox="6666,16971 8943,16950 8954,18177 6677,18198">
                  <msink:destinationLink direction="with" ref="{86AA106C-824C-492F-9C7F-309A1832249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1336.9442">4919 991 728 0,'-9'-18'268'0,"5"21"-208"0,8-6-16 0,-4 3 88 16,26-8-60-1,8 0-36-15,8 1-20 16,9-1-12-16,1 4-180 0,-1 1 96 16,-4-1-488-1</inkml:trace>
          <inkml:trace contextRef="#ctx0" brushRef="#br0" timeOffset="191948.7081">5570 620 600 0,'-4'-3'224'0,"4"6"-176"0,4 5-12 15,-4 3 88-15,4 5-76 16,-4 6 24-16,9 1-40 16,-5 11-20-16,5 8-8 15,-5-1 12-15,0-3-8 0,1-8 16 16,-10 1-16-16,1-12 60 15,-5-8-40-15,1-15-276 16,-5-15 136-16,9-7-444 16</inkml:trace>
          <inkml:trace contextRef="#ctx0" brushRef="#br0" timeOffset="192098.5148">5600 409 880 0,'9'-27'328'0,"-5"27"-256"0,4-8-16 0,1 8 44 16,4 8-64-16,8 0-12 16,9-1-16-16,4 8-476 15,0 0 256-15,4-7-268 0</inkml:trace>
          <inkml:trace contextRef="#ctx0" brushRef="#br0" timeOffset="192532.9212">6124 458 520 0,'21'22'192'0,"-12"-3"-152"0,-1 12-8 16,1-12 0-16,3 3-24 15,-3 5 76-15,-1-5-48 16,-8 1 32-16,0-4-40 15,-4 0 80-15,-9 0-60 0,-8-8 20 16,0-3-36-16,-5-4-4 16,-4-12-16-16,5-3-16 0,4 3 0 15,-1-7 28-15,10-4-12 16,3-7-20-16,13 3 0 16,5 0 4-16,8 1 4 15,0-1-36-15,4 0 20 16,5 0-4-16,-1 4 12 15,1 4 32-15,4 0-12 16,8 0 32-16,5 7-28 16,8 5 32-16,0 6-32 15,4 5 4-15,0 3-12 16,-3 1 12-16,-6-1-12 0,-7-3-100 16,-1-1 48-16,-17 1-228 31,1 3 152-31</inkml:trace>
          <inkml:trace contextRef="#ctx0" brushRef="#br0" timeOffset="196630.6623">5511 1113 268 0,'4'-8'100'0,"0"8"-76"0,0 0-8 16,-4 0 36-16,0 0-32 15,0 0 8-15,0 0-16 0,0 0 12 16,0 0-16-16,-4 0-4 16,4 0 0-16,0 0-40 15,0 0 20-15,0 0 24 16,0 0-4-16,0 0 8 16,0 0-4-16,-4 8 4 15,4-1-8-15,-4-3 60 16,-1 3-36-16,-3-3 52 15,-1 4-48-15,1 3 12 16,-1 1-28-16,1-1-8 16,-1 0-4-16,1 8-16 0,-1-4 8 15,-4 0 12-15,1 1-4 0,3-1 16 16,-8-4-12-16,0 0 16 16,-8-3-16-16,-5 7 4 15,4-11-4-15,1 7 4 16,-1-7-8-16,5-4-4 15,4 0 4-15,8-4 28 16,5-7-16-16,-5 7-32 16,9-3 8-16,9-1 28 15,-9-3-12-15,8-1 52 16,10-3-32-16,-10-4-24 16,5 0-4-16,0 8 44 15,8-12-24-15,-4 8-8 16,8 0-8-16,5-4 12 15,-8 0-8-15,3 4-4 0,1 4 0 16,-1-5-16-16,1 1 8 16,-1 0 12-16,1-4-4 15,-5 4 16-15,5 0-12 16,-1 0-188-16,-8 0 96 16,5 7-440-1</inkml:trace>
          <inkml:trace contextRef="#ctx0" brushRef="#br0" timeOffset="193087.7435">5579 1044 332 0,'-5'-7'120'0,"5"3"-92"16,0 0-8-16,0 4 244 0,5-4-148 15,-1-3 60-15,9-1-104 16,4 1 36-16,13 3-64 16,8 0 48-16,22 4-52 0,3 0-36 15,6-4-8-15,-1 12 8 16,0-8 0-16,-9 0 24 16,5-4-16-16,-8-3-40 15,-5-1 16-15,-4-3-44 16,-9-1 36-16,-8 1 16 15,-5 0 4-15,-3-1 0 16,-5 1 4-16,-5 3-164 16,-3 8 88-16,-5 8-544 15</inkml:trace>
          <inkml:trace contextRef="#ctx0" brushRef="#br0" timeOffset="193824.7028">5724 1283 340 0,'0'-4'128'0,"0"8"-100"0,0-4-8 15,0 0 104-15,-5-4-72 16,1 4 60-16,-5 0-68 15,-3 4 60-15,-5 0-64 16,0 3 20-16,0-3-40 16,0 11 44-16,4-3-36 0,4-1-4 15,1 8-16-15,3 0 12 0,1 3-12 16,4-3 4-16,4 0-4 16,1-4 20-16,3-7-16 15,5 3-12-15,4-7-4 16,0-8-16-16,4 1 12 15,9-9-56-15,-4-3 32 16,-5 0-56-16,-4 0 52 16,-4 0-52-16,-9 0 48 15,-4 3 40-15,-4 5 0 16,-5 7 84-16,1 7-48 16,4 5 68-16,4 6-64 15,8 9 36-15,13 7-44 0,9 0-28 16,4 4-4-16,9-8 36 15,4-11-24-15,-9 0 52 16,-4-19-36-16,0-8-40 16,-8-10 4-16,-5-9 8 15,-8-3 4-15,0-8 16 16,-13 8-12-16,-5-4-12 16,1 0 0-16,0 11-24 15,-5 4 16-15,5 0-172 16,8 11 104-16,5 1-320 15,4 7 224 1,12 7-140-16</inkml:trace>
          <inkml:trace contextRef="#ctx0" brushRef="#br0" timeOffset="194154.2965">6728 526 696 0,'5'-15'256'0,"3"7"-196"0,14 1-20 0,-14 7 100 0,13 3-84 15,1 9 16-15,7 10-48 16,14 13 24-16,8 6-32 16,9 16 20-16,4 41-20 0,-13 5 36 15,0-1-28-15,-30-15 20 16,-21-8-24-16,-30 5-96 16,-34-9 40-16,5-7-52 15,-14-7 52-15,5-12-164 16,-13-15 108-16</inkml:trace>
        </inkml:traceGroup>
        <inkml:traceGroup>
          <inkml:annotationXML>
            <emma:emma xmlns:emma="http://www.w3.org/2003/04/emma" version="1.0">
              <emma:interpretation id="{79985A99-F96F-4270-821B-BA88B6D66506}" emma:medium="tactile" emma:mode="ink">
                <msink:context xmlns:msink="http://schemas.microsoft.com/ink/2010/main" type="inkWord" rotatedBoundingBox="9600,16904 11167,16889 11173,17567 9606,1758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5023.3801">7882 704 444 0,'-4'-4'164'0,"4"0"-124"0,0 4-16 0,0 0 68 15,9 0-56-15,-1 0 4 16,1-4-24-16,3 1 24 16,1-1-24-16,0 0 32 15,0 0-32-15,0-3 20 16,8-1-20-16,-8 1-8 16,-5-1-4-16,1 0 4 0,-1 5-4 15,1-1 16-15,-1 0-12 0,1 0 32 16,-1 0-24-16,-3 4-4 15,3 0-8-15,1 4 12 16,-1 0-8-16,-8-4 24 16,9 8-20-16,-1-1 4 15,-4 1-8-15,5-1 12 16,-1-7-12-16,5 8 16 16,0-8-16-16,0 0 16 15,0 0-16-15,-1-8 4 16,1 8-4-16,0-7 12 15,0-1-12-15,-1-3 16 16,1 3-16-16,0 1-4 16,0 7 0-16,-1-8 12 15,-3 1-8-15,0-1-20 16,-1 4 4-16,-4 0-56 0,5 4 32 16,-9 0-168-16,0 0 108 15,0 0-476 1</inkml:trace>
          <inkml:trace contextRef="#ctx0" brushRef="#br0" timeOffset="205624.5047">7840 946 280 0,'0'0'104'0,"4"0"-84"0,5-4 0 16,-1 0 56-16,1 1-44 15,-1-5 84-15,1 1-64 16,-1-1 52-16,1 0-60 16,-1 1 4-16,1-1-28 15,-1 1 24-15,5-1-28 16,-4 1 4-16,3-1-12 0,-3 0-16 31,4 8 4-31,-1-3 20 0,1 3-8 0,0 0 16 16,-5 0-16-16,1 3 32 15,0 1-24-15,-1 4-4 0,-4 3-8 16,1 4 4-16,-1 0-4 16,0 4-4-16,0 0 4 15,5-4 4-15,-1 1-4 16,1-5-4-16,-9-11 4 16,8 4 40-16,1-4-24 15,-1-4-8-15,1-4-8 0,-1-3-4 16,-3 0 0-16,3-5 24 15,1-2-12-15,4-5 12 16,-1 8-12-16,1-4 0 16,-4 7-4-16,-1-3 4 15,1 0-8-15,-9 4-188 32,4 11 100-32,-4 0-512 0</inkml:trace>
          <inkml:trace contextRef="#ctx0" brushRef="#br0" timeOffset="217153.1109">8819 416 320 0,'5'-26'120'0,"3"18"-96"0,-4-3-4 16,5 7 68-16,-9-4-52 0,0 1 68 15,0-1-64-15,0 1 72 16,0-1-64-16,0 4 0 16,0 0-28-16,0 1 24 15,0 3-28-15,0 0-12 0,-9 3-8 16,9-3 20-16,0 4-8 0,-4-4 40 15,0 4-24-15,0-4 12 16,-5 8-20-16,5 3-8 16,-5 8-4-16,-4 4 4 15,1 7-4-15,3 4 16 16,1 8-12-16,3-8 4 16,5 0-4-16,0-4 4 15,5-4-8-15,3-7-4 16,-4-3 4-16,5-5 40 15,-1 0-24-15,1-7 16 16,-1-4-20-16,1 0-36 16,0-4 12-16,3-3-88 15,1-5 56-15,4 1-28 16,0-4 40-16,0-4-40 0,4 0 40 16,1 0 8-16,-5-4 8 15,0 4 20-15,0 1-4 16,-4 6-28-16,-1 5 12 15,1 3-4-15,-4 8 8 16,-5 3 32-16,4 8-12 16,1 4 24-16,-1 4-24 15,5-4 48-15,9 0-32 16,3-4 12-16,9 0-24 16,0-4 20-16,-4-3-24 15,4 0 12-15,-4-8-12 16,0-4-32-16,-9-8 8 0,0-3 12 15,-4-4 4-15,-4-3 8 16,-9-9-8-16,1-6-4 16,-10-5 4-16,1-4 4 15,0 9-4-15,4 6-12 16,-9 9 4-16,9 3-40 16,0 7 24-16,9 5-4 15,-9 7 16-15,4 7-188 16,0 5 108-16</inkml:trace>
        </inkml:traceGroup>
        <inkml:traceGroup>
          <inkml:annotationXML>
            <emma:emma xmlns:emma="http://www.w3.org/2003/04/emma" version="1.0">
              <emma:interpretation id="{B38372D0-A5AD-46BD-A7D6-F8613469DCD4}" emma:medium="tactile" emma:mode="ink">
                <msink:context xmlns:msink="http://schemas.microsoft.com/ink/2010/main" type="inkWord" rotatedBoundingBox="11714,16872 15624,16837 15634,17897 11724,17932">
                  <msink:destinationLink direction="with" ref="{CAC04AC0-5272-4962-BD04-6C9A2C73A5EC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9571.8779">11281 530 496 0,'-5'-27'184'0,"-3"20"-140"0,8-12-16 0,0 11 92 0,0-7-72 16,-9 0 52-16,9 3-60 16,-13 1-4-1,-4 4 8-15,-4 7-28 0,-9 11 28 16,-4-4-28-16,-4 9 20 15,-5 3-20-15,9 7 36 16,-4 8-28-16,-5 0-12 16,9 0-8-16,4 0 48 15,9 0-28-15,4-3 0 16,4-1-16-16,13 0 20 16,9-3-16-16,8-8 12 15,8-4-12-15,5-4-96 16,-4-7 48-16,4-4-184 0,4 0 124 15,-17-4-476 17,4-3 320-32,-8 7 64 0</inkml:trace>
          <inkml:trace contextRef="#ctx0" brushRef="#br0" timeOffset="219740.8686">10876 696 548 0,'-9'-11'204'0,"9"11"-156"0,9 0-16 0,4 0 204 15,4-4-136-15,8 4 28 16,9-8-76-16,5 5-4 16,8 3-32-16,-5 0-36 0,9 0 12 15,-12 3-324-15,-5 5 180 16,4-8-360-16</inkml:trace>
          <inkml:trace contextRef="#ctx0" brushRef="#br0" timeOffset="220352.3748">11936 374 508 0,'-8'-11'188'0,"8"7"-148"0,0-3-8 15,-9 7 72-15,9 0-64 16,-8 0 28-16,-5 0-40 16,0 7 0-16,-8 1-16 15,-9 11 64-15,-8 7-44 0,-13-3-12 16,4 11-12-16,-9 0 36 16,10 12-24-16,3-1 60 15,9 0-44-15,0 8 12 16,13 8-32-16,12 3 8 15,1 8-12-15,8-7 20 16,8-9-20-16,9-10 12 16,9-8-12-16,8-4-156 0,8-4 76 15,1-11-396 1</inkml:trace>
          <inkml:trace contextRef="#ctx0" brushRef="#br0" timeOffset="219195.8781">9960 1097 612 0,'-4'0'228'0,"4"0"-180"0,9 0-12 16,-1 4 88-16,1-4-76 15,4-4 68 1,8-11-48-1,0-11-20-15,0-1-24 0,5-11-20 16,-5-3 0-16,9-5-4 16,8 1 0-16,1 0-36 15,-10 3 20-15,1 0-56 16,0-7 40-16,-9 7-12 16,5 8 28-16,-13 0-8 15,-5 8 12-15,1 3 60 16,-5 4-24-16,-4 12 8 15,0-1-20-15,0 8 0 0,0 15-4 16,0 0 4-16,0 4-8 16,0 8 8-16,0-5-8 15,-9 5 16-15,5 7-12 16,-9 0 16-16,5 0-16 16,4 0-4-16,-1-4 0 15,5-7 20-15,-8-4-12 16,8-8 40-16,0-11-28 15,13-3-76-15,4-12 28 16,4-4-52-16,0-8 40 0,5-3-32 16,-1 7 36-1,-3-3-16-15,8-1 28 16,-9 4 20-16,-8-3 0 0,4-1 56 16,0 9-32-16,-5 2 44 15,-3 1-40-15,-5 4-4 16,9 7-16-16,-5 4 12 15,1 0-12-15,0 4-40 16,-5 7 20-16,0 4 28 16,0 4-8-16,-8 0 52 15,0 4-32-15,0 0 4 16,-5-1-20-16,-12 1 0 16,8 4-4-16,0-1 12 15,5 4-12-15,3-7 32 16,5-4-24-16,0-4-76 0,9-11 32 15,-1 3-212-15,5-14 136 16,4 3-520 0</inkml:trace>
          <inkml:trace contextRef="#ctx0" brushRef="#br0" timeOffset="221192.5636">11919 655 372 0,'0'-8'140'0,"9"4"-112"0,-1 4-4 16,-8 0 92-16,0 0-68 15,5-4 120-15,3 4-92 16,-8 0 16-16,0 0-56 16,0 12 48-16,-8-1-48 15,8 8 0-15,0 4-20 0,-5 3-4 0,-3 8-4 16,-1 0 48-16,9 0-32 16,-4-3-28-16,-5-5 0 15,1-7 28-15,-1-4-16 16,5-3-104-16,4-12 48 15,0-8-392 1,4 4 240-16,-4 4-160 16</inkml:trace>
          <inkml:trace contextRef="#ctx0" brushRef="#br0" timeOffset="221420.0289">12085 726 748 0,'-4'-7'276'0,"17"-1"-216"0,4 1-16 15,-4 7 84-15,8 0-80 16,9 0 0-16,12 0-32 16,1 0 8-16,-1 0-16 15,-3 0-152-15,-5 4 76 0,0-4-536 16,-9 7 336-1,-3 8 60-15</inkml:trace>
          <inkml:trace contextRef="#ctx0" brushRef="#br0" timeOffset="222666.1125">12652 416 312 0,'-5'15'112'0,"5"4"-84"0,-4 4-12 16,4-8 56 15,-4 8-44-31,4-1 68 0,0-3-56 0,0-3 44 0,0-5-48 16,-9 0 68-16,9-3-56 15,-4-8 36-15,0 0-48 16,-9-4 0-16,9 0-24 16,-5 0-8-16,1 1-20 0,-1-1 8 15,9 0-164-15,-4 0 96 16,0 1-348-1</inkml:trace>
          <inkml:trace contextRef="#ctx0" brushRef="#br0" timeOffset="222049.0067">13150 367 248 0,'0'-15'92'0,"0"7"-72"15,4 1-4-15,0 3 212 0,-4 4-128 16,9 0 36-16,-1 4-80 16,1 7 36-16,-1 12-52 15,1 7 8-15,-9 4-32 16,4 4 0-16,-8 0-8 0,0-8 12 16,-5-3-12-16,-8-5 16 15,-4-7-16-15,-13 4 32 16,-9-11-24-16,5-4 4 15,-5-4-12-15,1 0-8 16,8-8 4-16,8-3 4 16,5-4-4-16,8-12-12 15,13 1 4-15,9 3-16 16,3-4 12-16,10-7 4 0,-1 8 4 16,9 7-20-1,0 4 12-15,-1 0 4 0,1 3 4 16,0 5 0-16,0 3 0 15,0 4 76-15,-5 7-40 16,1 1-4-16,3-4-20 16,6 0 24-16,-6-1-20 15,5-3-4-15,0 0-8 16,-4-3-40-16,-8 6 20 16,-5-6-100-16,-5-5 64 15,-7 4-124 1,-1 0 96-16,-8-3-296 15,-1 7 212-15</inkml:trace>
          <inkml:trace contextRef="#ctx0" brushRef="#br0" timeOffset="223219.1691">12652 295 600 0,'4'-15'224'0,"0"7"-176"0,0 1-12 0,1 7 204 15,-1-4-140-15,0 0 48 16,-4 4-88-16,0 0-36 0,0 0-16 16,0 0-8-16,0 0 0 0,9 4-284 15,-1 0 156-15</inkml:trace>
          <inkml:trace contextRef="#ctx0" brushRef="#br0" timeOffset="224000.7725">12498 537 392 0,'5'-4'148'0,"-1"1"-116"0,4-1-8 15,-8 4 100-15,0 0-72 16,0 0-4-16,9 0-28 15,-5 4 20-15,-4 3-24 16,0 1 48-16,9 3-36 0,3 4 48 16,-3 4-44-16,4 0 4 15,-5 0-24-15,1 0-24 16,-1 4 4-16,1-1 20 16,-5 1-4-16,-8 4-4 15,4-1 0-15,-9 1 28 16,1-1-16-16,-9 1-4 0,-5-1-8 15,1-3 12-15,0 3-8 16,0-3-4-16,12 0 0 16,-4-4-4-16,5 0 0 15,-1-8 0-15,5 0 0 16,-5-7 44-16,9-4-24 16,-4-4 8-16,0-7-16 15,0-8 0-15,-5-7-4 16,9-1-16-16,-4-3 4 15,4-1-32-15,4 5 20 16,5 3 16-16,3 1 0 0,6 6-16 16,-6 5 8-16,1 0-56 15,4 3 32-15,-4 4-256 16,-5 1 156-16,5 3-300 16</inkml:trace>
          <inkml:trace contextRef="#ctx0" brushRef="#br0" timeOffset="224525.7003">12673 825 372 0,'-4'-8'140'0,"8"5"-112"0,-8-1-4 0,8 0 100 0,-4 4-72 16,4-4 112-16,0 0-92 15,-4 1-4-15,0 3-40 16,0-4 80-16,0 4-60 16,0 0 20-16,13 0-36 0,-4 0 24 15,8 0-32-15,17-4 20 16,17-4-24-16,34-3 36 15,-4 7-32-15,13 4-4 16,-13 0-12-16,4-3 20 16,-13-9-16-16,-16 5-92 31,-1 7 44-31,-25-8 28 16,4 8 8-16,-26-8-64 15,-8 8 32-15,-4-3-120 0,0 6 88 16</inkml:trace>
          <inkml:trace contextRef="#ctx0" brushRef="#br0" timeOffset="225183.9675">12703 1094 320 0,'0'-16'120'0,"0"13"-96"0,8-9-4 15,-8 5 168-15,13 3-108 16,-13 4 20-16,0 0-60 16,0 0 16-1,0 11-28-15,-13 4 72 0,5 8-56 16,-5 4 56-16,-4-1-56 16,4 8 16-16,5-7-40 15,-1-5 0-15,-4 5-12 0,13-8-8 16,0-4 4-16,9-4 28 15,-5-3-16-15,13-8 4 16,-8 0-12-16,3 0-120 0,-3-8 60 16,4-7-84-16,-5 0 76 15,5-4-136-15,-13 4 112 16,0 7 64-16,0 1 16 16,0 14 144-16,-13 5-76 15,13-1 76-15,13 1-80 16,-13 6-4-16,17-10-36 15,4 3 4-15,9-7-12 16,4-4 20-16,5-4-20 16,-5-3-4-16,-13-1-4 0,-4-7 20 15,-4-4-12-15,-18 4 12 16,-12-11-12-16,9-9-8 16,-13 5 0-16,-1 0-92 15,14 7 48-15,8 8-188 16,0 7 128-16,8 8-448 15</inkml:trace>
          <inkml:trace contextRef="#ctx0" brushRef="#br0" timeOffset="225442.0946">13158 1052 436 0,'0'-19'160'0,"9"4"-124"0,-9 7-8 16,8 5 124-16,-8-1-88 0,0 4 16 16,-8 11-44-16,4 8 64 15,-13 0-56-15,-13 4-4 0,0 11-24 16,-4 0 68-16,17-8-48 16,-4 1 4-16,4-4-24 15,12-1-12-15,14-10 0 16,25 3-48-16,-4-8 24 15,0-3-268-15,8-4 160 16,-4 0-376 0</inkml:trace>
          <inkml:trace contextRef="#ctx0" brushRef="#br0" timeOffset="225609.5603">13065 1203 788 0,'-43'-7'292'0,"39"7"-228"0,0 0-16 16,12 0 88-16,9 0-84 15,13 0 8-15,4 0-40 16,17 0 4-16,-8-8-12 16,-1-3-176-16,-3 7 92 0,-5-3-328 15,4-5 228 1,-8 5-224-16</inkml:trace>
          <inkml:trace contextRef="#ctx0" brushRef="#br0" timeOffset="226146.9673">13465 401 600 0,'4'-15'224'0,"13"11"-176"0,17 8-12 15,-8 7 148-15,12 12-108 16,13 22 84-16,0 5-92 16,1 3-8-16,-14 11-40 0,0 8 16 0,-17 11-24 15,1-7 40-15,-14-8-28 16,-16-8 40-16,-14-3-36 16,-50 11-76-16,-22-11 24 15,5-8-272-15,8-11 160 16</inkml:trace>
        </inkml:traceGroup>
        <inkml:traceGroup>
          <inkml:annotationXML>
            <emma:emma xmlns:emma="http://www.w3.org/2003/04/emma" version="1.0">
              <emma:interpretation id="{C6B42F5B-1A57-4DCE-A508-4D2BFDAEB2E4}" emma:medium="tactile" emma:mode="ink">
                <msink:context xmlns:msink="http://schemas.microsoft.com/ink/2010/main" type="inkWord" rotatedBoundingBox="16279,16989 16686,16985 16691,17485 16283,1748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0648.6249">14517 817 164 0,'0'-3'60'0,"4"-1"-44"0,0 0-8 0,1 4 148 0,-1-4-88 16,0 0 8-16,0 1-48 15,1-1 44-15,-5 0-40 16,4 0 12-16,0 0-28 15,-4 1 44-15,4-1-32 16,1 0 40-16,3-3-40 16,1 3 40-16,-1 0-40 15,1 4-16-15,-1 0-4 0,1 4-8 16,-9 3 0-16,4 5 44 16,0-1-24-16,0 4 16 15,1 0-20-15,-1 0 28 16,-8 4-28-16,12-3-12 15,1-1-8-15,-5-4 12 16,5-7-4-16,-1-4 24 16,1 0-16-16,-1-8-12 15,1 1-4-15,-1-16 40 0,1 4-24 16,3 0 0-16,1 0-8 16,0 0-164-16,-5 0 88 15,5 4-428 1</inkml:trace>
          <inkml:trace contextRef="#ctx0" brushRef="#br0" timeOffset="260138.1657">14530 556 404 0,'8'-4'148'0,"-8"4"-112"16,4 4-12-16,-4-8 76 15,5 4-60-15,-5-3 80 16,8 6-68-16,-4-6 8 15,1 3-36-15,-1-8 24 16,0 8-32-16,0-8 32 16,1 5-32-16,-1-9 32 0,0 1-32 0,0-4-4 15,1 3-8-15,3-3 12 16,-4 4-8-16,5 0-12 16,-1-1 0-16,1 1 12 15,0 3-4-15,-1 1-20 16,-4 3 8-16,5 0-12 15,-9 4 8-15,0 0 44 16,0 8-20-16,8 3 0 16,-8 4-8-16,5 0-16 0,-1 1 8 15,0-1 20-15,5 0-8 16,-5 0-4-16,0-7 0 16,0-1 12-16,5 1-8 0,-1-5 4 15,5 1-4-15,0-4-24 16,0-4 8-16,4 4 12 15,0 0 0-15,0-3 16 16,4-1-12-16,-4-4 16 16,0-3-16-16,0 0 4 15,-4-1-4-15,-4 1-76 16,-1 0 36-16,-4-1-136 16,-4 5 92-16,0-1-420 15</inkml:trace>
        </inkml:traceGroup>
        <inkml:traceGroup>
          <inkml:annotationXML>
            <emma:emma xmlns:emma="http://www.w3.org/2003/04/emma" version="1.0">
              <emma:interpretation id="{31A856D8-95D6-438A-8E7F-81D3A43E5D0B}" emma:medium="tactile" emma:mode="ink">
                <msink:context xmlns:msink="http://schemas.microsoft.com/ink/2010/main" type="inkWord" rotatedBoundingBox="16920,16249 21814,16204 21830,17868 16936,1791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2000.1903">15368 374 320 0,'-4'-11'120'0,"8"11"-96"0,-4 0-4 0,0 0 104 15,0 0-72-15,0 0 8 16,0 0-40-16,5-4 24 15,-5 4-28-15,0 0 4 0,0 4-12 16,-5 0-24-16,-3 3 8 16,4 5 48-16,-5 3-20 15,-4 0 8-15,-4 4-16 16,0-4 56-16,0 12-40 16,-4-1 24-16,-5 8-32 0,1-7 8 15,8-1-16-15,4-3-8 16,0 0 0-16,9-4-4 15,8-4 0-15,5-4-64 16,4-3 36-16,-1-8-128 16,1 0 84-16,4 0-60 15,0 0 72 1,-4-8-44-16,0 0 60 16,-5 1 12-16,1 3 20 0,-5-3 4 15,-4-9 0-15,0 9 44 16,0 3-24-16,0 0 96 15,0 4-60-15,0 0-4 16,4 12-28-16,5 7 40 16,-1-4-28-16,9 0-16 15,9 0-4-15,4 0 0 16,8-4-4-16,5 1 8 16,3-8-8-16,-3-4-20 15,-5-4 8-15,-4 0 48 0,-12-7-20 16,3-1 0-16,-8-3-12 15,-8 0 12-15,-9-4-12 16,-4-4 40-16,-1-3-24 0,-3-1 20 16,4 5-24-16,4 3-44 15,8 0 12-15,1 8-272 16,8 7 156 0,4 4-200-16</inkml:trace>
          <inkml:trace contextRef="#ctx0" brushRef="#br0" timeOffset="262515.4225">15786 848 464 0,'-9'75'176'0,"9"-33"-140"0,21 11-8 0,-12-34 108 15,4 0-80-15,-5 3 48 16,14-6-60-16,-5-13 36 16,-5-10-44-16,5-8 16 0,0-16-32 15,-8-14 8-15,4-12-16 16,0 0 0-16,-9-3-4 16,9-4-84-16,-5-8 40 15,-4-4 4-15,-4-4 20 16,5 5-24-16,7 7 20 0,-3 7 60 15,4 8-24-15,4 4 56 16,0 11-44-16,4 8 20 16,0 11-32-16,5 4 0 15,4 7-12-15,4 1-16 16,17 7 4-16,8 3 20 16,10 9-8-16,3-1 32 15,13-11-24-15,26-8-4 16,17 1-8-16,-5 3 28 15,-21-3-16-15,-17-1 32 16,-12-7-32-16,-18 7 12 16,-16-3-16-16,-14 3-120 15,-12 1 56-15,-17 7-304 16,-13 11 196-16</inkml:trace>
          <inkml:trace contextRef="#ctx0" brushRef="#br0" timeOffset="263156.5866">15909 1158 612 0,'-13'38'228'0,"26"-27"-180"0,0 1-12 0,-5-12 104 0,5-8-84 15,0 0-4-15,8-7-32 16,5-11-8-16,8-12-4 16,-4-19-32-16,8-11 12 0,5-4 24 15,8 4-8-15,-13 4-16 16,-4 3 4-16,0 4-12 16,-8 4 8-16,-13 8 60 15,8 7-24-15,-8 12 88 16,-5-1-64-16,-8 19-24 15,0 1-12-15,0 22-4 16,-8 4-4-16,-5 7 8 16,4 12-8-16,-3-4 32 15,-5 0-20-15,-1 12 12 16,1-1-16-16,-4 1 0 16,0-1-4-16,4-11 28 15,4-4-20-15,9-11-4 16,4-11-8-16,8-16 4 0,18-14-4 15,4-9-100-15,4-3 52 16,8-7-104-16,-3-1 84 16,-10-3-4-16,-3 3 40 15,0 0 36-15,-5 1-4 16,-8 7 88-16,-1 7-48 16,-3 12 84-16,-9 7-72 15,-4 8-28-15,-1 16-16 16,-7 10 20-16,7 8-16 15,-3 0 12-15,-1-4-16 0,5 8-8 16,4 4 0-16,0 0 12 16,4-1-8-16,-8-7 48 15,0 0-28-15,0-7-84 16,-5-8 28-16,5-8-192 16,12-26-348-1,9-4 304 1,13 4-112-16</inkml:trace>
          <inkml:trace contextRef="#ctx0" brushRef="#br0" timeOffset="263478.554">16901 560 612 0,'-12'-19'228'0,"-1"19"-180"0,-8-8-12 16,3 8 88-16,-11 0-76 15,7 8 24-15,-7 7-40 16,-1 0-12-16,-4 4-12 0,4 4 12 0,0 7-12 15,0 8 32-15,9 7-24 16,12 12-24-16,-3 11 4 16,12-11 28-16,8-4-16 15,5-4 8-15,8-15-8 16,1 0-68-16,-1-18 32 16,4 3-252-16,-3-16 156 15</inkml:trace>
          <inkml:trace contextRef="#ctx0" brushRef="#br0" timeOffset="263598.4949">16573 768 860 0,'-8'-11'320'0,"21"7"-248"0,8 0-20 16,-4 0 68-16,13-3-76 16,21 3 60-16,17 0-60 15,9 4-260-15</inkml:trace>
          <inkml:trace contextRef="#ctx0" brushRef="#br0" timeOffset="264146.8307">17974-34 488 0,'-8'-4'180'0,"4"4"-140"0,4-8-12 16,0 8 144-16,-9 0-100 15,5 0 0-15,-5 4-48 16,-3 0 100-16,-10 7-72 16,-3 1 8-16,-9 7-40 0,-13 11 24 15,-21 23-28-15,-5 30 48 16,1 19-36-16,8-3 40 15,4-5-40-15,14 5-16 0,12 10-4 16,12 9-8-16,18-16 0 16,17-15 32-16,17-15-16 15,12-15-56-15,9-16 16 16,0-7-208-16,0-7 128 16,-12-12-440-1,-5-4 304-15</inkml:trace>
          <inkml:trace contextRef="#ctx0" brushRef="#br0" timeOffset="264989.4072">17902 496 436 0,'-4'-12'160'0,"8"8"-124"0,5-3-8 0,-9 7 168 16,0 0-112-16,0 0 0 16,0 11-52-16,0 8 84 15,0 8-64-15,-5 3 40 0,1 0-56 16,0 0 16-16,0 5-32 15,-1-5 8-15,1 0-16 16,0 0 12-16,0-3-16 16,-1-8 40-16,1-4-24 15,4-4-252-15,0-11 124 16,0 0-584-16</inkml:trace>
          <inkml:trace contextRef="#ctx0" brushRef="#br0" timeOffset="265331.0132">18123 643 820 0,'-4'-4'304'0,"8"4"-236"0,5 0-20 0,0 0 64 15,8 0-72-15,8 0 36 16,13 0-44-16,5-3 8 16,4-1-24-16,-5 4 8 0,-3 0-12 15,-5-4-8-15,-9 4 0 16,-8 0-104-16,0 0 56 15,-4 4-220-15,-9 0 148 16,14 7-484 0</inkml:trace>
          <inkml:trace contextRef="#ctx0" brushRef="#br0" timeOffset="265828.3849">19205 26 528 0,'-4'-11'196'0,"12"11"-152"0,-3 4-12 0,-5-4 148 16,0 0-104-16,0 11 52 15,0 8-80-15,0 11-8 16,4 12-24-16,0 11 24 0,-4 11-24 16,0-3-4-16,0-8-8 0,-4-8 40 15,-9-3-24-15,0-12 44 16,-8-7-36-16,-5-8 12 15,-3-7-24-15,-10-5-52 16,5-6 20-16,4-13-272 16,9-14 160-16</inkml:trace>
          <inkml:trace contextRef="#ctx0" brushRef="#br0" timeOffset="266789.0573">19077 560 612 0,'13'-8'228'0,"-13"12"-180"0,0-4-12 16,0 0 96-16,13 4-80 15,0 0 60-15,4-4-68 16,8-4 48-16,9 0-52 15,39-3 8-15,29 3-32 0,13-4-24 16,-13 1 0-16,0-1 12 16,0 1 0-16,-16 3-72 15,-5-8 36-15,-30 9 40 16,-17-1-4-16,-17 4 4 16,-17 0-4-16,-9 0-68 0,-12 4 36 15,0 3-376 1,-9 5 224-16,0 6-224 15</inkml:trace>
          <inkml:trace contextRef="#ctx0" brushRef="#br0" timeOffset="265966.0201">19209-269 892 0,'13'-76'332'0,"-4"65"-260"0,-5-4-20 16,13 15 64-16,-17-8-76 16,13 8-16-16,-5 15-16 15,5 4-240-15</inkml:trace>
          <inkml:trace contextRef="#ctx0" brushRef="#br0" timeOffset="266422.7637">19644-277 676 0,'25'-22'248'0,"1"22"-192"0,-22 7-16 0,5 1 84 0,-1 11-76 15,-8 11-12-15,9 15-20 16,-9-3 4-16,0 0-12 16,0-1 4-16,-9-3-4 0,1-4 28 15,-5-7-20-15,-13-12 56 16,1 4-40-16,-14-12 36 16,5-7-36-16,-4-7 8 15,4-4-24-15,13-5-8 31,4-6-4-31,8-5 4 0,18-7-4 0,8 0-28 16,12-4 12-16,14 8-40 16,4 3 32-16,8 1-28 15,-8 11 28-15,8 3 64 0,-8 9-24 16,4 6 36 0,-4 5-28-16,-13 3-116 0,5 4 48 15,-22 1-284-15,-9-1 180 16</inkml:trace>
          <inkml:trace contextRef="#ctx0" brushRef="#br0" timeOffset="267193.6307">18869 761 748 0,'-22'-23'276'0,"27"23"-216"0,7 0-16 16,-3-8 32-16,12 12-52 15,1 4 0-15,3-5-16 16,5 13 4-16,-5 10-8 16,-3 12-4-16,-10 11 4 0,-7 4-16 15,-10-4 8-15,-7-3 12 16,-10-5-4-16,-20-7 8 15,-18 4-8-15,-4-11 32 16,18-1-20-16,-1-7 20 16,17-4-20-16,0 0 28 15,9-3-28-15,29-1 92 16,26-3-60-16,17-4 20 0,13-1-36 16,4 5 24-16,-12-4-32 15,-5-4-92 1,-13 0 36-16,-8 0-132 0,-9 0 92 15,5-8-220-15,-13 1 164 16,-1-9-452 0</inkml:trace>
          <inkml:trace contextRef="#ctx0" brushRef="#br0" timeOffset="267749.6304">19222 893 652 0,'0'-15'244'0,"0"11"-192"0,-4 0-12 0,4 4 32 0,0 0-48 15,0 0 16-15,4 12-24 16,-4 10 44-16,-8 9-32 16,8 7 28-16,-9 3-28 0,5 1-16 15,-5-1-8-15,9-7 12 16,0-3-8-16,9-5 40 15,-5-7-24-15,5-4-24 16,-1-7 0-16,5-4-8 16,0-8 0-16,4-4-56 15,0-7 36-15,-4-4-24 16,-1 0 32-16,1 0 8 0,-9 0 12 16,1 8 52-16,-5 4-28 15,0 7 8-15,0 0-20 16,0 15 28-16,8 4-24 15,5 0-4 1,4-1-8-16,4-6 4 0,0 3-4 16,1-7-12-16,-1-5 4 15,-4-6 4-15,-4-5 0 16,-5-7 32-16,-3-4-16 16,-5-8-12-16,-5-10-8 15,-3-13-16-15,-1-6 12 16,5 3 48-16,0 7-20 0,4 12-44 15,0 8 12-15,8 7-104 16,1 7 64-16,-1 9-116 16,5 3 92-16,-4 0-120 15,12 3 112-15,-13 1-312 16,5 7 224 0,0 1 40-16</inkml:trace>
        </inkml:traceGroup>
        <inkml:traceGroup>
          <inkml:annotationXML>
            <emma:emma xmlns:emma="http://www.w3.org/2003/04/emma" version="1.0">
              <emma:interpretation id="{2B968F15-2718-483F-BDE1-6802B4A4CEDC}" emma:medium="tactile" emma:mode="ink">
                <msink:context xmlns:msink="http://schemas.microsoft.com/ink/2010/main" type="inkWord" rotatedBoundingBox="21429,16107 22758,16095 22775,17920 21446,17932"/>
              </emma:interpretation>
              <emma:one-of disjunction-type="recognition" id="oneOf9">
                <emma:interpretation id="interp13" emma:lang="" emma:confidence="0">
                  <emma:literal>e)</emma:literal>
                </emma:interpretation>
                <emma:interpretation id="interp14" emma:lang="" emma:confidence="0">
                  <emma:literal>o)</emma:literal>
                </emma:interpretation>
                <emma:interpretation id="interp15" emma:lang="" emma:confidence="0">
                  <emma:literal>i.)</emma:literal>
                </emma:interpretation>
                <emma:interpretation id="interp16" emma:lang="" emma:confidence="0">
                  <emma:literal>6)</emma:literal>
                </emma:interpretation>
                <emma:interpretation id="interp17" emma:lang="" emma:confidence="0">
                  <emma:literal>o.)</emma:literal>
                </emma:interpretation>
              </emma:one-of>
            </emma:emma>
          </inkml:annotationXML>
          <inkml:trace contextRef="#ctx0" brushRef="#br0" timeOffset="268080.0086">19852 878 424 0,'-8'-8'156'0,"16"5"-120"0,-3-5-8 0,-1 4 148 16,-4-3-100-16,4-1 76 15,5 0-88-15,-9 1 16 16,-9 3-44-16,5 4 32 0,-5 0-40 16,-12 8 4-16,4 7-20 15,-13 8 44-15,0 7-28 16,1 8 40-16,3 7-40 16,9-3-16-16,13-8-4 15,12 7 16-15,5-7-12 16,13-3-4-16,-1-9-4 15,5-3-148-15,-9-11 80 0,9 0-300 16,-9 3 204-16,1-11-340 16</inkml:trace>
          <inkml:trace contextRef="#ctx0" brushRef="#br0" timeOffset="268233.9178">19754 1056 840 0,'0'-4'312'0,"5"0"-244"0,16 4-16 16,-4 0 4-16,0 0-40 16,13 0 40-16,12 0-32 15,9 0-164-15,1 4 76 16,7-4-460-16</inkml:trace>
          <inkml:trace contextRef="#ctx0" brushRef="#br0" timeOffset="268635.4853">20593-492 820 0,'43'19'304'0,"16"37"-236"0,31 58-20 16,-35-42 64-16,5 11-72 15,-13 57 60-15,-9 34-56 16,-25-11 32-16,-9 23-44 16,-17-1 24-16,-17-26-28 0,-29-34 0 15,-31-23-16-15,-8-15-96 16,9-23 48-16,-26-18-228 16,-17-16 148-16,21-7-592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5:08.7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E5B961-67B6-4DE0-8B91-29425DF6AF3B}" emma:medium="tactile" emma:mode="ink">
          <msink:context xmlns:msink="http://schemas.microsoft.com/ink/2010/main" type="writingRegion" rotatedBoundingBox="14587,12820 25214,13034 25162,15664 14534,15450"/>
        </emma:interpretation>
      </emma:emma>
    </inkml:annotationXML>
    <inkml:traceGroup>
      <inkml:annotationXML>
        <emma:emma xmlns:emma="http://www.w3.org/2003/04/emma" version="1.0">
          <emma:interpretation id="{E7BCBEA7-9E1E-43CC-A799-671BA422AC1F}" emma:medium="tactile" emma:mode="ink">
            <msink:context xmlns:msink="http://schemas.microsoft.com/ink/2010/main" type="paragraph" rotatedBoundingBox="15382,12400 23871,13161 23771,14275 15282,13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C0857-4D5D-4F77-8E8D-12AF74B7D3A6}" emma:medium="tactile" emma:mode="ink">
              <msink:context xmlns:msink="http://schemas.microsoft.com/ink/2010/main" type="line" rotatedBoundingBox="15382,12400 23871,13161 23771,14275 15282,13514"/>
            </emma:interpretation>
          </emma:emma>
        </inkml:annotationXML>
        <inkml:traceGroup>
          <inkml:annotationXML>
            <emma:emma xmlns:emma="http://www.w3.org/2003/04/emma" version="1.0">
              <emma:interpretation id="{04028489-B7CA-4204-9F40-20A72C119534}" emma:medium="tactile" emma:mode="ink">
                <msink:context xmlns:msink="http://schemas.microsoft.com/ink/2010/main" type="inkWord" rotatedBoundingBox="15306,13005 17844,13100 17825,13622 15286,13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-1515 6944 384 0,'17'-8'140'0,"-4"8"-108"0,8-8-8 0,-4 16 48 16,-9 0-44-16,5 3 68 15,0 12-56-15,-4 11 88 16,3 15-72-16,-3 4 8 16,-9-4-40-16,0 0 12 0,-9-3-20 15,-3-5 20-15,-10-3-24 16,-8 0 12-16,-4-11-12 16,-12-9 20-16,-10 1-20 15,-3-15 48-15,-1-8-32 16,5-3-16-16,8-8-4 0,8-4-8 15,14 0 0-15,12-4-12 16,5-7 8-16,16-4 12 16,5-4-4-16,4-4-12 15,17-7 4-15,9 7-4 16,-5 12 0-16,4-4 24 16,1 4-8-16,-5 7 32 15,5 16-24-15,-13 3 40 16,4 4-32-16,-4 7 12 15,-1 1-20-15,1 3 8 16,0 4-12-16,4-3 28 16,9-1-24-16,-5-7 20 15,13-4-20-15,0 0-24 16,5-4 0-16,-5 0-180 0,-4-3 100 16,-13-1-376-1,8 4 260-15,-3 1-224 16</inkml:trace>
          <inkml:trace contextRef="#ctx0" brushRef="#br0" timeOffset="539.9353">-72 7057 540 0,'0'-34'200'0,"9"23"-156"0,-9-4-12 16,0 11 80-16,-9 4-68 16,5 4 44-16,-13 7-52 15,-4 8-12-15,-9 7-12 16,-13 5 24-16,-20-1-20 0,-14-4 20 16,-4 5-20-16,0-5 28 0,17-7-28 15,13-4 40-15,9 0-32 16,7-3 12-16,14-5-20 15,4 1 8-15,9-4-12 16,8 3 20-16,8 1-20 16,13-1 4-16,13 1-8 15,9 3-8-15,8 4 4 16,5 1 20-16,-1-5-12 16,0 4 12-16,-16-4-12 15,-5 5-76-15,-5-9 32 16,-7 4-172-16,-5-3 112 15,8 0-528 1,5 7 288-16</inkml:trace>
          <inkml:trace contextRef="#ctx0" brushRef="#br0" timeOffset="978.6018">418 7148 496 0,'34'-34'184'0,"-34"34"-140"0,21-11-16 16,-4 3 136 0,-4 8-96-16,0-4 36 0,4 0-64 15,-8 4 40-15,-5 8-48 16,-8 3 64-16,-5 8-56 16,-8 0-8-1,-4 0-20-15,-18 0 8 0,5 4-12 0,-21-8-28 16,0 0 8-16,-18-4 24 15,9 1-8-15,13-5 28 16,9 1-20-16,8-1 40 16,8-7-28-16,13 4-24 0,5 4 0 15,8-8 36-15,17 4-24 16,8 3 24-16,14 1-20 16,16-1-24-16,9 1 0 15,-4 3 32-15,-5 1-16 16,-4-1 28-16,-8 0-24 15,-5 1-48-15,-4-5 20 0,0 1-112 16,-8-4 72-16,-5 3-204 31,4 1 144-31,1-8-332 16,0 11 252-16</inkml:trace>
        </inkml:traceGroup>
        <inkml:traceGroup>
          <inkml:annotationXML>
            <emma:emma xmlns:emma="http://www.w3.org/2003/04/emma" version="1.0">
              <emma:interpretation id="{E703D5A7-EB4C-4835-86F8-3DF4C53C162B}" emma:medium="tactile" emma:mode="ink">
                <msink:context xmlns:msink="http://schemas.microsoft.com/ink/2010/main" type="inkWord" rotatedBoundingBox="18282,12798 19889,12942 19824,13677 18217,13533"/>
              </emma:interpretation>
            </emma:emma>
          </inkml:annotationXML>
          <inkml:trace contextRef="#ctx0" brushRef="#br0" timeOffset="1487.5784">1133 7201 520 0,'-8'-27'192'0,"8"27"-152"0,0-7-8 0,0 3 80 31,0 8-68-31,-9 7 44 0,1 1-52 0,-9 14 16 16,4 1-32-16,-4-5 0 16,9 9-12-16,-5-5 20 15,9 4-16-15,8-7 24 16,9 7-24-16,4-11 12 16,8 0-12-16,1-15-8 15,3 0 0-15,1-12-76 16,4 1 40-16,-4-12-32 15,-4 4 40-15,-9-4-68 16,-4 3 52-16,-13 1 60 16,-5 8-4-16,-3 3 72 15,-1 4-48-15,1 8 36 16,3 3-44-16,14 4 0 16,4 4-20-16,25-4 28 15,9 4-24-15,17-8 32 16,-5 5-32-16,1-13 40 15,-9 1-32-15,-8-11 4 16,-9-1-16-16,-13-11 28 16,0 4-24-16,-8-15 4 15,-4 7-12-15,-9-23-32 16,4 9 12-16,-4-9-32 16,0 12 28-16,0 4-116 15,0 11 72-15</inkml:trace>
          <inkml:trace contextRef="#ctx0" brushRef="#br0" timeOffset="2192.9648">1985 7288 464 0,'-4'-8'176'0,"4"8"-140"0,13 8-8 0,-9-16 152 16,0 8-104-16,9 0 84 15,8-7-92-15,5 3 24 16,4 4-52-16,12 0 72 16,1 0-60-16,8-8-8 15,-4 12-28-15,4-8 8 16,4 1-16-16,-4-5 4 15,-4 8-4-15,0-7 36 16,-5 3-20-16,-7 0-156 16,-6 4 72-16,-12 0-372 15,0 4 240-15</inkml:trace>
          <inkml:trace contextRef="#ctx0" brushRef="#br0" timeOffset="1892.1534">2581 6997 832 0,'13'-35'308'0,"-13"35"-240"0,-13-34-20 0,13 19 8 16,-4 4-40-16,-9-12 40 15,5 8-32-15,-14-4-40 16,-3 12 8-16,-1-1-8 16,-3 8 8-16,-14 15 8 15,-4 4 0-15,-17 23 52 16,9 3-28-16,-5 19 0 15,18-7-16-15,-5 4-8 16,17-8 4-16,17-4 12 16,13-11-8-16,30 0 24 15,8-4-20-15,22 0 12 16,0-11-12-16,3-1-68 16,-3 1 28-16,-9-4-68 15,-8 4 56-15,-9-12-160 16,-4 0 116-16,-18-7-440 0,-3 0 292 15</inkml:trace>
        </inkml:traceGroup>
        <inkml:traceGroup>
          <inkml:annotationXML>
            <emma:emma xmlns:emma="http://www.w3.org/2003/04/emma" version="1.0">
              <emma:interpretation id="{335501C7-3DB2-4AB3-BC50-36643649B904}" emma:medium="tactile" emma:mode="ink">
                <msink:context xmlns:msink="http://schemas.microsoft.com/ink/2010/main" type="inkWord" rotatedBoundingBox="21366,12936 23871,13161 23779,14181 21274,13956"/>
              </emma:interpretation>
              <emma:one-of disjunction-type="recognition" id="oneOf1">
                <emma:interpretation id="interp1" emma:lang="" emma:confidence="0">
                  <emma:literal>Less</emma:literal>
                </emma:interpretation>
                <emma:interpretation id="interp2" emma:lang="" emma:confidence="0">
                  <emma:literal>Loss</emma:literal>
                </emma:interpretation>
                <emma:interpretation id="interp3" emma:lang="" emma:confidence="0">
                  <emma:literal>Lass</emma:literal>
                </emma:interpretation>
                <emma:interpretation id="interp4" emma:lang="" emma:confidence="0">
                  <emma:literal>hiss</emma:literal>
                </emma:interpretation>
                <emma:interpretation id="interp5" emma:lang="" emma:confidence="0">
                  <emma:literal>hess</emma:literal>
                </emma:interpretation>
              </emma:one-of>
            </emma:emma>
          </inkml:annotationXML>
          <inkml:trace contextRef="#ctx0" brushRef="#br0" timeOffset="52952.1661">5115 7349 548 0,'4'-12'204'0,"0"12"-156"0,-4 0-16 0,0 0 52 16,0 8-52-16,0 7 48 0,-4 8-44 16,4 7 16-1,-4 15-32-15,0 16 36 0,-5 3-32 0,9-3 12 16,0-4-20-16,-4-8 20 16,-5-4-24-16,-8-11 48 15,13-7-32-15,-4-8 4 16,8-8-20-16,0-7 20 15,0-4-20-15,0-8-40 16,12 1 16-16,5-1-16 16,5-3 16-16,-1 7 52 15,22 0-20-15,-1 4-36 16,18 0 8-16,-5 8-8 16,0-1 8-16,-8 1 44 15,-4 7-24-15,-13-7 0 16,-5-5-8-16,-12 5 20 15,-4-8-12-15,-9 0 4 0,0 0-8 16,-5 0-8-16,1 0 4 16,-5 0-32-16,9 8 16 15,0-8-32-15,0 0 28 16,0 7 68-16,0 1-28 16,0-1-16-16,0-3-8 15,0 4 0-15,13 7 0 16,-4-4 24-16,-1 0-12 15,14-7 4-15,-1 8-8 16,9-12-32-16,-5 0 12 0,1-8-32 16,-5 0 28-16,5-3 32 15,-22-4-8-15,9-8 0 16,-13-3-4-16,0-1 4 16,-13 5-4-16,9-1 8 15,-1 8-8-15,-3 7-12 16,-5 4 4-16,13 4-16 15,0 8 12-15,-13 3-4 16,13 12 4-16,0-12 32 16,0 8-12-16,0-4-4 15,0 4-4-15,-4-15-4 16,0 4 0-16,4-8-12 16,0 0 8-16,8 3-76 15,1-3 44-15,4 0-64 16,4-3 56-16,0-1-4 15,-5 0 28-15,1 0 4 16,0-11 8-16,4 4 8 0,0-1 0 16,0-3 8-16,-4 4-4 15,12-4-80-15,1 7 40 16,8 1-40-16,9-5 44 16,-1 5 0-16,1-1 20 15,-1 1 8-15,-8 3 4 16,-8-4 8-16,-9 1-4 15,-9-1 68-15,-8 8-40 16,-8-7 24-16,-5 7-36 16,-4 0 0-16,-8 0-12 0,-5 7-16 15,-4 1 4-15,8 3 12 16,5 4-4-16,8-3-20 16,5 3 8-16,8 0 4 15,21 4 4-15,0-4 16 16,18 0-8-16,-5 0 4 15,-5 0-4-15,1-3 12 16,0-1-12-16,-9-3-4 16,-4-1 0-16,-12-3 12 15,-5-4-8-15,-5 4 40 16,-7-4-24-16,-5 4 12 16,-9-1-20-16,5-3-8 15,-5 0-4-15,1 0 4 16,-5 4-4-16,4 0 24 15,5-4-16-15,4 0-40 0,4 0 16 16,5 0-88-16,8 0 60 16,12-4-136-16,18 0 100 15,13 1-376 1</inkml:trace>
          <inkml:trace contextRef="#ctx0" brushRef="#br0" timeOffset="51586.2126">4153 7163 444 0,'-5'8'164'0,"14"-16"-124"0,8 8-16 0,4 0 80 16,13 0-64-16,-4 0 52 16,17-4-52-16,8 0-12 15,26 1-16-15,38-1 68 0,18 0-44 16,37-3 48-16,43-1-48 16,9-3 88-16,38 3-72 15,-30 8 4-15,-34 4-36 16,-17-4 4-16,-29 0-12 15,-31-8 20-15,-29 1-20 16,-30-1 68-16,-30 1-48 0,-17-5-12 16,-21 8-12-16,-26 8-264 15,-8 4 140-15,-5 3-624 16</inkml:trace>
          <inkml:trace contextRef="#ctx0" brushRef="#br0" timeOffset="53270.0113">6490 7810 748 0,'13'-15'276'0,"-13"4"-216"0,-8-4-16 0,8 11 32 16,-5 4-52-16,-7 0 0 15,-1 4-16-15,9 3 12 0,-9 8-12 16,0 1-12-16,9 2 0 0,-9 5-24 16,9 0 16-16,4-4-4 15,4 0 8-15,0-4-28 16,9 0 20-16,0-4 48 15,4 1-12-15,-4-5 36 16,-1 1-32-16,-7-4-4 16,-5-4-12-16,-5 3 20 15,-12 1-16-15,-8 0 32 16,-1-4-28-16,-8 0 20 16,-4 0-20-16,8 0 28 15,13 4-28-15,4 3-376 16,22 5 196-16,8 10-412 15</inkml:trace>
        </inkml:traceGroup>
      </inkml:traceGroup>
    </inkml:traceGroup>
    <inkml:traceGroup>
      <inkml:annotationXML>
        <emma:emma xmlns:emma="http://www.w3.org/2003/04/emma" version="1.0">
          <emma:interpretation id="{49B63EE0-C4A7-4456-8D9B-1FC6A59275C7}" emma:medium="tactile" emma:mode="ink">
            <msink:context xmlns:msink="http://schemas.microsoft.com/ink/2010/main" type="paragraph" rotatedBoundingBox="14564,13924 25192,14138 25162,15664 14534,15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C9C187-FCEA-4CEB-93F2-C68AA4A3B25C}" emma:medium="tactile" emma:mode="ink">
              <msink:context xmlns:msink="http://schemas.microsoft.com/ink/2010/main" type="line" rotatedBoundingBox="14564,13924 25192,14138 25162,15664 14534,15450"/>
            </emma:interpretation>
          </emma:emma>
        </inkml:annotationXML>
        <inkml:traceGroup>
          <inkml:annotationXML>
            <emma:emma xmlns:emma="http://www.w3.org/2003/04/emma" version="1.0">
              <emma:interpretation id="{D145CC60-97DB-43FC-BA05-BBC0C48CC06C}" emma:medium="tactile" emma:mode="ink">
                <msink:context xmlns:msink="http://schemas.microsoft.com/ink/2010/main" type="inkWord" rotatedBoundingBox="14561,14109 16219,14142 16197,15263 14538,1522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395.6609">-2460 8632 560 0,'17'-8'208'0,"4"12"-164"0,9-4-8 0,-13 4 40 16,4-1-48-16,5 9 8 15,-5 11-24-15,0 7 20 16,0 11-20-16,-12 5-4 0,-9-1-4 16,-17 1 48-16,-13-8-28 15,-4-8 8-15,-17-4-20 16,-9-11 28-16,5-15-24 16,12-15 12-16,-4-15-16 15,22-8-8-15,8-3 0 16,8-1-4-16,14-3 0 15,16-1 0-15,22 12 0 0,8 4-36 16,8 3 20-16,1 8 48 16,-5 8-12-16,-8 7 24 15,4 4-24-15,-13 4 8 16,-3 0-16-16,-6 3-16 16,-3 1 0-16,-1 3 28 15,1-3-12-15,0-1-48 16,-5 1 20-16,4-4-228 15,-3-4 136-15</inkml:trace>
          <inkml:trace contextRef="#ctx0" brushRef="#br0" timeOffset="4323.6568">-1907 8068 444 0,'-13'-12'164'0,"5"16"-124"0,-5-4-16 16,13 0 156-16,-4 0-104 16,-1 0 128-16,5 0-116 15,0 0 8-15,0 0-56 16,9 0 0-16,8 0-24 0,13 0 52 0,17 0-36 16,17 0 12-16,8 0-28 15,5 0 20-15,12-4-24 16,17 4 32-16,14-7-28 15,-14 7-40-15,-16 0 12 16,-18 0-132-16,-21 0 84 16,-21 19-724-1,-30 3 432-15,-30 1 136 16</inkml:trace>
          <inkml:trace contextRef="#ctx0" brushRef="#br0" timeOffset="11928.0943">-1277 8598 612 0,'30'-8'228'0,"-21"4"-180"0,-5 4-12 0,-4 0 52 15,-4 0-56-15,-9 8-4 16,-8-1-16-16,-5 1-28 0,-8 0 8 15,-9-1-12-15,1-3 8 0,-1 0 0 16,5-1 4-16,0 1 44 16,3-4-24-16,6 4-20 15,7 0 4-15,5 3-8 16,0 1 4-16,5 7 8 16,-5 4 0-16,12 15 32 15,-12 15-16-15,4 12 12 16,-8-1-16-16,4 1-8 15,4-12 0-15,-8-7-4 16,0-8 0-16,12-8 44 16,-8-10-24-16,17-5 24 15,0-4-24-15,4-7 16 16,18 0-20-16,-1-7-16 16,0 7-4-16,9-4-16 0,0 8 12 15,4 0-76-15,-13 3 48 16,9-3-224-16,-17-4 144 15,4 4-316 1</inkml:trace>
          <inkml:trace contextRef="#ctx0" brushRef="#br0" timeOffset="12105.0662">-1720 8817 912 0,'13'-4'340'0,"17"4"-264"16,8 0-24-16,-4 0 116 0,5 0-104 15,3 4 8-15,14 0-44 16,12 0-88-16,8 3 32 16,-3 5-308-16,-5-1 184 0</inkml:trace>
        </inkml:traceGroup>
        <inkml:traceGroup>
          <inkml:annotationXML>
            <emma:emma xmlns:emma="http://www.w3.org/2003/04/emma" version="1.0">
              <emma:interpretation id="{924549AB-DDF4-489D-A800-058DAFDFC36E}" emma:medium="tactile" emma:mode="ink">
                <msink:context xmlns:msink="http://schemas.microsoft.com/ink/2010/main" type="inkWord" rotatedBoundingBox="18320,14000 21145,14057 21118,15404 18292,1534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94.9781">1930 8329 332 0,'38'34'120'0,"-21"-4"-92"0,9 8-8 16,-14-15 184-16,-3 3-116 15,-5-3 16-15,-8 0-60 16,-5-1 24-16,-8-3-40 0,-8-4 56 0,-1-3-48 16,-4-1-16-16,1-7-12 15,-1-4-28-15,4-4 12 16,1-3 4-16,3-5 4 16,5-3 0-16,9 0 0 15,8 4-36-15,8-1 20 16,14 5-12-16,3-1 16 15,9 12 8-15,9 0 4 16,4 7-328 0</inkml:trace>
          <inkml:trace contextRef="#ctx0" brushRef="#br0" timeOffset="8797.6435">1734 8813 528 0,'-17'-11'196'0,"25"11"-152"0,14 0-12 0,-14 4 28 15,1 0-40-15,12 3 36 0,0 8-32 16,1 12-12-16,-1 14-8 16,0 9-16-16,-8 6 8 0,4-6 12 15,-17-5-4-15,0-11 16 31,0 0-12-31,-17 0-12 0,-4-7 0 16,-5-8 40-16,1-8-24 16,-10-3 0-16,6-8-8 15,7-8 56-15,1-7-32 0,13 4-4 16,16-12-12-16,5-4-28 16,8 8 8-16,9-3 4 15,8 7 4-15,-4 11 0 16,5 0 0-16,12 8-100 15,-9 3 56-15,1-3-448 16,-1 11 272-16,-3 0 32 16</inkml:trace>
          <inkml:trace contextRef="#ctx0" brushRef="#br0" timeOffset="8413.1309">1457 8749 592 0,'-8'-11'220'0,"8"11"-172"0,8-4-12 15,1 4 100-15,12-4-80 16,13 4 32-16,17 4-52 16,13 0-24-16,13-4-4 15,25 0 0-15,34 3-4 0,-4 5-12 16,-13 0 4-16,-17-5-76 16,1 1 44-16,-22-11-4 15,-22 7 24-15,-16 0 40 16,-30-8-16-16,-13 8-88 15,-22-8 44-15,1 5-440 16</inkml:trace>
          <inkml:trace contextRef="#ctx0" brushRef="#br0" timeOffset="9717.0979">2100 9150 580 0,'-21'-15'216'0,"21"15"-168"0,4-4-12 15,9 1 164-15,0-1-116 0,16 0 20 16,1 4-64-16,13 0-16 15,-1 4-16-15,-3 0-16 0,3-1 4 16,-12 5-112-16,0-8 64 16,-9 4-128-16,-8-4 100 15,-5-4-268 1,-8 4 196-16,0-4-84 16</inkml:trace>
          <inkml:trace contextRef="#ctx0" brushRef="#br0" timeOffset="9938.6863">2304 8984 652 0,'-12'26'244'0,"12"-26"-192"0,-30 46-12 16,17-27 92-16,-4 15-80 16,-4-4-12-16,-1-4-24 15,10-3 12-15,3 0-16 16,1-8 24-16,16-4-24 0,5 1 48 15,17-5-32-15,0-3-60 16,21 0 20-16,0-4-232 16,4-4 136-16,5 0-456 15</inkml:trace>
          <inkml:trace contextRef="#ctx0" brushRef="#br0" timeOffset="15899.593">3135 8670 372 0,'0'-16'140'0,"0"9"-112"0,8 3-4 15,-8 4 40-15,5-4-40 0,-5 0 60 16,0 1-48-16,0 3 20 16,0 0-36-16,0 0 72 15,-5 3-56-15,-7 5-4 16,-5-4-20-16,-9 3-12 0,-4 1 4 15,-4 7 4-15,0-4-4 16,-4 5 40-16,8 3-20 16,9 3 76-16,8 5-56 31,13-1 32-31,13 8-44 0,8 8 0 0,9 0-20 16,0-5 0-16,-5-3-4 15,5-7-16-15,-9-8 4 16,0-4-164-16,5-7 92 0,-13-8-332 15</inkml:trace>
          <inkml:trace contextRef="#ctx0" brushRef="#br0" timeOffset="16119.6454">2939 8768 624 0,'-9'-15'228'0,"14"15"-176"0,20 0-16 15,-21 0 176-15,14 0-124 16,3 4 52-16,9 3-80 16,-9 1-28-16,4-1-20 15,1 1-144-15,0-1 76 0,3-3-352 16,1-4 228-16,9 0-228 16</inkml:trace>
          <inkml:trace contextRef="#ctx0" brushRef="#br0" timeOffset="16680.1429">3820 8567 444 0,'5'-15'164'0,"3"23"-124"0,1-16-16 16,-9 8 96-16,8-4-72 16,-8 1 24-16,-8 3-40 15,3 0-12-15,-3 0-12 16,-9 3-8-16,-4-3 4 0,-1 4 28 16,1-4-16-16,-9 0 12 15,0-7-16-15,-4 7 0 16,5-8-4-16,-1 8 4 15,8 0-8-15,1 0-20 16,13 0 8-16,-1 0 20 16,5 0-4-16,-5 0 32 15,9 0-24-15,0 8 4 16,-8 7-12-16,-1-4 12 16,1 4-12-16,-1 4 32 0,1 4-24 15,3 19-4-15,-3 7-8 16,8 8 4-16,4-1-4 15,5-6 8-15,-1-5-8 16,-8-7-4-16,9-12 4 16,-9-3 12-16,-9-8-8 15,9-4 32-15,0-11-24 16,13 0-40-16,-4 0 12 16,3-3 12-16,10-1 0 15,-5 8-96-15,4-1 52 0,0 9-16 16,1-5 36-16,-1 1-152 15,0 3 96-15,-4 1-256 16,-4-9 188 0,8-3-80-16</inkml:trace>
          <inkml:trace contextRef="#ctx0" brushRef="#br0" timeOffset="16908.249">3539 8798 632 0,'-17'-19'236'0,"26"19"-184"0,-1-11-16 15,1 11 192-15,4-4-132 16,8 0 88-16,17 1-112 16,-4 3-44-16,5 0-24 15,-10 3 12-15,14-3-8 0,-9 4-204 0,9 0 104 16,-5 0-316-1,-8 0 232-15,0-4-240 16</inkml:trace>
          <inkml:trace contextRef="#ctx0" brushRef="#br0" timeOffset="3482.9384">1138 8022 508 0,'-9'-11'188'0,"13"11"-148"0,1 0-8 16,-5 0 132-16,8 0-96 16,5 0 60-16,8-8-72 15,22 5 0-15,34-5-32 16,29 4 32-16,17 0-32 0,22-3 64 15,34-1-48-15,-17 8 8 16,-17-7-28-16,-18 7 24 16,-3-4-28-16,-26 0 12 0,-13 0-16 15,-30 1 36-15,-16-1-24 16,-18 0-48-16,-21 4 12 16,-13 4-316-16,-8 0 180 15</inkml:trace>
        </inkml:traceGroup>
        <inkml:traceGroup>
          <inkml:annotationXML>
            <emma:emma xmlns:emma="http://www.w3.org/2003/04/emma" version="1.0">
              <emma:interpretation id="{8130281B-3805-4C1E-BF6A-8893E4BD57E9}" emma:medium="tactile" emma:mode="ink">
                <msink:context xmlns:msink="http://schemas.microsoft.com/ink/2010/main" type="inkWord" rotatedBoundingBox="22702,14406 23587,14424 23575,15051 22690,1503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005.9967">5554 8670 664 0,'-30'-23'244'0,"21"23"-188"0,1-4-16 0,8 4 188 16,8-8-132-16,13 8 8 0,9 0-64 15,21 0-12-15,0 0-16 16,18-3 64-16,20-1-44 0,0-4-224 15,5 16 104-15,-9-4-236 16,-21-4 188-16,-17 3-272 16</inkml:trace>
          <inkml:trace contextRef="#ctx0" brushRef="#br0" timeOffset="53740.3607">5886 8352 664 0,'0'-23'244'0,"0"15"-188"0,0 8-16 15,0 0 84-15,0 12-76 16,-9 14 24-16,-4 16-40 15,1-1-4-15,-1 9-16 16,0-9 12-16,0 8-16 0,-4 4 24 16,4-3-20-16,1-1 4 15,12-4-8-15,-5-7-84 0,-7-8 40 16,7-11-224-16,-3-11 144 16,4-4-404-1</inkml:trace>
          <inkml:trace contextRef="#ctx0" brushRef="#br0" timeOffset="54262.6784">6363 8639 580 0,'8'-7'216'0,"-8"3"-168"0,0 4-12 0,0 0 48 16,-8-4-52-16,-5 4 60 15,4 0-56-15,-21 4 20 16,-4 3-36-16,-12 5 36 0,-1 3-32 16,8 8-12-16,10 7-8 0,12 4-4 15,17 4 0-15,17 4-416 16</inkml:trace>
          <inkml:trace contextRef="#ctx0" brushRef="#br0" timeOffset="54876.1411">6350 8673 372 0,'0'-3'140'0,"13"-1"-112"0,-13-4-4 16,8 8 76-16,-4 0-60 15,13 0 88-15,-17-4-72 16,0 4 52-16,0 0-64 16,0 8 16-16,-17 3-40 15,5 4 8-15,-18 8-16 0,13 7 20 16,-9 5-20-16,13-1-20 0,9 0 0 16,4 0 56-16,4 0-24 15,9-8-160-15,8-7 72 16</inkml:trace>
        </inkml:traceGroup>
        <inkml:traceGroup>
          <inkml:annotationXML>
            <emma:emma xmlns:emma="http://www.w3.org/2003/04/emma" version="1.0">
              <emma:interpretation id="{4D1ABCD9-2DA4-4734-8E18-DD76C2A38466}" emma:medium="tactile" emma:mode="ink">
                <msink:context xmlns:msink="http://schemas.microsoft.com/ink/2010/main" type="inkWord" rotatedBoundingBox="23693,14369 25187,14399 25162,15664 23667,15633"/>
              </emma:interpretation>
              <emma:one-of disjunction-type="recognition" id="oneOf5">
                <emma:interpretation id="interp9" emma:lang="" emma:confidence="0">
                  <emma:literal>agent</emma:literal>
                </emma:interpretation>
                <emma:interpretation id="interp10" emma:lang="" emma:confidence="0">
                  <emma:literal>yent</emma:literal>
                </emma:interpretation>
                <emma:interpretation id="interp11" emma:lang="" emma:confidence="0">
                  <emma:literal>Yent</emma:literal>
                </emma:interpretation>
                <emma:interpretation id="interp12" emma:lang="" emma:confidence="0">
                  <emma:literal>youth</emma:literal>
                </emma:interpretation>
                <emma:interpretation id="interp13" emma:lang="" emma:confidence="0">
                  <emma:literal>yurt</emma:literal>
                </emma:interpretation>
              </emma:one-of>
            </emma:emma>
          </inkml:annotationXML>
          <inkml:trace contextRef="#ctx0" brushRef="#br0" timeOffset="56676.451">6588 8670 340 0,'-8'7'128'0,"3"8"-100"0,-7 8-8 15,12-4 148-15,-13 11-96 16,13 8 16-16,-13 4-52 15,0-4 36-15,9-4-40 16,-9-4 48-16,13-11-48 0,-12-8 28 16,7-3-32-16,5-16 8 15,5-7-20-15,7-12 0 16,14-7-8-16,-1-3-60 16,10-1 28-16,-6 0-52 0,1 8 44 15,-4 7 0-15,-9 4 16 16,-5 8 56-16,1 7-20 15,-8 11 88-15,-5 9-60 16,-13 14 12-16,13 11-36 16,0 9-4-16,0 3-12 15,13 0 20-15,12-8-16 16,5 0 32-16,4-18-28 16,0-4 40-16,4-16-32 15,-4-11-12-15,0-7-8 0,-4-12-32 16,-13-14 16-1,9-16-40-15,-9-8 32 16,-4 12-48-16,-13 3 40 31,0 12-12-31,-13 4 24 0,0 19 8 0,-4 3 8 16,4 8-28-16,-4 19 16 0,4 15 48 16,1 23-16-16,12 3-8 15,-5 12-8-15,5-4 4 16,0-7-4-16,-4-4 32 15,-4 0-20-15,-5 3 20 16,4 1-20-16,-12-5 0 16,-9-6-8-16,-12-9-60 15,-1-10 28-15,-4-12 48 16,-8-8-16-16,4-11 12 0,13-11-12 16,3-8-8-16,14-4 4 15,8-4-4-15,22-7 0 16,8 0-12-16,26 4 8 15,3 0 4-15,10-1 0 16,16 5-36-16,-12-4 20 16,-5-1-20-16,-8-3 20 15,-5 0 0-15,1 0 8 16,-13 8 8-16,-13-5 0 16,8 5 16-16,-7-1-8 15,7 1-4-15,-8-4 0 0,4 3 20 16,1 1-12-16,-10 3-20 15,1 4 0-15,4 0 20 16,-8 4-4-16,-9 0-12 16,0 3 0-16,0 5 12 15,0-1-4-15,-9 5 8 16,-4 3-8-16,1 3-20 16,7 1 8-16,1 4 20 15,-4-1-4-15,-5 1-4 16,9 3 0-16,-1 4-16 15,-3-7 8-15,-5 3 28 16,0-3-12-16,9 7-32 16,-9 8 12-16,1-4-8 15,7 15 8-15,1-8-12 16,4 4 12-16,4-3-4 16,1-4 4-16,7-4 16 15,1-4-4-15,0-8 16 0,4-7-12 16,0 0 32-16,-4-7-24 15,-1-1 4-15,5-7-12 16,-4 4-40-16,0-12 16 16,4-4-64-16,-4 1 44 15,4-8-20-15,-4-12 36 16,-5 20-8-16,-4 3 16 16,1 12 24-16,7 0-4 15,-3 11 40-15,-5 11-24 16,0 4 12-16,9 19-20 15,0-7 8-15,-4 7-12 0,-1 0 12 16,5-8-16-16,0-7 24 16,4-4-20-16,-5-3 24 15,-3-5-24-15,-5-14 4 16,13-9-36 0,-8-10 12-16,-5-8-52 15,13-15 32-15,-4 7-28 16,0 0 32-16,4 16-16 15,-5 7 24-15,5 11-28 16,-8 12 28-16,4 11 60 16,-5 12-24-16,14 3 4 15,-14 4-16-15,5 0 20 16,8-11-16-16,-12-4 12 16,3-4-12-16,-3-11 0 15,-1-12-4-15,5-11-16 0,-13-11 4 16,0-15-16-16,0-5 12 15,9 1-12-15,-1-4 8 16,5-7-8-16,-4-24 8 16,3 1-44-16,-7 7 28 15,-1 16 68-15,4 14-20 16,-8 20 12-16,-8 18-20 16,4 27 36-16,-9 19-24 15,-4 8 20-15,4 3-24 16,-4 0 0-16,-9 4-12 15,22 0 28-15,-4 0-20 0,-1-4-4 16,9-7-8-16,0-16-68 16,9-11 36-16,-9-15-60 15,0-15 52-15,0 0-44 16,-5-15 44-16,1 0 20 16,-4-8 12-16,3-11 12 15,-7-12-4-15,16 4 156 16,9 8-88-16,4 4 16 15,34 7-52-15,25 11 0 16,22 20-20-16,-8 7-872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5:33.3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F6E4B7-2ED3-428F-9369-0A93999220F0}" emma:medium="tactile" emma:mode="ink">
          <msink:context xmlns:msink="http://schemas.microsoft.com/ink/2010/main" type="inkDrawing" rotatedBoundingBox="2312,6970 12063,6454 12170,8464 2418,8980" hotPoints="11393,6937 11450,8468 2560,8799 2503,7268" semanticType="enclosure" shapeName="Rectangle">
            <msink:sourceLink direction="with" ref="{8F6DDC79-E055-4562-9300-69850E908177}"/>
            <msink:sourceLink direction="with" ref="{26E96838-7BDF-4D65-B322-0C3D456E5866}"/>
            <msink:sourceLink direction="with" ref="{FC46B58C-986F-47A5-9DD8-11426166B38F}"/>
            <msink:sourceLink direction="with" ref="{E4F5DA1C-8BE9-4F4B-9BBA-4BD7BEE14A16}"/>
          </msink:context>
        </emma:interpretation>
      </emma:emma>
    </inkml:annotationXML>
    <inkml:trace contextRef="#ctx0" brushRef="#br0">569 2375 184 0,'0'4'68'0,"9"-15"-52"0,8-1-4 0,-4 12 12 16,-1 0-16-16,1-4 68 16,0-3-44-16,0 7 68 0,-5-8-60 15,1 5 28-15,-1 6-40 16,1 5-8-16,-1-8-12 15,1 0 28-15,4 7-20 16,4-7 4-16,4 0-12 16,9 0 48-16,4 0-32 15,4-3 0-15,1-1-16 16,-1 0-8-16,9-3 4 16,4-1 4-16,8 0-4 0,5-3 8 15,9 0-8-15,3 3 16 16,5 1-12-16,0-5-12 15,-8 1 0-15,-1-8 4 16,9 0 0-16,8 0 24 16,9 0-12-16,-4 0 4 15,-5 4-8-15,-4 0-8 0,-4 0 4 16,-8 0 4 0,12-1-4-16,4-2-12 15,1 6 4-15,-9 5-4 16,-5-1 0-16,-16 8 24 15,4 0-8-15,-5 0-12 16,1 0 0-16,4 0 48 16,8-4-24-16,5 0-52 15,4 4 16-15,0 0 20 0,-5 0 0 16,-7 4 0-16,-6-4 0 16,10 0-4-16,12-4 0 0,-13 4-12 31,9 4 8-31,13 0-4 0,-13 0 0 15,-9-4 16 1,1 4-4-16,16-4-12 0,-4 0 4 16,17-4 4-16,1 4 0 15,-5 4-12-15,-9-4 8 16,9-4 4-16,13 0 0 0,-5-4 16 31,13 8-8-31,5 0 4 0,-1 0-4 16,9 0-8-16,5 8 4 15,-14 7-16-15,-16 0 8 16,-10 0 4-16,-3 1 0 0,0-13 8 16,4 5-4-16,8-4-12 15,9 0 4-15,-13-1 12 0,1-3-4 16,3-3-28-16,22-1 12 16,-9 0 32-16,-8 0-12 15,-5-3 0-15,-12-5-4 16,-9 1-4-16,-4-4 0 15,0 0 16-15,0-1-8 16,0 5-12-16,4 0 0 16,-4 3 4-16,-13 1 0 15,0-1 8-15,0 0-4 16,0 1-4-16,5-8 4 16,-5 7 12-16,0 1-8 15,-8 3-20-15,-9 0 4 0,-5 0 4 16,-7 0 4-16,-5 1-28 15,-4-1 16-15,-5 0 68 16,1-3-32-16,-1 3-8 16,5 0-8-16,0-4-20 15,0 1 8-15,0-1 4 16,4 1 0-16,0-1 24 16,-5 4-12-16,1-3-4 15,0-5-4-15,-9 5 4 16,1-4-4-16,-1-1 8 15,0 1-8-15,5-4-12 16,8-8 4-16,0 0 4 16,4-7 0-16,13-4 24 15,0-4-12-15,-8-7-4 16,0-5-4-16,3 9 12 0,-7-5-8 16,-9 5-4-16,-9-1 0 15,0 8-4-15,-8 0 0 16,-5 0 8-16,-3 0-4 15,-1-15-4-15,0-1 4 16,5-14-4-16,-1 0 0 16,9-4 0-16,0 3 0 15,-4 1-20-15,0 11 12 16,-5 4 32-16,-3 7-16 16,-1 0-8-16,-4 1-4 15,-4-1-16-15,-5 1 12 0,1-1 12 16,-9 0 0-1,0-3-4-15,-5 3 4 0,5 1-16 16,-4 6 8-16,4 5 12 16,0 0-4-16,0 7-48 15,-9 0 28-15,5 5 12 16,-5 2 4-16,1 1 20 16,-9 0-12-16,0 0-4 15,-5 4 0-15,-7-1-16 16,-1-3 8-16,-4 4-16 15,0 3 12-15,-1 4 4 16,1 1 4-16,5 3 0 16,-1 3 0-16,-4-3 8 15,8 0-4-15,-8 0-12 16,8 0 4-16,1 4-16 0,-18 0 12 16,9 4 4-16,-4-1 4 15,-5 1 8-15,9 3-4 16,-9 0-20-16,14 1 8 15,-1-1 20-15,-4 1-4 16,8-1-12-16,-8-4 0 16,4 1 12-16,-8 0-4 15,-1-1 8-15,-3 4-8 16,-5 8-20-16,4 0 8 16,5 12-12-16,8-5 8 15,0 4 16-15,5 4 0 0,-1-7 16 16,0-4-12-16,-8-1-4 15,-13 1 0-15,1-4 4 16,-10 0-4-16,1 0-28 16,4 0 12-16,4-4 32 15,8 0-12-15,5-4-16 16,0-3 0-16,9 0-4 16,-1-1 4-16,9 1-12 15,-4-8 12-15,-5 7 20 16,5-7-4-16,-5 8-20 15,-8-1 4-15,9 1 12 16,-1-4 0-16,0 0 8 16,1 3-8-16,16 1-36 15,-4-5 16-15,5 1 4 16,-5 0 12-16,5 0 8 16,3 3-4-16,1-3-20 0,-5-4 8 15,9 0 4-15,0 4 4 16,0-4 0-16,0 0 0 15,0 0 0-15,0 0 0 16,9 0 0-16,-5 0 0 16,4 0 0-16,-3-4 0 15,3 4 0-15,1 0 0 16,-5 0 0-16,-4-4 0 16,8 4 0-16,1 0 0 15,-1 0 0-15,1-3 0 16,-1 3-12-16,5 0 8 0,0 0 12 15,-5 0-4-15,5 0-12 16,4 0 4-16,-4 0 12 16,-1 0-4-16,5 0-4 15,0 0 4-15,-4 0-16 16,4 0 8-16,-4 0 4 16,0 0 0-16,-1 0 0 15,-3 0 0-15,-1 0 0 16,1 3 0-16,-1-3 8 15,1 0-4-15,-1 0-4 16,1 0 4-16,3 0-16 16,-3 4 8-16,4-4 12 15,-5 0-4-15,5 0-12 16,-5 4 4-16,1-4 4 16,-5 0 0-16,0 4 0 15,1-4 0-15,-1 0 0 0,-4 4 0 16,8-1 0-16,-4-3 0 15,5 4 0-15,-5-4 0 16,5 0 8-16,-1 0-4 16,1 0-12-16,3 4 4 15,1-4-4-15,-4 0 0 16,3 0 8-16,1 4 0 16,0-4 0-16,0 3 0 15,-1 1 8-15,1 0-4 16,-4-4 8-16,-1 0-8 0,5 0-4 15,-5 0 4-15,1 4 4 16,-1 0-4-16,1-4-28 16,-1 0 12-16,1 0 4 15,-1 3 8-15,1-3 8 16,-5 0-4-16,0 0-12 16,0 0 4-16,-4 0 12 15,-8-3-4-15,-1-1 8 16,-4 4-8-16,-4 0-20 15,-4 0 8-15,-5-4 4 16,-3 4 4-16,-1 4 8 16,0-4-4-16,4 0-28 15,-4-4 12-15,9 4 24 16,8 0-8-16,-8-4 8 16,0 4-12-1,8-7-12-15,-8 7 24 16,8-8-8-1,-9 4 0 1,5 1-28-16,0-1 12 16,4 0 4-16,1 0 8 15,-1 0 8-15,0 1-4 16,4 3-4-16,1 0 4 16,4 0-4-16,-1 0 0 15,10 0 0-15,-10 0 0 16,1 0 0-16,-9 0 16 15,9 0-8-15,4 0-20 16,-4 0 4-16,-1 0-4 16,1 0 4-16,-9 0 24 15,17 0-8-15,-8-8-12 16,4 8 0-16,4 0 20 16,5-8-8-16,-5 8-20 15,-4-7 4-15,4 7 12 31,-8 0 0-31,4 0-4 0,4-4 4 16,-8-3 4-16,0 7-4 16,-9 0-20-16,8-8 8 15,-7 8 4-15,7-8 4 0,-7 8 8 32,7 0-4-32,-8 0-4 15,9 0 4-15,-9 0-16 0,1 0 8 16,3-7-16-16,-4 7 12 0,5 7 12 15,-5-7 0-15,0 0-64 0,4 0 32 16,-3 0 20-16,-5 0 8 16,4-7-8-16,-9 7 4 15,1-8 4-15,-4 8 0 16,-5-7 0-16,-4 11 0 16,-1-4-20-16,1 0 12 15,-4 0 4-15,4 3 4 16,4-3 8-16,0 0-4 15,-8 0-20-15,0 0 8 16,-5-3 4-16,-8-5 4 0,0 8 8 16,-5-8-4-16,1 8-28 15,4 8 12-15,4-8 4 16,0 0 8-16,0 0-20 16,-8-8 12-16,-9 8-4 15,-4-7 4-15,4-1 16 16,0 8-4-16,17-11-4 15,0 3 4-15,4 1-24 16,9-1 12-16,-4 4 12 16,0-3 0-16,-1-1 8 15,1 8-8-15,-5 0-4 16,-8 0 4-16,4 8-4 16,0-4 0-16,5 3-20 15,-1 5 12-15,5-1 12 16,0-7 0-16,-5-1-4 0,0-3 4 15,-4 4-16-15,1-4 8 16,-1 0-4-16,8 0 0 16,1-4 52-16,8-3-24 15,0 11 24-15,0-4-24 16,5-4 0-16,-5 0-12 16,4 4-16-16,1 4 4 15,-1-4 20-15,5 0-8 16,4 0-4-16,4 4 0 15,9-1 12-15,4 1-8 16,4 0 24-16,13 4-20 16,-9-1 4-16,9 5-8 0,-4-1-8 15,-4 8 4-15,-5 0 12 32,9 3-8-32,-9 9-20 0,-4 7 4 15,0 7 4-15,8 16 4 16,5 7-12-16,4 7 8 15,9-6 4-15,12-5 0 0,9-4 8 16,4 1-4-16,4 7 24 16,0 8-16-16,-8 3-4 15,-4 5-4-15,-9-5 4 16,0-11-4-16,-9-3-4 16,9-9 4-16,-12-3-92 15,3 0 48-15,9 4-160 16,-4 4 112-1,8 7-260-15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5:57.0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43D1F3-227E-4D8E-97CE-73EE3D21F232}" emma:medium="tactile" emma:mode="ink">
          <msink:context xmlns:msink="http://schemas.microsoft.com/ink/2010/main" type="writingRegion" rotatedBoundingBox="21400,12679 21942,11156 23084,11563 22542,13085"/>
        </emma:interpretation>
      </emma:emma>
    </inkml:annotationXML>
    <inkml:traceGroup>
      <inkml:annotationXML>
        <emma:emma xmlns:emma="http://www.w3.org/2003/04/emma" version="1.0">
          <emma:interpretation id="{7796B42C-E8D9-4158-915E-CBF2E8F02BC8}" emma:medium="tactile" emma:mode="ink">
            <msink:context xmlns:msink="http://schemas.microsoft.com/ink/2010/main" type="paragraph" rotatedBoundingBox="21400,12679 21942,11156 23084,11563 22542,13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FDEC95-899A-4718-ACA6-E9BF01814434}" emma:medium="tactile" emma:mode="ink">
              <msink:context xmlns:msink="http://schemas.microsoft.com/ink/2010/main" type="line" rotatedBoundingBox="21400,12679 21942,11156 23084,11563 22542,13085"/>
            </emma:interpretation>
          </emma:emma>
        </inkml:annotationXML>
        <inkml:traceGroup>
          <inkml:annotationXML>
            <emma:emma xmlns:emma="http://www.w3.org/2003/04/emma" version="1.0">
              <emma:interpretation id="{601F74E6-4C92-4423-9B66-83CC01778B0B}" emma:medium="tactile" emma:mode="ink">
                <msink:context xmlns:msink="http://schemas.microsoft.com/ink/2010/main" type="inkWord" rotatedBoundingBox="21400,12679 21942,11156 23084,11563 22542,13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4928 5395 384 0,'0'-11'140'0,"8"11"-108"0,1-8-8 16,-1 8 40-16,-4 0-40 15,13 0 52-15,-4 0-44 16,0 0 12-16,0 0-28 16,-1 8 0-16,-7-4-8 15,8 11 20-15,-5 0-16 16,-4-4 12-16,1 12-12 0,3 4 12 16,-8 7-16-16,0 0 4 15,0 4-4-15,-8 0 12 16,-1-1-12-16,-4-3 4 15,-8-7-4-15,0-4 20 16,-1-8-16-16,-3-8-12 16,-9-7-4-16,4-11 20 0,0-8-8 15,0-4-4-15,9-11 0 16,8 0-16-16,5 0 8 16,8 4-4-16,0 3 0 15,13 1 8-15,-5 3 0 16,1 4-12-16,8 4 8 15,-5-4 48-15,1 4-24 16,0 4-52-16,0 3 16 16,-1-7 20-16,1 7 0 15,4 1 20-15,0 3-16 0,0 4 32 16,0-8-24-16,5 8 4 16,-1 0-12-16,9 0 28 15,-5 0-20-15,5-7 12 16,0 7-16-16,8-8 12 15,-4 8-16-15,-4-7-20 16,8 3 4-16,-3 0 20 16,-6 0-4-16,5 4-12 15,0 4 0-15,-4-4 12 16,0 0-4-16,-4 0 32 16,-9 0-20-16,8 0 4 15,-12 4-12-15,0-4-140 16,-13 0 76-16,0 0-236 15,-4 11 164-15</inkml:trace>
          <inkml:trace contextRef="#ctx0" brushRef="#br0" timeOffset="435.6835">4434 6012 416 0,'-17'-3'152'0,"21"3"-116"0,-4-4-12 15,0 4 100-15,0 0-72 16,0 0 120-16,13 0-96 16,-1 0 24-16,5 0-60 15,9 0 4-15,8 0-28 0,21 0-16 16,18 0-4-16,8 0 20 16,0 4-8-16,4-4-4 15,-9-4 0-15,1 0 4 16,0 4-4-16,-5-8 16 15,-4 5-12-15,-17-1 4 16,-8 4-4-16,-13-4 12 16,-9 0-12-16,-13 1-64 15,-8-1 28-15,-4 4-200 0,-13 0 128 16</inkml:trace>
          <inkml:trace contextRef="#ctx0" brushRef="#br0" timeOffset="1277.0473">4493 6221 124 0,'-4'-4'44'0,"4"4"-32"0,-9 4-4 0,5-1 116 16,0 5-68-16,-5 0 76 15,5 3-76-15,-4 4 32 16,-1 4-52-16,1 4 88 15,-5 7-72-15,0 8 12 16,5 3-40-16,-5 5 32 16,4-8-32-16,5 0-24 0,0-4 0 15,8-4 36-15,9-7-24 16,0-4 16-16,-5-8-16 16,18-4 20-16,-9-7-20 15,12-3 4-15,5-9-8 0,1-3-40 16,-10-8 16-16,-4-3-48 15,-8-4 36-15,-13-4-36 16,0 3 32-16,-13 9-16 16,5 10 28-16,-5 12 64 15,0 12-24-15,1 10 28 16,-1 5-28-16,13 7 28 16,13-4-32-16,4 0-4 15,0-7-8-15,8 0-4 16,-8-4 0-16,17-8 32 15,-4-3-16-15,4-1 32 16,-4-3-32-16,0-4 4 16,0-8-12-16,-9-3 20 15,0-15-16-15,0-12 12 16,-12-15-12-16,4-8 0 0,-9 1-4 16,-4 7-32-16,-4 11 12 15,4 12-4-15,0 7 8 16,0 12-160-16,4 7 92 15,5 8-224 1,3 7 168-16,5 8-204 16</inkml:trace>
          <inkml:trace contextRef="#ctx0" brushRef="#br0" timeOffset="1582.3543">5247 6289 424 0,'0'-23'156'0,"0"19"-120"0,0-3-8 16,0-1 96-16,0 8-72 16,-13-7 40-16,9 3-52 15,-9 0 40-15,0 0-48 16,-4 8-8-16,-8 7-12 0,-5 8-20 16,0 8 4-16,9 22 40 15,-5 0-24-15,1 4 52 16,12 4-36-16,13-8-24 15,13-3-4-15,8-9 24 16,0-3-12-16,-4-7 32 16,17-4-28-16,5-8-76 15,-5-4 32-15,-4-3-248 16,-9-8 156-16</inkml:trace>
          <inkml:trace contextRef="#ctx0" brushRef="#br0" timeOffset="1744.8149">5055 6508 508 0,'-8'-11'188'0,"12"11"-148"0,13 4-8 0,-4-4 124 15,4-8-92-15,8 4 60 16,14 1-68-16,3-9-8 16,18 5-28-16,4 3 32 0,0 0-28 15,-5 4-164-15,-8-4 76 0,-8 4-380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2:54.1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C0EEBB-F44C-4D2B-B48F-3D081FD48E76}" emma:medium="tactile" emma:mode="ink">
          <msink:context xmlns:msink="http://schemas.microsoft.com/ink/2010/main" type="writingRegion" rotatedBoundingBox="15240,10355 21247,8405 21615,9538 15608,11489"/>
        </emma:interpretation>
      </emma:emma>
    </inkml:annotationXML>
    <inkml:traceGroup>
      <inkml:annotationXML>
        <emma:emma xmlns:emma="http://www.w3.org/2003/04/emma" version="1.0">
          <emma:interpretation id="{FD7FF4CE-21A5-465D-95BD-F026F0E32E26}" emma:medium="tactile" emma:mode="ink">
            <msink:context xmlns:msink="http://schemas.microsoft.com/ink/2010/main" type="paragraph" rotatedBoundingBox="15240,10355 21247,8405 21615,9538 15608,11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25F645-C4C2-44A2-B391-74B6CAA1AD4D}" emma:medium="tactile" emma:mode="ink">
              <msink:context xmlns:msink="http://schemas.microsoft.com/ink/2010/main" type="line" rotatedBoundingBox="15240,10355 21247,8405 21615,9538 15608,11489"/>
            </emma:interpretation>
          </emma:emma>
        </inkml:annotationXML>
        <inkml:traceGroup>
          <inkml:annotationXML>
            <emma:emma xmlns:emma="http://www.w3.org/2003/04/emma" version="1.0">
              <emma:interpretation id="{CA27608E-6669-4078-968E-795E7B8B9B9E}" emma:medium="tactile" emma:mode="ink">
                <msink:context xmlns:msink="http://schemas.microsoft.com/ink/2010/main" type="inkWord" rotatedBoundingBox="15240,10355 21247,8405 21589,9458 15582,11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2364 3105 236 0,'26'-37'88'0,"-26"37"-68"0,-26-31-4 16,13 16 16-1,5 4-20-15,-13-8 48 16,-1 8-32-16,1-1 12 16,-5 5-24-16,5-5 8 0,0 12-12 0,-13 12 72 15,12 3-48-15,-3 23 76 16,-1 3-64-16,1 20 52 31,12-8-56-31,0 4 16 0,5-8-40 16,12-4 16-16,4-7-20 0,18-8-8 15,8-7-4-15,21-15 4 16,1-5-4-16,16-18-56 16,-8-4 28-16,8-30-112 15,-12 4 76-15,-9-20-72 16,5 9 76-16,-22 3 48 16,-5 15 8-16,-24 4 68 15,7 19-40-15,-24 15 104 16,12 7-76-16,-17 23-16 15,4 8-24-15,4 4-16 16,9-1 4-16,5-3 12 16,12-4-8-16,-5-7 4 15,10-8-4-15,3-12-16 0,-3-3 4 16,-14-8 28-16,9-7-12 16,-13-12-108-1,1 4 48-15,-14-22-84 16,5-1 72-16,-9-7-20 15,5 11 44-15,-1-4 32 16,5 16 4-16,-5-1 12 16,5 12-8-16,4-4 60 15,4 8-36-15,5 0 16 0,8 3-28 0,4-3 28 16,5 3-28-16,3 1-12 16,6 7-8-1,-6 0 20-15,5 7-8 0,-4 12 32 16,0-8-24-16,0 12 12 15,-5 11-16-15,-8 12 0 16,9 10-4-16,-13-6 12 0,4-5-12 16,-4 0 16-16,-9-7-16 15,-4-11 40-15,8-1-24 16,-8-11 12-16,-8-7-20 16,8-12 20-16,8-11-24 15,-3-11 24-15,-1-16-24 0,9-15-20 16,-1-3 0-16,1 7-24 15,4 3 20-15,0 13 4 16,0 10 8-16,0 4-20 16,0 8 12-16,-4 8 20 15,-4 7-4-15,-9 7 68 16,0 8-44-16,0 4 76 16,0 8-60-16,0 3-24 15,0 4-16-15,0 0 16 16,0 4-12-16,0 0 4 15,12-4-8-15,-3 0-16 16,-5-7 4-16,13-1 12 16,-13-7-4-16,1 0 24 15,-5-12-16-15,0 5 12 0,-9-8-12 16,-8-4-220-16,4-4 116 16,1-8-388-1,7-10 268-15,18-12-176 16</inkml:trace>
          <inkml:trace contextRef="#ctx0" brushRef="#br0" timeOffset="841.4306">3416 3018 112 0,'-9'-3'44'0,"18"-5"-36"0,-1 0 0 16,1 5 92-16,-1-1-56 15,1 0 96-15,4 0-80 16,-1 1-12-16,-7 3-28 16,-5 0 36-16,8 7-28 15,-8 8 20-15,-13 8-28 16,9 7 36-16,-9 4-32 16,1 0 12-16,-1-3-20 15,4-5 8-15,1-7-12 0,-1-4-8 16,9-7 0-16,0-8-4 0,13-8 0 15,-4-3 8-15,-1-8-4 16,1-8-48-16,-5 1 28 16,9-1-112-1,-5 1 72-15,-4-1-28 16,-4 12 48-16,0 4 4 16,5 0 20-16,3 7 8 15,1 0 4-15,4 0 16 0,-1 0-8 16,14 1-4-16,4-1 0 15,-13 0 4-15,21 0-4 16,-17 4 16-16,5 0-12 16,-9 4 16-16,8 7-16 15,-12 1 48-15,0 7-28 16,0 7-24-16,-5 8-4 16,1 0 60-16,-5 0-32 15,0 0-12-15,1-3-8 16,-5-5 8-16,4-7-8 15,0 0 16-15,5-8-16 0,-5-3 24 16,9-12-20-16,-5-3-20 16,1-5 0-16,8-7-40 15,-9-7 28-15,5-12-144 16,0 0 92 0,0 8-12-16,-5 7 52 0,9 8 44 15,-4 8-4-15,0 14 176 16,4 12-100-16,-5 8 120 15,14 3-116-15,0 0 44 16,8-3-76-16,8-5 0 0,5 1-32 16,4-8 4-16,-4-7-16 15,-4-8-184-15,-9-4 96 16,4-4-544 0</inkml:trace>
          <inkml:trace contextRef="#ctx0" brushRef="#br0" timeOffset="-2432.0638">-1758 4241 280 0,'-38'-19'104'0,"29"19"-84"0,-8 0 0 16,9 4 84-16,-5 7-60 0,0 12 156 16,5 19-108-16,3 14 44 15,5 12-80-15,5 1-16 16,7-5-24-16,5-26 8 16,5 7-16-16,12-15 24 15,0-7-20-15,17-19 32 16,0 0-28-16,9-35 12 15,-1 1-16-15,1-38-104 16,-5 0 48-16,-4-12-148 16,-4 20 108-16,-17-12 36 15,-4 27 36-15,-18 10 124 16,1 9-60-16,-18 18 156 16,1 8-116-16,-9 19 120 15,0 4-120-15,-1 38 24 16,6 7-68-16,7 15-28 15,5 0-12-15,9-11 0 16,4-11-4-16,8-12 16 16,9-11-12-16,8-12-48 15,0-7 24-15</inkml:trace>
          <inkml:trace contextRef="#ctx0" brushRef="#br0" timeOffset="-2115.7074">-400 4059 624 0,'-34'-22'228'0,"34"22"-176"0,-38 34-16 0,17-15 116 15,4 7-92-15,-13 8 8 16,4 8-40-16,1 33 52 16,12 1-44-16,0 11-16 15,13-7-12-15,0-8 8 16,9-16-8-16,-5-10 32 15,5-8-24-15,-1-8 4 16,1-7-12-16,-5-4 12 16,4-4-12-16,1-4 4 15,-1 0-4-15,5-3 4 16,9 0-8-16,7-5 16 16,10 1-12-16,16 0 4 15,-4 0-4-15,17-4-40 16,-4 0 16-16</inkml:trace>
        </inkml:traceGroup>
        <inkml:traceGroup>
          <inkml:annotationXML>
            <emma:emma xmlns:emma="http://www.w3.org/2003/04/emma" version="1.0">
              <emma:interpretation id="{0CF1A13E-C494-43F6-B5CE-E595CDABB55D}" emma:medium="tactile" emma:mode="ink">
                <msink:context xmlns:msink="http://schemas.microsoft.com/ink/2010/main" type="inkWord" rotatedBoundingBox="17119,10430 18114,10107 18281,10621 17286,10944"/>
              </emma:interpretation>
            </emma:emma>
          </inkml:annotationXML>
          <inkml:trace contextRef="#ctx0" brushRef="#br0" timeOffset="-1591.2838">320 4343 320 0,'-42'57'120'0,"42"-57"-96"0,-17 129-4 0,4-76 24 15,4-12-28-15,-8 5-24 16,4-1 4-16,-4-7 8 15,0-8 0-15,0-7 8 16,5 0-8-16,-10-12-28 16,9-3 12-16,1-16-12 15,3-3 12-15,18-8 68 16,8-4-28-16,34-11 272 16,4 4-168-16,18-12 252 15,-1 12-216-15,13-8-76 16,-4 11-60-16,8 1-40 15,-3 3 4-15,7 4-544 16,-8 12 300-16</inkml:trace>
          <inkml:trace contextRef="#ctx0" brushRef="#br0" timeOffset="-1879.0495">222 4298 788 0,'-17'-46'292'0,"17"46"-228"0,85-30-16 15,-38 15 52 1,-4 0-64-16,21 0 24 0,-1-1-40 0,27-6 0 16,-5 7-12-16,5 7-164 15,-14-3 84-15,-16 11-244 16,-13 0 176-16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6:30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498AFD-0582-4C63-8AFF-78B61FA41C1F}" emma:medium="tactile" emma:mode="ink">
          <msink:context xmlns:msink="http://schemas.microsoft.com/ink/2010/main" type="inkDrawing" rotatedBoundingBox="1375,1192 13605,1313 13603,1459 1373,1338" semanticType="underline" shapeName="Other"/>
        </emma:interpretation>
      </emma:emma>
    </inkml:annotationXML>
    <inkml:trace contextRef="#ctx0" brushRef="#br0">57 5 444 0,'-34'-11'164'0,"30"11"-124"0,-13 0-16 15,13 0 124 1,4 0-88-16,0 0 36 16,8 8-56-16,1-5 12 0,-5 5-32 0,4-1 28 15,14 1-32-15,3 0 12 16,-3 3-16-16,12-3 20 16,4-1-20-16,30 1 12 15,5 3-12-15,20 0-24 16,1 1 4-16,38-8 40 15,-9 3-20-15,43-3 24 16,-12 3-20-16,42 1-16 16,-18 7-4-16,65-15 4 15,-21 8 0-15,67-4 16 16,-16-1-8-16,55-6 76 16,-35 3-48-16,78-4 32 15,-52-4-40-15,90 1 8 16,-30 3-20-16,77-4 20 15,-39 8-24-15,90-7 12 16,-60-1-12-16,85 1 0 16,-64 3-4-16,107 4 28 15,-68 4-20-15,85-4 12 16,-64 7-16-16,72 4-140 0,-50 8 72 16,-22 4-484-16,-34 11 300 15,-39 12-264-15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7:33.4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756716-450A-4642-8060-2517DCD0D316}" emma:medium="tactile" emma:mode="ink">
          <msink:context xmlns:msink="http://schemas.microsoft.com/ink/2010/main" type="inkDrawing" rotatedBoundingBox="10420,6056 14629,3948 15184,5056 10975,7164" semanticType="callout" shapeName="Other">
            <msink:sourceLink direction="with" ref="{8EC94A4B-BDD3-44E3-97B4-0C148546CFDB}"/>
            <msink:sourceLink direction="with" ref="{F36D37A2-A034-4A79-9F89-636FE19F175A}"/>
          </msink:context>
        </emma:interpretation>
      </emma:emma>
    </inkml:annotationXML>
    <inkml:trace contextRef="#ctx0" brushRef="#br0">0 2302 260 0,'13'0'96'0,"-13"0"-76"0,21 4-4 0,-16-4 68 32,12 12-48-32,-4-9 76 0,4 5-64 15,8-8 44-15,5 0-52 0,12 0 60 16,5 0-60-16,4 0 28 15,5 4-40-15,8-1 0 16,-5 1-16-16,-3-4-8 16,3 0 0-16,14 0 4 15,-1 0-4-15,22-4-4 16,-1 1 4-16,5-5-4 16,-13 4 0-16,18-7 8 15,-18 3-4-15,30-7-4 16,-13 8 4-16,17-16-4 15,-12 8 0-15,29-27 0 16,-21 16 0-16,30-23 16 16,-18 14-8-16,14-6 4 15,-18 3-4-15,22-7 20 16,-17 10-16-16,8-2 24 16,-21 10-24-16,13-15 12 15,-17 5-12-15,12-20-8 16,-4 4 0-16,-16-19 12 15,-10 8-8-15,-16-16 16 16,-5 20-16-16,-4-12 4 16,-4 11-4-16,-4-26 4 15,-5 11-8-15,-8-26 8 0,-4 15-8 16,-13-11 32-16,-5 26-20 0,-16-4 56 16,-5 19-40-16,-13-15 12 15,1 16-28-15,-9-20 8 16,0 12-12-16,-5-5-8 15,5 13 0-15,5-1-16 16,3 15 8-16,-4 4 20 16,9 12-8-16,-9 3-40 15,13 8 20-15,-8 4-76 16,8 7 48-16,-13 0-168 16,13 8 116-16,-8-8-292 15,3 15 216-15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7:29.6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D91C6A-5E8C-45D8-A9FB-45BCE2DD9EC1}" emma:medium="tactile" emma:mode="ink">
          <msink:context xmlns:msink="http://schemas.microsoft.com/ink/2010/main" type="writingRegion" rotatedBoundingBox="11168,4176 14843,3521 15076,4829 11401,5484"/>
        </emma:interpretation>
      </emma:emma>
    </inkml:annotationXML>
    <inkml:traceGroup>
      <inkml:annotationXML>
        <emma:emma xmlns:emma="http://www.w3.org/2003/04/emma" version="1.0">
          <emma:interpretation id="{A9E8DAF5-B918-45C7-82A0-227B260893FF}" emma:medium="tactile" emma:mode="ink">
            <msink:context xmlns:msink="http://schemas.microsoft.com/ink/2010/main" type="paragraph" rotatedBoundingBox="11168,4176 14843,3521 15076,4829 11401,5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9086B-9C3B-47D8-A6F0-02DC2418A50E}" emma:medium="tactile" emma:mode="ink">
              <msink:context xmlns:msink="http://schemas.microsoft.com/ink/2010/main" type="line" rotatedBoundingBox="11168,4176 14843,3521 15076,4829 11401,5484"/>
            </emma:interpretation>
          </emma:emma>
        </inkml:annotationXML>
        <inkml:traceGroup>
          <inkml:annotationXML>
            <emma:emma xmlns:emma="http://www.w3.org/2003/04/emma" version="1.0">
              <emma:interpretation id="{BDDF7ABF-6794-48C7-BF99-5DF81BB734A9}" emma:medium="tactile" emma:mode="ink">
                <msink:context xmlns:msink="http://schemas.microsoft.com/ink/2010/main" type="inkWord" rotatedBoundingBox="11168,4176 13573,3747 13806,5055 11401,5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10458 4767 320 0,'0'-4'120'0,"-9"-11"-96"0,5 11-4 16,-4 0 132-1,8 4-88-15,-9-7 80 16,9 3-84-16,-8-7 64 0,8-1-68 0,-5-3 24 15,10 4-48-15,-1-8-28 16,0 7-4-16,5-7 16 16,8 4-8-16,-5-7 4 15,1 3-4-15,9-4 4 16,-1 4-8-16,4-7 16 16,5 3-12-16,4 4-4 15,5 4 0-15,3 3-16 16,5 5 8-16,4-1 20 15,-4 8-8-15,-4 12-4 16,-1 3 0-16,-8 8 4 16,-4 3-4-16,-4 16 16 15,-5-1-12-15,-8-7 4 16,-1 8-4-16,-12-8 4 16,0-4-8-16,-17-3 16 15,5-1-12-15,-23-3 4 16,1-4-4-16,-17-4 28 15,9 4-20-15,-18-8-32 16,9 5 8-16,-9-13-8 16,14 5 8-16,-10-12 24 15,9 0-8-15,1-7 16 16,3 3-16-16,13-11-4 16,9 1 0-16,8-20 12 15,5 0-8-15,16-15-4 0,1 4 0 16,3-8-4-16,1 11 0 15,-4-3-20-15,8 19 12 0,-5 3-4 16,1 12 4-16,-4 0 0 16,-1 15 0-16,1-4-72 15,-1 8 44-15,5-4-252 16,0 15 164-16,0-7-320 16,4 3 252-16</inkml:trace>
          <inkml:trace contextRef="#ctx0" brushRef="#br0" timeOffset="303.7803">10645 4630 548 0,'0'0'204'0,"0"0"-156"0,0 0-16 16,0 0 88 0,0 0-72-16,0 4 76 15,0 0-68-15,0-4 12 16,0 0-36-16,0 4 4 16,5 0-20-16,-5-1 20 15,0 1-24-15,-5-4-12 16,5 0-4-16,-8 0 28 0,4 0-12 15,-5-4-20-15,5 4 0 0</inkml:trace>
          <inkml:trace contextRef="#ctx0" brushRef="#br0" timeOffset="1020.6871">11339 4547 464 0,'-12'-22'176'0,"12"22"-140"0,4-35-8 0,0 17 84 15,0 2-68-15,1-10 24 16,12 3-36-16,4-11 40 16,5 8-40-16,8-5 28 15,4 9-32-15,5-1 16 16,-1 12-24-16,1-1 28 15,-1 8-32-15,-8 8 4 16,-4 4-12-16,0 11 12 16,0 3-12-16,-9 20-12 15,0 3 0-15,-8 16 28 16,-4 3-12-16,-1-7 12 16,-8-4-12-16,-8-4 12 15,8-11-16-15,-30-8 24 16,9-7-20-16,-22-4 12 15,0 4-12-15,-16-12 0 16,8-3-4-16,-13-8-8 16,13 7 4-16,-5-14 4 15,18-1-4-15,0-15-12 16,4 5 4-16,12-17 20 16,5 9-8-16,5-16-12 15,12 16 0-15,0-16-40 16,12 8 24-16</inkml:trace>
          <inkml:trace contextRef="#ctx0" brushRef="#br0" timeOffset="1178.1053">11442 4566 912 0,'-17'19'340'0,"17"-19"-264"0,21 4-24 0,-13-4 28 16,14 0-56-16,7-8-364 15,6 1 188-15</inkml:trace>
          <inkml:trace contextRef="#ctx0" brushRef="#br0" timeOffset="2418.1315">10535 3915 332 0,'-9'-34'120'0,"9"34"-92"0,0-34-8 16,0 11 96-1,4 8-68-15,-4-15 24 16,5 7-40-16,-1-7 48 16,9 11-44-16,4-4 56 15,4 8-56-15,0 0 56 0,1 4-56 0,-1 7 44 16,0 4-44-16,9 4-12 16,0 15-12-16,-5 3 0 15,1 12-8-15,-13 19 8 16,-1-4-8-16,-16 8 8 15,-4-4-8-15,-18-4 40 16,5-7-20-16,-18-8-12 16,10 0-8-16,-14-15 20 15,5-4-12-15,-13-11 12 16,8-4-12-16,-8-15 28 16,13 4-24-16,4-27-12 15,12 0-8-15,10-11 4 16,7 3 0-16,14 1-320 15,8 11 176-15</inkml:trace>
          <inkml:trace contextRef="#ctx0" brushRef="#br0" timeOffset="2540.0609">10705 3843 800 0,'-4'12'296'0,"4"-12"-232"0,4 3-16 16,0-3-192-1,5 0 68-15</inkml:trace>
          <inkml:trace contextRef="#ctx0" brushRef="#br0" timeOffset="1756.9018">9559 4294 456 0,'-12'-19'168'0,"12"19"-128"0,4-19-16 0,4 11 112 15,1 4-80-15,12-11 32 16,1 4-52-16,-1-12-4 16,9 8-20-16,-1-8-16 15,6 4 0-15,3 1 28 16,-4 2-12-16,-4 13 40 15,0 6-28-15,-1 5-12 16,-7 11-8-16,-10 4 12 16,-3 3-8-16,-5 16 40 15,0-8-24-15,-12 15-12 16,-1 4-8-16,-16 4 20 16,-1-8-12-16,-25-4 12 15,4 1-12-15,-21-12-8 16,13-4 0-16,-13-11 4 15,12 0-4-15,5-15 68 16,13-4-40-16,4-19 4 16,17 0-20-16,4-23 16 15,13 4-20-15,4-15-12 16,13 12-4-16,-4-1-4 16,4 12 0-16,0 3-80 15,9 8 48-15</inkml:trace>
          <inkml:trace contextRef="#ctx0" brushRef="#br0" timeOffset="1943.369">9755 4282 800 0,'-29'0'296'0,"29"0"-232"0,8 4-16 0,-8-4 108 16,0 0-96-16,4 0-24 15,5 4-24-15,4 0-452 16,4-1 240-16</inkml:trace>
        </inkml:traceGroup>
        <inkml:traceGroup>
          <inkml:annotationXML>
            <emma:emma xmlns:emma="http://www.w3.org/2003/04/emma" version="1.0">
              <emma:interpretation id="{8EC94A4B-BDD3-44E3-97B4-0C148546CFDB}" emma:medium="tactile" emma:mode="ink">
                <msink:context xmlns:msink="http://schemas.microsoft.com/ink/2010/main" type="inkWord" rotatedBoundingBox="14349,4008 14911,3907 14985,4318 14422,4418">
                  <msink:destinationLink direction="with" ref="{B2756716-450A-4642-8060-2517DCD0D316}"/>
                </msink:context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230.4364">12774 3662 184 0,'-21'3'68'0,"21"-3"-52"0,0 0-4 15,-8 0 28 1,8 4-24-16,0-4 40 16,0 4-32-16,-5-4 56 15,10 0-44-15,-5 0 116 16,0 4-84-16,8-4 72 16,5 3-80-16,-5-3 32 15,14 4-56-15,-9-4 24 16,4 8-32-16,-9 3 16 0,5 4-24 0,8 8 8 15,-4 3-16-15,4 9 28 16,5-1-24-16,-9 0-4 16,13 4-8-16,-13-8 20 15,4-4-12-15,-8-7 40 16,4 0-28-16,-9-7 48 16,1-1-40-16,-13-7 20 15,4-1-32-15,-13-6 8 16,0 3-16-16,-21-4 12 15,9 0-16-15,-22 0 4 16,8 4-4-16,-12-3-8 16,13 6 4-16,-5-6-16 15,9 3 8-15,5-8-136 16,16 4 72-16</inkml:trace>
          <inkml:trace contextRef="#ctx0" brushRef="#br0" timeOffset="4414.2406">12642 3794 520 0,'0'-15'192'0,"0"15"-152"0,9-15-8 16,-9 3 52-16,0 9-52 0,0-9-4 31,0 8-16-31,0-3 60 0,0 3-40 0,0 0 16 16,-9 4-32-16,5 4 20 15,-4 4-24-15,-1 7 32 16,-4 4-28-16,-8 7 32 16,4 4-32-16,-9 1 20 15,9-1-20-15,-4-7 44 16,8-1-32-16,-4-3 4 16,13-3-20-16,8-9 0 15,5-3-4-15,4-4-8 16,16 0 4-16,1 0-24 15,4 4 12-15,13-1-120 16,-4 9 72-16,-9-5 20 16,4 5 28-16,-12-8 32 15,-5-1-12-15,-17-6 180 16,-4 3-104-16,-13-16 92 16,5 5-100-16,-9-15 16 15,4-1-56-15,5-11-92 16,3 8 24-16,10-4-484 15,3 11 280-15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6:23.1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F84C05-7EBC-4111-86AD-603627F7D8A8}" emma:medium="tactile" emma:mode="ink">
          <msink:context xmlns:msink="http://schemas.microsoft.com/ink/2010/main" type="writingRegion" rotatedBoundingBox="1852,284 18772,-53 18833,3026 1914,3364"/>
        </emma:interpretation>
      </emma:emma>
    </inkml:annotationXML>
    <inkml:traceGroup>
      <inkml:annotationXML>
        <emma:emma xmlns:emma="http://www.w3.org/2003/04/emma" version="1.0">
          <emma:interpretation id="{C35654DD-C522-4B77-95C5-D2D95C8416AA}" emma:medium="tactile" emma:mode="ink">
            <msink:context xmlns:msink="http://schemas.microsoft.com/ink/2010/main" type="paragraph" rotatedBoundingBox="1934,219 11905,493 11887,1133 1917,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70148-0473-4C7A-A983-6E652F49A73D}" emma:medium="tactile" emma:mode="ink">
              <msink:context xmlns:msink="http://schemas.microsoft.com/ink/2010/main" type="inkBullet" rotatedBoundingBox="1933,277 2550,294 2536,813 1918,79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132 54 560 0,'-9'-34'208'0,"13"27"-164"0,1-5-8 0,-10 9 84 16,5 3-72-16,-4-4 88 15,4 4-80-15,-8 4-28 16,-1 11-16-16,-4 11 32 16,5 12-24-16,-5 19 0 15,9-4-12-15,-5 0 12 16,5 0-12-16,-9-15 16 16,9-1-16-16,-9-6 40 15,9-5-24-15,-4-7 48 16,3-4-40-16,-3-3 12 15,16-5-28-15,-3-7 8 16,3 0-12-16,18 0-24 16,-1 0 4-16,5 0 4 15,4 8 4-15,4-4 8 16,5 3-4-16,8 1-4 16,0-1 4-16,0-3-92 15,5-4 48-15,3 0-116 0,-16 8 88 16,4-16-304-16,-5 8 208 15</inkml:trace>
      </inkml:traceGroup>
      <inkml:traceGroup>
        <inkml:annotationXML>
          <emma:emma xmlns:emma="http://www.w3.org/2003/04/emma" version="1.0">
            <emma:interpretation id="{6AFAEC28-5256-4F52-A6BD-D32D818FF6BD}" emma:medium="tactile" emma:mode="ink">
              <msink:context xmlns:msink="http://schemas.microsoft.com/ink/2010/main" type="line" rotatedBoundingBox="2807,243 11905,493 11887,1133 2789,883"/>
            </emma:interpretation>
          </emma:emma>
        </inkml:annotationXML>
        <inkml:traceGroup>
          <inkml:annotationXML>
            <emma:emma xmlns:emma="http://www.w3.org/2003/04/emma" version="1.0">
              <emma:interpretation id="{21D2EEEF-8E11-4C9F-8FC6-D4A9F33A3B35}" emma:medium="tactile" emma:mode="ink">
                <msink:context xmlns:msink="http://schemas.microsoft.com/ink/2010/main" type="inkWord" rotatedBoundingBox="2796,628 3067,636 3062,824 2791,817"/>
              </emma:interpretation>
            </emma:emma>
          </inkml:annotationXML>
          <inkml:trace contextRef="#ctx0" brushRef="#br0" timeOffset="285.6938">1043 361 624 0,'-17'-15'228'0,"17"15"-176"0,-21 0-16 0,8 0 80 16,9 7-72-16,-13-3 44 15,0 11-52-15,-5 4-12 16,5 4-12-16,-4-4 16 16,8 7-16-16,5-3 4 15,8 4-8-15,8-12 4 16,5-8-8-16,21-7 8 16,0-7-8-16,4-1-4 15,5-7 4-15,-9-4 4 16,0 8-4-16,-17-12 24 15,0 8-16-15,-25-12 24 16,-5 8-24-16,-17 0-20 16,5 4 0-16</inkml:trace>
        </inkml:traceGroup>
        <inkml:traceGroup>
          <inkml:annotationXML>
            <emma:emma xmlns:emma="http://www.w3.org/2003/04/emma" version="1.0">
              <emma:interpretation id="{9B4CD87A-DDA6-4500-8467-04D7CE977966}" emma:medium="tactile" emma:mode="ink">
                <msink:context xmlns:msink="http://schemas.microsoft.com/ink/2010/main" type="inkWord" rotatedBoundingBox="3493,282 5887,348 5870,968 3476,9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16.4428">1605 357 528 0,'-4'4'196'0,"4"-4"-152"0,0 15-12 0,-4-4 88 15,-1 8-72-15,1 8 8 16,0-4-36-16,-9-1 4 15,13 1-12-15,-8-4 36 16,8 0-24-16,-5-12 84 16,5 1-60-16,0-16 32 15,9 1-48-15,-1-12-28 16,9 0-4-16,-4-15 16 16,0 7-8-16,-5-10-64 15,5 6 28-15,4 1-4 16,-4 7 16-16,-5 4-4 15,5 12 8-15,4-5 44 16,-4 12-20-16,4 12 8 0,4-5-12 16,5 1 28-16,-1 11-20 15,10-8-4-15,3 1-8 0,-4-5-136 16,4 1 72-16,-4-5-172 16,-4-3 132-16,-4-3-188 15,-1 3 160-15,-3-8-96 16,-5 8 132-16,-5-4 120 15,5 8-12-15,-4-4 372 16,4 0-212-16,0-4 84 16,4 4-156-16,5-3-8 15,0-1-56-15,3-8 8 16,1 5-28-16,-4-8 8 16,-5 7-16-16,-8-3 20 15,-5-1-20-15,-16 5-4 16,-5-5-4-16,-12 5-4 15,-1 3 0-15,-12-3 0 16,4 3 0-16,-9 0-12 16,13 8 8-16,-4 0 40 15,9 7-24-15,8 8-8 16,8 4-8-16,9 3 12 16,9 1-4-16,3-1 8 15,10-3-8-15,3-4 8 16,5-4-8-16,8-4-124 15,5 1 64-15,8-9-156 0,-8 1 124 16,16-4-192-16,-8 0 160 0,-4-7-160 16,0-1 160-16,-13-7 68 15,-4-4 36-15,-5-11 212 16,-3 7-108-16,-5-4 236 16,-9 12-180-16,-8-4 72 15,9 12-128-15,-18 7-8 16,9 4-44-16,0 11 20 15,0 4-32-15,-8 3-12 16,8 1-8-16,0 0-4 16,0-4 0-16,0-4 8 15,0 0-4-15,0-7 8 16,8-1-8-16,1-7-48 16,-5 0 28-16,4-11 4 15,1 3 8-15,8-11-32 16,0 0 20-16,-8-7-40 15,12 7 36-15,-4 4 24 16,-4 7 0-16,-1 8 44 16,1 4-24-16,-9 7 48 15,5 8-40-15,-9 0 28 16,0 4-32-16,0-4 0 16,9 4-16-16,-5-5 12 15,4 1-16-15,-8-3-144 16,0-1 72-16,0-4-264 15,0-3 184-15,0-8-332 0,0 0 272 16</inkml:trace>
          <inkml:trace contextRef="#ctx0" brushRef="#br0" timeOffset="1937.0564">3083 285 872 0,'0'-19'324'0,"0"19"-252"0,4 0-20 15,4 0 76 1,-3 0-80-16,12 0 8 15,4 0-36-15,13 0 16 16,4 0-24-16,14 0-32 16,-1 0 12-16,4-4-192 0,0 4 108 15,1-3-232-15,-1 6 180 0</inkml:trace>
          <inkml:trace contextRef="#ctx0" brushRef="#br0" timeOffset="1683.859">3453 62 560 0,'-8'-15'208'0,"8"15"-164"0,-17 0-8 0,4 4 156 15,4 7-112-15,-12 12 56 16,4 3-80-16,-9 20-32 16,9-5-16-16,0 8-8 15,5-3 0-15</inkml:trace>
          <inkml:trace contextRef="#ctx0" brushRef="#br0" timeOffset="2451.9428">3564 550 704 0,'-34'-7'264'0,"34"7"-208"0,0 3-12 0,0-6 96 16,8 3-84-16,9-4 24 15,9 4-48-15,21-4-56 16,8 0 12-16</inkml:trace>
          <inkml:trace contextRef="#ctx0" brushRef="#br0" timeOffset="2298.0167">3709 247 572 0,'-9'0'208'0,"9"0"-160"0,9-3-12 0,-5-1 76 16,4 8-68-16,5-8 36 16,4 4-48-16,5 0 0 15,-1 4-20-15,4 3 0 16,1 4-4-16,-5 5-16 16,-4-1 4-16,-8 4 20 15,-1 0-8-15,-12 0 16 16,0 3-16-16,-18-3 24 15,10 4-20-15,-18-12 32 32,13 8-28-32,-13-4-4 0,9 0-8 0,-5-3-4 15,9 3 0-15,-4 0-12 16,12 0 8-16,1 4-16 16,8 4 12-16,8-8 4 15,5 4 4-15,8-4 8 16,5 4-4-16,4-8 16 15,0 4-12-15,-1-11-12 16,1 4 0-16,-8-12-192 16,-1 4 108-16,0-8-308 0,0 5 224 15</inkml:trace>
          <inkml:trace contextRef="#ctx0" brushRef="#br0" timeOffset="3305.254">3351 353 632 0,'-17'-3'236'0,"17"3"-184"0,-4 18-16 0,-1-6 124 15,5-1-96-15,-4 12-8 16,8-4-36-16,-4 0-16 16,9 0 0-16,-1 7-48 15,9-3 24-15</inkml:trace>
        </inkml:traceGroup>
        <inkml:traceGroup>
          <inkml:annotationXML>
            <emma:emma xmlns:emma="http://www.w3.org/2003/04/emma" version="1.0">
              <emma:interpretation id="{914BDABE-28D6-4B0D-85AB-FB86E52A0780}" emma:medium="tactile" emma:mode="ink">
                <msink:context xmlns:msink="http://schemas.microsoft.com/ink/2010/main" type="inkWord" rotatedBoundingBox="6727,351 8835,409 8818,1023 6710,9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63.2058">4807 96 852 0,'9'-19'316'0,"-9"19"-248"0,30-8-16 0,4 8 76 16,-5 0-80-16,40 0 32 16,3 8-44-16,5-4 12 15,4 11-28-15,-9 0-8 16,0-4-8-16,-4-7-24 15,-8 4 12-15,-13-1-56 16,0-3 32-16,-26-4-124 16,-4 0 84-16</inkml:trace>
          <inkml:trace contextRef="#ctx0" brushRef="#br0" timeOffset="3893.8392">4969 138 520 0,'-21'49'192'0,"21"-49"-152"0,-17 60-8 16,4-29 104 0,13-5-80-16,0 16 24 0,0 3-48 0,0 4-12 15,4 8-12-15,5-4 20 16,-1-4-16-16,-3-3-128 15,-1-8 64-15</inkml:trace>
          <inkml:trace contextRef="#ctx0" brushRef="#br0" timeOffset="4894.014">4850 490 664 0,'0'-23'244'0,"0"23"-188"0,17-8-16 0,-9 5 92 16,14 3-80-16,12-8 40 15,8 8-52-15,18-4-24 16,8 0-8-16,0 4 8 16,-4 0-8-16,0 0 4 15,-9 0-4-15,-8-7 4 16,-9-1-8-16,-12 8 52 16,-5 0-32-16,-16 0 68 15,-5 0-52-15,-17 8 20 16,4 7-40-16,-9 4-8 15,10 0-8-15,-1 11-4 16,4 4 0-16,9 0 8 16,5-3-4-16,3-9-4 15,5 1 4-15,4-8-48 16,4-11 24-16,-4-8-56 16,5-4 44-16,-5-14 16 0,0 10 12 0,-9-10 4 15,-4 3 0 1,-8-11-44-1,0 11 24-15,-5-8-20 0,5 20 24 0,4-9-28 16,4 9 28-16,9-5-12 16,13 12 16-16,8-11-8 15,4 11 8-15,9-4 8 16,-4 8 4-16,8 0-12 16,-13 3 8-16,-4 1 4 15,-4 0 0-15,-9 7 0 16,-4 4 0-16,-8 3 16 15,-1 5-8-15,-8-1-12 16,0 5 0-16,-4-9 12 16,4 1-4-16,0-8 24 15,8-3-16-15,-3-16 12 16,3 0-12-16,5-15 12 16,0 0-16-16,4-7-4 15,0 3 0-15,0-7-4 16,0 7 0-16,0-7-28 15,0 11 16-15,4-4-32 16,5 8 28-16,4 0-20 16,4 7 20-16,0 1 0 15,-4 3 8-15,-1 4 68 16,1 4-32-16,-8-1 52 16,-1 1-48-16,-8 0 20 0,-5 0-32 15,-8 0 36-15,4 3-32 16,-21 1 4-16,5-1-16 0,-18 5 0 15,0 3-4-15,-4 7-24 16,8 1 8-16,5 4-12 16,8 3 8-16,13 0 16 15,13-3 0-15,25-5 8 16,5-3-8-16,21-11 8 16,0-1-8-16,12-14-20 15,-8 7 8-15,1-27-40 16,-10 8 28-16,-8-7 16 15,-4 3 4-15,-13-3 0 16,-8 7 4-16,-26-11 12 16,4 11-8-16,-21 0-4 15,0 7 0-15,-13 1 84 16,5 11-48-16,-9 0 60 16,8 4-56-16,5 7-12 15,12 4-20-15,9 4 8 16,13 8-12-16,17-12-136 15,8 11 72-15,30-18-264 16,0 0 180-16</inkml:trace>
        </inkml:traceGroup>
        <inkml:traceGroup>
          <inkml:annotationXML>
            <emma:emma xmlns:emma="http://www.w3.org/2003/04/emma" version="1.0">
              <emma:interpretation id="{91F4D42D-5B44-4833-A113-87BE89F63F8E}" emma:medium="tactile" emma:mode="ink">
                <msink:context xmlns:msink="http://schemas.microsoft.com/ink/2010/main" type="inkWord" rotatedBoundingBox="9844,449 11904,506 11888,1099 9828,10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62.3536">7988 191 600 0,'-8'-19'224'0,"8"19"-176"0,-5-4-12 0,1 0 116 16,8 4-92-16,-8 0 20 15,0 8-48-15,-5 3 12 16,9 8-24-16,-8 11 8 16,4 4-16-16,-5 8 0 15,1-4-4-15,-1 7 12 16,9-3-12-16,-4 3 4 16,4 1-4-16,0-5 4 15,0-10-8-15,0-9 16 16,8 1-12-16,1-15 40 15,4-1-24-15,4-14 4 16,0-1-16-16,0-7-112 16,4 0 52-16,5 0-32 15,-1 3 44-15,18 8 16 16,-5-3 8-16,13 7 12 16,4 4 0-16,9-4 24 15,4 3-12-15,-8-6-12 16,-5 3-4-16,-8-4-24 0,-8-4 16 15,-10-3-20-15,-3 3 16 0,-9-7 16 16,-4 4 4-16,-5-4 16 16,1 3-12-16,-18-3-28 15,9 4 8-15,-8-4 4 16,-5 3 8-16,-4 5-28 16,13-5 16-16,-18 5 4 15,14 7 8-15,-9 4-20 16,4 11 12-16,5-4 4 15,-1 4 4-15,1 4-12 16,8 4 8-16,0 0 12 16,8 3-4-16,1-3 16 15,8-8-12-15,-5-4-204 16,5-3 104-16,-4-8-236 16,8 4 184-16</inkml:trace>
          <inkml:trace contextRef="#ctx0" brushRef="#br0" timeOffset="6531.8676">8806 490 520 0,'8'0'192'0,"-8"0"-152"0,13 11-8 16,-4-7 36-1,3 3-44-15,1 1 52 16,4 3-44-16,-4 4-8 16,4 1-12-16,-4 2-20 15,0 5 4-15,4 4 4 16,-9-8 0-16,5 3 0 0,0 1 0 15,4-4 0 1,0-8 0-16,0-3 8 0,4-1-4 0,-4-14 8 16,4 3-8-16,1-11 32 15,-1 0-20-15,-4-8 12 16,4 4-16-16,1-7 12 16,-1 7-16-16,-4-4-4 15,0 8 0-15,0-8-16 16,0 12 8-16,0-1-24 15,-9 9 16-15,5 6 12 16,0 9 4-16,-9 7 68 16,9 3-40-16,-4 9 16 15,12-1-32-15,0 4 20 16,0 4-24-16,9-15-4 16,9-1-4-16,3-3 12 15,-3-4-8-15,-1-7-20 16,0-4 4-16,-4-12-12 15,-4-3 8-15,-4-8-8 16,-1 0 8-16,-4-15 8 16,1 4 4-16,-5-4 16 15,0 11-8-15,-4-4 128 16,-1 12-72-16,-3-4 32 16,-1 12-56-16,1-1 20 15,4 8-32-15,-1-7 28 16,5-1-32-16,-4 0-40 15,0 5 8-15,-9-12-192 0,5 15 108 16,-18-8-276 0,5 8 204-16</inkml:trace>
        </inkml:traceGroup>
      </inkml:traceGroup>
    </inkml:traceGroup>
    <inkml:traceGroup>
      <inkml:annotationXML>
        <emma:emma xmlns:emma="http://www.w3.org/2003/04/emma" version="1.0">
          <emma:interpretation id="{338455C8-85D9-493D-9FD4-5EE82C51256E}" emma:medium="tactile" emma:mode="ink">
            <msink:context xmlns:msink="http://schemas.microsoft.com/ink/2010/main" type="paragraph" rotatedBoundingBox="1877,1521 18796,1182 18833,3026 1914,3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CB6A78-888D-4B95-AB41-EC1DCAC18800}" emma:medium="tactile" emma:mode="ink">
              <msink:context xmlns:msink="http://schemas.microsoft.com/ink/2010/main" type="line" rotatedBoundingBox="1877,1521 18796,1182 18833,3026 1914,3364"/>
            </emma:interpretation>
          </emma:emma>
        </inkml:annotationXML>
        <inkml:traceGroup>
          <inkml:annotationXML>
            <emma:emma xmlns:emma="http://www.w3.org/2003/04/emma" version="1.0">
              <emma:interpretation id="{A18167BA-5531-42DB-A231-912352865569}" emma:medium="tactile" emma:mode="ink">
                <msink:context xmlns:msink="http://schemas.microsoft.com/ink/2010/main" type="inkWord" rotatedBoundingBox="1886,1966 2488,1954 2516,3337 1913,33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220.0639">259 2091 624 0,'13'-12'228'0,"4"-3"-176"0,9-11-16 15,-9 11 124 1,0 7-96-16,4-19 16 16,5 5-44-16,4-12 8 15,4 0-24-15,-5 0 16 16,1 7-20-16,-8-7 0 15,-1 11-8-15,-17-3-8 16,0 7 4-16,-25-4 4 16,0 4-4-16,-26 4-4 15,4 8 4-15,-8 7 28 16,4 11-16-16,-4 8 12 0,13 7-16 16,-5 8-8-16,22 4 0 15,4 4-40 1,13 0 20-16,8-8-20 0,13-4 20 15,9-15-28-15,3 8 28 16,10-16-64-16,-1-3 44 16,0 0-52-16,-4 3 48 0,-12 1-16 15,-5 7 36-15,-30 12 20 16,0-1 0-16,-25 23 0 16,4 4 4-16,-21 34 28 15,3-3-16-15,-11 29 20 16,7-3-20-16,5-4 20 15,17-11-24-15,13-16-40 16,12-11 16-16,18-15 20 16,16-11-4-16,1-19 8 15,8-8-4-15,-4-15 4 16,0-4-8-16,-1-11 16 16,-7 0-12-16,-1-16 4 15,-13 1-4-15,1-19 12 16,-9 3-12-16,-9-10 48 15,1 10-28-15,-5 1 136 16,9 11-92-16,-9 7 64 16,9 12-76-16,4 4-36 15,4 7-12-15,5 0-32 16,8 8 12-16,0-4-188 0,4 8 104 16,5-5-304-16,-1-3 224 15</inkml:trace>
        </inkml:traceGroup>
        <inkml:traceGroup>
          <inkml:annotationXML>
            <emma:emma xmlns:emma="http://www.w3.org/2003/04/emma" version="1.0">
              <emma:interpretation id="{9AD74DD9-337B-4246-A2D3-2766A253AE4B}" emma:medium="tactile" emma:mode="ink">
                <msink:context xmlns:msink="http://schemas.microsoft.com/ink/2010/main" type="inkWord" rotatedBoundingBox="3466,2189 4499,2169 4508,2639 3475,2660"/>
              </emma:interpretation>
            </emma:emma>
          </inkml:annotationXML>
          <inkml:trace contextRef="#ctx0" brushRef="#br0" timeOffset="13287.5596">1605 2182 456 0,'0'-8'168'0,"0"4"-128"16,0-7-16-16,-4 3 176 16,4 4-116-16,-4-7 52 15,8 4-76-15,-4-12 24 16,8 0-48-16,5-12 16 16,4 9-32-16,0-5 36 15,4 12-32-15,-3 4-24 16,3 11 0-16,-13 11 16 15,9 8-8-15,-25 4-20 16,8-1 4-16,-13 1-12 16,0 0 8-16,-17-4 16 15,9-4 0-15,-9-8-4 0,9-3 4 0,-4-15-4 16,12 3 0-16,0-22-12 16,9 4 8-16,4-16-16 15,4 8 12-15,9-4-4 16,8 8 4-16,0 7 8 15,1 15 0 1,-10 12-12-16,5 11 8 0,-12 4 12 16,3 8-4-16,-12-5-4 15,0 5 4-15,-5-8-4 16,1-4 0-16,-9-7 8 16,4-5-4-16,0-14-4 15,5 3 4-15,-1-14 4 16,9 3-4-16,0-8-20 15,4 5 8-15,1 3-4 16,3 11 4-16,-4 12 0 16,1 7 0-16</inkml:trace>
          <inkml:trace contextRef="#ctx0" brushRef="#br0" timeOffset="21576.9991">1575 2102 320 0,'-4'-4'120'0,"4"-3"-96"0,-4-1-4 15,4 4 88 1,4 4-64-16,-4-7 88 15,4 3-76-15,1 0 80 16,-1 4-80-16,0-4 80 16,5 8-80-16,3-4 16 15,5 8-40-15,9-1 4 16,-1 5-20-16,22-5 20 16,4 1-24-16,9-4-32 15,12-1 12-15,1-6 0 0,-1 3 8 16,1-4 8-16,-1 0-4 0,0 0-20 15,-3 4 8-15,-18-4 12 16,-13 8 0 0,-8-4-12-1,-9 4 4-15,-12-4-48 0,-5 4 24 0,-13 0-188 16,5-1 120-16</inkml:trace>
          <inkml:trace contextRef="#ctx0" brushRef="#br0" timeOffset="22010.1505">2176 1913 488 0,'-13'-4'180'0,"13"4"-140"0,0-4-12 0,0 0 108 15,4 8-80-15,5-8 104 16,12 4-96-16,0 0 52 15,9 4-72-15,13 4-20 16,-5 3-16-16,22 8-8 16,-18-4 0-16,1 8 8 15,-5 3-4-15,-8-3 68 16,-5 4-40-16,-16-1 84 16,-1 1-64-16,-20 3 36 0,-1 0-52 15,-17 0 24-15,0-3-32 16,-8-4-8-16,8-1-12 0,-4-3-8 15,9 0 4-15,-5-4 4 16,13-3-4-16,-5-5 8 16,10 1-8-16,-1-4 8 15,4-1-8-15,1-10-12 16,4 3 4-16,-5-19 12 16,9 4-4-16,-4-22-12 15,8 3 4-15,-4-19-192 16,9 8 108-16,3-8-176 15,5 16 152-15</inkml:trace>
        </inkml:traceGroup>
        <inkml:traceGroup>
          <inkml:annotationXML>
            <emma:emma xmlns:emma="http://www.w3.org/2003/04/emma" version="1.0">
              <emma:interpretation id="{833BDA22-4679-4ECC-83AE-6F7940157451}" emma:medium="tactile" emma:mode="ink">
                <msink:context xmlns:msink="http://schemas.microsoft.com/ink/2010/main" type="inkWord" rotatedBoundingBox="6085,1436 6920,1420 6944,2633 6110,26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594.2262">4220 1936 508 0,'-39'-23'188'0,"39"23"-148"0,0-15-8 16,0 7 160-1,5 4-112-15,7-7 116 16,10 3-112-16,12 1 72 16,4 7-92-16,13 0-16 15,0 7-28-15,5 1 4 0,-5 7-16 0,-4-4-40 16,-5 5 20-16,-4-5-120 16,-3 0 72-16</inkml:trace>
          <inkml:trace contextRef="#ctx0" brushRef="#br0" timeOffset="20073.0001">4462 1194 488 0,'-25'0'180'0,"25"0"-140"0,-21 7-12 15,12-11 172 1,9 4-116-16,4-3 108 16,5-1-112-16,12-8 80 0,9 9-92 0,12-9 72 15,1 9-80-15,8-5-24 16,5 4-20-16,-5-3-16 15,0 7 4-15,-9-4 4 16,-3 4-4-16,-5 4-36 16,-5 3 16-16,-20 5-292 15,-5-1 168-15,-4 4-560 16,0 4 396-16</inkml:trace>
          <inkml:trace contextRef="#ctx0" brushRef="#br0" timeOffset="19352.5836">4969 1557 364 0,'-8'-8'132'0,"8"5"-100"0,4-9-12 0,-4 5 192 15,8 7-120-15,1-12 148 16,-1 1-136-16,1-4 16 16,-1 4-72-16,-8-5 24 15,0 9-40-15,-17-1-36 16,5 4 0-16,-22 4-52 16,4 4 28-16,-17 4-80 15,4 3 56-15,-25-3 36 16,13-1 12-16,-26 1 4 15,17-4 4-15,4-4-4 16,5 3 0-16,12-3 0 16,18 0 0-16,4 0 8 15,8 4-4-15,9-4 8 16,4 4-8-16,0 0-20 16,8 7 8-16,-4 4 12 15,5 4 0-15,-9 4 8 16,4 0-8-16,-17 14-20 15,5-2 8-15,-5 21 12 16,5 1 0-16,-5 15-4 16,4 0 4-16,1 0-4 0,8-8 0 15,-4-11 8-15,4-7-4 0,-9-12 16 16,9 0-12-16,-4-19 16 16,8 4-16-16,5-8 16 15,-5-3-16-15,13-4 40 16,13 7-24-16,4-11 20 15,4 7-24-15,9-7 0 16,0 8-12-16,-5 0 12 16,9 3-12-16,-8-3-40 15,4-1 20-15,-13-7-52 16,-4 4 36-16,-9-8-144 16,-4 0 96-16,-4-7-320 15,0 3 224-15</inkml:trace>
        </inkml:traceGroup>
        <inkml:traceGroup>
          <inkml:annotationXML>
            <emma:emma xmlns:emma="http://www.w3.org/2003/04/emma" version="1.0">
              <emma:interpretation id="{66869940-81DD-4482-8314-F2AD42A06406}" emma:medium="tactile" emma:mode="ink">
                <msink:context xmlns:msink="http://schemas.microsoft.com/ink/2010/main" type="inkWord" rotatedBoundingBox="8102,3032 8272,3028 8276,3237 8107,3241"/>
              </emma:interpretation>
            </emma:emma>
          </inkml:annotationXML>
          <inkml:trace contextRef="#ctx0" brushRef="#br0" timeOffset="24807.5898">6302 2799 872 0,'17'-35'324'0,"-4"24"-252"0,0 0-20 0,-13 15 48 15,8 3-64-15,-21 12-4 16,-4 8-20-16,-13 10-124 16,1 1 60-16,-14 0-236 15,9 4 164-15</inkml:trace>
        </inkml:traceGroup>
        <inkml:traceGroup>
          <inkml:annotationXML>
            <emma:emma xmlns:emma="http://www.w3.org/2003/04/emma" version="1.0">
              <emma:interpretation id="{2014985E-EB4A-4887-8D70-736B6001C66B}" emma:medium="tactile" emma:mode="ink">
                <msink:context xmlns:msink="http://schemas.microsoft.com/ink/2010/main" type="inkWord" rotatedBoundingBox="9784,1650 11446,1617 11468,2713 9806,274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524.9971">7895 2253 704 0,'-13'-15'264'0,"13"15"-208"0,13-7-12 0,-5 7 220 16,9 4-152-16,13-8 140 15,4 0-144-15,26-11-60 16,3 11-28-16,23-4-188 15,-6 1 92-15,10-1-324 16,-13 5 228-16</inkml:trace>
          <inkml:trace contextRef="#ctx0" brushRef="#br0" timeOffset="25119.9199">8014 1629 696 0,'-9'11'256'0,"9"-11"-196"0,30 0-20 0,-4 0 144 15,3 4-108-15,31-4 68 16,4 0-84-16,17 0-36 16,4 0-12-16,-8-4 4 15,-9 0-8-15,-9 1-20 16,-12 3 4-16,-17 3-40 16,-4 5 28-16,-22 3-168 15,0 5 104-15,-17 2-424 16,5 5 284-16</inkml:trace>
          <inkml:trace contextRef="#ctx0" brushRef="#br0" timeOffset="25916.0373">8146 1462 652 0,'-9'-19'244'0,"9"19"-192"0,0-18-12 0,9 6 208 15,-9 8-144-15,13-7 108 16,-5 3-124-16,22-3-20 15,4 4-44-15,17-1 0 16,-4 4-12-16,25-3-252 16,-4 7 128-16</inkml:trace>
          <inkml:trace contextRef="#ctx0" brushRef="#br0" timeOffset="25330.4798">7941 1761 540 0,'5'19'200'0,"-5"-19"-156"0,4 95-12 15,0-46 60 1,5 0-56-16,-9 23 4 16,4-4-24-16,-4 1-12 15,4-5 0-15,-8-4 12 16,0-3-8-16,-5-8-40 0,9-3 20 16</inkml:trace>
          <inkml:trace contextRef="#ctx0" brushRef="#br0" timeOffset="26380.7731">9210 2204 800 0,'-42'4'296'0,"42"-4"-232"0,4 4-16 0,0-8 140 16,13 4-112-16,5-8-4 15,7 1-44-15,10-4-136 16,12 3 60-16,17 0-360 15,4 1 224-15</inkml:trace>
          <inkml:trace contextRef="#ctx0" brushRef="#br0" timeOffset="26217.339">9240 1867 696 0,'26'0'256'0,"-26"0"-196"0,34 12-20 0,-13-12 4 0,5 7-32 0,12-7-4 16,0 0-4-16,13 8-384 16,13-1 208-16</inkml:trace>
        </inkml:traceGroup>
        <inkml:traceGroup>
          <inkml:annotationXML>
            <emma:emma xmlns:emma="http://www.w3.org/2003/04/emma" version="1.0">
              <emma:interpretation id="{B075999D-25BD-4F9A-B421-F1A82ED92A4A}" emma:medium="tactile" emma:mode="ink">
                <msink:context xmlns:msink="http://schemas.microsoft.com/ink/2010/main" type="inkWord" rotatedBoundingBox="12170,2021 12489,2015 12510,3068 12191,307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7009.9458">10484 1932 592 0,'25'-31'220'0,"-25"31"-172"0,21-26-12 0,-12 15 128 15,-1 3-96-15,1-11 44 16,-1 4-68-16,-3-8-16 16,-5 8-16-16,-13-4-20 15,13 8 4-15,-21-1-4 16,-1 5 0-16,-16 3 8 16,8 4 0-16,-12 11 0 15,-1 5 0-15,5 6 16 16,8 1-8-16,4 7-12 31,14 1 0-31,12-1 4 0,12-4 0 0,14-3-116 16,8-4 64-16,4-8-48 15,5 1 56-15,-5-9-20 16,1 5 40-16,-18 0 0 16,9 3 16-16,-26 8 32 15,4 7-12-15,-16 12 68 16,-5 0-48-16,-12 11 48 15,3-3-44-15,-8 18-44 16,9 0 0-16,0 5 8 16,8-13 4-16,5 9 8 15,12-12-8-15,4-12-20 16,5-7 8-16,4-11-32 16,0 7 24-16,4-14-20 15,1-1 20-15,-5 0 16 0,0-8 4 16,-9-14-4-16,5 7 4 0,-13-12 12 15,4-3-8-15,-16 0 32 16,3-8-24-16,-12 8 100 16,4 0-64-16,-5-4 48 15,5 4-60-15,0 0 68 16,5 7-60-16,7 1 20 16,10 3-40-16,7-4 16 15,5-3-24-15,9 4-80 16,4-5 32-16,8-11-580 15,5 16 332-15</inkml:trace>
        </inkml:traceGroup>
        <inkml:traceGroup>
          <inkml:annotationXML>
            <emma:emma xmlns:emma="http://www.w3.org/2003/04/emma" version="1.0">
              <emma:interpretation id="{587E9D06-C8E7-4A66-9F52-E291E12B6DF8}" emma:medium="tactile" emma:mode="ink">
                <msink:context xmlns:msink="http://schemas.microsoft.com/ink/2010/main" type="inkWord" rotatedBoundingBox="13035,1713 13595,1702 13614,2646 13054,265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566.4313">11608 1724 540 0,'17'-19'200'0,"-17"19"-156"0,8-12-12 16,-8 5 140-1,0 7-100-15,-17-8 76 16,4 8-84-16,-16-7 0 16,3 7-40-16,-12 0 48 15,8 0-40-15,-4-4 12 0,8 4-28 0,-3-12-8 16,11 5-4-16,-3-8-16 15,4 7 8-15,0-7 12 16,9 0-4-16,-5 11-20 16,4 4 8-16,-3 0-4 15,3 4 4-15,-8 3-28 16,4 20 20-16,-8 3 60 16,8 8-24-16,-8 26-16 15,8 8-4-15,-8 12 16 16,12-5-8-16,5-7-20 15,4-11 4-15,-4-8 32 16,8-12-16-16,-4-7-8 16,4-3-4-16,1-9 12 15,-1-3-4-15,4-7 8 16,5-1-8-16,0-7-4 16,4 3 4-16,4-7-4 15,5 4 0-15,-1-4 0 16,5 0 0-16,0-4 0 15,4 4 0-15,-4-4-80 16,0 4 44-16,-9-3-128 16,-8 3 92-16,-5-4-140 15,5 4 120-15,-5-8-284 16,1 5 212-16</inkml:trace>
          <inkml:trace contextRef="#ctx0" brushRef="#br0" timeOffset="27793.5443">11195 2147 780 0,'-5'-7'288'0,"5"7"-224"0,17 0-20 0,0 0 144 15,0 0-112-15,13 0 84 16,0 0-92-16,17 0-36 15,4-4-20-15,4 4-12 16,1 0 0-16,-1 0-232 16,-8 4 128-16</inkml:trace>
          <inkml:trace contextRef="#ctx0" brushRef="#br0" timeOffset="28795.7457">11284 1485 384 0,'-4'-4'140'0,"4"4"-108"0,4-7-8 0,-4 3 84 15,4 4-64-15,-4-4 96 16,5 4-80-16,-1-7 68 15,4 7-72-15,-3-8 56 16,-1 8-60-16,-4-8 48 16,4 8-56-16,0 0 32 15,5 0-44-15,4-3 36 16,-1 3-40-16,10 0-4 16,8-8-16-16,8 4 12 15,0 1-12-15,5-1 4 16,-5 4-4-16,-8-4 12 15,0 8-12-15,-9-4-20 0,-4 4 4 16,-8-4-156-16,-5 3 92 0,-4-3-280 16,0 0 200-16</inkml:trace>
        </inkml:traceGroup>
        <inkml:traceGroup>
          <inkml:annotationXML>
            <emma:emma xmlns:emma="http://www.w3.org/2003/04/emma" version="1.0">
              <emma:interpretation id="{253D4AA8-FF35-49B8-8568-2DC842C95F3B}" emma:medium="tactile" emma:mode="ink">
                <msink:context xmlns:msink="http://schemas.microsoft.com/ink/2010/main" type="inkWord" rotatedBoundingBox="14430,1597 17650,1533 17677,2893 14457,2958">
                  <msink:destinationLink direction="with" ref="{4905A26D-27B2-4217-9068-899E9D2AF665}"/>
                  <msink:destinationLink direction="with" ref="{7F1E0C14-86B5-46D2-A051-0857EC441E31}"/>
                </msink:context>
              </emma:interpretation>
            </emma:emma>
          </inkml:annotationXML>
          <inkml:trace contextRef="#ctx0" brushRef="#br0" timeOffset="52459.503">15325 1621 644 0,'0'-3'236'0,"0"3"-180"0,0 3-20 0,0-3 116 16,9 4-92-16,-1 0 64 15,5 3-72-15,4 9 68 16,4 3-68-16,1 7 0 15,7 4-32-15,5 4 4 16,-4 4-12-16,4 0-8 16,0 0 0-16,-12-12 20 15,-1 1-12-15,-8-8-12 16,-5-4-4-16,5-11-348 16,-4 0 192-16</inkml:trace>
          <inkml:trace contextRef="#ctx0" brushRef="#br0" timeOffset="52685.5784">15738 1633 748 0,'-17'-8'276'0,"17"8"-216"0,-30 11-16 0,1 1 120 16,16-1-100-16,-30 12 8 15,-4 3-44-15,-4 12-8 16,4 4-12-16,1 7 4 15,7 0-8-15,5-15-20 16,9 0 8-16,-1-7-252 16,13-4 144-16,5-16-324 15,8-3 248-15</inkml:trace>
          <inkml:trace contextRef="#ctx0" brushRef="#br0" timeOffset="50010.153">12536 1943 312 0,'-13'0'112'0,"17"0"-84"0,1-4-12 16,-5 1 152 0,0 3-96-16,0-4 120 15,0 4-108-15,0-8 64 0,8 8-88 16,-8-4 40-16,0 8-60 0,9-4 40 15,4 8-44-15,8-8 0 16,9 4-24-16,12-1 28 16,1 1-24-16,16-4 4 15,-3 0-12-15,-1-4-8 16,-8 4 4-16,-13-7-4 16,-4 7 0-16,-13-4 32 15,-9 0-16-15,-8-7-188 16,-8-1 88-16,-9-6-412 15,13 6 272-15</inkml:trace>
          <inkml:trace contextRef="#ctx0" brushRef="#br0" timeOffset="50273.8825">12672 1697 384 0,'4'-4'140'0,"-4"4"-108"0,18 4-8 16,-18 0 48 0,0 3-44-16,-5 9 96 15,5 2-72-15,-8 17 40 16,3 6-56-16,-7 12 76 16,3 4-60-16,-4 3 8 15,5-7-36-15,-5-11 4 16,9 0-16-16,-5-8-8 0,9-8 0 15</inkml:trace>
          <inkml:trace contextRef="#ctx0" brushRef="#br0" timeOffset="57276.8241">13588 1792 196 0,'-4'-4'72'0,"4"8"-56"0,-9-1-4 0,0-3 48 16,9 0-36-16,-8 0 44 15,-1 4-40-15,-3 0 4 16,7-4-20-16,-3-4 36 15,4 4-24-15,-1-4-4 16,5 4-12-16,-4-3 36 16,4 6-20-16,-8-3 40 15,3 0-36-15,-7 0 20 16,3 8-28-16,-12 0-8 16,8-1-8-16,-13 1-4 15,5 3 0-15,4-3 24 16,4 3-12-16,-8-3 4 15,13-1-8-15,-1-3 36 16,5 0-20-16,4 3 12 16,0 1-20-16,-9 3 52 15,18 1-36-15,-9 3 20 16,0 4-32-16,0 0 0 16,0-1-12-16,0 1 12 15,0 0-12-15,0-7 4 16,13-1-4-16,-5-7 28 15,5 0-20-15,4-8-12 16,4 0-8-16,0-7-4 0,9-1 0 0,-4-3 16 16,4 4-4-16,-5-1-4 15,-4 5 4-15,-4-1-16 16,-4 8 8-16,-8 0-48 16,3 8 24-16,-4-8-124 15,1 0 80-15,-1 0-52 16,9 4 72-16,4-4-104 15,4 0 88-15,0 0-156 16,5 0 128-16</inkml:trace>
          <inkml:trace contextRef="#ctx0" brushRef="#br0" timeOffset="51061.9507">13652 1943 600 0,'25'-11'224'0,"-25"11"-176"0,30-8-12 0,-17 1 116 16,0 7-92-16,-1-12 80 15,5-3-80-15,-4-4 40 16,4 8-60-16,-8-8 40 15,-1 8-44-15,-12-8 16 16,4 7-32-16,-17-7 0 16,4 12-12-16,-17-12 12 15,5 11-12-15,-18 1-4 16,5 7 0-16,-9-8 4 16,9 16-4-16,-1-5-28 15,10 5 12-15,-1 0-12 16,13 3 12-16,4-3-28 15,13 3 24-15,8-4-108 0,9 1 68 16,18-8-64-16,3 4 72 16,9-4-12-16,0 7 36 0,-5 1-4 15,1 0 16-15,-13 18 8 16,-5 1 4-16,-16 14 0 16,-1 1 0-16,-16 18 32 15,-1-10-16-15,-8-1 4 16,0-4-12-16,4-3 4 15,-4-1-8-15,4 1 8 16,5 0-8-16,-1-8-20 16,5 0 8-16,-4 4-24 15,8 0 20-15,0-4-48 16,12 0 32-16,-3-4 8 16,-1-4 8-16,5-7 28 15,-4 0-8-15,8-15-12 16,0-4 0-16,0-7 12 15,-4-5-4-15,8-14 16 16,-13-5-12-16,-8-3 4 16,0 15-4-16,-8-18 12 15,-5 14-12-15,-17-4-4 16,1 8 0-16,-14 1 56 16,0 6-32-16,5 8 120 15,-5 4-80-15,18 0 0 16,8 8-40-16,8 0 8 15,18-1-20-15,25-3 8 0,-4-4-12 0,8-8-24 16,5 5 4 0,-14-5-188-16,14 4 104 0,-22-7-328 15,-4 7 232-15</inkml:trace>
          <inkml:trace contextRef="#ctx0" brushRef="#br0" timeOffset="51722.0153">14065 1822 456 0,'-5'-19'168'0,"5"19"-128"16,-4-15-16-16,0 4 104 16,8 7-76-16,-4-11 76 15,9 7-72-15,-1-7-20 16,5 7-24-16,4-7 16 16,4 8-16-16,9-5-4 15,0 8-4-15,4-3 28 16,4 3-16-16,-4 0 40 15,-4 8-32-15,0 4 20 0,-9-1-24 16,-8 5 28-16,4-1-32 16,-13 8 4-1,5 7-12-15,-18 12-8 0,9 4 4 0,-4 7-4 16,4 0 0-16,0-3 0 16,4-5 0-16,-4-3 0 15,17-8 0-15,-4-7 0 16,0 0 0-16,-5-12 0 15,14-3 0-15,-14-8 0 16,9 0 0-16,-4-12-12 16,4 1 8-16,0-12 4 15,-4 1 0-15,0-16 0 16,8 8 0-16,-8-16 0 16,0 8 0-16,4-7 8 15,-5 7-4-15,1-7 8 16,0 14-8-16,-5-3-20 15,5 15 8-15,0-7 12 16,0 11 0-16,-5-4 24 16,5 11-16-16,8-11 48 15,-4 15-32-15,0 1 12 16,9 3-24-16,-1-4-8 16,10 8-4-16,-6-4-120 15,-3 3 64-15</inkml:trace>
          <inkml:trace contextRef="#ctx0" brushRef="#br0" timeOffset="52033.3431">14465 1368 808 0,'0'-15'300'0,"0"15"-232"0,21-23-20 0,-8 12 152 15,4 3-120-15,4-3-8 16,1 3-44-16,12-3-36 15,4 7 0-15,13-4-488 16,9 5 268-16</inkml:trace>
        </inkml:traceGroup>
        <inkml:traceGroup>
          <inkml:annotationXML>
            <emma:emma xmlns:emma="http://www.w3.org/2003/04/emma" version="1.0">
              <emma:interpretation id="{90A91461-FA9D-4F63-8F52-38878C5326FC}" emma:medium="tactile" emma:mode="ink">
                <msink:context xmlns:msink="http://schemas.microsoft.com/ink/2010/main" type="inkWord" rotatedBoundingBox="18121,1301 18798,1287 18822,2458 18144,2472">
                  <msink:destinationLink direction="with" ref="{4905A26D-27B2-4217-9068-899E9D2AF665}"/>
                  <msink:destinationLink direction="with" ref="{7F1E0C14-86B5-46D2-A051-0857EC441E31}"/>
                </msink:context>
              </emma:interpretation>
            </emma:emma>
          </inkml:annotationXML>
          <inkml:trace contextRef="#ctx0" brushRef="#br0" timeOffset="53658.8325">16360 1565 572 0,'-4'-46'208'0,"4"46"-160"0,-5-23-12 16,1 8 112-1,8 8-88-15,1-12 72 16,3 7-76-16,5-3-4 15,4 4-32-15,4 3 68 16,1 5-52-16,-1 3 48 16,9 11-48-16,-1 8 8 15,10-4-28-15,-5 4 20 16,-4-4-24-16,-13 8 12 0,0-1-12 16,-26 1 0-16,5 0-4 0,-22-4-8 31,5 0 4-31,-4-4-92 0,-5 0 48 0,0-7-64 15,9 3 60-15,-9-7 12 16,17 0 20-16,5-1-16 16,8 5 16-16,8-4 4 15,-4 3 8-15,13 5 0 16,5-1 0-16,7 8 24 16,1 0-12-16,13 7 24 15,-5 5-24-15,5 3 48 16,-1 4-32-16,-25-1 4 15,13-3-20-15,-17 0 44 16,-5-3-28-16,-25-5 4 16,0 1-20-16,-25-5 0 15,12 1-4-15,-30-4 12 16,14 0-12-16,-23-8 4 16,18 1-4-16,-17-8 4 15,17-4-8-15,4-12-4 16,13 8 4-16,13-7-104 15,17 0 56-15,12-8-228 16,9 4 152-16,9-12-424 16,4 8 308-16</inkml:trace>
          <inkml:trace contextRef="#ctx0" brushRef="#br0" timeOffset="53075.2336">16300 1440 540 0,'-4'0'200'0,"4"0"-156"0,0 3-12 0,0-3 88 16,4 12-72-16,-4 3 112 15,5 8-88-15,-5 7-12 16,0 4-36-16,-5 4 0 15,5 0-12-15,-8 7 0 16,8-3-4-16,-5 3-8 16,5-3 4-16,-8-4-92 15,4-8 48-15,-5-7-240 16,9-4 156-16</inkml:trace>
          <inkml:trace contextRef="#ctx0" brushRef="#br0" timeOffset="54039.3932">16424 1054 612 0,'-9'-8'228'0,"9"8"-180"0,0-4-12 0,0 0 256 15,0 8-168-15,0-4 196 16,9 0-184-16,4 0 92 16,4 0-136-16,8-4-12 15,5 4-52-15,12-7-8 16,5 3-12-16,13-3 20 15,-5-1-16-15,5 0-164 16,-13 8 84-16,-13-3-320 16,-9 3 220-16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9:06.6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D03608-DC22-4FA4-AA7F-0B5DE846E8C6}" emma:medium="tactile" emma:mode="ink">
          <msink:context xmlns:msink="http://schemas.microsoft.com/ink/2010/main" type="writingRegion" rotatedBoundingBox="16943,11549 17786,11549 17786,13934 16943,13934"/>
        </emma:interpretation>
      </emma:emma>
    </inkml:annotationXML>
    <inkml:traceGroup>
      <inkml:annotationXML>
        <emma:emma xmlns:emma="http://www.w3.org/2003/04/emma" version="1.0">
          <emma:interpretation id="{07CEFB86-E487-427F-9DD2-EAC87C0FF84E}" emma:medium="tactile" emma:mode="ink">
            <msink:context xmlns:msink="http://schemas.microsoft.com/ink/2010/main" type="paragraph" rotatedBoundingBox="16943,11549 17786,11549 17786,13934 16943,1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B551EE-CF1A-4070-89DB-686AFF47A026}" emma:medium="tactile" emma:mode="ink">
              <msink:context xmlns:msink="http://schemas.microsoft.com/ink/2010/main" type="line" rotatedBoundingBox="16943,11549 17786,11549 17786,13934 16943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8E5BDA8B-83BF-4171-8E48-86AD89186B86}" emma:medium="tactile" emma:mode="ink">
                <msink:context xmlns:msink="http://schemas.microsoft.com/ink/2010/main" type="inkWord" rotatedBoundingBox="16943,11549 17777,11549 17777,13351 16943,133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15845 11338 416 0,'4'-23'152'0,"-4"23"-116"0,8-11-12 0,-8 3 172 15,0 8-112-15,0-11 96 16,0 7-100-16,0-4-12 16,0 5-40-16,-8-5 20 15,4 8-32-15,-9 0-48 16,9 8 16-16,-22-1 12 15,9 4 4-15,-21 8 0 16,12 8 4-16,-12 18 20 16,4 5-12-16,-9 18 4 15,9 0-8-15,0 15 20 16,8-7-16-16,5 41 48 16,8 4-32-16,9 8-76 15,8-12 24-15,1 12 36 16,7-15-8-16,-3 3-4 15,4-15-4-15,-13-11 40 16,0-19-24-16,-13-12 36 16,-13-10-32-16,-12-9 20 0,-9-7-20 0,0-11-68 15,1-8 24-15,-6-7-4 16,1-8 16-16,5-4-84 0,3-7 52 16,5-1-364-1,12-3 228-15,5-11-220 16</inkml:trace>
        </inkml:traceGroup>
        <inkml:traceGroup>
          <inkml:annotationXML>
            <emma:emma xmlns:emma="http://www.w3.org/2003/04/emma" version="1.0">
              <emma:interpretation id="{2DDF5D7A-F4E1-460C-BF3F-6E436E00F59B}" emma:medium="tactile" emma:mode="ink">
                <msink:context xmlns:msink="http://schemas.microsoft.com/ink/2010/main" type="inkWord" rotatedBoundingBox="17134,13381 17786,13381 17786,13934 17134,13934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486.9541">15708 13105 236 0,'-8'0'88'0,"8"0"-68"0,0-7-4 16,-4 3 112 0,4 8-72-16,-9-4 120 15,5 0-100-15,-9 0 48 0,5 7-68 0,-14 5 12 16,1 3-40 0,-13 8 52-16,4 7-44 0,-17 15-16 15,-4 16-12 1,0-8 36-16,8 0-24 0,5-8 36 15,4-11-32-15,9-3 48 0,7-13-40 16,1-2-8-16,5-9-12 16,7-14 0-16,5-16-8 15,5 0-28-15,3-11 12 16,9-8-48-16,9-7 32 16,4 8-12-16,-1 3 24 15,1 0 16 1,4 8 4-16,0 3-20 15,0 8 8-15,0 0 64 16,1 4-28-16,-1 0 16 16,0 7-28-16,-9-3 0 15,1 7-8-15,-1-3-8 16,-3 7 4-16,-5 0 12 16,-5 7-8-16,-3 1-4 15,4 3 0-15,-5 12 12 16,9-4-8-16,-8 11 16 15,-1 4-16-15,1 15-4 16,-1 4 0-16,1 4-4 16,-1-4 0-16,1-4 24 15,4-7-12-15,-5-12 12 16,1-3-12-16,-9-8-52 16,4 0 24-16,-8-8-112 0,4-3 72 15</inkml:trace>
          <inkml:trace contextRef="#ctx0" brushRef="#br0" timeOffset="1746.8071">15266 13276 788 0,'8'-15'292'0,"9"7"-228"0,17-7-16 0,-8 11 88 0,8 0-84 16,4 4 40 0,5 8-52-16,3-4-16 15,1 7-12-15,-4 4 8 16,-1 4-12-16,1-8-216 16,-5 5 116-16,13-13-592 15,-8 1 380-15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9:37.3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05A26D-27B2-4217-9068-899E9D2AF665}" emma:medium="tactile" emma:mode="ink">
          <msink:context xmlns:msink="http://schemas.microsoft.com/ink/2010/main" type="inkDrawing" rotatedBoundingBox="16519,2849 18790,2763 18799,2986 16528,3073" semanticType="underline" shapeName="Other">
            <msink:sourceLink direction="with" ref="{253D4AA8-FF35-49B8-8568-2DC842C95F3B}"/>
            <msink:sourceLink direction="with" ref="{90A91461-FA9D-4F63-8F52-38878C5326FC}"/>
          </msink:context>
        </emma:interpretation>
      </emma:emma>
    </inkml:annotationXML>
    <inkml:trace contextRef="#ctx0" brushRef="#br0">0 176 132 0,'5'8'52'0,"-5"-8"-44"0,4 0 4 16,5 0 68 0,-9 0-44-16,8-4 40 15,9 4-44-15,21-11 60 16,13 3-52-16,47-11 8 0,22-7-28 0,16-8-4 15,43 3-8-15,0 9 20 16,8-1-16-16,22 12 24 16,-22 11-24-16,-29 15-64 15,-14 0 24-15,-20 8 28 16,-13 3 4-16,-14 1 8 16,-11-1-4-16,-18 1 20 15,-9-1-16-15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7:03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E3B667-0320-4CB5-814A-2773BD85D101}" emma:medium="tactile" emma:mode="ink">
          <msink:context xmlns:msink="http://schemas.microsoft.com/ink/2010/main" type="writingRegion" rotatedBoundingBox="3284,5131 6674,3124 7890,5176 4499,7183"/>
        </emma:interpretation>
      </emma:emma>
    </inkml:annotationXML>
    <inkml:traceGroup>
      <inkml:annotationXML>
        <emma:emma xmlns:emma="http://www.w3.org/2003/04/emma" version="1.0">
          <emma:interpretation id="{6167C742-517E-45FC-A375-2FE1989BB58B}" emma:medium="tactile" emma:mode="ink">
            <msink:context xmlns:msink="http://schemas.microsoft.com/ink/2010/main" type="paragraph" rotatedBoundingBox="3284,5131 6674,3124 7890,5176 4499,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9EB921-F129-4C53-87E5-2A03480C1D65}" emma:medium="tactile" emma:mode="ink">
              <msink:context xmlns:msink="http://schemas.microsoft.com/ink/2010/main" type="line" rotatedBoundingBox="3284,5131 6674,3124 7890,5176 4499,7183"/>
            </emma:interpretation>
          </emma:emma>
        </inkml:annotationXML>
        <inkml:traceGroup>
          <inkml:annotationXML>
            <emma:emma xmlns:emma="http://www.w3.org/2003/04/emma" version="1.0">
              <emma:interpretation id="{1FB35A33-96A0-4702-BDFB-A4AC22F7AD62}" emma:medium="tactile" emma:mode="ink">
                <msink:context xmlns:msink="http://schemas.microsoft.com/ink/2010/main" type="inkWord" rotatedBoundingBox="3284,5131 6674,3124 7890,5176 4499,7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1993 5577 280 0,'4'-8'104'0,"-4"8"-84"0,0-11 0 15,0 11 152 1,4 0-96-16,0-8 96 16,1 1-104-16,-1-1 64 15,0 1-76-15,0-5 24 0,1 12-48 0,3-15-28 16,9 7-4-16,-8 5 8 16,3-5-4-16,-3 8-28 15,0 0 12-15,-1 0 32 16,1 8-12-16,-5-5 16 15,0 13-12-15,-4 3 12 16,0-4-16-16,-4 0 4 16,4 4-4-16,-9 7-8 15,9 5 4-15,-4-5-16 16,8 8 8-16,-8 8 12 16,4-8-4-16,-4 7 8 15,8-6-8-15,-4 6-20 16,4 1 8-16,9-8 12 15,-4-8 0-15,-1 8-4 16,1-11 4-16,3-12-24 16,5 5 12-16,5-16 32 15,-1 0-16-15,5-16 8 16,3 13-8-16,1-12-16 16,-4-1 4-16,-5-3 4 15,0 4 0-15,-8-4 8 16,-4-3-4-16,-9-12 8 15,4 7-8-15,-8-14-12 16,4 6 4-16,-5 1 4 0,5 0 0 16,5 4 0-16,7 4 0 0,5-9 0 15,9 20 0-15,4-11-12 16,4 11 8-16,4 3 4 16,-4-3 0-16,0 8 8 15,-4 3-4-15,-4 4 8 16,-5 4-8-16,-4-1 8 15,-4 5-8-15,-9 0-28 16,0 3 12-16,-4-4-340 16,0 1 196-16</inkml:trace>
          <inkml:trace contextRef="#ctx0" brushRef="#br0" timeOffset="614.9429">2150 5380 436 0,'0'-4'160'0,"0"4"-124"0,4-11-8 0,-4 11 124 15,5 0-88-15,-1-8 104 16,4 1-92-16,1-1 20 15,4 4-56-15,4-11 40 16,0 0-48-16,8 0 12 16,1 4-28-16,8-5 8 15,4 9-12-15,5-5-16 16,-5 5 0-16,-4-4 12 16,0 7-4-16,-8 0 16 15,-5 4-12-15,-12 0 16 16,-1 0-16-16,-16 8-64 15,3-5 28-15,-7 12-268 16,-1-7 160-16,-4 0-424 16,8 3 316-16</inkml:trace>
          <inkml:trace contextRef="#ctx0" brushRef="#br0" timeOffset="-2132.377">1388 4884 288 0,'13'-7'108'0,"-13"7"-84"0,12-16-4 0,-3 9 128 16,0 7-84-16,-1-12 52 15,5 5-68-15,-5-8 28 16,1 11-44-16,-5-11 80 16,0 15-64-16,-4-8 56 15,0 1-60-15,0-1 32 16,0 8-44-16,0 0 16 16,0 0-28-16,5 0 60 15,3 0-44-15,9 0 20 16,4 0-36-16,35-4 28 15,3-3-32-15,35-1 64 16,0 1-44-16,29-9-32 16,-16 5-8-16,20 4 8 15,-12-1 0-15,-4-3-12 16,-26 7 4-16,-8 0 4 16,-22 8 0-16,-12 0 16 15,-5-1-8-15,-16-3 4 16,-10 4-4-16,-3-4-104 15,-1 4 52-15,-16-8-316 16,8 4 200-16,-13-11-364 16,13 3 300-16</inkml:trace>
          <inkml:trace contextRef="#ctx0" brushRef="#br0" timeOffset="-1651.3585">2410 4509 580 0,'0'-15'216'0,"0"15"-168"0,4-11-12 0,-4 7 92 16,4 4-76-16,-4-4 104 16,9 1-92-16,-5-1 40 15,0 8-60-15,5-1 12 16,8 5-36-16,9 3 8 16,8 1-16-16,4-1 12 15,13 0-16-15,-8 4-12 16,-1-3 0-16,-3-5 20 15,3 1-8-15,-12 0 16 16,0-1-16-16,-22 4 60 16,5 5-40-16,-13 6 16 15,-9 1-28-15,-3 7 0 16,-10 1-8-16,1-1-8 16,-9 0 4-16,1-3-4 15,3-5 0-15,-4-3 44 16,9-4-24-16,-5-7 88 15,14 0-60-15,-5-12 20 16,4 4-36-16,-9-15-4 16,10 3-16-16,-5-14 0 15,4-1-4-15,-4-11-8 16,4 4 4-16,-8-7 4 16,12 7-4-16,-4 0-20 15,13 7 8-15,5 1-48 0,-1 10 28 16,0 1-336-16,1 12 200 0,-5 6-276 15,0 5 252-15</inkml:trace>
          <inkml:trace contextRef="#ctx0" brushRef="#br0" timeOffset="2269.341">3985 6065 372 0,'9'-23'140'0,"-1"4"-112"0,1-18-4 0,0 10 4 15,-1 8-20-15,1-30 40 16,3 0-24-16,-3-16-4 15,4 9-12-15,-5-16 64 16,1 15-40-16,-5-30 76 16,4 11-60-16,-3-30 8 15,-1 15-32-15,0-15 48 16,-4 19-40-16,9-26 4 16,-5 18-24-16,-4-22-8 15,0 18 0-15,0-14 4 16,4 26-4-16,-4-23-20 15,4 19 8-15,-4-19 20 16,0 16-4-16,0-5 48 16,0 20-28-16,0-4 28 15,5 14-28-15,-5-14-16 0,4 19-8 16,-4-4 20-16,9 15-12 16,-18 3 24-16,9 9-24 0,0 7 4 15,0 4-8 1,-4 18-8-16,4 5 4 0,-9 7-4 15,9 7 0-15,-8 8 0 16,3 4 0-16,-3 4 8 16,8 3-4-16,-17 8-12 15,13 1 4-15,-13-1 4 16,4 0 0-16,-8 0 0 16,-1-4 0-16,-16-3 16 15,8-1-8-15,-8-3-12 16,12-4 0-16,-4-8 12 15,9-3-4-15,8-5 8 16,5 5-8-16,8-4-4 16,8 0 4-16,14-4-4 15,3 3 0-15,22-3 0 16,-4 8 0-16,8-8 0 16,0 7 0-16,13-3-12 15,0 0 8-15,-1 0 4 16,-3 0 0-16,-17-4 8 15,-1 3-4-15,-12-6 68 16,0-1-40-16,-26-8 92 16,5 5-68-16,-9-12 44 15,-9 4-60-15,-4-15-64 0,-8 7 12 16,-17-15 68-16,12 4-28 0,-8-15-8 16,-4 11-12-1,-5 0 0-15,13 11-4 0,1 5-12 16,7 7 4-16,1 3-16 15,17 12 12-15,-5 0-32 16,1 8 24-16,16-1-224 16,1 9 132-16,4 2-324 15,8-6 244-15</inkml:trace>
          <inkml:trace contextRef="#ctx0" brushRef="#br0" timeOffset="3002.2695">4807 3926 624 0,'5'-41'228'0,"-5"41"-176"0,8-23-16 0,1 12 116 16,3 7-92-16,14-7 108 15,4 7-96-15,12 8 60 16,5 3-76-16,0 12-12 15,0 8-28-15,-9 3-12 16,-8 4 0-16,-13 4 4 16,-9-12-4-16,-25 8-28 15,-4-3 12-15,-17-5-76 16,0 1 52-16,-9-8-56 16,13-1 52-16,4-6-48 15,9-5 48-15,16 1 4 16,10 0 20-16,16-5 4 15,9 5 4-15,12 3 32 16,5 1-12-16,4 3 12 16,-4 0-12-16,-9 4 44 15,-8 0-28-15,-13 3 92 16,0 1-68-16,-13 4 48 16,-4-1-60-16,-21 4 52 15,0 1-56-15,-26-1 20 0,0 0-36 16,-17 1 8-16,9-5-16 0,-13-7-16 15,25 0 0-15,-4-8-16 16,13-3 12-16,5-8-268 16,16 0 148-16</inkml:trace>
          <inkml:trace contextRef="#ctx0" brushRef="#br0" timeOffset="2539.546">4837 3624 404 0,'-13'0'148'0,"13"0"-112"0,-8 11-12 16,8 0 64-1,0 5-52-15,-9 25 68 16,9 12-64-16,-4 23 52 15,4 0-52-15,-4 3-28 16,0-7-12-16,-5-11 60 16,9-9-32-16,-9-6 24 15,9-4-32-15,-8-8-8 16,8-4-8-16,-4-11-172 0,8-4 92 16</inkml:trace>
          <inkml:trace contextRef="#ctx0" brushRef="#br0" timeOffset="3423.3889">4807 3696 364 0,'-12'-4'132'0,"12"4"-100"0,4-4-12 16,-4-4 168 0,8 8-108-16,-8-7 80 15,9 3-92-15,-9-3 132 0,8 3-116 0,5 0 104 16,-4-4-108-16,3 1 88 15,10 3-92-15,-1-4 48 16,9 5-72-16,8-5-20 16,-4 12-20-16,9-8-12 15,-1 4 4-15,-3 0-16 16,-1 0 8-16,-12 0-356 16,-1 0 192-16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7:55.3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445215-EA12-4FFD-8AB2-C449BB53311B}" emma:medium="tactile" emma:mode="ink">
          <msink:context xmlns:msink="http://schemas.microsoft.com/ink/2010/main" type="writingRegion" rotatedBoundingBox="3143,6689 21812,6511 21879,13538 3210,13716"/>
        </emma:interpretation>
      </emma:emma>
    </inkml:annotationXML>
    <inkml:traceGroup>
      <inkml:annotationXML>
        <emma:emma xmlns:emma="http://www.w3.org/2003/04/emma" version="1.0">
          <emma:interpretation id="{56AE7CBC-ED9E-4EC1-A664-A2FA15AE603E}" emma:medium="tactile" emma:mode="ink">
            <msink:context xmlns:msink="http://schemas.microsoft.com/ink/2010/main" type="paragraph" rotatedBoundingBox="3117,7017 21805,6403 21862,8137 3174,8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D1D39E-4727-477D-9C5D-34F2BDBEB6F1}" emma:medium="tactile" emma:mode="ink">
              <msink:context xmlns:msink="http://schemas.microsoft.com/ink/2010/main" type="inkBullet" rotatedBoundingBox="3119,7101 5017,7039 5059,8309 3161,8371"/>
            </emma:interpretation>
          </emma:emma>
        </inkml:annotationXML>
        <inkml:trace contextRef="#ctx0" brushRef="#br0">2746 7500 964 0,'-8'0'360'0,"8"0"-280"0,17 7-24 0,4-7 180 16,-12 4-140-16,16-4 24 16,1 0-72-16,8-8-12 15,4 8-24-15,5 0-148 16,-9 8 72-16,4-8-396 16,0 4 256-16</inkml:trace>
        <inkml:trace contextRef="#ctx0" brushRef="#br0" timeOffset="-185.9938">2836 7356 684 0,'0'-4'252'0,"0"4"-192"0,0-4-20 16,4-3 172-1,4 14-124-15,5-7 36 16,9-4-76-16,12-3-20 15,8 7-16-15,1 0-124 16,-5 0 60-16,0 4-420 16,1 3 264-16</inkml:trace>
        <inkml:trace contextRef="#ctx0" brushRef="#br0" timeOffset="-1659.8106">1260 7447 572 0,'0'-8'208'0,"4"8"-160"0,1-8-12 0,-5 5 136 15,4 3-100-15,-4-4 88 16,4 4-96-16,-4-4 100 15,0 8-92-15,4-4 52 16,5 0-72-16,4 0 16 16,0 4-40-16,8-4 28 15,4 3-32-15,9-6 32 16,5 3-32-16,16-4 40 16,0 0-36-16,18-11-16 15,-1 19-4-15,1-12-8 16,-14 4 0-16,-3 1 8 15,-10 3-4-15,-20 0 32 16,0 3-20-16,-14-3-4 0,-3 0-8 0,-18 0-120 16,9 4 64-1,0-4-332-15,0 0 216 0</inkml:trace>
        <inkml:trace contextRef="#ctx0" brushRef="#br0" timeOffset="-1180.034">2018 7185 372 0,'-17'-22'140'0,"17"22"-112"0,-4-12-4 0,-5 1 20 16,5 7-28-16,-9-11 56 15,5 4-40-15,-9-1 92 16,4-3-72-16,-13 8 40 15,9-1-56-15,-8 4 16 16,4 4-32-16,-14 4 0 16,14 4-12-16,-4 3-16 15,3 4 4-15,-3 4 40 16,4-4-24-16,-1 0 8 16,5 8-12-16,-4-4-8 15,4 4 4-15,0 11 40 16,8-4-24-16,1 8 8 15,4 0-16-15,-1 7-24 16,5 12 4-16,0 19-4 16,9-8 4-16,-13 7 16 0,4-3-4 15,-9-7 16-15,9-8-12 16,-13-8 16-16,5-8-16 0,-14-7 32 16,10-3-24-16,-14-9 64 15,5-3-44-15,-9-11 20 16,4-4-36-16,-12-8-16 15,8 4-8-15,-4-11-4 16,4-1 0-16,1-10-284 16,16-1 160-16</inkml:trace>
        <inkml:trace contextRef="#ctx0" brushRef="#br0" timeOffset="-592.954">1554 6803 664 0,'-4'0'244'0,"4"0"-188"0,0 0-16 0,0 0 180 15,0 0-128-15,4 0 52 16,9 0-84-16,8 0 60 16,9 4-68-16,21-4 60 15,0 7-60-15,13-10-20 16,4 3-20-16,-8 0 8 16,-5 3-12-16,-12-3-20 15,-5 0 4-15,-13 0-296 16,-3 0 168-16,-5 0-420 15,0 0 312-15</inkml:trace>
      </inkml:traceGroup>
      <inkml:traceGroup>
        <inkml:annotationXML>
          <emma:emma xmlns:emma="http://www.w3.org/2003/04/emma" version="1.0">
            <emma:interpretation id="{4A25F75A-6A39-46FB-9AB7-D121F2F03E03}" emma:medium="tactile" emma:mode="ink">
              <msink:context xmlns:msink="http://schemas.microsoft.com/ink/2010/main" type="line" rotatedBoundingBox="5644,6934 21805,6403 21862,8137 5701,8669"/>
            </emma:interpretation>
          </emma:emma>
        </inkml:annotationXML>
        <inkml:traceGroup>
          <inkml:annotationXML>
            <emma:emma xmlns:emma="http://www.w3.org/2003/04/emma" version="1.0">
              <emma:interpretation id="{189939DB-9BFC-4BAB-B5FB-4B7C2E363C4B}" emma:medium="tactile" emma:mode="ink">
                <msink:context xmlns:msink="http://schemas.microsoft.com/ink/2010/main" type="inkWord" rotatedBoundingBox="5648,7065 7900,6991 7953,8595 5701,86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77.6475">4058 7500 652 0,'-13'0'244'0,"5"7"-192"0,-1-3-12 0,5 7 128 16,8 4-100-16,0 8 8 15,5 0-48-15,8 0-16 16,8 3-8-16,22-11 12 16,-4-3-8-16,25-9 4 15,-8-3-4-15,-5-7 4 16,0-1-8-16,-12-7 8 16,-9 0-8-16,-13-12 24 15,-4 9-16-15,-21-17 12 16,4 13-12-16,-30-12-44 15,5 0 20-15,-14 0-16 16,9 15 16-16,-12-4 8 16,12 12 4-16,-12 3-20 15,12 8 12-15,-4 8-12 16,8 3 8-16,-4 4 36 16,9 0-16-16,-5 12-16 0,5-5 0 15,4 16 4-15,4 0 4 16,1 23 8-16,3 7-4 0,5 11-12 15,8-3 4-15,-4 0 40 16,9-12-24-16,-9 4-20 16,4-11 4-16,-8 7 16 15,4-11-4-15,-22-4 16 16,14-3-16-16,-18-12 4 16,5-4-4-16,-17-15 20 15,8-3-16-15,-13-20-4 16,22-3-4-16,-13-19-192 15,13-1 104-15,8-10-360 16,17 3 248-16</inkml:trace>
          <inkml:trace contextRef="#ctx0" brushRef="#br0" timeOffset="1720.0887">5723 7208 520 0,'-9'-23'192'0,"9"23"-152"0,-4-26-8 16,-4 11 44-1,3 3-48-15,-16-10 16 16,4 3-28-16,-21-8-8 0,4 5-4 0,-18-9 4 31,14 12-4-31,-9-3 16 0,9 10-12 0,-9 5 76 16,13-5-48-16,0 12 40 15,13 0-44-15,-1 8 16 16,10 3-28-16,3 12 16 16,5 4-20-16,-5 14 8 15,9 8-12-15,-8 12-8 16,8-4 0-16,-9 3 12 15,5 1-8-15,-4 7 4 16,-1 8-4-16,-12-1 12 16,8-3-12-16,-8-11 40 15,8-1-24-15,-4-18 40 16,4-8-36-16,0-11-16 16,9-4-4-16,8-8 16 15,9-3-12-15,8-8-4 16,5 3-4-16,-1-3-16 15,14 4 8-15,-5 0 12 16,-4 4-4-16,-1-8-28 16,-7 7 12-16,8-7-120 15,-9 8 76-15,-8-16-172 16,8 8 128-16</inkml:trace>
          <inkml:trace contextRef="#ctx0" brushRef="#br0" timeOffset="1975.7698">5165 7579 904 0,'-9'-7'332'0,"9"7"-256"0,17-8-24 0,1 8 140 15,7-8-116-15,13 5 96 16,1 3-104-16,12-12 12 15,4 1-48-15,5 3-4 16,-5 8-16-16,5-7-192 16,-9 7 96-16,-13-8-236 15,-4 8 176-15,-12-11-308 16,-1 11 256-16</inkml:trace>
          <inkml:trace contextRef="#ctx0" brushRef="#br0" timeOffset="2340.2673">5391 6830 704 0,'-17'-34'264'0,"17"34"-208"0,21-16-12 0,-13 1 184 16,5 12-132-16,8-9 120 15,1 8-124-15,16-7 76 16,-8 3-100-16,21 1 64 16,-4 3-76-16,4 4-12 15,0 4-28-15,-4 0 8 16,-5-1-16-16,-3 1-4 15,-5 4 0-15,-4-4-356 16,-5 3 192-16,-3 1-624 16,-5 3 440-16</inkml:trace>
        </inkml:traceGroup>
        <inkml:traceGroup>
          <inkml:annotationXML>
            <emma:emma xmlns:emma="http://www.w3.org/2003/04/emma" version="1.0">
              <emma:interpretation id="{ED00D277-726A-4C7C-851B-68D3E22B60F7}" emma:medium="tactile" emma:mode="ink">
                <msink:context xmlns:msink="http://schemas.microsoft.com/ink/2010/main" type="inkWord" rotatedBoundingBox="8906,7600 9385,7584 9403,8127 8923,81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44.0331">7000 7503 756 0,'-8'-7'280'0,"8"7"-216"0,8-8-20 0,5 8 68 15,8 0-72-15,5 0 80 16,8 8-68-16,9-8 16 15,3 7-36-15,-3 1 12 32,8-4-24-32,-8-4 0 0,-1 0-12 0,-12 0 12 15,8 7-12-15,-25-7-28 16,8 0 8-16,-21 0-304 16,9 0 176-16</inkml:trace>
          <inkml:trace contextRef="#ctx0" brushRef="#br0" timeOffset="4480.1167">7311 7310 600 0,'0'-7'224'0,"0"7"-176"0,0 15-12 15,0-8 132 1,0 5-100-16,0 18 80 15,0 4-88-15,-8 8 56 16,3-4-64-16,-7 18 24 16,3 1-44-16,1 0 24 15,12-4-28-15,-8-8-8 16,4-3-12-16,-9-12-128 0,18-3 64 0</inkml:trace>
        </inkml:traceGroup>
        <inkml:traceGroup>
          <inkml:annotationXML>
            <emma:emma xmlns:emma="http://www.w3.org/2003/04/emma" version="1.0">
              <emma:interpretation id="{F36D37A2-A034-4A79-9F89-636FE19F175A}" emma:medium="tactile" emma:mode="ink">
                <msink:context xmlns:msink="http://schemas.microsoft.com/ink/2010/main" type="inkWord" rotatedBoundingBox="9953,6833 13871,6704 13925,8349 10007,8478">
                  <msink:destinationLink direction="with" ref="{B2756716-450A-4642-8060-2517DCD0D31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37.6945">8218 7443 476 0,'-38'11'176'0,"38"-11"-136"0,-21 15-12 15,12-3 224 1,9 3-144-16,4 4 52 0,5-4-92 0,21 8-24 16,4-4-28-1,17-1 40-15,0-10-28 0,13 0 4 16,-5-8-20-16,-8 0 20 31,-4-8-20-31,-8 0 4 0,-5-3-8 0,-9-12 20 16,1 4-16-16,-9-3 24 15,0 3-24-15,-13-15 12 16,0 0-12-16,-12 0-32 16,4 7 8-16,-13-3 24 15,4 3-8-15,-13 5-24 16,5 10 8-16,-13 1 4 15,8 3 8-15,-12 5-20 16,8 6 12-16,-8 5 4 16,8 3 4-16,-8 4-12 15,12-3 8-15,-8 10-4 16,13-3 0-16,0 15 0 16,8-7 0-16,4 30-12 15,9-4 12-15,4 22 4 16,5 1 4-16,4 11 0 15,0-15 0-15,-1-8 0 16,1-7 0-16,-13-8 0 16,4-3 0-16,-16-4 16 15,-1-8-8-15,-17-8 24 16,4-3-20-16,-12-12 4 16,4 0-8-16,0-14-40 0,8-1 16 0,1-11-204 15,12 0 120-15</inkml:trace>
          <inkml:trace contextRef="#ctx0" brushRef="#br0" timeOffset="6252.445">9074 7223 364 0,'21'-30'132'0,"-21"30"-100"0,22-26-12 0,-5 14 132 15,0 5-88-15,4-9 60 16,5 9-68-16,-5-4 72 16,0 7-72-16,0 8 68 15,9 3-68-15,-9 12-4 16,1 4-32-16,-9 7 4 15,4 4-12-15,-9 4 0 16,1 0-4-16,-9 0 12 16,0-4-12-16,-5 4-4 15,5 3 0-15,0-7 12 16,-4 0-8-16,4-3 16 16,4-5-16-16,1-7-4 15,7 4 0-15,-3-19-24 0,12-1 12 0,9-18 20 16,4 0-4-16,0-11-20 15,4 7 4-15,1-19 4 16,-1 11 4-16,-12-14 0 16,-1-1 0-16,-3 0 8 15,-5 8-4-15,-9-7 8 16,13 14-8-16,-12-3 32 16,4 7-20-16,-1 0 76 15,1 12-56-15,0 0 12 16,4 3-28-16,0 1 40 15,4 7-32-15,1-4 56 16,3 4-48-16,-4-4 36 16,1 4-40-16,-9-4-8 15,4 0-16-15,-9 1-68 16,1 3 32-16,-9-4-376 16,0 8 224-16,0-4-500 15,0 0 388-15</inkml:trace>
          <inkml:trace contextRef="#ctx0" brushRef="#br0" timeOffset="6465.2863">9462 6856 528 0,'-5'-23'196'0,"5"23"-152"0,9-19-12 0,-5 12 220 16,9 7-144-16,4-8 160 15,4 8-156-15,5-7 4 16,12 3-68-16,0 4-24 16,1 0-12-16,12 4-152 15,-9 3 76-15</inkml:trace>
          <inkml:trace contextRef="#ctx0" brushRef="#br0" timeOffset="6930.8369">10845 7023 892 0,'-38'38'332'0,"38"-38"-260"0,-64 71-20 0,34-36 8 16,13-1-44-16,-17 11 12 15,5-3-16-15,-10-5-8 16,5-2 0-16,-4-9-200 15,8 1 108-15,-4-12-200 16,13 4 160-16</inkml:trace>
          <inkml:trace contextRef="#ctx0" brushRef="#br0" timeOffset="6722.2807">10424 6970 840 0,'13'15'312'0,"-13"-15"-244"16,25 41-16-16,-8-10 68 15,0-1-76-15,13 15 8 16,0 5-32-16,8-5-12 16,1-3-4-16,3-8 28 15,1-8-16-15,-9-3-100 16,0-4 40-16</inkml:trace>
          <inkml:trace contextRef="#ctx0" brushRef="#br0" timeOffset="7183.5662">11361 6754 476 0,'-9'-8'176'0,"9"8"-136"0,-4 19-12 16,0-4 120 0,-5 4-88-16,1 23-8 15,3 7-32-15,1 27 4 0,0 0-16 0,-5 3-160 16,5-11 80-16,-4-7-32 15,8-12 60-15,-5-11-148 16,1-8 108-16</inkml:trace>
          <inkml:trace contextRef="#ctx0" brushRef="#br0" timeOffset="7648.803">11344 6902 696 0,'12'-31'256'0,"-12"31"-196"0,43-19-20 0,-17 12 208 16,3 7-144-16,22-4 108 15,-8 4-124-15,17 0-20 16,-5 15-44-16,-4 4 12 16,-4 4-24-16,-13 7-4 15,-8 0-4-15,-22 4-48 16,-8 0 24-16,-18 1-144 15,-8-1 92-15,-33-8-12 16,20 1 52-16,-21-8-60 16,22-4 52-16,3-4 0 15,9 0 24-15,22-3 4 16,8 3 4-16,21 4 0 16,13 1 0-16,5 2 32 15,7 5-12-15,-3-4 40 16,0 4-28-16,-14 0 64 0,-3-1-48 15,-9-3 152-15,-4 0-112 16,-22-4 124-16,1 0-116 0,-31-3 28 16,10 3-72-16,-31-4-32 15,0 4-12-15,1 1 0 16,12 2 0-16,4-10-12 16,14 11 8-16,3-19-340 15,9 8 188-15,0-16-380 16,13 8 308-16</inkml:trace>
          <inkml:trace contextRef="#ctx0" brushRef="#br0" timeOffset="8009.456">11442 6531 840 0,'-17'-27'312'0,"17"27"-244"0,-5-15-16 16,5 7 296-16,9 5-200 0,8-9 48 15,4 1-120-15,26 0 60 16,8 3-80-16,13 0-8 16,-4 8-32-16,-4-3-4 15,-9 6-4-15,-8 1-60 16,-9 4 28-16,-13-4-324 16,0 3 192-16,-8 1-444 15,-4-1 336-15</inkml:trace>
        </inkml:traceGroup>
        <inkml:traceGroup>
          <inkml:annotationXML>
            <emma:emma xmlns:emma="http://www.w3.org/2003/04/emma" version="1.0">
              <emma:interpretation id="{278DFF90-FA72-4C9D-9EEE-D7983C78350D}" emma:medium="tactile" emma:mode="ink">
                <msink:context xmlns:msink="http://schemas.microsoft.com/ink/2010/main" type="inkWord" rotatedBoundingBox="14923,6629 17193,6554 17241,7992 14970,80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569.3601">13038 7151 820 0,'-8'8'304'0,"8"-8"-236"0,25 8-20 0,-12-5 152 16,4 5-120-16,9-1-16 15,4 1-40-15,16-8-20 16,1 0 0-16,26-11-428 16,-1 3 232-16</inkml:trace>
          <inkml:trace contextRef="#ctx0" brushRef="#br0" timeOffset="14393.448">13064 6909 800 0,'-4'-11'296'0,"8"7"-232"0,0 0-16 0,5 0 204 15,-5 4-148-15,9-3 100 16,8 3-120-16,5-4-36 16,-1 8-32-16,9-4-4 15,5 0-8-15,3 0-416 16,-4 3 224-16</inkml:trace>
          <inkml:trace contextRef="#ctx0" brushRef="#br0" timeOffset="15020.5604">13962 6985 808 0,'-55'15'300'0,"55"-15"-232"0,-13 26-20 15,13-10 52 1,0-1-64-16,5 0 4 16,12 0-24-16,25-7 24 15,1-1-24-15,16-14-12 16,1 3-8-16,4-8 20 15,-13 1-8-15,-21-12-20 16,0 8 4-16,-18-11-40 0,-12 7 28 0,-25-11-28 16,-5 7 28-16,-21-4 20 15,4 8 0-15,-8 4 0 32,16 11 4-32,-3 4-4 0,12 8 0 0,0 15 24 15,0 7-12-15,9 27 56 16,8 3-36-16,5 16 4 15,-5-4-24-15,5 4 56 16,3-8-40-16,-3 8-4 16,8-1-12-16,-9-7 16 15,1-11-16-15,-5-15 12 16,4-1-12-16,-8-14-76 16,9-8 32-16,-13-12-172 15,8 1 112-15,-8-23-176 16,8-4 152-16</inkml:trace>
          <inkml:trace contextRef="#ctx0" brushRef="#br0" timeOffset="15576.0559">15210 6705 684 0,'4'-12'252'0,"-4"12"-192"0,-8 4-20 0,-1-4 92 15,5 0-80-15,-13-7 32 16,4 7-48-16,-8-4-12 16,8 0-16-16,-8 0-16 15,4-3 4-15,-9-8 12 16,5 3-4-16,-9-3-4 15,9 0 4-15,-9 0-16 16,9 3 8-16,-5 1 40 16,14 0-24-16,-5 7-20 15,8 4 4-15,-8 15 52 16,13 0-24-16,-9 19 8 16,4-3-20-16,-8 22 12 15,9 3-16-15,-9 31-12 16,8-3 0-16,-3 3 12 15,7-8-4-15,-3-11 68 16,4-15-40-16,-9-7 84 16,17-12-64-16,-8-8 0 15,4-7-32-15,-5-4 48 16,10-3-36-16,-1-9 12 16,0 5-28-16,1-8 44 15,7 4-32-15,10-4-40 16,3 4 4-16,5-4 28 15,4 3-12-15,0-3-236 16,0 0 120-16,0 0-220 16,-8 4 188-16,4-8-328 0,-9 4 264 15</inkml:trace>
          <inkml:trace contextRef="#ctx0" brushRef="#br0" timeOffset="15817.1791">14827 7132 880 0,'-34'-18'328'0,"34"18"-256"0,-9-12-16 0,9 8 176 15,9 4-136-15,12-7 44 16,9 3-88-16,17-7-4 16,0 7-28-16,4-7-12 15,-4 7-4-15,-1-11-280 16,-3 7 152-16,0-11-424 15,-5 4 308-15</inkml:trace>
          <inkml:trace contextRef="#ctx0" brushRef="#br0" timeOffset="15997.7911">15010 6372 696 0,'4'-34'256'0,"-4"34"-196"0,17-16-20 16,0 9 260-1,5-1-172-15,3-3 108 0,5 11-140 16,8-15-36-16,-4 15-36 0,5-12-28 16,-1 12 0-16</inkml:trace>
        </inkml:traceGroup>
        <inkml:traceGroup>
          <inkml:annotationXML>
            <emma:emma xmlns:emma="http://www.w3.org/2003/04/emma" version="1.0">
              <emma:interpretation id="{3C31D92C-A972-4F05-8EA8-106282AA8E93}" emma:medium="tactile" emma:mode="ink">
                <msink:context xmlns:msink="http://schemas.microsoft.com/ink/2010/main" type="inkWord" rotatedBoundingBox="18109,7143 18763,7122 18781,7694 18128,7715"/>
              </emma:interpretation>
              <emma:one-of disjunction-type="recognition" id="oneOf4">
                <emma:interpretation id="interp4" emma:lang="" emma:confidence="0">
                  <emma:literal>5,</emma:literal>
                </emma:interpretation>
                <emma:interpretation id="interp5" emma:lang="" emma:confidence="0">
                  <emma:literal>5 \</emma:literal>
                </emma:interpretation>
                <emma:interpretation id="interp6" emma:lang="" emma:confidence="0">
                  <emma:literal>[ \</emma:literal>
                </emma:interpretation>
                <emma:interpretation id="interp7" emma:lang="" emma:confidence="0">
                  <emma:literal>5.</emma:literal>
                </emma:interpretation>
                <emma:interpretation id="interp8" emma:lang="" emma:confidence="0">
                  <emma:literal>j \</emma:literal>
                </emma:interpretation>
              </emma:one-of>
            </emma:emma>
          </inkml:annotationXML>
          <inkml:trace contextRef="#ctx0" brushRef="#br0" timeOffset="16789.7859">16207 7121 540 0,'-9'-4'200'0,"9"4"-156"0,0-7-12 16,0 3 220-1,9 4-144-15,-5-4 116 16,4 4-132-16,5-7 56 15,17 7-84-15,0-4 28 16,12 4-56-16,1-4 24 16,8 4-32-16,13-4-28 15,0 4 0-15,4-4 8 16,-9 1-4-16,1-5 16 16,-17 8-12-16,-9-7 24 0,-13 3-20 0,-17-4-92 15,1 4 44-15,-14-7-428 16,5 7 256-16</inkml:trace>
          <inkml:trace contextRef="#ctx0" brushRef="#br0" timeOffset="17018.9251">16551 6849 600 0,'-12'-4'224'0,"12"4"-176"0,0 7-12 0,-9 1 184 15,9 3-128-15,0 20 112 16,0 3-116-16,-8 19 60 16,-1 3-88-16,5 9 4 15,4-8-40-15,-4-4 12 16,-1-4-20-16,-3-11-16 16,4-4-4-16,-5-8-312 15,5-3 168-15,0-8-464 16,8 0 344-16</inkml:trace>
        </inkml:traceGroup>
        <inkml:traceGroup>
          <inkml:annotationXML>
            <emma:emma xmlns:emma="http://www.w3.org/2003/04/emma" version="1.0">
              <emma:interpretation id="{A6CEA965-C78F-4007-9B9E-C95882D00995}" emma:medium="tactile" emma:mode="ink">
                <msink:context xmlns:msink="http://schemas.microsoft.com/ink/2010/main" type="inkWord" rotatedBoundingBox="19359,6700 21812,6619 21849,7738 19396,781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993.0724">17463 6867 540 0,'-9'-18'200'0,"9"18"-156"0,9-8-12 0,-5 0 236 15,0 8-152-15,13-3 104 16,5 3-128-16,16-8 132 16,5 8-124-16,16-11 100 15,9 7-116-15,13 0-44 16,0 4-24-16,0-4 8 15,-9 1-12-15,-16-1-188 16,-5 8 92-16,-30-8-212 16,-4 4 168-16,-34-4-184 15,4 4 176-15,-16-8-100 16,-6 8 140-16,-3 0 40 16,4 4 36-16,0 0 28 15,8 0-4-15,-3 0 140 16,16 3-80-16,-4 4 72 15,8 12-80-15,-3 11 56 16,7 4-60-16,-3 23 60 16,-1-1-64-16,5 12-8 15,4-4-24-15,0-3 76 16,4-9-48-16,-4-6 24 16,0-9-40-16,-4-3 80 15,0-8-60-15,-9-7 20 0,4 0-36 16,-8-12 56-16,5-3-48 15,-18-8 28 1,9 7-40-16,-18-14 28 0,9 7-32 16,-12-12 20-16,12 1-24 0,-8-8-88 15,21 0 36-15,0-7-324 16,8-5 196-16,9-14-496 16,17-4 372-16</inkml:trace>
          <inkml:trace contextRef="#ctx0" brushRef="#br0" timeOffset="18176.852">17663 6625 976 0,'0'-26'360'0,"0"26"-280"0,34-12-20 0,-17 5 240 15,0 7-176-15,9-8 48 16,-5 1-104-16,9-5-44 15,4 9-12-15,17-5-400 16,0 8 212-16</inkml:trace>
          <inkml:trace contextRef="#ctx0" brushRef="#br0" timeOffset="18581.4139">18429 6894 464 0,'-12'-11'176'0,"12"11"-140"0,12 0-8 0,-3 0 208 15,-9 0-136-15,8 3 116 16,-8 9-124-16,13 3 144 16,-4 4-132-16,21 11 80 15,-5 4-104-15,13 8 16 16,5-1-56-16,8 5-16 15,-13-1-12-15,-12-11 16 16,-1-3-16-16,-12-12-92 16,0-1 44-16,-13-10-316 15,0-4 196-15</inkml:trace>
          <inkml:trace contextRef="#ctx0" brushRef="#br0" timeOffset="19658.4251">19379 6777 520 0,'-9'-15'192'0,"9"15"-152"0,0-19-8 0,0 15 176 15,0 4-120-15,0-4 36 16,13 4-76-16,4-4 76 16,5 0-68-16,7 4 68 15,5 0-68-15,9-7 40 16,0 7-56-16,-14 0 24 16,10 7-36-16,-18 1-8 15,5-8-12-15,-14 8 4 16,1-1-8-16,-13-3 24 15,0 4-16-15,-21-1 4 16,8 8-8-16,-17-7-16 16,9 3 4-16,-30 0-16 15,21 5 12-15,-13-5-4 16,9 4 4-16,-8 0-36 16,12-7 24-16,-8-1-28 15,8 5 28-15,9-5 8 16,-1 1 12-16,18 3-28 15,4 1 16-15,17 10-12 16,13 1 12-16,21 7-20 16,0 1 20-16,13 6-12 0,-4 1 12 0,-14 0 36 15,1 0-16-15,-17-4-36 16,0-4 16-16,-17-3 36 16,-1-1-12-16,-24-3 52 15,12-4-36-15,-5-4 92 16,-7 0-68-16,-14 0-16 15,9 4-20-15,-9-7 20 16,9 3-20-16,-12-8 12 16,3 1-16-16,-8-4-8 15,-4 0 0-15,-9-8-4 16,4 0 0-16,1-4 16 16,8 1-8-16,4-8 16 15,9 7-16-15,3-15-136 16,14 12 72-16,8-4-440 15,35 4 276-15</inkml:trace>
          <inkml:trace contextRef="#ctx0" brushRef="#br0" timeOffset="18985.4888">19370 6678 456 0,'-21'15'168'0,"21"-15"-128"0,-25 42-16 16,12-15 44-1,9 3-44-15,-18 27 0 16,18 7-16-16,-22 15-228 16,22-10 124-16</inkml:trace>
          <inkml:trace contextRef="#ctx0" brushRef="#br0" timeOffset="18802.6027">18834 6886 984 0,'-43'19'368'0,"43"-19"-288"0,-42 34-20 0,20-7 64 15,1 3-80-15,-21 12-20 16,12 3-12-16,-4 4-4 16,4 1-4-16,0-12-292 15,13-4 156-15</inkml:trace>
          <inkml:trace contextRef="#ctx0" brushRef="#br0" timeOffset="20486.2069">19106 7140 580 0,'0'0'216'0,"0"0"-168"0,0 15-12 0,0-7 128 15,0 3-96-15,0 4 80 16,5 0-88-16,-5 1-4 16,0 2-36-16,0-2-4 15,8 2-8-15,-8-6-156 16,0-5 80-16,0-3-492 16,0 0 312-16</inkml:trace>
          <inkml:trace contextRef="#ctx0" brushRef="#br0" timeOffset="20051.5511">19341 6391 716 0,'-13'-16'264'0,"13"16"-204"0,21-11-16 0,-12 3 248 15,3 8-168-15,14-7 144 16,8 7-156-16,9 0 64 16,12 0-104-16,-8 7-12 15,17-3-36-15,-13 0 12 16,0 4-24-16,0-5-20 15,-8 1 0-15,-14-4-216 16,1 4 124-16</inkml:trace>
        </inkml:traceGroup>
      </inkml:traceGroup>
    </inkml:traceGroup>
    <inkml:traceGroup>
      <inkml:annotationXML>
        <emma:emma xmlns:emma="http://www.w3.org/2003/04/emma" version="1.0">
          <emma:interpretation id="{860241C7-6047-4BBD-BC94-C0B35BCB459B}" emma:medium="tactile" emma:mode="ink">
            <msink:context xmlns:msink="http://schemas.microsoft.com/ink/2010/main" type="paragraph" rotatedBoundingBox="4460,8799 19080,8947 19058,11156 4437,11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CF53F-9BDC-405E-BA36-9D7471FFBDFE}" emma:medium="tactile" emma:mode="ink">
              <msink:context xmlns:msink="http://schemas.microsoft.com/ink/2010/main" type="line" rotatedBoundingBox="4460,8799 19080,8947 19058,11156 4437,11008"/>
            </emma:interpretation>
          </emma:emma>
        </inkml:annotationXML>
        <inkml:traceGroup>
          <inkml:annotationXML>
            <emma:emma xmlns:emma="http://www.w3.org/2003/04/emma" version="1.0">
              <emma:interpretation id="{5A1E0F0C-4CB3-4309-B10C-4938C0205B9C}" emma:medium="tactile" emma:mode="ink">
                <msink:context xmlns:msink="http://schemas.microsoft.com/ink/2010/main" type="inkWord" rotatedBoundingBox="4454,9319 8607,9361 8592,10846 4439,1080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131.3874">2844 9737 520 0,'0'15'192'0,"4"-8"-152"0,1 16-8 0,-1-8 80 16,0 0-68-16,9 4 60 16,4 4-60-16,21-4 4 15,9 0-28-15,17-4 16 16,0-4-24-16,8-7 24 15,-8-4-24-15,-4-11 32 16,-9-1-28-16,-8-14 40 16,-5 3-32-16,-13-18 12 15,-8 6-20-15,-8-14 20 16,-5 8-24-16,-8-5-4 16,0 5-4-16,-13-9-4 15,0 24 0-15,-13-4 0 16,4 7 0-16,-21 4 0 15,5 8 0-15,-22 7-12 16,13 11 8-16,-17 12-16 16,12 8 12-16,5 18 12 15,9 1 0-15,3 14 16 0,14-3-12 16,8 7 16-16,8-7-16 16,9 7 4-16,5-7-4 15,3 15-8-15,5-8 4 0,-9 12 12 16,9-8-8-16,-13-3 16 15,4-9-16-15,-17-3 4 16,1-11-4-16,-14-8 12 16,9-7-12-16,-13-12 16 15,-4-4-16-15,-17-15-4 16,13-3 0-16,-22-8-32 16,18-4 16-16,-1-15-260 15,5 0 152-15</inkml:trace>
          <inkml:trace contextRef="#ctx0" brushRef="#br0" timeOffset="11896.9789">3594 9411 644 0,'38'-23'236'0,"-38"23"-180"0,55-15-20 0,-21 8 44 15,-4 7-52-15,4-4 32 16,5 4-32-16,-1 0 16 16,-4 7-24-16,-4 1 8 15,0 3-16-15,-13 8 28 16,0 8-24-16,-9 11 4 15,1 3-12-15,-9 16-8 16,4-4 4-16,-8 8 12 16,4-8-8-16,-9-4 24 15,5-8-20 1,-5-6 4-16,5-5-8 0,4-8-8 16,4 1 4-16,1-8 12 15,7-3-8-15,1-9-4 16,4-3 0-16,5-11-16 15,-1 4 8-15,4-16 12 16,1 4-4-16,0-15 8 16,3 4-8-16,-7-16-4 15,3 5 4-15,-4-12-16 16,5 11 8-16,-9-7 12 0,4 15-4 16,1-4-20-16,-1 11 8 15,0-3 20-15,0 11-4 0,1-4-20 31,3 4 4-31,-8 8 32 0,5 0-16 16,-1-1 52-16,0 5-32 0,1-1 56 16,3 8-48-16,-4-4 20 15,-4 8-36-15,5-4-8 16,-5 12-8-16,-4-5-16 16,-1 1 8-16,-3-4-332 15,-1-1 184-15,-8 1-432 16,5 0 328-16</inkml:trace>
          <inkml:trace contextRef="#ctx0" brushRef="#br0" timeOffset="12129.5983">4041 9086 592 0,'4'-8'220'0,"-4"8"-172"0,9-4-12 16,-1 0 216-1,5 8-144-15,12-8 64 16,5 1-104-16,17-5 4 16,4 4-40-16,17 0-276 15,0 4 132-15</inkml:trace>
          <inkml:trace contextRef="#ctx0" brushRef="#br0" timeOffset="12573.2781">5216 9650 768 0,'-47'18'284'0,"47"-18"-220"16,-13 8-20-16,13-4 252 0,9 0-172 15,8-8 48-15,9 4-104 0,16-8-32 16,-8 1-24-16,17-8-212 16,5 7 108-16</inkml:trace>
          <inkml:trace contextRef="#ctx0" brushRef="#br0" timeOffset="12431.4004">5259 9411 728 0,'0'-4'268'16,"0"4"-208"-16,12 0-16 0,-3 0 44 15,4 0-56-15,8-3 4 16,9 3-20-16,0-8-160 15,4 8 76-15,4 0-352 16,-4 4 236-16</inkml:trace>
          <inkml:trace contextRef="#ctx0" brushRef="#br0" timeOffset="13160.8737">6519 9313 496 0,'0'0'184'0,"0"0"-140"0,-21 19-16 0,12-8 84 16,9 4-68-16,-8 15 96 15,-1 4-80-15,1 23-12 16,3 0-28-16,-3 11 28 16,4-7-24-16,-13-5 12 15,17-3-20-15,-13-11 64 16,4-4-48-16,-8-12 16 15,9-3-32-15,-9-8 36 16,8 0-28-16,-16-7 48 16,8 3-40-16,-17-7 72 15,8 0-56-15,-8-4 0 16,4 0-28-16,-4-4-4 16,13 0-8-16,-9-7-16 15,13 0 4-15,-4-20-304 16,12 5 168-16,5-35-472 15,8 5 344-15</inkml:trace>
          <inkml:trace contextRef="#ctx0" brushRef="#br0" timeOffset="13371.0821">6161 9157 780 0,'-8'-7'288'0,"8"7"-224"0,8 0-20 0,1 0 224 31,4 0-156-31,16 0 44 0,6 4-92 16,11-1-24-16,1 1-24 0,9 0-356 16,-5 0 188-16</inkml:trace>
          <inkml:trace contextRef="#ctx0" brushRef="#br0" timeOffset="12861.5442">6225 9286 924 0,'30'-11'340'0,"-30"11"-260"16,72-4-28-16,-33 4 28 15,3 4-56-15,9-4-12 16,9 0-4-16,-9 0-28 16,-8 7 12-16,-9-3-172 15,-13 4 100-15,-12-8-164 16,-1 4 140-16,-16-1-124 16,-1 1 132-16</inkml:trace>
        </inkml:traceGroup>
        <inkml:traceGroup>
          <inkml:annotationXML>
            <emma:emma xmlns:emma="http://www.w3.org/2003/04/emma" version="1.0">
              <emma:interpretation id="{C91483D3-F586-4316-88D6-F1A20667625E}" emma:medium="tactile" emma:mode="ink">
                <msink:context xmlns:msink="http://schemas.microsoft.com/ink/2010/main" type="inkWord" rotatedBoundingBox="11353,9332 14400,9363 14386,10709 11339,106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3111.5876">9496 9680 352 0,'-9'-4'132'0,"9"4"-104"0,-4-4-8 0,0 0 148 16,8 4-96-1,-4-3 88-15,0-1-96 0,-4-4 84 16,4 8-88-16,-5-7 52 16,1 7-68-16,-4-4 48 15,3 4-52-15,-8 0 16 16,9 8-36-16,-4-5 8 16,3 5-16-16,5-4 20 15,9-1-20-15,4-3 48 16,4 4-32-16,25-8-16 15,9 1-4-15,22-9 0 16,-1 5-4-16,13-12-4 16,-4 7 4-16,9-6 4 15,-1 6-4-15,-4 1 8 16,-4 3-8-16,-8 1 32 16,-22-1-20-16,-9 8 20 15,-8 0-20-15,-8-7 36 16,-5 10-28-16,-12-3 4 15,-5 0-16-15,-4 4 0 16,0 4-4-16,-4 3-24 16,-1 4 8-16,-7 8 12 15,3 0 0-15,-16 14 16 0,3-2-12 16,-16 6-4-16,4 8 0 16,-13 4-32-16,5-3 16 0,-10 10 12 15,14-3 4-15,-4 11 8 16,20-7-8-16,-8-5-4 15,9-3 4-15,-9-11 4 16,18-8-4-16,-10-11-4 16,5-4 4-16,-4-27-4 15,8 4 0-15,-17-26-12 16,13 0 8-16,-8-23 4 16,-1 4 0-16,-8-8 8 15,4 8-4-15,1-8-12 16,-1 15 4-16,-9-11-4 15,10 12 0-15,-10-5 24 16,14 8-8-16,-5 0 24 16,13 8-20-16,0 0 12 15,8 11-12-15,1 0-8 16,4 8 0-16,4 3-32 16,4 12 16-16</inkml:trace>
          <inkml:trace contextRef="#ctx0" brushRef="#br0" timeOffset="33643.3958">11271 9737 600 0,'-12'-38'224'0,"12"38"-176"16,-22-4-12-16,5 8 184 16,4 3-128-16,-25 12 96 15,8 8-108-15,-42 7 32 16,17 4-64-16,-26 7-32 15,8 0-16-15,-8 5 24 16,9-5-12-16,-13 4-12 16,12-7-4-16,-8 0-112 15,22-5 64-15,8-14-280 16,17-8 188-16,25-15-424 0,9-3 324 16</inkml:trace>
          <inkml:trace contextRef="#ctx0" brushRef="#br0" timeOffset="33389.2437">10581 9797 728 0,'0'34'268'0,"0"-34"-208"0,22 49-16 0,-5-26 96 15,13-4-84-15,21 11 24 16,4 1-48-16,26 6 12 16,-9 1-24-16,-8 4-16 15,4-4-8-15,-17-8 20 16,-4 0-8-16,-17-11 4 16,-9 0-4-16,-4-15-304 15,-4-4 160-15</inkml:trace>
          <inkml:trace contextRef="#ctx0" brushRef="#br0" timeOffset="34191.4981">12404 9619 488 0,'43'-45'180'0,"-43"45"-140"0,21-34-12 0,-21 19 84 16,8 3-68-16,-20-10 80 15,3 6-72-15,-34-6-16 16,5 7-24-16,-34-1-20 16,8 9 4-16,-8-1 12 15,20 8-4-15,-7-3-20 16,16 3 8-16,1-4 100 16,12 4-48-16,9-4 36 15,4 8-48-15,4-4 44 16,4 0-44-16,-4 0 20 15,5 7-32-15,-5 8 8 16,5 8-16-16,-5 26 20 16,-4 4-20-16,-4 23 4 15,8 0-8-15,-4 3-8 16,12-7 4-16,-12 8 4 16,17-8-4-16,-8 3 16 0,12-10-12 15,-4-5 16-15,0-11-16 0,-4-15 16 31,4-3-16-31,-13-12-4 0,5-4 0 0,-5-8-4 16,4 1 0-16,1-8-12 16,4 4 8-16,4-4-16 15,12 0 12-15,1 0 4 16,8 3 4-16,9-3 8 31,4 8-4-31,5-4-20 0,3 3 8 0,1 1-12 16,-5 3 8-16,0-11-160 15,-4 8 96-15,-4-12-136 16,0 4 120-16,-9-11-228 16,1 3 180-16</inkml:trace>
          <inkml:trace contextRef="#ctx0" brushRef="#br0" timeOffset="34435.6433">11655 10020 736 0,'-52'-26'272'0,"52"26"-208"0,0-4-20 16,9 0 160-1,12 4-120-15,9 0 124 16,13 0-120-16,16-7 52 16,-8 7-80-16,17-15-24 15,1 11-24-15,3-4-56 16,0 5 28-16,-12-9-228 0,-5 8 136 0,-12-7-216 15,-9 3 184-15,-13-14-392 16,1 3 300-16</inkml:trace>
          <inkml:trace contextRef="#ctx0" brushRef="#br0" timeOffset="34708.8698">11876 9074 1120 0,'8'-4'416'0,"-8"4"-324"0,9 4-24 15,4 0 252 1,4 0-188-16,25 0 72 15,9-4-124-15,30 0-28 16,0 3-32-16,0-3-200 16,0-3 96-16,-4 6-732 15,-18 5 452-15</inkml:trace>
        </inkml:traceGroup>
        <inkml:traceGroup>
          <inkml:annotationXML>
            <emma:emma xmlns:emma="http://www.w3.org/2003/04/emma" version="1.0">
              <emma:interpretation id="{6D015C6E-0901-4F58-B562-27D1EF7B2B98}" emma:medium="tactile" emma:mode="ink">
                <msink:context xmlns:msink="http://schemas.microsoft.com/ink/2010/main" type="inkWord" rotatedBoundingBox="15019,8906 19080,8947 19058,11156 14997,1111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621.0762">13090 10070 1008 0,'-5'0'372'0,"5"0"-288"0,22 3-24 0,-5-3 248 31,0 4-180-31,8-8-32 0,5 4-64 0,17 0-8 16,0-7-16-16,17-1-28 16,-1 5 8-16,10-5-252 15,-9 8 148-15,0-4-264 16,-9 4 220-16,0-4-268 16,-8 4 244-16</inkml:trace>
          <inkml:trace contextRef="#ctx0" brushRef="#br0" timeOffset="35412.4252">13153 9899 748 0,'-12'-7'276'0,"12"3"-216"0,-5 0-16 0,5 0 172 16,9 4-128-16,-1-3 116 16,9-1-120-16,5-4 52 15,3 8-76-15,14-7 0 16,3-1-36-16,14 1-4 16,3 3-12-16,5 0-120 15,-9 8 60-15,-8-4-332 16,-8 4 216-16,-18 3-500 15,-8 8 376-15</inkml:trace>
          <inkml:trace contextRef="#ctx0" brushRef="#br0" timeOffset="35862.6499">14235 9839 1060 0,'-9'0'392'16,"9"0"-304"-16,13-4-28 0,0 0 164 16,4 4-136-16,17-4 8 15,4 4-56-15,14-7-56 16,-1 3 8-16,21-3-448 16,-4 3 248-16</inkml:trace>
          <inkml:trace contextRef="#ctx0" brushRef="#br0" timeOffset="36388.1118">14976 9025 580 0,'-55'-87'216'0,"55"87"-168"0,8-61-12 0,5 35 84 15,4 11-72-15,13 0 112 16,4 3-88-16,17 12 76 16,4 8-84-16,22 33-24 15,4 16-24-15,8 19 20 16,-4 3-20-16,-16 16 12 16,-1-8-16-16,-30 12-16 15,-8-9 0-15,-34-6 20 16,-5-12-8-16,-42-12 24 15,0-11-20-15,-26-18 4 16,13-9-8-16,-8-22 20 16,17-7-16-16,-1-31 56 15,18 0-36-15,17-19-32 16,16 8-4-16,18-8-36 16,8 12 24-16,30-1-92 15,9 12 60-15,25 4-444 16,-4 7 272-16</inkml:trace>
          <inkml:trace contextRef="#ctx0" brushRef="#br0" timeOffset="36499.4086">16228 8900 676 0,'8'-23'248'0,"-8"23"-192"0,5 4-16 0,-10 11 100 15,5 4-84-15,-4 23 32 16,0 3-52-16,-13 20 4 15,4-5-24-15,-8 12 8 16,4 0-12-16,-5 4-8 16,1-1 0-16,8-6-4 15,5-16 0-15,-5-4-88 16,5-15 48-16,8-19-224 16,0-7 148-16</inkml:trace>
          <inkml:trace contextRef="#ctx0" brushRef="#br0" timeOffset="37062.6674">16173 9059 436 0,'0'-30'160'0,"0"30"-124"0,12-31-8 0,-3 16 184 16,4 4-120-16,8-8 124 15,4 8-128-15,14-4 104 16,3 7-108 0,9 4 52-16,-4 12-76 0,13 11-16 15,-5 7-28-15,-4 8-20 16,-4 0 0-16,-26 4 48 15,-8 0-24-15,-34 0 0 16,0-4-12-16,-26-8 4 16,4 1-8-16,-16-8-28 15,8-4 12-15,-9-7-4 16,9-1 8-16,8-7-28 16,13 0 20-16,26 0-56 15,13 0 40-15,25 4 0 16,4 4 16-16,17 3 28 15,1 0-4-15,12 12-12 16,-4 0 0-16,-5 11 12 16,-3 4-4-16,-22 7 16 15,-17-3-12-15,-34 3 92 16,-13-3-52-16,-13-4 64 16,-3-4-60-16,-23-15-4 15,1-1-28-15,-4-14 60 16,8 0-48-16,-4-12-20 15,13 1-12-15,8-20-44 0,13 8 24 16,12-22-372-16,18-1 216 16</inkml:trace>
          <inkml:trace contextRef="#ctx0" brushRef="#br0" timeOffset="37817.5996">15095 10013 404 0,'-25'-8'148'0,"25"8"-112"0,0-7-12 0,0-1 224 16,0 8-140-16,4 0 140 15,4-4-140-15,1 4 12 16,-1 0-72-16,5-7 44 15,4 7-56-15,17-8 28 16,5 8-36-16,46-7 36 16,8 7-36-16,65 0-24 15,0-8-4-15,55-3 88 16,-18 11-48-16,31-12 16 16,-30 9-32-16,-21-1-20 15,-31 0-8-15,-29-4-4 16,-30 5 0-16,-33-5-20 15,-10 8 16-15,-33-4-224 16,-9 8 128-16,-22-4-268 16,-7 8 208-16</inkml:trace>
          <inkml:trace contextRef="#ctx0" brushRef="#br0" timeOffset="37286.6362">16330 8756 800 0,'9'-30'296'0,"-9"30"-232"0,34-11-16 0,-17 3 168 16,4 4-128-16,22-7 80 16,8 3-100-16,25-3-8 15,1 3-40-15,17 1-64 16,-13 7 20-16,-9 0-412 15,-12 7 240-15</inkml:trace>
          <inkml:trace contextRef="#ctx0" brushRef="#br0" timeOffset="38365.727">15197 10312 748 0,'-12'-4'276'0,"12"4"-216"0,17-26-16 0,8 14 76 16,9 5-76-16,34-1 96 15,9 4-80-15,12 16-12 16,-3 3-28-16,-10 19-24 16,-8 11 0-16,-17 5-40 15,-4-1 24-15,-34 0-48 16,0 0 40-16,-34 0 16 16,-1-3 8-16,-42-5 28 15,5-3-12-15,-26-15 24 16,4-8-24-16,4-19 24 15,17 4-24-15,9-22 48 16,17 3-32-16,17-8-24 0,17 1-4 16,34-1-20-1,17 5 12-15,30-9 56 0,13 16-24 16,30 0 96-16,-1 4-68 16,18-1-32-16,-14 8-16 15,-3 1 4-15,-22 6-4 0,-13-3-12 16,-12 0 4-1,-17 0 40-15,-9 0-24 0,-21 0 60 16,-5 0-40-16,-12-7-8 16,0 3-12-16,-9 0-12 15,-4 4 4-15,0-3-356 16,0 3 192-16,-4-4-440 16,-1 8 340-16</inkml:trace>
          <inkml:trace contextRef="#ctx0" brushRef="#br0" timeOffset="38681.1189">16390 10236 372 0,'-17'-19'140'0,"17"19"-112"0,8-7-4 16,-8 7 152-1,0 7-100-15,0 5 140 16,4 3-128-16,-8 11 72 15,-4 8-92-15,-9 16 96 16,0-1-92-16,-22-4 24 16,5 4-56-16,-13 1 64 15,13-5-56-15,0 4 8 16,9 0-32-16,16-3 12 16,13-5-20-16,30-10 28 0,9-5-28 0,17-11 4 15,4-3-12-15,12-12 12 16,1 0-12-16,-1 0-336 15,-7-4 176-15,-14 0-580 16,-4 0 408-16</inkml:trace>
        </inkml:traceGroup>
      </inkml:traceGroup>
    </inkml:traceGroup>
    <inkml:traceGroup>
      <inkml:annotationXML>
        <emma:emma xmlns:emma="http://www.w3.org/2003/04/emma" version="1.0">
          <emma:interpretation id="{EBEC2FC0-356C-4971-AA95-C70019E54889}" emma:medium="tactile" emma:mode="ink">
            <msink:context xmlns:msink="http://schemas.microsoft.com/ink/2010/main" type="paragraph" rotatedBoundingBox="9220,11565 20419,11458 20439,13552 9240,136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6FF465-F459-445C-8C40-9EC4ADE29533}" emma:medium="tactile" emma:mode="ink">
              <msink:context xmlns:msink="http://schemas.microsoft.com/ink/2010/main" type="line" rotatedBoundingBox="9220,11565 20419,11458 20439,13552 9240,13658"/>
            </emma:interpretation>
          </emma:emma>
        </inkml:annotationXML>
        <inkml:traceGroup>
          <inkml:annotationXML>
            <emma:emma xmlns:emma="http://www.w3.org/2003/04/emma" version="1.0">
              <emma:interpretation id="{5273693A-CF13-4F9D-85B4-F1982DDA1A8E}" emma:medium="tactile" emma:mode="ink">
                <msink:context xmlns:msink="http://schemas.microsoft.com/ink/2010/main" type="inkWord" rotatedBoundingBox="9220,11565 13352,11525 13372,13619 9240,1365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241.6729">8670 11436 684 0,'12'-34'252'0,"-12"34"-192"0,13-26-20 0,-9 10 40 16,1 9-52-16,-5-1 40 15,8-3-36-15,-16 3-8 16,8 1-16-16,-22-1-24 16,10 8 8-16,-27-7 4 15,9 3 4-15,-34-4 16 16,13 8-8-16,-21 8-28 15,12 3 8-15,-12 12 12 16,21 7 4-16,0 23 32 16,17 8-20-16,4 14 12 15,21 9-16-15,-3 18-8 16,12 8 0-16,0 11-4 16,8-8 0-16,-8 1 8 15,0-16-4-15,-8-11 8 0,8-15-8 16,-22-7 140-1,14-12-80-15,-26-16 52 0,12-10-68 0,-24-23 56 16,3-4-64-16,-12-19 36 16,-5-4-44-16,0 0-28 15,5-7-4-15,4 0-124 16,30 0 68-16,4-1-356 16,17 9 228-16</inkml:trace>
          <inkml:trace contextRef="#ctx0" brushRef="#br0" timeOffset="45886.4082">9342 11822 528 0,'43'-15'196'0,"-43"15"-152"0,21-11-12 15,-12 7 116 1,3 4-88-16,-12-8 96 15,9 5-88-15,-9-5 4 16,0 8-48-16,-9-8 48 16,1 5-40-16,-9-5-24 15,4 0-8-15,-12-7 0 16,8 0 0-16,-13-8-12 16,4 5 8-16,-8-9 28 15,9 8-12-15,-1 0-12 0,5 12-4 16,-5 7-4-16,5 11 0 0,-9 15 32 31,9 5-12-31,-9 10 24 0,4 5-24 0,-12 18 4 16,17 8-8-16,-13 15 4 15,8-11-8 1,-8 0 60-16,17-5-36 0,-8-14 40 16,16-11-36-16,1-12-8 15,3-4-16-15,-3-11-16 16,8-4 4-16,8-7 12 15,5-1-4-15,-4-7-12 16,25 4 4-16,-5-4 4 16,10 4 0-16,3-4-20 15,1 7 12-15,8 1 4 16,-8 0 4-16,-5-5-116 16,5 5 64-16,-14-8-192 15,5 0 140-15</inkml:trace>
          <inkml:trace contextRef="#ctx0" brushRef="#br0" timeOffset="45991.6874">8951 12212 612 0,'-64'-30'228'0,"64"30"-180"0,-17-19-12 0,17 4 184 31,0 7-128-31,17-3 184 0,4-4-156 15,13-1 52-15,17 9-100 0,9-1-32 16,-9 5-24-16,13-5-4 16,-5 8-8-16,14-4-28 15,-22 8 12-15,4-8-164 16,-8 4 100-16,-13-7-348 16,-13-1 236-16</inkml:trace>
          <inkml:trace contextRef="#ctx0" brushRef="#br0" timeOffset="46173.6713">9189 11376 924 0,'-34'-42'340'0,"34"42"-260"16,4-15-28-16,-4 15 212 15,17 0-156-15,-4 0 36 16,8 0-88-16,1 0-52 15,3 7-4-15,1 1-400 16,3 3 220-16</inkml:trace>
          <inkml:trace contextRef="#ctx0" brushRef="#br0" timeOffset="46443.8915">9879 12159 1320 0,'-34'-23'488'0,"34"23"-380"0,-9-3-28 0,9-1 8 15,0 4-64-15,0-4-188 16,9 8 92-16</inkml:trace>
          <inkml:trace contextRef="#ctx0" brushRef="#br0" timeOffset="47164.3109">10611 12080 684 0,'-4'-27'252'0,"4"27"-192"0,-9-23-20 16,9 12 76 0,-8 3-72-16,-1-7 8 15,5 4-32-15,-13-4-12 16,0 7-4-16,-17 4 48 0,9 8-28 15,-14 15 96-15,-3 8-68 0,12 11 12 16,4 3-40-16,9 5 4 16,9-5-16-16,12-11-8 15,13-3 0-15,13-19-4 16,0-1 0-16,12-22-80 16,1-4 44-16,-5-23-92 15,9 5 72-15,-9-16 36 16,-4 7 16-16,-8-11 16 15,-5 8-8-15,-12-8 32 16,-5 8-20-16,-13 4 216 16,5 14-128-16,-17 20 8 15,8 11-68-15,-12 19 32 16,8 11-44-16,-9 20-16 16,9-1-8-16,4 19-20 15,9 0 8-15,8 0 4 16,5-4 0-16,8-14-12 15,8-12 8-15,18-23-68 16,8-4 40-16,21-34 4 16,5 1 16-16,0-31 12 15,-9 0 0-15,-9-8 8 16,-12 4-4-16,0-18 24 16,-17 18-16-16,-9-19 76 15,-4 16-52-15,-4 3 120 16,0 15-88-16,-9 4 28 0,0 16-56 15,-8 18 40 1,0 11-48-16,-18 24 12 0,5 10-28 0,-17 12-16 16,5 4-4-16,-23 15-4 15,14 0 0-15,4 11 8 16,17 0 0-16,13-7-44 16,12-8 24-16,18-15-152 15,4-19 96-15,8-15-204 16,5-4 156-16,-1-30-424 15,-4 4 308-15</inkml:trace>
          <inkml:trace contextRef="#ctx0" brushRef="#br0" timeOffset="48199.6795">11084 11285 520 0,'-13'-4'192'0,"13"4"-152"0,-13-8-8 16,5 5 272 0,8 3-172-16,-9-4 220 15,1 0-200-15,-1 0 64 16,9 4-128-16,13 0-8 16,4 4-44-16,17-4-16 15,5 4-12-15,12-8-8 16,-9 4 4-16,9-8 12 15,-4 5-8-15,0-5-116 16,-9 8 56-16,-21-4-236 0,-4 8 164 0,-21-4-440 16,-1 8 316-16</inkml:trace>
          <inkml:trace contextRef="#ctx0" brushRef="#br0" timeOffset="53078.9041">7711 13124 236 0,'0'-4'88'0,"0"4"-68"0,9 4-4 15,-9-8 68 1,8 4-48-16,1-3 4 15,-5 6-24-15,-4-6-28 16,9 3 4-16,-9-4 4 16,0 8 4-16,0-8 0 15,0 4 0-15,-9-4 44 16,9 4-24-16,-13-4 36 16,13 4-32-16,-8-3 4 15,8 3-16-15,-9-4 28 16,9 0-24-16,0-4 32 15,0 8-32-15,0-7-4 0,0 7-8 0,-12-4 40 16,12 4-24-16,-13-4 24 16,4 0-24-16,-8-3 16 15,5 3-20-15,-10-7 8 16,14 3-12-16,-22 1 20 16,9 3-20-16,-5 0-4 15,1 4-4-15,-1 4 40 16,5 3-24-16,-5 5 44 15,5-1-36-15,-9 4 40 16,17 4-40-16,0 0 56 16,-4 0-48-16,5 4 20 15,3 3-36-15,1 1 36 16,8 3-32-16,0 0 20 16,0 1-24-16,8-1-8 15,13-7-8-15,9-12 12 16,9 0-8-16,12-11-4 15,-4 0 0-15,12-7-40 16,1 3 20-16,-18-4-216 16,1 8 132-16,-5-7-324 15,-12-1 240-15</inkml:trace>
          <inkml:trace contextRef="#ctx0" brushRef="#br0" timeOffset="53709.1061">7992 11890 228 0,'-8'-7'84'0,"8"7"-64"0,-13-8-8 16,13-3 172-1,0 11-104-15,-8-8 152 16,3-7-132-16,-12-4 72 16,17 12-100-16,-12-9 8 15,3 5-48-15,-4-4-4 16,-4 7-16-16,-4 8 28 16,0 0-24-16,-9 8 76 15,0 7-56-15,4 4 76 16,5-4-64-16,4 15 52 15,9 1-56-15,25 10 4 16,4-7-28-16,13 1-12 0,4-1-4 0,5-12 12 16,8-3-8-1,0-11 16-15,0-8-16 16,0-15-12-16,0 3 0 0,-21-14-4 16,-4 7 0-16,-26-11 8 15,8 7 0-15,-29-11 8 16,0 7-4-16,-9-7 8 15,9 12-8-15,-9-5-28 16,17 8 12-16,-4 12-56 16,4-1 36-16,13 16-372 15,0 3 224-15</inkml:trace>
        </inkml:traceGroup>
        <inkml:traceGroup>
          <inkml:annotationXML>
            <emma:emma xmlns:emma="http://www.w3.org/2003/04/emma" version="1.0">
              <emma:interpretation id="{A0A4A788-46B0-4763-BF9E-319BDC83F1AE}" emma:medium="tactile" emma:mode="ink">
                <msink:context xmlns:msink="http://schemas.microsoft.com/ink/2010/main" type="inkWord" rotatedBoundingBox="14286,12363 14693,12359 14696,12746 14290,1275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4973.9786">12378 12447 624 0,'-8'0'228'0,"8"0"-176"0,25 4-16 0,-8-1 148 16,5 5-108-16,8-8 24 16,-1 0-60-16,10 0-36 15,-1-4-4-15,9 0-132 16,-5 8 72-16</inkml:trace>
          <inkml:trace contextRef="#ctx0" brushRef="#br0" timeOffset="54777.5077">12447 12083 436 0,'-5'-7'160'0,"5"7"-124"0,-4 0-8 16,0 0 124-16,8 0-88 16,0 0 52-16,5 7-68 15,4-7 64-15,8 0-64 0,4 8 0 16,5-8-28-16,4 4 4 16,5 3-12-16,3 5 0 15,1-1-4-15,-5 0-68 16,0 4 32-16</inkml:trace>
        </inkml:traceGroup>
        <inkml:traceGroup>
          <inkml:annotationXML>
            <emma:emma xmlns:emma="http://www.w3.org/2003/04/emma" version="1.0">
              <emma:interpretation id="{5D4ADE95-C1A9-42EF-8C09-25517E77C1D1}" emma:medium="tactile" emma:mode="ink">
                <msink:context xmlns:msink="http://schemas.microsoft.com/ink/2010/main" type="inkWord" rotatedBoundingBox="15325,11793 17020,11777 17035,13359 15340,1337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7057.1544">13422 12261 392 0,'-9'-7'148'0,"9"7"-116"0,0 0-8 16,0 0 144 0,9 0-96-16,8 0 120 15,4 0-108-15,13 0 52 16,-4 7-76-16,12-7-24 16,10 4-24-16,-6 0-12 15,1 3 4-15,-8 1-4 16,-10 0 0-16,-3-1-168 15,-5 1 92-15,1-12-348 0,-1 0 236 0</inkml:trace>
          <inkml:trace contextRef="#ctx0" brushRef="#br0" timeOffset="57810.1699">14320 12428 748 0,'-21'-8'276'0,"21"8"-216"0,4-4-16 16,0 1 188 0,9 3-136-16,17-8 8 15,4-7-64-15,26-4 40 0,4 8-44 0,25-4-16 31,0 7-12-31,9 0-96 0,-8 1 48 0,-14 3-196 16,-16 4 132-16</inkml:trace>
          <inkml:trace contextRef="#ctx0" brushRef="#br0" timeOffset="57601.1004">14695 11940 520 0,'4'-16'192'0,"-4"16"-152"0,0-11-8 0,0 7 116 16,0 0-88-16,-4-3-8 15,4-1-32-15,-9-3 4 16,1 3-16-16,-9 1-12 15,0-1 0-15,-9 8-16 16,5 8 12-16,-13-1 56 16,4 5-24-16,-8 10 32 15,12-3-28-15,1 8 8 16,12-1-20-16,13-7-8 16,8 0-4-16,14-15 4 15,3-4-4-15,14-11-28 0,3-4 12 0,14-12-108 16,-5 8 64-1,0-7 24-15,-4 7 24 0,-13-15 8 16,-5 3 0-16,-12-25 0 16,-4 10 0-16,-17-14 52 15,0 7-28-15,-5-4 104 16,-4 23-72-16,-4 7 152 16,9 16-116-16,-9 22 68 15,8 16-92-15,-8 18-28 16,9 4-24-16,-5 8 12 15,9 0-16-15,-9 3-4 16,4-3-4-16,-8 11-16 16,9-11 8-16,-9 4-236 15,4-12 132-15,-8 0-468 16,8-7 324-16</inkml:trace>
          <inkml:trace contextRef="#ctx0" brushRef="#br0" timeOffset="58379.8025">14537 12666 592 0,'-34'12'220'0,"34"-12"-172"0,-17 19-12 0,-4-4 56 16,8 0-56-16,-17 11 84 16,1 1-68-16,-14 7 0 15,13 4-32-15,-12 0 32 16,12-4-28-16,8-4-12 15,10-4-8-15,12-7 12 16,12 0-8-16,18-11-12 16,4-4 0-16,5-12 12 15,-1 4-4-15,0-15-136 16,1 0 76-16,-10-22-104 16,1 3 92-16,-17-23 8 15,-4 8 36-15,-9-7 0 16,8 7 12-16,-16 11 96 15,-1 8-44-15,-12 0 160 0,17 11-112 16,-14 12 108-16,10 3-112 0,-5 8 44 16,13 16-72-16,-8 10-8 15,8 8-28-15,0 23 4 16,-5 0-12-16,-12 7-8 16,17-3 0-16,-8-8 4 15,-1-4-4-15,-3-11-180 16,3-4 100-16,1-12-316 15,3-6 220-15</inkml:trace>
          <inkml:trace contextRef="#ctx0" brushRef="#br0" timeOffset="58498.1175">14674 12697 676 0,'-5'-19'248'0,"5"19"-192"16,30-12-16-16,-9 5 144 15,1 7-108-15,8 0 16 16,12 0-56-16,1 0-36 16,8 3 0-16,-4-3-36 15,-1 4 20-15,-7-4-232 16,-9 4 136-16,-9-4-312 16,0 0 236-16</inkml:trace>
          <inkml:trace contextRef="#ctx0" brushRef="#br0" timeOffset="58728.7316">14925 12534 424 0,'-17'0'156'0,"17"0"-120"0,-13 15-8 0,13-11 140 16,-8 11-96-16,-1 0 156 31,-4 19-128-31,-17 15 48 0,18 4-88 0,-5 0 52 16,4 8-60-16,-8-8 4 15,-1-4-32-15,5-7 40 16,9-8-36-16,3-12-4 16,5-3-16-16,17-7 4 15,9-1-8-15,17-11-152 16,12-4 80-16</inkml:trace>
        </inkml:traceGroup>
        <inkml:traceGroup>
          <inkml:annotationXML>
            <emma:emma xmlns:emma="http://www.w3.org/2003/04/emma" version="1.0">
              <emma:interpretation id="{F3368630-BFC8-4B05-8E72-F7DB9F986B92}" emma:medium="tactile" emma:mode="ink">
                <msink:context xmlns:msink="http://schemas.microsoft.com/ink/2010/main" type="inkWord" rotatedBoundingBox="17712,11744 20421,11718 20432,12863 17723,1288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8919.159">15845 11883 624 0,'0'-12'228'0,"0"12"-176"0,4-7-16 0,-4 3 96 16,0 8-80-16,0-4 76 15,0 0-72-15,0 4-32 16,0 3-12-16,-4 16 32 16,-1 7-24-16,-3 27 0 15,8 7-12-15,-9 12-8 16,9 0 4-16,-8-1-4 15,8-14 0-15,-4-8 52 16,4-8-28-16,-9-7 32 16,18-8-28-16,-9-14 8 15,0 6-20-15,0-18-16 16,0-4-4-16,0-11-104 16,0-4 60-16,0-4-96 15,4-4 84-15,4-11-76 16,1 7 76-16,-5-22-28 0,5 15 48 15,-1-26 32-15,1 7 8 0,-1-8 72 16,1 4-40-16,-5 4 112 16,4 4-84-16,5 7 64 15,4 12-72-15,9 0 16 16,-1 11-40-16,18 4 16 16,4 7-24-16,4 8-28 15,0 4 4-15,-4 11 36 16,-9 4-20-16,-8 11 8 15,-4 4-12-15,-18 16 56 16,-4-5-36-16,-29 4-56 16,-1 0 16-16,-29-7-28 15,4-4 24-15,-13-12-44 16,13-7 32-16,0-7-12 16,17-5 24-16,4-3-8 15,17 4 12-15,13-5-8 16,9 5 8-16,29 0 24 15,13 7-4-15,21 7 16 16,1 1-16-16,-5 4-4 16,-9-1 0-16,-16 1-16 15,0-1 8-15,-26 1 56 16,-5-5-28-16,-24-3 96 16,-5 0-68-16,-39-7-16 15,-3-5-20-15,-22-11 12 16,17 4-16-16,-8-11-12 15,20 3-4-15,10-11-136 0,12 8 72 0</inkml:trace>
          <inkml:trace contextRef="#ctx0" brushRef="#br0" timeOffset="69175.3394">15909 11678 840 0,'-13'-7'312'0,"13"7"-244"0,-5-8-16 0,5 4 112 15,5 4-100-15,3-7 36 16,5 3-60-16,21-4 40 16,4 5-48-16,31-9 20 15,-1 9-32-15,8-9 0 16,-3 5-12-16,-5-5 20 15,-9 5-16-15,1-5-136 16,-5 9 68-16</inkml:trace>
          <inkml:trace contextRef="#ctx0" brushRef="#br0" timeOffset="69405.569">16960 12106 1048 0,'-25'34'388'0,"25"-34"-300"0,-9 38-28 0,5-19 16 15,4-4-56-15,-4-4-72 16,4 5 28-16</inkml:trace>
          <inkml:trace contextRef="#ctx0" brushRef="#br0" timeOffset="70006.5509">17705 12193 600 0,'13'-38'224'0,"-13"38"-176"0,-4-41-12 16,-5 18 88-1,9 4-76-15,-4-11 60 16,-4 3-64-16,-9-3 24 16,0 7-40-16,-22-3-16 15,14 7-8-15,-22 4 12 16,4 11-8-16,-16 15 24 15,12 12-20-15,-8 19 48 16,16 7-32-16,5 11-4 16,13 1-16-16,8-12-8 0,9-3 4 15,17-12 20-15,8-8-12 0,21-11-4 16,10-7-4-16,7-20-48 16,-3 1 24-16,-1-23-28 15,-4 0 28-15,-8-23 52 16,-5 8-12-16,-13-15-36 15,-8 7 8-15,1-7 28 16,-10 11-12-16,-8 0 36 16,0 7-28-16,-8 12 120 15,-1 11-80-15,-8 12-28 16,13 22-24-16,-18 8 12 16,10 8-8-16,-14 22 16 15,13 4-16-15,-4 19-20 16,9 0 4-16,-1 3 32 15,5-3-16-15,0-15 16 16,4-8-12-16,0-11-96 16,8-7 48-16,1-16-200 15,8-8 132-15</inkml:trace>
          <inkml:trace contextRef="#ctx0" brushRef="#br0" timeOffset="70474.2939">18327 11905 932 0,'13'-34'348'0,"-13"34"-272"0,17-15-20 0,-17 8 48 16,9 3-68-1,-18-4 68-15,9 5-64 0,-13-1-36 16,0 4-4-16,-12 0 4 16,4 4 0-16,-5-1-48 15,5 5 28-15,-5 3 20 16,9 1 0-16,4 7-24 15,13 3 8-15,5 12 4 16,7 4 8-16,1 15-36 16,17 0 20-16,-4 4 24 15,3-4-4-15,1-4 28 16,-4-7-20-16,-9-4 4 16,0-8-8-16,-17-7 36 15,8-1-20-15,-16-3 64 0,-13-4-48 16,-5 1 20-16,-8-5-40 15,-13-7-8 1,0 3-8-16,-4-7 20 16,4 0-12-16,-17-4 12 15,22 4-12-15,-5-7-96 16,9 3 48-16,8-7-228 16,9-1 148-16</inkml:trace>
          <inkml:trace contextRef="#ctx0" brushRef="#br0" timeOffset="70574.1154">18221 11538 1112 0,'-17'-60'412'0,"17"60"-320"0,8-15-28 0,-8 11 0 15,13 4-48-15,4-4 4 16,9 0-12-16,3-3 12 15,1 7-12-15,9-8-72 16,-1 8 32-16,9-4-304 16,4 8 184-16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6:37.2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0-3 832 0,'0'0'308'0,"13"0"-240"0,9 0-20 0,-14 0 64 15,13 0-72-15,1 3 28 16,7-3-40-16,-7 0-220 15,-5 0 104-15,-4 0-592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59:37.7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1E0C14-86B5-46D2-A051-0857EC441E31}" emma:medium="tactile" emma:mode="ink">
          <msink:context xmlns:msink="http://schemas.microsoft.com/ink/2010/main" type="inkDrawing" rotatedBoundingBox="16295,3047 19264,2908 19265,2944 16297,3083" semanticType="underline" shapeName="Other">
            <msink:sourceLink direction="with" ref="{253D4AA8-FF35-49B8-8568-2DC842C95F3B}"/>
            <msink:sourceLink direction="with" ref="{90A91461-FA9D-4F63-8F52-38878C5326FC}"/>
          </msink:context>
        </emma:interpretation>
      </emma:emma>
    </inkml:annotationXML>
    <inkml:trace contextRef="#ctx0" brushRef="#br0">35 169 528 0,'-42'-27'196'0,"46"35"-152"0,26-4-12 0,-1-4-52 15,18-4 4-15,34-7 60 16,60 3-24 0,20 4-16-16,35-3-4 0,30 7 16 15,8-4-8-15,35-4-4 0,-10-7 0 16,22 0 4-16,-21-4-4 16,0-4-12-16,0 1 4 15,-30 7-120 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0:40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AC3303-4018-4A7D-BD49-BB80872CB4E1}" emma:medium="tactile" emma:mode="ink">
          <msink:context xmlns:msink="http://schemas.microsoft.com/ink/2010/main" type="inkDrawing" rotatedBoundingBox="1051,1654 18859,1727 18858,1900 1050,1827" semanticType="underline" shapeName="Other">
            <msink:sourceLink direction="with" ref="{5DFBACF6-525B-46E3-BBD3-5E1316FB2967}"/>
            <msink:sourceLink direction="with" ref="{010585C0-9EC7-466F-BD52-7105F60FE9B4}"/>
          </msink:context>
        </emma:interpretation>
      </emma:emma>
    </inkml:annotationXML>
    <inkml:trace contextRef="#ctx0" brushRef="#br0">-4 10 476 0,'-4'-4'176'0,"13"4"-136"0,16-3-12 0,-4-1 56 16,1 8-52-16,12-4 48 16,0 3-44-16,4-3 16 15,0 4-32-15,5-4 72 16,-5 8-56-16,5-1 24 15,0 1-40-15,12-1 8 16,0 5-16-16,18-5 12 16,-5 5-16-16,17-5-4 15,-4 1 0-15,30-4 12 16,-18 3-8-16,35-11 16 16,-5 8-16-16,31-4 4 15,-9 0-4-15,21 8-24 16,0-8 8-16,30 7 4 15,-22-3 4-15,31 7 0 16,-22 1 0-16,38-1-12 0,-21 0 8 16,47-3 20-16,-25 0-8 0,54-5 16 15,-37 5-16-15,50-12-28 16,-33 8 8-16,42-12 4 16,-38 8 8-16,51-3 8 15,-26-1-4 1,47 0-12-16,-42 0 4 0,63-11 20 15,-51 15-8-15,60-4 16 16,-47 1-16-16,81-1-12 16,-51 8 0-16,60-4 12 15,-47-4-4-15,59 4 8 16,-59 0-8-16,93-4 40 16,-59 8-20-16,80-8 20 15,-63 4-24-15,72-4 28 31,-63 0-32-15,88 1 48-16,-67-5-36 0,81 1 28 0,-78 3-28 0,108-4 0 16,-78-3-16-16,116 7-16 15,-77 0 0-15,115 8 28 16,-81-4-12-16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1:27.6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A5774B-34D4-495B-9171-A2C100D449AB}" emma:medium="tactile" emma:mode="ink">
          <msink:context xmlns:msink="http://schemas.microsoft.com/ink/2010/main" type="inkDrawing" rotatedBoundingBox="2079,6802 10195,6685 10198,6844 2082,6960" shapeName="Other"/>
        </emma:interpretation>
      </emma:emma>
    </inkml:annotationXML>
    <inkml:trace contextRef="#ctx0" brushRef="#br0">0 193 572 0,'-4'-3'208'0,"8"3"-160"0,0-4-12 16,-4 0 32-1,0 8-44-15,4-4 76 16,-4 0-52-16,9 0 44 16,-1 0-52-16,-3 0 24 15,7 0-36-15,1 0 16 16,0 0-24-16,8-4 8 16,1 4-16-16,16-8 28 0,0 1-24 0,22 7-4 15,4 0-8-15,17-8-4 16,-1 8 0-16,35-4 0 15,9 1 0-15,42-5 16 16,-4 4-8-16,42-7 16 16,-12 0-16-16,59-12 24 15,-21 8-20-15,60-4 24 16,-26-4-24-16,59 4 24 16,-42 8-24-16,56 3 4 15,-39 8-8-15,51 0 28 16,-43 12-20-16,65 3 32 15,-56 0-32-15,68 4 4 16,-51 0-12-16,35-12 28 16,-48 5-20-16,9-9 32 15,-51 1-32-15,-1-11-40 16,-46 7 12-16,-34-4-164 16,-42 0 96-16,-39-3-520 15,-30 3 332-15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0:18.9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AE5A4F-D274-4530-8D1B-287FCB1D05AC}" emma:medium="tactile" emma:mode="ink">
          <msink:context xmlns:msink="http://schemas.microsoft.com/ink/2010/main" type="writingRegion" rotatedBoundingBox="477,304 24272,563 24072,18892 277,18633"/>
        </emma:interpretation>
      </emma:emma>
    </inkml:annotationXML>
    <inkml:traceGroup>
      <inkml:annotationXML>
        <emma:emma xmlns:emma="http://www.w3.org/2003/04/emma" version="1.0">
          <emma:interpretation id="{377093DE-037F-44FE-94C7-49EBB0CDD121}" emma:medium="tactile" emma:mode="ink">
            <msink:context xmlns:msink="http://schemas.microsoft.com/ink/2010/main" type="paragraph" rotatedBoundingBox="1270,312 20512,522 20496,1934 1255,17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0585C0-9EC7-466F-BD52-7105F60FE9B4}" emma:medium="tactile" emma:mode="ink">
              <msink:context xmlns:msink="http://schemas.microsoft.com/ink/2010/main" type="line" rotatedBoundingBox="1270,312 20512,522 20496,1934 1255,1724">
                <msink:destinationLink direction="with" ref="{87AC3303-4018-4A7D-BD49-BB80872CB4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37C7F6-AB44-4305-A116-92175EB13633}" emma:medium="tactile" emma:mode="ink">
                <msink:context xmlns:msink="http://schemas.microsoft.com/ink/2010/main" type="inkWord" rotatedBoundingBox="1270,312 4320,346 4310,1222 1261,1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124 217 748 0,'-12'-23'276'0,"12"23"-216"0,-9-27-16 0,9 12 92 16,9 8-84-16,-5-16 68 16,13 4-68-16,13-7-4 15,4 3-28-15,25-4-48 16,5 9 16-16,17 10-16 15,0 12 16-15,-4 11-8 16,-5 4 8-16,-12 15 16 16,-13 0 0-16,-18 8 16 15,-7-1-12-15,-22 8 4 16,-9-3-4-16,-16 3 28 16,-9 0-20-16,-30-3 20 15,-9-1-20-15,-3-15-8 16,3-3-4-16,-8-16 4 15,13 1-4-15,-4-16 32 16,12-4-20-16,5-11-24 16,17 0 4-16,4-7-16 15,16 7 8-15,10-4-152 16,16 4 92-16</inkml:trace>
          <inkml:trace contextRef="#ctx0" brushRef="#br0" timeOffset="-347.0083">371 126 632 0,'-12'-8'236'0,"12"8"-184"0,0-7-16 0,-9 7 80 15,9 0-72-15,0 0 36 16,0 7-48-16,-8 8 68 15,16 4-52-15,-16 4 0 16,8 4-28-16,-5 10-4 16,-3 1-8-16,-13 15-8 15,12-4 4-15,-4 4-24 16,0-7 12-16,-4-8-100 16,5-4 56-16,3-15-180 15,-4-4 132-15</inkml:trace>
          <inkml:trace contextRef="#ctx0" brushRef="#br0" timeOffset="19219.7583">1193 289 580 0,'0'-16'216'0,"0"24"-168"0,-8 0-12 0,3 3 4 15,10 4-28-15,-10 19 12 16,5 8-12-16,-4 22 20 16,-9-7-20-16,-4-4-4 15,13-8-4-15,-17-11 116 16,8 0-64-16,-4-18 68 15,9 3-72-15,-5-19 24 16,9-4-44-16,4-27 24 16,8 5-28-16,1-23 0 15,3 11-16-15,14-15-24 16,4 7 4-16,-1 5 4 16,1 7 4-16,9 7 32 15,-1 12-16-15,-4-4 20 16,0 8-20-16,-4-4 0 15,0 7-8-15,-5-3-96 16,-3 7 52-16,-5-4-368 16,0 8 224-16</inkml:trace>
          <inkml:trace contextRef="#ctx0" brushRef="#br0" timeOffset="20374.9143">1764 183 312 0,'-13'3'112'0,"13"-3"-84"0,-13 4-12 0,5 0 160 16,4 7-100-16,-13 4 120 15,4 4-112-15,-4 15 108 16,4 1-112-16,-4 14 32 15,4 0-68-15,0 4 12 16,9 0-36-16,0-23-16 16,8 4-8-16,5-7 12 15,3-12-4-15,10-15-56 16,3 0 28-16,5-27-32 16,4 1 32-16,0-16-16 15,0 4 24-15,-8-7-8 16,-1 11 12-16,-8 0 44 15,0 11-20-15,-8 4 88 16,4 12-56-16,-13 7 68 16,0 11-64-16,-5 19 64 15,5 4-64-15,0 8-24 16,5 3-16-16,-1-3-8 16,9-4 0-16,4-8 0 15,4 0 0-15,5-14-64 16,3-1 36-16,-7-11-76 0,8-4 60 15,-1-16-36-15,5 5 48 16,5-19 12-16,-5 3 8 0,13-18 20 16,-13 7-4-16,4-7 8 15,-8 7-8-15,-13 0 84 16,0 11-44-16,-17 1 112 16,8 11-88-16,-16 3 0 15,-1 12-40-15,-3 8-24 16,-5 7-8-16,-18 15 4 15,18 8 0-15,-8 11-20 16,4 4 12-16,-1 0-4 16,5-3 4-16,9-5-108 15,-5-7 64-15,13-12-92 16,13-3 80-16,4-19-92 16,8-4 92-16,18-23-48 15,0-3 64-15,12-31-212 16,-4 0 144-16,0-19-152 15,-13 12 156-15,-12-15 76 16,-5 10 24-16,-12-14 332 16,-5 11-172-16,-8-3 96 15,-5 14-144-15,5 0 128 16,0 31-128-16,4 4 4 16,4 14-64-16,0 20 0 15,5 11-24-15,8 11 8 0,-4 12-12 16,-5-1 12-16,-4 5-16 15,1 7 4-15,-5-8-4 0,-9 12 12 32,1 0-12-32,-9 11 16 0,4 0-16 0,-9 0 48 15,18-11-28-15,0-8-4 16,4-11-16-16,8-12 4 16,18-3-8-16,-5-15 16 15,9-4-12-15,4-23 4 16,4 0-4-16,-8-23-32 15,4 0 12-15,-4-11 4 16,0 12 8-16,-9-8-12 16,-4 11 8-16,-8 4 4 15,-1 7 0-15,-8 1 16 16,0 11-8-16,-8-1 4 16,4 13-4-16,-5 3 64 15,1 7-40-15,-10 8 4 16,10 4-20-16,-5 12 16 15,9-1-20-15,0 11-20 16,4-3 0-16,4 0 12 16,13 0 0-16,13-12-80 15,12-10 40-15,18-9-400 16,4 1 240-16</inkml:trace>
        </inkml:traceGroup>
        <inkml:traceGroup>
          <inkml:annotationXML>
            <emma:emma xmlns:emma="http://www.w3.org/2003/04/emma" version="1.0">
              <emma:interpretation id="{1437A1C4-37EA-40A4-B65D-483143F9A28C}" emma:medium="tactile" emma:mode="ink">
                <msink:context xmlns:msink="http://schemas.microsoft.com/ink/2010/main" type="inkWord" rotatedBoundingBox="4807,837 5160,841 5159,905 4806,901"/>
              </emma:interpretation>
            </emma:emma>
          </inkml:annotationXML>
          <inkml:trace contextRef="#ctx0" brushRef="#br0" timeOffset="3559.7475">3557 414 832 0,'-9'0'308'0,"5"-8"-240"0,4 0-20 15,4 1 184 1,5 7-136-16,8-8 112 16,8 4-120-16,13-11-40 15,5 12-28-15,8-5-196 16,0 8 100-16,9 0-468 0,-5 0 304 0</inkml:trace>
        </inkml:traceGroup>
        <inkml:traceGroup>
          <inkml:annotationXML>
            <emma:emma xmlns:emma="http://www.w3.org/2003/04/emma" version="1.0">
              <emma:interpretation id="{A6938F7D-5D71-40A4-A8FB-2609E734E43B}" emma:medium="tactile" emma:mode="ink">
                <msink:context xmlns:msink="http://schemas.microsoft.com/ink/2010/main" type="inkWord" rotatedBoundingBox="5822,514 9098,550 9085,1809 5808,17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77.6223">7206 383 912 0,'13'-11'340'0,"-13"11"-264"0,29-8-24 0,-11 8 20 16,-1 0-52-16,4 0-88 15,4 8 36-15,-3-8-316 16,7 0 192-16</inkml:trace>
          <inkml:trace contextRef="#ctx0" brushRef="#br0" timeOffset="5481.5838">7351 198 736 0,'4'-12'272'0,"-4"12"-208"0,-4 19-20 16,-1-19 152-1,5 8-116-15,-8 11 12 16,8 4-56-16,-13 18-24 0,0 5-8 16,-4 18-120-16,0 4 64 0</inkml:trace>
          <inkml:trace contextRef="#ctx0" brushRef="#br0" timeOffset="6183.1967">7644 334 560 0,'18'4'208'0,"-18"-4"-164"0,34 4-8 0,-17-1 136 16,-5 1-100-16,10 0 120 15,-1 4-108-15,-12 3 44 16,12-7-72-16,-13 3 36 15,5 1-52-15,-9-4 32 16,5 3-40-16,-9 1 0 0,0-1-20 16,-9 5 28-16,5 3-24 15,-17 4-32-15,12 0 8 0,-16 3-44 16,8 5 32-16,-13-4-48 16,17-1 40-16,-4-3-20 15,4 4 28-15,13-4-24 16,0-4 24-16,9-4 20 15,4 4 0-15,-1-3-16 16,5-1 8-16,5 4-92 16,-5 0 52-16,-13 4-20 15,13 0 40-15,-13 4-12 16,-4 0 24-16,0 7 16 16,-4 0 4-16,-4 16-20 15,-1-1 8-15,-4 8 32 16,5-4-16-16,-14 4-8 15,10-7-4-15,-27-8 40 16,18-4-24-16,-17-8 60 16,4 1-40-16,-5-12 80 15,14-4-60-15,-1-11 116 16,9-4-96-16,13-11-8 16,8-7-40-16,26-13 20 15,8 5-28-15,22-11-56 16,4 6 16-16,-5 1-304 15,1 8 176-15</inkml:trace>
          <inkml:trace contextRef="#ctx0" brushRef="#br0" timeOffset="4818.238">4638 43 652 0,'-13'-16'244'0,"13"16"-192"0,0 12-12 0,-4-5 84 16,4 5-76-16,-4 10 44 16,4 5-56-16,-4 11 0 15,8 3-24-15,-8 16 12 16,-1 0-16-16,-3 7 48 15,8-7-28-15,-13-4 72 16,13-4-52-16,-13-11 8 16,13-8-32-16,-8-11 32 15,8-4-32-15,-13-11-4 16,13 0-12-16,0-12-16 16,13 5 4-16,-5-1 4 15,5 4 0-15,4 0 8 16,-4 7-4-16,8-3-20 0,9 4 8 0,0-8-180 15,12 4 100 1,9-8-76-16,1 0 96 16,20-7-16-16,-8 3 48 15,-5-7 32 1,-7 0 4-16,-10 0 100 0,-4 3-56 0,-12 1 104 16,-9 3-84-16,-17 5 104 15,0 3-96-15,-17 11 32 16,0 4-60-16,-9 12-8 15,5 3-20-15,0 0-56 16,12 0 24-16,14-3 36 16,12-1-8-16,8-7-28 15,9-3 8-15,0-5-80 16,5-4 52-16,-10-10-4 16,6-1 24-16,-18-15 40 15,4 4-16-15,-21-19 28 16,0 7-24-16,-9-14 4 15,-3 3-8-15,3-4-16 16,1 12 4-16,3 0-120 16,10 11 68-16,-1 0-200 15,9 7 148-15,8 5-184 16,-8 7 168-16,8-4-156 16,-4 8 160-16,-4-4 32 15,8 0 56-15,-4-4 176 16,-4 0-80-16,8-3 188 15,-8-1-144-15,12-3 48 0,-3 3-92 0,3 4-4 16,1 4-36-16,-5 12 24 16,-4 7-32-1,-13 11 4-15,9 0-12 16,-4 8 4-16,-5-4-8 0,-4-4 8 16,0 1-8-16,-4-12 84 15,4 0-44-15,-5-12 32 16,10-3-44-16,-5-15 8 15,8 3-24-15,1-22 0 16,3 3-8-16,6-18 12 16,-1 7-12-16,12-15-28 15,1 11 8-15,0 8 48 16,0 23-16-16,0-12 16 16,-5 16-20-16,-4 7 8 15,1 15-12-15,-1 0-8 16,0 4 0-16,1 7 12 15,-1 5-8-15,4-13-4 16,1 1 0-16,8-11-32 16,4 11 16-16,5-19-32 15,0-11 28-15,-5-1 4 16,-4-3 12-16,-9-4 16 16,1 0-8-16,-5 0-12 15,-4 4 0-15,-8-4 28 16,-5 8-12-16,-12-12 24 15,3 8-24-15,-12 0 24 0,0 7-24 16,-13 1 48-16,9 7-32 0,-13 4-16 16,4 11-4-16,-4 4 0 15,13 11-4 1,0 0-36-16,12 12 16 0,5-1 16 16,12-7 0-16,9 8-60 15,5-4 32-15,12-12-172 16,-4 1 108-16,4-4-240 15,4-4 188-15</inkml:trace>
          <inkml:trace contextRef="#ctx0" brushRef="#br0" timeOffset="5314.1398">6657 504 488 0,'-5'0'180'0,"5"0"-140"0,0-3-12 16,0-1 92-1,5 4-72-15,-5-8 68 16,4 8-64-16,-4-4 32 16,0 8-48-16,0 4 60 15,4 7-56-15,-8 8-8 16,8-1-20-16,-12 5 8 15,3 3-12-15,-3 0 4 16,4-3-4-16,-5-1 28 0,13-3-20 16,-8-12 20-16,8-3-20 0,-4-12-8 15,9 4-4-15,-5-15 4 16,9 4-4-16,0-23-12 16,4 3 4-16,0-14-40 15,4 3 24-15,0 1-36 16,5 7 32-16,-1 7 72 15,1 12-24-15,-5 11 80 16,0 12-56-16,-8 14 80 16,0 9-72-16,-4 3 24 15,-1 4-44-15,1-4 4 16,-1 0-24-16,1-8-24 16,3 1 0-16,5-8-136 15,0-4 76-15,-4-8-232 16,4-3 168-16,0-4-480 15,0 0 344-15</inkml:trace>
        </inkml:traceGroup>
        <inkml:traceGroup>
          <inkml:annotationXML>
            <emma:emma xmlns:emma="http://www.w3.org/2003/04/emma" version="1.0">
              <emma:interpretation id="{76C41271-ACC9-415B-8185-479850F9B040}" emma:medium="tactile" emma:mode="ink">
                <msink:context xmlns:msink="http://schemas.microsoft.com/ink/2010/main" type="inkWord" rotatedBoundingBox="9837,1186 10304,1192 10303,1319 9835,13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727.1218">8577 822 860 0,'0'-3'320'15,"-4"6"-248"-15,4 1-20 0,4-4 112 16,5 0-100-16,8-7 88 16,4 7-88-16,13-8-16 15,4 0-28-15,18-3 12 16,-5 3-20-16,13-7 4 15,-13 12-8-15,-9-5-84 16,-3 8 40-16,-18-4-224 16,0 4 144-16</inkml:trace>
          <inkml:trace contextRef="#ctx0" brushRef="#br0" timeOffset="7808.5338">8718 716 880 0,'4'-15'328'0,"0"15"-256"0,0 0-16 0,1 0 0 15,3 0-40-15,13 0-4 16,1 8-8-16</inkml:trace>
        </inkml:traceGroup>
        <inkml:traceGroup>
          <inkml:annotationXML>
            <emma:emma xmlns:emma="http://www.w3.org/2003/04/emma" version="1.0">
              <emma:interpretation id="{C364C451-49BC-463A-835B-5EC291DED275}" emma:medium="tactile" emma:mode="ink">
                <msink:context xmlns:msink="http://schemas.microsoft.com/ink/2010/main" type="inkWord" rotatedBoundingBox="10982,706 16454,766 16441,1888 10970,18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571.6182">10621 625 684 0,'-9'-7'252'16,"9"7"-192"-16,-29 0-20 0,16 0 172 15,4 7-124-15,-12 9 52 16,4-5-80-16,-8 12-36 15,7-4-16-15,10 7-28 16,12-3 12-16,9-4-24 16,8 0 20-16,5-12-32 15,4 1 28-15,-1-20-48 16,-3 12 36-16,-5-15 32 16,-4 4 0-16,-12-12 20 0,-1 1-16 0,-13-13 16 31,1 9-16-31,-9-16-20 15,8 20 4-15,1-9-144 0,3 9 80 0</inkml:trace>
          <inkml:trace contextRef="#ctx0" brushRef="#br0" timeOffset="9254.4955">11009 410 416 0,'12'-15'152'0,"-12"15"-116"0,13-4-12 0,-9 4 144 16,1 4-96-16,-1 3 68 15,4 5-80-15,-12 10 52 16,4 8-60-16,-8 16-4 16,-5-16-28-16,4 16 24 15,-3-9-28-15,3-10 20 16,-4 7-20-16,5-15-8 15,3-4-4-15,1-7 12 16,8-1-8-16,1-14-12 16,3-1 0-16,14-15-48 15,-1 4 24-15,0-15-56 16,5 0 48-16,-5 0-8 16,9 4 24-16,-13 0 20 15,-9 11 4-15,5 0 52 16,0 7-32-16,-9 5 76 0,-4 3-52 15,0 15 72-15,0 8-68 16,0 12 36-16,0 3-52 16,0 0 0-16,0 0-24 0,9 0-16 15,-5-4 0-15,0 1 20 16,0-9-8-16,9-7 32 16,-4-3-24-16,-9-12 4 15,8 7-12-15,-8-14-68 16,9-1 32-16,-1-11-32 15,-4 0 36-15,9-19-60 16,-4 4 48-16,-1-11-8 16,5 11 24-16,-4 4 20 15,3 11 4-15,-3 7 84 16,4 9-44-16,-5 14 56 16,1 4-56-16,-1 12 40 15,1-1-48-15,-5 8 8 16,-4 0-28-16,-4 0 20 15,4 4-24-15,-5-11-4 16,1-1-4-16,-4-7-60 16,3 0 32-16,-3-8-164 15,4-3 104-15,-1-8-272 16,10 0 200-16</inkml:trace>
          <inkml:trace contextRef="#ctx0" brushRef="#br0" timeOffset="8257.227">10268 308 548 0,'-22'-19'204'15,"22"19"-156"-15,-25-16-16 0,8 5 36 16,8 7-44-16,-16-7 60 16,-1 7-48-16,-12-3 12 15,4 7-32-15,-5-4 88 16,5 4-56-16,0 0-4 15,4 7-28-15,5 1-12 16,8 7 0-16,13 8-16 16,12 7 8-16,13 19-4 15,5 1 0-15,17 10-12 16,-1-3 12-16,1-4-12 0,8-4 8 16,-17-7 16-1,-4-4 0-15,-22-8 52 0,-8-4-32 0,-30-7 76 16,5 0-52-16,-26-7 72 15,4-5-68-15,-17-11 0 16,4 4-32-16,-8-7-12 16,17-1-4-16,9-7-112 15,12 4 60-15,17-4-280 16,17 7 184-16</inkml:trace>
          <inkml:trace contextRef="#ctx0" brushRef="#br0" timeOffset="9848.2466">11681 485 728 0,'-8'-15'268'0,"8"15"-208"0,-9 4-16 0,5 7 140 16,0-3-108-16,-9 11 52 16,9 11-80-16,-5-3 12 15,5 7-40-15,-5 0 8 16,5-4-16-16,0-3-8 15,4-1 0-15,-4-3 12 16,8-4-8-16,-4-8 24 16,4 0-20-16,-4-7-20 15,0 0 0-15,4-12-12 16,5 5 8-16,4-20-28 16,4 4 24-16,4-23-64 15,0 16 44-15,1-23 8 16,3 15 16-16,1 0 48 15,4 11-24-15,-9 8 44 16,-4 11-32-16,-9 11 48 16,5 9-40-16,-9 6 28 15,1 5-32-15,-10 7 28 16,1 0-32-16,-4-8-4 16,3-3-12-16,-3 4 4 15,8-8-8-15,0-12-12 16,8 1 4-16,1-8 4 15,8 0 0-15,0-23-100 0,0 12 56 16,0-23-32-16,0 7 40 16,0-7 4-16,0 11 20 0,-4-3 24 15,4 7-4-15,-9 4 32 16,1 11-24-16,-9 8 76 16,4 3-56-16,-8 12 76 15,4 4-64-15,-9 3 20 16,9 5-40-16,-4-5-16 15,8 1-8-15,-4-8-24 16,5 0 12-16,-1-4-200 16,0-4 116-16</inkml:trace>
          <inkml:trace contextRef="#ctx0" brushRef="#br0" timeOffset="11934.4226">12277 694 632 0,'13'0'236'0,"-13"0"-184"0,17-4-16 16,-4 0 168-1,0 8-120-15,8-4 80 32,5 0-96-32,-5-4-28 0,4 0-24 0,-3-3-16 15,3 3 4-15,-8-4 40 16,-4 8-24-16,-13-7-8 15,-4 3-8-15,-13 0-4 0,4 4 0 0,-12 0-12 16,7 8 8-16,-7-1 84 16,4 8-48-16,4 1-8 15,8 3-16-15,9-4-8 16,13 4 0-16,4-4 16 16,8 4-8-16,1-12-4 15,4 5 0-15,0-9-68 16,-1 1 36-16,-3-4-68 15,0 0 56-15,-9-4-88 16,0 1 72-16,-5-9 20 16,1 1 20-16,-9-4 16 15,5 3 0-15,-9-3 16 16,4 8-8-16,-4-1 112 16,0 8-68-16,0 4 32 15,0 7-48-15,0 1-12 16,0 3-16-16,0 0-8 15,4 4 4-15,-4-4 12 16,0 4-8-16,0-8 16 16,5 1-16-16,-1-9 24 15,0 5-20-15,-4-12 12 16,4 0-12-16,1-7-8 16,3 3 0-16,5-10-16 15,4 2 8-15,4-18 4 16,9 8 0-16,4-12-72 15,0 8 40-15,0-4 12 16,-4 7 16-16,0 1 12 16,0 3-4-16,-5 4-20 0,1 4 8 0,-5 0 12 15,0 11 0-15,5-19-28 16,4 8 12-16,0-4-32 16,4-4 28-16,-5-3 24 15,1-1-4-15,-4 5 20 16,-1-5-16-16,-12 1 4 15,0 11-4-15,-5-4 36 16,-8 11-20-16,0 4 12 16,-8 8-20-16,-5 15 0 15,5 8-8-15,-14 37 28 16,10 4-20-16,-10 23-12 16,5 7-8-16,-13 16-92 15,18-8 48-15,-5 7-4 16,8-14 32-16,9-12-12 15,0-19 16-15,9-11-36 16,-5-16 32-16,4-14-64 16,1 3 48-16,-1-30 16 15,5 8 16-15,-4-39 12 16,4 9-4-16,-5-35 8 16,1 0-8-16,3-19 40 15,1 8-20-15,-13-4 12 16,9 16-20-16,-9-1 36 15,4 11-28-15,-13 1 32 16,9 11-32-16,0 0 32 0,0 15-32 16,0 4-56-16,0 11 16 15,0 0-8-15,0 4 16 0,0 4 52 16,9 7-24-16,4 1 0 16,-1 3-12-16,10-11 12 15,12 11-12-15,25-8-4 16,1 1 0-16,12-4-4 15,-8 0 0-15,-4-8 24 16,-5 4-12-16,-16-4-20 16,-5 4 0-16,-17-8 40 15,4 8-20-15,-21-15 0 16,4 8-8-16,-17-12-4 16,5 11 0-16,-5-11 0 15,0 12 0-15,-12-8-12 16,12 7 8-16,-8 0-16 15,4 8 12-15,-5 4 12 16,10 8 0-16,-10-5-12 16,14 12 4-16,-1 4-16 15,5 3 12-15,4-11-4 16,4 12 4-16,13-12 16 16,5 12-4-16,12-16-12 15,0 4 4-15,13-7-84 16,4-1 48-16,21-14-48 15,5-1 52-15,12-3 36 16,-4 3 4-16,-4-18 0 16,-13 3 0-16,-8-15-4 0,-13 8 0 15,-9-12 8-15,-4 4-4 16,-12-7 8-16,-5 7-8 0,-5 4 24 16,1 4-16-16,-9 3 12 15,5 8-12-15,-5-3 12 16,0 10-16-16,-8-3 4 15,4 4-4-15,-4-4 4 16,0 7-8-16,-5-7-12 16,1 7 4-16,-5-3-4 15,9 3 0-15,-9 1 8 16,9 3 0-16,-9 4 0 16,9 4 0-16,-9 3 0 15,4 8 0-15,-8 12 16 16,9 3-8-16,-9 12 16 15,4-1-16-15,-4 9 4 16,8-1-4-16,1-4-8 16,-1-3 4-16,14-4 4 15,12-4-4-15,-5-8-20 16,5 1 8-16,9-8-4 16,-1 0 4-16,18-8-28 15,0 0 20-15,21-14 16 16,-1-1 0-16,10-11 20 15,-5 3-12-15,-8-10 24 16,-5-1-20-16,-13-15 32 16,-7 4-28-16,-14-8 32 0,-4 8-32 15,-13-11 20-15,-4 15-20 0,-17 7 0 16,4 4-8-16,-21 19-32 16,4 8 12-16,-12 14-12 15,4 5 12-15,3 7 0 16,10 0 4-16,8-4-28 15,13 0 20-15,12-7-40 16,9 0 36-16,13-8-36 16,4-4 32-16,4-7-60 15,-4 0 48-15,-4-15-44 16,0 3 44-16,-4-22 12 16,-5-1 12-16,-4-25 28 15,0 6-8-15,-4-18 48 16,4 12-28-16,-4 3 56 15,-1 15-48-15,-12 4 108 16,5 11-84-16,-5 8 20 16,0 11-48-16,-5 15 4 15,5 5-20-15,0 25 8 16,-8 5-12-16,-1 10 0 16,9-3-4-16,-4 0-16 15,4 0 4-15,4-11-200 16,5-8 112-16,-1-7-340 15,1-1 240-15</inkml:trace>
        </inkml:traceGroup>
        <inkml:traceGroup>
          <inkml:annotationXML>
            <emma:emma xmlns:emma="http://www.w3.org/2003/04/emma" version="1.0">
              <emma:interpretation id="{37F8FFA9-1885-4D48-95A5-BF7290A20982}" emma:medium="tactile" emma:mode="ink">
                <msink:context xmlns:msink="http://schemas.microsoft.com/ink/2010/main" type="inkWord" rotatedBoundingBox="17553,596 20511,629 20503,1304 17546,12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075.5393">17762 531 944 0,'-25'0'352'0,"25"0"-276"0,-26 19-20 0,5-4 16 15,-1 4-52-15,-12 7-20 16,0 5 0-16,13-1-28 16,8-4 16-16,17 1 12 15,9-4 4-15,13-4-12 16,4-4 4-16,4-4-60 16,0-3 36-16,-4-12-60 15,-5 0 52-15,-8-7-28 16,-4-1 40-16,-9-10-32 15,5 3 32-15,-9-15-8 16,0 7 20-16,0-3 16 16,4 7 0-16,0 0 40 15,9 8-20-15,8-4 48 16,5 8-40-16,16-4 4 16,1 7-24-16,17-3-8 15,-5 0 0-15,-4-1 4 16,-4 12-4-16,-17-15 32 0,-13 15-20 15,-17-8 4-15,-9 8-12 0,-25 8-24 16,0 0 8-16,-13 3-12 16,9 12 8-16,0 3 8 15,12 4 4-15,0 1 0 16,14-1 0-16,3-3-20 16,13-1 12-16,9-7 4 15,4 0 4-15,9-8-44 16,4-3 24-16,-1-12-36 15,1 4 32-15,-4-8-16 16,-1 1 24-16,-3-12-16 16,-1 0 16-16,-8-23 0 15,4 8 8-15,0-19 24 16,8-3-8-16,-12-13-20 16,4 16 4-16,4-3 128 15,-8 14-68-15,4 0 36 16,0 16-52-16,-13 3 40 15,5 12-44-15,-9 7 4 16,0 8-24-16,-9 11 36 16,1 8-24-16,-13 22 12 15,-1 8-20-15,1 11-16 16,8 1-4-16,5 3 12 16,12-11-4-16,9-8-12 15,4-4 4-15,13-18-4 16,12-1 0-16,-3-22-20 15,3 4 16-15,-4-16-4 0,5 4 8 16,-9-18-28-16,0 3 20 0,-13-15 4 16,1 0 12-16,-18-8 24 15,-4 8-12-15,-4 4 4 16,0 7-8-16,-18 11 28 16,9 12-20-16,-4 16-24 15,5 14 4-15,-5 0 8 16,12 8 0-16,5 0-4 15,5 4 4-15,12-16-32 16,4 4 16-16,13-11-100 16,0 0 60-16,13-4-116 15,0-7 92-15,0-16-32 16,-5 8 64-16,1-15-20 16,-5 4 40-16,-4-23 36 15,4-8-4-15,-3-30 176 16,-6 8-100-16,10-19 40 15,-5 14-72-15,-4 1 40 16,-1 15-52-16,-7 8 96 16,-5 7-80-16,-13 15 12 15,0 12-44-15,-21 11 32 16,4 11-32-16,-16 23 32 16,-1 4-32-16,-13 30-12 15,13 1-8-15,9 14-32 16,17-8 16-16,12-6 4 15,9-13 8-15,9-6-292 0,17-13 160 16</inkml:trace>
          <inkml:trace contextRef="#ctx0" brushRef="#br0" timeOffset="13916.8829">16289 285 464 0,'4'-15'176'0,"4"7"-140"0,10-3-8 15,-6 3 76 1,1 8-64-16,4-7 36 16,-4 3-44-16,4-4 44 15,4 8-44-15,-8 8 20 16,4-1-32-16,-4 20 0 15,0 7-12-15,8 19 12 16,-13 4-12-16,1 11-4 16,-9-4 0-16,0-3 4 15,4-12-4-15,0-11 60 16,-4-8-36-16,0-11 76 16,0 0-56-16,5-19-8 0,3-4-24 15,1-22-4-15,3-1-4 0,10-33-52 16,-1 3 28-16,9-23-68 15,8 12 48-15,1 4 8 16,3 7 16-16,-4 8 28 16,1 19-8-16,-5 7 48 15,-4 8-28-15,-13 15-4 16,-5 15-16-16,-16 19 36 16,-4 15-20-16,-9 19-12 15,0 4-8-15,0 4 4 16,8-19-4-16,1-8-4 15,3-7 4-15,5-12 12 16,9-4-8-16,8-11 40 16,0-3-24-16,4-20-76 15,5 1 28-15,8-27-108 16,4 3 76-16,0-33-100 16,1 3 92-16,-1-14-48 15,0 14 64-15,1-3 44 16,-1 18 4-16,-4 9 156 15,0 14-88-15,-13 4 68 16,1 19-76-16,-18 19 52 16,-4 11-60-16,-13 19 4 15,0 4-32-15,-4 8 4 16,5 3-16-16,-5-7-8 16,8-8 0-16,1-7 12 15,3-4-8-15,-3-8-160 16,8-7 80-16</inkml:trace>
        </inkml:traceGroup>
      </inkml:traceGroup>
    </inkml:traceGroup>
    <inkml:traceGroup>
      <inkml:annotationXML>
        <emma:emma xmlns:emma="http://www.w3.org/2003/04/emma" version="1.0">
          <emma:interpretation id="{59556A30-6FF3-4283-A680-2B884D5D9CA3}" emma:medium="tactile" emma:mode="ink">
            <msink:context xmlns:msink="http://schemas.microsoft.com/ink/2010/main" type="paragraph" rotatedBoundingBox="3780,2357 11345,2227 11365,3427 3800,355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03FC5B0-45C3-4B53-B7B4-CB13F1845262}" emma:medium="tactile" emma:mode="ink">
              <msink:context xmlns:msink="http://schemas.microsoft.com/ink/2010/main" type="inkBullet" rotatedBoundingBox="3782,2453 4760,2436 4776,3372 3798,3389"/>
            </emma:interpretation>
          </emma:emma>
        </inkml:annotationXML>
        <inkml:trace contextRef="#ctx0" brushRef="#br0" timeOffset="26963.8331">2564 2177 632 0,'-29'-22'236'0,"29"22"-184"0,-5-8-16 0,-3 1 176 16,8 7-124-16,0-8 80 16,0 8-100-16,8-8 16 15,-3 8-48-15,16-7-12 16,0 7-16-16,9-4 12 16,0 4-12-16,12 0-12 15,-8 8 0-15,18-1-4 16,3 1 0-16,22 7 8 15,-1 4 0-15,14 15 0 16,-9 4 0-16,-5 15 24 16,-12 0-12-16,-9 7-12 15,-12-11-4-15,-5 4 12 16,-4-3-4-16,-12-5 24 16,-1-7-16-16,-13-4 24 15,-3-4-24-15,-14-3 32 16,9-1-28-16,-21 1 20 15,0-5-20-15,-35-3 0 16,9-3-8-16,-38-1 20 16,9 0-16-16,-14-4 40 15,14-3-28-15,-1-16 32 16,17 4-32-16,-4-11 4 16,18 8-16-16,-1-8-24 15,17 3 4-15,4-3-12 16,14 4 8-16,-1-1-52 15,13 5 32-15,-4-5-220 0,4 9 136 16,-5-1-240-16,5 4 204 16</inkml:trace>
        <inkml:trace contextRef="#ctx0" brushRef="#br0" timeOffset="26393.7722">2760 2276 736 0,'-12'-15'272'0,"7"15"-208"0,-8-12-20 0,9 8 88 32,4 4-80-32,-4-7 32 0,12 3-48 0,-3-3 12 15,3 3-28-15,1 0 36 16,-1 4-32-16,-3 4-4 16,-1 7-12-16,0 16 56 15,-4 14-36-15,-4 5 16 16,4 3-28-16,-9 0-16 15,5 0-4-15,-4-11-4 16,8-4 0-16,-9-7 16 16,9-5-4-16,-4-6-64 15,8-1 32-15,-4-4-128 16,4 0 84-16,-4-7-148 16,0 0 120-16</inkml:trace>
        <inkml:trace contextRef="#ctx0" brushRef="#br0" timeOffset="27625.0919">2833 1973 624 0,'-5'-4'228'0,"5"4"-176"0,-4-4-16 0,4 1 148 15,0 6-108-15,0 1 60 16,0 0-80-16,0-4 28 15,0 0-48-15,0 0 44 16,0 0-48-16,0 0 48 16,9 0-48-16,3-4 48 15,5 4-48-15,13-4 4 16,-8 4-24-16,12-3-16 16,4 6 0-16,13-3-16 15,-8 0 12-15,8 0 20 16,0 0-4-16,-4 0 16 15,-5-3-16-15,-8 3 24 16,-4 0-20-16,-9-4 12 16,1 4-12-16,-9-4-68 15,-1 4 28-15,-3-4-252 16,4 8 156-16</inkml:trace>
      </inkml:traceGroup>
      <inkml:traceGroup>
        <inkml:annotationXML>
          <emma:emma xmlns:emma="http://www.w3.org/2003/04/emma" version="1.0">
            <emma:interpretation id="{64E71969-2F99-4A2D-8A81-4F20BD5064D4}" emma:medium="tactile" emma:mode="ink">
              <msink:context xmlns:msink="http://schemas.microsoft.com/ink/2010/main" type="line" rotatedBoundingBox="5351,2330 11345,2227 11365,3427 5372,3529"/>
            </emma:interpretation>
          </emma:emma>
        </inkml:annotationXML>
        <inkml:traceGroup>
          <inkml:annotationXML>
            <emma:emma xmlns:emma="http://www.w3.org/2003/04/emma" version="1.0">
              <emma:interpretation id="{A91D723D-A6D3-4105-8A5A-0B7373755B8B}" emma:medium="tactile" emma:mode="ink">
                <msink:context xmlns:msink="http://schemas.microsoft.com/ink/2010/main" type="inkWord" rotatedBoundingBox="5360,2832 5726,2826 5731,3137 5365,31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002.0948">4148 2348 1040 0,'-12'-4'384'0,"12"4"-300"0,4 4-20 0,0-4 8 16,5 0-52-16,8 0 68 15,4 0-48-15,13 0 8 16,4 0-28-16,5 0-84 16,0 3 36-16,-1-3-132 15,-3 12 88-15,-18 3-228 16,-8 0 168-16</inkml:trace>
          <inkml:trace contextRef="#ctx0" brushRef="#br0" timeOffset="28167.5355">4114 2628 880 0,'-12'4'328'0,"12"-4"-256"0,8 3-16 0,-4 1 132 15,5 0-112-15,4 0 24 16,8-1-60-16,13-3-16 16,9 4-16-16,16-8-104 15,9 1 52-15</inkml:trace>
        </inkml:traceGroup>
        <inkml:traceGroup>
          <inkml:annotationXML>
            <emma:emma xmlns:emma="http://www.w3.org/2003/04/emma" version="1.0">
              <emma:interpretation id="{40CCA52A-A5CB-4D3E-89C8-EBA06DD96F37}" emma:medium="tactile" emma:mode="ink">
                <msink:context xmlns:msink="http://schemas.microsoft.com/ink/2010/main" type="inkWord" rotatedBoundingBox="6595,2850 7296,2838 7307,3496 6606,35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674.4157">5571 2476 508 0,'-5'-19'188'0,"5"19"-148"0,0-22-8 16,0 10 148 0,0 9-104-16,-4-13 96 0,4 9-104 15,-4-8 64 1,0 7-76-16,-9-3 32 0,4 11-52 16,-8-4 32-16,5 8-36 0,-10 3 24 15,5 5-28-15,-4 7-8 16,4 3-12-16,-9 9 28 15,9-1-20-15,0 4 20 16,5 0-20-16,-1 0-24 16,9-7 0-16,8-1 32 15,4 1-16-15,9-8-44 16,9-1 20-16,4-2-148 16,0-5 92-16,4-7-204 15,0 3 152-15,-5-3-484 16,-3 4 336-16</inkml:trace>
          <inkml:trace contextRef="#ctx0" brushRef="#br0" timeOffset="28887.9705">5375 2688 1008 0,'-4'-7'372'0,"4"7"-288"0,8-8-24 15,-4 4 132 1,5 4-116-16,4-7 40 16,8 7-68-16,13-15 8 15,4 7-36-15,9 1-116 16,4 3 52-16,0-4-256 0,0 8 164 0</inkml:trace>
          <inkml:trace contextRef="#ctx0" brushRef="#br0" timeOffset="29278.4487">5954 2768 676 0,'-4'4'248'0,"4"-4"-192"0,0 3-16 0,-5-3 156 16,5 8-116-16,-12 7 64 15,3 4-84-15,-8 8 8 16,9 3-36-16,3 0-20 16,5 4-8-16,13-7-4 15,4-1 0-15,4-14 24 16,1-5-12-16,-1-14-4 15,0 3-4-15,-8-11-4 16,4 3 0-16,-17-10 24 16,4 3-12-16,-16-8 24 15,3 12-24-15,-4-15-12 16,1 15-4-16,3-1-40 16,5 9 24-16,4-1-312 0,4 4 184 15</inkml:trace>
        </inkml:traceGroup>
        <inkml:traceGroup>
          <inkml:annotationXML>
            <emma:emma xmlns:emma="http://www.w3.org/2003/04/emma" version="1.0">
              <emma:interpretation id="{F28002C1-0BFD-4BEE-A626-79F93474289E}" emma:medium="tactile" emma:mode="ink">
                <msink:context xmlns:msink="http://schemas.microsoft.com/ink/2010/main" type="inkWord" rotatedBoundingBox="7875,2435 8519,2424 8536,3378 7891,338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831.8651">7104 2196 704 0,'-9'-7'264'0,"9"7"-208"0,-25-4-12 0,3 0 124 16,14 8-100-16,-30-4 68 15,12 0-76-15,-21 0 8 16,13 0-36-16,4 0-4 16,0 0-16-16,5-4 20 15,4 0-20-15,-1-3 40 16,10 7-28-16,-6-4 20 15,6 0-24-15,-5-3 36 16,8-1-32-16,-4 1-12 16,5 7-8-16,-1 0-40 15,5 7 20-15,0 1-20 16,4 3 20-16,-4 4 8 16,4 12 8-16,-5 22-20 0,10 8 12 0,-10 11 48 15,1 0-20-15,4-8-36 16,-8 1 8-16,8-12 28 15,0-3-12-15,-9-5-8 16,5-7-4-16,4-3 12 16,0-5-4-16,4-3-12 15,5-4 4-15,-1-8 4 16,5 4 0-16,4-11 0 16,0 4 0-16,4-5 0 15,0-3 0-15,5 8-80 16,0-8 44-16,3 0-64 15,1 8 56-15,0-8-128 16,0 0 96-16</inkml:trace>
          <inkml:trace contextRef="#ctx0" brushRef="#br0" timeOffset="30072.0332">6699 2738 872 0,'-21'-12'324'0,"21"12"-252"0,-17 0-20 15,13 0 156 1,4 0-124-16,0-7 20 16,4 7-64-16,17 0-8 0,9-8-20 0,8 0 12 15,9 8-16-15,13-15 4 16,-1 12-4-16,-3-5-208 15,-5 4 108 1</inkml:trace>
          <inkml:trace contextRef="#ctx0" brushRef="#br0" timeOffset="30367.8833">6852 1977 924 0,'-8'-12'340'0,"8"12"-260"0,4-7-28 0,0 3 116 15,5 8-104-15,8-8 80 16,9 4-84-16,12-8 20 15,4 8-44-15,10-3 20 16,-1 3-28-16,0-4-104 16,-4 4 40-16,-9 4-396 15,-4 3 240-15</inkml:trace>
        </inkml:traceGroup>
        <inkml:traceGroup>
          <inkml:annotationXML>
            <emma:emma xmlns:emma="http://www.w3.org/2003/04/emma" version="1.0">
              <emma:interpretation id="{D1838321-3C3F-48D4-912D-B5D0139A9C53}" emma:medium="tactile" emma:mode="ink">
                <msink:context xmlns:msink="http://schemas.microsoft.com/ink/2010/main" type="inkWord" rotatedBoundingBox="9270,2607 9907,2596 9919,3306 9283,331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976.1346">8015 2529 872 0,'0'-11'324'0,"0"11"-252"0,4-11-20 0,-4-1 84 15,9 12-84-15,4-7 68 16,8-5-68-16,26-10-12 16,-1 14-24-16,23-11 8 15,3 4-16-15,0 4 32 16,-3 3-24-16,-10 1 4 15,-12 3-12-15,-9 0-32 16,-8 4 12-16,-9-4-120 16,-4 8 76-16</inkml:trace>
          <inkml:trace contextRef="#ctx0" brushRef="#br0" timeOffset="31229.9244">8377 2117 932 0,'-4'-4'348'0,"4"4"-272"0,-9 4-20 15,1 0 48 1,8 7-68-16,-9 15 40 16,5 5-44-16,-9 25 0 15,5 5-20-15,-5 15 12 0,4-1-16 0,-4-6-4 16,9-13 0-16,-4-3 12 15,3-7-8-15,1 3 16 16,4-11-16-16,4-8-172 16,5-3 92-1</inkml:trace>
        </inkml:traceGroup>
        <inkml:traceGroup>
          <inkml:annotationXML>
            <emma:emma xmlns:emma="http://www.w3.org/2003/04/emma" version="1.0">
              <emma:interpretation id="{7432C480-0EDC-49C0-B430-C49347B8E572}" emma:medium="tactile" emma:mode="ink">
                <msink:context xmlns:msink="http://schemas.microsoft.com/ink/2010/main" type="inkWord" rotatedBoundingBox="10625,2240 11345,2227 11364,3316 10643,332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528.1024">9471 2037 852 0,'-8'-11'316'0,"8"11"-248"0,0 4-16 0,-4 0 68 16,-1 7-76-16,-8 4-8 15,13 8-24-15,-12 26 32 16,3 4-20-16,1 30-12 15,3 4-8-15,-7 4-4 16,7-8 0-16,5-11-12 16,5-11 8-16,-5-8 28 15,4-8-12-15,-4-11-12 16,4-7-4-16,-4-16-236 16,4-3 132-16,-4-16-396 15,0 1 284-15</inkml:trace>
          <inkml:trace contextRef="#ctx0" brushRef="#br0" timeOffset="31798.8998">9369 2140 704 0,'17'-42'264'0,"-17"42"-208"0,64-15-12 0,-21 7 140 16,8 4-108-16,21 4 60 16,9 4-80-16,-4 8-44 15,-5 6-8-15,-12 5-4 16,-1 7 0-16,-12 16 52 15,-4-1-28-15,-22 8 68 16,-4 0-52-16,-21-7 108 16,-5-8-88-16,-16-4 28 15,-1-8-52-15,-25-11-84 16,0-3 24-16,-30-12-72 16,9 0 56-16,-18-16-72 15,18 1 68-15,-1-7-132 16,18 6 100-16</inkml:trace>
          <inkml:trace contextRef="#ctx0" brushRef="#br0" timeOffset="32236.5698">9463 1844 880 0,'-13'-11'328'0,"13"11"-256"0,-4 0-16 0,-1 0 116 16,10 0-104-16,3 0 36 16,5 0-64-16,21-8 48 15,4 5-52-15,22-9 36 16,0 5-40-16,4-5 0 15,-5 5-20-15,-8-8 28 16,0-1-24-16,-8 9-84 16,-5 3 36-16,-16 4-148 15,-5 0 100-15</inkml:trace>
        </inkml:traceGroup>
      </inkml:traceGroup>
    </inkml:traceGroup>
    <inkml:traceGroup>
      <inkml:annotationXML>
        <emma:emma xmlns:emma="http://www.w3.org/2003/04/emma" version="1.0">
          <emma:interpretation id="{644F98C4-1A92-4663-BE36-0B05D0DF6213}" emma:medium="tactile" emma:mode="ink">
            <msink:context xmlns:msink="http://schemas.microsoft.com/ink/2010/main" type="paragraph" rotatedBoundingBox="4011,4057 17883,3839 17910,5570 4038,578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CE0970C-0078-491B-BE8D-84F75A9A52D7}" emma:medium="tactile" emma:mode="ink">
              <msink:context xmlns:msink="http://schemas.microsoft.com/ink/2010/main" type="inkBullet" rotatedBoundingBox="4013,4163 4759,4152 4775,5171 4029,5182"/>
            </emma:interpretation>
          </emma:emma>
        </inkml:annotationXML>
        <inkml:trace contextRef="#ctx0" brushRef="#br0" timeOffset="33509.1469">2875 4070 592 0,'-8'-15'220'0,"8"7"-172"0,-5 4-12 16,1 4 172-1,8 0-120-15,-4-7 36 16,0-1-76-16,0 1 16 16,0 7-36-16,0 7 8 15,0 1-20-15,-4 18 8 16,4 8-12-16,0 31 0 15,0 3-4-15,0 15 12 16,-4-3-12-16,4-12-12 16,-9-11 0-16,-3-8 40 15,12-8-24-15,-9-7-52 0,9-7 16 0,0-16-244 16,0 4 148-16</inkml:trace>
        <inkml:trace contextRef="#ctx0" brushRef="#br0" timeOffset="33840.1465">2756 4036 892 0,'30'-23'332'0,"-30"23"-260"0,68-26-20 0,-13 18 52 16,-4 8-68-16,30 0 24 15,-4 8-40-15,0 3-8 16,-9 8-8-16,-9 0-4 15,-12 4 0-15,-13 3 32 16,0 1-16-16,-21-1 100 16,0 4-64-16,-22 1 40 15,5-5-56-15,-34-3 8 16,17-4-28-16,-39-8-24 16,5 0 0-16,-26-7-4 15,21 0 4-15,-12-8 0 16,12 4 0-16,17-7-28 15,9 3 20-15,9-7-152 16,12 3 92-16,13-11-344 16,9 8 232-16</inkml:trace>
        <inkml:trace contextRef="#ctx0" brushRef="#br0" timeOffset="34114.3766">2965 3684 1080 0,'4'-8'400'0,"-4"8"-312"0,34-4-24 0,-8 4 44 16,3 4-72-16,18 0 12 15,4 4-28-15,5-1 4 16,-5 1-12-16,4-8-192 16,-4 4 96-16,17-4-336 15,-8 3 236-15</inkml:trace>
      </inkml:traceGroup>
      <inkml:traceGroup>
        <inkml:annotationXML>
          <emma:emma xmlns:emma="http://www.w3.org/2003/04/emma" version="1.0">
            <emma:interpretation id="{B629930F-042A-4768-8271-98C9A98132DC}" emma:medium="tactile" emma:mode="ink">
              <msink:context xmlns:msink="http://schemas.microsoft.com/ink/2010/main" type="line" rotatedBoundingBox="5619,4032 17883,3839 17910,5570 5646,5763"/>
            </emma:interpretation>
          </emma:emma>
        </inkml:annotationXML>
        <inkml:traceGroup>
          <inkml:annotationXML>
            <emma:emma xmlns:emma="http://www.w3.org/2003/04/emma" version="1.0">
              <emma:interpretation id="{8BDFC3F1-BCD9-43BB-BFFA-D1DC7C9C2E38}" emma:medium="tactile" emma:mode="ink">
                <msink:context xmlns:msink="http://schemas.microsoft.com/ink/2010/main" type="inkWord" rotatedBoundingBox="5628,4609 5977,4604 5982,4911 5633,491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713.4693">4370 4429 1016 0,'21'0'376'0,"-21"0"-292"0,51-7-20 0,-21 3 24 0,4 4-60 15,-4-4-28-15,13 1-4 0,-14-1-308 16,1 4 172-16</inkml:trace>
          <inkml:trace contextRef="#ctx0" brushRef="#br0" timeOffset="34565.6613">4472 4142 1008 0,'0'-12'372'0,"0"12"-288"16,21-3-24-16,-8-1 72 15,0 4-84-15,13-4 16 16,-5 8-40-16,0-4-20 16,9 0-8-16,-5 0-24 15,1 4 16-15,-9-4-224 16,0 7 128-16,-8 5-332 15,-5 3 248-15</inkml:trace>
        </inkml:traceGroup>
        <inkml:traceGroup>
          <inkml:annotationXML>
            <emma:emma xmlns:emma="http://www.w3.org/2003/04/emma" version="1.0">
              <emma:interpretation id="{C3254477-76FA-475B-99BE-A7865D9025B7}" emma:medium="tactile" emma:mode="ink">
                <msink:context xmlns:msink="http://schemas.microsoft.com/ink/2010/main" type="inkWord" rotatedBoundingBox="6745,4014 10124,3961 10152,5692 6772,574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748.8813">5515 4286 880 0,'-21'-31'328'0,"21"31"-256"0,4-11-16 16,1 3 168-1,3 8-132-15,9-7-8 16,4 3-56-16,18-3-36 16,-1 7 0-16,13 0-24 15,5 3 20-15,-1 1-144 16,0 4 84-16</inkml:trace>
          <inkml:trace contextRef="#ctx0" brushRef="#br0" timeOffset="35566.8753">5992 4085 704 0,'0'-4'264'0,"0"4"-208"0,13-7-12 16,-13 3 108-1,0 4-92-15,0-8 88 16,0 5-84-16,-8-5 40 16,3 4-64-16,-12-3-12 15,4 7-16-15,-16-8-20 0,3 8 4 0,-21 0 20 16,9 4-8-16,-13 0 16 15,8 7-16-15,-4 8 32 16,9 7-24 0,0 16-24-1,12 7 4-15,5 16-8 16,12-5 4-16,9 5 24 0,5-13-8 0,25-10 48 16,-1-4-28-16,18-12-92 15,0-7 32-15,4-7-200 16,-8-1 128-16,-1-11-420 15,-3 4 292-15</inkml:trace>
          <inkml:trace contextRef="#ctx0" brushRef="#br0" timeOffset="36095.881">6244 4543 880 0,'-39'0'328'0,"39"0"-256"0,-34 15-16 0,17 0 44 16,4 0-64-16,-4 4-4 15,9 0-20-15,-1 0-20 16,5 0 4-16,8-4 20 16,5 4-8-16,16-7 4 15,1-5-4-15,16-7-32 16,1-4 12-16,-9 1-12 16,-4-1 12-16,-17-4 44 15,-1 1-20-15,-24-5 0 16,-5 9-8-16,-13-9-48 15,4 5 24-15,1-1-212 16,3 0 128-16</inkml:trace>
          <inkml:trace contextRef="#ctx0" brushRef="#br0" timeOffset="36437.3775">6716 4017 632 0,'13'-27'236'0,"-13"27"-184"0,34-15-16 0,-21 0 192 16,4 11-132-16,8-3 68 16,1 7-96-16,12 7 32 15,1 5-60-15,7 18 32 16,-3 4-40-16,-5 53 16 15,1-4-28-15,-14 46 16 16,1-12-20-16,-5 23-8 16,-4-18-4-16,-8-1-4 15,-1-19 0-15,-12-15 60 16,4-19-32-16,-9-19 8 16,5-11-24-16,-9-11-104 15,5-8 48-15,-9-12-148 16,8-3 108-16,5-15-340 15,4-1 236-15</inkml:trace>
          <inkml:trace contextRef="#ctx0" brushRef="#br0" timeOffset="36756.6971">7393 4149 728 0,'-4'-15'268'0,"4"15"-208"0,-9-4-16 16,1 4 108-16,8 4-92 0,-13 0 36 15,5 7-56-15,-14 1 56 16,5 7-56-16,-17 19 28 16,4-4-40-16,-21 19 28 15,0 11-32-15,-13-4-24 16,13-10 0-16,-8 6 16 15,12-10-8-15,0-4 32 16,17-8-24-16,5-8-76 16,8-3 32-16,4-12-308 15,13 1 184-15</inkml:trace>
          <inkml:trace contextRef="#ctx0" brushRef="#br0" timeOffset="37533.2617">7449 4736 508 0,'-5'-7'188'0,"5"7"-148"0,0-8-8 0,0 4 124 16,0 4-92-16,-4-7 88 16,4 7-88-16,-8 0 20 15,-1 11-48-15,-4-3 20 16,5 7-28-16,-1 4-16 16,5 11-8-16,4-4-40 15,4 1 20-15,9-12 40 16,8 4-12-16,13-15 24 15,5-1-20-15,3-14 20 16,-3 0-24-16,-14-8 32 16,5 0-28-16,-22-4 12 15,-8 8-16-15,-12-4 0 16,-14 8-4-16,-8-4-32 16,9 7 12-16,-1-3-208 15,9 7 124-15</inkml:trace>
          <inkml:trace contextRef="#ctx0" brushRef="#br0" timeOffset="39141.977">8113 4361 748 0,'-21'-22'276'0,"21"22"-216"0,12-12-16 0,5 1 128 16,5 7-104-16,25-7 52 15,8 3-72-15,13-3-8 16,0 3-24-16,-4-3-20 16,-4 11 0-16,-9-4-92 15,-4 4 48-15,-9-7-136 16,-8 7 104-16,-5-4-296 16,-3 0 208-16</inkml:trace>
          <inkml:trace contextRef="#ctx0" brushRef="#br0" timeOffset="38913.6037">8211 3850 384 0,'-9'0'140'0,"9"0"-108"0,0 0-8 0,0 4 152 16,5 0-100-16,-5 0 68 15,4 7-84-15,-4 4 44 16,4 8-60-16,-8 3 48 16,4 8-52-16,-9 8-12 15,5 4-16-15,-4 18-20 16,8 0 4-16,-9 8 28 15,9-4-12-15,-4-7 4 16,8-16-8-16,-4-7-16 16,9-4 4-16,-5-11 40 15,0 0-24-15,0-8 52 16,1-4-36-16,-5-7 40 16,4 0-40-16,0-4-4 15,5 3-16-15,3 1 20 16,5 0-16-16,9-4 12 15,0 4-12-15,12-4-8 16,0 0 0-16,5-4-4 0,-5 4 0 16,5 0 0-1,-5 0 0-15,-4-8 16 0,-4 5-8 16,-9-5-64-16,-4 8 28 0,-8-4-136 16,3 1 88-16,-7-5-360 15,-1 4 244-15</inkml:trace>
          <inkml:trace contextRef="#ctx0" brushRef="#br0" timeOffset="39703.5033">8198 3529 676 0,'-4'-4'248'0,"4"4"-192"0,0-8-16 15,4 5 164 1,5 3-120-16,3-4 20 15,5 4-64-15,9-8 52 16,-1 8-52-16,14-4 8 0,-1 8-28 16,9-4 4-16,-4 0-12 0,-1 0 0 15,1 0-4-15,-5-4 4 32,-4 4-8-32,-4-3 24 0,0-1-16 0,-13-4 56 15,0 8-36 1,-13-7-164-16,0 7 68 0</inkml:trace>
          <inkml:trace contextRef="#ctx0" brushRef="#br0" timeOffset="38449.2749">8283 3877 684 0,'-13'-15'252'0,"13"15"-192"0,-4-8-20 15,4 4 144 1,4 4-108-16,5-3 60 16,8 3-80-16,17-8 28 15,4 8-48-15,13-8 8 16,1 8-28-16,7-7 8 16,-3 3-12-16,7-3 0 15,-3 3-4-15,-5-4-40 16,-8 8 16-16,-17-4-100 0,-4 8 64 15,-26-4-248 1,-9 4 164-16</inkml:trace>
        </inkml:traceGroup>
        <inkml:traceGroup>
          <inkml:annotationXML>
            <emma:emma xmlns:emma="http://www.w3.org/2003/04/emma" version="1.0">
              <emma:interpretation id="{83924316-47A4-4A9A-8F48-3E985CC17E6F}" emma:medium="tactile" emma:mode="ink">
                <msink:context xmlns:msink="http://schemas.microsoft.com/ink/2010/main" type="inkWord" rotatedBoundingBox="11355,4545 11828,4538 11833,4877 11360,488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4487.9457">10114 4369 832 0,'-17'0'308'0,"17"0"-240"0,9 8-20 0,-1-5 116 15,5 1-100-15,13 0 28 16,8 0-56-16,8-4-12 15,5 0-16-15,8 0-60 16,-3 0 28-16,-1-4-96 16,-5 4 68-16,-7-8-116 15,-5 8 92-15</inkml:trace>
          <inkml:trace contextRef="#ctx0" brushRef="#br0" timeOffset="44258.3355">10187 4089 476 0,'-9'-8'176'0,"9"8"-136"0,-4-4-12 0,0 1 164 16,4 6-112-16,-5-6 108 15,5 3-108-15,0-4 44 16,0 8-68-16,-8-8 28 16,16 4-48-16,-8-4 16 15,13 4-32-15,8-4 8 16,5 4-16-16,8-7 28 15,4 14-24-15,5-7 20 16,0 4-20-16,-9 0-8 16,4 0-4-16,-8-1 20 0,0 1-12 0,-9-4-64 15,-8 4 24-15,-5 0-216 16,1 3 132-16</inkml:trace>
        </inkml:traceGroup>
        <inkml:traceGroup>
          <inkml:annotationXML>
            <emma:emma xmlns:emma="http://www.w3.org/2003/04/emma" version="1.0">
              <emma:interpretation id="{BFFA55CA-3AF3-4744-BB4F-D5C559AC055F}" emma:medium="tactile" emma:mode="ink">
                <msink:context xmlns:msink="http://schemas.microsoft.com/ink/2010/main" type="inkWord" rotatedBoundingBox="12604,4308 13298,4297 13311,5136 12618,514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133.1622">11392 4021 956 0,'-34'0'352'0,"34"0"-272"0,-13 0-24 0,13 0 136 16,8 0-116-16,5 0 68 15,8 0-84-15,26-8-16 16,4 4-28-16,18 1-48 16,-1 3 20-16,0 0-200 15,-9 0 116-15,-7 3-320 16,-1 1 232-16</inkml:trace>
          <inkml:trace contextRef="#ctx0" brushRef="#br0" timeOffset="44905.6915">11881 3835 612 0,'-8'-11'228'0,"8"11"-180"0,-17-4-12 0,8 0 160 16,5 4-116-16,-13-3 56 15,4 6-80-15,-16-3 28 16,7 0-48-16,-16 4 16 16,4 4-32-16,-17 3 36 15,4 4-32-15,-8 12 4 16,12-5-16-16,0 5 44 15,9 11-28-15,4 0 12 16,13-1-24-16,5 9-8 16,12-5-4-16,12 9 12 15,10-9-8-15,20-7 16 16,5-7-16-16,13-4-64 16,-5-4 28-16,0-12-148 15,-8-7 100-15</inkml:trace>
          <inkml:trace contextRef="#ctx0" brushRef="#br0" timeOffset="45625.4906">11996 4433 456 0,'0'0'168'0,"0"0"-128"0,0 0-16 0,0 0 184 16,0 0-120-16,-8 0 88 15,8 0-104-15,0 8 16 16,-9-4-52-16,5-1 12 15,-4 13-28-15,-1 2 52 16,1 1-40-16,-5 4 28 16,4-4-32-16,-3 8-28 15,12-1 0-15,0-7 16 16,8-4-8-16,-4-4-4 16,18-3 0-16,-5-8 20 15,4 0-12-15,-8-8-4 16,12 1-4-16,-12-4 28 15,-4 3-16-15,-18-11-12 16,9 8-8-16,-17-8 4 16,-4 7 0-16,8-3-28 15,4 4 16-15</inkml:trace>
        </inkml:traceGroup>
        <inkml:traceGroup>
          <inkml:annotationXML>
            <emma:emma xmlns:emma="http://www.w3.org/2003/04/emma" version="1.0">
              <emma:interpretation id="{889BDA77-A8C0-43E4-A560-C44974F1C17B}" emma:medium="tactile" emma:mode="ink">
                <msink:context xmlns:msink="http://schemas.microsoft.com/ink/2010/main" type="inkWord" rotatedBoundingBox="13894,4151 16409,4112 16429,5376 13914,541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6976.5239">12635 3877 612 0,'4'-23'228'0,"5"19"-180"0,4-7-12 16,4 7 140-1,4 12-104-15,13-1 44 16,13 12-72-16,4 23 20 16,4 0-36-16,-4 41 8 15,-8 11-20-15,-9 12 44 16,-4 0-32-16,-9-11-16 16,1-15-4-16,-14 3 52 15,-4-15-32-15,-8 0 60 0,4-19-52 0,-8-3-16 16,3-12-12-16,-3-8-96 15,3-7 48-15,-3-11-152 16,8-4 108-16,0-20-244 16,4-3 184-16</inkml:trace>
          <inkml:trace contextRef="#ctx0" brushRef="#br0" timeOffset="47247.2434">13206 3915 612 0,'0'-27'228'0,"0"27"-180"0,0-7-12 0,0 3 192 16,0 4-132-16,0-4 44 16,0 4-88-16,-9 4-4 15,5 7-28-15,-26 8 4 16,13 4-12-16,-30 15 44 15,0 7-28-15,-16 27 12 16,3 0-24-16,-4 4 0 16,22-1-8-16,-1-10 20 15,9-16-16-15,0-11-108 16,21-4 48-16</inkml:trace>
          <inkml:trace contextRef="#ctx0" brushRef="#br0" timeOffset="47687.1378">13372 4517 736 0,'0'0'272'0,"0"0"-208"0,-4 11-20 0,-1-7 116 16,5 3-96-16,-8 5 16 16,4 3-44-16,-9 0-16 15,8 4-12-15,1-4-16 16,4 4 4-16,0-8 20 15,9 4-8-15,4-7 24 16,8 0-20-16,4-16-20 16,5 8 0-16,-4-8-4 15,-1 1 4-15,-12-1 24 16,-4-3-8-16,-14-4 16 16,-3 3-16-16,-13-3-12 15,-1 4 0-15,-3 0 4 0,8 3 0 16,4 0-320-16,9 5 176 0</inkml:trace>
          <inkml:trace contextRef="#ctx0" brushRef="#br0" timeOffset="48058.0898">14287 3654 860 0,'-29'-16'320'0,"29"16"-248"0,-47 4-20 15,17 0 60 1,9 4-72-16,-18 14 28 16,5 5-40-16,-8 14 28 15,12 1-32-15,-9 15 32 16,10 0-32-16,-5 22 20 16,17 1-24-16,0 18 16 15,8-3-20-15,9-5-60 16,4-14 20-16,9-15-120 0,8-12 80 15</inkml:trace>
          <inkml:trace contextRef="#ctx0" brushRef="#br0" timeOffset="48793.5849">14326 4062 632 0,'-13'0'236'0,"13"0"-184"0,-13 0-16 16,5 0 96-1,8 4-80-15,-9 0 32 16,5 7-48-16,-5 1 32 16,5-1-40-16,-4 8 12 15,3 0-24-15,-3 15-8 16,4 0-4-16,-1 8 20 0,5 3-12 15,-4-7-32-15,8 0 12 0,1-8 36 16,-1 0-16-16,9-7 16 16,-1-4-16-16,5-8-24 15,0 1 4-15,0-12-4 16,5 3 4-16,-5-14 16 16,0 0-4-16,-4-16-4 15,8 4 4-15,-13-11 12 16,5 8-8-16,-9-4-12 15,1 7 0-15,3-4 28 16,-4 16-12-16,-4 4-12 16,5 10-4-16,-1 9 4 15,0 7 0-15,0 3 24 16,5 5-12-16,4-1-4 16,0-3-4-16,4-4 40 15,0-4-24-15,0-7 0 16,4-1-12-16,-4-11-24 15,4 4 8-15,-12-3 40 16,-1-1-20-16,-12-8 8 16,4 1-12-16,-9-8 28 15,1 8-20-15,-9-8 32 16,13 4-32-16,-1-4-32 16,5 4 8-16,0-8-156 15,9 4 88-15,8-4-364 16,0 8 248-16</inkml:trace>
          <inkml:trace contextRef="#ctx0" brushRef="#br0" timeOffset="49063.8051">14994 3809 768 0,'43'-12'284'0,"-43"12"-220"0,25 19-20 0,-12 4 144 16,4-4-112-16,4 19 76 16,1 3-88-16,-18 16 16 15,9 4-44-15,-13 30 32 16,4-12-40-16,-17 12 28 16,0-23-28-16,-21-4 0 15,5-7-16-15,-22-11-164 16,8-12 80-16,-8-8-260 15,8-7 184-15</inkml:trace>
        </inkml:traceGroup>
        <inkml:traceGroup>
          <inkml:annotationXML>
            <emma:emma xmlns:emma="http://www.w3.org/2003/04/emma" version="1.0">
              <emma:interpretation id="{959A4900-59B4-45E3-999C-FC9871E351CA}" emma:medium="tactile" emma:mode="ink">
                <msink:context xmlns:msink="http://schemas.microsoft.com/ink/2010/main" type="inkWord" rotatedBoundingBox="17087,3877 17884,3864 17901,4995 17105,5008"/>
              </emma:interpretation>
              <emma:one-of disjunction-type="recognition" id="oneOf15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~</emma:literal>
                </emma:interpretation>
                <emma:interpretation id="interp18" emma:lang="" emma:confidence="0">
                  <emma:literal>•</emma:literal>
                </emma:interpretation>
                <emma:interpretation id="interp1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49604.2508">16374 3778 728 0,'4'-26'268'0,"-4"26"-208"0,0-15-16 0,-8 7 140 15,3 4-108-15,-7-7 52 16,-10 4-80-16,-12-5-8 15,4 8-24-15,-8-7-12 16,4 7 0-16,-4-3-24 16,8 3 12-16,0-7 32 15,17 7-16-15,-8 0 36 16,8 0-28-16,-4 0-4 16,9 4-8-16,-5 12-24 15,4 7 12-15,-8 19 12 16,0 3 0-16,0 16-4 15,9 0 4-15,-5 15 4 16,5-4-4-16,-1 15-12 16,5-7 4-16,-5-1 28 15,1-6-12-15,3-16 24 16,-3-8-24-16,-1-11 56 16,1-4-36-16,4-11 12 15,4 0-28-15,-9-11-44 16,9-4 16-16,13-4-24 15,-5 3 20-15,22-6 8 16,13 3 8-16,-1-4-124 0,9 0 68 16,1-4-200-16,-10 5 148 15</inkml:trace>
          <inkml:trace contextRef="#ctx0" brushRef="#br0" timeOffset="49891.0126">15837 4161 1016 0,'0'-8'376'0,"0"8"-292"0,26-11-20 0,-1 7 52 15,-8 0-76-15,26-3 52 16,4-1-52-16,8 1-4 15,1 7-20-15,-1-16 8 16,-8 16-16-16,0-3-84 16,-9 6 44-16,-4-3-96 15,-4 0 72-15,-5-3-156 16,-3 3 116-16,-1 0-420 16,0 0 288-16</inkml:trace>
          <inkml:trace contextRef="#ctx0" brushRef="#br0" timeOffset="50488.6439">16055 3400 728 0,'-5'0'268'0,"5"0"-208"0,-4 0-16 15,0 0 124 1,8 0-100-16,-4 0 60 0,0 0-72 16,4 0 64-16,9 0-68 0,-4 0 36 15,12 0-52-15,13 0-12 16,4 0-12-16,5 0 8 16,4 0-12-16,8 0 4 15,-4 0-4-15,4-4 4 16,-12 4-8-16,0-4-4 15,-5 1 4-15,-8-1 12 16,-5 4-8-16,-12-4 16 16,0 4-16-16,-13-4-152 15,0 8 76-15</inkml:trace>
        </inkml:traceGroup>
      </inkml:traceGroup>
    </inkml:traceGroup>
    <inkml:traceGroup>
      <inkml:annotationXML>
        <emma:emma xmlns:emma="http://www.w3.org/2003/04/emma" version="1.0">
          <emma:interpretation id="{51146019-BA3F-41D9-8358-569B27A3FE68}" emma:medium="tactile" emma:mode="ink">
            <msink:context xmlns:msink="http://schemas.microsoft.com/ink/2010/main" type="paragraph" rotatedBoundingBox="2710,5568 9024,5923 8978,6733 2665,63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38454C-E875-48F7-8D49-A1A6479CD7E9}" emma:medium="tactile" emma:mode="ink">
              <msink:context xmlns:msink="http://schemas.microsoft.com/ink/2010/main" type="line" rotatedBoundingBox="2710,5568 9024,5923 8978,6733 2665,6378"/>
            </emma:interpretation>
          </emma:emma>
        </inkml:annotationXML>
        <inkml:traceGroup>
          <inkml:annotationXML>
            <emma:emma xmlns:emma="http://www.w3.org/2003/04/emma" version="1.0">
              <emma:interpretation id="{CB5E1CEE-17E6-49CD-929E-B43696F30419}" emma:medium="tactile" emma:mode="ink">
                <msink:context xmlns:msink="http://schemas.microsoft.com/ink/2010/main" type="inkWord" rotatedBoundingBox="2710,5568 5405,5719 5360,6530 2665,63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3146.1899">1470 5281 540 0,'0'-15'200'0,"4"7"-156"0,5-10-12 0,-9 10 160 15,0 8-112-15,-9-15 64 16,9 3-84-16,-4-3 28 16,4 8-52-16,0-1 0 15,0 4-24-15,0 4-32 16,0 8 8-16,0 18 4 15,0 1 8-15,0 22-20 16,0 4 12-16,-8 15-24 16,8 4 20-16,-13-4 4 15,9 0 8-15,-9-18 8 16,8-9-4-16,-3-14-4 0,4-1 4 16,-1-18-16-16,5-1 8 0,0-22-48 15,5 8 24-15,-1-35-48 16,9 4 44-16,-5-26-80 15,5 11 60-15,-4-11 44 16,3 14 8-16,5-3 40 16,5 12-24-16,3-1 108 15,9 16-68-15,9 7 36 16,8 15-52-16,-4 8 4 16,0 15-28-16,-1-1 0 15,-7 13-8-15,-9 3 12 16,-5 0-12-16,-16 0 32 15,-1-4-24-15,-33 4 40 16,-1-7-32-16,-29 3 12 16,-1-7-20-16,-12-8-36 15,9-4 12-15,-1-18-36 16,9-5 28-16,8-10-64 31,18-5 44-31,12 1-152 0,17-1 108 0,26-7-292 16,4 4 208-16,43-8-180 15,4 0 200-15,8-15 136 16,-4 19 12-16,-17-8 260 16,-12 8-148-16,-18 12 200 15,-8 3-184-15,-9 11 112 16,-8 1-140-16,-5 14 40 16,1 1-84-16,-9 18-44 0,0 8-12 15,0 16-4-15,13-9 0 0,-5 35 0 16,1-8 0-16,-5 19 24 15,5-11-12-15,-9-4 12 16,0-4-12-16,-13-15 28 16,4-4-24-16,-3-15-4 15,3-7-8-15,0-12-200 16,5 0 108-16,4-8-552 16,4-7 352-16</inkml:trace>
          <inkml:trace contextRef="#ctx0" brushRef="#br0" timeOffset="63611.1514">2692 5550 332 0,'9'-23'120'0,"-9"23"-92"0,4-26-8 16,-8 18 148-1,4 1-96-15,-13-1 76 16,4-3-84-16,-12 3-8 16,4 8-36-16,-13 0 32 15,5 8-28-15,-14 18 12 16,10 1-20-16,-10 14 28 16,14 1-28-16,3 0-4 0,14-8-8 0,4 0 4 31,4-12-4-31,17-18 32 0,4 4-20 0,5-16-4 15,3 4-8-15,-3-18-112 16,-5 10 60-16,-4-18-32 16,0 7 44-16,-8-3 32 15,-1 3 4-15,-8 4 56 16,0 8-32-16,-8 15 132 16,-1 7-88-16,-8 15 24 15,9 9-56-15,-1 6-12 16,5 1-16-16,8-8 12 15,0 0-12-15,13 0-12 16,-4-11 0-16,9-12-120 16,3 4 68-16,-4-15-260 15,5 0 176-15</inkml:trace>
          <inkml:trace contextRef="#ctx0" brushRef="#br0" timeOffset="63941.9155">2922 5569 736 0,'30'-42'272'0,"-30"42"-208"0,34-26-20 15,-25 18 124 1,-1 8-100-16,-4-7 68 16,-4 7-76-16,-8-8 0 15,-5 16-36-15,-8 7-32 16,-1 0 4-16,-7 4 0 16,7 7 4-16,1 8-36 0,8-3 20 15,9-5-20-15,4 8 20 0,8-7 28 16,14-1-8-16,20-3 0 31,1 3 0-31,-5-3-24 0,5-4 12 0,-13-11 20 16,-5 10-4-16,-25-10-4 15,-4 7 0-15,-26-3 12 16,0 3-8-16,-16-8-12 16,7 1 0-16,-3-4 20 15,12-1-8-15,8-3-48 16,5 4 24-16,9-8-304 15,8 1 176-15</inkml:trace>
          <inkml:trace contextRef="#ctx0" brushRef="#br0" timeOffset="64692.4367">3271 5482 560 0,'-4'0'208'0,"4"0"-164"0,4 15-8 16,-4 0 24 0,5 4-40-16,-5 15 44 15,0 4-36-15,0 4 20 16,0-1-28-16,0 1 28 16,0-8-32-16,-5 0 40 15,1 0-32-15,-9-11 20 16,13-4-24-16,-4-12 16 0,0 5-20 0,-5-12 0 15,9 0-8-15,0-27-16 16,9 12 4-16,-1-31-84 16,5 12 48-16,4-15-28 15,4 15 40-15,1-7-4 16,-1 14 20-16,-8 4 60 16,-1 8-24-16,-7 4 88 15,-5 11-64-15,0 7 20 16,0 9-36-16,0 10 24 15,0 4-32-15,-5 1 4 16,10 3-16-16,-5 0 12 16,13 0-16-16,-9 0 16 15,0-4-16-15,9-19 24 16,-5 5-20-16,5-9-40 16,0-7 16-16,-9-7-52 15,5-1 36-15,-5-3-48 16,4-4 44-16,1-8-44 15,-9-4 40-15,4-7-24 16,5 0 36-16,-1 0 12 16,5 15 8-16,-4-3 64 15,3 10-32-15,-3 8 76 16,-9 8-56-16,13 8 36 16,-5 6-48-16,-4 9 8 15,-4-1-28-15,0 5 8 0,5 3-12 16,-5 0-8-16,0-4 0 15,-13-3 12-15,13-5-8 0,-17 1-20 16,8 0 4-16,-3-8-68 16,12-4 44-16,-13-3-128 15,13-1 88-15,4-14-236 16,13-1 168-16</inkml:trace>
          <inkml:trace contextRef="#ctx0" brushRef="#br0" timeOffset="65192.2965">4076 5622 508 0,'-4'-8'188'16,"4"8"-148"-16,-13-7-8 0,13 3 60 15,0 8-56-15,-8-4 24 16,8 3-40-16,-9 5-16 15,5 3-8-15,-13 8 28 16,4 0-12-16,-17 8 12 16,5-1-12-16,-5 4 80 15,0-3-48-15,-4 3 40 16,4 1-48-16,13-13 8 16,13 5-28-16,8-11-16 15,5 3-4-15,12-8 40 16,0 1-24-16,0-8-52 0,9 0 16 0,-8-4-60 15,-1 0 48-15,-4-3-52 16,4 3 48-16,-12 0-24 16,-1-3 40-16,-4 3-16 15,5-4 24-15,-5 1 8 16,1 7 8-16,-5-16 104 16,4 16-56-16,-8-3 96 15,4 3-84-15,-5-4 44 16,5 8-64-16,-4-1 24 15,8 5-36-15,-4 0-16 16,5-1-8-16,-1 5 28 16,-4 3-16-16,8-8 4 15,-8 5-12-15,13-5 12 16,-4 1-12-16,-9-8-116 16,12 7 56-16,-3-7-260 15,4 8 172-15</inkml:trace>
        </inkml:traceGroup>
        <inkml:traceGroup>
          <inkml:annotationXML>
            <emma:emma xmlns:emma="http://www.w3.org/2003/04/emma" version="1.0">
              <emma:interpretation id="{67F4FF37-0BE4-4897-99D5-399E55CA9C92}" emma:medium="tactile" emma:mode="ink">
                <msink:context xmlns:msink="http://schemas.microsoft.com/ink/2010/main" type="inkWord" rotatedBoundingBox="6378,5812 9022,5961 8986,6589 6343,644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6359.0013">5115 5342 280 0,'43'-15'104'0,"-18"22"-84"0,5-7 0 0,-17 0 92 15,4 15-64-15,-4 12 96 16,4 7-84-16,-9 26 44 16,9 5-64-16,-13 10 32 15,5 1-40-15,-9-15 60 16,4-5-52-16,-4-10 44 16,0-4-48-16,0-12 44 15,0-7-48-15,0-12 56 16,5 0-52-16,-1-15-8 15,0-3-16-15,5-23-12 16,-1 3 4-16,5-22-112 16,0-4 60-16,4-23-16 15,4 8 40-15,4 4-4 16,1 18 16-16,0-3 24 16,-1 23-4-16,1-1 32 15,-5 20-24-15,-4 10 48 16,0 12-36-16,-8 23 4 15,3 8-20-15,-3 14 0 16,4-3-4-16,-18-4 20 0,10-4-16 16,-1-7-20-16,-4-8 0 15,0-8 12-15,4-3 0 16,-4-15 8-16,4-1-8 0,1-10-80 16,7 3 40-1,5-19-48-15,5 0 48 0,8-27-76 16,-1-3 60-16,5-19-24 15,9 11 40-15,-5 0 24 16,1 12 8-16,-10 3 108 16,1 16-56-16,-8 7 60 15,-1 15-64-15,-13 19 32 16,-3 8-44-16,-5 22 36 16,0 5-40-16,-5 6 4 15,1 1-20-15,-4-4 12 16,3 0-16-16,-3-11 16 15,4-8-16-15,-5-8-40 16,9 1 20-16,-4-8-244 16,4 0 140-16,4-8-428 15,5 0 308-15</inkml:trace>
          <inkml:trace contextRef="#ctx0" brushRef="#br0" timeOffset="67470.1348">6478 5800 652 0,'4'-27'244'0,"-4"27"-192"0,-9-7-12 16,-3 3 120-16,3 8-96 0,-16 3 80 16,-1 5-84-16,-8 10-40 15,4 1-16-15,5 0-12 16,8 3 0-16,12-3 8 16,5 0 0-16,30-8 0 15,0 0 0-15,4-8-36 16,4 5 20-16,1-12-56 15,-5 0 40-15,-4-4-72 16,-9 4 60-16,-8-11 20 16,-5 3 16-16,-8-11-12 15,4 8 12-15,-12-8 12 16,-1 4 0-16,-3-4 40 16,7 7-20-16,1 1 40 15,8 7-36-15,9-7 4 16,4 7-20-16,9-3 12 15,-1 7-16-15,-3-8-4 16,7 8 0-16,1-8 4 16,0 8-4-16,-4-3-28 15,-5 3 12-15,-13-4 24 16,1 8-8-16,-18-1-8 16,1 5 0-16,-5 3-4 15,0 5 0-15,-8 2 44 16,4 1-24-16,0 0 16 15,4 4-16-15,0-4-24 16,13 4 4-16,-8-4 48 16,16-4-20-16,-3-8-52 15,12 1 16-15,-5-12-96 0,5 4 64 16,5-11-20-16,-1 3 40 0,-8-11 16 16,8 4 8-16,-4-11 20 15,-4 7-8-15,4-23-4 16,-4 4 0-16,-1-22 20 15,6 7-12-15,-6-4 32 16,1 11-28-16,-4 5 84 16,-1 11-56-16,-4 11-12 15,1 15-20-15,-10 19 0 16,1 11-8-16,-13 20 24 16,4 7-16-16,-12 4 32 15,16-1-28-15,-8-3 20 16,13-7-20-16,4-8 8 15,21-4-12-15,9-12 20 16,13-3-20-16,12-7-40 16,5-5 16-16,-1-10-44 15,5-1 36-15,-21-11 16 16,-1-1 4-16,-12-10 12 16,-4 7-8-16,-9-11 16 15,0 7-12-15,-17-3 40 16,0 7-24-16,-9 3 20 15,1 9-24-15,-9 7 0 16,8 11-12-16,-12 8-24 16,12 8 8-16,-3 3 12 0,7 0 0 15,10 1-12-15,3-1 4 0,5-4-60 16,4-3 36-16,8-12-84 16,5 1 60-16,9-16-96 15,7-4 84-15,-3-7 20 16,0 0 28-16,-5-15 8 15,-4 7 0-15,-4-26 16 16,0 3-4-16,-9-22 16 16,0 8-12-16,0-5 84 15,-4 16-48-15,-8 8 24 16,-5 14-40-16,-4 20-28 16,-4 14 0-16,-22 27 60 15,5 12-32-15,-9 14 24 16,5 1-32-16,-14 7-8 15,18-11-8-15,4 3-4 16,13-7 0-16,25-4-276 16,9-7 152-16</inkml:trace>
        </inkml:traceGroup>
      </inkml:traceGroup>
    </inkml:traceGroup>
    <inkml:traceGroup>
      <inkml:annotationXML>
        <emma:emma xmlns:emma="http://www.w3.org/2003/04/emma" version="1.0">
          <emma:interpretation id="{B118ED66-B98F-4B00-8794-B4F83C69947D}" emma:medium="tactile" emma:mode="ink">
            <msink:context xmlns:msink="http://schemas.microsoft.com/ink/2010/main" type="paragraph" rotatedBoundingBox="10828,7510 24203,7931 24153,9510 10779,9089" alignmentLevel="8"/>
          </emma:interpretation>
        </emma:emma>
      </inkml:annotationXML>
      <inkml:traceGroup>
        <inkml:annotationXML>
          <emma:emma xmlns:emma="http://www.w3.org/2003/04/emma" version="1.0">
            <emma:interpretation id="{EA49190F-F7CC-4E13-8807-F91187F117CD}" emma:medium="tactile" emma:mode="ink">
              <msink:context xmlns:msink="http://schemas.microsoft.com/ink/2010/main" type="inkBullet" rotatedBoundingBox="10817,7870 12404,7919 12366,9139 10779,9089"/>
            </emma:interpretation>
          </emma:emma>
        </inkml:annotationXML>
        <inkml:trace contextRef="#ctx0" brushRef="#br0" timeOffset="103070.2773">10093 7760 852 0,'-21'-11'316'0,"21"11"-248"0,0 11-16 0,0-3 16 15,4 3-48-15,0 12 52 16,9 7-40-16,0 16 28 16,4 3-32-16,4 19-8 15,0 0-12-15,-16 4-96 16,3-4 52-16,-12 0-384 15,4-11 232-15</inkml:trace>
        <inkml:trace contextRef="#ctx0" brushRef="#br0" timeOffset="102859.918">9752 8056 1008 0,'-21'-8'372'16,"21"8"-288"-16,13-4-24 0,-5 0-32 15,9 1-28-15,13-5 16 16,4 4-8-16,9-3-4 15,4 3 0-15,21-4 12 16,-9 8-8-16,14-3-100 16,-18 3 48-16,9-4-164 15,-9 8 112-15</inkml:trace>
        <inkml:trace contextRef="#ctx0" brushRef="#br0" timeOffset="102615.768">10144 7507 496 0,'-13'-23'184'0,"13"23"-140"0,-8-11-16 15,-9 3 84 1,12 8-68-16,-12-7 24 16,9 7-36-16,-13-8 32 0,8 4-36 15,-8 4 28-15,8 0-28 0,-4 0 0 16,8 8-16-16,-12 11-8 15,8-4 0-15,-17 11-4 16,9 1 0-16,-13 11 8 16,8-4-4-16,-8 0 52 15,-4 0-32-15,-4 0 0 16,3 0-16-16,-8 4 12 16,13 4-12-16,0 7 32 15,13 4-24-15,8 19-12 16,13-4-8-16,17 4 48 15,9-8-24-15,16 0 36 16,-3-7-32-16,16 0-4 16,0-8-12-16,22 0 36 15,-13-7-20-15,38-4-40 16,-4-8 8-16,13-11 44 16,-13-4-16-16,8-19 0 15,-12 1-12-15,8-20 12 16,-8 8-12-16,-5-12 16 15,-4 1-16-15,-17-16 16 16,-8 8-16-16,-17-34 16 16,-9 4-16-16,-22-23 24 15,1 7-20-15,-17-15-12 16,4 20-4 0,-34-20 12-16,8 19-4 0,-29-11-36 15,12 15 16-15,-20 8-4 0,7 15 12 0,-3 7-36 16,7 8 24-1,-7 8 32-15,8 14-4 0,-9 5-28 16,9-1 12-16,-9 16-36 16,18-1 28-16,4 12-240 15,12 8 140-15</inkml:trace>
      </inkml:traceGroup>
      <inkml:traceGroup>
        <inkml:annotationXML>
          <emma:emma xmlns:emma="http://www.w3.org/2003/04/emma" version="1.0">
            <emma:interpretation id="{D298FF87-5652-42AD-BBF5-FA8E8A1E86C5}" emma:medium="tactile" emma:mode="ink">
              <msink:context xmlns:msink="http://schemas.microsoft.com/ink/2010/main" type="line" rotatedBoundingBox="15130,7645 24203,7931 24155,9443 15083,9158"/>
            </emma:interpretation>
          </emma:emma>
        </inkml:annotationXML>
        <inkml:traceGroup>
          <inkml:annotationXML>
            <emma:emma xmlns:emma="http://www.w3.org/2003/04/emma" version="1.0">
              <emma:interpretation id="{9897DD44-5C09-409D-B4F1-9CC94CCF6E59}" emma:medium="tactile" emma:mode="ink">
                <msink:context xmlns:msink="http://schemas.microsoft.com/ink/2010/main" type="inkWord" rotatedBoundingBox="15130,7645 15583,7660 15568,8127 15116,811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1324.7178">13896 7261 288 0,'8'-34'108'0,"-8"34"-84"0,34-34-4 0,-8 22 20 15,-1 8-24-15,18-3-4 16,-1 3-8-16,10 4 12 16,-6 8-8-16,-3 7 68 15,-9 8-44-15,-8 18 76 16,-1 5-60-16,-16 10-36 16,-5 1-8-16,-21 4 32 15,-4-12-24-15,-22-4 16 16,0-11-16-16,-16-18 100 15,8-1-64-15,-5-23 60 16,18-3-64-16,0-31 4 16,8 4-28-16,4-15-20 15,9 4-4-15,5 4 4 16,12 3 0-16,4 4 0 16,4 19 0-16,5-7-12 15,0 11 8-15,0 3-4 16,4 5 0-16,0-1-188 15,0 16 108-15,0-5-344 16,0 9 244-16</inkml:trace>
          <inkml:trace contextRef="#ctx0" brushRef="#br0" timeOffset="111480.1516">13947 7378 780 0,'12'-15'288'0,"-12"15"-224"0,47-15-20 0,-17 7-12 16,0 4-28-16,17-3-36 16,0 3 16-16</inkml:trace>
        </inkml:traceGroup>
        <inkml:traceGroup>
          <inkml:annotationXML>
            <emma:emma xmlns:emma="http://www.w3.org/2003/04/emma" version="1.0">
              <emma:interpretation id="{D1FFD7A4-A0E5-4A41-874E-FCB851855310}" emma:medium="tactile" emma:mode="ink">
                <msink:context xmlns:msink="http://schemas.microsoft.com/ink/2010/main" type="inkWord" rotatedBoundingBox="19808,8248 19900,8250 19881,8864 19789,886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0330.3917">18546 7764 372 0,'0'-4'140'0,"0"4"-112"0,8 4-4 0,-8 4 108 16,0-1-76-16,-4 12 48 16,4 4-60-16,-4 11 48 15,4 0-56-15,-5 15 64 16,5 12-60-16,0 7 28 16,5-4-40-16,7-3 8 15,-3-8-20-15,4-4 8 16,-1-15-12-16,1-4 28 15,0-11-24-15</inkml:trace>
        </inkml:traceGroup>
        <inkml:traceGroup>
          <inkml:annotationXML>
            <emma:emma xmlns:emma="http://www.w3.org/2003/04/emma" version="1.0">
              <emma:interpretation id="{D38E4ECE-8CEA-4197-8F41-1429A15B4F79}" emma:medium="tactile" emma:mode="ink">
                <msink:context xmlns:msink="http://schemas.microsoft.com/ink/2010/main" type="inkWord" rotatedBoundingBox="20398,7966 24198,8086 24155,9443 20356,932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3635.2892">21812 8158 560 0,'0'-12'208'0,"0"12"-164"0,12 0-8 15,-12 0 40 1,13 0-48-16,0 0 52 15,4 0-48-15,0-3 4 16,9 3-24-16,-9-8-8 0,12 4 0 16,-7-7 12-16,-1 0-8 0,-8-8 4 15,4 7-4-15,-9-10 12 16,-8 3-12-16,-17 4-20 16,9-4 4-16,-18 3 12 15,18 9 0-15,-14-1-12 16,5 5 4-16,5-1-4 15,-1 4 0-15,-4-4 0 16,13 8 0-16,-13 0 44 16,8-4-24-16,-4 0-20 15,0 7 4-15,-4 1 16 16,5 7-4-16,-5 4 24 16,4 0-20-16,9 11 40 15,-5 0-28-15,9 8 4 16,0 0-16-16,13 0 28 15,0 3-24-15,16-14 4 16,10-1-12-16,3-3 12 16,1-11-12-16,4-1 16 15,0-4-16-15,-9-10-28 16,-4-1 8-16,4-11-40 16,-8 7 32-16,-9-30-20 15,5 8 24-15,0-23-44 16,-9 11 32-16,-13-11-12 15,9 19 24-15,-1 0 44 16,-7 15-16-16,-5 4 36 16,0 11-32-16,0 16 32 15,0 7-32-15,0 15 20 0,0 4-20 16,0 3 20-16,0-3-24 16,0-8-4-16,8 4-4 15,-4-18 48-15,5-1-28 0,-5-15 32 16,5 0-28-16,-5-23-8 15,0 0-12-15,5-22-32 16,-5 3 12-16,4-7-64 16,-3 7 40-16,8 1-20 15,-9 14 36-15,4 5-8 16,5 10 16-16,-4 5 16 16,12 10 0-16,9 5-4 15,-1 7 4-15,14 0 28 16,4 4-16-16,13-4 12 15,-1 4-16-15,-8-7 20 16,-4-5-20-16,-4-11-4 16,-18 1-4-16,-4-20 20 15,-8 12-12-15,0-20 4 16,-13 12-8-16,-13-7-16 16,0 3 4-16,-4 0-16 15,13 12 12-15,-17 0-48 16,12 7 28-16,-3 8 60 15,3 7-16-15,-4 16 12 16,9 3-16-16,0 11-8 16,8 5 0-16,-4 3 12 15,13 0-8-15,0-3 32 0,8-8-24 16,0-1-120 0,0-14 56-16</inkml:trace>
          <inkml:trace contextRef="#ctx0" brushRef="#br0" timeOffset="122644.7095">21573 7560 652 0,'13'-4'244'16,"-13"4"-192"-16,8 26-12 0,-8-10-12 16,9 3-24-16,-9 18 24 15,4-3-16-15,-8 8 40 16,-5 4-28-16,1 14-4 16,-1 1-12-16,-3 14 4 15,7-3-8-15,-7-4 32 16,7-11-20-16,-7-8 56 15,3-11-40-15,5-11 20 16,0-8-32-16,-5-19 36 16,18 0-32-16,-9-27-4 0,8 1-12 15,-8-27-120-15,13 3 60 0,-13-6-32 16,8 6 48-16,-3 5-4 16,3 15 24-16,-8 3 28 15,0 8-8-15,0 8-8 16,0 7 0-16,0 16 72 15,0 6-36-15,0 24 32 16,4 4-36-16,-4 14 16 16,0-3-24-16,0 0-16 15,5-4-8-15,3-8 28 16,-4-7-12-16,-4-8-4 16,9-3-4-16</inkml:trace>
          <inkml:trace contextRef="#ctx0" brushRef="#br0" timeOffset="119836.1014">19461 8044 280 0,'9'-34'104'0,"-9"34"-84"0,4-23 0 0,0 12 136 15,-4 7-88-15,-8-7 104 16,-1 3-96-16,-16 1 48 16,3 3-72-16,-16 4 40 15,8 8-52-15,-12 3-4 16,12 4-20-16,-17 8 32 15,21 7-24-15,-3 8 40 16,7 4-36-16,1 3 12 16,8-3-24-16,9-1 8 15,4-3-12-15,4-8 12 16,9-3-16-16,8-12 16 16,9 0-16-16,8-11-4 15,5-4 0-15,0-15-60 0,3 4 32 0,-20-24-40 16,-1 5 32-16,-12-15 28 15,-8 3 4-15,-23 0-8 16,14 8 4-16</inkml:trace>
          <inkml:trace contextRef="#ctx0" brushRef="#br0" timeOffset="120994.1567">19738 8101 124 0,'0'-4'44'0,"0"4"-32"0,13 0-4 0,-13 0 136 15,0 0-80-15,0 0 16 16,0 0-44-16,0 0 64 16,0 0-56-16,0 0 40 15,0 0-48-15,-13 0 16 16,13 0-32-16,0 4 8 15,0 0-16-15,0 3 28 16,0 5-24-16,0 10 32 16,0 9-32-16,-13 3 12 15,9 0-16-15,0-4 0 16,4-3-4-16,-5-8 48 16,5 0-32-16,0-16 24 15,5 1-28-15,-1-19 8 16,0 0-16-16,9-15 0 15,0-1-4-15,4-18-8 16,4 7 4-16,0-7-48 16,5 11 24-16,-1 0-12 15,-3 20 20-15,3-1 0 16,-3 11 4-16,-14 12 52 16,9 7-24-16,-17 12 52 15,9 3-40-15,-9 12 28 16,-9-4-32-16,9 8-8 0,0-4-12 15,0-4 36-15,0 4-20 0,9-19 4 16,-1 7-16-16,1-14 12 16,-5-1-16-16,9-7-136 15,-1 3 72-15</inkml:trace>
          <inkml:trace contextRef="#ctx0" brushRef="#br0" timeOffset="121379.4686">20385 8022 676 0,'-13'-19'248'0,"13"19"-192"0,-4-4-16 0,0 4 4 16,0 4-32-16,-9 3 32 16,9 5-28-16,-13 6 20 15,8 9-20-15,5 7 0 16,-5 4-8-16,5 0 20 15,-5 0-16-15,5-8 4 16,4 0-8-16,0-7 20 16,4-4-16-16,5-4 12 15,4-4-12-15,0-11 20 16,4-3-20-16,0-16-4 16,0 3-4-16,-9-18-40 15,-4 8 20-15,5-12-4 16,-9 8 12-16,0-8 16 15,-9 11-4-15,5-3 8 16,-4 7-8-16,-5 1-4 0,4 7 4 0,1-1-32 16,8 9 16-16,8-1-216 15,5 8 128-15</inkml:trace>
          <inkml:trace contextRef="#ctx0" brushRef="#br0" timeOffset="121683.2789">20764 8006 572 0,'0'-15'208'0,"0"15"-160"0,-8-11-12 0,-1 3 32 16,9 1-44-16,-8-1 8 15,-1 8-20-15,-12-7 0 16,17 7-4-16,-18 7-16 16,5 1 4-16,-13 3 12 15,18 4-4-15,-5 8-12 16,12 0 4-16,10 7 20 15,3 4-8-15,13 4 4 16,5-4-4-16,4 4-8 16,0-4 4-16,-5-4 12 15,-4-3-8-15,-12-8 40 16,-5 3-24-16,-17-10 32 16,5-5-32-16,-22-7-12 15,9 4-8-15,-5-12-60 16,9 1 32-16,17-8-216 15,0 7 128-15</inkml:trace>
          <inkml:trace contextRef="#ctx0" brushRef="#br0" timeOffset="122287.6762">20922 8056 580 0,'17'-16'216'0,"-17"16"-168"0,34 4-12 15,-21-4 24 1,12 8-40-16,5 3 88 0,0 4-60 16,8 12-12-16,-4-1-24 0,-4 8-20 15,0 0 4-15,-18 4 28 16,-3-4-12-16,-18 0 32 16,-3-3-28-16,-18-5 12 15,9 4-16-15,-13-11 36 16,4 0-24-16,0-15-24 15,13-4 0-15,4-15-176 16,9 0 96-16</inkml:trace>
          <inkml:trace contextRef="#ctx0" brushRef="#br0" timeOffset="121955.5221">21015 7965 436 0,'0'-23'160'0,"0"23"-124"0,0 0-8 0,-4 0-8 16,4 8-16-16,-4 7 84 15,8 7-44-15,-4 20 68 16,4 11-64-16,-4 15-8 16,9-7-24-16,-5 15 8 15,-4-5-16-15,0 9-4 16,0-1 0 0,-13-3-4-16,13 0 0 0,-8-8 16 15,-1-11-8-15,5-12 24 16,-4-11-20-16,8-19-120 15,0-7 60-15</inkml:trace>
          <inkml:trace contextRef="#ctx0" brushRef="#br0" timeOffset="124207.5675">21407 8313 260 0,'-8'-4'96'0,"8"4"-76"0,-9 0-4 0,5 0 140 16,8 0-88-16,-4 4 60 16,0 0-72-16,9 0 80 15,-5 3-76-15,0 1 0 16,0 3-40-16,-8 0 24 16,4 5-28-16,-17-5 12 15,13 4-16-15,-22-7 12 16,13 3-16-16,1-7-204 15,3 3 104-15</inkml:trace>
        </inkml:traceGroup>
      </inkml:traceGroup>
    </inkml:traceGroup>
    <inkml:traceGroup>
      <inkml:annotationXML>
        <emma:emma xmlns:emma="http://www.w3.org/2003/04/emma" version="1.0">
          <emma:interpretation id="{EEC0405E-2BD2-4461-936C-8C176C3259D8}" emma:medium="tactile" emma:mode="ink">
            <msink:context xmlns:msink="http://schemas.microsoft.com/ink/2010/main" type="paragraph" rotatedBoundingBox="5479,9111 17690,9462 17646,10971 5436,1061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1EDB7D24-8BC5-449A-95C2-7D0E64517871}" emma:medium="tactile" emma:mode="ink">
              <msink:context xmlns:msink="http://schemas.microsoft.com/ink/2010/main" type="inkBullet" rotatedBoundingBox="5471,9398 6766,9435 6731,10657 5436,10619"/>
            </emma:interpretation>
          </emma:emma>
        </inkml:annotationXML>
        <inkml:trace contextRef="#ctx0" brushRef="#br0" timeOffset="76206.8184">5055 9044 236 0,'-8'-8'88'0,"8"8"-68"0,-9-11-4 16,1 3 52-1,4 8-40-15,-13-8 84 16,4 1-60-16,-13-8 80 16,5 7-76-16,-9-7 24 15,9 7-44-15,-9-3 20 0,5 7-28 0,-5-3-28 16,4 3 0-16,-8 0 24 15,4 8-12-15,-8-4-4 16,4 8-4-16,-13-1 48 16,13 4-28-16,-13 1 16 15,9-1-24 1,-9 4 28-16,13 4-28 0,-9 8 12 16,9-1-16-16,0 5-32 15,9 6 8-15,-5 13 32 16,13 3-12-16,0 22 8 15,8-7-8-15,9 16-8 16,9-20 4-16,8 4 12 16,8-11-8-16,9 0 4 15,5-8-4-15,16 0-8 16,-4 0 4-16,0 12-4 16,0-12 0-16,5-3 8 15,-1-5-4-15,9-3 8 16,-4-8-8-16,12-11 24 15,0-7-16-15,9-12 4 16,-8-4-8-16,-1-19 4 16,-8 4-8-16,-4-22 24 15,-5 6-16-15,-8-14 4 16,-5 4-8-16,-8-4-8 16,-4 3 4-16,-21-18 4 15,-1 7-4-15,-16-22 8 16,4 10-8-16,-13-2 16 15,8 10-12-15,-17 0-28 0,5 16 8 0,-13-4 4 16,9 15 8-16,-18 0-12 16,0 3 8-16,-12 1 4 15,12 7 0-15,-12-7 0 16,8 11 0-16,-4 0 8 16,9 8-4-16,-5 3 16 15,8 8-12-15,1 4-20 16,8 7 4-16,0-3-56 15,9 3 32-15,4-3-124 16,9 3 84-16</inkml:trace>
        <inkml:trace contextRef="#ctx0" brushRef="#br0" timeOffset="76777.3351">4391 9683 508 0,'0'-4'188'0,"0"4"-148"0,9-7-8 0,-9 7 88 16,4 0-72-16,-4-8 60 15,4 8-64-15,-4 0-4 16,9 0-24-16,4-7 40 16,8 7-28-16,9-8 20 15,4 16-28-15,8-16 16 16,5 4-20-16,8-3 8 15,-3 7-12-15,11-4-16 16,-3 8 0-16,0-4 28 16,-9 0-12-16,-4 0-12 15,-9 7-4-15,-13-7-24 16,-3 4 16-16,-14 0-100 16,-3 0 60-16,-10-4-204 15,1 4 140-15</inkml:trace>
        <inkml:trace contextRef="#ctx0" brushRef="#br0" timeOffset="77333.3143">4753 9259 424 0,'-8'-4'156'0,"8"4"-120"0,-5-3-8 15,1-1 80-15,8 8-64 0,-4-4 52 16,0 0-56-16,0 7 52 16,0 5-56-16,0 14 88 15,9 8-68-15,-5 15 8 16,5 4-40-16,-5 4-12 16,0 0-8-16,-4 0 28 15,4-8-16-15,-8-7 12 16,4-5-16-16,0-6-8 15,4-9 0-15,1-6-104 16,3-1 56-16</inkml:trace>
      </inkml:traceGroup>
      <inkml:traceGroup>
        <inkml:annotationXML>
          <emma:emma xmlns:emma="http://www.w3.org/2003/04/emma" version="1.0">
            <emma:interpretation id="{336AC586-A277-4235-B43E-8E099A705B23}" emma:medium="tactile" emma:mode="ink">
              <msink:context xmlns:msink="http://schemas.microsoft.com/ink/2010/main" type="line" rotatedBoundingBox="8192,9189 17690,9462 17655,10671 8157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7550C354-6405-44E4-B970-93FFA93DAAB0}" emma:medium="tactile" emma:mode="ink">
                <msink:context xmlns:msink="http://schemas.microsoft.com/ink/2010/main" type="inkWord" rotatedBoundingBox="8187,9356 8674,9370 8664,9741 8177,972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6986.798">7091 9168 456 0,'-4'0'168'0,"4"0"-128"0,4 0-16 0,-4 0 192 16,4 0-124-16,-4-3 52 15,13 3-84-15,8-4-12 16,5 4-28-16,-13 0-4 16,8 4-8-16,-8-4-140 15,4 3 76-15</inkml:trace>
          <inkml:trace contextRef="#ctx0" brushRef="#br0" timeOffset="106752.172">6921 9009 372 0,'0'-3'140'0,"0"3"-112"0,8-12-4 0,1 1 84 15,3 7-64-15,5-11 36 16,5 7-48-16,3-10 44 15,1 6-44-15,4-3-16 16,8 4-8-16,-12-1-20 16,12 5 8-16,-8 3 4 15,-9 4 0-15,9 4 16 16,-5 3-8-16,-8 5-4 16,13 3 0-16,-9 8 12 15,1 3-8-15,-10 4 32 16,1 1-24-16,-8-1 40 15,3 0-32-15,-16 0 4 16,8-3-16-16,-22-1 36 16,1-3-24-16,-13-4-12 15,4 0-8-15,-13-8-4 16,5-3 0-16,-9-12 8 16,5 0-4-16,3-7 16 15,18 0-12-15,0-8 32 16,17 7-24-16,-5-7 32 15,22 8-32-15,-5-8-40 16,1 8 12-16,-1-4-16 16,5 3 16-16,-9-3-44 15,5 8 28-15,-9-1-48 0,13 8 44 0</inkml:trace>
          <inkml:trace contextRef="#ctx0" brushRef="#br0" timeOffset="108631.1682">7023 9097 520 0,'0'-8'192'0,"0"8"-152"0,4 4-8 16,-4-4 60 0,0 0-56-16,4 0 68 15,5 0-64-15,4 0 20 16,-1 0-40-16,5 0 16 15,5 4-20-15,-1-1 20 16,9 5-24-16,-5-4-20 16,1-1 0-16,-1-3-48 15,5 0 28-15,-8 0-232 16,-1 4 144-16</inkml:trace>
        </inkml:traceGroup>
        <inkml:traceGroup>
          <inkml:annotationXML>
            <emma:emma xmlns:emma="http://www.w3.org/2003/04/emma" version="1.0">
              <emma:interpretation id="{FA90F7AE-5E5D-47CE-93D0-466E43048BC5}" emma:medium="tactile" emma:mode="ink">
                <msink:context xmlns:msink="http://schemas.microsoft.com/ink/2010/main" type="inkWord" rotatedBoundingBox="11372,9699 11908,9715 11885,10505 11349,1048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9522.0548">10131 9441 560 0,'-4'-45'208'0,"4"45"-164"0,4-53-8 0,1 30 24 16,7 4-40-16,5-8-8 15,9 1-8-15,12 7 4 16,1 8-4-16,12 11 8 16,-4 3-8-16,4 28-20 15,0 10 8-15,-4 31 20 16,-5 8-4-16,-8 7 24 15,-8-8-20-15,-18 5 12 16,-3-13-12-16,-10 1 44 16,-3-7-28-16,-22-16 100 15,9-11-72-15,-30-23 20 16,8-7-44-16,-29-27 4 16,12-4-20-16,-4-11 0 15,13-4-8-15,8-7-24 16,9 10 8-16,9-18 4 0,8 16 4 0,8-13-12 15,9 13 8 1,9-9 4-16,4 12 0 0,4-4-28 16,4 12 16-16,0-5-4 15,5 13 8-15,-1-1-20 16,5 11 16-16,-4 4-100 16,-1 8 60-16</inkml:trace>
          <inkml:trace contextRef="#ctx0" brushRef="#br0" timeOffset="109763.1964">10148 9683 832 0,'-12'-7'308'0,"12"7"-240"0,17 0-20 15,-5 0 80 1,10 0-80-16,3-12 0 15,5 9-32-15,8-1-56 16,1 4 24-16</inkml:trace>
        </inkml:traceGroup>
        <inkml:traceGroup>
          <inkml:annotationXML>
            <emma:emma xmlns:emma="http://www.w3.org/2003/04/emma" version="1.0">
              <emma:interpretation id="{0E906F3F-B897-4D63-97FD-D4E683267046}" emma:medium="tactile" emma:mode="ink">
                <msink:context xmlns:msink="http://schemas.microsoft.com/ink/2010/main" type="inkWord" rotatedBoundingBox="14454,9369 14920,9383 14906,9838 14441,982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0407.6261">13236 9006 416 0,'4'-42'152'0,"-4"42"-116"0,30-30-12 15,-1 15 76 1,-7-1-60-16,20 9 96 0,5-1-76 0,9 16-20 16,-10 7-24-16,-3 15-16 15,-9 8 4-15,-13 8 12 16,9 3-8-16,-30 4-4 16,9-4 0-16,-31-4 28 15,-7-3-16-15,-23-8 12 16,10-7-16-16,-18-16 20 15,9-3-20-15,0-24 12 16,8-3-12-16,1-15 0 16,12 12-4-16,9-12-16 15,12 7 4-15,-4-7-24 16,22 19 16-16,-5-12-48 16,13 12 32-16,9 0-124 15,4 8 80-15</inkml:trace>
          <inkml:trace contextRef="#ctx0" brushRef="#br0" timeOffset="110579.1255">13278 9146 684 0,'0'-8'252'0,"0"8"-192"0,30-4-20 15,-9 1-4-15,9 3-28 16</inkml:trace>
        </inkml:traceGroup>
        <inkml:traceGroup>
          <inkml:annotationXML>
            <emma:emma xmlns:emma="http://www.w3.org/2003/04/emma" version="1.0">
              <emma:interpretation id="{4896C41A-989E-4397-97C1-D4B000E83C4C}" emma:medium="tactile" emma:mode="ink">
                <msink:context xmlns:msink="http://schemas.microsoft.com/ink/2010/main" type="inkWord" rotatedBoundingBox="17131,10257 17666,10273 17655,10669 17119,10653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3755.3462">15863 9944 332 0,'4'-64'120'0,"-4"64"-92"0,30-42-8 15,-9 23 16 1,5 4-24-16,16 0 100 15,5 11-60-15,13-3 28 16,-5 7-44-16,1 7 4 16,-10 12-24-16,-3 15-8 15,-5 8-4-15,-8 15 12 16,-9-4-8-16,-12 0-4 0,-5-8 0 16,-17-11 56-1,1 0-32-15,-14-19-4 0,-4-7-12 0,-17-19 24 16,9-4-20-16,-9-27-4 15,13 8-8-15,4-12-4 16,9 9 0-16,8-1-20 16,9 11 12-16,8 5-4 15,5 10 4-15,-1 5-168 16,5 7 96-16</inkml:trace>
          <inkml:trace contextRef="#ctx0" brushRef="#br0" timeOffset="113916.3053">16174 10050 664 0,'-9'-3'244'0,"9"3"-188"0,17 3-16 16,-4-3 56 0,4 4-60-16,9 0-284 15,3 4 128-15</inkml:trace>
        </inkml:traceGroup>
      </inkml:traceGroup>
    </inkml:traceGroup>
    <inkml:traceGroup>
      <inkml:annotationXML>
        <emma:emma xmlns:emma="http://www.w3.org/2003/04/emma" version="1.0">
          <emma:interpretation id="{B8D9ED0D-3CD6-43C7-9AC2-7786C0C889A5}" emma:medium="tactile" emma:mode="ink">
            <msink:context xmlns:msink="http://schemas.microsoft.com/ink/2010/main" type="paragraph" rotatedBoundingBox="363,11181 3695,11290 3677,11833 345,11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FFA3B9-1CBC-459D-9926-2E13C0ED3ABE}" emma:medium="tactile" emma:mode="ink">
              <msink:context xmlns:msink="http://schemas.microsoft.com/ink/2010/main" type="line" rotatedBoundingBox="363,11181 3695,11290 3677,11833 345,11723"/>
            </emma:interpretation>
          </emma:emma>
        </inkml:annotationXML>
        <inkml:traceGroup>
          <inkml:annotationXML>
            <emma:emma xmlns:emma="http://www.w3.org/2003/04/emma" version="1.0">
              <emma:interpretation id="{3802B1F2-3A5C-421D-8C64-E2442E7280E6}" emma:medium="tactile" emma:mode="ink">
                <msink:context xmlns:msink="http://schemas.microsoft.com/ink/2010/main" type="inkWord" rotatedBoundingBox="363,11181 3695,11290 3677,11833 345,1172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58335.0112">-889 10876 560 0,'-17'22'208'0,"25"-7"-164"0,1 19-8 16,8-22 40-16,9 3-48 0,12 4 52 16,9-4-48-16,12 4 4 15,1-12-24-15,4 1 12 0,0 0-16 16,4-16 16-16,-4 0-16 15,-5 1 16-15,-8-4-16 16,-16-5-4-16,-18-10 0 16,-17 3-76-16,-17-3 40 15,-5-1-32-15,-16 5 40 16,-9 10 0-16,9 12 16 16,-5 12-12-16,5 10 12 15,4 5 76-15,4 7-40 0,0 0 28 16,13 0-36-16,9 8 36 15,8-8-32-15,12 3 32 16,10-2-32-16,7-9 4 16,10 1-16-1,12-12 36-15,8-4-24 0,10-11 12 16,-1-11-20-16,0-4-96 16,-8-4 44-16,-1-8-176 15,-4-15 120-15,-12-7-160 16,-5-8 144-1,-12-3 28-15,-5-1 48 16,-4 8 140-16,-12 8-60 16,-1 11 116-16,-4 11-92 15,0 4 40-15,-4 19-64 16,-1 19 12-16,-12 15-40 16,4 4 8-16,1 15-16 0,-1 4 20 0,0-8-20 15,9-4 4-15,4 5-8 16,-4-9 28-16,-1-7-20 15,10 0 20-15,-1 1-20 16,0-9-176-16,0-11 88 16</inkml:trace>
          <inkml:trace contextRef="#ctx0" brushRef="#br0" timeOffset="258834.5059">333 11114 664 0,'-8'0'244'0,"12"0"-188"0,-4-4-16 0,8 4-4 0,1 0-28 16,8 0 32-16,8 0-24 15,5-4-24-15,0 1 4 16,0-1 16-16,-5-4-4 0,-8 1-4 16,-8 3 0-16,-13-4-4 15,-13 1 0-15,-9-1-12 16,-4 4 8-16,-4 1-4 15,-4 3 0-15,4 7 44 16,0 1-24-16,8 3 44 16,1 0-32-16,8 1-12 15,4 3-8-15,4 0 20 16,9-4-12-16,9 1 32 0,4-1-28 16,8 1 20-16,9-1-20 15,8 0-124-15,9 1 60 16,0-1-308-1,4-3 196-15,0 3-244 16</inkml:trace>
          <inkml:trace contextRef="#ctx0" brushRef="#br0" timeOffset="258965.3514">908 11152 652 0,'-9'-12'244'0,"5"9"-192"0,-4-5-12 0,-1 4 40 16,-8 1-52-16,0-1 8 0,0 0-24 15,-4 4 20-15,-1 4-20 16,5 3 4-16,5 5-8 0,3 3-52 16,5 4 28-16,8 0 64 15,9 0-24-15,8 0-8 16,5-4-8-16,4-4-96 16,-1 0 48-16,10-7-216 15,-1-4 144-15,0-4-308 16</inkml:trace>
          <inkml:trace contextRef="#ctx0" brushRef="#br0" timeOffset="260017.3522">1317 10766 488 0,'-22'4'180'0,"5"18"-140"0,-12 27-12 0,12-18 48 16,0 7-48-16,-5 3-12 15,-3 5-8-15,8 7 16 16,8-4-12-16,5-4-4 0,0-3-4 16,4-8 12-16,-5-11-8 15,1-8 40-15,-4-11-24 16,-5-12-4-16,0-7-12 16,-4-8-32-16,4-7 12 15,0 0-164-15,5-4 100 16,4 3-32-1,8 5 64-15,9 7 80 0,8 4-16 16,9 3 124-16,4 9-76 16,4 3 12-16,1 3-48 15,-5 1 24-15,-5 4-32 16,-3 7-4-16,-5-4-12 0,-4 4-8 16,-4 4 4-16,-9-4 12 15,-4 12-8-15,0-4 16 16,0-4-16-16,0 3-4 15,0-10 0-15,5-5 64 16,-5-7-36-16,4-7 4 16,4-1-20-16,1-11-20 15,-1 4 0-15,9-12 20 16,0 1-8-16,1 3 4 16,-1 1-4-16,4-1-52 15,4 8 28-15,1 3-16 0,8 1 20 16,-4 7 24-16,0 4-4 15,-5 4 48-15,-8-4-28 16,-4 4-4-16,-9 3-16 16,-8 1 48-16,-9 3-32 15,-8 4-12-15,0 1-4 16,-1 2-8-16,5 5 0 16,5 0 0-16,7-4 0 15,14 0 8-15,8-4-4 16,8-4-12-16,5-3 4 15,8-4 40-15,1-8-24 0,-1-4 16 16,-4-3-16-16,-4-4-24 16,-4 0 4-16,-9-1-24 15,-5-2 20-15,-3 2-40 16,-9 1 32-16,-4 4-12 16,-1 0 20-16,-3-1-8 15,-1 5 8-15,1 3 8 16,4-4 4-16,4 4 8 15,0 4-4-15,8-3-28 16,5-1 12-16,4 0 4 16,0 4 8-16,4-4-12 15,0 4 8-15,1 4 4 16,-5 4 0-16,0-1-28 16,0 1 16-16,-4 3-4 15,-1 4 8-15,1 0 32 16,0 4-12-16,0-3 40 0,0 2-28 15,-5-2-4-15,1-5-12 16,-5-3 28-16,-4-1-20 16,0-7 84-16,8 0-56 15,-3-4 4-15,-1-3-28 16,4-5-4-16,1-3-8 16,4 0 4-16,-1 0-8 15,5-4-36-15,5 8 16 16,-1-1-48-16,5 9 36 15,-1 3-20-15,5 7 28 16,-4 4 36-16,-1 5-8 0,-4 3 44 16,-4-1-28-16,-12 13-112 15,-14 7 48-15,-12 11-644 16,-5-8 376 0,1-14 20-16</inkml:trace>
        </inkml:traceGroup>
      </inkml:traceGroup>
    </inkml:traceGroup>
    <inkml:traceGroup>
      <inkml:annotationXML>
        <emma:emma xmlns:emma="http://www.w3.org/2003/04/emma" version="1.0">
          <emma:interpretation id="{64CAD272-9A20-44A5-A5A7-009C927FE006}" emma:medium="tactile" emma:mode="ink">
            <msink:context xmlns:msink="http://schemas.microsoft.com/ink/2010/main" type="paragraph" rotatedBoundingBox="4413,13923 7916,13117 8240,14528 4738,1533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D1F91D3-B34B-44D5-AB7A-0EDBCF24A7D1}" emma:medium="tactile" emma:mode="ink">
              <msink:context xmlns:msink="http://schemas.microsoft.com/ink/2010/main" type="line" rotatedBoundingBox="4413,13923 7916,13117 8240,14528 4738,15333"/>
            </emma:interpretation>
          </emma:emma>
        </inkml:annotationXML>
        <inkml:traceGroup>
          <inkml:annotationXML>
            <emma:emma xmlns:emma="http://www.w3.org/2003/04/emma" version="1.0">
              <emma:interpretation id="{2117B672-DC33-4E58-AA9C-6301F54D1126}" emma:medium="tactile" emma:mode="ink">
                <msink:context xmlns:msink="http://schemas.microsoft.com/ink/2010/main" type="inkWord" rotatedBoundingBox="4413,13923 7916,13117 8240,14528 4738,1533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3196.7511">3276 13979 216 0,'4'-34'80'0,"0"27"-60"0,5-20-8 0,-5 20 128 16,4-12-80-16,1 4 108 15,-1-1-96-15,5-3 8 16,-4 4-48-16,-1 4 40 16,-4 0-40-16,5 3 4 0,-1 0-24 15,-3 1 0-15,3 3-4 16,-8 4 12-16,9 4-12 16,-9 7 40-16,4 8-24 0,0 11 32 15,9 8-32-15,-4 8 4 16,-5 7-16-16,0-12-8 15,0 1 0-15,-4-8 40 16,0 0-24-16,-4-11-8 16,0 3-8-16,0-14 28 15,4-5-16-15,0 1 32 16,-5-1-32-16,5-7 20 16,5-7-20-16,-1-1-8 15,0-11-4-15,0 4-4 16,5-11 0-16,-1-1 8 15,-3-3-4-15,-1-8-28 16,4-7 12-16,1-1 24 16,-1-3-8-16,5 4 0 15,4 3 0-15,0 8-24 16,5 4 12-16,-1 3 4 0,0 8 4 16,0 8-20-16,-4-1 12 15,1 9 4-15,-6 3 4 16,1 7 8-16,-4 8-4 15,-1 12 16-15,-4 7-12 16,1 11 24-16,-1 1-20 16,0 3-12-16,0-4-4 15,-4-7 12-15,0-4-4 16,0-3 16-16,0-9-12 16,0-3 40-16,0-7-24 15,-4-5 20-15,0-3-24 0,4-12-16 16,0-7-8-16,4-4-84 15,5-11 48-15,8-12 4 16,8-11 24-16,5 0 4 16,0 4 0-16,0 8 0 15,-5 3 0-15,1 7 24 16,-1 9-8-16,-8 3-12 16,-4 7 0-16,0 5 4 15,-5 7 0-15,1 11 44 16,-1 8-24-16,-3 11 0 15,-1 16-12-15,4 7 4 16,-3 7-8-16,-1-3 8 16,-4 0-8-16,-4-8 16 15,-1-11-12-15,1-4 40 16,0-4-24-16,-5-3 32 16,-3-8-32-16,7-4-4 0,-3-7-12 15,4-8-156-15,4 0 80 16,8-8-280-16,1 0 196 15,8 1-496 1</inkml:trace>
          <inkml:trace contextRef="#ctx0" brushRef="#br0" timeOffset="163743.7724">4170 14259 340 0,'0'4'128'16,"8"4"-100"-16,1-4-8 0,-1-4 200 0,1 0-124 16,4 3 96-16,8-3-112 15,0 0-12-15,5 0-40 16,-1 0 0-16,1-3-16 0,4-1-8 16,-9-8 0-16,0 5 40 15,-4 3-24-15,-8-7-20 16,-9-8 0-16,-4 11 0 15,-9-3 0-15,-4-4 8 16,-9 7-4-16,1 8-28 16,-5 0 12-16,4 0 12 15,1 8 4-15,3-1-12 16,5 5 4-16,0 3 12 16,5-4-4-16,-1 4 32 0,4 4-20 15,-3 4 32-15,3 0-32 16,5 7 32-16,-5 0-32 15,9 4-12-15,0 0-8 16,0 0 40-16,4-3-24 16,14-9 52-16,7-3-36 15,9-7 12-15,9-5-24 16,4-7-16-16,8 0-4 16,-4-7-172-16,-13 7 96 15,-4-8-408-15</inkml:trace>
          <inkml:trace contextRef="#ctx0" brushRef="#br0" timeOffset="164803.925">5175 13711 288 0,'8'-16'108'0,"-8"16"-84"0,0-11-4 16,0 3 172-1,4 5-108-15,-4-9 88 0,0 5-100 0,-4-8 44 16,4 3-72-16,-8-7 16 15,-1 4-40-15,-12-11-8 16,4 7-8-16,-13-4-16 16,9 4 8-16,-9 4-24 15,-4 7 16-15,-4 16 4 16,-5 11 8-16,13 4 24 16,5-1-12-16,8 5 24 0,8 3-24 15,9-3 24-15,9-1-24 16,12-3 24-16,9-8-24 15,0-11 40 1,8 3-28-16,4-10-24 16,-3-1 0-16,-1-11-44 15,-4 3 24-15,-8-14-80 16,-1-1 56-16,-8-18-104 16,0 3 84-16,-12-18 4 15,7 10 36-15,-7-6 16 16,-1 10 8-16,4 1 112 15,-8 15-60-15,5-1 40 16,-1 9-52-16,-4-1 40 16,0 12-48-16,0-1-24 15,0 12-8-15,-9 12 8 16,9 3-4-16,0 19 24 16,-8 4-16-16,4 11 40 15,-1 4-28-15,-7 4-4 0,3-1-12 16,-4-3 12-16,5-3-12 15,-5-1 40-15,4-4-24 16,1-3 4-16,4-8-16 0,-1-8 28 16,5-3-24-16,0-15 48 15,9-5-36-15,-5-14-172 16,9-4 76-16</inkml:trace>
          <inkml:trace contextRef="#ctx0" brushRef="#br0" timeOffset="165257.9687">5396 12931 612 0,'0'-12'228'0,"0"12"-180"0,0 4-12 16,0 0 88 0,13 4-76-16,-13-1 0 15,8 5-32-15,1-1 60 16,-1 0-44-16,-3 1 4 0,-5 3-20 0,0-8 8 15,0 5-16-15,0-5 32 16,-5 1-24-16,-3-1 4 16,-1 1-12-16,-3 0 36 31,3 3-20-31,-4-4-48 0,5 1 12 0,8-4 44 16,8 0-12-16,-3-8-44 15,3 4 12-15,13-8-164 16,9 4 96-16,4-7-300 15,5 7 212-15</inkml:trace>
          <inkml:trace contextRef="#ctx0" brushRef="#br0" timeOffset="166052.8139">6035 13340 580 0,'0'7'216'0,"0"-7"-168"0,-9 0-12 0,5 4 112 16,4 11-88-16,-13 0 20 16,5 4-48-16,-13 4 4 15,3 3-20-15,-11 8 8 16,-1-11-12-16,-4 4 12 16,0-1-16-16,-9-7-12 15,9 4 0-15,0-4-76 16,13-4 44-16</inkml:trace>
          <inkml:trace contextRef="#ctx0" brushRef="#br0" timeOffset="165837.0364">5728 13340 464 0,'-4'-16'176'0,"4"16"-140"0,0-7-8 0,0 3 164 16,0 4-112-16,4-4 44 15,-4 8-72-15,9 0 16 16,4 3-40-16,4 12 28 15,12 8-32-15,1 7 12 16,4 0-20-16,-4 0 20 16,4 4-24-16,-4-8 32 15,0-3-28-15,-5-1 12 16,1 1-16-16,-9-12 36 16,0 0-24-16,-9-4 12 15,5 4-20-15,-9-15 28 16,1 8-28-16,-5-8-100 15,0 0 40-15,-5-8-220 0,5 1 148 16,-8-1-528-16,8-3 356 0</inkml:trace>
          <inkml:trace contextRef="#ctx0" brushRef="#br0" timeOffset="166824.9822">4728 14081 384 0,'-5'0'140'0,"5"0"-108"0,-4 0-8 15,0-3 128 1,8 3-88-16,-8-8 52 16,4 8-68-16,-4-4 72 15,8 8-68-15,-4-4 36 16,0 0-52-16,0 0 24 15,8 0-32-15,1 0 0 16,-1 4-16-16,1 0 0 16,-1 3-4-16,14 1 28 15,8-1-20-15,25-3-12 0,9 4-8 0,29-8 56 16,1 4-28-16,51-8 16 31,0 8-24-31,21-12 8 0,-13 8-12 0,17 0 12 16,-21 8-16-16,0-8-12 15,-17 3 0-15,-12-6 12 16,-18-1-4-16,-4-8 16 16,-13 1-12-16,-8-4 16 15,-18 7-16-15,-12-3 24 16,-17 3-20-16,-9-3-4 16,-8 7-4-16,-13 4-180 15,0 4 96-15</inkml:trace>
        </inkml:traceGroup>
      </inkml:traceGroup>
    </inkml:traceGroup>
    <inkml:traceGroup>
      <inkml:annotationXML>
        <emma:emma xmlns:emma="http://www.w3.org/2003/04/emma" version="1.0">
          <emma:interpretation id="{598FE1FC-3B8E-4691-AF1B-2CA7FF6B5336}" emma:medium="tactile" emma:mode="ink">
            <msink:context xmlns:msink="http://schemas.microsoft.com/ink/2010/main" type="paragraph" rotatedBoundingBox="3382,16196 10828,15862 10875,16907 3428,172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7A869AC-4869-4E54-B165-0D5D090952FE}" emma:medium="tactile" emma:mode="ink">
              <msink:context xmlns:msink="http://schemas.microsoft.com/ink/2010/main" type="line" rotatedBoundingBox="3382,16196 10828,15862 10875,16907 3428,17241"/>
            </emma:interpretation>
          </emma:emma>
        </inkml:annotationXML>
        <inkml:traceGroup>
          <inkml:annotationXML>
            <emma:emma xmlns:emma="http://www.w3.org/2003/04/emma" version="1.0">
              <emma:interpretation id="{B4037FED-2244-4DFA-9A09-D6AF00BDF542}" emma:medium="tactile" emma:mode="ink">
                <msink:context xmlns:msink="http://schemas.microsoft.com/ink/2010/main" type="inkWord" rotatedBoundingBox="3382,16196 9390,15926 9437,16972 3428,1724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41010.7348">2151 16247 464 0,'-8'-4'176'0,"16"8"-140"0,-3-8-8 0,-5 4 64 0,0 0-56 16,0 0 40-16,0 0-44 15,0 0 0-15,8 0-20 16,5 0 28-16,0 0-24 0,4 0 12 16,0 0-16-16,4 0 12 15,5 0-16-15,3 0-4 16,1 4 0-16,0-4 20 16,0 0-12-16,-5 0 24 15,-3 0-24-15,-1 0 32 16,-8 0-28-16,4 0 20 15,-9 0-20-15,1 0 36 16,-9 0-28-16,0 0 4 16,8 0-16-16,1 0-8 15,-1-8 0-15,5 8-76 16,0-4 40-16,4 0-304 0,4 1 184 16</inkml:trace>
          <inkml:trace contextRef="#ctx0" brushRef="#br0" timeOffset="242241.0128">3220 16016 164 0,'-8'-4'60'0,"12"4"-44"0,0 4-8 0,-4-4 96 16,0 0-60-16,0 0 60 16,-4-4-60-16,0 4 24 15,-1 0-40-15,1-4 28 16,-4 0-32-16,-1 1 12 0,1 3-20 15,-1-4-24-15,1 4 0 16,-1 0 40-16,-4 0-20 16,5 4 52-16,-5-1-36 15,0 5 12-15,5-1-24 16,-5 5 8-16,4-1-12 0,1-3 0 31,-1 3-4-31,-3 4 4 0,-1 0-8 16,0 4 60-16,-4 0-36 15,0 4-12-15,0 0-8 16,4 3 8-16,5 1-8 0,-1-1-4 16,5 1 0-16,0-5 4 15,4-3-4-15,0 0 16 16,0-4-12-16,0 0-12 16,0-3 0-16,4-5 28 0,0-3-12 15,5 0 4-15,3-8-8 16,1-3-16-16,4-5 4 15,9-3 20-15,-1-8-8 16,5 1-4-16,4 3 0 16,0 0-32-16,-4 0 16 15,0 4-4-15,-9 0 8 16,0 3 32-16,-3 5-12 16,-10 3-32-16,-4-4 12 15,-4 8 0-15,0 0 8 16,0 0-20-16,0 0 12 0,5 8-4 15,-1 0 4-15,4 3 32 16,1 4-12-16,-1 4-12 16,5 4-4-16,0 3 12 15,4 4-4-15,0-3 16 16,0-1-12-16,-4-3 4 16,4-4-4-16,-4-4 20 15,-1-3-16-15,-3-5 12 16,-1 1-12-16,5-8-16 15,-4 0 0 1,-1-8 20-16,1-3-8 0,-9-4 4 16,0-4-4-16,4 0-8 15,0-4 4-15,-4 0-24 16,4-3 12-16,1-1 32 16,-1 1-16-16,0 3 16 15,5 0-12-15,-5 1-44 16,0-1 20-16,5 4 20 0,-5 0-4 15,0 4 0-15,1 7 0 16,-1 1-112-16,0-1 60 16,0 5-472-1,5 6 284-15,4 5-56 16</inkml:trace>
          <inkml:trace contextRef="#ctx0" brushRef="#br0" timeOffset="242870.8234">3850 15637 268 0,'13'-7'100'0,"8"10"-76"0,-8 1-8 15,-4 4 124-15,12 3-80 16,0 8 88-16,-4 4-84 16,5 3 48-16,-1 5-68 15,-4-5 4-15,-4 0-28 0,-13 1-12 16,0-1-4-16,-9-3 56 0,-8-4-32 15,0 4-4-15,-8-4-12 16,-5-4-12-16,-4-8 4 16,0 1-16-16,4-8 8 15,0 0-16-15,9 0 12 16,8-8 12-16,9 8 0 16,4-7 8-16,8-4-8 15,9-1 52-15,0 8-32 16,5-3 32-16,-5-1-28 15,4 4 8-15,0 1-20 0,5 3-8 16,-1 3-4-16,-3 1 4 16,-1 4-4-1,0-8 32-15,-4 0-20 0,0 0 20 16,-4 0-20-16,0-4-104 16,0-4 44-16,4 1-244 15,-9-1 160-15,5 12-412 16</inkml:trace>
          <inkml:trace contextRef="#ctx0" brushRef="#br0" timeOffset="243666.0276">4472 16069 392 0,'0'7'148'0,"0"5"-116"0,0 10-8 0,0-7 84 0,0 4-64 15,-8 0 88-15,8 12-76 16,-5-5 60-16,1 1-64 16,0-5 32-16,-5-3-48 15,1-4 44-15,-1-7-48 0,5-8 4 16,4-8-24-16,0 1 12 15,0-12-16-15,4-4-12 16,5-3 0-16,8-1-76 16,-9 4 44-16,14-3-12 15,-1 3 28-15,0 4-12 16,1 0 16-16,-1 4 8 16,0 4 8-16,-4 7 0 15,0 4 0-15,0 4 44 0,-8 7-24 16,-1 4 36-1,5 8-32-15,-9 0 4 0,5 3-16 16,-1 1 28-16,-8 3-24 16,0-3 4-16,5-1-12 15,-1-3 12-15,-4-8-12 16,0-4 40-16,0-3-24 16,0-8 20-16,4-8-24 15,0-7 8-15,1-4-16 16,3-4-132-16,1-3 68 15,3-4-88-15,10-8 80 16,-5 4-4-16,8-4 40 0,5 4 24 16,8 0 0-16,-4 4 64 15,-4 3-36-15,9 8 60 16,-14 4-52-16,1 15 12 16,-5 8-32-16,-8 3 44 15,-5 12-32-15,1 3 4 16,-5 4-20-16,0-3 28 15,-4 3-24-15,-4 0 12 16,-4 5-16-16,-5 2 20 16,-9 9-20-16,-7 3 24 15,-1-4-24-15,0-3-76 16,0-8 36-16,5-4-140 16,8-7 92-16,4-8-148 15,13-7 124-15,4-12-520 16</inkml:trace>
          <inkml:trace contextRef="#ctx0" brushRef="#br0" timeOffset="244088.6744">5332 16417 624 0,'9'-8'228'0,"-1"1"-176"0,5-5-16 0,-4 9 52 15,3-9-56-15,1 1 32 0,0 0-36 16,0-1-44-16,4-3 8 16,-9 4 28-16,1-1-12 0,-9 1 16 15,0 0-12-15,-4-1 36 16,-5 5-24-16,0-1 12 15,5 4-20-15,-13 4 0 16,4 0-8-16,-8 8 4 16,0-1-8-16,0 5-28 15,-1 3 12-15,1 4 56 16,4 4-20-16,-4 3 24 16,4 4-28-16,12 4 0 15,5 1-12-15,0-1 4 16,0 3-8-16,17-10 32 15,9-8-20-15,4 0-84 0,0-8 36 16,4-7-544 0</inkml:trace>
          <inkml:trace contextRef="#ctx0" brushRef="#br0" timeOffset="244747.715">6244 16277 872 0,'-30'0'324'0,"38"0"-252"0,9 0-20 0,0 0 40 0,13 0-60 16,17 0 40-16,8-4-40 15,1 12-240-15,3-1 116 16,-8-3-604-16</inkml:trace>
          <inkml:trace contextRef="#ctx0" brushRef="#br0" timeOffset="244601.3253">6350 16133 716 0,'-17'-11'264'0,"17"11"-204"0,4 0-16 0,-4 0 152 15,13-8-116-15,4 4 56 16,9 4-80-16,3 0-16 15,1 8-24-15,4-8-36 0,0 4 8 16,-8 3-488-16,-5 8 272 16,-17 4-264-1</inkml:trace>
          <inkml:trace contextRef="#ctx0" brushRef="#br0" timeOffset="244966.3188">7163 16129 1196 0,'0'0'440'0,"0"0"-340"0,43 0-32 0,-13 0-24 15,0 0-40-15,4 0-124 16,17 0 64-16,8-7-736 16</inkml:trace>
          <inkml:trace contextRef="#ctx0" brushRef="#br0" timeOffset="245393.8247">7947 16107 508 0,'21'-4'188'0,"-12"8"-148"0,3-1-8 15,-3 1 116-15,4-8-88 16,-5 4 36-16,1 0-56 15,4 0 4-15,8-3-28 16,0 3 0-16,-4-4-8 0,4 4 12 16,-4-12-12-16,-4 5 32 0,-9-12-24 15,-4 0 48-15,-12-4-36 16,3 1 12-16,-4-1-24 16,-16 0 8-16,7 8-12 15,-7 7 0-15,-1 8-4 16,-4 8 48-16,4 7-32 15,-13 8 24-15,13 7-28 16,9 4 0-16,21-4-12 16,0 1 20-16,13 3-16 15,8-4 32-15,18-7-28 16,3-4-112-16,9-8 52 0,22-3-344 16,-10-8 212-16</inkml:trace>
        </inkml:traceGroup>
        <inkml:traceGroup>
          <inkml:annotationXML>
            <emma:emma xmlns:emma="http://www.w3.org/2003/04/emma" version="1.0">
              <emma:interpretation id="{42A76EE6-8CCD-44CB-AC6B-CC655CCCFAFA}" emma:medium="tactile" emma:mode="ink">
                <msink:context xmlns:msink="http://schemas.microsoft.com/ink/2010/main" type="inkWord" rotatedBoundingBox="9971,15954 10830,15916 10866,16716 10007,16754"/>
              </emma:interpretation>
            </emma:emma>
          </inkml:annotationXML>
          <inkml:trace contextRef="#ctx0" brushRef="#br0" timeOffset="245964.4242">9569 15452 852 0,'-34'-8'316'0,"13"12"-248"0,-17 0-16 16,12-1-20-16,-8 5-28 15,0 0-48-15,-4-8 28 0,-5 7 56 16,-4-7-20-16,0 0-40 0,-4-7 8 16,4 7-8-16,9 0 12 15,8 0-12-15,5-8 12 16,8 8 4-16,4-8 4 15,0 8 8-15,9 8-4 16,0-8 24-16,-1 8-16 16,1 7 4-16,0 4-8 15,0 3-8-15,-9 16 4 16,0 19 28-16,-4 11-16 0,0 8-12 16,-4-16-8-16,-1 5 12 15,1-16-4-15,8-4 16 16,0 1-12-16,-4-16 32 15,5-3-24-15,3-8 4 16,1-4-12-16,-1-4 4 16,5-3-8-16,4-1-36 15,4 5 16-15,5-5 24 16,16 1-4-16,9-1-16 16,9 5 4-16,8-1 40 15,0 0-20-15,9 1 16 16,-9-1-16-16,-9-3-132 15,-12-8 68-15,-4 0-160 16,-5 0 124-16,-13-8-412 16</inkml:trace>
          <inkml:trace contextRef="#ctx0" brushRef="#br0" timeOffset="246320.8893">8752 15993 684 0,'0'0'252'0,"0"0"-192"0,8 0-20 0,5 0 120 16,4-8-96-16,9 5 60 0,12-1-68 15,13 0 56-15,13 0-64 16,8-3 72-16,-4 3-68 0,-8 0-8 15,-5 0-28-15,-12 1 32 16,-1 3-24-16,-12 0-92 16,-8 7 36-16,-14 1-80 15,-8 3 68-15,-13 0-288 16,-4 1 184-16,-4 3-508 16</inkml:trace>
        </inkml:traceGroup>
        <inkml:traceGroup>
          <inkml:annotationXML>
            <emma:emma xmlns:emma="http://www.w3.org/2003/04/emma" version="1.0">
              <emma:interpretation id="{E7508BF0-E662-4792-BA58-41827C4FC4B9}" emma:medium="tactile" emma:mode="ink">
                <msink:context xmlns:msink="http://schemas.microsoft.com/ink/2010/main" type="inkWord" rotatedBoundingBox="6951,16518 7227,16506 7244,16889 6968,16901"/>
              </emma:interpretation>
            </emma:emma>
          </inkml:annotationXML>
          <inkml:trace contextRef="#ctx0" brushRef="#br0" timeOffset="247975.4938">5690 16072 508 0,'4'0'188'0,"5"-7"-148"16,4-4-8-16,-5 11 72 0,1-8-64 15,-1 4 80-15,1 0-68 16,-1 1 28-16,1-5-48 16,-9 8 16-16,0 0-28 0,0 11 0 15,-5-3-12-15,5 0 20 16,0 3-16-16,5 4 4 15,3 0-8-15,5 4 12 16,4 0-12-16,0 4 24 16,4-1-20-16,-4 9 24 15,0-1-24-15,-4 0 12 16,0 1-12-16,-5-5 12 16,1-3-16-16,-5-8 32 0,0-4-24 15,1-3 48-15,-5-8-36 16,4-4-40-16,0-4 4 15,-4 1-176-15,-4-4 104 16,4-1-188-16,-4 1 152 16,4-4-316-1</inkml:trace>
          <inkml:trace contextRef="#ctx0" brushRef="#br0" timeOffset="248394.0015">5958 16088 364 0,'-4'-4'132'0,"4"4"-100"0,4-8-12 16,-4 8 124-16,0 0-84 16,9 0 52-16,-9 0-64 15,-5 0 72-15,5 0-68 16,-4 8-16-16,0-4-24 15,-5 3 8-15,5-3-12 0,-13 11 40 16,0 0 8 0,0 4-28-16,-4 0 4 15,0 4-20-15,-1 3 12 16,1 5-16-16,4-1 16 16,0 0-16-16,4 0 16 15,0-3-16-15,5-4 16 0,-1-8-16 16,1-4-160-16,4-11 80 15,-1 0-612 1</inkml:trace>
        </inkml:traceGroup>
      </inkml:traceGroup>
    </inkml:traceGroup>
    <inkml:traceGroup>
      <inkml:annotationXML>
        <emma:emma xmlns:emma="http://www.w3.org/2003/04/emma" version="1.0">
          <emma:interpretation id="{E06E20BF-D1C2-4955-AD54-47C8239226BF}" emma:medium="tactile" emma:mode="ink">
            <msink:context xmlns:msink="http://schemas.microsoft.com/ink/2010/main" type="paragraph" rotatedBoundingBox="7779,17888 20808,16485 20943,17733 7914,19136" alignmentLevel="7"/>
          </emma:interpretation>
        </emma:emma>
      </inkml:annotationXML>
      <inkml:traceGroup>
        <inkml:annotationXML>
          <emma:emma xmlns:emma="http://www.w3.org/2003/04/emma" version="1.0">
            <emma:interpretation id="{989B4BC1-927F-4E4D-B982-316F17A0F22C}" emma:medium="tactile" emma:mode="ink">
              <msink:context xmlns:msink="http://schemas.microsoft.com/ink/2010/main" type="line" rotatedBoundingBox="7779,17888 20808,16485 20943,17733 7914,19136"/>
            </emma:interpretation>
          </emma:emma>
        </inkml:annotationXML>
        <inkml:traceGroup>
          <inkml:annotationXML>
            <emma:emma xmlns:emma="http://www.w3.org/2003/04/emma" version="1.0">
              <emma:interpretation id="{9B89D0C9-374E-4D19-8F3C-08F4CFD37242}" emma:medium="tactile" emma:mode="ink">
                <msink:context xmlns:msink="http://schemas.microsoft.com/ink/2010/main" type="inkWord" rotatedBoundingBox="7813,18196 10136,17945 10216,18693 7893,18943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6881.8548">6554 17708 456 0,'-4'0'168'0,"8"3"-128"0,-4-3-16 16,0 0 132-16,0 0-92 15,0 0 8-15,5 8-44 16,3 0 20-16,-4-1-32 16,5-3 56-16,-1 11-40 0,5-7-8 15,4-1-12-15,-4 1 24 16,4-4-20-16,4-1 40 16,13 1-32-16,18-4 4 15,28-4-16-15,14-3 28 16,21-1-24-16,21-15 40 0,39 5-32 15,4-9-4-15,17 1-12 16,17 3 12-16,-18 4-12 16,-28 4 40-16,-14-4-24 15,-25 7 4-15,-22 1-16 16,-25 7-8-16,-26 1 0 16,-16-5-4-16,-22 8 0 15,-17 0-152-15,-13 11 84 16,-13 4-296-16,-3 4 200 15</inkml:trace>
          <inkml:trace contextRef="#ctx0" brushRef="#br0" timeOffset="278783.9968">7112 17980 184 0,'4'-7'68'0,"5"3"-52"0,0-4-4 0,-9 8 136 0,0 0-84 16,4-7 80-16,0 7-84 15,-4-8 40-15,0 8-60 16,-4 0-4-16,0 0-20 15,-5 0-28-15,-8 8 4 16,0-1 12-16,-4-7 0 0,-1 19 52 16,5-4-32-16,-4-3 60 15,0 7-48-15,12-1 20 16,-4 1-36-16,9 8-28 16,8-16 4-16,9 8 8 15,4 0 0-15,5-11 24 16,3-8-16-16,1 0-100 15,-1-8 44-15,-4 8-132 16,1-7 100-16,-5-5-52 16,-13 5 76-16,-4-5 16 15,0 12 24-15,-4 0 100 16,-5 0-48-16,5 12 96 16,8-5-76-16,9 12 16 15,4-8-44-15,4-3 12 16,9 3-24-16,-4-7-8 0,4-4-8 15,-9-4 12-15,-4-7-8 16,-4 11-4-16,-5-8 0 16,-8-3-24-16,-4 4 12 15,-5-5 4-15,-3 8 4 16,3-3 8-16,1-1-4 0,-5 8-4 16,4-4 4-16,1 1-192 15,8 3 104-15</inkml:trace>
          <inkml:trace contextRef="#ctx0" brushRef="#br0" timeOffset="279203.6143">7436 17840 424 0,'0'8'156'0,"0"-8"-120"0,8 11-8 0,-3-3 96 16,3-1-72-16,1-3 32 15,3 7-48-15,10 1-32 16,-10-1-4-16,1 0 16 0,-13 1-8 15,0-1 24-15,-13 0-20 16,-4 1 4-16,-4-5-8 16,0-3-8-16,4 8 4 15,-4-5 40-15,12-7-24 16,-4 8 80-16,13-8-56 16,13 0 12-16,4 0-32 0,9-8-4 15,3 8-12-15,10 0-140 16,3-4 76-16,1 4-388 15,-13 0 248 1,0 0-116-16</inkml:trace>
          <inkml:trace contextRef="#ctx0" brushRef="#br0" timeOffset="280103.648">7891 17901 320 0,'-4'7'120'0,"8"-7"-96"0,-4 0-4 0,0 0 88 15,0 0-64-15,0 12 60 16,0-1-60-16,0 8 84 16,0 0-72-16,-4 4 0 0,-4-5-36 15,-1 9 24-15,5-8-28 0,-5 0 48 16,1-8-36-16,-1 4 28 15,-3 0-28-15,12-11 8 16,-9 4-20-16,9-8 8 16,-4-8-12-16,-5 8-24 15,9-7 4-15,0-5-12 16,0 5 8-16,0-5-36 16,0-3 28-16,9 4-12 15,-5-12 20-15,5 0-36 16,-1 8 28-16,1-7-36 15,-5-1 32-15,4 4 20 16,5 0 4-16,-4 4-8 16,-1 7 4-16,-4-3 4 0,5 11 0 15,8 11 24 1,-13 1 24-16,5 7-24 16,4 3 24-16,-13-3-32 15,4 8 20-15,0-5-20 16,5-3 8-16,-9-4-12 15,0 1-16-15,0-5 0 16,4-3 48-16,-4-8-24 16,0 0-52-16,-4-8 16 15,8 0-60-15,4-7 44 16,1-7-152-16,-1-5 104 16,5 4-36-16,13 1 68 0,-13 3 28 15,16 0 16 1,-12 0 100-16,0 0-52 0,-4 11 80 15,0-3-72-15,0 11 60 16,-5 0-60-16,1 0 16 16,-1 11-40-16,1-3 8 15,-1 15-20-15,1-1 20 16,-1 1-24-16,-3-8 32 16,-5 4-28-16,0 0-4 15,-5 0-8-15,-3 4 20 16,-1-8-12-16,1 0 40 15,-1-4-28-15,1 1-144 16,3-5 64-16,-3 1-344 16,-1-8 224-16,9 0-308 15</inkml:trace>
          <inkml:trace contextRef="#ctx0" brushRef="#br0" timeOffset="280524.7678">8364 18120 528 0,'-21'0'196'0,"21"0"-152"0,8 0-12 0,-8 0 132 16,9 0-96-16,4 0 68 15,4 0-76-15,4 0-36 0,0 0-12 16,1-4-4-16,-1 1-4 0,-13-1 32 15,1-4-20-15,-5 4-4 16,-4-3-8-16,-8-1-68 16,-5 1 36-16,0-1 56 15,-4 1-12-15,0 3-16 16,0-4 0-16,0 8 24 16,4 0-12-16,-8 4 4 15,4 4-8-15,4 3 28 16,-8 4-20-16,4 0 4 15,4 12-12 1,-4-5-16-16,13 1 4 0,4 0 40 16,12-4-24-16,14-8 24 15,17 1-20-15,3-9-36 16,10-3 12-16,-5 0-476 16,4 8 268-16</inkml:trace>
        </inkml:traceGroup>
        <inkml:traceGroup>
          <inkml:annotationXML>
            <emma:emma xmlns:emma="http://www.w3.org/2003/04/emma" version="1.0">
              <emma:interpretation id="{3ED6461A-3768-4FD5-9C4D-2CD408E979AC}" emma:medium="tactile" emma:mode="ink">
                <msink:context xmlns:msink="http://schemas.microsoft.com/ink/2010/main" type="inkWord" rotatedBoundingBox="11631,18357 11796,18339 11823,18590 11658,18608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05015.8617">10425 17912 436 0,'-8'-11'160'0,"8"11"-124"15,8-15-8-15,-4 7 248 16,5 8-156-16,-1-8 64 15,1 8-108-15,4-11-28 16,4 11-28-16,4 11-16 0,-8 8 0 16,4 12 20-16,-9-5-12 15,-12 4-164-15,-13 4 84 16,-13 0-284-16,-12 4 200 16,-14 0-252-16</inkml:trace>
        </inkml:traceGroup>
        <inkml:traceGroup>
          <inkml:annotationXML>
            <emma:emma xmlns:emma="http://www.w3.org/2003/04/emma" version="1.0">
              <emma:interpretation id="{9B01AEB6-61E7-48CB-B710-EAEE5C171880}" emma:medium="tactile" emma:mode="ink">
                <msink:context xmlns:msink="http://schemas.microsoft.com/ink/2010/main" type="inkWord" rotatedBoundingBox="13094,17586 16302,17241 16408,18221 13200,18567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07653.8779">12116 17140 560 0,'8'-23'208'0,"-4"16"-164"0,1-5-8 0,3 5 48 16,-4-1-52-16,1 1 68 16,-1 3-60-16,-4 0 8 15,0 0-28-15,0 4 4 16,0 8-12-16,0 7-16 16,0 15 0-16,-4 4 12 0,-9 15-4 0,4 1 16 15,-3 6-12-15,-5 13-12 16,-5 18 0-16,1 11 12 15,0-3-4-15,-1-5 16 16,5-14-12-16,5-19 24 16,-1-4-20-16,4-11-4 15,5-8-4-15,0-4-32 16,0-15 16-16,-1 0-164 16,1-7 100-16,0-4-428 15</inkml:trace>
          <inkml:trace contextRef="#ctx0" brushRef="#br0" timeOffset="308089.6312">11916 17272 404 0,'4'-22'148'0,"0"14"-112"0,5-3-12 0,-1 3 144 15,1-3-96-15,8-1-20 16,4 9-32-16,4 3 52 16,5 3-40-16,4 5 40 0,9 3-40 15,4 4-8-15,0 8-16 0,-5 0 20 16,-8-4-16-16,-4 7 12 15,-9-3-12-15,-8 0 12 16,-9-4-16-16,-8 0 40 16,-9-8-24-16,-8 4 12 15,-9-4-20-15,-8-3-24 16,-5-8 0-16,1 0 32 16,-1-4-16-16,9 4 16 15,9 0-12-15,3-4-32 16,9-3 8-16,5 7-120 15,8 0 76-15,0 0-164 16,13 11 124-16,0-3-412 16</inkml:trace>
          <inkml:trace contextRef="#ctx0" brushRef="#br0" timeOffset="309009.1553">12652 17435 624 0,'0'-4'228'0,"4"4"-176"0,1 0-16 16,3 0 96-16,5 0-80 16,8 0 52-16,5-3-64 0,4 3-4 15,4 3-20-15,0-6 8 0,4-5-16 16,0 8 16-16,-4 0-16 15,-4-4-4-15,0 4 0 16,-9 0 4-16,-4 0-4 16,-4 0 8-16,0 4-8 15,-5-4-36-15,-8 0 16 16,0 0-372-16</inkml:trace>
          <inkml:trace contextRef="#ctx0" brushRef="#br0" timeOffset="308798.4214">12716 17238 592 0,'-17'0'220'0,"9"0"-172"0,3 0-12 16,5 0 120-16,5-4-92 0,7 4 16 15,-3 0-44-15,4 0 20 16,4 0-32-16,8-3 20 0,5-1-24 15,4 0 28-15,4 4-32 16,1-4-12-16,-5 1-8 16,0-1 20-16,0 4-8 15,-13-4 24-15,0 4-20 16,-4 4-20-16,-8-8 0 16,-9 4-172-16,0 0 100 15,0 8-364-15,-4-1 248 16,-9 12-152-16</inkml:trace>
          <inkml:trace contextRef="#ctx0" brushRef="#br0" timeOffset="310058.9661">13453 17329 508 0,'-9'-7'188'0,"9"14"-148"0,0-7-8 15,0 0 132-15,0 0-96 16,4 0 36-16,14 0-64 15,-10 0 56-15,13 0-56 16,1 0 0-16,7 0-24 0,1 0 24 16,0 0-24-16,4 0 4 15,-13 0-12-15,-4-4-8 16,5 1 4-16,-5-1-40 16,-4 0 20-16,-1 0-160 15,-3-7 96-15,4 11-352 16,-13 0 240-16,8 11-100 15</inkml:trace>
          <inkml:trace contextRef="#ctx0" brushRef="#br0" timeOffset="310748.8063">14062 17348 600 0,'0'11'224'0,"8"-7"-176"16,13 0-12-16,-8 0 72 0,4-4-68 16,5 0 0-16,12 0-24 15,-5-4-12-15,1-4 0 16,0-3 12-16,0-4-8 0,-9 0-12 15,-8-4 0-15,-5 0 28 16,-8-4-12-16,-8 0-20 16,4 1 0-16,-13 3-12 15,4 4 8-15,-4-4 16 16,-4 15 0-16,8 0-12 16,-9 0 4-16,1 4-4 15,0 4 0-15,0 4 0 16,-5 3 0-16,5 0 8 15,-9 1 0-15,9-1 16 0,-9 8-8 16,4-4 16-16,1 4-16 16,8 4 76-16,0-4-48 15,4 11 24-15,-4-3-40 16,17-1 8-16,-4 4-16 16,4-3 20-16,4-1-20 15,13 1-4-15,-4-4-4 16,4-8 20-16,4-4-12 15,5-3 24-15,3-8-24 16,1-4-40-16,13-4 16 0,-5-3-120 16,-4 0 72-16,9 3-64 15,-5-3 76-15,-8 3-208 16,0-3 144-16</inkml:trace>
          <inkml:trace contextRef="#ctx0" brushRef="#br0" timeOffset="311572.5257">14462 17170 384 0,'-9'0'140'0,"18"-4"-108"0,-9-3-8 0,0 7 84 16,8-4-64-16,-8 0 44 16,5 0-52-16,-5-3 8 15,8 7-28-15,-8-4 28 16,0 4-28-16,13 0 12 0,-4 0-16 15,8 4 12-15,-5 3-16 16,10 1 4-16,-1 3-4 16,0 1 12-16,0 3-12 0,1-4 24 15,-5 8-20-15,4 0 4 16,-4 0-8-16,0 0 36 16,0 0-20-16,-4 4-12 15,-5-8-8-15,1 7-4 16,-9 1 0-16,-9-12 0 15,1 5 0-15,-13-5 32 16,-5 8-16-16,-12 0-4 16,4 0-8-16,-5 0 12 15,-12-8-8-15,13 0 4 16,-9-3-4-16,9 0-16 16,8-1 4-16,4 1-4 15,9-8 0-15,17 0-80 16,0 0 48-16,13 0-248 15,4-8 160-15,-4 8-316 16</inkml:trace>
          <inkml:trace contextRef="#ctx0" brushRef="#br0" timeOffset="312128.5136">15058 17170 508 0,'0'-11'188'0,"0"7"-148"0,0 0-8 15,0 4 72-15,0 0-64 16,-8 0 8-16,8-4-28 16,0 4-4-16,-9 0-8 15,5 0 48-15,-5 4-32 0,-3 0 32 16,-6 0-28-16,10-4 0 16,-13 11-16-16,8 4 36 15,-4-7-24-15,-4 3 4 16,8 1-16-16,-4 6 12 15,-5-2-16-15,10 3 16 16,-1-1-16-16,-4 5 4 0,8-8-4 16,-3 4 4-16,3 0-8 15,9 0 16-15,-4-8-12 16,4 5 16-16,4-5-16 16,5 0 24-16,-1-3-20 15,5 11 4-15,4-15-8 16,4 3 48-16,5 1-32 15,4 7-28-15,-1-8 0 16,1-3 16-16,0 0-4 16,-4 0-12-16,3 0 0 15,-7-4-164-15,-1 0 92 16,-4 0-356-16</inkml:trace>
        </inkml:traceGroup>
        <inkml:traceGroup>
          <inkml:annotationXML>
            <emma:emma xmlns:emma="http://www.w3.org/2003/04/emma" version="1.0">
              <emma:interpretation id="{86FBDFC5-9C02-41C4-A404-B66BBD1898FC}" emma:medium="tactile" emma:mode="ink">
                <msink:context xmlns:msink="http://schemas.microsoft.com/ink/2010/main" type="inkWord" rotatedBoundingBox="17158,17679 17626,17628 17659,17937 17191,17987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30564.2607">15897 17208 464 0,'4'-8'176'0,"0"8"-140"0,1-3-8 16,-1-1 76-16,-4 4-64 15,0-4 52-15,0 4-52 16,0 0-20-16,0 0-12 16,0 0-8-16,4 8 0 0,1-5-20 15,-5 5 12-15,4 0 4 16,-4-8 4-16,0 11 16 15,0-11-8-15,0 0 16 16,8 4-16-16,-3-4 60 16,-5 0-40-16,12 0 8 15,-3 0-24-15,-1 0 12 0,5 0-16 16,-4-4 16 0,8 4-16-16,0 0-4 15,8-4 0-15,5 4-4 16,8 8 0-16,1-5 16 0,-1-3-8 15,-4 0-4-15,0 4 0 16,-4-4 20-16,-9 0-12 16,-4 0 4-16,0 4-8 15,-8-4 28-15,-1 0-20 16,-8 0-4-16,0 0-8 16,0 0-24-16,0 0 12 15,9 0-208-15,-13 0 120 0,-1 4-464 16,1 3 312-1,-9 1 76-15</inkml:trace>
          <inkml:trace contextRef="#ctx0" brushRef="#br0" timeOffset="331274.2346">15961 17428 268 0,'-4'0'100'0,"8"0"-76"0,-4 7-8 0,0-7 104 16,0 0-68-16,0 0 104 15,0 0-92-15,0 0 76 0,0 0-80 16,0 0-12-16,0 0-32 16,8 0 24-16,1 0-24 0,4 0 12 15,8 0-16-15,9-4-8 16,0 4 0-16,-1 0-4 16,5 0 0-16,-4 4 0 15,9 0 0-15,-18-4 8 16,9 7-4-16,-9-7 8 15,-8 0-8-15,8 0 8 16,0 0-8-16,-12 0-4 16,8-7 4-16,-4 7-16 15,-5 0 8-15,1 0 4 16,-5 0 0-16,-4 0 16 0,0 0-8 16,0 0-84-16,0 0 44 15,0 0-220-15,0 0 140 16,0 11-308-1</inkml:trace>
        </inkml:traceGroup>
        <inkml:traceGroup>
          <inkml:annotationXML>
            <emma:emma xmlns:emma="http://www.w3.org/2003/04/emma" version="1.0">
              <emma:interpretation id="{FE763FF5-85E9-4FF9-96B8-BB9B306E66F9}" emma:medium="tactile" emma:mode="ink">
                <msink:context xmlns:msink="http://schemas.microsoft.com/ink/2010/main" type="inkWord" rotatedBoundingBox="18155,17738 18443,17706 18451,17777 18163,17808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33140.2539">16898 17257 520 0,'-5'-7'192'0,"14"7"-152"0,-1 7-8 16,1 5 96-16,4-9-76 15,8-3 40-15,0 4-52 16,5-4 28-16,-1 0-36 16,1 0-28-16,-1 4-4 0,-3-4 24 15,-5 7-12-15,0-7 40 16,-9 8-28-16,1-16 40 15,-5 1-36-15,0 7 12 0,-4-8-24 16,0 1 0-16,0 7-8 16,0-8-112-16,5 8 56 15,-1-7-252-15,4-5 164 16,1 12-368 0</inkml:trace>
        </inkml:traceGroup>
        <inkml:traceGroup>
          <inkml:annotationXML>
            <emma:emma xmlns:emma="http://www.w3.org/2003/04/emma" version="1.0">
              <emma:interpretation id="{BE40F31D-33E0-48AE-AD7A-308F2B18F069}" emma:medium="tactile" emma:mode="ink">
                <msink:context xmlns:msink="http://schemas.microsoft.com/ink/2010/main" type="inkWord" rotatedBoundingBox="18864,16694 20808,16485 20928,17594 18983,17803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33804.1937">18107 16633 540 0,'-17'7'200'0,"17"1"-156"0,8-4-12 0,1 3 80 15,8 5-68-15,9-1 0 16,8-7-28-16,0-1 8 16,4-3-16-16,5 0 24 0,-9-3-20 15,-9-5-4-15,-3 1-4 16,-5-5 28-16,-5-3-16 16,-3-4-12-16,-5 0-8 15,-4-4-4-15,0 1 0 16,-4 3 8-16,0 0 0 15,-5 11-12-15,1 1 8 16,-5-1-4-16,0 8 0 16,-8 8 8-16,-1 3 0 15,-7 0-12-15,-10 8 8 0,-3 0-24 16,3 4 16-16,-3-4 12 16,3 11 4-16,5-3 24 15,5-1-16-15,7-3 56 16,5 3-36-16,9-3 4 15,8 4-24-15,13-1 20 16,8-3-20-16,13 0 24 16,4-5-24-16,1-6 32 15,3-1-28-15,-8-3 12 16,-4-1-16-16,-4-7-60 16,-1 0 24-16,1-3-228 15,-9-1 140-15</inkml:trace>
          <inkml:trace contextRef="#ctx0" brushRef="#br0" timeOffset="335085.6271">17711 17223 416 0,'0'-4'152'0,"13"8"-116"16,-9-4-12-16,-4 0 84 0,0 0-64 15,0 0 68-15,0 0-60 16,9 0 16-16,-1 8-40 16,-8-8 60-16,0 0-48 0,9 0 8 15,-1 3-28-15,1-3 32 16,3 0-28-16,5 0-4 16,5-3-12-16,12-1 28 15,25 0-20-15,27-7 32 16,20 3-32-16,-4 1 12 15,30-5-16-15,17 5 20 16,0-1-20-16,-21 4-56 16,-9-3 20-16,-8 3 28 0,-13-11 0 15,-4 3-8-15,-9 5 0 16,-17-8 4-16,-13 7 0 16,-4-3 0-16,0 3 0 15,-17 5 0-15,-4 3 0 16,0 0-100-16,0 3 56 15,-9 5-200-15,-12-1 136 16,3 5-436 0</inkml:trace>
          <inkml:trace contextRef="#ctx0" brushRef="#br0" timeOffset="334318.5611">18580 16122 540 0,'-5'-8'200'0,"5"4"-156"15,0 1-12-15,0 3 124 0,5 0-92 16,3-4-28-16,5 0-20 16,4 4 28-16,-4 0-24 15,8 4-8-15,0 3-8 0,-4 1-4 16,5-1 0-16,-10 5 16 16,5-1-8-16,-8 1-12 15,-5-1 0-15,-4-4 12 16,-8 9-4-16,-5-5 24 15,-4-3-16-15,-4 7-4 16,-1-4-4-16,1-3 28 0,13 7-16 16,-5-8-24-16,13 1 4 15,21-4 44-15,0 3-20 16,18-7 8-16,3 8-16 16,-3-8-16-16,-1 11 0 15,-8-3-216-15,-9-1 120 16,-4 1-376-1,-17 15 156 1</inkml:trace>
        </inkml:traceGroup>
      </inkml:traceGroup>
    </inkml:traceGroup>
    <inkml:traceGroup>
      <inkml:annotationXML>
        <emma:emma xmlns:emma="http://www.w3.org/2003/04/emma" version="1.0">
          <emma:interpretation id="{4C8FB70C-7DF2-4BB4-B223-1A77A0F2F04D}" emma:medium="tactile" emma:mode="ink">
            <msink:context xmlns:msink="http://schemas.microsoft.com/ink/2010/main" type="paragraph" rotatedBoundingBox="5691,17935 9485,17148 9622,17807 5827,18594" alignmentLevel="6"/>
          </emma:interpretation>
        </emma:emma>
      </inkml:annotationXML>
      <inkml:traceGroup>
        <inkml:annotationXML>
          <emma:emma xmlns:emma="http://www.w3.org/2003/04/emma" version="1.0">
            <emma:interpretation id="{72F2E34E-71E1-4039-9A53-FB77DFA2B715}" emma:medium="tactile" emma:mode="ink">
              <msink:context xmlns:msink="http://schemas.microsoft.com/ink/2010/main" type="line" rotatedBoundingBox="5691,17935 9485,17148 9622,17807 5827,18594"/>
            </emma:interpretation>
          </emma:emma>
        </inkml:annotationXML>
        <inkml:traceGroup>
          <inkml:annotationXML>
            <emma:emma xmlns:emma="http://www.w3.org/2003/04/emma" version="1.0">
              <emma:interpretation id="{62F3FF26-E9AF-42A0-8395-AD2D5E8DFBAB}" emma:medium="tactile" emma:mode="ink">
                <msink:context xmlns:msink="http://schemas.microsoft.com/ink/2010/main" type="inkWord" rotatedBoundingBox="5705,18003 7151,17704 7261,18236 5815,18536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71786.6967">4574 17518 124 0,'-12'-11'44'0,"24"3"-32"0,1-3-4 0,-13 11 172 0,9-4-100 16,3 4 72-16,-3 0-88 15,-1 0-16-15,5 0-32 16,-4 0 68-16,3 4-48 16,10 4-4-16,-9-5-20 15,8 5 8-15,0 0-12 16,0 3-28-16,-4 4 8 0,-4 4 48 16,4 7-16-16,-12 1 44 15,-10 3-36-15,-3 1 72 16,-1-5-52-16,-8 12-8 0,0-8-24 15,-4 0-4-15,-17 1-4 16,3-9 28-16,-3-3-20 16,4-3 4-16,4-5-12 15,9-4 4-15,8-7-8 16,13-3-20-16,4-9 8 16,9 1-216-16,9-8 124 15,3 0-464 1</inkml:trace>
          <inkml:trace contextRef="#ctx0" brushRef="#br0" timeOffset="272207.316">4936 17481 436 0,'0'-16'160'0,"0"16"-124"0,-4-7-8 16,4 7 104-16,0-4-76 15,0 0 16-15,0 0-48 16,4-3 4-16,-4 7-16 15,0 0 0-15,5 0-4 0,-5 0 28 16,0 0-20-16,-5 0 48 16,1 0-36-16,0 11 4 15,-13-3-20-15,4-1 0 16,-4 5-4-16,-4-1-16 16,-1 8 4-16,5-4 40 15,5 4-24-15,-10 0 44 16,9 0-32-16,5 0-4 0,-1 0-12 15,5 3-16-15,0 1 4 16,4 4 20-16,0-1-8 16,4-3-12-16,0 11 0 15,5-8 4-15,-1-3 0 16,5-4 8-16,0-4-4 16,0-3 16-16,4-5-12 15,0-3 32-15,4-4-24 16,0 0-136-16,1-4 64 15,-1 0-256-15,-4-7 176 16,-8 11-324 0</inkml:trace>
          <inkml:trace contextRef="#ctx0" brushRef="#br0" timeOffset="273277.2705">5486 17798 788 0,'-13'4'292'0,"13"-8"-228"0,8 8-16 16,5-4 80-16,0-4-80 15,21 1 8-15,0-5-36 16,13 4 16-16,-5 4-24 16,-3-3-4-16,-1 3-4 0,-8 0-148 15,-5 0 80-15,-3 0-192 16,-1 0 144-16,-12 0-408 15</inkml:trace>
          <inkml:trace contextRef="#ctx0" brushRef="#br0" timeOffset="272946.3648">5652 17534 496 0,'-13'-4'184'0,"4"4"-140"0,9-4-16 15,0 4 152-15,0 0-104 16,0 0 60-16,0 0-80 0,9-4 0 16,4 4-32-16,8-4 24 0,9 1-32 15,0 3-4-15,4 0-8 16,0 0-4-16,4 0 0 16,-8 3 24-16,0 1-12 15,-9 0 4-15,-4 0-8 16,-9 0-52-16,1-4 28 15,-9 0-200-15</inkml:trace>
        </inkml:traceGroup>
        <inkml:traceGroup>
          <inkml:annotationXML>
            <emma:emma xmlns:emma="http://www.w3.org/2003/04/emma" version="1.0">
              <emma:interpretation id="{B1A0E02A-7CAC-4E4A-A484-EE42F4498D14}" emma:medium="tactile" emma:mode="ink">
                <msink:context xmlns:msink="http://schemas.microsoft.com/ink/2010/main" type="inkWord" rotatedBoundingBox="8180,17419 9485,17148 9622,17807 8317,18077"/>
              </emma:interpretation>
              <emma:one-of disjunction-type="recognition" id="oneOf35">
                <emma:interpretation id="interp39" emma:lang="" emma:confidence="0">
                  <emma:literal>f</emma:literal>
                </emma:interpretation>
                <emma:interpretation id="interp40" emma:lang="" emma:confidence="0">
                  <emma:literal>£</emma:literal>
                </emma:interpretation>
                <emma:interpretation id="interp41" emma:lang="" emma:confidence="0">
                  <emma:literal>7</emma:literal>
                </emma:interpretation>
                <emma:interpretation id="interp42" emma:lang="" emma:confidence="0">
                  <emma:literal>E</emma:literal>
                </emma:interpretation>
                <emma:interpretation id="interp43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75299.6467">7206 17246 456 0,'-21'-8'168'0,"25"16"-128"0,0-1-16 0,0 1 156 15,1 0-104-15,3-5-12 0,-4 5-40 16,13 3 16-1,-4-3-24-15,9-1 12 0,-5-7-16 0,-5 0-24 16,10 0 4-16,-5-7 40 16,-5-1-20-16,1-3 0 15,-4-4-8-15,3 3-4 16,1-3 0-16,-8 0-20 16,-5 4 12-16,0-4 32 15,0-1-16-15,-9 5 0 16,9-12-4-16,-9 4-4 15,5 4 0-15,-4 0-12 16,-1 0 8-16,-4 4-16 16,1 3 12-16,-5 4-12 15,-5 8 8-15,5 4 0 16,-8 3 4-16,-1 8-12 16,-8 4 12-16,0 3-12 0,-9 8 8 15,9 0 44 1,5 4-20-16,7-4 60 0,5-3-40 15,9-5 12-15,12 1-28 16,9-5 36-16,8-3-28 16,9-4 20-16,4-7-24 15,4 3-8-15,-4-3-8 16,0-8 20-16,-8 0-12 16,0 0-108-16,-5 0 48 15,-4 0-184-15,0-8 132 16,4-3-432-16</inkml:trace>
          <inkml:trace contextRef="#ctx0" brushRef="#br0" timeOffset="275926.3241">8249 16788 384 0,'-13'-15'140'0,"13"15"-108"0,-12-4-8 16,3 4 76-16,5 0-60 0,-13-4 36 15,4 0-44-15,-8 1 0 16,-9-5-20-16,9 0-16 15,-1-3 0-15,-7 3 4 0,-1 8 0 16,8-7 0-16,1 7 0 16,-9 0 0-16,9 7 0 15,8-7 8-15,-4 4-4 16,-4 4-12-16,12-1 4 16,-3 1 28-16,-1 7-12 15,-4-4 48-15,8 5-32 16,-12 10 4-16,-9 16-20 0,5 15-16 15,-5 11 0-15,0 0-4 16,0 0 0-16,9-11 32 16,0-16-12-16,-1-7 24 15,14 0-24-15,-5-11 24 16,5-4-24-16,8-11 12 16,8 7-12-16,-4-8 28 15,13 1-24-15,5-4-24 16,7 7 4-16,1-7 8 15,4 3 0-15,-4 1 16 16,4 0-12-16,-4-1-12 16,-9-3 0-16,5-4-104 15,-13 0 60-15,-1 0-244 16,-3-4 164 0,-9 4-252-16</inkml:trace>
          <inkml:trace contextRef="#ctx0" brushRef="#br0" timeOffset="276150.0012">7636 17019 716 0,'13'-8'264'0,"-9"8"-204"0,9-11-16 0,0 11 88 15,8 0-80-15,9 11 8 16,8-3-40-16,-4-1 24 0,4 8-28 16,-4-3 20-16,-4-1-20 0,0-3-200 15,0-1 96-15,-9-3-272 16,-8 0 204 0,-5 3-228-16</inkml:trace>
        </inkml:traceGroup>
      </inkml:traceGroup>
    </inkml:traceGroup>
    <inkml:traceGroup>
      <inkml:annotationXML>
        <emma:emma xmlns:emma="http://www.w3.org/2003/04/emma" version="1.0">
          <emma:interpretation id="{DB2D9E0B-60D5-4199-A6DB-478058C5C6C9}" emma:medium="tactile" emma:mode="ink">
            <msink:context xmlns:msink="http://schemas.microsoft.com/ink/2010/main" type="paragraph" rotatedBoundingBox="18677,18041 21723,17218 21962,18103 18916,18927" alignmentLevel="9"/>
          </emma:interpretation>
        </emma:emma>
      </inkml:annotationXML>
      <inkml:traceGroup>
        <inkml:annotationXML>
          <emma:emma xmlns:emma="http://www.w3.org/2003/04/emma" version="1.0">
            <emma:interpretation id="{E26A8F17-6591-4E95-9DEA-90FCB4A31654}" emma:medium="tactile" emma:mode="ink">
              <msink:context xmlns:msink="http://schemas.microsoft.com/ink/2010/main" type="line" rotatedBoundingBox="18677,18041 21723,17218 21962,18103 18916,18927"/>
            </emma:interpretation>
          </emma:emma>
        </inkml:annotationXML>
        <inkml:traceGroup>
          <inkml:annotationXML>
            <emma:emma xmlns:emma="http://www.w3.org/2003/04/emma" version="1.0">
              <emma:interpretation id="{8CAB3464-6FC3-49D5-A76B-959A3F4A9489}" emma:medium="tactile" emma:mode="ink">
                <msink:context xmlns:msink="http://schemas.microsoft.com/ink/2010/main" type="inkWord" rotatedBoundingBox="18683,18066 20346,17617 20578,18477 18916,18927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39121.8432">18094 17401 260 0,'13'-4'96'0,"0"-3"-76"0,4 3-4 0,0 0 200 16,4 0-120-16,5 4 32 16,3 4-76-16,-3 4 4 15,4-1-36-15,-13 12 28 16,-4-4-32-16,-5 0 12 0,-8 4-16 15,-17 4 20-15,0-4-20 16,-13-4 24-16,0 8-24 16,-12-8 12-16,12-4-12 0,0-3 20 15,0-8-20 1,18-8 12-16,3-3-12 0,9 3-8 16,9 1 0-16,12-4 56 15,0 3-32-15,9 8 8 16,4 0-24-16,-8 4 12 15,12 0-16-15,-4 3-12 16,-8-3 0-16,3-4-208 16,-12 0 116-16,9-4-324 15,-5 4 236 1,5 8-124-16</inkml:trace>
          <inkml:trace contextRef="#ctx0" brushRef="#br0" timeOffset="338731.3142">17664 17556 268 0,'-4'-4'100'0,"8"4"-76"16,0 0-8-16,-4 0 68 0,-4 0-48 16,0 0 24-16,0 0-40 15,-1 4 72-15,-3 0-56 16,-1 11 12-16,1 0-28 15,-9 8 4-15,8 7-12 16,-8 4 20-16,-4 8-20 16,-5 0 24-16,22-1-24 0,-9-3 4 15,5 0-8-15,8-12-24 16,4-3 8-16,0-8 48 31,5 4-20-31,12-11-8 0,-8-8-8 16,4 0-16-16,0 0 8 0,-4-8-68 15,8-7 40-15,-8 0-48 16,0-4 44-16,-5-7 4 16,-8-1 16-16,4 1 28 15,-4 10-4-15,0 9 32 16,9 11-24-16,-1 3 100 16,-8 12-64-16,9 15 4 15,4-4-36-15,4-3 24 0,4-1-28 16,0-7 32-16,5-3-32 15,-1-9 4-15,1 1-12 16,-5-8 28-16,1 0-20 16,-1-8 32-16,-8 1-32 0,-1-9-4 15,-3-6-8-15,4-9-4 16,-13-14 0-16,0 3 8 16,0-3-4-16,0 3-12 15,0 4 4-15,-5 4 84 16,1 12-48-16,0 3 8 15,0 7-24-15,-1-3 16 16,1 4-20-16,0 11-136 16,4 0 68-16</inkml:trace>
          <inkml:trace contextRef="#ctx0" brushRef="#br0" timeOffset="340035.7686">18529 17526 288 0,'-9'30'108'0,"9"-7"-84"0,-13 19-4 0,9-16 84 16,0 8-60-16,-1 0 80 15,-3 0-72-15,-1-3 44 16,1-5-56-16,4-11 8 16,-1 4-32-16,1 0 8 0,0-8-12 15,0-3 12-15,-1 0-16 0,-3-16-4 16,8 4 0-16,0-11 4 16,0 4-4-16,0-16 16 15,13 1-12-15,-5-8-48 16,5-8 24-16,0 4 12 15,4 0 4-15,4 0-16 16,0 8 8-16,-8 0 4 16,4 7 4-16,4 4 24 15,-8 4-12-15,4 0 56 16,-8 7-36-16,4 1 12 16,-5 7-28-16,13 4 20 15,-12 7-24-15,4 12 24 16,-9 7-24-16,0 4 24 15,0 15-24-15,-4 0 4 16,-4 1-8-16,0-9 12 0,-5-3-12 16,1-8 48-16,4-7-28 15,-1-8-16-15,1-3-4 16,0-9 24-16,4-6-16 16,8-9-32-16,5-10 8 15,0-13-44-15,8-6 32 16,5-5-92-16,4 1 64 15,-9 7-48 1,13 8 56-16,-4 3 12 0,-1 5 16 16,-3 7 64-16,-5 3-28 15,-4 1 32-15,0 7 24 16,-4 4-44-16,-4 4 8 16,-5 7-28-16,-4 8 36 31,0 8-28-31,-4 3 12 0,-1 11-20 0,-3 1 8 15,-1 7-12 1,1-7-8-16,-5 0 0 0,5-8 48 16,-1-4-28-16,-4-4-64 15,1-3 20-15,3-11-160 16,9 3 100-16,0-8-248 16,0-7 184-16</inkml:trace>
          <inkml:trace contextRef="#ctx0" brushRef="#br0" timeOffset="340311.0021">19099 17904 580 0,'9'-7'216'0,"-1"-1"-168"0,18-11-12 0,-13 19 68 16,4-11-64-16,0 7 16 15,12-11-32-15,-16 4 32 16,4 3-32-16,-8-3 20 0,-5 3-24 16,-4-7 8-16,-9 8-16 15,-3-5 0-15,-5 5-4 16,-5 3-16-16,-3 8 4 16,4 3 28-16,3 5-12 15,-3 3-4-15,13 7-4 0,-1 1 40 16,5 4-24-16,-5-1 24 15,9 4-24-15,9-7 8 16,-1-8-16-16,5 4 12 16,4-4-16-16,5-11-20 15,3 4 4-15,13-5-252 16,-4-6 144-16</inkml:trace>
        </inkml:traceGroup>
        <inkml:traceGroup>
          <inkml:annotationXML>
            <emma:emma xmlns:emma="http://www.w3.org/2003/04/emma" version="1.0">
              <emma:interpretation id="{58EFF7ED-DD4C-430B-A4D2-7B930FD18B9A}" emma:medium="tactile" emma:mode="ink">
                <msink:context xmlns:msink="http://schemas.microsoft.com/ink/2010/main" type="inkWord" rotatedBoundingBox="21169,17368 21723,17218 21895,17856 21341,18006"/>
              </emma:interpretation>
              <emma:one-of disjunction-type="recognition" id="oneOf37">
                <emma:interpretation id="interp45" emma:lang="" emma:confidence="0">
                  <emma:literal>£</emma:literal>
                </emma:interpretation>
                <emma:interpretation id="interp46" emma:lang="" emma:confidence="0">
                  <emma:literal>G</emma:literal>
                </emma:interpretation>
                <emma:interpretation id="interp47" emma:lang="" emma:confidence="0">
                  <emma:literal>E</emma:literal>
                </emma:interpretation>
                <emma:interpretation id="interp48" emma:lang="" emma:confidence="0">
                  <emma:literal>f</emma:literal>
                </emma:interpretation>
                <emma:interpretation id="interp4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41063.9688">20436 16852 560 0,'13'-19'208'0,"-4"12"-164"0,3-5-8 16,-3 9 120-16,-9-1-92 15,0 0 0-15,0 0-40 16,0 4-8-16,-17 4-8 15,4-4 4-15,0 4-8 0,-17-4-4 16,13 0 4-16,5 0-24 16,-10 0 12-16,1-4 20 15,4-4-4-15,4 5-40 0,13-1 20 16,-13 0 28-16,5 4-8 16,-1 0-8-16,-3 0-4 15,12 4-4-15,-17 3 0 16,4 9 44-16,-17 6-24 15,9 16 16-15,-13 19-16 16,4 11 12-16,9 4-16 16,4 0 16-16,4-12-16 15,4-10-4-15,5-9 0 16,0-7 12-16,-1-7-8 16,5-4 4-16,0-8-4 15,5-4 4-15,3-3-8 0,14-1-12 16,-1-3 4-16,9 7 12 15,-1-11-4-15,10 0 16 16,-5 8-12-16,-4-8 4 16,-5 7-4-16,-8-7-32 15,5 0 12-15,-14 0-76 16,5 0 52-16,-13 0-340 16</inkml:trace>
          <inkml:trace contextRef="#ctx0" brushRef="#br0" timeOffset="341360.758">20108 17181 704 0,'0'-11'264'0,"0"11"-208"0,0-4-12 0,9 4 96 15,4 0-84-15,4 0 84 16,4 0-80-16,5 4 32 0,-1 0-56 16,1 3 44-16,12-3-48 15,-8 0-8-15,4-4-12 0,-4 0 24 16,-1 0-20-16,1-4 4 31,-4 0-12-31,-9-11 12 0,4 8-12 16,-8-5-136-16,-5 5 72 15,-8 7-332-15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2:11.4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680073-E720-40A3-96DD-1AA9A6A965CE}" emma:medium="tactile" emma:mode="ink">
          <msink:context xmlns:msink="http://schemas.microsoft.com/ink/2010/main" type="writingRegion" rotatedBoundingBox="6361,7541 7047,7541 7047,8078 6361,8078"/>
        </emma:interpretation>
      </emma:emma>
    </inkml:annotationXML>
    <inkml:traceGroup>
      <inkml:annotationXML>
        <emma:emma xmlns:emma="http://www.w3.org/2003/04/emma" version="1.0">
          <emma:interpretation id="{87E0E542-1F4D-4DE2-94BF-17834E93C8AE}" emma:medium="tactile" emma:mode="ink">
            <msink:context xmlns:msink="http://schemas.microsoft.com/ink/2010/main" type="paragraph" rotatedBoundingBox="6361,7541 7047,7541 7047,8078 6361,8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6E9851-0367-4D8E-88C8-FB59E4BD5F1E}" emma:medium="tactile" emma:mode="ink">
              <msink:context xmlns:msink="http://schemas.microsoft.com/ink/2010/main" type="line" rotatedBoundingBox="6361,7541 7047,7541 7047,8078 6361,8078"/>
            </emma:interpretation>
          </emma:emma>
        </inkml:annotationXML>
        <inkml:traceGroup>
          <inkml:annotationXML>
            <emma:emma xmlns:emma="http://www.w3.org/2003/04/emma" version="1.0">
              <emma:interpretation id="{51C89DB3-512D-4347-9425-FC393249C9F0}" emma:medium="tactile" emma:mode="ink">
                <msink:context xmlns:msink="http://schemas.microsoft.com/ink/2010/main" type="inkWord" rotatedBoundingBox="6361,7541 7047,7541 7047,8078 6361,8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59 268 164 0,'-5'-11'60'0,"5"11"-44"0,5-23-8 0,-10 16 60 15,18 3-40-15,-4-11 52 16,8-4-48-16,0-4 100 16,0 8-76-16,8-12 36 15,1 9-52-15,8-13-4 16,-8 12-24-16,8 0 12 16,8 4-16-16,5 0 16 15,-4 8-16-15,3 14 4 16,1 1-4-16,0 14 12 15,0 5-12-15,-9 7 4 16,-8 0-4-16,-17 0 20 16,0 15-16-16,-30 12-4 15,0-12-4-15,-35 12 20 16,6-12-12-16,-22-8-4 16,8-6-4-16,-17-20 48 15,13-4-28-15,-12-26 16 16,12 0-24-16,4-23 8 15,18 0-12-15,12-11-16 16,17 11 0-16,17-4 4 16,9 8 0-16,13 8 0 15,-1 7 0-15,1-4-12 16,4 12 8-16,-9 3-16 0,0 1 12 16,-4 7-76-16,9 0 48 0,-13 7-240 15,4 1 152-15</inkml:trace>
          <inkml:trace contextRef="#ctx0" brushRef="#br0" timeOffset="166.4943">233 318 748 0,'-4'-8'276'0,"4"8"-216"0,21-8-16 0,-8 8 92 15,0 0-84-15,8-7 24 16,5-5-44-16,8 5-84 15,0-1 28-15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2:32.8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95B1AA-67D8-4AC9-9CB3-6A509381DE02}" emma:medium="tactile" emma:mode="ink">
          <msink:context xmlns:msink="http://schemas.microsoft.com/ink/2010/main" type="inkDrawing" rotatedBoundingBox="19547,11665 21815,11601 21818,11705 19550,11769" shapeName="Other"/>
        </emma:interpretation>
      </emma:emma>
    </inkml:annotationXML>
    <inkml:trace contextRef="#ctx0" brushRef="#br0">18294 11190 364 0,'-9'-4'132'0,"9"4"-100"0,4 0-12 16,-4 0 104-16,0 0-72 0,0 0 128 15,13 4-100-15,-4-4 24 16,-1 7-64-16,1 1 48 16,3-1-52-16,-3 1-8 15,4 0-16-15,-1-5 32 16,5 5-20-16,-4-4 12 0,4-1-20 15,0-3 20-15,17 0-24 16,13-3 32-16,30 3-28 16,16 0 56-16,14 3-40 15,8 1-32-15,51-8-4 16,8 8 8-16,-16-4 0 0,16-7 24 16,9-1-16-16,-21 8 32 15,-30-7-28-15,-17-5 4 16,-18 1-12-16,-20-1 28 15,-9-3-20-15,-21 4 20 16,-17 7-20-16,0-3 20 16,-18 3-24-16,1 0-120 15,-9 0 60-15,-4 0-132 16,-4 1 100-16,0-5-276 16,-5 1 196-16,9-1-392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2:33.9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D1893B-52CC-4C35-8376-742DFD23D827}" emma:medium="tactile" emma:mode="ink">
          <msink:context xmlns:msink="http://schemas.microsoft.com/ink/2010/main" type="writingRegion" rotatedBoundingBox="21325,12050 21269,10017 21982,9998 22038,12030"/>
        </emma:interpretation>
      </emma:emma>
    </inkml:annotationXML>
    <inkml:traceGroup>
      <inkml:annotationXML>
        <emma:emma xmlns:emma="http://www.w3.org/2003/04/emma" version="1.0">
          <emma:interpretation id="{4751F761-5375-4A4D-A540-CEECF1F88E73}" emma:medium="tactile" emma:mode="ink">
            <msink:context xmlns:msink="http://schemas.microsoft.com/ink/2010/main" type="paragraph" rotatedBoundingBox="21325,12050 21269,10017 21982,9998 22038,12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6AC7DC-D23D-482F-A2DE-89B708C28F0E}" emma:medium="tactile" emma:mode="ink">
              <msink:context xmlns:msink="http://schemas.microsoft.com/ink/2010/main" type="line" rotatedBoundingBox="21325,12050 21269,10017 21982,9998 22038,12030"/>
            </emma:interpretation>
          </emma:emma>
        </inkml:annotationXML>
        <inkml:traceGroup>
          <inkml:annotationXML>
            <emma:emma xmlns:emma="http://www.w3.org/2003/04/emma" version="1.0">
              <emma:interpretation id="{6CFD59C1-1B11-4F3A-9329-D5BF93B36689}" emma:medium="tactile" emma:mode="ink">
                <msink:context xmlns:msink="http://schemas.microsoft.com/ink/2010/main" type="inkWord" rotatedBoundingBox="21325,12050 21269,10017 21982,9998 22038,120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20689 9857 684 0,'18'-15'252'0,"-14"8"-192"0,9-1-20 0,-9 4 84 0,-4 0-76 15,-4 1 32-15,-9-1-44 16,0 0-32-16,-17 0-4 15,-12 4 16-15,3 0-8 0,-3 0-12 16,-1-3 0-16,1-1 12 16,-1 0-4-16,1 0-12 15,3-7 4-15,5 7 12 16,9-4-4-16,8 5 24 16,4 3-16-16,9 3 12 15,4-3-12-15,0 8 0 16,0 3-4-16,0 5 20 15,-9 10-16-15,5 8 4 16,-13 19-8-16,-4 8 4 16,-1 3-8-16,-3-3 8 0,3-5-8 15,1-6 16 1,0-5-12-16,0-11 24 16,12-4-20-16,1-7-4 0,-5-8-4 15,13 4-24-15,0-8 12 16,13-3 40-16,4-4-20 15,4 0 16-15,9-1-16 16,4-3-24-16,8 4 4 16,-3 0-4-16,-1 4 4 15,-4-1 8-15,-4 1 0 16,4-1 8-16,-9 1-4 16,-3-1-48-16,-1-3 28 0,-8 0-164 15,8-4 100 1,-13-4-220-16,1-3 168 0</inkml:trace>
          <inkml:trace contextRef="#ctx0" brushRef="#br0" timeOffset="325.9059">20098 10251 560 0,'-26'-19'208'0,"22"15"-164"0,-4 0-8 15,8 4 188-15,0 0-128 16,8 0 24-16,5 0-72 16,17 0 48-16,0 4-56 15,4-4 44-15,12 4-48 0,-3-4 24 16,-1 0-32-16,1 0 8 0,8-4-20 16,-8-7 8-16,8 7-12 15,-9 4-32-15,-12-4 8 16,0-3-92-16,0-1 56 15,-18 1-152-15,5-5 112 16,-12 5-288 0</inkml:trace>
          <inkml:trace contextRef="#ctx0" brushRef="#br0" timeOffset="736.9893">20234 9558 464 0,'13'-11'176'0,"-13"11"-140"0,0-4-8 0,0 0 196 16,0 4-128-16,13 0 68 15,-9 4-96-15,21 0 24 16,-12-4-56-16,13 0 68 0,8-4-56 16,-4 0 8-16,12-3-32 15,-4 3 40-15,9 0-36 16,-13 0-4-16,5 1-16 16,-14-1 20-16,-4 4-16 15,-21 0-12-15,0 0-4 0,0 4-136 16,-12-1 72-16,7 5-296 15,-7 0 204-15</inkml:trace>
          <inkml:trace contextRef="#ctx0" brushRef="#br0" timeOffset="-667.7047">20319 10951 600 0,'-25'-11'224'0,"20"15"-176"0,1-1-12 0,-4-3 148 15,8 0-108-15,-5 0 76 16,5 0-88-16,5 8-28 15,3 0-20-15,13 3-16 0,5 0 4 16,8 1 20-16,9-1-12 16,12 4-4-16,13-4-4 15,-8 5 4 1,-14-1-4-16,-3-4-4 0,-13-3 4 0,-13 7 56 16,-17-8-32-16,-17 12 8 15,4 0-24-15,-17 15-16 16,0 4 0-16,-4 8-24 15,5 3 16-15,-1-4 24 16,0 1-8-16,9-12 20 16,4 0-16-16,0-8-4 15,4-7 0-15,0 0 4 16,0-8-4-16,1-3-64 16,7-8 32-16,5-8-224 15,5-7 136-15,-5-4-556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3:12.9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803254-9D4D-499A-9678-676AC53FEA9D}" emma:medium="tactile" emma:mode="ink">
          <msink:context xmlns:msink="http://schemas.microsoft.com/ink/2010/main" type="writingRegion" rotatedBoundingBox="16984,13377 20120,13250 20227,15881 17090,16008"/>
        </emma:interpretation>
      </emma:emma>
    </inkml:annotationXML>
    <inkml:traceGroup>
      <inkml:annotationXML>
        <emma:emma xmlns:emma="http://www.w3.org/2003/04/emma" version="1.0">
          <emma:interpretation id="{8DDD751B-1A3F-4525-99C7-289552977491}" emma:medium="tactile" emma:mode="ink">
            <msink:context xmlns:msink="http://schemas.microsoft.com/ink/2010/main" type="paragraph" rotatedBoundingBox="16997,13324 19196,13406 19165,14231 16966,14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5CADE-BB23-4835-A852-3CA87C77465C}" emma:medium="tactile" emma:mode="ink">
              <msink:context xmlns:msink="http://schemas.microsoft.com/ink/2010/main" type="line" rotatedBoundingBox="16997,13324 19196,13406 19165,14231 16966,14149"/>
            </emma:interpretation>
          </emma:emma>
        </inkml:annotationXML>
        <inkml:traceGroup>
          <inkml:annotationXML>
            <emma:emma xmlns:emma="http://www.w3.org/2003/04/emma" version="1.0">
              <emma:interpretation id="{A918FF97-5582-4EA4-9C60-521785E44D28}" emma:medium="tactile" emma:mode="ink">
                <msink:context xmlns:msink="http://schemas.microsoft.com/ink/2010/main" type="inkWord" rotatedBoundingBox="16997,13324 19196,13406 19165,14231 16966,14149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17701 12916 548 0,'-4'-4'204'0,"4"4"-156"0,4 0-16 15,-4 0 88-15,13 0-72 16,0 0 44 0,8 0-56-16,0 0 60 15,5 7-56-15,4 1-24 16,-1 0-16-16,-3-1-8 0,0 1 0 0,-14 3 60 16,1 4-28-16,-17-3 68 15,-5 3-52-15,-16 7 28 16,-1-6-40-16,1-1 8 15,-1-4-20-15,5-3-200 16,0 3 96-16,8-3-396 16,4 3 272-16,5 8-172 15</inkml:trace>
          <inkml:trace contextRef="#ctx0" brushRef="#br0" timeOffset="-269.3874">15910 13025 540 0,'0'-7'200'0,"4"3"-156"0,-4 0-12 0,0 4 96 0,4-3-76 16,5-1 24-16,-5 0-44 15,0 0 24-15,0 0-32 16,1 4-4-16,3-3-12 0,1 3-16 16,-1 0 4-16,5 3 56 15,4-3-28-15,4 0 24 31,5 4-28-31,12-4 36 16,0 4-32-16,13 0 12 16,1 0-20-16,20-4-8 15,-4 7-4-15,47-7 48 0,-9 0-28 16,30 0-12-16,-8-4-4 0,30 1-20 16,-18 3 8-16,0 0 48 15,-12 3-24-15,-21-3-28 16,-22 0 4-16,-13 4 8 15,-25-4 0-15,-9 0 32 16,-12 0-20-16,-14 0-68 0,-12 0 28 16,-4 0-108-16,0-4 76 15,-5 4-144-15,5-3 116 16,-4-1-288 0,3 0 208-16,1 0-180 15</inkml:trace>
          <inkml:trace contextRef="#ctx0" brushRef="#br0" timeOffset="-710.0966">15897 12885 424 0,'8'-3'156'0,"-8"6"-120"0,9-3-8 15,-9 0 116-15,0 0-84 16,0 8 36-16,0 0-56 15,-13 7 4 1,-4 0 0-16,0-4-24 0,-4 1-4 16,0-1-8-16,-1-4 12 15,1 1-12-15,4 0 60 0,4-5-40 16,0 5-12-16,5 7-8 16,4-4 8-16,8 12-8 15,4-4 4-15,9 11-4 16,5-3 28-16,-1-1-20 15,0-3-24-15,1-8 4 16,-5-3-116-16,0-5 68 16,-5-7-296-1,-3-4 192-15,-5-3-228 16</inkml:trace>
          <inkml:trace contextRef="#ctx0" brushRef="#br0" timeOffset="651.4036">17170 13529 676 0,'-17'-4'248'0,"17"8"-192"0,-8-8-16 16,-1 12 112-16,-4-1-92 15,-4 5 36-15,-8-1-56 16,-5 0-4-16,-4 1-24 16,-9-5 0-16,1 12-4 0,-1-8-164 15,5 1 84-15,4 3-596 16</inkml:trace>
          <inkml:trace contextRef="#ctx0" brushRef="#br0" timeOffset="510.9294">16830 13510 612 0,'-22'-11'228'0,"18"7"-180"0,4 4-12 0,0 0 44 16,8 4-52-16,10 3 40 16,7 5-36-16,5-1 52 15,4 8-48-15,0 4 0 0,0-1-20 16,0 1 8-16,-8-4-16 16,-1 7 16-16,-8-7-16 15,0-4-28-15,-8-3 8 16,-1-5-240-16,-8-7 136 15,0 0-428-15</inkml:trace>
        </inkml:traceGroup>
      </inkml:traceGroup>
    </inkml:traceGroup>
    <inkml:traceGroup>
      <inkml:annotationXML>
        <emma:emma xmlns:emma="http://www.w3.org/2003/04/emma" version="1.0">
          <emma:interpretation id="{745DB560-FF19-4410-924C-1B95719CAFBA}" emma:medium="tactile" emma:mode="ink">
            <msink:context xmlns:msink="http://schemas.microsoft.com/ink/2010/main" type="paragraph" rotatedBoundingBox="17740,14972 20186,14873 20227,15881 17780,159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A3AF1C-BE67-40FC-A1DB-8EEAB66FA3AD}" emma:medium="tactile" emma:mode="ink">
              <msink:context xmlns:msink="http://schemas.microsoft.com/ink/2010/main" type="line" rotatedBoundingBox="17740,14972 20186,14873 20227,15881 17780,15980"/>
            </emma:interpretation>
          </emma:emma>
        </inkml:annotationXML>
        <inkml:traceGroup>
          <inkml:annotationXML>
            <emma:emma xmlns:emma="http://www.w3.org/2003/04/emma" version="1.0">
              <emma:interpretation id="{677AC26D-A4D4-4787-8FDF-D4F421889CF7}" emma:medium="tactile" emma:mode="ink">
                <msink:context xmlns:msink="http://schemas.microsoft.com/ink/2010/main" type="inkWord" rotatedBoundingBox="17740,14972 20186,14873 20227,15881 17780,159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910.4788">16663 14892 664 0,'17'-8'244'0,"-12"0"-188"0,3 1-16 0,-8 7 100 16,9 0-84-16,-9-4 48 16,4 0-60-16,0 0 28 15,1 1-40-15,3-1 8 0,1 0-24 16,3-3 8-16,1-1-12 16,4-3 12-16,-4-5-16 0,4 1 16 15,-4-7-16-15,-5-1 16 16,-3-7-16-16,-5-4 4 15,-5-1-4-15,5-2-16 16,-8-1 4-16,-5 4 4 16,-8 7 0-16,4 8-44 15,-5 8 24-15,1 7 16 16,-9 12 4-16,-4 7-16 16,4 8 8-16,1 11-4 15,-5 0 4-15,8 4-12 16,5-1 12-16,8-3 12 15,0-3 0-15,9-5-12 16,4-3 4-16,8-8 4 16,9-4 0-16,17-7-20 15,18 0 12-15,-1-4-56 16,0-4 32-16,0 4 0 0,-9 0 16 16,-7 0 4-16,-10 0 4 15,-25 8 16 1,-8 3 48-16,-5 4-28 15,-4 8 12-15,-13 7-24 16,4 12-8-16,1 15-4 16,-1 7 48-16,1-3-28 15,3 3-44-15,1-11 8 16,0-4-76-16,8-7 48 16,-12-4-28-16,12-8 44 0,13-4-8 15,0-7 20 1,21 0 8-16,9-7 4 0,21-5-28 15,0-3 16-15,4-4 4 16,-3-4 8-16,-10-3 24 31,-12-9-12-31,-13-6 32 0,-17-9-28 0,-21-6 48 16,-22-9-36-16,-8-3 48 16,-9 4-44-16,9 7-8 15,0 4-12-15,17 11 44 16,4 4-32-16,9 4-12 15,4 4-4-15,13 3-8 16,8-3 0-16,13 7 8 16,9 0-4-16,12 0-72 15,0 8 36-15,5-4-260 16,8 0 160-16,13 4-496 16</inkml:trace>
          <inkml:trace contextRef="#ctx0" brushRef="#br0" timeOffset="28137.604">17196 14823 780 0,'4'-7'288'0,"4"3"-224"0,1-4-20 0,-9 8 164 0,9-7-124 16,3 7 36-16,10-8-72 15,-1 8-36-15,9-7-12 16,-1 3-28-16,14 0 16 0,-13 8-284 16,0 4 160-16,-9 3-524 15</inkml:trace>
          <inkml:trace contextRef="#ctx0" brushRef="#br0" timeOffset="28314.8679">17221 14899 808 0,'-4'0'300'0,"4"8"-232"0,13-8-20 16,4 7 108-16,4-3-96 15,13 0 8-15,17 0-40 16,0-4-24-16,9 7-8 0,-9 1-236 16,-8-8 132-16,8 3-484 15,-17 1 332-15,8 8 44 16</inkml:trace>
          <inkml:trace contextRef="#ctx0" brushRef="#br0" timeOffset="28543.0701">17881 14895 904 0,'-21'-7'332'0,"21"7"-256"16,0 0-24-16,0-4 96 0,9 4-92 15,12-4-20-15,9 0-24 16,4 1-68-16,17 3 32 16</inkml:trace>
          <inkml:trace contextRef="#ctx0" brushRef="#br0" timeOffset="29006.0529">18448 14861 808 0,'0'0'300'0,"0"0"-232"0,8 8-20 0,5-8 72 16,4 0-76-16,4 0-8 15,13 0-24-15,17 0 32 16,1 0-20-16,-1-4-24 0,-9 0 0 16,-3 0-8-16,-10 1 0 15,-7-5 52-15,-14-3-24 16,-8-1 16-16,0 1-20 16,-17 0-24-16,-4-4 0 15,0-1 20-15,-1 1-4 16,1 4-12-16,0 3 0 15,4 5-24-15,4-1 16 0,-8 8 24 16,-9 7-8-16,8 4 72 16,-7-4-44-16,-5 12 4 15,8-4-20-15,5 8 24 16,-1 3-24-16,1 0-24 16,13 12 4-16,8-4 36 31,0-1-20-31,8 1 16 0,30-7-16 15,14-13-132-15,20-6 68 16,5-12-204-16,4-8 148 16,-18-11-360-16,-12-3 264 15,9 3-176-15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4:36.0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A382A5-2FB1-45F8-A32F-C68F326A7E41}" emma:medium="tactile" emma:mode="ink">
          <msink:context xmlns:msink="http://schemas.microsoft.com/ink/2010/main" type="writingRegion" rotatedBoundingBox="1570,11626 4589,12801 4239,13699 1221,12524"/>
        </emma:interpretation>
      </emma:emma>
    </inkml:annotationXML>
    <inkml:traceGroup>
      <inkml:annotationXML>
        <emma:emma xmlns:emma="http://www.w3.org/2003/04/emma" version="1.0">
          <emma:interpretation id="{A59F61A1-81B8-4162-B224-C45D74FB8ACB}" emma:medium="tactile" emma:mode="ink">
            <msink:context xmlns:msink="http://schemas.microsoft.com/ink/2010/main" type="paragraph" rotatedBoundingBox="1570,11626 4589,12801 4239,13699 1221,12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525C5-21AC-4AB6-A61E-948367CE25EC}" emma:medium="tactile" emma:mode="ink">
              <msink:context xmlns:msink="http://schemas.microsoft.com/ink/2010/main" type="line" rotatedBoundingBox="1570,11626 4589,12801 4239,13699 1221,12524"/>
            </emma:interpretation>
          </emma:emma>
        </inkml:annotationXML>
        <inkml:traceGroup>
          <inkml:annotationXML>
            <emma:emma xmlns:emma="http://www.w3.org/2003/04/emma" version="1.0">
              <emma:interpretation id="{EF2149DE-E204-4A38-84AA-B7C74658334A}" emma:medium="tactile" emma:mode="ink">
                <msink:context xmlns:msink="http://schemas.microsoft.com/ink/2010/main" type="inkWord" rotatedBoundingBox="1570,11626 4589,12801 4239,13699 1221,12524"/>
              </emma:interpretation>
              <emma:one-of disjunction-type="recognition" id="oneOf0">
                <emma:interpretation id="interp0" emma:lang="" emma:confidence="0">
                  <emma:literal>as</emma:literal>
                </emma:interpretation>
                <emma:interpretation id="interp1" emma:lang="" emma:confidence="0">
                  <emma:literal>a w</emma:literal>
                </emma:interpretation>
                <emma:interpretation id="interp2" emma:lang="" emma:confidence="0">
                  <emma:literal>a •</emma:literal>
                </emma:interpretation>
                <emma:interpretation id="interp3" emma:lang="" emma:confidence="0">
                  <emma:literal>are</emma:literal>
                </emma:interpretation>
                <emma:interpretation id="interp4" emma:lang="" emma:confidence="0">
                  <emma:literal>a m</emma:literal>
                </emma:interpretation>
              </emma:one-of>
            </emma:emma>
          </inkml:annotationXML>
          <inkml:trace contextRef="#ctx0" brushRef="#br0">1751 12355 424 0,'0'-7'156'0,"4"3"-120"0,5-3-8 0,-1 3 116 16,1-4-84-16,4 4 52 0,8-3-64 15,0 3 20-15,5 4-40 16,4 0-16-16,4 8-8 0,0 7-24 15,0 4 12-15,13 7 32 16,4 8-16-16,8 12-28 16,27 14 12-16,16 5 0 15,-9 3 8-15,10 0 8 16,-22-11-4-16,-1-12-4 16,-16-7 4-16,-8-8 4 15,-14-7-4-15,-8-4 24 16,-12 0-16-16,-14-4 12 15,-8 0-12-15,-4-4-228 16,-5-3 120-16,-8 0-396 16</inkml:trace>
          <inkml:trace contextRef="#ctx0" brushRef="#br0" timeOffset="271.2659">2862 12639 488 0,'-8'8'180'0,"8"7"-140"0,-9 8-12 0,14-4 144 16,-5 15-100-16,4 0-12 15,4 7-36-15,22 1-12 16,-8-8-4-16,12 0 12 0,-5 0-12 16,-7 0 4-16,-5-3-4 0,0-9 56 15,-17 1-36-15,-13-8 32 16,-12-7-32-16,-10 3 8 15,-3-11-20-15,-4-4-148 16,-5-3 68-16,0-1-544 16,-4 8 336-1,-9 12 80-15</inkml:trace>
          <inkml:trace contextRef="#ctx0" brushRef="#br0" timeOffset="3783.2267">61 11773 364 0,'0'11'132'0,"0"4"-100"0,0 12-12 15,0-12 104-15,0 11-72 16,8 1 32-16,-8 7-48 16,13-12 64-16,-13 5-52 15,8-12 28-15,1-7-44 16,-5-8 36-16,5-8-40 0,-1-7 4 16,5-8-20-16,-5 1-24 15,14-5 4-15,-14 1-156 16,14-1 92-16,-10 8-32 0,5 4 60 15,-4 4 28-15,0 11 12 16,-5 7 92-16,1 16-48 16,-9-4 60-16,8 11-56 15,-3 4 16-15,-5-7-40 16,0-5 36-16,8-3-32 16,1-4 32-16,4-11-32 15,8-8 32-15,0-11-32 16,9-4-4-16,8-7-12 15,-4-4-96-15,5-4 52 16,-5 3-96-16,-4 5 76 16,-1 3-8-16,1 8 40 15,-9 4 32-15,-8 7-4 0,-4 8 72 16,-1 7-44-16,-8 8 32 16,0 4-36-16,0 3 8 15,-4 1-20-15,4 3 20 16,4-4-24-16,-4-3 40 15,0-4-28-15,5 0-56 16,-1-8 16-16,4 1-172 16,1-9 104-16,4-6-316 15,4-9 224 1,4 1-132-16</inkml:trace>
          <inkml:trace contextRef="#ctx0" brushRef="#br0" timeOffset="4174.8372">1083 11788 632 0,'38'-23'236'0,"-38"15"-184"0,0 1-16 0,0-1 88 16,-9 1-76-16,-3-1-20 16,-10 4-16-16,5 1-24 15,-17 3 8-15,4 7-16 0,1 5 12 16,-1 3-12-16,8 7 8 16,1 5 16-16,8 3 0 15,5 4 24-15,4 0-16 16,4-3 24-16,0-5-24 15,8-3 24-15,1-8-24 16,-1-4 48-16,9-7-32 16,0-8-60-16,0-7 20 0,5-4-100 15,-5-8 64 1,-5-3-56-16,-3-1 60 0,-1 4-4 16,-3 8 28-16,-5 4 32 15,8 3-8-15,-8 5 44 31,13 6-24-31,0 9 12 0,8 7-20 16,5 3 8-16,8 5-12 16,0-1-120-16,0-3 56 15,4-4-332-15,-4-4 216 16,0-7-52-16</inkml:trace>
          <inkml:trace contextRef="#ctx0" brushRef="#br0" timeOffset="4822.631">1585 11757 384 0,'-8'-15'140'0,"16"15"-108"0,-8 0-8 0,0 0 40 16,-8 4-40-1,8 4 16-15,-5 3-24 0,-3 0 44 16,-9 5-32-16,12-1 40 16,-12 0-40-16,5 0 56 15,-5 4-48-15,8-4 12 0,1 0-32 16,-1 4-36-16,5 0 12 15,4 4 8-15,8 3 4 16,1 1 32-16,8-1-20 16,0 4 12-16,8-3-16 15,1-1-8-15,-9-10 0 0,-4 3 12 16,-13-12-8-16,-13 1 16 16,-4-8-16-16,-13-8-20 15,5 8 4-15,-5-7 12 16,4-5 0-16,5 5 8 15,8-1-8 1,13 0-28-16,13-3 12 0,8-4-144 16,18 0 84-16,12-12-160 15,21 1 128 1,-4-4 0-16,-4-1 60 16,-9 1 56-16,-12 0-4 15,-13 3 72-15,-13 1-48 16,-9-1 84-16,1 8-64 15,-9 0 140-15,-9 8-108 16,1 3-12-16,-5 8-44 16,5 8 16-16,-5 7-28 0,-4 4-4 0,13 4-8 15,-5 3 4-15,13 5-4 16,5-5 16-16,4 1-12 16,-5-9 32-16,1-2-24 15,-1-9 12-15,-8-7-16 16,0 0 28-16,-4-4-24 15,-9-3 12-15,-12-5-16 16,-10 1-368-16,-7 15 192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3:17.3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75B533-438A-4E85-96AF-B24C0E62E9DB}" emma:medium="tactile" emma:mode="ink">
          <msink:context xmlns:msink="http://schemas.microsoft.com/ink/2010/main" type="writingRegion" rotatedBoundingBox="5995,14845 11861,13865 12006,14731 6140,15711"/>
        </emma:interpretation>
      </emma:emma>
    </inkml:annotationXML>
    <inkml:traceGroup>
      <inkml:annotationXML>
        <emma:emma xmlns:emma="http://www.w3.org/2003/04/emma" version="1.0">
          <emma:interpretation id="{F24CF22A-FF78-412A-8AF5-B5E893871AD0}" emma:medium="tactile" emma:mode="ink">
            <msink:context xmlns:msink="http://schemas.microsoft.com/ink/2010/main" type="paragraph" rotatedBoundingBox="5995,14845 11861,13865 12006,14731 6140,15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DEA82-BEA3-487C-82D2-608C7A5455B8}" emma:medium="tactile" emma:mode="ink">
              <msink:context xmlns:msink="http://schemas.microsoft.com/ink/2010/main" type="line" rotatedBoundingBox="5995,14845 11861,13865 12006,14731 6140,15711"/>
            </emma:interpretation>
          </emma:emma>
        </inkml:annotationXML>
        <inkml:traceGroup>
          <inkml:annotationXML>
            <emma:emma xmlns:emma="http://www.w3.org/2003/04/emma" version="1.0">
              <emma:interpretation id="{0B84335F-4DDE-4F8A-B959-E75FB33CA50F}" emma:medium="tactile" emma:mode="ink">
                <msink:context xmlns:msink="http://schemas.microsoft.com/ink/2010/main" type="inkWord" rotatedBoundingBox="6019,14989 7387,14761 7488,15365 6120,155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5034 14857 456 0,'13'0'168'0,"-5"-7"-128"0,1 3-16 15,-5 4 140-15,1-7-96 16,-1 7 36-16,0-8-64 15,-4 0 4-15,0-3-28 16,-4-4 28-16,-5 0-28 0,-4-4 12 16,-4 4-16-16,0 3-8 15,-8 5 0-15,-5 7-40 16,0 7 20-16,0 12 4 16,5 4 12-16,-1-4 32 15,9 7-16-15,5-3-4 16,7-4-8-16,5 4 12 15,13-12-8-15,8 4 32 16,9-15-24-16,4 0 12 0,9 0-16 16,-1-7-8-1,1-8 0-15,-5 3 12 0,-4-18-8 16,-4-4-12-16,-4-4 0 16,-5-19-48-16,-12-11 24 15,-1 11-20-15,-4-3 28 16,-4 18 0-16,9 8 12 15,-18 11 44-15,5 12-24 16,0 11 8-16,0 8-12 16,4 26 12-16,-9 11-12 15,0 19 16-15,5-3-16 16,-4-4 32-16,-5-4-24 0,4-12 20 16,1 1-20-16,-1-8 0 15,1 0-8-15,4-11 28 16,-1-4-20-16,5-4 32 15,5-4-32-15,-1-15-180 16,9-3 88-16,-1-1-440 16</inkml:trace>
          <inkml:trace contextRef="#ctx0" brushRef="#br0" timeOffset="228.1062">5371 14770 612 0,'-5'-7'228'0,"10"3"-180"0,7-4-12 0,-3 5 160 15,8-1-116-15,4-4 12 16,9 5-56-16,4-1-24 16,9-4-8-16,-5 4 4 0,5-3-4 15,-9 3 16-15,4 0-12 16,-17 4-72-16,1 0 32 15,-10 4-244-15,-12 7 156 16</inkml:trace>
          <inkml:trace contextRef="#ctx0" brushRef="#br0" timeOffset="584.6066">5486 14521 528 0,'-13'-12'196'0,"4"16"-152"0,9 4-12 16,-8-8 104-16,8 7-80 16,0 8 48-16,8 4-60 15,-8 4 4-15,0 0-32 16,0-1 44-16,0 5-32 0,-8-1 40 16,4 5-40-16,-9-1-4 15,0 0-16-15,4-3 12 16,1-1-12-16,-5 1-12 15,5-1 0-15,-1 1 20 16,5-5-8-16,0 1 4 16,4-4-4-16,4-4 20 0,9-4-16 15,-1-3 4-15,5-4-8 16,5-4 36-16,3-4-20 16,1-4-76-16,8-3 28 15,0 0-116-15,4-1 80 16,1-3-256-16,3 4 176 15</inkml:trace>
          <inkml:trace contextRef="#ctx0" brushRef="#br0" timeOffset="1016.4037">5920 14369 528 0,'-13'-15'196'0,"13"11"-152"0,0 0-12 16,0 4 104-16,0 0-80 16,0 0 16-16,9 4-48 15,3 4 24-15,1-1-32 16,4 5 56-16,-4-1-40 0,4 4-24 15,-8 4-8-15,3 4 8 16,-7 3-4-16,-5 1 24 16,-5-1-16-16,-7 1-4 15,3-1-4-15,-12-11-4 16,12-3 0-16,-8-5 60 16,13-3-32-16,4-4 8 15,4-4-24-15,22-3 12 0,-5-1-16 16,13 1 16-16,13-1-16 15,8 4-260-15,-4 1 140 32</inkml:trace>
        </inkml:traceGroup>
        <inkml:traceGroup>
          <inkml:annotationXML>
            <emma:emma xmlns:emma="http://www.w3.org/2003/04/emma" version="1.0">
              <emma:interpretation id="{B43E7157-7A61-4CDB-A19E-DD9A0EF8E1A0}" emma:medium="tactile" emma:mode="ink">
                <msink:context xmlns:msink="http://schemas.microsoft.com/ink/2010/main" type="inkWord" rotatedBoundingBox="8484,14480 10575,14131 10709,14937 8619,152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59.6572">7270 14225 872 0,'-9'4'324'0,"22"-4"-252"0,8-7-20 16,1 3 84-16,3 0-84 16,18-4-12-16,12 5-24 15,5-1-156-15,4 4 76 16,-13 0-492-16</inkml:trace>
          <inkml:trace contextRef="#ctx0" brushRef="#br0" timeOffset="1655.1468">7368 14059 600 0,'-5'-23'224'0,"-3"19"-176"0,-1-7-12 0,9 7 96 16,0-3-80-16,0 3 96 15,0-4-88-15,9-3-12 16,12 0-28-16,1-1-8 0,16 5-4 16,4 3 12-16,10 0-12 15,3 4-40-15,-8 8 20 0,-13 3-324 16,-4-3 184-16,-9 10-348 15</inkml:trace>
          <inkml:trace contextRef="#ctx0" brushRef="#br0" timeOffset="3501.3754">8253 14206 436 0,'-8'4'160'0,"8"0"-124"0,0-4-8 0,0 0 176 0,0 0-116 16,8 4 72-16,14-4-96 16,-1 0 8-16,9 0-40 15,8 0 24-15,5 0-32 0,-1 0 12 16,1-4-20-16,-13 0-8 16,8-3-4-16,-17-1 28 15,1 4-16-15,-10 0 12 16,-3 1-16-16,-9 3-16 15,-4 0 0-15,-1 3-76 16,1 1 44-16,-4 4-320 16,8-4 196-16</inkml:trace>
          <inkml:trace contextRef="#ctx0" brushRef="#br0" timeOffset="15344.6473">9028 14180 592 0,'-17'-4'220'0,"9"4"-172"0,-5-4-12 0,5 1 164 16,8 6-116-16,-5 1-24 15,5-4-40-15,13-4 52 16,0 12-40-16,4-4 24 16,4 3-36-16,5-3 28 15,-1 7-32-15,1-14 32 16,-1 6-32-16,-3-3 4 15,-5 0-12-15,0-3 4 16,4 3-8-16,-4-8 8 16,0 4-8-16,-4-7-12 15,4 7 4-15,-4-11 28 16,4 7-12-16,-4-7 12 16,-5 4-12-16,-8-8 36 15,4 8-24-15,-4-12-12 16,0 4-8-16,-4-7-4 15,4 7 0-15,-8-4-20 16,3 4 12-16,-3 0 4 16,8 4 4-16,-9 0 8 15,9 7-4-15,-8-3 8 16,8 7-8-16,-13 0-4 16,4 4 4-16,-12 0 12 15,8 8-8-15,-4-1-28 16,5 1 8-16,-10 0-4 15,5 3 8-15,0 0 16 0,4 4-4 16,-4 1 8-16,9-1-8 0,-9 0-4 16,13 4 4-16,-13 0 4 15,12 7-4-15,-12-7 32 16,17 4-20-16,-13-4 4 16,13 3-12-16,-8 1 4 15,8 0-8-15,0 3-4 16,4-3 4-16,0 0 12 15,5-1-8-15,8 1-20 16,-4 4 4-16,8-5 20 16,-4-3-4-16,-4 0 16 15,8 0-16-15,0 0 24 16,9-4-20-16,-13-7-32 16,5-1 12-16,3-7-60 15,1 0 36-15,8-3-88 16,-4-1 64-16,12-8-148 15,1 5 116-15</inkml:trace>
        </inkml:traceGroup>
        <inkml:traceGroup>
          <inkml:annotationXML>
            <emma:emma xmlns:emma="http://www.w3.org/2003/04/emma" version="1.0">
              <emma:interpretation id="{64E1FA78-DEE0-42B3-9733-FAFB6F10D304}" emma:medium="tactile" emma:mode="ink">
                <msink:context xmlns:msink="http://schemas.microsoft.com/ink/2010/main" type="inkWord" rotatedBoundingBox="11112,13990 11861,13865 12006,14731 11257,148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11.8939">10625 13586 704 0,'0'-8'264'0,"0"8"-208"0,5 4-12 16,-5-8 72 0,0 4-72-16,0-4 60 15,0 4-60-15,0-3 60 16,0-1-64-16,-5-4 8 16,5 8-28-16,-8-7 4 15,-1 3-12-15,-4-4-16 16,5 8 0-16,-9-7 12 15,0 3-4-15,-13-7 8 16,5 3-8-16,-10-7-4 0,6 7 4 0,-10-7 28 31,10 8-16-31,-10-5-12 0,18 5-8 0,-13 3-24 16,13 4 16-16,-9 0 4 16,8 4 8-16,-7-1-12 15,12 5 8-15,0 0 28 16,4 3-12-16,0-4-4 15,4 5-4-15,-3-1 20 16,3 1-12-16,-4 3 4 16,5 4-8-16,-5 3 20 15,5 5-16-15,-5 30-12 16,9-1-4-16,-5 16 20 16,5-4-8-16,4 1 16 15,-4-9-16-15,-1-7-4 16,5-11 0-16,-4-8 40 15,8-8-24-15,-8-3 0 16,4-4-12-16,-4-4-8 16,4 0 4-16,-4-7 4 15,4 3-4-15,-5-7-12 16,5 3 4-16,-4-7 12 16,4 4-4-16,-4 0-12 15,8 0 4-15,-4 0-24 16,4-1 16-16,-4 1 12 15,9 0 4-15,-1-4-12 16,9 4 4-16,5-4 20 16,-1 4-8-16,13-4-28 0,4 7 8 15,5-7 24-15,-9 8-8 16,4-5 0-16,-8-3 0 16,-4 8-16-1,-5-8 8-15,-4 0-40 0,-9 8 24 0,-8-8-180 16,5 0 112-16</inkml:trace>
          <inkml:trace contextRef="#ctx0" brushRef="#br0" timeOffset="17431.3291">9987 14040 664 0,'0'0'244'0,"0"0"-188"0,0 0-16 16,0-4 172 0,4 4-124-16,0-4 0 15,5 4-56-15,-5-3 32 16,0 3-36-16,-4-4 20 15,0 4-28-15,0-4 52 16,0 8-40-16,0-4 4 16,0 0-24-16,0 0 28 0,0 0-24 0,0 0 32 15,0 0-32-15,0 0 32 16,0 0-32-16,0 0 32 16,0 0-32-16,0 0 20 15,0 0-20-15,-4 0-8 16,4 0-4-16,-4 0 12 15,4 0-8-15,-5-4-20 16,5 0 4-16,-4-3 20 16,0 7-4-16,0-8-4 15,4 8 0-15,-5-8-24 16,5 8 12-16,-4-3 48 16,4 3-20-16,-4-4 36 15,8 4-32-15,-4-4-12 16,0 0-8-16,4-3-24 15,9 3 12-15,8-4 12 16,9 5 0-16,21-9-4 16,5 12 4-16,7-7-16 15,1 14 8-15,-8-11 12 16,-9 8-4-16,-9 0 8 16,-8 4-8-16,-9-5 16 15,-4 5-12-15,-13-8 48 16,1 0-28-16,-5 0-32 15,0 0 0-15,-5 0-104 16,5 0 56-16,-4 0-224 16,8 0 156-16,-8 0-344 0,0 4 264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38:55.4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939772-A118-4A6E-8904-11A45698969B}" emma:medium="tactile" emma:mode="ink">
          <msink:context xmlns:msink="http://schemas.microsoft.com/ink/2010/main" type="writingRegion" rotatedBoundingBox="126,439 21394,-147 21827,15499 558,16086"/>
        </emma:interpretation>
      </emma:emma>
    </inkml:annotationXML>
    <inkml:traceGroup>
      <inkml:annotationXML>
        <emma:emma xmlns:emma="http://www.w3.org/2003/04/emma" version="1.0">
          <emma:interpretation id="{CC75745C-855C-4FF3-825E-C0828DECFCED}" emma:medium="tactile" emma:mode="ink">
            <msink:context xmlns:msink="http://schemas.microsoft.com/ink/2010/main" type="paragraph" rotatedBoundingBox="2811,365 15109,25 15155,1684 2856,2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01D879-C16B-4CBF-95C0-DA925D665E1E}" emma:medium="tactile" emma:mode="ink">
              <msink:context xmlns:msink="http://schemas.microsoft.com/ink/2010/main" type="line" rotatedBoundingBox="2811,365 15109,25 15155,1684 2856,2024"/>
            </emma:interpretation>
          </emma:emma>
        </inkml:annotationXML>
        <inkml:traceGroup>
          <inkml:annotationXML>
            <emma:emma xmlns:emma="http://www.w3.org/2003/04/emma" version="1.0">
              <emma:interpretation id="{FEAAC5A4-B388-4F77-A253-4890A7903CBF}" emma:medium="tactile" emma:mode="ink">
                <msink:context xmlns:msink="http://schemas.microsoft.com/ink/2010/main" type="inkWord" rotatedBoundingBox="2812,413 3426,396 3452,1344 2838,1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567 80 808 0,'8'-11'300'0,"-4"11"-232"0,1 0-20 0,-5-4 72 16,4 4-76-16,-4-4 60 16,0 4-60-16,-4-7 32 15,4 3-44-15,-9-4-20 16,5 5-4-16,-17-5 0 16,4 8-4-16,-22-8-12 15,5 8 4-15,-17-7 12 16,8 7-4-16,-8-8 8 15,13 8-8-15,0 0 32 16,8 0-20-16,0-7-12 0,13 7-8 16,0 0-4-16,9 7 0 0,-5 5 8 15,8 3 0-15,-7 4-12 16,3 0 8-16,-4 15-4 16,9 7 0-16,-9 8 8 15,9 8 0-15,-9 11 8 16,9-7-4-16,-4-5 16 15,3-3-12-15,-7-11 4 16,7-8-4-16,-3 0 12 16,4-11-12-16,-1-5-12 15,5-2 0-15,5-5-4 16,3-4 0-16,5 1 8 16,8 7 0-16,9-7 0 15,4-1 0-15,4-3 0 16,5 11 0-16,-9-7 16 15,0 3-8-15,-8-3-4 16,-1 3 0-16,-8-7-84 16,0-1 44-16,-8-3-172 15,-5 0 116-15,-4-7-328 16,0-1 236-16</inkml:trace>
          <inkml:trace contextRef="#ctx0" brushRef="#br0" timeOffset="242.8943">56 534 612 0,'-13'0'228'0,"13"0"-180"0,13-8-12 0,-5 1 132 16,1 7-100-16,8-12 124 16,8 5-112-16,9-1 48 15,0 8-72-15,9-11 20 16,-5 11-44-16,1-4-44 15,-1 8 4-15,-4 0 20 16,-4-1-8-16,-9-3 28 16,5 0-20-16,-14-3-196 15,5-1 96-15</inkml:trace>
          <inkml:trace contextRef="#ctx0" brushRef="#br0" timeOffset="574.2759">320-143 768 0,'-22'-4'284'0,"22"4"-220"0,0 4-20 16,0-4 128-16,9 0-104 0,-1-4 104 16,5 4-96-16,4-3 36 15,0-5-64-15,4 0-16 16,1 8-20-16,-5-3-12 16,4 3 4-16,0-4-68 15,5 8 36-15,-5-4-268 16,5 3 160-16,-1 1-504 15,5 8 360-15</inkml:trace>
        </inkml:traceGroup>
        <inkml:traceGroup>
          <inkml:annotationXML>
            <emma:emma xmlns:emma="http://www.w3.org/2003/04/emma" version="1.0">
              <emma:interpretation id="{7C35087C-9FBB-438B-81D9-0DCD43D88FCE}" emma:medium="tactile" emma:mode="ink">
                <msink:context xmlns:msink="http://schemas.microsoft.com/ink/2010/main" type="inkWord" rotatedBoundingBox="3950,709 4409,697 4419,1054 3960,10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3.9135">1116 137 728 0,'4'4'268'0,"-4"-4"-208"0,30 0-16 16,-17-4 96 0,0 8-84-16,4 3-12 15,0-3-28-15,4 0-48 16,4 0 16-16,5-1-364 15,0 5 208-15</inkml:trace>
          <inkml:trace contextRef="#ctx0" brushRef="#br0" timeOffset="1037.0306">1167 386 832 0,'-17'4'308'0,"17"-4"-240"0,13 8-20 0,-9-5 64 15,9-3-72-15,-5 12 28 16,14-5-40-16,3 1 8 16,1-4-20-16,8-1-80 15,4-3 36-15,5 4-80 16,-1 4 64-16,1-1-80 16,-5 1 72-16,5 0-168 15,-1 3 124-15</inkml:trace>
        </inkml:traceGroup>
        <inkml:traceGroup>
          <inkml:annotationXML>
            <emma:emma xmlns:emma="http://www.w3.org/2003/04/emma" version="1.0">
              <emma:interpretation id="{13CAE66E-E819-4B6C-8676-0BAA1EC6AF72}" emma:medium="tactile" emma:mode="ink">
                <msink:context xmlns:msink="http://schemas.microsoft.com/ink/2010/main" type="inkWord" rotatedBoundingBox="4837,550 6587,501 6618,1614 4868,16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94.0175">2010 254 736 0,'9'0'272'0,"-9"0"-208"0,21 19-20 16,-8-4 52 0,-1 0-60-16,14 15 24 15,0 1-40-15,8 10 16 0,4 1-20 0,0-8 8 16,1 7-12-16,-10-14-16 16,1 3 0-16,-13-3-76 15,0-1 44-15</inkml:trace>
          <inkml:trace contextRef="#ctx0" brushRef="#br0" timeOffset="1518.6144">2479 345 808 0,'-9'-8'300'0,"9"8"-232"0,-26 0-20 0,14 8 96 16,7-1-88-16,-12 5 48 15,0 10-60-15,-17 12-32 16,9 0-12-16,-18 8-20 16,9 0 12-16,-13-5-84 15,13-3 52-15,-13-7-64 16,13 3 60-16,-4-7-48 16,12-1 52-16</inkml:trace>
          <inkml:trace contextRef="#ctx0" brushRef="#br0" timeOffset="1810.3907">2138 156 832 0,'4'-8'308'0,"-4"8"-240"0,21-19-20 16,-4 8 52-16,-4 7-64 0,13-15 56 15,8 8-52-15,-4-4-12 16,-1 0-16-16,-3 0-20 16,-5 3 4-16,-4 1 12 15,0 7-4-15,-8 8 84 16,-5 3-44-16,-8 5 4 16,4 7-28-16,-4 0-12 15,4-1-4-15,0-2-192 16,8 6 104-16</inkml:trace>
          <inkml:trace contextRef="#ctx0" brushRef="#br0" timeOffset="2538.6377">3237-7 664 0,'17'-11'244'0,"-17"11"-188"0,4-15-16 0,-4 7 180 16,4 4-128-16,-12-3 52 16,8 3-84-16,-13 4-20 15,0 0-24-15,-13 0-20 16,5 8 0-16,-9-5-40 16,1 5 24-16,-14 0 8 15,9-1 8-15,-4 4-24 16,8-3 16-16,-4 3 40 15,12-3-16-15,-3 7 44 16,4 0-32-16,-1 8 32 16,5-1-32-16,0 24-40 15,0 3 8-15,9 27 20 16,3-1-8-16,10 5-16 16,12-12 4-16,0-8 12 0,-5-7 0 0,6-8 16 15,3-7-12-15,-8-8 4 16,-5-7-4-16,5-8 12 15,-5-3-12-15,1-5 32 16,12 1-24-16,1-8-32 16,-5 3 8-16,8-3 0 15,5 0 8-15,0 0 0 16,-5 0 0-16,1-3-176 16,-5 3 96-16,0-4-216 15,1 0 168-15</inkml:trace>
          <inkml:trace contextRef="#ctx0" brushRef="#br0" timeOffset="2781.4532">2930 568 904 0,'-38'-8'332'0,"38"8"-256"0,-13-11-24 16,9 7 152-1,8 4-124-15,9-4 44 16,4 1-72-16,17-5-20 16,4 4-20-16,5-3 16 15,-1 7-16-15,1-4-128 16,-5 8 64-16,0-4-176 16,-4 0 128-16,-4-4-208 0,4 4 176 0</inkml:trace>
          <inkml:trace contextRef="#ctx0" brushRef="#br0" timeOffset="3395.085">3777 814 780 0,'-12'0'288'0,"12"0"-224"0,-17-4-20 0,8 4 136 15,9 4-108-15,-13-1 68 16,0 1-80-16,-4 4-16 15,-8 7-28-15,-13 7 24 16,8 1-24-16,-13 4 12 16,5 3-16-16,-1 0-8 15,10-3 0-15,3-9-244 16,9 1 132-16,4-11-448 16,13-4 308-16</inkml:trace>
          <inkml:trace contextRef="#ctx0" brushRef="#br0" timeOffset="3173.0096">3437 730 676 0,'12'12'248'0,"-12"-12"-192"0,17 15-16 16,-4-8 156-1,4 1-116-15,0 3 56 16,5 4-80-16,3 1 36 16,5 2-52-16,-5 1 8 15,1 4-32-15,0-8 8 16,-5 0-12-16,-8-3 12 16,-1-1-16-16,-7-11-100 15,12 4 48-15,-17-12-316 0,13 1 200 0</inkml:trace>
        </inkml:traceGroup>
        <inkml:traceGroup>
          <inkml:annotationXML>
            <emma:emma xmlns:emma="http://www.w3.org/2003/04/emma" version="1.0">
              <emma:interpretation id="{E2688671-F433-4E84-9457-1F1F8CB73521}" emma:medium="tactile" emma:mode="ink">
                <msink:context xmlns:msink="http://schemas.microsoft.com/ink/2010/main" type="inkWord" rotatedBoundingBox="7051,458 8412,420 8439,1379 7077,14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26.1071">4599 507 652 0,'-4'-15'244'0,"4"15"-192"0,8-7-12 16,-3-1 164-1,3 8-120-15,5-7 72 16,8 10-92-16,5-18 72 15,-1 15-80-15,5 0 16 16,4 0-40-16,0-7 4 16,5 10-20-16,-1-3-8 15,-4 0-4-15,0-3 4 0,0-1-4 0,-4-4-240 16,-5 4 128-16,-7-3-424 16,-1 7 300-16</inkml:trace>
          <inkml:trace contextRef="#ctx0" brushRef="#br0" timeOffset="6742.3538">4774 190 788 0,'0'0'292'0,"0"0"-228"0,4 0-16 0,-4 0 64 16,9 4-72-16,3-1 16 16,5 1-32-16,5 0 4 15,-1 0-16-15,0-1-8 16,5 9 0-16,-5-1 4 16,0 4-4-16,-8 4 8 15,0 0-8-15,-17 11 24 16,-5 1-16-16,-21 3 4 15,5 0-8-15,-18 3-16 16,9-3 4-16,-8-3 4 16,7-1 0-16,-3-11 0 15,13 3 0-15,3-10 0 0,5 11 0 16,9-16 44-16,8-3-24 16,8 3 0-16,9-7-12 0,9 0 12 31,4 8-12-31,-1-8-20 0,6 0 4 0,-1-4 12 15,0 12 0-15,-9-8-64 16,1 4 32 0,-9-4-120-16,-4 0 84 0,-5-4-160 15,1 4 128-15</inkml:trace>
          <inkml:trace contextRef="#ctx0" brushRef="#br0" timeOffset="7537.9686">5221 35 560 0,'0'0'208'0,"0"0"-164"0,0-4-8 15,0 0 112 1,8 4-88-16,1-4 72 0,4 4-76 16,8 4 40-16,0 4-56 0,9 3 84 15,4 8-68-15,4 7 44 16,1 1-60-16,3 22 40 15,-3 8-44-15,-5 15 16 16,-9-1-32-16,-8 1 28 16,-12-7-32-16,-35-5 48 15,4-11-36-15,-29 0-4 16,4-7-16-16,-13-4-172 16,9-8 88-16,-1-7-348 15,18-1 236-15</inkml:trace>
          <inkml:trace contextRef="#ctx0" brushRef="#br0" timeOffset="6261.5232">4710-60 508 0,'-9'-7'188'0,"9"3"-148"0,0-4-8 0,0 1 168 16,5 7-116-16,-1-8 96 16,0 4-100-16,-8-7 44 15,4 4-72-15,-4-1 4 16,-1 4-32-16,-7 4 4 15,-1 8-16-15,-17 3 0 16,13 4-4-16,-17 4 4 16,8 4-8-16,-8 7-4 15,9 0 4-15,-14 1 20 16,10-1-12-16,-14 4 40 16,9 11-28-16,-9 12 64 15,9 3-48-15,4 24 8 16,9-16-28-16,17 7 68 15,8-14-52-15,13-12-4 16,5 0-20-16,7-7 8 16,5-8-12-16,0-8-12 0,-4-3 0 15,-4-8-128 1,-1-8 72-16,-3 1-252 16,-1 0 176-16</inkml:trace>
        </inkml:traceGroup>
        <inkml:traceGroup>
          <inkml:annotationXML>
            <emma:emma xmlns:emma="http://www.w3.org/2003/04/emma" version="1.0">
              <emma:interpretation id="{C41C47F2-99B2-48B3-9329-BF28E8E2F34F}" emma:medium="tactile" emma:mode="ink">
                <msink:context xmlns:msink="http://schemas.microsoft.com/ink/2010/main" type="inkWord" rotatedBoundingBox="9287,426 10711,386 10737,1318 9313,13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905.0089">7456 254 444 0,'-8'-4'164'0,"8"4"-124"0,-4-7-16 0,-1 3 184 15,10 8-120-15,-5-8 36 16,4 4-76-16,4-8 24 15,-3 8-40-15,-1-3 8 16,0 6-24-16,5-3 28 16,3 4-28-16,6-4 48 15,-1 8-36-15,4 3 28 16,4 4-28-16,1 4 0 16,4 4-16-16,-13 3 12 15,4 4-16-15,-8 4 4 16,4-3-4-16,-9-1 12 15,-3 0-12-15,-10 0 16 16,-3-3-16-16,-22-1 24 16,0 1-20-16,-21 3-32 15,9-11 12-15,-18 0-68 16,5 4 40-16,4-16-36 16,12 4 40-16,5-7-76 15,17 0 56-15</inkml:trace>
          <inkml:trace contextRef="#ctx0" brushRef="#br0" timeOffset="22715.6666">7588 91 892 0,'-17'-7'332'0,"17"7"-260"0,9-8-20 0,-5 1 132 15,5 7-112-15,8-15 16 16,4 3-52-16,0-10-8 15,5 3-16-15,-5-8-8 16,5 1 0-16,-9-4-4 16,0 11 0-16,-4-12 32 15,-1 20-16-15,-7-15 76 16,3 18-56-16,-8 1 48 16,4 7-48-16,-4 11 24 15,5 12-32-15,-1-5-28 16,0 5 0-16,5 0-28 15,-1 3 16-15,5-7-312 16,0 0 176-16,-1-4-368 0,1 0 292 16</inkml:trace>
          <inkml:trace contextRef="#ctx0" brushRef="#br0" timeOffset="22310.0856">7861 262 612 0,'-13'-8'228'0,"13"8"-180"0,0-4-12 0,0 0 140 15,0 8-104-15,0-4 52 16,0 4-76-16,-8 4 36 16,-1-1-48-16,-4 1 16 15,13 7-32-15,-21-4 16 16,13 4-20-16,-14 0 28 16,14 4-28-16,-22 4 32 15,9 0-32-15,-1-1 40 16,1 5-32-16,0-1 48 15,8 1-40-15,4-1 20 16,1 1-32-16,16-1 8 16,5-3-16-16,4 0 12 15,5-1-16-15,-1-3 32 16,0 0-24-16,0-4-12 16,-8 0-8-16,-4-3-84 15,8-1 48-15,-17-7-72 16,13 3 64-16,-13-7-164 15,0 0 120-15</inkml:trace>
          <inkml:trace contextRef="#ctx0" brushRef="#br0" timeOffset="18736.787">6507 583 548 0,'-9'4'204'0,"9"-4"-156"0,0-4-16 15,0 4 96 1,0 4-76-16,0-4 120 15,0 0-96-15,0 0 4 16,0 0-44-16,0 3 80 16,0 1-64-16,-4-4 40 15,4 0-56-15,-4 0 60 16,4 0-56-16,-4 0 8 0,-1 4-28 16,-3-4 16-16,8 4-24 0,0-4 4 15,0 0-8-15,0 0 28 16,0 0-20-16,8-4 20 15,5 4-20-15,4-4 20 16,4 8-24-16,1-4 12 16,-1 0-12-16,-4 0-32 15,4 0 8-15,-4-4 32 16,0 12-12-16,-4-8 36 16,4 0-28-16,-4 0 4 15,0 0-12-15,-5-8 4 16,1 8-8-16,-9 0 8 15,4 0-8-15,-4-7-80 16,0 14 40-16,0-7-232 16,0 0 148-16,4 0-448 15,5 0 316-15</inkml:trace>
          <inkml:trace contextRef="#ctx0" brushRef="#br0" timeOffset="18106.1099">6541 330 416 0,'-4'-4'152'0,"4"4"-116"0,0 0-12 0,0 0 164 16,0 0-108-16,0 0 64 16,0 0-84-16,0 0 80 15,0 0-80-15,0 0 44 16,0 0-64-16,0 0 16 16,0 0-36-16,0 4 36 15,4-1-32-15,-4-3 20 16,8 4-24-16,1-4 16 15,4 4-20-15,-1-4 20 16,1 0-24-16,4 0 32 16,5 0-28-16,-1 0-4 15,4 4-8-15,1-8 12 16,0 4-8-16,-5 0 4 16,0 0-4-16,-4 0 20 15,-4 0-16-15,-9-4 24 16,5 4-24-16,-5-7-4 15,0 7-4-15,-4-8-76 16,4 8 40-16,1-7-200 16,7 7 132-16,-3-12-212 0,0 12 176 15</inkml:trace>
        </inkml:traceGroup>
        <inkml:traceGroup>
          <inkml:annotationXML>
            <emma:emma xmlns:emma="http://www.w3.org/2003/04/emma" version="1.0">
              <emma:interpretation id="{D7C86FA3-2C67-4597-B09B-7021DAD20598}" emma:medium="tactile" emma:mode="ink">
                <msink:context xmlns:msink="http://schemas.microsoft.com/ink/2010/main" type="inkWord" rotatedBoundingBox="11177,502 11999,480 12027,1522 11206,154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286.1816">8917-26 820 0,'34'0'304'0,"-34"0"-236"0,26-15-20 0,-18 4 108 16,1 11-96-16,-5-8 36 15,4 8-56-15,-12-11-4 16,0 7-24-16,-17-3 0 16,-1 7-4-16,-20-4 20 15,-1 11-16-15,-16-7-12 16,12 0-4-16,-9 0-16 16,14 4 12-16,-1 0 48 15,13 0-20-15,1 3 24 16,12-3-24-16,-5 0-28 15,14 7 4-15,-1 1 8 16,1 10 0-16,-1 8-12 16,-4 4 4-16,5 16 12 0,4-1-4 15,-13 19 16-15,8-4-12 16,-4 8 4-16,5-4-4 16,-5-15-16-16,4-8 4 0,-12-7 12 15,13-8-4-15,3-7 8 16,5 0-8-16,0-8-12 15,5-4 4-15,3-7 28 16,9 3-12-16,5-3 24 16,-1 4-24-16,13-8 24 15,-4 0-24-15,12 0-4 16,5 0-4-16,-4 0-148 16,-1 0 80-16,-8 0-184 15,-4 0 140-15</inkml:trace>
          <inkml:trace contextRef="#ctx0" brushRef="#br0" timeOffset="23661.1792">8406 356 508 0,'-9'-4'188'0,"9"4"-148"0,18-3-8 16,-18-1 184 0,4 4-124-16,0-4 112 15,0 4-116-15,-4-8 32 0,13 8-72 0,-13-3 64 16,4 3-64-16,1-4 44 16,3 4-52-16,5-4 16 15,4 0-36-15,8-3 0 16,1 3-12-16,8-4 20 15,0 8-16-15,0-7-40 16,0 7 16-16,-8-4-132 16,-1 4 84-16,-8 0-84 15,0 0 84-15,-4 0-12 16,-4 0 44-16,-5-8-116 16,0 8 80-16,-4 0-308 15,0 0 208-15</inkml:trace>
          <inkml:trace contextRef="#ctx0" brushRef="#br0" timeOffset="25523.615">9164 749 392 0,'4'0'148'0,"-4"0"-116"0,0 0-8 0,0 0 152 15,0 0-100-15,0 0 40 16,0 0-68-16,-4 0 16 15,4 0-36-15,-4 0 60 16,4 0-48-16,-13 0 52 16,13 0-52-16,-9 0 60 15,5 0-60-15,-4 0 28 16,-1 4-40-16,1 0 36 16,-1 0-36-16,-4-4-4 15,5 7-16-15,-9-7 20 16,8 8-16-16,-8 3 32 15,4-3-28-15,1 7 32 16,3 0-32-16,1 4 12 16,3 3-16-16,5 1 12 15,5 0-16-15,12-4 16 16,4-4-16-16,0-8-4 16,1-7 0-16,-1-3-16 0,9-1 8 15,-9-11-24-15,0 3 16 0,-8-7 4 16,-4 4 8-16,-9-7-12 15,0 3 8-15,-5-4 28 16,-3 4-12-16,-9 8-32 16,4-4 12-16,4 7 8 15,5 1 4-15,0-1-48 16,4 4 28-16,8-3-428 16,9 7 244-16</inkml:trace>
        </inkml:traceGroup>
        <inkml:traceGroup>
          <inkml:annotationXML>
            <emma:emma xmlns:emma="http://www.w3.org/2003/04/emma" version="1.0">
              <emma:interpretation id="{7F5A7AA8-C988-4F53-8964-F1E3661C24DF}" emma:medium="tactile" emma:mode="ink">
                <msink:context xmlns:msink="http://schemas.microsoft.com/ink/2010/main" type="inkWord" rotatedBoundingBox="12392,1681 13373,1654 13375,1733 12395,1761"/>
              </emma:interpretation>
              <emma:one-of disjunction-type="recognition" id="oneOf6">
                <emma:interpretation id="interp6" emma:lang="" emma:confidence="1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74918.2339">9560 1188 676 0,'0'-30'248'0,"0"30"-192"0,0-19-16 0,0 11 200 16,9 4-140-16,-9-7 80 15,0 7-104-15,4 0-24 16,13 4-32-16,4 0 12 16,13 4-20-16,39-4 4 15,12 0-8-15,25 0-8 16,-3 0 4-16,8-4 20 16,-9 1-12-16,-3-1-48 0,-18 4 20 0,-21-8-184 15,-18 8 112-15</inkml:trace>
        </inkml:traceGroup>
        <inkml:traceGroup>
          <inkml:annotationXML>
            <emma:emma xmlns:emma="http://www.w3.org/2003/04/emma" version="1.0">
              <emma:interpretation id="{6AC36626-C363-4404-964D-A0A08233C479}" emma:medium="tactile" emma:mode="ink">
                <msink:context xmlns:msink="http://schemas.microsoft.com/ink/2010/main" type="inkWord" rotatedBoundingBox="12437,99 15109,25 15144,1278 12471,135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154.793">9735 337 820 0,'-22'0'304'0,"22"0"-236"0,-8 4-20 15,8 0 80 1,0 3-80-16,8 5 60 16,5-1-64-16,13-3-20 15,-1 3-16-15,26-7 8 0,0-1-8 0,22-6-4 16,-9-5 0-16,-5 1-16 15,-3-1 8-15,-14-7 4 16,-8 7 0-16,-12-11 0 16,-1 8 0-16,-30-12 16 15,5 12-8-15,-21-12 16 16,-1 8-16-16,-12-4 16 16,12 12-16-16,-21-8 16 15,17 11-16-15,1 0-12 16,3 4 0-16,-12 8-4 15,16-1 0-15,-12 5 32 16,9 6-12-16,-9 9 56 16,4 3-36-16,0 4-8 15,5 4-12-15,-9 4 60 16,12-5-40-16,-3 5-4 16,8 0-16-16,4-5 0 15,4-3-8-15,22 0 24 16,-4 0-16-16,8-7 4 15,4-4-8-15,5-8 4 16,3-4-8-16,1 0-48 16,8-3 28-16,5-12-148 15,0 8 92-15,8-8-100 16,0 4 100-16,0-4-160 16,0 1 132-16,0-5-552 15,-4 4 364-15</inkml:trace>
          <inkml:trace contextRef="#ctx0" brushRef="#br0" timeOffset="26410.589">10288-22 768 0,'-17'-11'284'0,"17"11"-220"0,-8-8-20 0,3 4 244 16,10 8-168-16,-1-4 92 15,0 0-124-15,5 0 20 16,3 0-64-16,14 0 20 16,0 0-36-16,8-4-192 15,0 4 88-15</inkml:trace>
          <inkml:trace contextRef="#ctx0" brushRef="#br0" timeOffset="26693.8131">10987-181 424 0,'4'-7'156'0,"-4"7"-120"0,0-4-8 16,0 4 88-16,4 8-68 15,-4-5 24-15,9 12-40 0,-5 4 32 16,0 12-36-16,-8 10 92 16,4 5-68-16,-9 3 40 15,5 4-56-15,-9-4 156 16,0-4-104-16,-12-3 116 16,8-8-116-16,-17-8 44 15,4-3-76-15,-21-16-16 16,8 1-24-16,-4-19-108 15,9 3 48-15</inkml:trace>
          <inkml:trace contextRef="#ctx0" brushRef="#br0" timeOffset="26860.791">10927-353 1008 0,'4'-26'372'0,"-4"26"-288"0,9 0-24 15,-5 0 64 1,0 3-80-16,0-6-36 16,5 10-8-16,4 1-472 15,4 7 260-15</inkml:trace>
          <inkml:trace contextRef="#ctx0" brushRef="#br0" timeOffset="27536.5541">11395-523 684 0,'9'0'252'0,"-9"0"-192"0,0 7-20 0,-9 1 100 15,9 3-84-15,-12 8 60 16,3 8-72-16,-8 14 4 15,4 5-28-15,0 7-4 16,5 4-8-16,-5-16-16 16,13 5 4-16,-8-12 20 15,12-15-8-15,-4-4 40 16,4 0-24-16,-12-15-4 16,3 0-12-16,-3-15 4 15,8 0-8-15,0-16-28 16,4 1 12-16,5-15-144 15,8 11 84-15,8-4-48 16,5 11 72-16,0 5 0 16,0 10 28-16,4 5 48 15,-13 7-16-15,5 3 68 16,-5 5-44-16,-17 3 64 16,5 4-60-16,-18-3 44 15,9 7-48-15,-4-12 24 16,-5 5-32-16,-3-9-8 0,3 5-12 15,0-8 12 1,1 8-12-16,4-16-12 0,-5 8 0 16,9-4-24-16,0 4 16 15,-8-4-20-15,16 8 16 0,-16 0 0 16,8 7 8-16,0 5 60 16,0 6-28-1,-5 1 44-15,10 7-40 0,-5-3 40 16,8-8-40-16,1-4 28 15,3 0-28-15,-3-7 8 16,4 3-20-16,-5-7 20 16,5 3-24-16,-13-7-92 15,0 0 44-15,0 4-76 16,0 0 64-16,0-4-164 16,9 4 120-16,-1-1-440 15,-8 5 296-15</inkml:trace>
          <inkml:trace contextRef="#ctx0" brushRef="#br0" timeOffset="30256.6908">11928-92 852 0,'0'0'316'0,"0"0"-248"0,4-3-16 0,0-1 136 15,5 8-112-15,3-8 120 16,10 4-112-16,3-8 72 15,5 8-92-15,4 0 20 16,4 4-48-16,5-4 4 16,-9 4-24-16,-8-4-132 15,-1 0 64-15,-12 7-220 16,4-7 152-16</inkml:trace>
          <inkml:trace contextRef="#ctx0" brushRef="#br0" timeOffset="29757.4963">12004-330 580 0,'-4'0'216'0,"4"0"-168"0,8 0-12 0,-8 0 128 15,0 0-96-15,0-4 52 16,5 4-72-16,-5-4 72 16,0 4-68-16,0 0 28 15,4 0-48-15,0-7-20 16,9 7-4-16,4 0 8 15,9 0-8-15,-1-8 24 16,9 8-20-16,-4-7 12 16,4 7-12-16,-13-4 0 15,1 8-4-15,-5-4-8 16,-5 7 4-16,-7 5 28 16,-1 3-16-16,-13 4 12 15,1 3-16-15,-5 9-8 16,-4-5 0-16,-4 8-4 15,8 0 0-15,-8 0 16 16,8 0-8-16,-8-11-4 16,4 0 0-16,-9-4 12 15,9 0-8-15,0-4-12 16,4-4 0-16,-4-3 4 0,9-1 0 16,-1-3 0-16,9 4 0 0,5-8 0 15,3 0 0-15,9 0-12 16,4 3 8-16,5-3 12 15,8 4-4-15,-8-4-36 16,-5 0 16-16,-4 0-144 16,0 0 88-16,-9 0-160 15,1 0 128-15,-13-7-140 16,4 7 136-16</inkml:trace>
        </inkml:traceGroup>
      </inkml:traceGroup>
    </inkml:traceGroup>
    <inkml:traceGroup>
      <inkml:annotationXML>
        <emma:emma xmlns:emma="http://www.w3.org/2003/04/emma" version="1.0">
          <emma:interpretation id="{B6FB3C72-752A-486D-AE18-F3D036756079}" emma:medium="tactile" emma:mode="ink">
            <msink:context xmlns:msink="http://schemas.microsoft.com/ink/2010/main" type="paragraph" rotatedBoundingBox="2763,1985 13403,1855 13424,3575 2784,37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2B73B9-9467-4463-975F-88489C353AD6}" emma:medium="tactile" emma:mode="ink">
              <msink:context xmlns:msink="http://schemas.microsoft.com/ink/2010/main" type="line" rotatedBoundingBox="2763,1985 13403,1855 13424,3575 2784,3705"/>
            </emma:interpretation>
          </emma:emma>
        </inkml:annotationXML>
        <inkml:traceGroup>
          <inkml:annotationXML>
            <emma:emma xmlns:emma="http://www.w3.org/2003/04/emma" version="1.0">
              <emma:interpretation id="{B5FD1971-8BC4-46D9-965E-E88FB3F88E91}" emma:medium="tactile" emma:mode="ink">
                <msink:context xmlns:msink="http://schemas.microsoft.com/ink/2010/main" type="inkWord" rotatedBoundingBox="2763,2015 5367,1983 5380,3014 2776,304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224.0992">716 1892 632 0,'-13'-4'236'0,"13"4"-184"0,-9-3-16 16,9-1 160-1,0 4-116-15,-4-4 64 16,4 0-84-16,-4-3 28 15,8 7-52-15,-4-4 44 0,0 8-48 16,0-4 20 0,0 0-32-16,0 0 36 0,0 0-32 0,9 0 20 15,8 0-24-15,17-4 28 32,4 4-32-32,13-4-24 0,9 0 4 0,12 0 8 15,-12 4 0-15,-5-3-12 16,-4 6 4-16,-8-3 12 15,-13 4-4-15,8-4-4 16,-13 4 4-16,-8-4 40 16,-4 4-24-16,-4-4 44 15,-1 4-36-15,-8-4-24 16,0 0-4-16,-8 0 0 16,8 3 0-16,0 1 0 15,-9 4 0-15,1-1-28 16,-1 5 16-16,-4 7 4 15,5 7 8-15,-13 4-12 16,8 4 8-16,-13 8 4 16,1 4 0-16,3 10-12 15,1-3 8-15,0 4 4 16,0-8 0-16,4-7 0 16,4-4 0-16,-4-12 24 15,8-7-12-15,-4-7 40 16,5-1-28-16,-9-11-12 15,4-4-8-15,-12-19 4 16,8 1-4-16,-17-27-12 0,4 3 4 16,-4-11 4-16,4 16 0 0,-8-16 0 15,8 19 0-15,-4-4-12 16,12 16 8-16,-7-4 28 16,16 7-12-16,-9 0-4 15,14 8-4-15,-1 0-32 16,5 15 16-16,-4-11-108 15,8 11 64-15,8-4-256 16,1 4 172-16,3-4-448 16,10 8 332-16</inkml:trace>
          <inkml:trace contextRef="#ctx0" brushRef="#br0" timeOffset="33540.4412">1499 1593 716 0,'38'-23'264'0,"-38"23"-204"0,35-7-16 16,-18 7 96 0,-5 7-84-16,5 8 4 15,-4 4-36-15,-13 15-8 16,4 1-8-16,-16 6 4 15,3-3-8-15,-16-4 76 0,-1 0-44 16,-4-7 48-16,5-5-48 0,3-6 52 16,10-5-52-16,12-7-24 15,8-4-12-15,13 0 24 16,9 0-12-16,9 0-76 16,3 7 36-16,-4-7-352 15,-3 4 208-15</inkml:trace>
          <inkml:trace contextRef="#ctx0" brushRef="#br0" timeOffset="35642.2373">2014 2210 288 0,'0'0'108'0,"0"0"-84"0,-4 0-4 15,0 0 100 1,8 0-68-16,-4 0 24 15,0 0-44-15,0 0 24 16,0 0-32-16,0 0 40 16,0 0-36-16,-4 0 72 15,4 0-52-15,-4 0 52 16,4 4-56-16,-5-4 48 0,5 0-52 0,-4 0 16 16,8 0-36-16,-4 0-8 15,0 0-8-15,-4 0 28 16,4 0-16-16,-4 0-4 15,8 0-8-15,-4 0 4 16,0 0-4-16,0 0 8 16,0 0-8-16,0 0 16 15,0 0-12-15,0 0 24 16,0 0-20-16,0 0-12 16,0 0-4-16,0 0 48 15,0 0-24-15,-4 0 16 16,4 0-20-16,-4 0-8 15,8 0-4-15,-4 0 20 16,0 0-12-16,0 0-4 16,0 0-4-16,0 0-4 15,0 0 0-15,0 0 24 16,0 0-12-16,0 0 4 16,0 0-8-16,0 0-8 15,0 0 4-15,0 0 40 16,0 0-24-16,0 0 0 15,0 0-12-15,0 0 12 16,0 0-12-16,0 0-4 16,0 0 0-16,0 0 20 15,0 0-12-15,0 0-32 0,8 0 12 0,1-4 28 16,8 4-12-16,0-4 28 16,4 4-24-16,9-7 32 15,4 7-28-15,0-4-12 16,5 4-8-16,-1-4 12 15,-4 4-4-15,13-4 16 16,-9 4-12-16,0-3 4 16,-4-1-4-16,-8 0 4 15,0 4-8-15,-9-4-12 16,0 8 4-16,-9-4 48 16,1 0-24-16,-9 0 0 15,0 0-12-15,4-4-16 16,0 4 4-16,-4-4 12 15,0 8-4-15,0-4 16 16,0 0-12-16,0-4-20 16,4 4 4-16,-8-7-144 15,4 7 80-15,-4-4-232 16,4 4 172-16,-4-4-320 16,4 4 256-16</inkml:trace>
          <inkml:trace contextRef="#ctx0" brushRef="#br0" timeOffset="41468.2997">320 1491 372 0,'4'-15'140'0,"-4"15"-112"0,4-15-4 0,-8 7 172 16,4 8-112-16,-9-8 132 15,1 5-124-15,-5-1 60 16,-4 4-88-16,-17 4-8 16,4 3-36-16,-12 16 32 15,3 3-28-15,-12 39 84 16,9 7-60-16,8 22 76 15,-5 5-72-15,18 18 28 16,12-3-48-16,18 11-52 16,8-8 8-16</inkml:trace>
          <inkml:trace contextRef="#ctx0" brushRef="#br0" timeOffset="37143.2996">2223 1979 424 0,'0'-4'156'0,"4"-3"-120"0,-4 7-8 0,0 0 148 15,0 0-100-15,-4 0 60 16,4 0-80-16,-8 0 28 16,3 7-48-16,-7 1 32 15,7 7-36-15,-8 4 80 16,-4 8-64-16,5 3 76 15,7 4-72-15,-3 11 8 16,8 1-36-16,-13-1 12 16,13 1-20-16,-4-5 28 15,4-7-28-15,-9-7-12 16,9-4-8-16,-8-8-252 16,8 0 140-16</inkml:trace>
        </inkml:traceGroup>
        <inkml:traceGroup>
          <inkml:annotationXML>
            <emma:emma xmlns:emma="http://www.w3.org/2003/04/emma" version="1.0">
              <emma:interpretation id="{4039EF44-0F96-446F-A7E2-30ADAB769E58}" emma:medium="tactile" emma:mode="ink">
                <msink:context xmlns:msink="http://schemas.microsoft.com/ink/2010/main" type="inkWord" rotatedBoundingBox="5690,2204 8761,2167 8776,3384 5705,342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9230.349">3803 1703 488 0,'0'-15'180'0,"0"15"-140"0,-4-12-12 0,4 5 152 16,8 7-104-16,-4 0 24 15,1 4-60-15,-1 3 52 16,9 4-52-16,-1 12 28 16,5 4-40-16,-8 7 8 15,4 0-20-15,-9 4 36 16,0-8-28-16,-12 0 12 15,4-3-20-15,-9-5 20 16,0-3-24-16,-8-7 32 16,4-1-28-16,-13-11-12 15,13 4-8-15,-13-12 12 16,4 5-4-16,9-9-12 16,13 5 4-16,4-9-16 15,17 9 12-15,17-1 64 16,-4 8-28-16,8 0 68 15,1 8-56-15,3-1 8 0,1 9-28 16,-1-9-12-16,-3 5-4 16,-5-5-120-16,0 4 64 0</inkml:trace>
          <inkml:trace contextRef="#ctx0" brushRef="#br0" timeOffset="39832.9515">3841 2551 924 0,'-8'19'340'0,"8"-19"-260"0,0 7-28 0,0-3 96 16,4 0-92-16,4-8 24 16,5 0-48-16,9-11-12 15,7 4-12-15,10-16 20 16,-1 5-16-16,13-28-40 15,-4 13 16-15,4-24-24 16,-4 12 20-16,-5-12-8 16,1 16 12-16,-9-8-8 15,-4 11 8-15,-9-3 16 16,0 11 0-16,-4 0 60 16,-4 11-36-16,-4 4 68 15,4 11-56-15,-9 5 8 16,4 10-28-16,-8 4 24 15,0 8-28-15,-4 4 32 16,0 0-32-16,-9 3 12 16,9 1-16-16,-9-1 12 0,9 1-16 15,-5-4-4-15,5-1 0 16,0-10 12-16,8-5-8 0,0-14-152 16,5 3 76-16,4-11-96 15,4 0 96-15,-5-16-56 16,5 9 76-16,-8-9 4 15,4 5 28-15,-9-1 84 16,4 12-40-16,-8 4 132 16,5 7-88-16,-10 8 124 15,5 7-112-15,-4 8 84 16,0 4-100-16,0 7 4 16,8 0-48-16,0 4-4 15,5 0-12-15,3-7-184 16,5-1 100-16,5-14-292 15,-1-1 208-15,9-18-436 16,4-1 336-16</inkml:trace>
          <inkml:trace contextRef="#ctx0" brushRef="#br0" timeOffset="40657.6441">4752 2521 768 0,'0'0'284'0,"0"0"-220"0,22-8-20 0,-5 4 68 16,0 0-72-16,4-7 8 16,9 0-28-16,-9-4-12 15,9 7-4-15,-9-3-4 16,1 3 0-16,-1-7 16 16,9 15-8-16,-18 0 48 15,5 0-28-15,-12 7 64 16,12 9-52-16,-13-5 64 15,5 8-64-15,-1-8 8 16,1 1-28-16,-5-12 16 16,13 7-24-16,-4-7 12 15,-1 0-12-15,5-15 0 16,5 4-4-16,-1-4-164 16,0-4 84-16,-4-12-316 15,5 9 220-15</inkml:trace>
          <inkml:trace contextRef="#ctx0" brushRef="#br0" timeOffset="40254.0733">4914 2025 748 0,'0'0'276'0,"0"0"-216"0,22-4-16 0,-10-4 188 16,1 16-136-16,13-8 32 16,3 0-76-16,-3-8-16 15,4 8-20-15,-5 0-224 16,1 0 116-16</inkml:trace>
          <inkml:trace contextRef="#ctx0" brushRef="#br0" timeOffset="40071.122">5157 1873 932 0,'-4'-26'348'0,"4"26"-272"0,0-8-20 16,-5 8 216-1,5 0-160-15,-12 0 0 16,3 0-68-16,-12 15-44 16,8-7 0-16,-12 15 0 15,8-5 0-15,-13 5-20 0,8-4 12 0,1 8 12 16,8 7 0-16,5-4 8 16,4-4-8-16,8 1 16 15,9-1-12-15,4-10-72 16,4-1 32-16,0-4-348 15,5-3 208-15</inkml:trace>
          <inkml:trace contextRef="#ctx0" brushRef="#br0" timeOffset="42144.0968">5672 1654 560 0,'-8'-19'208'0,"8"19"-164"0,4-23-8 0,0 19 68 15,5 0-64-15,4-3 96 16,4 7-76-16,4 4 88 16,4 3-88-16,5 27 88 15,0 8-88-15,13 22-12 16,-14 8-28-16,-7 30 12 15,-1-3-20-15,-21 22 40 16,-9-11-28-16,-16 7 12 16,-1-22-20-16,-25-4 8 15,9-16-12-15,-22-7-24 16,13-15 4-16,-9-15-144 16,13-11 80-16</inkml:trace>
          <inkml:trace contextRef="#ctx0" brushRef="#br0" timeOffset="38824.7718">3083 2028 436 0,'-4'-3'160'0,"4"3"-124"0,4-4-8 0,-4-4 80 16,0 16-64-16,0-16 68 15,4 8-60-15,-4-11 32 16,5 7-48-16,-5-3 88 16,4 7-72-16,-8-8 12 15,4 8-40-15,-9-4 12 16,1 4-20-16,-9-7 8 16,8 7-12-16,-12-4 28 15,8 8-24-15,-12-4-4 16,8 7-8-16,-9 1 40 15,9 7-24-15,-9 8 24 16,9-8-24-16,0 11 28 0,9 1-32 16,8 7-4-16,4-4-8 0,9 4 20 15,4-7-12 1,8-16-4-16,-3 8-4 0,8-11-48 16,-1-8 24-16,1-8-72 15,-4 4 52-15,-1-11-8 16,1 0 28-16,-13-8 12 15,4 8 8-15,-9-4 0 16,5 4 0-16,-9 7-20 16,0 8 12-16,-8 12 92 15,4 10-44-15,-4 16 0 16,8 4-24-16,5 3 8 16,3 1-16-16,10-12 16 15,3-8-16-15,9-7 4 16,5-4-4-16,-5-15 28 15,-4 0-20-15,-5-15 20 16,1 0-20-16,-14-19 0 16,-3 4-8-16,-18-16 56 15,9 5-36-15,-8-5-12 16,4 5-8-16,-9 7 16 16,9 3-12-16,4 5-12 15,8 7-4-15,5-4-148 16,4 12 84-16,8-4-228 15,1 3 168-15,0-3-284 16,3 8 232-16</inkml:trace>
        </inkml:traceGroup>
        <inkml:traceGroup>
          <inkml:annotationXML>
            <emma:emma xmlns:emma="http://www.w3.org/2003/04/emma" version="1.0">
              <emma:interpretation id="{8383E452-A4E6-4054-A52B-45F56E53C9AD}" emma:medium="tactile" emma:mode="ink">
                <msink:context xmlns:msink="http://schemas.microsoft.com/ink/2010/main" type="inkWord" rotatedBoundingBox="9233,2063 9921,2055 9933,3043 9245,30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2954.2638">7090 1748 676 0,'0'-7'248'0,"0"7"-192"0,-8-8-16 0,3 4 32 16,10 4-48-16,-5-3-12 16,0 3-4-16,-5-4 0 15,5 8-4-15,-8-8-12 16,8 4 4-16,-17-8-16 15,4 4 12-15,-12-3 12 16,8-1 0-16,-13-7-4 16,8 4 4-16,-3-4-4 15,4 7 0-15,-5 0 0 16,5 5 0-16,-9-1-20 16,9 4 12-16,-13 0 32 15,4 7-16-15,0-3-8 16,0 4-4-16,-4-4 40 0,13 3-24 15,-5-3 44-15,13 0-32 0,-4-4-4 16,9 4-12-16,-5-1 4 16,9 5-8-16,-5-1 32 15,9 9-20-15,-8 10 40 16,4 4-32-16,-9 12 40 16,9 0-36-16,-9 7 12 15,9-4-24-15,-9 8 0 16,4-3-8-16,-4 3 20 15,5 0-16-15,-5-4-4 16,9-4-4-16,-5-7 4 16,5-4-4-16,0-4 16 15,8-7-12-15,0 4 24 16,9-12-20-16,4 4 68 16,9-12-48-16,12 8-12 15,5-3-12-15,-1-8 24 16,1-1-16-16,-5-3-48 15,-4 4 16-15,-4-8-236 16,-4 4 140-16</inkml:trace>
          <inkml:trace contextRef="#ctx0" brushRef="#br0" timeOffset="43151.7891">6494 2153 932 0,'-4'-15'348'0,"4"15"-272"0,8-4-20 16,1 1 236-16,8 3-172 0,8-8 40 16,9 4-96-16,5-3-32 15,3 3-20-15,5-4-188 16,0 5 100-16,-4-5-344 16,-1 8 236-16</inkml:trace>
          <inkml:trace contextRef="#ctx0" brushRef="#br0" timeOffset="43422.509">6613 1540 560 0,'0'-23'208'0,"0"23"-164"0,9-11-8 15,-9 7 200 1,13 4-136-16,-5-4 144 16,5 1-140-16,4-1 44 15,4 4-88-15,0-4-16 16,9 8-28-16,0-4 16 16,8 0-20-16,5 0-232 15,-5 4 116-15,9 3-396 16,-4 5 280-16</inkml:trace>
        </inkml:traceGroup>
        <inkml:traceGroup>
          <inkml:annotationXML>
            <emma:emma xmlns:emma="http://www.w3.org/2003/04/emma" version="1.0">
              <emma:interpretation id="{4F481F1A-0A95-4AEC-8C2E-510451602D8C}" emma:medium="tactile" emma:mode="ink">
                <msink:context xmlns:msink="http://schemas.microsoft.com/ink/2010/main" type="inkWord" rotatedBoundingBox="10453,2318 10721,2315 10724,2592 10457,259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649.1657">7763 1744 832 0,'0'0'308'0,"0"0"-240"0,17 4-20 0,-13 0 160 15,5 0-124-15,4 0-8 16,8 3-48-16,9 1-152 16,0-1 68-16</inkml:trace>
          <inkml:trace contextRef="#ctx0" brushRef="#br0" timeOffset="43795.555">7652 1991 1080 0,'-30'7'400'0,"30"-7"-312"0,5 11-24 16,8-7-16-1,-1 0-40-15,31-4-108 16,-1 4 52-16</inkml:trace>
        </inkml:traceGroup>
        <inkml:traceGroup>
          <inkml:annotationXML>
            <emma:emma xmlns:emma="http://www.w3.org/2003/04/emma" version="1.0">
              <emma:interpretation id="{E35360B3-9F6A-4EC7-A297-C674278AB8D3}" emma:medium="tactile" emma:mode="ink">
                <msink:context xmlns:msink="http://schemas.microsoft.com/ink/2010/main" type="inkWord" rotatedBoundingBox="11494,2360 11847,2356 11850,2633 11498,263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124.9296">8806 1794 716 0,'0'-8'264'0,"0"8"-204"0,-21 8-16 0,12-5 80 15,-3 9-76-15,-10 7 88 16,10 7-80-16,-14-3 16 16,9 3-40-16,0 9-12 15,9-13-12-15,16 5-8 16,9-5 4-16,9-3 28 16,16 0-16-16,5-11 4 15,4-1-12-15,-4-7-24 16,0-3 8-16,-17-9 20 15,-5-3-4-15,-16-11 60 16,-5 7-40-16,-17-8 128 16,0 5-84-16,-12-5-8 15,4 12-40-15,-1-4-140 16,9 11 64-16</inkml:trace>
        </inkml:traceGroup>
        <inkml:traceGroup>
          <inkml:annotationXML>
            <emma:emma xmlns:emma="http://www.w3.org/2003/04/emma" version="1.0">
              <emma:interpretation id="{94F2566F-F74B-42C2-AD3B-18B6AC777429}" emma:medium="tactile" emma:mode="ink">
                <msink:context xmlns:msink="http://schemas.microsoft.com/ink/2010/main" type="inkWord" rotatedBoundingBox="12339,1868 13403,1855 13404,1885 12340,1898"/>
              </emma:interpretation>
              <emma:one-of disjunction-type="recognition" id="oneOf13">
                <emma:interpretation id="interp17" emma:lang="" emma:confidence="0">
                  <emma:literal>_</emma:literal>
                </emma:interpretation>
                <emma:interpretation id="interp18" emma:lang="" emma:confidence="0">
                  <emma:literal>-</emma:literal>
                </emma:interpretation>
                <emma:interpretation id="interp19" emma:lang="" emma:confidence="0">
                  <emma:literal>•</emma:literal>
                </emma:interpretation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75142.3294">9522 1305 840 0,'-17'4'312'0,"17"-4"-244"0,8 4-16 0,1 0 92 16,8-1-88-16,17-3 112 15,4 4-96-15,43-8 24 16,13 1-56-16,25-5-24 16,-8 8-8-16,8-7 36 15,-13 7-24-15,1-8-132 16,-18 8 60-16,-16-11-256 16,-14 11 172-16</inkml:trace>
        </inkml:traceGroup>
        <inkml:traceGroup>
          <inkml:annotationXML>
            <emma:emma xmlns:emma="http://www.w3.org/2003/04/emma" version="1.0">
              <emma:interpretation id="{B845B620-DEBE-4748-8820-21179A31E4A7}" emma:medium="tactile" emma:mode="ink">
                <msink:context xmlns:msink="http://schemas.microsoft.com/ink/2010/main" type="inkWord" rotatedBoundingBox="12928,3306 13037,3305 13040,3580 12932,358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6125.8482">10160 2733 832 0,'13'7'308'0,"4"23"-240"0,-4 4-20 16,-13-11 72 0,0 4-76-16,-9 10 8 15,-3 1-32-15,-31 4-152 16,1-4 68-16</inkml:trace>
        </inkml:traceGroup>
      </inkml:traceGroup>
    </inkml:traceGroup>
    <inkml:traceGroup>
      <inkml:annotationXML>
        <emma:emma xmlns:emma="http://www.w3.org/2003/04/emma" version="1.0">
          <emma:interpretation id="{0DE4662B-9662-418F-ABE1-16C9BCE58A7D}" emma:medium="tactile" emma:mode="ink">
            <msink:context xmlns:msink="http://schemas.microsoft.com/ink/2010/main" type="paragraph" rotatedBoundingBox="812,3694 19715,4068 19677,5990 774,5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501E9-5321-4F06-815D-283F722CDF61}" emma:medium="tactile" emma:mode="ink">
              <msink:context xmlns:msink="http://schemas.microsoft.com/ink/2010/main" type="line" rotatedBoundingBox="812,3694 19715,4068 19677,5990 774,5616"/>
            </emma:interpretation>
          </emma:emma>
        </inkml:annotationXML>
        <inkml:traceGroup>
          <inkml:annotationXML>
            <emma:emma xmlns:emma="http://www.w3.org/2003/04/emma" version="1.0">
              <emma:interpretation id="{5AD2B2C0-92AE-4EF8-8CD3-98D0417CBC3F}" emma:medium="tactile" emma:mode="ink">
                <msink:context xmlns:msink="http://schemas.microsoft.com/ink/2010/main" type="inkWord" rotatedBoundingBox="791,4747 1558,4762 1549,5206 783,5191"/>
              </emma:interpretation>
              <emma:one-of disjunction-type="recognition" id="oneOf15">
                <emma:interpretation id="interp23" emma:lang="" emma:confidence="1">
                  <emma:literal>=</emma:literal>
                </emma:interpretation>
                <emma:interpretation id="interp24" emma:lang="" emma:confidence="0">
                  <emma:literal>I</emma:literal>
                </emma:interpretation>
                <emma:interpretation id="interp25" emma:lang="" emma:confidence="0">
                  <emma:literal>€</emma:literal>
                </emma:interpretation>
                <emma:interpretation id="interp26" emma:lang="" emma:confidence="0">
                  <emma:literal>_</emma:literal>
                </emma:interpretation>
                <emma:interpretation id="interp27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73959.184">-2027 4610 984 0,'-25'8'368'0,"25"-8"-288"0,4 0-20 16,5 0 88-16,8 0-92 0,21-8 76 15,9 4-76-15,34-3-20 16,-5 3-24-16,14 0 0 16,-9 4-8-16,-9-4-4 15,-12 4 4-15,-14-3-24 16,-7 6 12-16,-14-3-40 15,-3 4 28-15,-14-4-136 16,-4 0 88-16</inkml:trace>
          <inkml:trace contextRef="#ctx0" brushRef="#br0" timeOffset="73719.6133">-1916 4322 912 0,'-8'-22'340'0,"8"22"-264"15,21-27-24-15,0 12 44 16,9 8-64-16,17-12 24 16,4 7-36-16,13 1 0 15,0 3-12-15,-1 1-8 16,-3 3 4-16,-9 0 12 15,0 8-8-15,-8-4-4 16,-1 4 0-16,-20 0-48 16,-5 7 24-16</inkml:trace>
        </inkml:traceGroup>
        <inkml:traceGroup>
          <inkml:annotationXML>
            <emma:emma xmlns:emma="http://www.w3.org/2003/04/emma" version="1.0">
              <emma:interpretation id="{757870F2-17C0-4EB6-A057-9DC9FA2CD1F4}" emma:medium="tactile" emma:mode="ink">
                <msink:context xmlns:msink="http://schemas.microsoft.com/ink/2010/main" type="inkWord" rotatedBoundingBox="2735,3748 4563,3784 4526,5674 2697,563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1081.8264">1171 4777 832 0,'-13'-8'308'0,"13"8"-240"0,0-4-20 15,9 1 132 1,0 3-108-16,3-8 68 16,5 4-80-16,0-3-24 15,5 3-24-15,-5-4-12 16,12 5 4-16,-7-9-148 15,-1 12 80-15,9-4-316 16,-9 8 212-16</inkml:trace>
          <inkml:trace contextRef="#ctx0" brushRef="#br0" timeOffset="50851.6977">1210 4584 912 0,'21'-15'340'0,"-21"15"-264"0,13-4-24 16,-5 4 20-1,-8 4-52-15,9 3 16 16,12 1-20-16,-13-1-8 16,5 5-4-16,-4 3 12 15,4 0-8-15,-13 4 4 16,0 0-4-16,-22 11 28 15,9 0-20-15,-16 4 12 16,12 4-16-16,-9-7 12 16,5 3-16-16,0-15 32 15,3-1-24-15,14-2 12 0,0-1-16 0,8-8 0 16,0-3-4-16,14-4 12 16,-1 8-12-16,0-8 4 15,4 0-4-15,9-8-112 16,-1 8 56-16,-3-4-128 15,0 1 96-15,-9-1-108 16,-5 4 104-16,-7-8-380 16,-5 8 260-16</inkml:trace>
          <inkml:trace contextRef="#ctx0" brushRef="#br0" timeOffset="51632.2894">1405 4500 664 0,'0'-3'244'0,"0"3"-188"0,0-4-16 16,0 0 144-1,0 8-108-15,9-4 24 16,4 0-60-16,-5-4 104 16,5 4-76-16,8 0-8 15,1 4-36-15,-1 0-16 0,4 7-4 16,-7 0-16-16,-6 1 8 0,-7-1 28 16,-5 4-12-16,-9-3 24 15,1-1-24 1,-10-4 56-16,10 5-36 0,-1-8 28 15,-3 3-32-15,16-7 36 16,4 0-36-16,14-4-32 16,3 4 0-16,5-7 0 15,4 7 4-15,-4 0-204 16,0 4 112-16</inkml:trace>
          <inkml:trace contextRef="#ctx0" brushRef="#br0" timeOffset="49909.0917">435 4122 436 0,'-13'-4'160'0,"13"4"-124"0,0 0-8 0,-4 0 160 16,4 0-108-16,0-4 108 15,8 4-108-15,-4-7 72 16,1 7-88-16,-1-4 64 15,4 4-72-15,1-4 32 16,4 4-52-16,-1 0 16 16,5 4-32-16,9-4 52 15,4 0-40-15,29 0 4 16,10 0-24-16,29 0 44 16,-1 0-28-16,18-4 20 15,-17 0-28-15,9-3 0 16,-9-1-12-16,-5-3 4 15,-20 7-8-15,-5-4-12 16,-13 8 4-16,-16-7 12 16,-10 7-4-16,-7-4 8 15,-5 4-8-15,-9 0-36 16,5 4 16-16,-13-4-196 16,0 0 116-16,0 4-232 15,0 3 184-15</inkml:trace>
          <inkml:trace contextRef="#ctx0" brushRef="#br0" timeOffset="50491.7405">1035 4622 808 0,'-30'3'300'0,"30"-3"-232"0,-13-7-20 0,5 7 124 16,8 0-104-16,-21-8 16 16,12 8-48-16,-25-7-52 15,4 7 8-15,-21-4 36 16,13 8-16-16,-9-1 0 16,0 9-8-16,5 3 48 15,7 4-28-15,-3 11 16 16,13-3-24-16,8-1 0 15,8 8-8-15,9-11 4 16,9-4-8-16,12-12 32 16,0 1-20-16,9-23 20 15,0 7-20-15,4-18-96 16,4 3 44-16,5-7-16 16,-13 7 32-16,-1-3-32 15,-3 3 32-15,4-11-28 16,-9 7 28-16,-4-14-24 15,4 14 24-15,-12-3 28 16,4 11-4-16,-9 0 64 16,4 4-40-16,-8 7 68 0,5 8-56 0,-5 0 28 15,0 8-40-15,-5 7 16 16,1 4-24-16,-9 7-16 16,5 8-8-16,-9 1 40 15,-4 6-24-15,8 8-8 16,4-7-8-16,9 0 12 15,-8-8-4-15,8-8 32 16,0-3-20-16,-13-15-276 16,26-5 136-16,-13-3-572 15,8-3 384-15</inkml:trace>
          <inkml:trace contextRef="#ctx0" brushRef="#br0" timeOffset="56840.1494">405 3300 580 0,'-22'-7'216'0,"18"11"-168"0,0-8-12 0,-9 4 100 15,9 4-80-15,-17-4 68 16,8 7-72-16,-30 8-20 16,1 12-20-16,-14 14 104 15,10 9-64-15,-14 33 104 16,22-4-92-16,-9 31 84 16,17-11-84-16,-13 37 48 15,26-4-68-15,0 12 16 16,9-7-40-16,12-1 8 15,9-4-16-15,29 5-156 16,18-28 76-16,38-3-648 16,8-11 392-16</inkml:trace>
          <inkml:trace contextRef="#ctx0" brushRef="#br0" timeOffset="48778.9018">1197 3774 560 0,'0'-4'208'0,"8"4"-164"0,-8-4-8 0,5 0 76 15,-1 4-68-15,-4-4 80 16,4 4-72-16,-4-7 52 16,4 3-60-16,-4-7 24 15,5 3-40-15,-5-3 36 16,0 3-36-16,-5-3-4 15,5 3-16-15,-8-7-8 16,-1 4 4-16,-8-4 20 16,5 3-12-16,-14-3-12 15,9 8-4-15,-13-1-24 16,5 8 16-16,-9 8 4 16,4-1 8-16,-4 20 24 15,12-1-12-15,-3 8 40 16,4-4-28-16,3 5 12 15,14-1-20-15,8-8-8 0,9-3-4 0,13-12 28 16,4 1-16-16,4-12 12 16,4 3-16-16,0-18-16 15,1 0 0-15,-10-11-68 16,-3 3 40-16,-5-23-32 16,1 9 40-16,-10-24 20 15,-3 12 4-15,-9-8 0 16,4 15 4-16,-4 1-16 15,0 10 8-15,0 1 28 16,0 11-12-16,0 0 12 16,4 12-12-16,1-1 20 15,-1 4-20-15,-4 4 12 16,4 8-12-16,-4 7 28 16,0 8-24-16,-4 18 40 15,0 5-32-15,-5 18 20 16,9 4-24-16,-8-3-8 15,8-5-8-15,-9-11 28 16,9-7-16-16,-4-15 4 16,4-1-12-16,-4-11 28 15,4 0-20-15,0-15-128 16,4 0 60-16,0-7-264 16,0-8 176-16,-4-12-524 15,5 1 368-15</inkml:trace>
          <inkml:trace contextRef="#ctx0" brushRef="#br0" timeOffset="49102.2613">1337 3274 684 0,'9'-15'252'0,"-9"15"-192"0,21-27-20 0,-8 16 164 16,4 7-120-16,4-4 96 15,1 5-100-15,-5 3-20 16,0 7-36-16,-13 8 20 16,0 4-28-16,-17 0 56 15,5 0-40-15,-13 0-24 16,8 4-8-16,-9-4 36 16,10-4-24-16,-1-8 0 15,9 1-8-15,8-8 12 16,4 4-8-16,14-4 4 15,3 0-4-15,9 0-112 16,-8 7 56-16,-1 5-304 16,1 3 192-16</inkml:trace>
        </inkml:traceGroup>
        <inkml:traceGroup>
          <inkml:annotationXML>
            <emma:emma xmlns:emma="http://www.w3.org/2003/04/emma" version="1.0">
              <emma:interpretation id="{78B6383C-D3CD-4C21-9C24-5A264DFD3063}" emma:medium="tactile" emma:mode="ink">
                <msink:context xmlns:msink="http://schemas.microsoft.com/ink/2010/main" type="inkWord" rotatedBoundingBox="5098,4473 5460,4481 5452,4886 5090,4879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2865.8138">2270 4039 880 0,'-9'0'328'0,"9"0"-256"0,9 0-16 0,4-8 80 16,-5 8-84-16,13-4 60 16,9 8-68-16,4-4 16 15,5 0-40-15,-5 0 8 16,-4 0-16-16,-1 0-8 15,1 0 0-15,-9 0 20 16,1 0-12-16,-9-4 4 16,4 4-8-16,-13-4-164 15,4 1 84-15</inkml:trace>
          <inkml:trace contextRef="#ctx0" brushRef="#br0" timeOffset="53148.0849">2521 3914 548 0,'-4'-8'204'0,"4"8"-156"0,4 4-16 16,-4-4 60 0,0 0-56-16,0 4 24 15,0 3-40-15,0 5 52 0,0 6-40 0,-4 5 100 16,4 4-76-16,-9 11 80 15,1-1-76-15,-1 9 12 16,5-5-40-16,-4-3 24 16,8 0-32-16,-9-4-12 15,9-11-8-15,-4-15-208 16,8-1 112-16,0-11-580 16,9 1 376-16</inkml:trace>
        </inkml:traceGroup>
        <inkml:traceGroup>
          <inkml:annotationXML>
            <emma:emma xmlns:emma="http://www.w3.org/2003/04/emma" version="1.0">
              <emma:interpretation id="{E367374B-F287-43C9-9CD3-4753BCA36262}" emma:medium="tactile" emma:mode="ink">
                <msink:context xmlns:msink="http://schemas.microsoft.com/ink/2010/main" type="inkWord" rotatedBoundingBox="5877,3879 9791,3956 9762,5436 5848,535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3748.8493">3130 3887 644 0,'-8'-11'236'0,"8"11"-180"0,-5 4-20 16,1-4 132 0,8 0-100-16,-8 3 52 15,0 5-72-15,-5 3 72 16,5 1-68-16,-13 3 36 16,17 0-52-16,-13 4 0 15,5 0-24-15,-5 0 0 0,13 3-4 0,-9-6-8 16,1 2 4-16,8-2 12 15,0-1-8-15,8-8-20 16,1 1 4-16,4-8-120 16,-5 0 72-16,13-4-68 15,-3 0 76-15,-6-7 24 16,1 0 16-16,-4-5 8 16,-1 9 0-16,-4-4 60 15,1 7-32-15,-5 0 68 16,0 4-56-16,0 8 28 15,8 3-40-15,1 8-16 16,8 0-8-16,0-4 4 16,4 0-4-16,9-11 8 15,0 3-8-15,4-7 16 16,0 0-12-16,-4-15-12 16,-1 11 0-16,-7-18 12 15,-5 14-4-15,-13-11 24 16,-4 4-16-16,-9-4 40 15,5 4-28-15,-9-4 64 16,5 12-48-16,-5-9 0 16,9 5-24-16,0 3-56 15,4 1 24-15,4-1-368 16,9 1 212-16</inkml:trace>
          <inkml:trace contextRef="#ctx0" brushRef="#br0" timeOffset="54169.8851">3679 3668 416 0,'9'-31'152'0,"-9"31"-116"0,17-22-12 0,-17 10 180 16,8 8-116-16,5-7 96 15,-13 7-104-15,0-3 24 16,9 7-60-16,-9 11 100 15,0 4-84-15,4 12-8 16,5 7-32-16,-5 4 12 16,0-1-20-16,-4-2 12 15,0-5-12-15,-4-7 20 16,4-5-20-16,-9-2 4 16,1-5-8-16,-14-7-84 15,10 0 40-15,-10-8-32 16,10 4 44-16,-5-8 12 15,4 4 8-15,4-3-16 16,5 3 12-16,13-4-4 16,3 8 4-16,10 0 88 15,-1 8-48-15,13-4 8 16,-4 7-24-16,4-3-28 16,0 3 4-16,-4-3-208 15,-5-1 120-15,-3 1-332 16,-5-1 240-16</inkml:trace>
          <inkml:trace contextRef="#ctx0" brushRef="#br0" timeOffset="54904.9235">3752 4474 820 0,'4'7'304'0,"-4"-7"-236"0,-4 0-20 0,0 0 64 16,8 0-72-16,0-3 52 16,9 3-52-16,0-8-12 15,-1 1-16-15,5-12 0 16,0 3-8-16,5-18 8 16,3 4-8-16,9-19-4 15,5 3 4-15,-1-14 12 16,0 14-8-16,1-7-4 15,-5 16 0-15,-9-5-4 16,1 15 0-16,-5-3 44 16,0 7-24-16,-8 1 36 15,0 10-32-15,-5-3 20 16,1 8-24-16,-9-1 8 16,4 4-16-16,-8 1 28 15,4 6-24-15,-9 5-4 16,1 3-8-16,-9 4 28 0,4 4-16 15,-12 8 64-15,8 3-44 0,-5 4 0 16,9 4-20-16,-4 0 16 16,9 0-20-16,4-8 4 15,4-7-8-15,0-12 48 16,12-3-32-16,5-16-108 16,9 1 44-16,0-16-124 15,-1 0 88-15,1-11-100 16,-1 8 96-16,-4-9-8 15,5 9 48-15,-5-4 8 16,-4 7 20-16,-8-4 16 16,4 12 0-16,-5-4 148 15,1 12-84-15,-9 3 60 16,0 8-72-16,-5 3 56 16,1 5-64-16,-4 3-8 15,8 4-24-15,-9 0-4 16,9 3-4-16,-4 1 12 15,4 4-12-15,-9-1 16 16,5-3-16-16,-4-4-64 16,-1 0 28-16,1-4-128 15,3-4 84-15,-3-3-116 16,-1-1 108-16,9-7-208 16,0 0 164-16,9-7-464 15,8 3 332-15</inkml:trace>
          <inkml:trace contextRef="#ctx0" brushRef="#br0" timeOffset="55955.7781">4459 4599 464 0,'4'-8'176'0,"-4"8"-140"0,0-4-8 15,4 1 188 1,0 6-124-16,-4-6 88 15,0 3-108-15,0-8 24 16,5 8-56-16,-1-4 48 0,0 1-52 16,0-5 20-16,5 0-36 0,-1-3 8 15,5 7-16-15,4-11 20 16,5 8-20-16,-1-5 12 16,0 5-12-16,0-1 12 15,1 8-16-15,-1-4 4 16,0 0-4-16,-12 8 64 15,8 4-40-15,-13 3 4 16,9 1-20-16,-13-1 16 16,8 0-20-16,1-3 12 15,4 3-12-15,4-7 20 16,4 0-20-16,0-8 4 16,5 0-8-16,-1-3 12 15,1-1-12-15,0-7-4 16,-5 7 0-16,-4-7-32 15,-4 8 16-15,-5-1-188 16,5 4 108-16</inkml:trace>
          <inkml:trace contextRef="#ctx0" brushRef="#br0" timeOffset="55408.9061">4599 4016 852 0,'0'-4'316'0,"0"4"-248"0,9 0-16 15,-5 0 148-15,4 0-120 0,14-4 20 16,8 4-60-16,8-4 28 16,0 4-40-16,9-3-32 15,-4 3 0-15,-5-8-292 16,-4 16 164-16,-4-8-440 16,-9 7 320-16</inkml:trace>
          <inkml:trace contextRef="#ctx0" brushRef="#br0" timeOffset="55189.6808">4901 3808 880 0,'5'-8'328'0,"-5"8"-256"0,8-11-16 0,-8 7 88 15,0 8-88-15,-4-4 32 16,0 3-52-16,-13 1 32 15,0 4-40-15,-17 3 40 16,4 8-40-16,-13 11 12 16,5-3-24-16,-5 3 36 15,14 4-28-15,-1 4 64 16,21 4-48-16,5-4-8 16,8-1-20-16,17-10 24 15,5-1-20-15,12-10-188 16,1-5 88-16,-5-11-256 15,0-4 192-15</inkml:trace>
          <inkml:trace contextRef="#ctx0" brushRef="#br0" timeOffset="57472.44">5600 3391 704 0,'-9'-15'264'0,"9"15"-208"0,-4-15-12 0,-4 15 116 16,16 0-96-16,-4-4 36 15,5 4-60-15,4 0 48 16,4 11-52-16,8 20 72 16,1 3-60-16,4 38 8 15,-1 7-32-15,-3 27 4 16,-5-4-16-16,-21 35 12 16,0-5-16-16,-21 8 32 15,-5-11-24-15,-29-23 4 16,0-4-12-16,-31-11 28 15,14-15-20-15,-5-19-48 16,18-12 16-16,3-30-148 16,22-7 92-16</inkml:trace>
          <inkml:trace contextRef="#ctx0" brushRef="#br0" timeOffset="58027.918">6767 3633 820 0,'-5'-15'304'0,"5"15"-236"0,-21-15-20 0,4 8 88 15,8 7-84-15,-16-4 8 16,-1 4-40-16,-12 0-20 15,8 7-4-15,-12-7 4 16,8 0 0-16,-13-3-12 16,17 3 8-16,-8-12 12 15,8 5-4-15,-4-8 60 16,12 3-36-16,1-3 16 16,4 4-28-16,-4-1 28 15,8 9-28-15,-4 6-4 16,9 5-8-16,-14 18-4 15,14 8 0-15,3 19 24 16,-7 0-12-16,12 12-4 16,0-5-4-16,0 12-4 15,0-7 0-15,0 10 44 16,-9-3-24-16,1 0 0 16,-5-7-12-16,-8-9 12 15,12-6-12-15,-12-20 16 16,12 0-16-16,9-7-4 15,9-8 0-15,12-7 12 16,9-5-8-16,12-3 4 16,1 0-4-16,4-3-8 15,-5 3 4-15,-7-4-200 16,3 4 108-16,-17-4-200 16,0 4 160-16,-4-4-332 0,-4 0 260 15</inkml:trace>
          <inkml:trace contextRef="#ctx0" brushRef="#br0" timeOffset="58243.4937">6209 4099 892 0,'-13'-38'332'0,"13"38"-260"0,13-11-20 0,-5 3 160 15,1 8-128-15,4-7 108 16,16 7-112-16,1-4-16 15,0 4-40-15,0 0-32 16,0 8 0-16,-1-5-232 16,1 5 128-16,4-4-180 15,0 3 164-15</inkml:trace>
          <inkml:trace contextRef="#ctx0" brushRef="#br0" timeOffset="58767.8852">6899 4387 852 0,'-17'-8'316'0,"17"8"-248"0,-26 23-16 16,9-12 164-1,8 1-128-15,-16 7 36 16,8 3-76-16,-13 5-20 15,9-1-16-15,-9-3-12 16,9 0 4-16,-1-4 20 16,5 3-12-16,0-14-144 15,5 3 68-15</inkml:trace>
          <inkml:trace contextRef="#ctx0" brushRef="#br0" timeOffset="58540.783">6681 4239 520 0,'0'0'192'0,"0"0"-152"0,13 0-8 0,-9 4 212 16,5 4-140-16,4 7 176 15,8 4-156-15,0 11 40 16,1 4-96-16,-5 4 32 16,4 0-60-16,0-4 8 15,1-4-32-15,-5 0 0 16,0-7-8-16,-5-8-32 16,1 0 12-16,-9-11-276 15,1 0 156-15</inkml:trace>
        </inkml:traceGroup>
        <inkml:traceGroup>
          <inkml:annotationXML>
            <emma:emma xmlns:emma="http://www.w3.org/2003/04/emma" version="1.0">
              <emma:interpretation id="{DF2370D6-BE2E-49AB-80E4-9F31C9C89312}" emma:medium="tactile" emma:mode="ink">
                <msink:context xmlns:msink="http://schemas.microsoft.com/ink/2010/main" type="inkWord" rotatedBoundingBox="10325,4534 10662,4540 10657,4775 10320,476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9170.4561">7495 4175 1028 0,'-9'11'380'0,"9"-11"-296"0,43 8-20 0,-22-8 84 0,9 4-92 0,21-12-4 15,-4 0-32-15,25-11-348 0,1 8 176 16</inkml:trace>
          <inkml:trace contextRef="#ctx0" brushRef="#br0" timeOffset="59022.2937">7580 3982 976 0,'4'-19'360'0,"-4"19"-280"0,17 4-20 0,-17-4 320 15,4 0-220-15,5 0 128 16,8 3-168-16,4-3-68 16,1 0-32-16,-5 0-56 15,8-3 20-15,5 3-400 16,0 0 228-16,-9 7-676 16,9 12 480-16</inkml:trace>
        </inkml:traceGroup>
        <inkml:traceGroup>
          <inkml:annotationXML>
            <emma:emma xmlns:emma="http://www.w3.org/2003/04/emma" version="1.0">
              <emma:interpretation id="{D144D06C-72AC-4F40-BB56-27C45FD203F3}" emma:medium="tactile" emma:mode="ink">
                <msink:context xmlns:msink="http://schemas.microsoft.com/ink/2010/main" type="inkWord" rotatedBoundingBox="11266,4489 11564,4495 11557,4801 11260,479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9498.831">8653 3925 768 0,'0'-4'284'0,"0"4"-220"0,-26 4-20 0,5 0 172 15,8 3-128-15,-29 16 176 16,12 0-152-16,-8 7 60 16,12 4-100-16,5 4-24 15,12 0-28-15,9-4 20 16,13 0-24-16,17-15-24 16,0-4 4-16,21-15-80 15,-9-4 48-15,9-18-32 16,-12 3 44-16,-14-12 12 15,-8 9 8-15,-21-9 12 16,0 9-4-16,-17-5-4 16,-1 12 4-16,-8 0-16 15,9 3 8-15,21 5-368 16,0 7 204-16</inkml:trace>
        </inkml:traceGroup>
        <inkml:traceGroup>
          <inkml:annotationXML>
            <emma:emma xmlns:emma="http://www.w3.org/2003/04/emma" version="1.0">
              <emma:interpretation id="{EBCA8811-F3CF-4581-9BF0-245EFC1764DE}" emma:medium="tactile" emma:mode="ink">
                <msink:context xmlns:msink="http://schemas.microsoft.com/ink/2010/main" type="inkWord" rotatedBoundingBox="12753,5176 12910,5179 12905,5447 12748,5444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1937.3769">10075 4625 892 0,'-8'-19'332'0,"8"27"-260"0,0 7-20 16,-13 4 20-16,4 4-52 15,-20 18 16-15,3 9-20 0,-21 6-176 16,17-3 88-16</inkml:trace>
        </inkml:traceGroup>
        <inkml:traceGroup>
          <inkml:annotationXML>
            <emma:emma xmlns:emma="http://www.w3.org/2003/04/emma" version="1.0">
              <emma:interpretation id="{FFC168CC-A2DB-442C-A8FA-EEEDB4E00DB7}" emma:medium="tactile" emma:mode="ink">
                <msink:context xmlns:msink="http://schemas.microsoft.com/ink/2010/main" type="inkWord" rotatedBoundingBox="13767,3950 15724,3989 15693,5574 13735,5536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2849.3962">10914 4288 632 0,'4'-3'236'0,"-4"3"-184"0,5 0-16 0,3 0 140 15,-8 7-104-15,13-3 104 16,12 4-100-16,18-5 36 16,4-3-64-16,42 4 12 15,14 0-40-15,20-4 16 16,-8-4-20-16,17 4-8 16,-17 4-4-16,-4-4-4 15,-22 0 0-15,-21 0 8 16,-12 0-4-16,-18-4-64 15,-17 0 32-15,-21-3-136 16,-4 3 88-16,-26-4-324 16,5 5 220-16</inkml:trace>
          <inkml:trace contextRef="#ctx0" brushRef="#br0" timeOffset="63207.3484">11042 4432 716 0,'-4'0'264'0,"4"0"-204"0,29-11-16 15,-7 3 36-15,-1 5-52 0,22 3-4 16,3 3-12-16,6 9-20 16,-10 10 4-16,1 5-4 15,-14-8 0-15,-11 19 24 16,-1 0-8-16,-22 3 16 15,-3 1-16-15,-14 3 40 16,-7-7-24-16,-14-8 76 16,13-3-56-16,-12-16 56 15,12-3-56-15,-13-16 40 16,22-3-48-16,4-19 8 16,13 11-28-16,4-15-16 15,4 7-4-15,13-3-92 16,9 11 48-16,20-4-196 15,-7 12 136-15,12-4-404 16,-4 15 288-16</inkml:trace>
          <inkml:trace contextRef="#ctx0" brushRef="#br0" timeOffset="62456.3494">11365 3437 788 0,'0'-27'292'0,"0"27"-228"0,9-15-16 0,0 7 80 15,-1 8-80-15,5 0-20 16,0 8-16-16,4 18 12 16,-5 9-12-16,10 18-12 15,-1 0-4-15,-8 11 12 16,-5-4-4-16,-8-3 8 15,0-11-8-15,-21-8 40 16,8-8-20-16,-25-7-4 16,4-1-12-16,-9-10 20 15,5-1-16-15,0-11 4 16,16-4-8-16,1-7 4 16,17-4-8-16,8-4-48 15,17 4 28-15,18-8-16 16,3 12 20-16,9-5 8 15,-8 13 4-15,-1 6-168 16,-3 9 92-16</inkml:trace>
          <inkml:trace contextRef="#ctx0" brushRef="#br0" timeOffset="63539.7298">11842 4678 996 0,'-55'34'368'0,"55"-34"-284"0,-51 65-24 0,25-27 72 16,9-8-84-16,-12 8-12 16,7 3-20-16,-8-14-296 15,13-1 152-15</inkml:trace>
          <inkml:trace contextRef="#ctx0" brushRef="#br0" timeOffset="63397.3512">11664 4584 580 0,'4'15'216'0,"-4"-15"-168"0,25 19-12 16,-12-4 120-1,0 4-92-15,8 22 60 16,0-6-68-16,5 14-8 16,0-4-28-16,-5-3 24 15,4-4-28-15,-3-12 4 0,-5-3-12 16,-4-16-332-16,-1 1 176 0</inkml:trace>
          <inkml:trace contextRef="#ctx0" brushRef="#br0" timeOffset="64273.7394">12532 4451 976 0,'-34'0'360'0,"34"0"-280"0,21 15-20 0,9-15 116 15,4 4-108-15,26-11 8 16,4 7-48-16,17-8-508 16,0 4 256-16</inkml:trace>
          <inkml:trace contextRef="#ctx0" brushRef="#br0" timeOffset="64129.323">12656 4194 1132 0,'-17'-12'420'0,"17"12"-328"0,4-3-24 15,4-1 120 1,5 4-116-16,13-4 0 16,8 8-48-16,0 0-132 15,4 3 60-15,1 5-556 16,-5 6 336-16</inkml:trace>
        </inkml:traceGroup>
        <inkml:traceGroup>
          <inkml:annotationXML>
            <emma:emma xmlns:emma="http://www.w3.org/2003/04/emma" version="1.0">
              <emma:interpretation id="{693BE132-9435-4CBA-9800-CE6EA5C1C2F4}" emma:medium="tactile" emma:mode="ink">
                <msink:context xmlns:msink="http://schemas.microsoft.com/ink/2010/main" type="inkWord" rotatedBoundingBox="16316,4022 18575,4067 18538,5968 16278,592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4967.9286">13482 4266 1080 0,'-17'15'400'0,"17"-15"-312"0,13 7-24 16,4-3 160-1,4 4-136-15,39-8 60 16,3 0-84-16,52-8 4 16,0 4-36-16,34-3 12 15,-12 7-24-15,7-4-44 16,-12 4 12-16,-8-4-52 16,-22 4 36-16,-25-4-4 15,-18 1 20-15,-20-5-20 0,-10 1 20 16,-16-1-364-1,-8 4 204-15</inkml:trace>
          <inkml:trace contextRef="#ctx0" brushRef="#br0" timeOffset="65353.956">13771 4485 600 0,'-25'-11'224'0,"25"11"-176"0,-9-8-12 0,5 8 36 16,8 0-48-16,-4-7 60 16,5 7-48-16,-1-8 36 15,4 8-40-15,1-7 44 16,8 7-44-16,4-4 56 16,5 8-52-16,4-1 28 15,4 5-36-15,0 3-8 16,4 4-12-16,-4 8 12 15,-13 4-12-15,-12 18-4 16,-1 1 0-16,-16 14-4 16,-5 1 0-16,-21-1 0 15,0-7 0-15,-13-11 44 16,5 3-24-16,-5-26 60 16,8 0-44-16,1-19 124 15,13 0-88-15,7-23 96 0,10 1-92 16,16-24-40-16,10 8-24 0,33-3-48 15,8 7 20-15,18 0 4 16,4 11 12-16,-9 4-300 16,-12 8 164-16</inkml:trace>
          <inkml:trace contextRef="#ctx0" brushRef="#br0" timeOffset="64678.6594">13725 3509 808 0,'34'-38'300'0,"-34"38"-232"0,59-15-20 16,-25 18 80 0,5 5-80-16,12 22-12 15,8 4-20-15,-12 19-24 16,-4 4 4-16,-13 4 40 16,-9-5-24-16,-17-6 8 15,-4-1-12-15,-17-15 20 0,-13-8-16 0,-21-7 32 16,9 4-28-16,-10-15 32 15,10-5-32-15,-1-14 120 16,22 3-80-16,8-10-12 16,18-1-28-16,24-12-40 15,5 12 12-15,13 4-20 16,9 8 16-16,-14-1-44 16,-4 16 32-16,-8 7-268 15,-4-4 164-15,-13 4-200 16,-1 4 192-16</inkml:trace>
          <inkml:trace contextRef="#ctx0" brushRef="#br0" timeOffset="65911.1434">14329 4640 860 0,'-4'-3'320'0,"4"3"-248"0,0 7-20 16,0 1 60-1,0 3-72-15,-4 8 36 16,4 4-44-16,0 3 0 16,4 1-20-16,4-1 0 15,10-3-4-15,11-8-16 16,10-3 4-16,12-12-120 15,0-4 68-15,4-11-40 0,-4 7 56 0,-17-7 8 16,-12 4 16-16,-5-1 28 16,-5 8-4-16,-12 8 40 15,-12 11-24-15,-5 16 84 16,4 14-60-16,-8 12 20 16,4 0-36-16,-5 7-4 15,9-3-16-15,-4 7 12 16,5-12-16-16,-5-6 4 15,4-5-4-15,-8-18 64 16,4-5-40-16,-13-18 60 16,8-8-56-16,-7-15 88 15,7 0-68-15,-3-18 8 16,12 10-40-16,5-22 4 16,8 7-16-16,21-18-220 15,9 7 116-15</inkml:trace>
          <inkml:trace contextRef="#ctx0" brushRef="#br0" timeOffset="66271.5884">15270 4463 1256 0,'9'-4'464'0,"-9"4"-360"0,76 0-28 0,-37 0 28 15,-5 0-72-15,25-4-84 16,1 0 28-16,29-3-524 16,-3 3 304-16</inkml:trace>
          <inkml:trace contextRef="#ctx0" brushRef="#br0" timeOffset="66138.2629">15347 4353 932 0,'4'-15'348'0,"-4"15"-272"0,64-23-20 0,-34 12 324 15,-9 7-220-15,5-11 56 16,4-1-128-16,-1 9-44 31,-3-1-28-31,-5 8-296 0,-4 0 152 0,-4 8-748 16,0 3 484-16</inkml:trace>
        </inkml:traceGroup>
        <inkml:traceGroup>
          <inkml:annotationXML>
            <emma:emma xmlns:emma="http://www.w3.org/2003/04/emma" version="1.0">
              <emma:interpretation id="{830A766A-2255-4CF0-91AD-8BB7873235DD}" emma:medium="tactile" emma:mode="ink">
                <msink:context xmlns:msink="http://schemas.microsoft.com/ink/2010/main" type="inkWord" rotatedBoundingBox="19410,4768 19701,4774 19696,5029 19405,502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66571.3852">16710 4201 924 0,'-22'-3'340'0,"22"3"-260"0,-34 15-28 16,13-4 204-1,12 0-152-15,-16 12 20 0,8 4-76 0,8 3-24 16,9 4-12-16,22-4 44 16,7-3-32-16,1-12 0 15,13 4-16-15,-5-12 20 16,5 1-16-16,-13-16 12 16,-5-3-12-16,-8-12 28 15,-4 1-24-15,-13-12-4 16,0 7-8-16,-9-7-40 15,5 11 20-15</inkml:trace>
        </inkml:traceGroup>
      </inkml:traceGroup>
    </inkml:traceGroup>
    <inkml:traceGroup>
      <inkml:annotationXML>
        <emma:emma xmlns:emma="http://www.w3.org/2003/04/emma" version="1.0">
          <emma:interpretation id="{66B08718-9D56-4F29-AAE7-3D9ACD866DDE}" emma:medium="tactile" emma:mode="ink">
            <msink:context xmlns:msink="http://schemas.microsoft.com/ink/2010/main" type="paragraph" rotatedBoundingBox="5036,5805 9604,5868 9589,6997 5021,69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12E023-8EC5-4585-A970-5BDE799238B7}" emma:medium="tactile" emma:mode="ink">
              <msink:context xmlns:msink="http://schemas.microsoft.com/ink/2010/main" type="line" rotatedBoundingBox="5036,5805 9604,5868 9589,6997 5021,6933"/>
            </emma:interpretation>
          </emma:emma>
        </inkml:annotationXML>
        <inkml:traceGroup>
          <inkml:annotationXML>
            <emma:emma xmlns:emma="http://www.w3.org/2003/04/emma" version="1.0">
              <emma:interpretation id="{70EB2129-B403-4202-9B68-7DC3C0D55214}" emma:medium="tactile" emma:mode="ink">
                <msink:context xmlns:msink="http://schemas.microsoft.com/ink/2010/main" type="inkWord" rotatedBoundingBox="5034,5965 6645,5988 6634,6812 5023,6790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78098.4232">2785 5432 736 0,'-17'-15'272'0,"17"15"-208"0,0-8-20 15,0 4 168 1,4 4-124-16,1-4 60 16,7 8-84-16,1-4-20 15,8 8-28-15,1-1-20 16,3 5 0-16,-3 7-4 15,-5 0 0-15,-9 3 44 0,-4 5-24 16,-16-5 24-16,-1 5-20 0,-13-4-8 16,1-4-4-16,-1-4 12 31,5-4-8-31,0-7 84 0,16 0-48 0,27-8-64 16,3 0 8-16,18-3 32 15,8 7-8-15,4 0-240 16,1 3 124-16,-1 1-372 15,-8 0 264-15</inkml:trace>
          <inkml:trace contextRef="#ctx0" brushRef="#br0" timeOffset="78573.6937">3322 5901 1204 0,'21'8'448'0,"-21"-8"-348"0,77 0-32 0,-35 0 36 16,1 0-72-16,16 0-108 15,5 3 36-15</inkml:trace>
          <inkml:trace contextRef="#ctx0" brushRef="#br0" timeOffset="78418.7781">3611 5700 852 0,'-13'-7'316'0,"13"7"-248"0,13-4-16 0,-4 0 136 16,-1 4-112-16,9-3 32 15,9-1-64-15,-1 0-36 16,5 0-8-16,-8 4 0 16,-1 0 0-16,-4 0-188 15,4 8 104-15</inkml:trace>
          <inkml:trace contextRef="#ctx0" brushRef="#br0" timeOffset="77620.6553">2436 5659 612 0,'0'-30'228'0,"8"14"-180"0,1-10-12 16,-9 11 140 0,0 11-104-16,0-11 24 15,0 7-56-15,0-3 0 16,0 7-24-16,0 8-16 15,0 0-4-15,-4 22 64 16,-1 4-32-16,-7 16 40 16,3-1-36-16,-12 16 24 0,0-8-28 15,-9 7-8 1,4 1-12-16,-4 0 20 0,5-1-16 0,-5-18 92 16,17-1-56-16,-8-22 64 15,13 4-60-15,-1-30-4 16,18-9-28-16,3-21-20 15,14-1-4-15,8-15-192 16,0 11 108-16,9-3-96 16,-5 7 108-16,0 0-24 15,-8 15 60-15,0 8 16 16,-5 7 12-16,-12 16 28 16,-4 7-8-16,-14 4 68 15,10 4-44-15,-14-4 4 16,1 3-20-16,-9-3 24 15,8 4-24-15,-4-12 12 16,5-3-16-16,4-8-8 16,4 0 0-16,0-8-48 15,4 8 24-15,-4 0-28 16,0 0 28-16,0 8-8 16,4 7 16-16,0 12 104 15,5-1-48-15,-1 16 36 16,1-8-48-16,4 0 44 15,-1 0-44-15,5-19 12 0,0 4-28 16,0-19-8-16,5 4-4 16,-9-15-288-16,4-1 156 15,-9-11-404-15,5 5 296 0</inkml:trace>
        </inkml:traceGroup>
        <inkml:traceGroup>
          <inkml:annotationXML>
            <emma:emma xmlns:emma="http://www.w3.org/2003/04/emma" version="1.0">
              <emma:interpretation id="{726CA736-A8DC-471C-A5D8-E98E26F2568A}" emma:medium="tactile" emma:mode="ink">
                <msink:context xmlns:msink="http://schemas.microsoft.com/ink/2010/main" type="inkWord" rotatedBoundingBox="7075,5833 9604,5868 9589,6997 7059,6962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79628.0763">4446 5594 392 0,'0'-15'148'0,"0"8"-116"0,4-5-8 0,0 1 172 16,5 7-112-16,-9-7 80 16,4 7-96-16,-4-7 60 15,0 7-72-15,-8 4-48 16,3 4-8-16,-16 11 32 16,4 4-20-16,-17 15 44 15,4 0-32-15,-8 8 40 16,8-5-36-16,4 5 20 15,9-8-28-15,9-7 16 16,8-5-20-16,13-3 8 16,8-4-12-16,5-7 20 15,-1-4-20-15,1-8-92 16,3 4 44-16,-3-8-104 16,0 5 80-16,-9-5-32 15,0 4 52-15,-9 1 16 16,1 6 12-16,-9 9 48 15,4 3-24-15,-4 4 96 16,8 3-60-16,5 1 32 16,8 0-48-16,18-8 8 15,3 0-24-15,14-15 20 0,3 0-24 16,1-11 24-16,-9 3-24 0,-17-11 12 16,-4 4-12-16,-17-11 12 15,-9 7-16-15,-21-15 4 16,4 7-4-16,-21-7 4 15,4 8-8-15,-4-1-80 16,9 12 40-16,8 0-240 16,8 3 152-16</inkml:trace>
          <inkml:trace contextRef="#ctx0" brushRef="#br0" timeOffset="80578.6057">5085 6378 964 0,'-5'23'360'15,"5"-23"-280"-15,9-4-24 0,-1 0 40 16,5 0-64-16,8-11 16 16,9 0-32-16,13-19-8 15,-1 4-4-15,18-23 28 16,0 7-16-16,4-10-24 15,-5 6 4-15,-4-3-8 16,5 12 4-16,-22-16 32 16,1 8-12-16,-9-12-32 15,-5 12 12-15,-4-8-24 16,-8 12 16-16,-4 3 0 16,3 16 8-16,-3 7 8 0,-1 7 0 15,-8 16 60-15,0 7-32 0,0 16-4 16,0 7-12-16,0 8 24 15,-8 3-20-15,-1-7 20 16,5 0-20-16,-13-4 0 16,9-4-8-16,-1-7 28 15,9-4-20-15,0-8 40 16,9-3-32-16,-1-16-136 16,9 1 60-16,9-16-168 15,4 0 124-15,8-18-120 16,4 3 124-16,-7-19 12 15,-6 15 48-15,-7-7 172 16,-1 15-76-16,-13 7 180 16,-8 20-140-16,-8 7 84 15,4 7-108-15,-13 20 68 16,4-1-84-16,0 12 12 16,5 0-44-16,-1 4-12 15,9-8-12-15,-4-4 20 16,8-3-16-16,-4-5-108 15,0 1 48-15,0-8-216 16,-8-3 144-16</inkml:trace>
          <inkml:trace contextRef="#ctx0" brushRef="#br0" timeOffset="79977.0068">5106 5276 612 0,'21'-3'228'0,"-21"3"-180"16,30 3-12-16,-17 5 44 16,0 3-52-16,-1 12 68 15,5 4-56-15,-8 14 52 16,-1 1-52-16,-12 3 40 15,4-3-44-15,-13-4 52 16,5-4-52-16,-13-11 20 16,8-4-36-16,-9-12 28 15,14-3-32-15,-9-15-24 16,13 3 4-16,8-15 0 0,0 4 4 0,9-3-44 16,4 3 24-16,9 7-12 15,3 9 20-15,5 10 36 16,0 8-16-16,-4 8 8 15,0 0-8-15,-4 3-156 16,3 1 80-16,-7-1-660 16,-1 8 404-16</inkml:trace>
          <inkml:trace contextRef="#ctx0" brushRef="#br0" timeOffset="81644.1052">6226 6234 624 0,'-21'8'228'0,"21"-8"-176"0,-5 4-16 16,-3-4 160-1,16 0-116-15,-3-4 64 0,3-4-84 16,5 1 8-1,4-1-36-15,4-3-12 16,-8 3-12-16,12-7-8 0,-3 0 4 0,-1 4 12 16,0-1-8-16,-8 1-4 15,8 7 0-15,-12 0-24 16,4 8 12-16,-5 0 48 16,9 3-20-16,-13 9 44 15,14-1-36-15,-6-4 20 16,1 4-28-16,4-3 28 15,0-1-32-15,0-11 32 16,4 4-32-16,1-12-4 16,-1 1-8-16,0-12 28 15,1 7-16-15,-1-7-4 16,0 4-8-16,0-8-268 16,5 8 144-16</inkml:trace>
          <inkml:trace contextRef="#ctx0" brushRef="#br0" timeOffset="81156.1419">6434 5750 728 0,'-8'0'268'0,"8"0"-208"0,8-12-16 16,-3 9 152-1,-1 6-116-15,4-6 100 0,10-1-104 0,7-4-8 16,9 8-40-16,0-4-24 15,5 4-8-15,-1-3-48 16,0 6 24-16,0-3-196 16,-3 0 124-16</inkml:trace>
          <inkml:trace contextRef="#ctx0" brushRef="#br0" timeOffset="80893.4433">6767 5500 832 0,'-22'-19'308'0,"22"19"-240"0,-30-23-20 0,13 12 88 15,9 7-84-15,-13-7 40 16,4 3-52-16,-9 8-24 16,9 4-8-16,-13 11-8 15,9 4 0-15,-5 19 24 16,5 3-12-16,-9 12 76 15,9-3-52-15,8-1 12 16,9 0-28-16,4-11 16 16,8-4-24-16,1-7 24 15,12-5-24-15,9-10-260 16,0-1 136-16,4-11-320 16,0 0 244-16</inkml:trace>
        </inkml:traceGroup>
      </inkml:traceGroup>
    </inkml:traceGroup>
    <inkml:traceGroup>
      <inkml:annotationXML>
        <emma:emma xmlns:emma="http://www.w3.org/2003/04/emma" version="1.0">
          <emma:interpretation id="{83171B92-2913-4D55-819E-4B0B3EA12551}" emma:medium="tactile" emma:mode="ink">
            <msink:context xmlns:msink="http://schemas.microsoft.com/ink/2010/main" type="paragraph" rotatedBoundingBox="4812,7596 19977,6080 20107,7378 4941,88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FC236B-E927-4163-BC9A-F431C22FD017}" emma:medium="tactile" emma:mode="ink">
              <msink:context xmlns:msink="http://schemas.microsoft.com/ink/2010/main" type="inkBullet" rotatedBoundingBox="4812,7596 5923,7485 5990,8155 4879,8266"/>
            </emma:interpretation>
          </emma:emma>
        </inkml:annotationXML>
        <inkml:trace contextRef="#ctx0" brushRef="#br0" timeOffset="104763.8975">2232 7086 696 0,'0'-15'256'0,"4"15"-196"0,-4-4-20 0,0 0 136 16,4 0-104-16,0-7 52 15,5 4-76-15,-9-5 0 16,8 8-28-16,-8-7 24 16,5 7-28-16,-5-3 12 15,0 7-16-15,0-4-8 16,0 4 0-16,0-4-16 16,0 4 8-16,-5 8-4 15,5 3 0-15,-8 4 0 16,-5 8 0-16,-4 7 16 15,9 4-4-15,-14 15-12 16,9 8 4-16,-16 11 12 16,16-7-4-16,-13-4 8 15,9-12-8-15,-4-7 32 16,8-4-20-16,0-7 56 16,5-16-40-16,-1-11 12 15,9 0-28-15,5-19 0 0,3-7-8 16,5-24-8-16,4 9 4 15,9-12-104-15,3 3 56 0,5 9-8 16,1 11 32-16,-1 7 4 16,0 8 8-16,-5 3-28 15,1 12 20-15,-8 0 40 16,-1 15-12-16,-8-3-8 16,-5 3-8-16,-8 0 28 15,4 4-12-15,-16-4-32 16,3 4 12-16,-12-11-148 15,4-1 84-15,-9 1-56 16,5-4 76-16,-5-12 8 16,5 4 28-16,0-7 28 15,4 7-4-15,4-3 92 16,4 7-52-16,9 11 84 16,0 4-76-16,0 19 16 15,9 8-40-15,4-1 40 16,8-7-40-16,5 1 20 15,-1-1-32-15,1-12 36 16,4 1-32-16,-5-8 32 16,-4 0-32-16,-4-11-24 15,0-4 0-15,-8-4-176 16,-1 1 96-16,-8-9-268 16,5 8 196-16</inkml:trace>
        <inkml:trace contextRef="#ctx0" brushRef="#br0" timeOffset="105289.7956">2845 7525 704 0,'-13'8'264'0,"13"-8"-208"0,-4 11-12 0,4-7 212 15,8 3-148-15,1 1 52 16,8 3-92 0,13-3 0-16,4-1-36 0,4-3-108 15,5 0 40-15</inkml:trace>
        <inkml:trace contextRef="#ctx0" brushRef="#br0" timeOffset="105128.6839">2943 7306 1080 0,'0'-12'400'0,"0"12"-312"0,12-7-24 0,-3 7 88 15,0 0-96-15,8-4-4 16,12 4-32-16,-12 0-8 16,9 4-4-16,-5-1-128 15,1 9 64-15,-10-1-172 16,1 0 128-16</inkml:trace>
      </inkml:traceGroup>
      <inkml:traceGroup>
        <inkml:annotationXML>
          <emma:emma xmlns:emma="http://www.w3.org/2003/04/emma" version="1.0">
            <emma:interpretation id="{BC6F80C5-93F7-45AF-BE7F-8CA7B31172F4}" emma:medium="tactile" emma:mode="ink">
              <msink:context xmlns:msink="http://schemas.microsoft.com/ink/2010/main" type="line" rotatedBoundingBox="6557,7504 19986,6161 20107,7378 6679,8721"/>
            </emma:interpretation>
          </emma:emma>
        </inkml:annotationXML>
        <inkml:traceGroup>
          <inkml:annotationXML>
            <emma:emma xmlns:emma="http://www.w3.org/2003/04/emma" version="1.0">
              <emma:interpretation id="{0A1FA707-DCC5-4712-ABAB-36A160C9417D}" emma:medium="tactile" emma:mode="ink">
                <msink:context xmlns:msink="http://schemas.microsoft.com/ink/2010/main" type="inkWord" rotatedBoundingBox="6581,7746 9575,7446 9671,8411 6678,8711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06626.0724">3897 7196 632 0,'8'-4'236'0,"-8"4"-184"0,4-15-16 0,-4 15 132 16,0 0-100-16,0 0 60 15,0 0-72-15,0-8 28 16,0 1-48-16,-4 7 8 16,4 0-28-16,-8-4 0 15,3 8-8-15,-3-4 12 16,8 15-12-16,-13-8 40 16,4 12-24-16,-8 15 32 15,9 0-32-15,-9 12 40 16,8-1-36-16,-8 5-4 15,9-5-16-15,4-7 12 16,4-8-12-16,4-7 4 0,4 0-4 16,1-16 4-16,4 1-8 0,4-16-80 15,4-3 40-15,-4-16-32 16,4 5 44-16,-4-16-68 16,5 7 52-16,-5-3 8 15,0 8 20-15,-9-1 56 16,5 20-24-16,-13-1 68 15,4 16-48-15,-4 7 52 16,0 11-52-16,4 5 8 16,9 3-32-16,4-4 8 15,9-3-12-15,4-5 0 16,4-3-4-16,4-11 4 16,0-1-8-16,1-10 8 15,-5-1-8-15,-9-11-4 16,-3-1 4-16,-10-10 4 15,5-1-4-15,-12-10 8 16,12 10-8-16,-13-15-12 16,0 16 4-16,0-1-16 15,5 5 12-15,4 3-304 16,0 11 172-16</inkml:trace>
          <inkml:trace contextRef="#ctx0" brushRef="#br0" timeOffset="107197.0547">4582 7514 892 0,'-13'64'332'0,"13"-64"-260"0,0 53-20 0,0-30 124 16,0 0-108-16,0-1 0 16,13 5-44-16,-4-12 12 15,8 0-24-15,-5-7 48 16,10-5-32-16,-1-6 4 16,-4-1-20-16,-4-11 0 15,8 0-4-15,0-20 4 16,9 5-8-16,0-30-72 15,0 3 36-15,4-19-48 16,-4 16 44-16,4-5 4 16,-9 16 16-16,-3 4 28 15,-1 10-4-15,-8 1 92 16,-5 12-52-16,1 3 76 16,-5 4-72-16,0-4 36 15,0 19-52-15,1-8-20 16,-1 8-8-16,0-7 8 15,9 7-8-15,8-8 24 16,5 8-20-16,21-4-4 16,8 0-4-16,22-7 48 0,-5 11-28 15,5-11-20-15,-13 14-4 0,-5-10 24 16,-8 7-12 0,-17 0 12-16,-12 0-12 0,-1-8 28 15,-4 8-24-15,-13 0-4 16,5 0-8-16,-1 0-164 15,-3 0 88-15</inkml:trace>
          <inkml:trace contextRef="#ctx0" brushRef="#br0" timeOffset="107888.0981">5063 7801 748 0,'5'4'276'0,"-5"-4"-216"16,-9 0-16-16,13-4 144 15,5 1-112-15,4-5 60 16,-1 1-80-16,5-12-8 15,5 0-28-15,3-19-20 16,5 8-4-16,0-23 4 16,8 7 0-16,-8-14-12 15,-4 10 8-15,-5-3 28 0,-4 15-12 16,-9 4 40-16,-3 12-28 0,-5 7 12 16,0 3-20-16,-13 12 8 15,13 12-12-15,-13 10 20 16,5 12-20-16,-9 8-20 15,12 0 0-15,-12 3 4 16,13-3 4-16,-13-4 16 16,8-4-8-16,1-8-4 15,8 1 0-15,-4-12 12 16,4 0-8-16,0-11-40 16,8-1 20-16,1-10-44 15,8-1 36-15,0-14-48 16,4-1 40-16,0-15-36 15,1 8 32-15,-1-8 28 16,0 11 4-16,-12 1 20 16,8 3-12-16,-13 8 84 15,13 11-48-15,-8 4 12 16,-5 4-32-16,4 4-12 16,5 11-8-16,-4-4 12 15,3 4-8-15,-3 3-12 16,4 5 0-16,-9-1 20 15,0-3-8-15,-4 0-12 16,0-1 0-16,-4 1 4 16,4-4 0-16,-4-4 0 15,8 0 0-15,-4-7 24 16,8 3-12-16,1-7-108 0,0 4 48 0</inkml:trace>
          <inkml:trace contextRef="#ctx0" brushRef="#br0" timeOffset="109028.1436">5604 7253 436 0,'-4'0'160'0,"4"0"-124"0,4 0-8 0,-4 0 116 16,0 0-84-16,0 0 116 16,0 0-100-16,0 0 60 15,0 0-80-15,0 0 56 16,0 0-60-16,0 0 40 16,0 0-52-16,-4 0 32 15,4 7-40-15,-9 1 16 16,9 3-28-16,-8 4 0 15,-5 4-12-15,-8 15 28 16,12 0-20-16,-12 12 40 16,12-1-32-16,-12-3-12 15,8-1-8-15,1-7 28 16,3-3-16-16,9-5-188 16,4-3 88-16,1-8-396 0,7 0 268 15</inkml:trace>
          <inkml:trace contextRef="#ctx0" brushRef="#br0" timeOffset="108397.9523">5655 7120 320 0,'-13'-19'120'0,"13"19"-96"16,9-15-4-16,-9 7 88 16,0 8-64-16,0-11 140 15,0 11-104-15,0 0 80 16,0 0-96-16,0-8 92 15,0 8-92-15,0 0 32 16,0 0-56-16,0 0 40 16,0 0-48-16,0 0 64 15,0 0-56-15,0 8 52 16,4-8-52-16,0 0 52 16,1 0-56-16,-5 0 56 0,17 11-56 0,-4-7 12 15,16 0-32-15,27-4 28 16,-5 0-28-16,51-4 4 15,0 0-12-15,34-7 4 16,-25 3-8-16,4-7-4 16,0 12 4-16,-25-5 4 15,-18 0-4-15,-30 1-20 16,-12 3 8-16,-21 0-120 16,-18 4 72-16</inkml:trace>
          <inkml:trace contextRef="#ctx0" brushRef="#br0" timeOffset="110513.6084">5932 7866 664 0,'0'-8'244'0,"0"8"-188"0,8-7-16 0,-8 3 128 16,9 4-100-16,-5-8 24 15,13 5-52-15,-4-5 16 16,4 4-28-16,4-3 36 15,1 3-36-15,-1-8-24 16,13 9-4-16,-4-1 24 16,-9 4-12-16,5-4-4 15,-5 8-4-15,-8-4 12 16,8 7-8-16,-12 1 16 16,3 3-16-16,5 1 24 15,-4-1-20-15,0 0 4 16,4 1-8-16,-4-5 12 15,4 1-12-15,0-8 4 16,0 4-4-16,0-8 20 16,0 0-16-16,-9-7-12 15,9 3-4-15,5-7-148 16,-9 8 84-16,8-1-552 16,-4 4 340-16</inkml:trace>
          <inkml:trace contextRef="#ctx0" brushRef="#br0" timeOffset="109643.7811">6405 7313 404 0,'0'-7'148'0,"0"7"-112"0,8 0-12 16,-8 0 232-1,0 0-144-15,0 0 60 16,4 0-100-16,-4 0 52 16,0 0-68-16,0-4 48 15,0-4-60-15,0 1 60 16,0 7-64-16,-12 0 8 0,3 0-28 0,-12 0 32 15,8 7-28-15,-17-3-24 16,9 4 0-16,-9-1 44 16,9 1-24-16,-17 11 24 15,16-4-24-15,-12 7 8 16,17-3-16-16,-4 8 12 16,17 7-16-16,-5-4 24 15,9 1-20-15,0-5 4 16,13 1-8-16,8-1 4 15,9-3-8-15,8-8 8 16,-4 0-8-16,9-7-48 16,-13-1 28-16,0-3-104 15,-1 4 68-15,-7-5-92 16,-10 1 84-16,5-4-140 16,-8 4 116-16</inkml:trace>
          <inkml:trace contextRef="#ctx0" brushRef="#br0" timeOffset="109962.2573">6179 7510 684 0,'0'-4'252'0,"0"4"-192"0,8 4-20 0,-8 0 136 16,0 0-104-16,0-4 76 16,0 0-84-16,9 0 8 15,-5 7-40-15,13-3 32 16,-4 3-36-16,8-10 4 16,1 3-20-16,7-4 12 15,1 4-16-15,0-8 16 16,0 1-16-16,-9 7-224 15,-8 0 120-15,-5 7-248 16,5 1 196-16</inkml:trace>
        </inkml:traceGroup>
        <inkml:traceGroup>
          <inkml:annotationXML>
            <emma:emma xmlns:emma="http://www.w3.org/2003/04/emma" version="1.0">
              <emma:interpretation id="{C2575BC1-366F-4C5C-AF44-32BC96600867}" emma:medium="tactile" emma:mode="ink">
                <msink:context xmlns:msink="http://schemas.microsoft.com/ink/2010/main" type="inkWord" rotatedBoundingBox="12852,6904 14545,6735 14644,7734 12952,7903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73296.5812">11021 6430 364 0,'12'-15'132'0,"-12"15"-100"0,0-30-12 16,0 15 176 0,0 7-112-16,-4-11 44 0,0 8-76 0,0-8 16 15,-1 7-40-15,-7-3-36 16,-1 8 4-16,-9-5 0 16,5 9 4-16,-4-5 32 15,4 8-16-15,-13-4 4 16,5 4-12-16,-18 0 12 15,9 8-12-15,-17-1-4 16,4 5 0-16,-4 3-4 16,8 0 0-16,1 4 0 15,8 0 0-15,0 4 16 16,8-1-8-16,1 1 24 16,8 3-20-16,0 5 4 15,4-1-8-15,4 8 4 16,9 3-8-16,9 1 16 15,4 0-12-15,16-1 16 16,1-3-16-16,13-4 16 16,4-7-16-16,-1-8 32 15,1-4-24-15,-4-8 12 16,-9-3-16-16,0-11-24 16,-13 3 4-16,-12-11-112 15,4 3 68-15,-13-10-208 16,0 7 144-16</inkml:trace>
          <inkml:trace contextRef="#ctx0" brushRef="#br0" timeOffset="373564.2948">10450 6593 332 0,'-4'-15'120'0,"4"15"-92"0,17-12-8 0,-9 5 148 15,1 3-96-15,4-7 88 16,4 3-96-16,0-3 20 16,4 7-48-16,-8-4-4 15,8 8-20-15,-13-3 44 16,14 3-28-16,-5 0-24 16,-4 7-4-16,16-3 36 15,1-4-24-15,4 7 8 16,5 1-12-16,-5-4 4 15,4 0-8-15</inkml:trace>
          <inkml:trace contextRef="#ctx0" brushRef="#br0" timeOffset="374030.0656">10131 7293 384 0,'-17'0'140'0,"17"0"-108"0,25-7-8 0,-12-1 100 16,4 0-72-16,4-11 32 16,1 12-48-16,7-12-24 15,1 4-4-15,-9-4 0 16,1 8-4-16,-5-1-12 16,4 5 4-16,0-1-16 15,-8 8 12-15,0 0 56 16,0 4-24-16,-1 0 52 15,1 3-44-15,0 1 28 16,4 11-32-16,9-4-16 16,3 4-8-16,1-8 28 15,8 8-16-15,5-11 32 16,0-5-32-16,-1-3 12 16,-3-3-16-16,-1-16 20 15,0 4-20-15</inkml:trace>
          <inkml:trace contextRef="#ctx0" brushRef="#br0" timeOffset="374396.6161">11502 6729 768 0,'0'-11'284'0,"0"11"-220"0,55-8-20 15,-21 1 12 1,0-1-40-16,30-7-244 16,8 7 124-16</inkml:trace>
          <inkml:trace contextRef="#ctx0" brushRef="#br0" timeOffset="374376.4872">11583 6487 800 0,'8'-8'296'0,"-8"8"-232"0,21-3-16 0,-8-1 20 16,-4 4-48-16,4-4-8 15,-1 4-8-15,1 4-236 16,4 3 128-16</inkml:trace>
        </inkml:traceGroup>
        <inkml:traceGroup>
          <inkml:annotationXML>
            <emma:emma xmlns:emma="http://www.w3.org/2003/04/emma" version="1.0">
              <emma:interpretation id="{E51FD538-79C4-4E43-B6AF-90CD5DE63808}" emma:medium="tactile" emma:mode="ink">
                <msink:context xmlns:msink="http://schemas.microsoft.com/ink/2010/main" type="inkWord" rotatedBoundingBox="15147,6645 18233,6336 18355,7554 15268,786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75702.6332">13465 6487 676 0,'4'-4'248'0,"-4"4"-192"0,17 0-16 15,-8 0 84 1,3 0-76-16,5 0 0 15,5 4-32-15,-1-4-12 16,5 4 0-16,3-4-164 16,1 3 88-16,4-3-376 15,5 0 248-15</inkml:trace>
          <inkml:trace contextRef="#ctx0" brushRef="#br0" timeOffset="375900.1592">14091 6430 300 0,'-9'-4'112'0,"9"4"-88"0,-4 8-8 0,4-4 92 16,4-1-64-16,-8 5 124 16,4 7-96-16,-9 19 52 15,5 4-68-15,-9 34 0 16,1 0-32-16,-10 11 12 15,5-3-20-15,-8-12 52 16,3-8-36-16,-12-14 80 16,9-8-60-16,-13-12 44 15,3-7-56-15,-11-15 32 16,12 0-40-16,-5-23-152 16,18-4 68-16</inkml:trace>
          <inkml:trace contextRef="#ctx0" brushRef="#br0" timeOffset="376147.8174">14116 5980 728 0,'43'-27'268'0,"-43"27"-208"0,47 8-16 16</inkml:trace>
          <inkml:trace contextRef="#ctx0" brushRef="#br0" timeOffset="377527.5727">14559 6669 476 0,'4'-16'176'0,"-4"16"-136"0,-12-3-12 0,-1 3 92 15,4 3-72-15,-12 9 32 16,4 3-44-16,-4 11-4 16,-1 1-20-16,10 11 44 15,-5-4-28-15,8 7 4 16,9 5-20-16,9-12 0 16,-1-4-4-16,5-3 20 15,8-8-16-15,18-4 4 16,-5-8-8-16,17-3-76 15,-13 0 36-15,5-12-24 16,-1 5 36-16,-12-13 8 16,0 5 12-16,-17 0 24 15,4 7-12-15,-17 0 48 16,0 8-32-16,0 3 40 16,0 5-40-16,0-1 4 15,12 4-20-15,10-7 12 16,7-1-16-16,14-7 24 15,-5 0-20-15,14-11-40 16,-1 4 16-16,-9-20 0 16,1 4 12-16,-13-14 0 15,-9 2 0-15,-21-10-12 16,0 7 8-16,-21-3-4 16,-1 10 0-16,1 9-124 15,4 10 72-15</inkml:trace>
          <inkml:trace contextRef="#ctx0" brushRef="#br0" timeOffset="377004.663">14444 6502 476 0,'13'-8'176'0,"-13"8"-136"0,21-7-12 0,-8 7 128 16,4-4-92-16,9 0 88 15,-1 4-88-15,22-3-4 16,0 3-40-16,12-4-12 16,-3 8-4-16,16-8 4 15,-8 4-4-15,8-4 16 16,1 0-12-16,-14-3-116 16,5 7 56-16,-21-8-92 15,4 8 80-15</inkml:trace>
          <inkml:trace contextRef="#ctx0" brushRef="#br0" timeOffset="376522.8142">14823 5832 416 0,'0'-11'152'0,"0"11"-116"0,4 19-12 0,-4-12 20 16,5 5-28-16,-5 14 144 15,4 8-88-15,0 19-4 16,0 4-44-16,-4 0 20 16,5 3-28-16,-10-7 56 15,1-4-40-15,-4-15 56 16,3-7-52-16,-12-16 20 15,9 1-36-15,-22-20 16 16,9-3-20-16,-5-20 8 16,9 5-12-16,4-23-24 15,9 3 4-15,0-7-112 16,8 8 68-16,0 0-16 16,9 10 44-16,-4 5 4 0,3 11 12 15,1 0-12-15,4 8 12 16,-4 0 48-16,4 3-20 15,4 4 8-15,1 4-16 0,12 0 36 16,4 4-24-16,22 0 4 16,-1 3-16-16,22 1 20 15,0 7-20-15,-4-4-56 16,-13 1 20-16,-13-1-192 16,-9 4 120-16</inkml:trace>
          <inkml:trace contextRef="#ctx0" brushRef="#br0" timeOffset="375111.0601">12941 6313 280 0,'-4'-27'104'0,"4"27"-84"0,-9-4 0 16,1 1 4-1,8 6-16-15,-9-6 112 0,9 3-68 0,-13-4 24 32,5 0-44-32,-13 0 56 0,8 4-48 0,-17-3 44 15,5 6-48-15,-22 1 0 16,4 4-24-16,-17 3 36 15,18 4-24-15,-9 4 48 16,8 4-40-16,9 3 12 16,0 5-28-16,9-1 20 15,3 0-24-15,9 4 32 16,9-4-28-16,8 5 32 16,9-1-32-16,9 0 20 15,3 0-20-15,13-8 8 16,5 1-12-16,-5-12 28 15,1 0-24-15,-1-7-76 16,0-5 32-16,-8-6-104 16,-4 3 72-16,-9-8-172 15,-5 4 128-15</inkml:trace>
          <inkml:trace contextRef="#ctx0" brushRef="#br0" timeOffset="375477.5629">12362 6544 664 0,'-4'-12'244'0,"4"12"-188"0,8-7-16 15,5 3 100 1,4 0-84-16,21-3 60 0,5-1-72 0,12 0 4 16,1 8-28-16,3 0-12 15,5 8-4-15,-13-4-112 16,0 3 60-16,-8-3-164 15,-1 4 116-15,-3-5-384 16,3 1 268-16</inkml:trace>
        </inkml:traceGroup>
        <inkml:traceGroup>
          <inkml:annotationXML>
            <emma:emma xmlns:emma="http://www.w3.org/2003/04/emma" version="1.0">
              <emma:interpretation id="{C24AC4AA-200A-4E8A-9E4D-E1D839998CAE}" emma:medium="tactile" emma:mode="ink">
                <msink:context xmlns:msink="http://schemas.microsoft.com/ink/2010/main" type="inkWord" rotatedBoundingBox="19276,6495 20012,6421 20026,6562 19290,6636"/>
              </emma:interpretation>
              <emma:one-of disjunction-type="recognition" id="oneOf30">
                <emma:interpretation id="interp42" emma:lang="" emma:confidence="1">
                  <emma:literal>m</emma:literal>
                </emma:interpretation>
                <emma:interpretation id="interp43" emma:lang="" emma:confidence="0">
                  <emma:literal>~</emma:literal>
                </emma:interpretation>
                <emma:interpretation id="interp44" emma:lang="" emma:confidence="0">
                  <emma:literal>z</emma:literal>
                </emma:interpretation>
                <emma:interpretation id="interp45" emma:lang="" emma:confidence="0">
                  <emma:literal>Z</emma:literal>
                </emma:interpretation>
                <emma:interpretation id="interp46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416923.2989">16450 6010 312 0,'0'-15'112'0,"8"15"-84"15,-3-15-12-15,3 11 100 0,1-4-68 16,3 1 0-16,-3-1-32 15,12-3 16-15,0 3-20 16,1 1-4-16,3-1-4 16,1 1-4-16,-1 3 0 15,-3 0 8-15,-1 0-4 16,0 0-20-16,1 4 8 16,3-3 12-16,-8 3 0 15,0 0-4-15,0 0 4 16,0 0 12-16,-4 3-8 15,0 1 16-15,0 4-16 0,-9-1 24 16,9 5-20-16,-5-1-4 16,1 4-4-16,-1 0 12 0,5 0-8 15,4-3 16-15,-4-1-16 16,8-7 48-16,0-4-28 16,-4-4-32-1,5 0 0-15,-1-3 16 16,-4-1-4-16,0 1-4 15,-4 3 0-15,-5 0-4 16,1 4 0-16,-1 0-12 16,5 0 8-16,-4-4 4 15,3 4 0-15,1-3 8 0,-4-5-4 16,-1 0-80-16,-4 1 40 16,-4 3-128-16,-8 4 92 15,-9 8-236-15,-4 7 168 16,-9 11 4-16</inkml:trace>
        </inkml:traceGroup>
      </inkml:traceGroup>
    </inkml:traceGroup>
    <inkml:traceGroup>
      <inkml:annotationXML>
        <emma:emma xmlns:emma="http://www.w3.org/2003/04/emma" version="1.0">
          <emma:interpretation id="{4FB46A0D-45DB-4FB3-BA0C-D925EBD8792E}" emma:medium="tactile" emma:mode="ink">
            <msink:context xmlns:msink="http://schemas.microsoft.com/ink/2010/main" type="paragraph" rotatedBoundingBox="342,9007 21379,7839 21515,10302 479,11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A7CC5D-2CEC-4303-9D9D-1A481C0A0087}" emma:medium="tactile" emma:mode="ink">
              <msink:context xmlns:msink="http://schemas.microsoft.com/ink/2010/main" type="line" rotatedBoundingBox="342,9007 21379,7839 21493,9889 456,11056"/>
            </emma:interpretation>
          </emma:emma>
        </inkml:annotationXML>
        <inkml:traceGroup>
          <inkml:annotationXML>
            <emma:emma xmlns:emma="http://www.w3.org/2003/04/emma" version="1.0">
              <emma:interpretation id="{69ED47BA-8BF0-4015-B059-80ECEB41B49C}" emma:medium="tactile" emma:mode="ink">
                <msink:context xmlns:msink="http://schemas.microsoft.com/ink/2010/main" type="inkWord" rotatedBoundingBox="342,9007 3736,8818 3820,10335 426,10523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6789.6518">145 8653 372 0,'4'-7'140'0,"-4"7"-112"0,9-8-4 0,-5 1 100 15,0 7-72-15,5-4 68 16,-1 0-68-16,1-4 48 16,4 8-56-16,-5-3 60 15,1 3-64-15,-5-8 36 16,4 8-44-16,-8-8 24 15,5 8-28-15,-5 0 8 16,0 0-20-16,0-7 0 16,0 14-8-16,0-7-8 15,0 8 4-15,-5 0 12 16,5-1-8-16,-4 23 40 16,0 8-24-16,-5 4 4 15,1 7-16-15,-5 12 20 0,-4-1-20 16,-4 1-4-1,8-4-4-15,-17 11 12 0,9-4-8 16,0-3 32-16,4-4-24 0,0-12 12 16,8-3-16-16,1-12 36 15,3-7-24-15,-3-16 20 16,8 1-24-16,-4-16-204 16,8-3 100-16,4-16-232 15,5 1 180-15</inkml:trace>
          <inkml:trace contextRef="#ctx0" brushRef="#br0" timeOffset="128654.4629">107 9210 580 0,'-5'-12'216'0,"5"12"-168"0,5-7-12 15,-5 3 208 1,4 0-140-16,0-3 132 16,9-1-132-16,4-3 40 15,9-1-84-15,12 1 36 16,4 3-56-16,10 1 24 16,-10 7-36-16,5 0 0 15,0 4-16-15,-9-4 0 16,-4 3-4-16,-4 1 4 0,-4 0-8 0,-9-4 16 31,0 4-12-31,-9-8-116 0,5 4 56 0,-5-8-304 16,1 1 196-16</inkml:trace>
          <inkml:trace contextRef="#ctx0" brushRef="#br0" timeOffset="128649.448">848 8589 572 0,'8'-11'208'0,"-8"11"-160"0,9-4-12 15,-9 0 164 1,0 8-116-16,0-4 28 16,4 4-68-16,-4-1 44 15,0 9-52-15,0 7 56 16,8 7-56-16,-8 16 12 16,0-4-32-16,-8 11 20 15,4 4-24-15,-13 7 24 16,-5-3-24-16,-7 15 24 0,7 0-24 0,-8 15-12 15,9-7-4 1,0-5 20-16,8-7-8 0,-4-11 32 16,9-8-24-16,-1-11 12 15,5-7-16-15,-5-12-60 16,9-4 24-16,-8-8-252 16,3-3 152-16,-3-12-328 15,4 5 256-15</inkml:trace>
          <inkml:trace contextRef="#ctx0" brushRef="#br0" timeOffset="128658.9741">371 8297 560 0,'0'-15'208'0,"0"15"-164"0,4-4-8 16,-4 1 164-1,0 6-116-15,0-3 88 16,0 0-100-16,0 0 32 16,0 0-60-16,4 4 80 15,5 4-68-15,4-1 52 16,-1 5-64-16,10-5 68 15,3 1-64-15,9-12 20 0,0 4-40 16,13-7 0-16,4-1-16 0,5-3 12 16,-1 7-16-16,-8-4-12 15,-5 8 0-15,-8-4 12 16,-8 4-4-16,-18-3-12 16,1 6 4-16,-9-3-288 15,0 0 160-15,0 0-396 16,0 0 296-16</inkml:trace>
          <inkml:trace contextRef="#ctx0" brushRef="#br0" timeOffset="133350.9599">-2444 9172 600 0,'-8'-8'224'0,"8"8"-176"0,0 0-12 16,0-7 116-16,0 14-92 0,8-7 80 16,-4 0-80-16,-4 0 56 15,9 0-64-15,12 0 24 16,-4 0-44-16,9 0 36 16,-5 0-40-16,-4 0 28 15,17 0-28-15,-4 0 0 16,0 8-16-16,-9-4 0 15,9-1-4-15,-9-3 4 16,0 0-8-16,-12 0-64 16,4 0 32-16</inkml:trace>
          <inkml:trace contextRef="#ctx0" brushRef="#br0" timeOffset="129041.9922">-1622 8983 508 0,'0'0'188'0,"0"0"-148"0,8 0-8 16,-8 0 44 0,0 0-48-16,0 3 24 15,0 1-32-15,0 0 60 16,0 7-44-16,0 12 28 15,0 7-36-15,-4 31 8 16,-4 3-20-16,-5 20 0 16,-4-5-8-16,-9-7 100 15,9-8-60-15,-17-11 76 16,9-11-68-16,-9-8 24 16,4-8-48-16,-9-10 24 0,10-5-28 0,3-19-204 15,9-3 96-15</inkml:trace>
          <inkml:trace contextRef="#ctx0" brushRef="#br0" timeOffset="129183.369">-1601 8437 800 0,'13'-3'296'0,"-13"3"-232"0,30 15-16 0,-17-8 8 16,-1 5-40-16</inkml:trace>
          <inkml:trace contextRef="#ctx0" brushRef="#br0" timeOffset="129986.8579">-1337 8979 456 0,'-4'-8'168'0,"4"8"-128"0,0-4-16 0,0 1 104 16,0 6-76-16,0-6 32 16,0 3-48-16,0-4-12 15,0 4-16-15,-9 4 12 16,9 3-12-16,-8 5 16 16,-1 7-16-16,-8 3 48 15,9 1-28-15,-5 7 40 16,0 4-40-16,-4 4-4 15,13-4-16-15,4-3 4 16,4-5-8-16,0-3 8 16,5-8-8-16,0-15 32 15,3 0-20-15,1-11 4 16,4-1-12-16,-8-11-40 0,3 8 16 0,-12-11-48 16,13 7 36-16,-13-4 16 15,9 12 8-15,-9-1-24 16,8 12 16-16,-16 8 68 15,8 3-32-15,-9 8 12 16,18 8-24-16,-9 3-8 16,21 4 0-16,-4-4 20 15,-4 1-12-15,8-12 12 16,9 0-12-16,-9-16-8 16,5-3 0-16,-1-7 4 15,-3-5-4-15,-10-14 16 16,-3 3-12-16,-1-15 4 15,1 8-4-15,-5-8-24 16,5 8 8-16,-1-4-32 16,5 15 24-16,4-4-64 15,4 8 44-15</inkml:trace>
          <inkml:trace contextRef="#ctx0" brushRef="#br0" timeOffset="130916.9157">-1264 9880 780 0,'4'7'288'0,"-4"-7"-224"0,17-19-20 0,0 4 68 16,8 0-72-16,14-8 0 15,3 4-24-15,9-11 8 16,-4 4-16-16,4-16-12 16,0 4 0-16,-8-22-16 15,-5 3 12-15,-8-19-4 16,-4 8 4-16,-5-8 16 15,0 27-4-15,1-4 84 16,-10 11-44-16,-3 1 68 16,-1 14-64-16,5 1 20 15,-4 11-40-15,-9 0 36 16,8 7-36-16,-8 0-32 16,0 8 0-16,0 0-8 15,0 8 4-15,-8 3 0 16,8 8 0-16,-9 8 24 15,-4 7-8-15,5 15-4 16,-1 4 0-16,-3-4 4 16,12 0-4-16,-9 1 8 15,9-12-8-15,0-16 8 16,9 5-8-16,-1-20 24 0,1 1-16 16,-1-23 4-16,5 3-8 0,0-18-52 15,-1 4 28-15,6-20-52 16,-1 5 40-16,0-9-36 15,4 9 32-15,-4-1-16 16,0 8 28-16,0 4 8 16,0 7 12-16,-8 4 44 15,3 8-24-15,-3-1 8 16,-5 5-16-16,5-1-16 16,3 8 0-16,-12-4 4 15,9 4 0-15,-1-3 16 16,-3 6-8-16,-5-3 24 15,4 4-20-15,-4-4 24 16,0 0-24-16,0 0-4 16,0 8-4-16,-4-1 12 15,-1 1-8-15,-3-1-12 16,-1 5 0-16,5-1 28 16,-4 1-12-16,-1 6 4 15,1 1-8-15,-5 8 56 16,4-1-36-16,-8 5 16 15,9 3-28-15,-9 0 0 16,8-4-8-16,1 4 48 16,3-4-32-16,5-3 0 15,9-4-16-15,8-4 12 16,4-4-12-16,5-8 4 0,4 1-4 16,-1-8-252-16,-3 0 132 15,-9-8-316-15,-4 5 240 0</inkml:trace>
        </inkml:traceGroup>
        <inkml:traceGroup>
          <inkml:annotationXML>
            <emma:emma xmlns:emma="http://www.w3.org/2003/04/emma" version="1.0">
              <emma:interpretation id="{CE546FEC-4B1D-4B3F-B027-E7B5376E0DFD}" emma:medium="tactile" emma:mode="ink">
                <msink:context xmlns:msink="http://schemas.microsoft.com/ink/2010/main" type="inkWord" rotatedBoundingBox="4330,9682 4770,9657 4790,10004 4349,10028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34437.5079">1512 9414 860 0,'8'0'320'0,"-8"0"-248"0,39-11-20 15,-22 7 92 1,8 4-88-16,9-4 68 16,5 0-72-16,-1 4-20 15,-4 4-20-15,-4 0-20 0,4 4 4 0,-8-1 28 16,-1 5-12-16,-8-9 4 16,0 1-8-16,-4-4-156 15,4 0 80-15,-4-4-552 16,4 4 340-16</inkml:trace>
          <inkml:trace contextRef="#ctx0" brushRef="#br0" timeOffset="134175.8133">1763 9100 436 0,'4'-4'160'0,"-12"4"-124"0,-1 0-8 0,5 0 184 16,8 0-120-16,-8 0 148 16,0 0-136-16,0 0 60 15,4 0-96-15,-5 0 36 16,10 0-64-16,-1 0 32 15,4 4-40-15,5 0 0 16,4 0-20-16,0-4 12 16,5 3-16-16,-1 1-4 15,4 0 0-15,-8 0-4 16,0-1 0-16,-8 1-12 16,4 4 8-16,-9-8-156 15,0 4 88-15,-8-1-340 16,4 5 228-16</inkml:trace>
        </inkml:traceGroup>
        <inkml:traceGroup>
          <inkml:annotationXML>
            <emma:emma xmlns:emma="http://www.w3.org/2003/04/emma" version="1.0">
              <emma:interpretation id="{67E7F13A-2660-4CAE-B254-1F89A1E3C095}" emma:medium="tactile" emma:mode="ink">
                <msink:context xmlns:msink="http://schemas.microsoft.com/ink/2010/main" type="inkWord" rotatedBoundingBox="5807,9250 8052,9125 8107,10115 5862,10240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5511.9141">3032 9017 560 0,'-17'-8'208'0,"17"8"-164"0,-13-4-8 15,5 1 244 1,8 3-160-16,-4-4 64 16,4 4-108-16,0-8 8 15,4 4-48-15,4-3 12 16,9 3-28-16,5-4 8 15,3 8-16-15,14-7-8 16,-1 7 0-16,21-4 20 16,1 4-12-16,12-4 24 15,-3 4-24-15,-1-3 12 0,-9 6-12 16,-8-3 36-16,-8 0-24 16,-13 0 48-16,-9 0-40 15,-4 0 20-15,-4 0-32 16,-5-3 0-16,-8 6-12 0,-12 5-16 15,7-1 4 1,-7 1 4-16,7 0 0 0,-12-5-12 16,0 13 8-16,-13 2 4 15,5 1 0-15,-18 15 0 16,9 8 0-16,-13 19-20 16,13-1 12-16,-8 5 4 15,12-5 4-15,-4-7 8 16,13-11-4-16,-5-8-4 15,9-8 4-15,0-10 40 16,4-5-24-16,-4-19 0 16,4 1-12-16,-4-24 4 15,5 1-8-15,-10-23 8 16,10 4-8-16,-10-12-4 16,10 12 4-16,-6 0-24 15,6 11 12-15,-5 0 4 16,4 12 4-16,-4-5 0 15,8 9 0-15,-3-1-12 16,7 12 8-16,-3-1-4 16,8 5 0-16,-4 3-28 0,8 4 20 0,0 4-100 15,5 3 64-15,3 5-300 16,1 3 192-16</inkml:trace>
          <inkml:trace contextRef="#ctx0" brushRef="#br0" timeOffset="136068.3893">4416 9092 756 0,'-13'-15'280'0,"13"15"-216"0,9-7-20 0,-13 3 216 16,4 4-152-16,-5-4 8 15,5 4-68-15,-17 4-16 16,4 3-20-16,-21 5-8 16,0-1 0-16,-30 8 12 15,5 8-8-15,-18 7 48 16,9 4-28-16,0-1 64 16,17 1-52-16,0-11 0 15,17-1-24-15,4-11-72 16,17-3 28-16,9-16-356 15,12 0 208-15</inkml:trace>
          <inkml:trace contextRef="#ctx0" brushRef="#br0" timeOffset="135828.7525">3871 9036 624 0,'-9'-12'228'0,"9"12"-176"0,9 0-16 0,-5 0 140 15,1 4-104-15,3 0 96 16,5 7-100-16,4 8 64 16,0 8-76-16,8 18 40 15,5 8-56-15,9 11 32 16,3-3-40-16,-4 0 8 16,1-8-24-16,-5-8 0 15,-4-7-8-15,-9-12 28 16,0-7-20-16,-8-11-232 15,4-4 112-15,-13-16-468 16,5-3 320-16</inkml:trace>
          <inkml:trace contextRef="#ctx0" brushRef="#br0" timeOffset="136889.1689">4642 9206 600 0,'-34'-11'224'0,"34"11"-176"0,-13 0-12 0,9 0 228 15,8 0-152-15,4 0 52 16,9 0-96-16,18 0 64 16,-1 0-76-16,12 0 80 15,1 0-80-15,4 0 24 16,0 0-44-16,-4 0-12 15,-8 0-16-15,-5 0-96 16,-5 0 52-16,-7-8-236 16,-1 8 152-16,-8-4-440 15,0 4 312-15</inkml:trace>
          <inkml:trace contextRef="#ctx0" brushRef="#br0" timeOffset="136608.8986">5234 8865 716 0,'0'-19'264'0,"0"19"-204"0,-22-11-16 16,10 3 72-1,3 8-72-15,-17-3-8 16,5 3-24-16,-17-4-12 16,4 8 4-16,-13-4 20 15,4 0-12-15,-3 0 12 0,7 0-12 0,1 0 80 16,12 0-48-16,1-8-12 15,8 8-20-15,4 0 16 16,4 8-16-16,1-1 24 16,4 5-24-16,-5 10 4 15,5 5-8-15,-5 7 36 16,5 0-20-16,-4 15-12 16,3-7-8-16,1 7 20 15,4 8-12-15,-4 0-4 16,8-4-4-16,-8-4-4 15,4-8 0-15,-9-7 32 16,5-7-16-16,-4-4 32 16,3-4-32-16,-3-8-24 15,8 0 4-15,0-7 36 16,4 4-20-16,5-5 16 16,8 5-16-16,17 0 12 15,4-1-16-15,9-3-4 16,0 4 0-16,-13-1-4 15,4 1 0-15,-12-5-160 16,3 5 88-16,-12-16-128 16,0 5 112-16,-8-5-288 15,0-7 208-15</inkml:trace>
          <inkml:trace contextRef="#ctx0" brushRef="#br0" timeOffset="137360.8975">4778 8612 612 0,'-13'-8'228'0,"13"8"-180"0,9-8-12 0,-5 1 192 16,5 7-132-16,3-8 104 16,5 5-116-16,-4-1 60 15,0 4-84-15,-5 0 4 16,1 4-40-16,-1-1 40 16,5 9-36-16,4-5 20 15,0 5-28-15,9-5 44 16,4 1-36-16,4-8-48 15,4 7 8-15,-4-14-184 16,-4 7 108-16,-5-4-200 16,1 0 164-16</inkml:trace>
        </inkml:traceGroup>
        <inkml:traceGroup>
          <inkml:annotationXML>
            <emma:emma xmlns:emma="http://www.w3.org/2003/04/emma" version="1.0">
              <emma:interpretation id="{7D2CE07D-5346-45C6-82EE-1A2D3D090F12}" emma:medium="tactile" emma:mode="ink">
                <msink:context xmlns:msink="http://schemas.microsoft.com/ink/2010/main" type="inkWord" rotatedBoundingBox="8871,9638 9378,9609 9392,9849 8884,9877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8920.0567">6047 9255 416 0,'0'-4'152'0,"0"4"-116"0,4-3-12 0,-4-1 108 15,0 8-76-15,0-4 92 16,0 0-84-16,9 0 92 16,-9 0-92-16,8 0 60 15,-4 0-72-15,-4 0 60 16,9 0-64-16,0 0 36 16,-1 3-48-16,-4-3 44 15,13 0-48-15,-4 0-8 16,8 0-12-16,9 0-12 15,4 0 4-15,-4 0-4 16,0 4 0-16,0 0 8 16,0 0-4-16,-18 0-12 15,10 3 4-15,-14-3 20 16,5 0-8-16,-13-4-4 16,8 3 0-16,-8-3-120 15,0 0 64-15,0 0-268 16,0 0 176-16</inkml:trace>
          <inkml:trace contextRef="#ctx0" brushRef="#br0" timeOffset="138215.6701">6192 9081 528 0,'-9'-4'196'0,"9"4"-152"0,0-7-12 0,-8 3 264 16,16 8-168-16,-8-8 80 16,0 4-120-16,0-4 44 15,0 4-76-15,9-4 40 16,4 4-56-16,-1-3 40 15,-3 6-44-15,12-3 0 16,-4 4-24-16,4-4 20 16,1 0-20-16,8 0 32 15,-1 0-28-15,-7-4 4 16,-1 4-12-16,-4-3 4 16,0 6-8-16,-4-3-4 15,0 0 4-15,-5 0-4 16,5 0 0-16,0 0 8 15,-5 0-4-15,1 0-136 0,-1 0 76 16,1 0-220-16,-1 0 156 0</inkml:trace>
        </inkml:traceGroup>
        <inkml:traceGroup>
          <inkml:annotationXML>
            <emma:emma xmlns:emma="http://www.w3.org/2003/04/emma" version="1.0">
              <emma:interpretation id="{39738EB6-FC5E-4325-85A9-EEABFF6A2A94}" emma:medium="tactile" emma:mode="ink">
                <msink:context xmlns:msink="http://schemas.microsoft.com/ink/2010/main" type="inkWord" rotatedBoundingBox="10127,9038 13892,8829 13960,10053 10195,10262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45555.0431">9019 8513 756 0,'-17'8'280'0,"17"-8"-216"0,9 26-20 0,-9-3 68 16,0 3-72-16,-13 35 16 15,9 3-32-15,-9 8 32 16,4-4-32-16,-8-3 84 16,9-8-60-16,-9-1 92 15,4-6-80-15,0-9 16 16,5 1-44-16,-5-19 68 15,4-4-56-15,1-19 24 16,4-4-40-16,8-19-36 16,4 0 4-16,5-15-176 15,8 1 100-15,-3-9-144 16,7 12 128-16,1 0 36 16,3 8 40-16,-3 7 0 15,-5 11 12-15,-4 8 48 16,0 8-20-16,-8-1 60 15,-1 8-44-15,-16 4 20 16,8-4-36-16,-9 1 36 16,5-1-32-16,-17-8 4 15,8 5-16-15,-8-9-88 16,8-3 44-16,-8-3 8 16,8 3 20-16,0-4-32 15,5 4 20-15,-5-4-28 16,9 8 24-16,-1 0 88 15,10 7-36-15,-1 4 88 16,9 8-68-16,-1 7 80 16,5 0-76-16,0 8 0 0,9-4-36 0,-13-3 16 15,8-1-24-15,-4-7 12 16,4-4-12-16,-16-8 28 16,7 0-24-16,-12-11-144 15,0-4 64-15,-4-14-228 16,4 2 164-16</inkml:trace>
          <inkml:trace contextRef="#ctx0" brushRef="#br0" timeOffset="146066.9206">8994 8392 820 0,'-5'-4'304'0,"5"4"-236"0,0 0-20 0,5 0 152 15,-1 0-120-15,-4 0 108 16,0 0-108-16,8 0 44 15,-3 0-68-15,7 0 44 16,1 0-56-16,4 0-28 16,5 0-16-16,7 0 36 15,1 0-24-15,8-7 0 16,1 3-8-16,-1-4 12 16,-4 5-8-16,-4-5 16 15,-4 8-16-15,-9-4 16 16,0 4-16-16,-9-4-12 15,5 4 0-15</inkml:trace>
          <inkml:trace contextRef="#ctx0" brushRef="#br0" timeOffset="146802.9794">9603 8918 520 0,'4'0'192'0,"-4"0"-152"0,0 0-8 16,0 0 148 0,0 0-104-16,0 0 104 15,0 0-104-15,4 0 4 16,5 4-48-16,-9-4 24 0,4 8-32 16,0-1 56-16,9 12-44 0,-5-4 36 15,1 4-40-15,4 0 24 16,-1 4-28-16,6 0 16 31,3 3-24-31,4 1 36 0,1 3-32 0,4 0-12 16,4-3-8-16,-13-1 20 15,9-3-12-15,-13-4-12 16,0-4-4-16,-9-8 40 16,1 5-24-16,-9-8 24 15,0-1-20-15,0-3-112 16,0 0 48-16</inkml:trace>
          <inkml:trace contextRef="#ctx0" brushRef="#br0" timeOffset="144385.2983">7329 9047 508 0,'-5'-11'188'0,"5"11"-148"0,0 0-8 16,0 0 212-1,0 0-140-15,0 0 116 16,9 0-128-16,-1 0 68 16,5 0-96-16,0 0 64 15,0 0-72-15,4 0 4 16,0 3-36-16,8 1 4 16,1 4-16-16,4-4 12 15,0-1-16-15,-1-3 60 16,-3 4-40-16,-5-4 16 15,0 0-28-15,-8 0-16 0,0 0-4 16,-9 0 40-16,5 0-24 0,-13 0-140 16,4 8 64-16,0-1-288 15,8 1 192-15,9-4-576 16,4 3 412-16</inkml:trace>
          <inkml:trace contextRef="#ctx0" brushRef="#br0" timeOffset="144760.2943">8376 8964 476 0,'0'-8'176'0,"0"8"-136"16,0-4-12-16,-4 1 224 15,4 6-144-15,-4-3 8 16,4 4-68-16,-5 0-24 16,5 3-16-16,0 9 36 15,5 3-20-15,-5 15 12 16,0 0-20-16,-13 30 44 16,9-3-32-16,-9 22 12 15,0-11-24-15,-12-4 88 16,8-11-56-16,-22-4 92 15,5-15-80-15,-17-8 52 16,4-4-68-16,-8-11 48 0,8 1-52 16,-4-13-4-16,17-3-20 0,-4-19-48 15,12-3 20-15,5-35-332 16,12 0 188-16</inkml:trace>
          <inkml:trace contextRef="#ctx0" brushRef="#br0" timeOffset="144915.3408">8393 8525 1060 0,'26'-19'392'0,"-26"19"-304"0,13-8-28 0,-9 4-4 16,4 4-44-16,1-4 24 15,8 4-24-15</inkml:trace>
          <inkml:trace contextRef="#ctx0" brushRef="#br0" timeOffset="147177.4953">9994 8971 572 0,'5'-7'208'0,"-5"7"-160"0,0 3-12 16,0-3 128-1,0 0-96-15,0 0 80 16,0 0-88-16,-5 0 40 0,5 4-60 0,-4-4 40 16,-4 4-44-16,-5 0 16 15,4 3-32-15,-12 5 44 16,0 3-36-16,-9 8-16 15,4-1-4-15,-8 12 16 16,0 0-12-16,4 8 24 16,1-4-24-16,-5 0 12 15,12-4-12-15,1-8-8 16,12 1 0-16,-8-8-60 16,9-4 32-16,8-7-244 15,0-5 148-15,0-6-532 16,8 3 364-16</inkml:trace>
          <inkml:trace contextRef="#ctx0" brushRef="#br0" timeOffset="148032.9005">10969 8737 572 0,'18'-12'208'0,"-18"12"-160"0,17-7-12 0,-13 3 156 15,4 4-112-15,-8-8 116 16,5 4-112-16,-5-7 132 15,4 7-120-15,-4-7 28 16,0 3-72-16,-4-3-12 16,4 0-24-16,-13-4-12 15,4 7 0-15,-12-7-4 16,0 7 0-16,-13-3-20 16,4 3 12-16,-13-3 12 15,9 7 0-15,-8-3-12 16,8 7 4-16,-1-4-4 15,10 4 0-15,-1-4 8 16,14 8 0-16,-5-4 0 16,8 7 0-16,-8 1 16 15,8 7-8-15,-8 15 16 16,9 1-16-16,-9 14 4 16,8 1-4-16,-3 14 12 0,3-7-12 0,-4 4 16 15,9 0-16 1,-4-1-4-16,3-10 0 15,-7 14 12-15,3-7-8 0,0-3 24 16,1-5-20-16,-5-3-20 16,5-8 0-1,-1-8 12-15,9 1 0 0,0-12-4 16,0 0 4-16,9-7 12 16,-1 3-8-16,5-7 4 15,8 0-4-15,5-8-24 16,-1 4 8-16,14-8 12 15,3 8 0-15,-3-4-4 16,-5 8 4-16,4-4-24 16,-4 4 12-16,-13-4 4 15,1 0 4-15,-14-4 8 16,1 0-4-16,-9 1-188 16,4-5 100-16,-4-15-352 15,0 12 244-15</inkml:trace>
          <inkml:trace contextRef="#ctx0" brushRef="#br0" timeOffset="148466.0554">10429 9157 600 0,'-9'-4'224'0,"9"4"-176"0,0-4-12 0,0 0 176 15,0 8-124-15,0-4 160 16,0 0-144-16,0 0 88 16,9 0-108-16,-1-4 68 15,5 4-88-15,25-3 28 16,1-1-52-16,16-4 20 16,5 8-32-16,-5-7-8 15,-4 7-12-15,0-4 4 16,-8 4-8-16,-13-4 16 15,-9 8-12-15,-4-8-40 16,-4 4 20-16,-13-7-244 16,8 3 140-16</inkml:trace>
          <inkml:trace contextRef="#ctx0" brushRef="#br0" timeOffset="148815.5365">10544 8343 520 0,'-5'0'192'0,"5"0"-152"0,9 0-8 0,-5 0 192 16,5 0-128-16,-1-4 156 15,1 4-144-15,-1 0 120 16,5 4-128-16,0-4 96 16,4 4-112-16,13-1 36 15,-1 1-72-15,14 0 28 16,4 4-44-16,0-5-20 16,0 1-4-16,-5-4 0 15,1 0-4-15,-9-4 8 16,-4 4-8-16,-9-3-204 15,-4-1 108-15,-13 0-756 16,-4 4 472-16</inkml:trace>
        </inkml:traceGroup>
        <inkml:traceGroup>
          <inkml:annotationXML>
            <emma:emma xmlns:emma="http://www.w3.org/2003/04/emma" version="1.0">
              <emma:interpretation id="{C1456466-96DD-4AFD-9887-DAB2E1A63672}" emma:medium="tactile" emma:mode="ink">
                <msink:context xmlns:msink="http://schemas.microsoft.com/ink/2010/main" type="inkWord" rotatedBoundingBox="14601,10144 14727,10137 14734,10264 14609,1027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58247.2331">11817 9596 788 0,'-13'-15'292'0,"13"15"-228"0,9-4-16 15,-5-4 80-15,9 8-80 16,4 0 16-16,4 8-40 0,-8 0 12 15,0-1-20-15,-22 4 8 16,0 8-12-16,-16-4-120 16,4 4 56-16,-9-3-252 15,4 10 168-15</inkml:trace>
        </inkml:traceGroup>
        <inkml:traceGroup>
          <inkml:annotationXML>
            <emma:emma xmlns:emma="http://www.w3.org/2003/04/emma" version="1.0">
              <emma:interpretation id="{4B5B7509-5F9B-481F-808B-AA4FE611562A}" emma:medium="tactile" emma:mode="ink">
                <msink:context xmlns:msink="http://schemas.microsoft.com/ink/2010/main" type="inkWord" rotatedBoundingBox="16362,8584 17127,8542 17187,9614 16421,9656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59097.497">13673 8430 424 0,'-8'-8'156'0,"8"8"-120"0,0-3-8 16,0-1 36-1,0 4-40-15,0-4 60 16,8 4-48-16,-8-4 12 0,0 8-32 0,0 0 88 15,5 0-56-15,-10 7 92 16,5 4-80-16,-8 27 24 16,4 3-48-16,-9 23 48 15,0 4-48-15,5 4 20 16,3-12-36-16,-7-7 72 16,7-12-56-16,-7-7 24 15,12-4-40-15,-9-11 36 16,9-4-32-16,0-8 32 15,4 1-32-15,1-16-216 16,3 0 104-16,5-11-292 16,0 4 212-16</inkml:trace>
          <inkml:trace contextRef="#ctx0" brushRef="#br0" timeOffset="159745.0877">13644 8827 880 0,'0'-3'328'0,"0"3"-256"0,8 3-16 16,-4-6 108-1,5 3-100-15,12-4 60 16,9 0-68-16,21-7 28 16,0 7-48-16,13-7-28 15,0 3-8-15,-9-7 0 16,-4 7 0-16,-12 1-20 0,-5 3 12 0,-13-4-120 15,0 5 72-15,-12-5-224 16,-5 4 156-16</inkml:trace>
          <inkml:trace contextRef="#ctx0" brushRef="#br0" timeOffset="160539.2174">13771 8025 464 0,'-4'0'176'0,"4"0"-140"0,-8 0-8 16,-1 0 216-1,9 0-140-15,-4 0 100 16,4 0-120-16,-9 0 40 16,9 0-68-16,0 0 0 15,0 0-32-15,9 0-4 16,4 7-12-16,16-3 36 15,14 0-20-15,8-8-4 0,0 4-12 16,13-7-8 0,-4 3 4-16,-9-4 4 0,-9 4-4 0,-3-7 16 15,-18 7-12-15,0-7 48 16,-8 7-28-16,-13-3-4 16,0 7-16-16,0-4-156 15,0 8 80-15</inkml:trace>
          <inkml:trace contextRef="#ctx0" brushRef="#br0" timeOffset="159427.487">14257 8369 548 0,'21'-19'204'0,"-21"19"-156"0,17-11-16 16,-13 3 148-1,1 5-104-15,-1-5 76 16,0 4-88-16,-4 1 72 16,0 6-80-16,0 1 24 0,0 4-44 15,-4 3 20-15,4 8-28 0,-4 11 0 16,-1 4-16-16,-3 27 44 15,8-1-28-15,-4 24-16 16,8-9-4-16,-8-6 8 16,4-9-8-16,-5-7 4 15,-3-11-4-15,4-8 12 16,4-4-12-16,-9-11-4 16,9 0 0-16,-8-8-172 15,8-3 92-15,0-12-296 16,0 4 208-16</inkml:trace>
        </inkml:traceGroup>
        <inkml:traceGroup>
          <inkml:annotationXML>
            <emma:emma xmlns:emma="http://www.w3.org/2003/04/emma" version="1.0">
              <emma:interpretation id="{ECA0EFB5-C71F-42E0-8872-4E73FBF8FD26}" emma:medium="tactile" emma:mode="ink">
                <msink:context xmlns:msink="http://schemas.microsoft.com/ink/2010/main" type="inkWord" rotatedBoundingBox="17820,9208 18325,9180 18339,9438 17835,9466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61697.4377">14998 8695 912 0,'-9'-4'340'0,"9"4"-264"0,0-7-24 0,5-1 96 15,3 8-92-15,13-11 60 16,9 3-72-16,13-3-28 16,-1 3-16-16,9-3-8 15,0 7 0-15,-4 0-144 16,-4 4 84-16,-9 0-208 15,-8 8 152-15</inkml:trace>
          <inkml:trace contextRef="#ctx0" brushRef="#br0" timeOffset="161877.2751">15040 8869 808 0,'-4'8'300'0,"4"-8"-232"0,26 3-20 16,-5-3 176-1,0 8-132-15,22-16 24 16,4 8-68-16,12-3-32 16,-3-1-8-16,3-4-240 15,-8 4 128-15,-4-3-396 16,-9 3 280-16</inkml:trace>
        </inkml:traceGroup>
        <inkml:traceGroup>
          <inkml:annotationXML>
            <emma:emma xmlns:emma="http://www.w3.org/2003/04/emma" version="1.0">
              <emma:interpretation id="{16636EA6-57B5-4CA8-83CB-1A8DFC75C3E2}" emma:medium="tactile" emma:mode="ink">
                <msink:context xmlns:msink="http://schemas.microsoft.com/ink/2010/main" type="inkWord" rotatedBoundingBox="19120,7975 21379,7849 21438,8914 19179,9040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2746.2212">16377 7771 476 0,'-4'-15'176'0,"4"15"-136"0,-4-8-12 16,4 5 120-1,4-1-88-15,0-7 28 16,1 7-52-16,-1-4 64 16,4 8-52-16,-3-4 8 0,3 4-32 15,-4 0-4-15,5 8-12 0,-9 7 64 16,4 4-40-16,-12 23 48 16,3 3-44-16,-7 23-12 15,3 0-12-15,-4 1 24 16,5-5-20-16,-5-11-32 15,9-8 8-15,-5-14 64 16,9-5-32-16,-8-11 72 16,8-3-56-16,0-20-8 15,4 0-20-15,5-22 16 16,3 4-16-16,10-27-152 16,7 3 72-16,14-10-76 15,0 14 80-15,3 9 8 16,1 14 36-16,-13 12 12 15,-4 11 8-15,-13 11 44 16,0 12-24-16,-21 3 36 16,-4 4-32-16,-10-3 12 15,1-1-20-15,-8-7 28 16,4 0-28-16,-5-7-4 16,9-1-8-16,0-3-40 15,8 3 20-15,5 4-4 16,8 0 12-16,1 8 16 15,7 3-4-15,6 1 8 16,7 3-8-16,-4-3 32 16,5-5-20-16,-5-3 20 0,5-4-20 15,-9-3 20-15,0-5-24 0</inkml:trace>
          <inkml:trace contextRef="#ctx0" brushRef="#br0" timeOffset="163033.872">16458 7593 800 0,'0'-22'296'0,"0"22"-232"0,13-4-16 0,-4 0 176 15,-1-4-132-15,9 1 80 16,9 7-104-16,4-8 36 16,4 1-64-16,0-5-4 15,4 12-20-15,-4-15-4 16,4 11-4-16,-8 4-280 16,0-3 148-16,0 10-452 15,-5 1 324-15</inkml:trace>
          <inkml:trace contextRef="#ctx0" brushRef="#br0" timeOffset="163470.447">17399 7847 880 0,'-12'11'328'0,"12"-11"-256"0,-47 38-16 16,21-11 108 0,5-1-100-16,-22 23 16 15,1 4-44-15,-22 4-24 16,13 4-8-16,-9-12 12 15,18-7-8-15,-5-16 24 16,13 8-20-16,4-23-40 16,13 1 16-16</inkml:trace>
          <inkml:trace contextRef="#ctx0" brushRef="#br0" timeOffset="163246.3712">17008 7730 736 0,'0'7'272'0,"0"-7"-208"0,17 27-20 0,-5-1 80 16,10-3-76-16,12 30-12 15,0 0-20-15,8 19-4 16,5-12-8-16,-4 1 24 16,-9-4-16-16,0-19 12 15,-4-1-12-15</inkml:trace>
          <inkml:trace contextRef="#ctx0" brushRef="#br0" timeOffset="164134.6506">17774 8135 808 0,'-47'-12'300'0,"47"12"-232"0,-12-11-20 0,3 3 220 16,18 8-156-16,3-3 52 15,5 3-96-15,22-4-8 16,3 0-36-16,9 0 4 16,5 4-16-16,-9-4-272 15,-5 8 144-15,13-8-468 16,-16 4 328-16</inkml:trace>
          <inkml:trace contextRef="#ctx0" brushRef="#br0" timeOffset="163931.7777">18311 7695 840 0,'21'-18'312'0,"-21"18"-244"0,4-35-16 0,-4 20 48 15,0 8-64-15,-8-8 12 16,-1 3-28-16,-12 1-4 16,8 3-8-16,-17 1-24 15,1 3 8-15,-6 4-12 16,-3 4 8-16,0 0 44 15,4-1-20-15,4 5 60 16,0-1-40-16,13 9 48 16,4-5-48-16,-4 8 12 15,9 4-28-15,-9 14 8 16,4 1-12-16,-8 27 20 16,4-1-20-16,-9 16 12 15,13-9-12-15,-4-2-8 16,4-13 0-16,-4-3 4 15,9-11-4-15,-1-12-12 16,5-3 4-16,4-8 28 16,9-4-12-16,8-4 12 15,0-3-12-15,21-4 12 0,-4 3-16 16,9-3-20-16,-1 0 4 16,-12 0 20-16,8-1-4 0,-16-3-128 15,8 0 68 1,-9-3-248-16,-4 3 172 0</inkml:trace>
          <inkml:trace contextRef="#ctx0" brushRef="#br0" timeOffset="164386.9004">18093 7302 880 0,'-4'0'328'0,"4"0"-256"0,34 0-16 0,-17 0 160 15,5 0-128-15,7 0 36 16,1 4-76-16,13-4 16 16,4 3-36-16,12 1-184 15,-3 7 84-15,3 1-396 16,5 3 260-16</inkml:trace>
        </inkml:traceGroup>
      </inkml:traceGroup>
      <inkml:traceGroup>
        <inkml:annotationXML>
          <emma:emma xmlns:emma="http://www.w3.org/2003/04/emma" version="1.0">
            <emma:interpretation id="{F1BA314D-8C90-4406-BDCF-21A7513DD0EC}" emma:medium="tactile" emma:mode="ink">
              <msink:context xmlns:msink="http://schemas.microsoft.com/ink/2010/main" type="line" rotatedBoundingBox="19056,9396 21232,9170 21343,10234 19166,10460"/>
            </emma:interpretation>
          </emma:emma>
        </inkml:annotationXML>
        <inkml:traceGroup>
          <inkml:annotationXML>
            <emma:emma xmlns:emma="http://www.w3.org/2003/04/emma" version="1.0">
              <emma:interpretation id="{66F003D2-7299-4A65-B6AD-6871E0F04102}" emma:medium="tactile" emma:mode="ink">
                <msink:context xmlns:msink="http://schemas.microsoft.com/ink/2010/main" type="inkWord" rotatedBoundingBox="19056,9396 21232,9170 21343,10234 19166,10460"/>
              </emma:interpretation>
              <emma:one-of disjunction-type="recognition" id="oneOf40">
                <emma:interpretation id="interp56" emma:lang="" emma:confidence="0">
                  <emma:literal>an</emma:literal>
                </emma:interpretation>
                <emma:interpretation id="interp57" emma:lang="" emma:confidence="0">
                  <emma:literal>au</emma:literal>
                </emma:interpretation>
                <emma:interpretation id="interp58" emma:lang="" emma:confidence="0">
                  <emma:literal>win</emma:literal>
                </emma:interpretation>
                <emma:interpretation id="interp59" emma:lang="" emma:confidence="0">
                  <emma:literal>won</emma:literal>
                </emma:interpretation>
                <emma:interpretation id="interp60" emma:lang="" emma:confidence="0">
                  <emma:literal>wine</emma:literal>
                </emma:interpretation>
              </emma:one-of>
            </emma:emma>
          </inkml:annotationXML>
          <inkml:trace contextRef="#ctx0" brushRef="#br0" timeOffset="164937.4856">16224 8849 528 0,'9'-11'196'0,"-9"11"-152"0,4-8-12 0,0 4 204 16,9 4-136-16,-5-3 36 16,14-1-80-16,-1 0 36 15,5 4-52-15,29-4 32 16,13 8-40-16,43-11 44 15,0 3-44-15,63-11 116 16,-4 3-80-16,60-3 20 16,-21 4-52-16,4-1-24 15,-38 8-4-15,-14-3 8 16,-33 7-8-16,-26-8-12 16,-17 8 0-16,-38-7 72 15,-8 3-36-15,-39 0-84 16,-9 4 28-16,-21 4-284 15,0 4 168-15</inkml:trace>
          <inkml:trace contextRef="#ctx0" brushRef="#br0" timeOffset="165786.2413">16607 9198 644 0,'0'-23'236'0,"0"23"-180"0,13-26-20 16,-9 14 88-1,5 9-76-15,-9-9 24 16,8 5-40-16,-16-5 24 16,8 8-32-16,-13 4 56 15,0 8-44-15,-16 11 88 16,3 8-68-16,-8 10 0 0,4 5-36 0,0 4-12 15,22-5-4-15,8-6-4 16,8-9 0-16,18-11 24 16,-1 4-12-16,22-19-76 15,0 0 36-15,-4-19-140 16,4 12 92-16,-13-12-52 16,4 11 76-16,-25-7 36 15,8 15 12-15,-17 0 76 16,-4 8-40-16,-4 11 120 15,-5 3-84-15,9 5 0 16,9-4-40-16,0-4-8 16,8 3-12-16,8-18 28 15,1 4-20-15,8-27 4 16,4 4-12-16,0-20 4 16,-4 1-8-16,-8-15 16 15,0 7-12-15,-18-11 48 16,9 15-28-16,-17 0-24 15,9 12-4-15,-1 3-116 16,9 8 64-16,0 15-532 16,4 7 320-16</inkml:trace>
          <inkml:trace contextRef="#ctx0" brushRef="#br0" timeOffset="166290.5829">16901 9793 904 0,'-4'23'332'0,"4"-23"-256"0,4 12-24 0,5-16 88 15,-1 4-88-15,26-12 60 16,5 1-68-16,12-12-12 16,4 4-20-16,9-7 16 15,-4 3-16-15,-5-19 24 16,-4 8-24-16,-8-30 12 15,-1-1-12-15,-12-18 0 16,8 15-4-16,-12-8-16 16,-1 19 4-16,-12 4 40 15,13 19-24-15,-18 7 0 16,1 12-8-16,-1 0 56 16,-3 11-32-16,-10 15 8 15,-3 16-24-15,-1 15 56 16,1 7-40-16,-1 12 16 15,5-5-28-15,0-2-16 16,4-1-4-16,4-19 40 16,9-12-24-16,4-10 44 15,8-5-32-15,9-26-128 16,9 1 56-16,0-24-88 16,3 0 76-16,-3-19-20 15,-5 5 44-15,-8 2 24 0,0 13 8 16,-17 3 48-16,-1 15-24 15,-7 0 132-15,3 12-84 0,-16 3 120 16,8 8-108-16,-13 8 4 16,0 7-48-16,9 12-16 15,4 7-12-15,0 7-8 16,13 5 4-16,4-12-92 16,0 0 48-16,4-3-312 15,0-12 196-15</inkml:trace>
        </inkml:traceGroup>
      </inkml:traceGroup>
    </inkml:traceGroup>
    <inkml:traceGroup>
      <inkml:annotationXML>
        <emma:emma xmlns:emma="http://www.w3.org/2003/04/emma" version="1.0">
          <emma:interpretation id="{604DC450-C68B-47AA-BC33-4A9A30810065}" emma:medium="tactile" emma:mode="ink">
            <msink:context xmlns:msink="http://schemas.microsoft.com/ink/2010/main" type="paragraph" rotatedBoundingBox="5131,10621 12680,10717 12669,11614 5119,115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467B33-0C03-42C3-84B5-CD60A974986E}" emma:medium="tactile" emma:mode="ink">
              <msink:context xmlns:msink="http://schemas.microsoft.com/ink/2010/main" type="line" rotatedBoundingBox="5131,10621 12680,10717 12669,11614 5119,11518"/>
            </emma:interpretation>
          </emma:emma>
        </inkml:annotationXML>
        <inkml:traceGroup>
          <inkml:annotationXML>
            <emma:emma xmlns:emma="http://www.w3.org/2003/04/emma" version="1.0">
              <emma:interpretation id="{05E0CDB8-CD3B-4647-8364-335F50166DE5}" emma:medium="tactile" emma:mode="ink">
                <msink:context xmlns:msink="http://schemas.microsoft.com/ink/2010/main" type="inkWord" rotatedBoundingBox="5130,10675 5492,10680 5482,11446 5120,11441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79786.1101">2372 10379 444 0,'-4'-18'164'0,"4"18"-124"0,-4-23-16 0,-1 15 184 16,10 4-120-16,-5-7 104 15,0 4-108-15,0-1 8 16,0 4-56-16,0 0-24 16,0 4-4-16,0 4 16 15,4 4-12-15,-4 3 68 16,4 8-48-16,-8 11 32 16,0 8-36-16,-5 19-8 15,1 0-12-15,-5 3 28 16,4-7-20-16,-4-7-4 15,5-8-8-15,-1-12 72 16,5-3-40-16,0-16 32 16,4-3-40-16,0-19-16 15,8 0-8-15,1-23-16 16,8 0 8-16,0-11-128 16,0 11 72-16,4 0 4 15,5 8 36-15,4 3 0 16,4 9 8-16,-4 2 8 15,-1 9 4-15,1 7-20 16,-4 4 12-16,-9 3 12 16,0 8 0-16,-13 0 8 15,-4 1-8-15,-13-1 24 0,1 4-16 16,-10-8-64-16,9 0 24 0,-12-7 4 16,8 4 12-16,-9-8 4 15,9 0 0-15,0 7 16 16,4 5-4-16,5 7 32 15,8 7-20-15,4 8 20 16,5 0-20-16,4 0 28 16,-1 0-28-16,1-7 20 15,4-1-20-15,-4-7 8 16,4-4-12-16,-4-7-8 16,4 0 0-16,-9-8-156 15,1 0 84-15</inkml:trace>
          <inkml:trace contextRef="#ctx0" brushRef="#br0" timeOffset="180645.1567">2359 10190 632 0,'-4'-4'236'0,"4"4"-184"0,4-7-16 0,1 3 140 16,7 4-104-16,-7-4 44 15,7 0-72-15,1-3 56 16,0 7-60-16,4-8 44 15,4 8-48-15,1-7 8 16,-1-1-28-16,0-3 8 16,5 7-12-16,-1-4 12 15,-3 5-16-15,-1-1-12 16,-4 8 0-16,-4-4-24 16,-1 7 16-16</inkml:trace>
        </inkml:traceGroup>
        <inkml:traceGroup>
          <inkml:annotationXML>
            <emma:emma xmlns:emma="http://www.w3.org/2003/04/emma" version="1.0">
              <emma:interpretation id="{87682968-4E14-4A37-9250-4AD7550A2E73}" emma:medium="tactile" emma:mode="ink">
                <msink:context xmlns:msink="http://schemas.microsoft.com/ink/2010/main" type="inkWord" rotatedBoundingBox="6045,10633 7701,10654 7692,11395 6036,11374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82302.6181">4046 10289 600 0,'-5'-4'224'0,"5"4"-176"0,9-8-12 0,-5 1 220 16,5-1-148-16,3-3 64 15,1-4-104-15,4-8-20 16,0 4-32-16,0-8 24 16,0 1-24-16,-4 3 12 15,4 8-16-15,-4-4 28 16,0 12-24-16,-5 3 20 15,1 8-20-15,-1 3 44 16,1 12-32-16,-1-4-4 16,1 4-16-16,4 0 4 15,-1 4-8-15,1-4-212 16,4 0 112-16</inkml:trace>
          <inkml:trace contextRef="#ctx0" brushRef="#br0" timeOffset="182893.6887">4684 10149 592 0,'-17'-19'220'0,"17"19"-172"0,-12 0-12 0,7 3 120 15,5 9-92-15,-8 3-8 16,8 8-36-16,-5 7 12 15,14 0-20-15,-18 4 12 16,9 0-12 0,-12 4 36-16,7-4-24 0,-3 0 48 15,4-3-40-15,-9-5 28 16,0-3-32-16,-4-8 44 16,9-4-40-16,-5-14-16 15,9-5-8-15,-1-11-20 16,5 0 8-16,9-7-180 15,4 3 96-15,12-4-4 16,9 12 56-16,9-4 4 16,-1 12 20-16,-3-1 44 15,-1 8-20-15,-12 0 80 16,-1 8-56-16,-12-4 92 16,-5 3-72-16,-8 1 8 15,0-1-40-15,-8-3 4 16,-1 0-16-16,-8-4-24 0,9 4 4 15,-13-4-68-15,3 0 44 0,-7 0-40 16,4 0 40-16,-9 0 12 16,9 0 8-16,-5 0 64 15,5 7-28-15,8-3 76 16,4 4-52-16,5 3 52 16,4 4-56-16,9 8 48 15,8 3-52-15,13 5 60 16,-5 3-60-16,5 0 8 15,0-4-28-15,-5-7 16 16,1-1-24-16,-9-3-4 16,4-4-4-16,-12-7 48 15,3 0-28-15,-12-12-124 16,9 4 52-16,-9-8-248 16,0 1 168-16</inkml:trace>
          <inkml:trace contextRef="#ctx0" brushRef="#br0" timeOffset="181187.6369">3211 10769 632 0,'-9'-15'236'0,"9"15"-184"0,9 15-16 16,-1-15 192-16,5-3-132 0,9-1 60 15,3 4-92-15,13-4-40 16,5 8-12-16</inkml:trace>
          <inkml:trace contextRef="#ctx0" brushRef="#br0" timeOffset="181036.2531">3279 10436 840 0,'9'0'312'0,"-9"0"-244"0,25-11-16 15,-8 7 48-15,0 4-64 0,13-4-4 16,0 8-20-16,4-4-100 16,0 4 52-16,-8 3-360 15,-5 5 220-15</inkml:trace>
          <inkml:trace contextRef="#ctx0" brushRef="#br0" timeOffset="181890.5227">3871 10682 840 0,'-21'-7'312'0,"21"7"-244"0,4-4-16 15,0 0 120 1,9 0-104-16,8-3 52 15,5 3-72-15,8-7 0 16,4 7-28-16,1-4-56 16,-5 8 20-16,-5-7-128 15,1 7 80-15,-8-8-80 16,-5 8 84-16,-5-7-84 16,-3-1 84-16</inkml:trace>
          <inkml:trace contextRef="#ctx0" brushRef="#br0" timeOffset="181647.8951">3986 10387 768 0,'8'-11'284'0,"-8"11"-220"0,30-12-20 16,-8 9 84 0,-1 6-80-16,13-6-20 15,4 6-16-15,1-6 12 16,-1 10-12-16,-8 1-40 15,0-1 16-15,-5 1 44 16,-4-1-12-16,-8 1 36 16,0 7-32-16,-9-4 20 15,0 1-24-15,-12 7 16 16,4 0-20-16,-18 7-8 16,1 4-4-16,-13 1-16 15,8-1 8-15,-12 0 4 0,8 1 0 16,1-9-12-16,7 1 8 15,-3-12-4-15,12 8 0 0,4-7 32 16,14-1-12-16,3-3 12 16,5 3-12-16,4-3-8 15,13-1 0-15,0 1-92 16,-1-1 48-16,-3-3-260 16,-5 0 168-16</inkml:trace>
        </inkml:traceGroup>
        <inkml:traceGroup>
          <inkml:annotationXML>
            <emma:emma xmlns:emma="http://www.w3.org/2003/04/emma" version="1.0">
              <emma:interpretation id="{E488C4E2-8678-415C-AC0A-C59BB9DF15C0}" emma:medium="tactile" emma:mode="ink">
                <msink:context xmlns:msink="http://schemas.microsoft.com/ink/2010/main" type="inkWord" rotatedBoundingBox="8203,11378 8324,11380 8322,11559 8201,11558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83137.8379">5459 10807 768 0,'30'8'284'0,"-30"-8"-220"0,0 26-20 0,0-11 208 16,0-3-148-16,-8 3 80 16,-5 4-108-16,-8 4-32 15,4-8-28-15,-18 4-200 16,6 7 100-16</inkml:trace>
        </inkml:traceGroup>
        <inkml:traceGroup>
          <inkml:annotationXML>
            <emma:emma xmlns:emma="http://www.w3.org/2003/04/emma" version="1.0">
              <emma:interpretation id="{463F69EA-4D69-4DF3-875C-1B134247C749}" emma:medium="tactile" emma:mode="ink">
                <msink:context xmlns:msink="http://schemas.microsoft.com/ink/2010/main" type="inkWord" rotatedBoundingBox="9266,10685 9879,10693 9869,11484 9256,11476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84952.3085">6426 10561 860 0,'0'-23'320'0,"0"23"-248"0,13-11-20 16,-13 4 172 0,21 7-132-16,17-8 88 15,-4 4-108-15,17 0-28 16,9 4-28-16,4 0-16 16,-13 8 4-16,9-4-136 15,-18 0 72-15,-3-4-128 16,-14 0 108-16,5-8-128 15,-9 4 120-15,-12-11-204 16,-1 4 164-16</inkml:trace>
          <inkml:trace contextRef="#ctx0" brushRef="#br0" timeOffset="184711.5238">6975 10289 736 0,'30'-12'272'0,"-30"12"-208"0,21-19-20 0,-21 12 116 16,9 7-96-16,-9-8 72 16,8 8-80-16,-16 0-12 15,-1 4-28-15,-20 0-20 16,7 0 0-16,-12-4-24 15,4 3 16-15,-8-3 4 16,4 0 8-16,-4 0-28 16,16 0 16-16,-12 0 40 15,13 0-16-15,4 0-20 16,-4 4 4-16,-1 4-8 16,10 3 4-16,-18 12 8 15,9 3 0-15,-9 27 16 16,8 4-8-16,-7 11-4 15,7 0 0-15,5-3-16 16,5-9 8-16,12-10 12 16,-9-8-4-16,9-8 52 0,9-7-32 15,3-8 0-15,18-4-16 0,-9-7 28 16,9 4-20-16,9-8-12 16,3 7-8-16,1 1 20 15,-1-1-8-15,-3-3-12 16,-5 4 0-16,-5-8-148 15,1 3 84-15,-17-10-192 16,4 3 148-16</inkml:trace>
          <inkml:trace contextRef="#ctx0" brushRef="#br0" timeOffset="185287.5544">6750 10149 748 0,'-17'-16'276'0,"17"16"-216"0,0 0-16 0,0 0 216 16,8 0-152-16,9-3 72 16,4 3-108-16,13-4-4 15,-4 0-44-15,13 0-4 16,-1 8-12-16,-3-4-428 15,3 0 228-15</inkml:trace>
        </inkml:traceGroup>
        <inkml:traceGroup>
          <inkml:annotationXML>
            <emma:emma xmlns:emma="http://www.w3.org/2003/04/emma" version="1.0">
              <emma:interpretation id="{15B799CF-907A-4829-A0B2-9F74849528F8}" emma:medium="tactile" emma:mode="ink">
                <msink:context xmlns:msink="http://schemas.microsoft.com/ink/2010/main" type="inkWord" rotatedBoundingBox="10473,10989 10639,10991 10635,11280 10469,11277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85418.9586">7657 10429 1016 0,'0'-8'376'0,"0"8"-292"0,17 0-20 0,-5-4-36 15,5 8-28-15</inkml:trace>
          <inkml:trace contextRef="#ctx0" brushRef="#br0" timeOffset="185581.4845">7652 10705 808 0,'-17'0'300'0,"17"0"-232"0,0-8-20 0,5 8 152 16,7-7-120-16,10-1-24 15,7 8-36-15,23-7-424 16,-6 7 220-16</inkml:trace>
        </inkml:traceGroup>
        <inkml:traceGroup>
          <inkml:annotationXML>
            <emma:emma xmlns:emma="http://www.w3.org/2003/04/emma" version="1.0">
              <emma:interpretation id="{0797AC00-522F-45F1-8E0D-08FE276C383E}" emma:medium="tactile" emma:mode="ink">
                <msink:context xmlns:msink="http://schemas.microsoft.com/ink/2010/main" type="inkWord" rotatedBoundingBox="11350,10709 12680,10726 12669,11577 11339,11560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86784.5478">8581 10330 832 0,'0'-19'308'0,"0"19"-240"0,12-22-20 0,-3 10 116 16,4 8-100-16,4-11-8 15,4 8-36-15,0-8 4 16,1 3-16-16,-1 1 4 15,0 3-4-15,-12 1 36 16,12 7-20-16,-21 4 32 16,8 7-32-16,-3 4 76 15,-1 4-56-15,5 0-20 16,3 4-16-16,5-4-96 16,0 3 48-16</inkml:trace>
          <inkml:trace contextRef="#ctx0" brushRef="#br0" timeOffset="187312.621">9517 10266 768 0,'34'-23'284'0,"-34"23"-220"0,13-15-20 0,-8 11 112 31,-1 0-96-31,0-7 36 0,0 4-56 15,-4-1-16-15,0 0-12 0,-4-3-12 16,0 3 4-16,-9 1-16 16,4 7 8-16,-12-8-16 15,8 8 12-15,-16-3 4 16,12 6 4-16,-5-3 16 16,1 4-8-16,8 0-12 15,-4 7 0-15,4 4 20 16,-4 4-8-16,-4 4 48 15,8 4-28-15,-12 14 12 16,8 1-24-16,-13 18-8 16,9 1-4-16,-9 3 4 15,9 1-4-15,-5-16 8 16,13-4-8-16,0-7-4 16,9-11 4-16,4-8-4 15,4 3 0-15,9-10 44 16,4-5-24-16,9 1 16 15,4-1-20-15,4 1-8 16,4 0-4-16,0-5-60 16,1 5 32-16,-1-8-244 15,-4 4 148-15</inkml:trace>
          <inkml:trace contextRef="#ctx0" brushRef="#br0" timeOffset="187447.0009">9168 10531 1008 0,'-13'-11'372'0,"13"11"-288"0,5-8-24 0,-1 0 168 16,9 8-136-16,8-11 36 16,5 7-80-16,12-3-12 15,4 10-20-15,1-3-328 16,0 8 168-16,-14-4-548 15,1 11 388-15</inkml:trace>
          <inkml:trace contextRef="#ctx0" brushRef="#br0" timeOffset="188003.5869">9671 10800 748 0,'0'-4'276'0,"0"4"-216"0,4 7-16 0,-4-7 112 16,0 0-96-16,0 8 72 16,8 3-76-16,1 8 32 15,0 8-52-15,-1-4 16 16,5 3-32-16,-5-3 16 15,5-4-20-15,-4-4 8 16,3-4-12-16,-7-3 36 16,-1 3-24-16,-4-11-76 15,0 0 28-15,0-7-228 16,4-1 136-16</inkml:trace>
          <inkml:trace contextRef="#ctx0" brushRef="#br0" timeOffset="186305.2733">8521 10459 892 0,'-9'-15'332'0,"9"15"-260"0,0-4-20 0,0 0 160 15,0 8-128-15,9 0 0 16,-1 7-52-16,14 12 24 16,3 3-32-16,9 16-12 15,5 0-8-15,-1 3 12 16,0 1-8-16,-4-12 4 16,-4 0-4-16,-8-8-120 15,-5-11 60-15,-9-11-268 16,1 4 176-16</inkml:trace>
          <inkml:trace contextRef="#ctx0" brushRef="#br0" timeOffset="186501.8197">8921 10410 860 0,'-8'-12'320'0,"8"12"-248"0,-22 12-20 16,5-5 156-1,9 1-124-15,-18 18 36 16,5 1-72-16,-17 22 16 15,8-3-36-15,-8 3-16 16,8 0-8-16,-4-11 20 16,8-4-12-16,-8-11-144 15,13-1 68-15,-9-10-280 16,13-5 192-16</inkml:trace>
          <inkml:trace contextRef="#ctx0" brushRef="#br0" timeOffset="188330.9586">9837 10841 768 0,'-17'4'284'0,"17"-4"-220"0,-5-7-20 0,1 7 156 16,0 7-120-16,-5 1 116 16,1 7-112-16,-5-4-44 15,5 8-24-15,-5 0 28 16,4 0-24-16,-3-4-8 15,3 4-8-15</inkml:trace>
        </inkml:traceGroup>
      </inkml:traceGroup>
    </inkml:traceGroup>
    <inkml:traceGroup>
      <inkml:annotationXML>
        <emma:emma xmlns:emma="http://www.w3.org/2003/04/emma" version="1.0">
          <emma:interpretation id="{CDF4C67B-32B8-44D3-A957-4CB0D8450826}" emma:medium="tactile" emma:mode="ink">
            <msink:context xmlns:msink="http://schemas.microsoft.com/ink/2010/main" type="paragraph" rotatedBoundingBox="4622,12398 9683,11981 9804,13449 4743,138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3793AA-C5A1-430E-BB44-51C154E615FD}" emma:medium="tactile" emma:mode="ink">
              <msink:context xmlns:msink="http://schemas.microsoft.com/ink/2010/main" type="line" rotatedBoundingBox="4622,12398 9683,11981 9804,13449 4743,13866"/>
            </emma:interpretation>
          </emma:emma>
        </inkml:annotationXML>
        <inkml:traceGroup>
          <inkml:annotationXML>
            <emma:emma xmlns:emma="http://www.w3.org/2003/04/emma" version="1.0">
              <emma:interpretation id="{96213C19-4DC1-49CA-9CFE-FBB75C968EDE}" emma:medium="tactile" emma:mode="ink">
                <msink:context xmlns:msink="http://schemas.microsoft.com/ink/2010/main" type="inkWord" rotatedBoundingBox="4622,12398 5826,12299 5947,13767 4743,13866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93612.9233">1912 12314 632 0,'-13'-4'236'0,"13"4"-184"0,0 0-16 0,9-4 192 16,-5 4-132-16,5-7 68 31,3 3-96-31,10-7 84 0,3 7-88 0,18-7 52 16,-5 3-72-16,18 0 16 15,-5 12-40-15,4-8 28 16,-8 8-32-16,-5-4-24 15,-7 0 4-15,-6 0 8 16,1 0 0-16,-9-4-240 16,-4 1 128-16,-12-1-448 15,-1 8 308-15</inkml:trace>
          <inkml:trace contextRef="#ctx0" brushRef="#br0" timeOffset="192923.0897">1895 11882 580 0,'4'-26'216'0,"-4"26"-168"0,13-19-12 0,-9 11 100 15,1 5-80-15,-5-5 48 16,4 8-60-16,-4-4 48 16,4 4-56-16,-8 0-8 15,4 8-16-15,-4 3 44 16,4 4-32-16,-5 12 16 16,1 3-24-16,0 16 20 15,0-1-24-15,-1 12 40 16,5-8-28-1,0 0 12-15,-8-3-20 0,-1 3 8 16,9 0-12-16,-4 0 0 16,-4-3-4-16,-1-5 20 15,9-7-16-15,-13-11-4 16,13 4-4-16,0-8 20 16,0-4-12-16,0-8 24 15,13-3-24-15,-4-15-328 16,-1 3 168-16</inkml:trace>
          <inkml:trace contextRef="#ctx0" brushRef="#br0" timeOffset="193237.9269">2619 11935 600 0,'13'-53'224'0,"-13"53"-176"0,21-34-12 0,-17 15 184 15,5 8-128-15,-9 0 80 16,4-1-104-16,-8 5 52 16,4 3-68-16,-4 15-28 15,4 8-16-15,-9 27 36 16,5 3-24-16,-9 19 8 16,5-4-16-16,-5 8 12 15,0-4-16-15,0 8 16 16,5-8-16-16,-1 4 16 15,5-11-16-15,-13-12-12 16,17-7 0-16,-13-16-164 16,5-3 92-16,-1-19-296 15,13-1 208-15</inkml:trace>
          <inkml:trace contextRef="#ctx0" brushRef="#br0" timeOffset="198642.5204">2777 12450 592 0,'-22'-19'220'0,"22"19"-172"0,0-15-12 0,0 8 136 15,0 3-100-15,9-4 44 16,4 8-72-16,-5 0 12 15,-4 4-36-15,5 7 16 16,-9 8-20-16,0 8 0 16,0 3-8-16,0 0-16 15,0 1 4-15,0-9 12 16,8 1-4-16,5-8 32 16,0-3-20-16,0-9-4 15,0 1-8-15,8-8-92 16,-8 4 48-16,8-7-64 15,-4-1 60-15,4-7-12 16,1 8 32-16,-14-12 12 16,13 7 12-16,-8-7 8 15,4 4-4-15,-13 0 8 16,5 7-8-16,-1-3 24 16,-8 4-16-16,0 3 12 15,0 4-12-15,0 4 0 16,-8 7-4-16,-1 4-8 0,9 8 4 15,0 11-4-15,-4 4 0 0,-4 7 8 16,-5-3-4-16,-8 11 52 16,12 0-32-16,-12 7-12 15,8 1-4-15,-8 7 8 16,-1-4-8-16,-7-7 40 16,7-8-24-16,-8-15 76 15,9-7-56-15,-4-20-4 16,-1-7-24-16,1-22 32 15,3-1-24-15,-3-11-12 16,3 4-8-16,1-8 4 16,4 4-4-16,0 0-4 15,9 11 4-15,-1-3-136 16,9 10 72-16,13-6-400 16,17 7 256-16</inkml:trace>
        </inkml:traceGroup>
        <inkml:traceGroup>
          <inkml:annotationXML>
            <emma:emma xmlns:emma="http://www.w3.org/2003/04/emma" version="1.0">
              <emma:interpretation id="{00192F13-96E1-4497-9501-4EAFDA148E2C}" emma:medium="tactile" emma:mode="ink">
                <msink:context xmlns:msink="http://schemas.microsoft.com/ink/2010/main" type="inkWord" rotatedBoundingBox="6643,12756 6917,12734 6931,12905 6657,12928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99237.7948">3820 12325 996 0,'8'0'368'0,"-8"0"-284"0,0 8-24 0,9-8 116 16,4 0-108-16,8-4 24 15,9 4-52-15,0-7-52 16,12 7 4-16,-3-4-352 16,-5 8 200-16,-5-1-528 15,-7 5 388-15</inkml:trace>
          <inkml:trace contextRef="#ctx0" brushRef="#br0" timeOffset="198947.3371">3871 12197 756 0,'-13'-12'280'0,"13"12"-216"0,-17-4-20 0,17 4 224 15,0 4-156-15,0-8 96 16,9 4-120-16,-9 0 4 16,17 4-56-16,4-4-4 15,5 4-20-15,12-4-8 16,4 4 0-16,-3-4-260 15,-5 7 140-15</inkml:trace>
        </inkml:traceGroup>
        <inkml:traceGroup>
          <inkml:annotationXML>
            <emma:emma xmlns:emma="http://www.w3.org/2003/04/emma" version="1.0">
              <emma:interpretation id="{1EED6FFF-7BF7-4AB3-A7C2-8EDEB305AA89}" emma:medium="tactile" emma:mode="ink">
                <msink:context xmlns:msink="http://schemas.microsoft.com/ink/2010/main" type="inkWord" rotatedBoundingBox="8013,12252 9694,12113 9763,12953 8082,13092">
                  <msink:destinationLink direction="with" ref="{5CE6C347-633F-42F9-BD45-4172D1F4F75C}"/>
                </msink:context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02621.3224">6460 11667 600 0,'9'-4'224'0,"-9"4"-176"0,0-8-12 16,0 4 160-1,0 4-116-15,8-3 28 16,-4-1-64-16,-4-4 8 15,0 5-32-15,0-5 0 16,-4 4-12-16,-13-7-8 16,4 7 4-16,-8-4 40 15,4 5-24-15,-4-5 24 16,-1 8-24-16,1-4-28 0,8 12 4 0,-8-8 16 16,4 0-4-16,-4 0-20 15,8 0 4-15,-8 4 12 16,4 7 0-16,4 0 16 15,-4 1-12-15,4 7 16 16,0 3-16-16,-4 24 32 16,4 3-24-16,-4 19 20 15,5 0-20-15,-5 0 20 16,4-11-24-16,0-4 12 16,4-11-12-16,1-8 12 15,-5 0-16-15,5-11 40 16,-5-4-24-16,13-12 4 15,-9 1-16-15,9-8-16 16,0 4 0-16,0-4-4 16,9 0 0-16,-9 0-20 15,21 0 16-15,-8-4 4 16,4 11 8-16,4-7 0 16,1 4 0-16,-1 4-12 15,9-8 8-15,4 7 12 16,-4 1-4-16,8-8-4 15,-4 7 4-15,-4-7-84 16,-9 0 44-16,0 0-120 16,1 0 92-16,-14-3-160 15,-8-1 128-15,-8-4-400 0,8 8 272 16</inkml:trace>
          <inkml:trace contextRef="#ctx0" brushRef="#br0" timeOffset="202909.1012">5983 12038 768 0,'13'-19'284'0,"-13"19"-220"0,8-8-20 0,-8 1 136 15,9 7-108-15,-5-8 96 16,5 8-100-16,8-4 100 15,-5 4-96-15,10 0 24 16,-1 12-56-16,9-12 28 16,0 0-36-16,12 0-20 15,-12 0-4-15,0 0 16 16,4 0-12-16,-13 0-128 16,-4 0 64-16,-4-8-316 15,-4 8 204-15</inkml:trace>
          <inkml:trace contextRef="#ctx0" brushRef="#br0" timeOffset="201720.9294">5336 11807 676 0,'0'-15'248'0,"0"15"-192"0,0-12-16 0,0 5 120 16,0 3-96-16,0-8 80 15,-4 5-84-15,4-4 40 16,0 3-60-16,4-7 24 16,-4 7-36-16,0 1-8 15,0 3-12-15,0 4-40 16,0 7 16-16,-9 16 4 16,5 4 12-16,-4 26 0 15,-1 3 0-15,-4 13 8 16,0-1-4-16,5-4 24 15,-1-11-16-15,-3-4-4 16,12-7-4-16,-9-8 28 16,9-7-16-16,-13-12 40 15,13-4-32-15,0-11 20 16,0-4-24-16,13-15-28 16,-4 4 4-16,12-19-148 15,9 8 80-15,4-12-72 16,4 4 80-16,13-4 0 15,-8 8 40-15,-5 7 12 16,-4 11 12-16,-12 9 0 16,-1 6 0-16,-21 9 52 15,-4 7-28-15,-26 0-28 0,13 3 0 16,-26-6-36 0,13-1 24-16,-4-8-64 0,4 5 44 0,1-9 24 15,7 5 12-15,1-8 0 16,8 4 4-16,5 0-4 15,8 3 0-15,0 4 104 16,13 1-56-16,-5 3 68 16,13 4-64-16,1 4 4 15,-1-1-32-15,0 1 32 16,-4 4-32-16,5-9 20 16,-10-2-24-16,5-5 16 15,-4-3-20-15,-13-8 28 16,9 0-28-16,-18-8-84 15,9 4 36-15,0-11-212 16,0 7 140-16,-13 1-300 16,13 3 228-16</inkml:trace>
          <inkml:trace contextRef="#ctx0" brushRef="#br0" timeOffset="204498.0622">6601 12208 664 0,'0'-8'244'0,"0"5"-188"0,0 3-16 0,0-4 144 16,12 4-108-16,-12-4 32 15,0 8-64-15,0 0 52 16,9 3-56-16,4 5 52 16,8 3-52-16,-4 4 24 15,13 3-36-15,4 1 16 16,-4 0-24-16,-1-4 16 15,5 0-20-15,-4-4 20 16,-8-4-24-16,-5-11-20 16,-5 0 0-16,-12-7-244 15,9-1 140-15,-18-7-440 16,9 0 312-16</inkml:trace>
          <inkml:trace contextRef="#ctx0" brushRef="#br0" timeOffset="204650.2065">6911 12170 684 0,'-8'-11'252'0,"8"11"-192"0,-4 7-20 0,-5-3 208 16,1 0-144-16,-14 3 108 16,9 5-124-16,-16 3-12 15,7 0-48-15,-7 8 0 16,7 0-16-16,-16 3-176 16,17 4 92-16</inkml:trace>
        </inkml:traceGroup>
      </inkml:traceGroup>
    </inkml:traceGroup>
    <inkml:traceGroup>
      <inkml:annotationXML>
        <emma:emma xmlns:emma="http://www.w3.org/2003/04/emma" version="1.0">
          <emma:interpretation id="{82F5AA97-2E49-435D-9A5B-3D886F628310}" emma:medium="tactile" emma:mode="ink">
            <msink:context xmlns:msink="http://schemas.microsoft.com/ink/2010/main" type="paragraph" rotatedBoundingBox="8033,13124 21617,10784 22023,13139 8439,154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68B866E-D624-44B9-9DBC-AF27D6099AE3}" emma:medium="tactile" emma:mode="ink">
              <msink:context xmlns:msink="http://schemas.microsoft.com/ink/2010/main" type="line" rotatedBoundingBox="12639,12846 21704,11285 22023,13139 12958,14700"/>
            </emma:interpretation>
          </emma:emma>
        </inkml:annotationXML>
        <inkml:traceGroup>
          <inkml:annotationXML>
            <emma:emma xmlns:emma="http://www.w3.org/2003/04/emma" version="1.0">
              <emma:interpretation id="{04440A0C-2FD0-47E5-9C23-6DA1C76FACBC}" emma:medium="tactile" emma:mode="ink">
                <msink:context xmlns:msink="http://schemas.microsoft.com/ink/2010/main" type="inkWord" rotatedBoundingBox="12728,13363 14290,13094 14431,13909 12868,14178"/>
              </emma:interpretation>
            </emma:emma>
          </inkml:annotationXML>
          <inkml:trace contextRef="#ctx0" brushRef="#br0" timeOffset="232680.4313">10045 13601 572 0,'-12'0'208'0,"12"0"-160"0,4 0-12 0,4 0 120 15,5 0-92-15,13-8 52 16,4 1-68-16,8-4-16 15,0 3-20-15,9-15-20 16,-4 12 4-16,8-27 4 16,-4 12 0-16,4-20 16 15,0 8-8-15,0-15-4 16,0-4 0-16,-13-3-4 16,-4 18 0-16,-4-7-12 15,-13 23 8-15,0-1 48 0,-4 4-24 16,-9 12 0-16,5 3-12 15,-9 1-24 1,0 7 8-16,0 7 12 0,4 9 0 0,-4-5-4 16,0 4 4-16,-4 12-16 15,4-1 8-15,-17 8-4 16,8 0 0-16,-4-4 52 16,5-3-24-16,4-1-8 15,4 5-8-15,4-20 4 16,4 4-4-16,9-3 32 15,9-5-20-15,0-14-24 16,3-5 4-16,-3-3-60 16,-1-4 32-16,-3-15 0 15,-1 11 16-15,-4-3 12 16,-4-1 4-16,-5-3-12 16,1 11 8-16,-5 0 28 15,-4 4-12-15,0 0 40 31,0 7-28-31,0 5 4 0,0-5-16 0,0 8-8 16,0 0 0-16,-4 0 12 16,4 11-8-16,-4 5 24 15,-5 6-20-15,1 5 56 16,3-1-36-16,-3 1 28 16,4 3-32-16,-1-11 0 15,5 4-16-15,0-4 36 0,9-4-24 16,-5-11-136-16,5 3 60 0,-1-14-380 15,5 7 244-15</inkml:trace>
          <inkml:trace contextRef="#ctx0" brushRef="#br0" timeOffset="231199.8223">10471 12727 300 0,'0'-8'112'0,"0"8"-88"0,22-8-8 0,-10 8 64 16,1 0-48-16,0-7 24 15,4-1-36-15,-4-3 28 16,-1 7-32-16,-3-3 48 16,-1 7-36-16,1-4 28 15,0 4-28-15,-1-4-8 16,5 8-12-16,4-8 20 16,0 4-16-16,0-4 4 15,0 4-8-15,-4-4-8 16,4 8 4-16,-9 0-24 15,1 4 12-15,-5 3 32 16,5 0-16-16,-9 1-8 16,4 3-4-16,0 0 12 15,5 0-4-15,-1-7-4 0,-4 3 4 16,13-7-4-16,-4 3 0 16,8-10 32-16,1-1-16 15,-1-11-48-15,0 3 16 0,1-7-96 16,-1 8 64-16,-8-4-152 15,-1 7 112-15</inkml:trace>
          <inkml:trace contextRef="#ctx0" brushRef="#br0" timeOffset="231731.8844">10271 12882 384 0,'0'0'140'0,"0"0"-108"0,0 4-8 0,0-4 92 15,0 0-68-15,0 0 60 16,0 0-64-16,0 0 48 16,9 7-52-16,-1-7 60 15,1 4-60-15,-5-4 28 16,4 4-40-16,1-4 16 16,4 0-24-16,-5 0 16 15,1 0-20-15,-1 0-24 16,1 4 0-16,4-4 4 15,4 3 4-15,4-3 0 16,4-3 0-16,22 3 24 16,0 0-12-16,21-8-12 15,0 4-4-15,13-3 20 16,0 7-8-16,4-4 4 16,1 8-4-16,3-4-52 15,-4 3 28-15,-12 1-32 16,-10 8 28-16,-12-5-16 15,-12 1 20-15,-9-8 8 16,-5 3 8-16,-4-6-36 16,-4 3 20-16,-4 0-172 15,0-8 108-15</inkml:trace>
        </inkml:traceGroup>
        <inkml:traceGroup>
          <inkml:annotationXML>
            <emma:emma xmlns:emma="http://www.w3.org/2003/04/emma" version="1.0">
              <emma:interpretation id="{874FEB6C-DC9F-477B-9F0C-F58791663E02}" emma:medium="tactile" emma:mode="ink">
                <msink:context xmlns:msink="http://schemas.microsoft.com/ink/2010/main" type="inkWord" rotatedBoundingBox="15166,12698 15982,12557 16166,13624 15350,13765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35742.588">13018 12136 392 0,'-9'0'148'0,"9"0"-116"0,4-8-8 0,-4 1 136 15,0 7-92-15,0-8 52 16,0 5-72-16,-4-9 36 15,0 8-48-15,-13-3 8 16,4 3-28-16,-8-7 0 16,4 7-8-16,-13-4 4 15,4 8-8-15,-8-3 96 16,9 3-56-16,-9-4 8 16,8 8-32-16,-8-4 4 15,13 7-12-15,-5-3-8 16,9 0 0-16,0 3 40 15,4 1-24-15,-4 7-20 16,9-4 0-16,-5 12-8 16,9-4 0-16,-9 7 52 15,5 1-24-15,-5 18-36 16,0 1 8-16,-13 22 0 16,5-4 8-16,0 4 16 15,0-11-8-15,12-4-12 16,-4-4 0-16,9-14 4 15,8-9 0-15,5 1 16 16,4-9-8-16,4-2-4 16,-5-5 0-16,1-3-16 0,4-1 8 15,-8-3 12-15,-5 3-4 16,4-3 24 0,5 0-16-16,-4 0 48 0,-1 0-32 0,5-1 56 15,17 1-48-15,-9 0-32 16,9 0-8-16,0-4 16 15,0 4-4-15,-1-8 4 16,-3 4-4-16,-5-8-96 16,-4 8 52-16,-8 0-200 15,4-7 132-15</inkml:trace>
          <inkml:trace contextRef="#ctx0" brushRef="#br0" timeOffset="235983.3133">12400 12412 872 0,'-8'-26'324'0,"8"26"-252"0,12-19-20 16,6 8 128 0,3 3-108-16,13-7 52 15,17 4-76-15,9-1 0 16,-5 8-28-16,-4-3-12 15,0 7-4-15,0 0-48 16,-12-4 24-16,-10 0-136 16,-3 8 88-16,-1-4-312 15,-12 0 212-15</inkml:trace>
          <inkml:trace contextRef="#ctx0" brushRef="#br0" timeOffset="236854.6306">12958 12867 580 0,'-8'-8'216'0,"8"8"-168"0,0-7-12 15,0 3 208 1,4 4-140-16,0-4 12 16,0 8-72-16,1-4 68 15,7 0-64-15,10 4 12 16,-5 3-36-16,4 4 12 16,5 8-20-16,-1 4 20 0,5 0-24 0,4 0 12 15,0 3-12-15,-4 0 12 16,0-7-16-16,-9-7 40 15,-4-1-24-15,-4-11-128 16,-5 4 56-16,-8-15-292 16,4 3 192-16</inkml:trace>
          <inkml:trace contextRef="#ctx0" brushRef="#br0" timeOffset="237081.2332">13294 12833 780 0,'-17'0'288'16,"17"0"-224"-16,-8 0-20 0,-1 0 100 15,5 7-88-15,-13-3 84 16,4 7-80-16,-12 4 4 16,8 4-40-16,-13 4 4 15,9 4-16-15,-5-1-8 16,9-3 0-16,0-1 4 15,4 1-4-15,0-11-100 16,9-5 52-16</inkml:trace>
        </inkml:traceGroup>
        <inkml:traceGroup>
          <inkml:annotationXML>
            <emma:emma xmlns:emma="http://www.w3.org/2003/04/emma" version="1.0">
              <emma:interpretation id="{EDE682E3-AC8F-4423-9C77-F1BF1460E97B}" emma:medium="tactile" emma:mode="ink">
                <msink:context xmlns:msink="http://schemas.microsoft.com/ink/2010/main" type="inkWord" rotatedBoundingBox="18478,11840 21704,11285 22023,13139 18797,13695"/>
              </emma:interpretation>
              <emma:one-of disjunction-type="recognition" id="oneOf51">
                <emma:interpretation id="interp71" emma:lang="" emma:confidence="1">
                  <emma:literal>}</emma:literal>
                </emma:interpretation>
                <emma:interpretation id="interp72" emma:lang="" emma:confidence="0">
                  <emma:literal>2</emma:literal>
                </emma:interpretation>
                <emma:interpretation id="interp73" emma:lang="" emma:confidence="0">
                  <emma:literal>]</emma:literal>
                </emma:interpretation>
                <emma:interpretation id="interp74" emma:lang="" emma:confidence="0">
                  <emma:literal>\</emma:literal>
                </emma:interpretation>
                <emma:interpretation id="interp7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258141.769">16262 11538 572 0,'5'-30'208'0,"-5"18"-160"0,0-14-12 0,4 18 136 15,0-7-100-15,-4 4 32 0,0 7-60 16,0 4-20-16,0 0-12 15,4 15 24-15,1 8-20 0,-5 11 32 16,0 0-32-16,-5 8 4 16,-3 11-12-16,-5-4 28 15,5 0-20-15,-1-7 40 16,1-12-32-16,3-7 56 16,5-12-44-16,0-15 64 15,9-19-60-15,-1-11-8 16,5-7-20-16,4-5-72 15,5-3 32-15,3-4-24 16,1 4 32-16,-1 7 0 16,-4 8 12-16,1 8-36 15,-1 11 24-15,0-1-4 16,-12 16 16-16,4 0 32 16,-1 16-12-16,5-1 4 0,-12 11-8 15,7-7-16-15,1 8 4 16,0 3 28-16,0 4-12 15,0 0-20-15,-5 11 0 16,-4 12 4-16,-4 15 4 16,-8 4 8-16,-13 3-4 15,-9-3 8-15,-4 0-8 16,0 0-12-16,-5 11 4 16,9 0 20-16,1 0-8 0,16-12 16 15,4-14-16-15,5-4 24 16,0-16-20-16,8-6 32 15,5-13-28-15,3-3 12 16,1-4-16-16,4-3-52 16,0-5 24-16,0 1-192 15,5-8 116-15,3 0-188 16,5-8 156-16,4-7-492 16</inkml:trace>
          <inkml:trace contextRef="#ctx0" brushRef="#br0" timeOffset="258575.9231">16897 11833 696 0,'-4'0'256'0,"4"8"-196"0,4-1-20 15,4-3 136-15,5-4-104 16,0 0 52-16,8 0-76 15,5-4 0-15,12 1-28 16,9-1-240-16,8 0 116 0</inkml:trace>
          <inkml:trace contextRef="#ctx0" brushRef="#br0" timeOffset="258428.5299">16931 11617 832 0,'-13'4'308'0,"13"0"-240"0,4-4-20 0,-4 0 80 15,0 0-80-15,13 0 8 16,4-4-36-16,9 0-4 16,4 1-8-16,12-1 4 0,1-4-8 0,-9 8-256 15,-9 4 136-15,-8 0-440 16</inkml:trace>
          <inkml:trace contextRef="#ctx0" brushRef="#br0" timeOffset="280495.5588">15837 12392 352 0,'8'-8'132'0,"-8"8"-104"0,4-4-8 16,-4 4 52-16,0 0-44 16,0-4 68-16,9 1-56 15,-9-1 36-15,8 0-44 0,5-3 0 16,4-1-20-16,-4 4 44 16,0-3-28-16,4 3-4 0,-4 0-16 15,-5 0 28-15,5 0-20 16,-5 1 12-16,1 3-16 15,-1 0-16-15,-8 0 0 16,0 0 4-16,0 0 0 16,5 7 24-16,3-3-12 15,1 0-12-15,-5 0-4 16,5-1 4-16,-9-3 0 16,0 8 0-1,4 0 0-15,4-1-12 0,-8 1 8 16,0-8 12-16,9 3-4 0,-9 5 16 15,0 0-12-15,8 7-12 16,-8-8 0-16,9 12 40 16,-5-4-24-16,5-3 8 15,-1 3-12-15,-4-4 20 16,-4 4-16-16,9-3-4 16,-1-5-4-16,-8-7 12 15,5 4-8-15,-5-4 16 16,8-4-16-16,1 1 40 15,-1-5-24-15,-4-7-4 16,5 3-12-16,0-3 4 16,-5-4-8-16,13-3-56 15,-13 3 28-15,13-4-272 0,-4-3 164 16</inkml:trace>
          <inkml:trace contextRef="#ctx0" brushRef="#br0" timeOffset="259372.0614">17365 12299 748 0,'0'83'276'0,"0"-7"-216"0,5 34-16 0,7-57 24 0,1 0-48 16,4-8 80-16,4-3-56 16,-3-4 24-16,-1-12-40 15,0-7 44-15,0-8-40 0,-5-11 64 16,5-11-56-16,-4-12-24 16,-4-18-16-16,-1-39-116 15,9-22 64-15,-8-4-208 16,4-11 144-16,-1-35-112 15,5-7 132-15,0 19 32 16,-4-4 40-16,0-3 48 16,-9-1-16-16,5 23 124 15,-9 19-76-15,4 26 40 16,9 16-56-16,4 15 20 0,4 7-32 16,0 8-16-16,18 4-8 15,-5 7-16-15,4 4 8 16,-4 4 28-16,0 0-12 15,-8 4 4-15,-5 3-8 16,0 8 12 0,-8 0-4-16,4 0-8 15,-8 0 16-15,-5 8-16 16,-4-8 16-16,8 3-16 16,-8-3 24-16,0 0-20 15,0 0 40-15,0 0-28 16,0 0 4-16,9 0-16 0,-1 0-8 15,-8 0 0-15,13 8-4 16,4 0 16 0,0-1-8-16,9-7 24 15,8 0-20-15,21-4 24 16,18-7-24-16,20 3 56 16,-3 1-36-16,-9-8 20 15,-9 3-32-15,-17-3 8 16,-3 4-16-16,-14-4 0 15,-13 3-4-15,1 1 36 16,-9 3-20-16,-4 1-32 16,-9 3 4-16,-4 4-184 15,0 0 100-15,0 8-276 16,0 3 200-16</inkml:trace>
          <inkml:trace contextRef="#ctx0" brushRef="#br0" timeOffset="262119.4441">18311 12204 528 0,'8'-7'196'0,"-8"7"-152"0,-8-8-12 0,8 8 116 16,0 0-88-16,0 0 52 15,-13 0-64-15,13 0-8 16,0 0-24-16,-9 0 8 0,-12 0-16 16,21 0-4-16,-17 0 0 15,4 0-4-15,1 0 0 16,3 8 24-16,-12-5-12 15,4 1 12-15,4-4-12 16,-4 4 12-16,4 4-16 16,-8-1-4-16,12 1 0 15,-4-1 12-15,-4 1-8 16,13 3 24-16,-17 12-20 0,21-4 4 16,-9 15-8-16,1 0 20 15,-5 8-16-15,13-1-32 16,0-3 12-16,0 0 28 15,13 0-12-15,4-8 16 16,-4-3-12-16,4-5 0 16,-5 1-4-16,10-8 20 15,-1-7-16-15,-4-1 4 16,-4 1-8-16,4-4 4 16,-4-4-8-16,-1 0-4 15,1-4 4-15,0 4 20 16,0-4-12-16,-5 0-20 15,1 1 0-15,-5-1-128 16,9-4 76-16,-5 4-188 16,-8 4 140-16,5-3-116 15,-5-1 128-15,-5 0-224 16</inkml:trace>
          <inkml:trace contextRef="#ctx0" brushRef="#br0" timeOffset="262483.4386">18042 12484 600 0,'0'-7'224'0,"-8"3"-176"0,16 0-12 16,-8 4 124-16,0 0-96 15,0 0 72-15,0 0-80 16,0 0 4-16,0 0-36 16,9 0 56-16,-9 0-44 0,21 0 36 15,-12-4-40-15,16 1 24 16,-8 3-28-16,9-4-16 15,4 0-8-15,-1 0-84 16,1 0 44-16,13 1-268 16,-5-1 168-16,-4 0-520 15</inkml:trace>
          <inkml:trace contextRef="#ctx0" brushRef="#br0" timeOffset="261368.431">17672 11867 456 0,'-4'-4'168'0,"8"1"-128"0,0-1-16 16,5 0 112-16,-5 0-80 15,13 1 40-15,-4-5-56 16,0 4 48-16,-5 4-52 15,1 0 56-15,3 0-56 0,1 4 20 16,4 0-36-16,4 3 52 16,14 1-40-16,16-4 20 15,17-4-32-15,4-4 44 16,30-7-36-16,26 3 40 16,0 8-40-16,-17-8 4 15,-18 5-20-15,-8-1-16 16,-16 0 0-16,-18 0 4 15,-9 0 0-15,-12-3 60 0,-17 3-32 16,-5-3-80-16,-16 3 24 16,8 4-264-1,-13 0 160-15,9 4-564 16</inkml:trace>
          <inkml:trace contextRef="#ctx0" brushRef="#br0" timeOffset="260554.232">17829 11580 548 0,'-12'0'204'0,"7"3"-156"0,-3-3-16 16,4 4 132-16,4-4-96 16,0 0 88-16,0 0-92 15,0 0 4-15,4 4-44 16,13-4 40-16,-4 0-36 0,12-4-16 15,5 0-4-15,4-3 0 16,0-1-4-16,5-3 8 16,-1-4-8-16,-4-16-4 15,-9-3 4-15,5-4-4 16,0-11 0-16,-4 0 0 16,-14 0 0-16,1 3-20 15,0 9 12-15,-4 2 4 16,-9 13 4-16,8 3-20 15,-4 4 12-15,-4 0 12 0,0 11 0 16,0 8-20-16,0 11 8 16,-4 11 20-16,-4 8-4 15,3 19 16-15,5 0-16 16,-8 4 24-16,8-8-20 16,0-7 12-16,8 0-12 15,-3-16 12-15,7 1-16 16,1-5 40-16,0-10-24 15,4-12 20-15,0-8-24 16,13 4-60-16,-5-11 16 0,5-15-76 16,0-4 56-16,-5-8-88 15,5-3 76-15,-13-1 28 16,-4 8 20-16,0 8-4 16,-9 7 8-16,-4 4 84 15,0 8-48-15,-4 7 60 16,-9 8-52-16,-4 7 24 15,4 12-36-15,0 7-8 16,1 8-12-16,7-4-8 31,5 0 4-31,0 4 28 0,0-4-16 16,5-3 12-16,-5-5-16 16,8 1 20-16,-4-8-20 15,-4-4-128-15,0-4 64 0,0-3-272 16,0-5 180-16</inkml:trace>
        </inkml:traceGroup>
      </inkml:traceGroup>
      <inkml:traceGroup>
        <inkml:annotationXML>
          <emma:emma xmlns:emma="http://www.w3.org/2003/04/emma" version="1.0">
            <emma:interpretation id="{41A5861B-6B4B-4D09-B0F2-66E4E3364529}" emma:medium="tactile" emma:mode="ink">
              <msink:context xmlns:msink="http://schemas.microsoft.com/ink/2010/main" type="line" rotatedBoundingBox="8058,13328 14320,11998 14636,13485 8374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CECC9884-AC29-4E57-8E56-22DA5415E257}" emma:medium="tactile" emma:mode="ink">
                <msink:context xmlns:msink="http://schemas.microsoft.com/ink/2010/main" type="inkWord" rotatedBoundingBox="8105,13548 9460,13260 9611,13967 8255,14255"/>
              </emma:interpretation>
              <emma:one-of disjunction-type="recognition" id="oneOf52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06404.4983">5280 13022 580 0,'17'-19'216'0,"-17"19"-168"0,13-15-12 16,-4 7 164-1,4 4-116-15,-5-3 88 16,5 3-100-16,-5-3 52 16,1 3-72-16,-9 4-4 15,0 4-28-15,-9 11 32 16,1 7-28-16,-5 20 4 15,5-4-16-15,8 11 12 16,0-4-16-16,8-3-20 0,5-4 4 16,4-8 48-16,4-7-20 0,9-12-36 15,0-3 8-15,-5-16-124 16,5 5 76-16,0-16-40 16,8 3 56-16,-16-18-28 15,-1 4 36-15,-8-4-16 16,-5 8 28-16,-4 3 20 15,1 11 0-15,-14 12 116 16,5 8-64-16,-9 15 24 16,13 3-44-16,0 8-40 15,9 0 4-15,-1 0 0 16,13-3 4-16,9-12 24 16,0-4-12-16,4-11 4 15,-4-1-8-15,4-14-16 16,-4 3 4-16,-9-14 20 15,5 3-8-15,-22-23 16 16,-4 16-16-16,-4-16 84 16,-1 8-48-16,-7 0 32 15,3 7-44-15,9-3-28 16,0 11-4-16,9-7-308 16,12 11 168-16,0 7-596 15,9 16 412-15</inkml:trace>
          <inkml:trace contextRef="#ctx0" brushRef="#br0" timeOffset="207006.0985">5804 13601 800 0,'-8'0'296'0,"8"0"-232"0,8-11-16 0,-8 3 96 15,13 1-88-15,17-12 32 16,0 3-52-16,21-14-24 16,0 7-4-16,21-30-36 15,-8 8 16-15,-4-31-76 16,-1 12 52-16,-16-12-4 16,-9 16 24-16,-13 3 56 15,-4 11-20-15,-17 9 96 16,0 10-64-16,0 4 48 15,0 12-60-15,-8 4-20 16,16 7-12-16,-8 3-8 16,0 9 0-16,9 7 0 15,-5 7 0-15,5 16 0 16,-9 3 0-16,8 1 8 16,-4-1-4-16,5-7-4 15,4-4 4-15,-13-8 12 16,8-7-8-16,1-15-4 15,3-4 0-15,-3-19-32 16,12-4 16-16,-8-18 4 16,17 3 8-16,-9-11 0 15,0 11 0-15,-4-8 0 0,-4 20 0 0,4 3 88 16,-4 8-48-16,-13 4 16 16,9 7-32-16,-18 12 48 15,9 3-40-15,-8 15 12 16,8 8-28-16,-13 12 8 15,13-4-12-15,0-5 12 16,13 1-16-16,-5-11 32 16,9-8-24-16,4-16-120 15,1-3 56-15,7-15-360 16,6 0 224-16</inkml:trace>
        </inkml:traceGroup>
        <inkml:traceGroup>
          <inkml:annotationXML>
            <emma:emma xmlns:emma="http://www.w3.org/2003/04/emma" version="1.0">
              <emma:interpretation id="{B331F152-E35E-45B0-A08B-24362B67B1BF}" emma:medium="tactile" emma:mode="ink">
                <msink:context xmlns:msink="http://schemas.microsoft.com/ink/2010/main" type="inkWord" rotatedBoundingBox="11221,12656 14320,11998 14636,13485 11537,14143"/>
              </emma:interpretation>
              <emma:one-of disjunction-type="recognition" id="oneOf53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21282.9853">8589 12375 444 0,'0'-8'164'0,"0"8"-124"0,0-8-16 15,0 5 148 1,0 3-100-16,0-8 96 0,9 4-100 0,-9-3 36 15,8 3-60-15,-4-4 20 16,-4 8-36-16,0-3 0 16,0 3-16-16,0-4 56 15,9 4-40-15,-9-4 24 16,8 8-32-16,-3-8 16 16,3 4-20-16,14-4-8 15,-1 0-4-15,0-3 4 16,9 7-4-16,8-4 8 15,-4 4-8-15,5-4-4 16,-5 8 4-16,-5-4-24 16,-7 0 12-16,-1 0 20 15,0 0-4-15,-12 0 4 16,-1 4-4-16,1-4 4 16,-5 0-8-16,-4 0-108 15,0 0 56-15</inkml:trace>
          <inkml:trace contextRef="#ctx0" brushRef="#br0" timeOffset="221888.5929">8508 12549 424 0,'-13'3'156'0,"13"-3"-120"0,0 4-8 0,-8-4 132 16,16 0-92-16,-8 4 44 15,0 0-68-15,0 0 36 16,0-1-44-16,0 1 32 16,13 0-36-16,-4-4 24 15,8 4-28-15,4-8 16 16,5 0-24-16,3-3-16 15,10 3-8-15,3-4 28 16,1 8-12-16,-1 8-12 16,-12-1-4-16,0 1 12 15,0 0-4-15,-9-5 16 16,0 5-12-16,-3-8 16 16,-6 4-16-16,-3-8-136 15,-5 4 72-15,5-4-476 16,-1 0 296-16</inkml:trace>
          <inkml:trace contextRef="#ctx0" brushRef="#br0" timeOffset="227558.3038">9411 12905 464 0,'-9'-19'176'0,"9"19"-140"0,-8-12-8 15,8 8 152 1,0 4-104-16,-4-3 40 16,8 6-68-16,-4-3-28 15,17 8-12-15,-4 11 88 16,8 4-52-16,5 18 16 16,3 12-36-16,5 12 12 15,1-1-20-15,-1-3 0 0,0-8-8 16,0-16 20-1,-4-6-16-15,4-20 48 0,0-3-32 0,4-24 12 16,-4-2-24 0,4-32 8-16,-4 1-12 0,0-19-16 15,1 7 0-15,-6-18-120 16,-3 18 68-16,-1-18-12 16,-12 11 40-16,0-19 16 15,0 11 12-15,-9-11 0 16,-4 19 0-16,9-4 0 15,-9 19 0-15,12-4 24 16,10 12-12-16,7-8-20 16,-3 11 0-16,4-7 20 15,-5 7-4-15,-3-3 4 16,3-1-4-16,-4 5 12 16,-8 10-12-16,-8-3 4 15,3 12-4-15,-4-5-8 16,1 8 4-16,-1 0 20 15,4 4-12-15,-3-4-12 16,-5 4-4-16,8 0-4 16,1 3 0-16,-1 1 8 15,1 7 0-15,-9-3 16 16,4 3-8-16,-4-4 40 16,0 8-24-16,0-7-12 15,0 7-8-15,0-4 20 16,8 4-12-16,-8-4-4 0,0 4-4 15,0-4-16-15,0 8 8 0,0-4 4 16,0 0 0-16,0 0 0 16,0 0 0-16,0 0 0 15,0 0 0-15,0 0 0 16,0 0 0-16,0 0 24 16,0 0-12-16,0 0 4 15,0 0-8-15,5 0 20 16,-1 4-16-16,-4-4 4 15,0 0-8-15,4 0-8 16,0 0 4-16,1 0 28 16,3 4-16-16,1-4-4 15,-5 0-8-15,13 0-4 16,0 0 0-16,9 0 32 16,8 0-16-16,17 0-4 15,0 0-8-15,21 0 4 16,1 0-4-16,12-4-4 15,-4 4 4-15,12 0-4 16,1 0 0-16,-13 0 44 16,-9 8-24-16,-16-8 52 15,-9 0-40-15,-18 0 4 16,5 3-24-16,-17 1 12 16,1 0-16-16,-14-4 32 15,9 4-24-15,-9-4-12 16,0 0-8-16,-8 0-304 0,4 0 168 0</inkml:trace>
          <inkml:trace contextRef="#ctx0" brushRef="#br0" timeOffset="228310.3301">11033 12007 416 0,'0'-11'152'0,"0"11"-116"0,9-11-12 15,-9 3 92 1,8 8-68-16,-8-8 32 15,5 8-44-15,-5-7 4 16,0 7-24-16,-5-8 0 0,5 8-8 0,-8-3 20 16,-1 6-16-16,5-3 4 15,-4 0-8-15,-1 0 12 16,9 4-12-16,-13 0 48 16,5 3-28-16,-14 1 4 15,10 3-20-15,-14-3-8 16,5 7 0-16,-5 0 20 15,9 0-12-15,-13-3 24 16,18 3-24-16,-10 0 4 16,5 4-8-16,0-4 20 15,5 4-16-15,3-4-4 16,5 4-4-16,0-8 28 16,8 5-16-16,4-5-4 15,5 4-8-15,4-4 4 16,-4 1-4-16,8-5 40 15,0 5-20-15,1-5-12 16,-1 1-8-16,-4-4 20 16,4-1-12-16,1-3 12 15,-5 4-12-15,-5-8-24 16,-3 4 4-16,-5-3-24 16,-4 6 20-16,0-6-136 15,0 3 80-15,0-4-136 16,0 4 116-16,-4-4-460 15,-5 4 304-15</inkml:trace>
          <inkml:trace contextRef="#ctx0" brushRef="#br0" timeOffset="230147.8006">10995 12128 340 0,'0'0'128'0,"0"0"-100"0,4 4-8 0,-4-4 80 16,0 0-60-16,-4 0 60 15,4 8-56-15,-8-4 48 16,3 3-52-16,-8-3-48 16,5 4 4-16,-5-5-4 15,5 5 8-15,-9-1 44 16,4 1-24-16,0-4 24 16,5 0-24-16,-14-1 28 15,14 5-32-15,-14-4 12 16,10 0-16-16,-10-1 28 15,5 1-24-15,-4 0-4 16,0 0-8-16,8-1 20 16,-4 5-12-16,13-4-4 15,-5 0-4-15,1-1 28 16,8 1-16-16,-5 0 4 16,5 4-12-16,-8-1 4 15,-1 1-8-15,1-1-4 16,8 5 4-16,-4-1-16 15,4 0 8-15,-9-3 20 16,18-1-8-16,-9 1 4 16,4 3-4-16,4-3 12 15,1 0-12-15,-1-5 32 0,-3 5-24 16,3-4 12-16,5 3-16 0,4 1-16 16,0 3 0-16,-4-3 4 15,0 3 0-15,8-7 32 16,0 3-16-16,-4-7 12 15,4 4-16-15,-8-4 12 16,9 0-16-16,-5 0-48 16,-5 0 24-16,1-4 12 15,4 4 4-15,-8-3 0 16,-5 3 4-16,-4-4-4 16,8 4 0-16,-8-4 16 15,0 4-8-15,0-4 4 16,0 4-4-16,0-3-112 15,0 6 56-15,0-3-172 16,0 0 120-16,0-3-260 16,0 3 204-16</inkml:trace>
          <inkml:trace contextRef="#ctx0" brushRef="#br0" timeOffset="228744.0128">10722 12208 372 0,'-8'-4'140'0,"8"4"-112"0,0 4-4 0,-4-4 120 16,8 0-84-16,-4 0-8 16,0 0-32-16,0 0 36 15,8 4-28-15,-8 0 40 16,13-1-40-16,4-3 72 15,-4 4-52-15,4-4 0 16,-4 4-28-16,8-4-12 16,-4 0-4-16,4 0-4 15,5 7 0-15,-9-3 0 16,4 0 0-16,1 0 0 16,-1 0 0-16,-4-4 16 15,-4 0-8-15,0-4 16 16,-5 4-16-16,1-8 4 15,3 8-4-15,-12-4 4 0,9 8-8 16,-9-8 16-16,0 4-12 16,0-3-160-16,0 3 80 0,0-4-332 15,0 8 224-15</inkml:trace>
        </inkml:traceGroup>
      </inkml:traceGroup>
    </inkml:traceGroup>
    <inkml:traceGroup>
      <inkml:annotationXML>
        <emma:emma xmlns:emma="http://www.w3.org/2003/04/emma" version="1.0">
          <emma:interpretation id="{96556FBB-D0AB-4FA7-B25F-21FDF73C1F14}" emma:medium="tactile" emma:mode="ink">
            <msink:context xmlns:msink="http://schemas.microsoft.com/ink/2010/main" type="paragraph" rotatedBoundingBox="2718,14113 10967,14150 10959,15879 2710,158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B23CCC-3532-4BA3-B094-D75618B201FF}" emma:medium="tactile" emma:mode="ink">
              <msink:context xmlns:msink="http://schemas.microsoft.com/ink/2010/main" type="line" rotatedBoundingBox="2718,14113 10967,14150 10959,15879 2710,15841"/>
            </emma:interpretation>
          </emma:emma>
        </inkml:annotationXML>
        <inkml:traceGroup>
          <inkml:annotationXML>
            <emma:emma xmlns:emma="http://www.w3.org/2003/04/emma" version="1.0">
              <emma:interpretation id="{52146A77-576D-4DE8-A125-E717B89B18BB}" emma:medium="tactile" emma:mode="ink">
                <msink:context xmlns:msink="http://schemas.microsoft.com/ink/2010/main" type="inkWord" rotatedBoundingBox="2716,14499 4311,14506 4308,15184 2713,15177"/>
              </emma:interpretation>
              <emma:one-of disjunction-type="recognition" id="oneOf54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01065.0576">-115 14008 548 0,'-4'-4'204'0,"4"-4"-156"0,4 1-16 16,-4 7 116-16,0-4-88 16,0 4 88-16,0-4-84 0,0 1 48 15,0-1-68-15,0 0 24 0,0 0-40 16,0 0-16-16,0 1-8 16,5-1-4-16,-5 4 0 15,8-4-12-15,5 0 8 16,4 1-4-16,4-1 0 15,17 0 8-15,14 0 0 16,11 0 0-16,10 4 0 16,-1 4-12-16,-8 0 8 15,0 4 4-15,-9-8 0 0,-8 7 16 16,-8 4-8-16,-10-3 24 16,-3-4-20-16,-5 0 24 15,-4-8-24-15,-4 4 24 16,-5 0-24-16,1-4 12 15,0 0-12-15,-1 4-16 16,1 0 0-16,-1 0-4 16,-8 0 0-16,9 0 0 15,-9 0 0-15,0 0 0 16,4 12 0 0,-4-1 8-16,-4 0-12 15,-5 8 8-15,-4 4-4 16,1 3 0-16,-6 5 8 15,-3 7 0-15,0 11-12 16,-13 4 8-16,8 15-4 0,-4-4 0 16,-8-3 0-16,0-8 0 15,4-4 16-15,-13-15-4 16,13-11 32-16,-9-8-20 16,13-15 20-16,-8-15-20 15,4-19 0-15,4-19-8 16,9-8-16-16,-5 4 4 15,5 8 28-15,-4 4-12 16,3 3 32-16,1 12-28 16,-5 3 32-16,14 5-32 15,-5 6 4-15,8 5-12 0,5 0-8 16,-9-1 4-16,13 5-40 16,9 3 20-16,3 0 4 15,1 0 12-15,13 1-220 16,12-5 120-16,0 4-508 15</inkml:trace>
          <inkml:trace contextRef="#ctx0" brushRef="#br0" timeOffset="301859.1685">1116 14409 768 0,'-17'0'284'0,"17"4"-220"0,0 0-20 0,8-1 68 0,1 1-72 15,8-4 72-15,8 0-64 16,5 0-8-16,4 0-24 15,5 0-48-15,-1 0 20 0,0 4-184 16,1 0 108-16,-1 3-188 16,-8 1 152-16,0 3-324 15</inkml:trace>
          <inkml:trace contextRef="#ctx0" brushRef="#br0" timeOffset="301683.7031">1120 14220 572 0,'-13'0'208'0,"22"0"-160"0,-9-4-12 15,0 4 164-15,0 0-116 16,4 4 20-16,13-4-64 15,-8 0 28-15,8 0-40 16,8 0-4-16,-3-4-16 0,7 4 20 16,-3-4-16-16,4 0-4 0,0 1-4 15,-9 3-48-15,-4-4 24 16,-4 4-152-16,-13 0 96 16,0 4-520-1,-9 11 328-15,5 8 72 16</inkml:trace>
        </inkml:traceGroup>
        <inkml:traceGroup>
          <inkml:annotationXML>
            <emma:emma xmlns:emma="http://www.w3.org/2003/04/emma" version="1.0">
              <emma:interpretation id="{EDA1AA2D-6411-4492-A7D6-11B26CA96A53}" emma:medium="tactile" emma:mode="ink">
                <msink:context xmlns:msink="http://schemas.microsoft.com/ink/2010/main" type="inkWord" rotatedBoundingBox="4870,14159 6206,14165 6201,15396 4864,15390"/>
              </emma:interpretation>
              <emma:one-of disjunction-type="recognition" id="oneOf55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02403.6331">2547 14174 704 0,'-9'-3'264'0,"1"10"-208"0,-9-3-12 16,8 4 96-16,-8 3-84 15,0 4-12-15,-4 4-28 16,-1 11-4-16,-12 8-8 15,-4 0 16-15,-5 4-12 0,-3-1-12 16,-5-3 0-16,4-8 4 16,4-7 0-16,9-4-28 15,4-8 16-15,9-7-144 0,12-15 84 16,9-8-504 0,13-4 316-16,8-7 96 15</inkml:trace>
          <inkml:trace contextRef="#ctx0" brushRef="#br0" timeOffset="302165.0925">2117 14159 560 0,'12'0'208'0,"5"4"-164"0,5 4-8 0,-10-1 144 15,6 8-104-15,-1 4 52 16,8 8-80-16,5 7-32 16,-5 7-16-16,5 5 8 0,-8-1-4 15,3-3 32-15,-4 3-20 16,-4-14-40-16,-8-9 12 16,4-7-236-16,-1-7 136 0,-3-12-428 15</inkml:trace>
          <inkml:trace contextRef="#ctx0" brushRef="#br0" timeOffset="302655.8041">2180 14046 684 0,'-4'-4'252'0,"8"-4"-192"0,9-7-20 0,0 8 144 0,0-9-108 15,4 1-36-15,4-7-32 16,5-5-8-16,-5-3 0 15,0 0 8-15,-4 3-4 0,-4 8 16 16,-4 4-12-16,-1 7-4 16,1 12 0-16,-5 11 20 15,-4 12-12-15,4 3 32 16,9-3-28-16,4-5-296 16,4 1 152-16,5-12-480 15</inkml:trace>
          <inkml:trace contextRef="#ctx0" brushRef="#br0" timeOffset="303650.8203">2632 14318 520 0,'-9'4'192'0,"31"4"-152"0,-1 3-8 15,0 0-44-15,9 8 0 16,8 4 56-16,13 3-20 15,1 8 0-15,-10 8-16 16,-8-8-16-16,-13-4 4 16,-3-3 20-16,-27 7-8 0,-17-4 16 15,-12-7-16-15,-13 0 76 16,-9-4-48-16,-3-4 56 16,11-11-52-16,10-4 68 0,8-4-60 15,12-4 28-15,10-3-44 16,7-8-20-16,14-4-4 15,17 1-20-15,12 3 8 16,9 0 12-16,4 0-4 16,8 4-28-16,-8 3 12 15,-4 1-196-15,-13 3 112 16,-4-3-260 0,-4-4 204-16,-9 0-184 15</inkml:trace>
          <inkml:trace contextRef="#ctx0" brushRef="#br0" timeOffset="303289.6709">2542 14224 788 0,'-4'0'292'0,"0"3"-228"0,4-3-16 0,0 0 88 15,17 0-84-15,4-3 24 16,13-1-44-16,26-4-12 15,21 4-12-15,12-3 12 0,1 7-12 16,-4-4-40-16,3-3 20 16,-8 3-104-16,-12 0 64 15,-18 0-56-15,-16 4 64 16,-39 0-92 0,-22 8-436-1</inkml:trace>
          <inkml:trace contextRef="#ctx0" brushRef="#br0" timeOffset="303281.1478">2879 13644 548 0,'21'-34'204'0,"-4"23"-156"0,9 3-16 0,-14 8 160 16,6 0-112-16,-1 0 28 15,-5 8-64-15,5 3 8 16,0 12-32-16,-4 7-8 0,-4 12-8 15,3 11 20-15,-3 0-12 16,-5-4-4-16,-4-3-4 16,-8-5-92-16,-5-10 48 15,-13-1-72-15,-8-11 64 16,-4-4 32-16,-5-8 12 16,-3-10 16-16,3-5-8 0,9-7-12 15,8-8 4-15,5 1 56 16,17-1-28-16,17 0-12 15,16 4-4-15,5 8 16 16,13 7-12-16,-4 12-4 16,-9-1-4-16,0 16-120 15,-4 0 64-15,-5-1-348 16,-8 5 220 0,-4 3-104-16</inkml:trace>
          <inkml:trace contextRef="#ctx0" brushRef="#br0" timeOffset="303969.6681">3296 14534 820 0,'9'0'304'0,"-9"8"-236"0,-13 3-20 0,4 4 96 15,-3 12-88-15,-14 7 32 16,-4 3-52-16,-8-2-208 15,-5-5 92-15,-4 0-636 16,-4 0 392-16,5 1 136 16</inkml:trace>
          <inkml:trace contextRef="#ctx0" brushRef="#br0" timeOffset="303803.2251">3049 14424 644 0,'4'0'236'16,"-4"0"-180"-16,5 8-20 0,3 3 104 0,1 4-84 16,3 4 60-16,-3 11-72 15,4 1 24-15,0 3-40 16,4 4 8-16,-9-4-20 0,5-4-124 16,0-7 60-16,-1 3-344 15,1-11 216 1,-4-3-256-16</inkml:trace>
        </inkml:traceGroup>
        <inkml:traceGroup>
          <inkml:annotationXML>
            <emma:emma xmlns:emma="http://www.w3.org/2003/04/emma" version="1.0">
              <emma:interpretation id="{08735BFA-A29A-4816-B3DB-D5FA7F9557AC}" emma:medium="tactile" emma:mode="ink">
                <msink:context xmlns:msink="http://schemas.microsoft.com/ink/2010/main" type="inkWord" rotatedBoundingBox="6759,14268 8722,14277 8715,15869 6752,15860"/>
              </emma:interpretation>
              <emma:one-of disjunction-type="recognition" id="oneOf56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04967.8507">3922 14280 392 0,'0'-7'148'0,"0"7"-116"0,0 0-8 0,0 0 120 16,0 0-84-16,0 0 52 15,0 0-64-15,0 0 64 16,0 0-64-16,0 0 28 0,0 0-44 16,9 11 24-16,-5-3-28 15,13-8-16 1,-4 7 0-16,4-7-8 15,8 0 32-15,5 0-20 16,8 12 12-16,-4-12-16 16,9 0 28-16,4 0-24 0,-13 0-4 15,-4 0-8-15,0 0 20 16,-9 0-12-16,-13 0 4 16,5 0-8-16,-4 0 28 15,-5 0-20-15,4 0-4 16,-8 0-8-16,0 0-92 15,0 0 48-15,9 0-268 16,-1 7-348 0</inkml:trace>
          <inkml:trace contextRef="#ctx0" brushRef="#br0" timeOffset="305286.1968">4250 14114 464 0,'-9'0'176'0,"9"0"-140"0,-4 0-8 0,4 0 92 15,9 7-72-15,-14 5 52 0,1 3-60 16,-4 15 40 0,-1 4-44-16,-8 8 8 0,4 7-28 0,1 0 0 15,3-3-8-15,1-5 12 16,-5 1-12-16,4-12-4 16,9-3 0-16,0-16-384 15</inkml:trace>
          <inkml:trace contextRef="#ctx0" brushRef="#br0" timeOffset="305778.021">4693 14197 704 0,'0'4'264'0,"-4"7"-208"0,-1 12-12 15,-3-4 44-15,-5 11-56 0,5 12 4 16,8 3-20-16,0-3-4 16,8-4-4-16,5-4-32 0,17-12 12 15,-1-10-32-15,14-12 28 16,-13-8-12-16,0-7 16 16,4-11 16-16,-22-1 0 15,5-3-12-15,-17 7 4 16,0 8-4-16,-8 11 0 15,-5 16 96-15,-4 18-48 16,4 19 28-16,-8 15-40 0,4 1 0 16,4-1-16-1,5-3 20-15,4-1-20 0,-5 1-4 16,-8-8-4-16,-9-8 40 16,-3-11-24-16,-10-11 24 15,1-15-24-15,0-16 16 16,8-11-20-16,4-7 8 15,5-5-12-15,12 1 36 16,9-4-24-16,17 7-12 16,13 1-8-16,13-1-4 15,8 1 0-15,0 7-116 16,0 4 64-16,-4-4-296 16,-9 0 192-16,-8 0-440 15</inkml:trace>
          <inkml:trace contextRef="#ctx0" brushRef="#br0" timeOffset="306278.8372">4727 14133 612 0,'-9'-27'228'0,"9"23"-180"0,5-3-12 0,-5 3 124 15,12-3-96-15,-3-5 104 16,8 1-92-16,9-1-32 15,-1 5-28-15,1-1-32 0,-5 1 8 16,-4 3 12-16,0 8 0 16,-4 0-36-16,-13-4 16 0,0 7 32 15,0 1-8-15,-5 3 28 16,1 0-24-16,4-3-92 16,9 0 44-16,-1-1-500 15,-3 8 296 1,3-3-100-16</inkml:trace>
          <inkml:trace contextRef="#ctx0" brushRef="#br0" timeOffset="307317.3472">5029 14436 652 0,'-4'7'244'0,"17"-3"-192"0,17 0-12 0,-13-1 48 0,4 9-56 16,13 7 24-16,9 0-36 15,3 7-16-15,-3 12-8 16,-9 0 12-16,-4-8-4 0,-13 4 8 15,-17-3-8-15,-13-1-4 16,-12-4 4-16,-5-3 64 16,-4-4-36-16,-5-8 76 15,14-3-60-15,-1-8 8 16,9-8-32-16,4-3-4 16,13-8-12-16,13-7-96 15,13-1 52-15,16 1-112 16,22-1 84-16,9-3 4 15,-1 7 36-15,-4 8 0 16,-17 4 12-16,0 3 24 0,-25 0-4 16,-9 16 48-1,-17 3 8-15,-9 8-36 16,-12 4 12-16,8 3-24 16,-4-3 8-16,13 0-12 15,8 0-8-15,5-4 0 16,12-4-120-1,9 0 64-15,4-11-60 0,-4-4 68 16,0-4-40-16,-9 0 48 16,-4 0 12-16,-4 0 12 15,-13-3 4-15,0 3 0 16,-9 8 24-16,-4 3-8 0,-4 9 156 16,-4 3-92-16,0 7 44 15,-1 19-72-15,14 20-16 16,-1 10-16-16,5-3 0 15,4-3-8-15,9-16 32 16,-9-12-20-16,-9-14 56 16,1-12-40-16,-5-19 28 15,-4-11-32-15,-9-19-8 16,-3-15-12-16,-10-20-8 16,18-6 4-16,12 3-164 15,26 4 88-15,17 15-316 16,26 7 220-16,21 8-324 15</inkml:trace>
          <inkml:trace contextRef="#ctx0" brushRef="#br0" timeOffset="306612.9159">5089 14216 1040 0,'-9'0'384'0,"9"0"-300"0,9 0-20 16,4 4 52-16,4-4-76 15,25 0 36-15,31-4-44 16,29 0 0-16,0 4-20 15,-8-4-76-15,-1 1 32 0,-3-1-268 16,-9 0 164-16,-30 4-240 0,-13 0 216 16</inkml:trace>
          <inkml:trace contextRef="#ctx0" brushRef="#br0" timeOffset="306438.4523">5187 13724 632 0,'21'-23'236'0,"-4"23"-184"0,4 4-16 16,1 4 52-16,-1 3-56 15,0 12 40-15,13 15-40 0,0 7-20 16,0 4-4-16,-4-3 0 16,0-5-4-16,-9-3-20 0,-12-8 8 15,-13-3 12-15,-18-8 0 16,1-4-4-16,-22-4 4 16,1-7-4-16,4-4 0 15,8-4 24-15,-4-7-12 16,12-8-4-16,10-4-4 15,12 4-32-15,17 0 16 16,17 8-12-16,13 3 12 16,12 12 16-16,-8 8 0 15,0 7-180-15,-8 3 100 0,-13 1-248 16,-17 0 184 0,-13 3-128-16</inkml:trace>
        </inkml:traceGroup>
        <inkml:traceGroup>
          <inkml:annotationXML>
            <emma:emma xmlns:emma="http://www.w3.org/2003/04/emma" version="1.0">
              <emma:interpretation id="{97C5DB3C-B427-4A87-A4F1-A76D35C93C1D}" emma:medium="tactile" emma:mode="ink">
                <msink:context xmlns:msink="http://schemas.microsoft.com/ink/2010/main" type="inkWord" rotatedBoundingBox="9196,14142 10967,14150 10962,15088 9191,15080"/>
              </emma:interpretation>
            </emma:emma>
          </inkml:annotationXML>
          <inkml:trace contextRef="#ctx0" brushRef="#br0" timeOffset="308199.2894">6375 14277 684 0,'-17'-8'252'0,"17"8"-192"0,8-8-20 16,-8 8 136-16,9 0-104 15,-5 0 44-15,17 0-72 16,-4 0 28-16,5-7-40 0,12 7-20 16,4 0-4-16,0 4 16 0,-4-8-12 15,5 4-240-15,-14 0 120 16,-3 0-492-1,-14 7 332-15,-8 5 16 16</inkml:trace>
          <inkml:trace contextRef="#ctx0" brushRef="#br0" timeOffset="308369.2417">6524 14080 652 0,'-17'30'244'0,"13"4"-192"0,-13 0-12 15,4-7 48-15,13 11-56 16,-4 15 32-16,-5 0-36 16,9-12 0-16,0-3-16 15</inkml:trace>
          <inkml:trace contextRef="#ctx0" brushRef="#br0" timeOffset="308829.3535">6869 14322 704 0,'-4'-34'264'0,"12"30"-208"0,13-3-12 16,1 7 64-16,3 0-68 15,9 0 28-15,5 0-40 16,-5 0-220-16</inkml:trace>
          <inkml:trace contextRef="#ctx0" brushRef="#br0" timeOffset="308711.036">7086 14110 768 0,'34'-8'284'0,"-21"16"-220"0,8-4-20 16,-12 3 12-16,-5 1-40 0,13 3 32 15,-4 4-32-15,-5 4 4 16,-8 4-12-16,-13 4 20 0,5-1-16 15,-5 1-4-15,-8-1-4 16,0-3 20-16,-1 0-12 16,-8-5 24-16,9-2-24 15,-9-5-12-15,9 0-4 16,0 1-16-16,12-1 12 16,9 0-4-16,13 4 4 15,4-3-28-15,4 3 20 16,1-4-348-16,7-3 204 0,-7 3-316 15</inkml:trace>
          <inkml:trace contextRef="#ctx0" brushRef="#br0" timeOffset="309051.4408">7065 14072 756 0,'0'-7'280'0,"0"7"-216"0,8-8-20 0,-8 8 128 16,9-4-104-16,-1-3 8 15,-4 3-48-15,5-7-112 16,4-5 40-16,-5 5-368 0</inkml:trace>
          <inkml:trace contextRef="#ctx0" brushRef="#br0" timeOffset="309693.8143">7073 14046 424 0,'-8'0'156'0,"16"-4"-120"0,1-7-8 15,-9 3 140-15,12-7-96 16,-3-4 8-16,12-4-52 15,1-7 0-15,3-4-16 16,1 0-44-16,-5 4 20 0,0-1 0 16,-12 9 12-16,4 3-12 15,-13 7 8-15,0 8 84 16,-5 8-48-16,5 11 88 16,5 8-68-16,3 4-8 15,5 3-28-15,12 0 16 0,5 4-20 16,4-3-428-1</inkml:trace>
          <inkml:trace contextRef="#ctx0" brushRef="#br0" timeOffset="310405.7525">7431 14258 704 0,'-34'-12'264'0,"34"20"-208"0,0-1-12 15,0-3 124-15,21 0-100 16,9 0 80-16,12 0-88 16,10-1 4-16,11-6-40 15,10-5-4-15,25 0-12 0,0 1-156 16,-9 3 80-16,-16 4-200 16,-18 0 148-16,-17 0-180 15</inkml:trace>
          <inkml:trace contextRef="#ctx0" brushRef="#br0" timeOffset="310198.8787">7827 13584 696 0,'-4'-8'256'0,"8"12"-196"0,-4-4-20 15,0 8 92-15,8 3-80 16,1 12 16-16,-1 15-44 16,5 15-4-16,0 11-12 15,4-3 12-15,-8-1-12 0,-1-11 24 16,-8-7-20-16,-8-8 24 16,-14-4-24-16,-3-3-84 15,-9-8 40-15,-9-8-8 0,-4-11 24 16,0-4 4-1,1-3 4-15,11-12 8 0,10-4 0 16,12 4-20-16,13 4 12 16,21 4-12-16,9-1 8 15,13 8 0-15,-1 4 4 16,-3 8 0-16,3 7 0 16,-8 4-72-16,-12-4 44 15,-10 0-120-15,-12 1 92 16,-8-1-300-1,-5 0 204-15,5 11-44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2:02.9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2C093D-8761-4BAC-86DF-5EF11271C7E5}" emma:medium="tactile" emma:mode="ink">
          <msink:context xmlns:msink="http://schemas.microsoft.com/ink/2010/main" type="writingRegion" rotatedBoundingBox="7362,11784 19669,11975 19650,13198 7343,13007"/>
        </emma:interpretation>
      </emma:emma>
    </inkml:annotationXML>
    <inkml:traceGroup>
      <inkml:annotationXML>
        <emma:emma xmlns:emma="http://www.w3.org/2003/04/emma" version="1.0">
          <emma:interpretation id="{FA7F4BDE-6BCB-43B5-9515-98864C22015D}" emma:medium="tactile" emma:mode="ink">
            <msink:context xmlns:msink="http://schemas.microsoft.com/ink/2010/main" type="paragraph" rotatedBoundingBox="7362,11784 19669,11975 19650,13198 7343,13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CD3BA-014D-42BF-A853-07DDD4BE8CC5}" emma:medium="tactile" emma:mode="ink">
              <msink:context xmlns:msink="http://schemas.microsoft.com/ink/2010/main" type="line" rotatedBoundingBox="7362,11784 19669,11975 19650,13198 7343,13007"/>
            </emma:interpretation>
          </emma:emma>
        </inkml:annotationXML>
        <inkml:traceGroup>
          <inkml:annotationXML>
            <emma:emma xmlns:emma="http://www.w3.org/2003/04/emma" version="1.0">
              <emma:interpretation id="{69527F48-7A0B-4197-B87D-F60E195E6F6E}" emma:medium="tactile" emma:mode="ink">
                <msink:context xmlns:msink="http://schemas.microsoft.com/ink/2010/main" type="inkWord" rotatedBoundingBox="7362,11784 8814,11807 8798,12864 7346,12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6627 11659 416 0,'34'-34'152'0,"-34"34"-116"0,30-27-12 16,-22 12-24-1,5 4-4-15,-13-8 20 0,0 4-8 0,-13-4 104 16,5 4-64-16,-22 0 88 15,-4 3-80-15,-26 9 16 16,9 6-40-16,-21 9 48 16,8 3-44-16,-9 11 44 15,14 5-44-15,-1 14 52 16,22 4-52-16,8 27 36 16,4 3-40-16,22 20 16 15,17-8-28-15,30-12 8 16,8-7-16-16,47-8 20 15,-5-7-20-15,35-15 76 16,-9-12-52-16,26-15 56 16,-17-7-52-16,-5-12-12 15,-3-11-16-15,-27-19 44 16,1 7-32-16,-22-41 0 16,-8 0-16-16,-26-34-16 15,-8 15 4-15,-30-19-24 16,-8 15 16-16,-22-11-12 15,0 15 12-15,-21 3 8 16,8 20 4-16,-42 11-44 16,4 15 24-16,-29 19 16 15,16 12 4-15,0 14-88 16,13 16 52-16,9 4-228 16,21 3 148-16</inkml:trace>
          <inkml:trace contextRef="#ctx0" brushRef="#br0" timeOffset="410.2407">6806 11776 696 0,'-13'-11'256'0,"13"11"-196"0,0 19-20 15,0 0 100 1,-4 4-84-16,-1 22-4 16,14 8-32-16,-9 8 28 15,0-1-24-15,-9-3-172 16,9-4 80-16</inkml:trace>
          <inkml:trace contextRef="#ctx0" brushRef="#br0" timeOffset="230.628">6422 12174 860 0,'9'-8'320'0,"-9"8"-248"0,42-11-20 0,-20 0 48 15,8-1-64-15,12-11-4 16,-4 8-20-16,5-11 0 15,8 7-8-15,0 0-28 16,5 8 12-16,3 3-188 16,-8 12 108-16,-12 3-252 15,-5 5 196-15</inkml:trace>
        </inkml:traceGroup>
        <inkml:traceGroup>
          <inkml:annotationXML>
            <emma:emma xmlns:emma="http://www.w3.org/2003/04/emma" version="1.0">
              <emma:interpretation id="{C2E10557-6B2D-4634-A570-DBDB2B857B2F}" emma:medium="tactile" emma:mode="ink">
                <msink:context xmlns:msink="http://schemas.microsoft.com/ink/2010/main" type="inkWord" rotatedBoundingBox="11384,12012 12907,12035 12890,13093 11367,13070"/>
              </emma:interpretation>
            </emma:emma>
          </inkml:annotationXML>
          <inkml:trace contextRef="#ctx0" brushRef="#br0" timeOffset="1234.9735">10608 11610 364 0,'0'-19'132'0,"0"19"-100"0,-21-23-12 0,8 12 132 15,9 3-88-15,-17 1 132 16,-1-1-112-16,-16 4 4 16,0 8-52-16,-22 11 28 15,0 8-36-15,-3 26 28 16,11 12-28-16,1 37 36 15,17 1-36-15,17 10 28 16,17-6-28-16,30-1 8 16,21-11-20-16,26-1 64 15,8-10-48-15,30-20 68 16,4-7-60-16,17-34-8 16,1-11-20-16,12-27 16 15,-21-7-16-15,-5-24 32 16,-8 9-28-16,-26-20 12 15,-8 12-16-15,-30-27 0 16,-17 8-4-16,-34-27-8 16,-4 20 4-16,-43-9-4 15,-4 16 0-15,-30 0-20 16,9 19 12-16,-26-8 4 16,0 16 4-16,-13-5-12 15,9 16 8-15,0 11-24 16,25 11 16-16,-4 8-12 15,30 8 12-15,0 3 0 16,21 8 4-16,9 4-12 16,8 3 12-16,26-10-188 0,4 3 104 15</inkml:trace>
          <inkml:trace contextRef="#ctx0" brushRef="#br0" timeOffset="1444.5319">10544 12140 904 0,'-8'-31'332'0,"8"31"-256"0,30-11-24 0,-9 4-8 16,9 7-36-16,12-8 16 15,9 0-16-15,30-3 16 16,-8 3-16-16,12 5-12 15,-4 3 0-15,-9 0-236 16,-12 3 132-16</inkml:trace>
          <inkml:trace contextRef="#ctx0" brushRef="#br0" timeOffset="1609.1555">10996 11886 956 0,'-26'80'352'0,"26"-80"-272"0,17 98-24 16,-17-56-12 0,22-8-36-16,-5 15-180 0,4-7 96 0,-8 7-424 15,4 0 280-15</inkml:trace>
        </inkml:traceGroup>
        <inkml:traceGroup>
          <inkml:annotationXML>
            <emma:emma xmlns:emma="http://www.w3.org/2003/04/emma" version="1.0">
              <emma:interpretation id="{789BB711-393C-4E1B-B8F7-098AFCF33087}" emma:medium="tactile" emma:mode="ink">
                <msink:context xmlns:msink="http://schemas.microsoft.com/ink/2010/main" type="inkWord" rotatedBoundingBox="16202,11942 17595,11963 17577,13149 16184,131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25.7712">15352 11655 572 0,'-4'-19'208'0,"4"19"-160"0,-13-22-12 0,0 14-12 15,0 8-20-15,-16 0-4 16,3 8 4-16,-17 7 72 15,5 4-40-15,-22 30 100 16,5 8-76-16,-9 49 24 0,22 0-48 16,20-12 4-16,22-3-24 15,26 4-16-15,16 3-4 16,18-3 84-16,25-16-48 0,34-14 60 16,18-24-52-16,-14-18 32 15,9-19-40-15,5-27 16 16,-1-22-28-16,-26-12 16 15,-7-8-20-15,-39-10-52 32,-5-1 20-32,-21-30-8 15,-16 4 16-15,-39-8 0 16,-9 19 0-16,-42 0-12 16,-4 23 12-16,-35-7-4 15,9 14 4-15,-25 8-12 16,21 15 12-16,-5 8 4 0,26 15 4 0,13 7-56 15,26 8 32-15,24 12-192 16,18 6 120-16</inkml:trace>
          <inkml:trace contextRef="#ctx0" brushRef="#br0" timeOffset="11082.4545">15203 12034 696 0,'-26'-19'256'0,"26"19"-196"0,0 0-20 0,5 0 32 16,-1 0-48-16,9-4 52 15,4 4-44-15,21-4 28 16,9 4-32-16,21 0-16 15,4 0-8-15,9 0 28 16,-8 0-16-16,-5 0-12 16,-13 0-8-16</inkml:trace>
          <inkml:trace contextRef="#ctx0" brushRef="#br0" timeOffset="11278.4762">15586 11761 696 0,'0'8'256'0,"0"-8"-196"0,9 23-20 0,-5-1 92 16,4 9-80-16,-12 18 32 16,4 7-48-16,-8 13-4 15,-1-5-20-15</inkml:trace>
        </inkml:traceGroup>
        <inkml:traceGroup>
          <inkml:annotationXML>
            <emma:emma xmlns:emma="http://www.w3.org/2003/04/emma" version="1.0">
              <emma:interpretation id="{27B12DC5-5814-4EED-B7E1-3E0BBF4ABA00}" emma:medium="tactile" emma:mode="ink">
                <msink:context xmlns:msink="http://schemas.microsoft.com/ink/2010/main" type="inkWord" rotatedBoundingBox="19220,12348 19663,12354 19657,12743 19214,127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893.1664">18153 11882 288 0,'-4'-3'108'0,"4"3"-84"0,4-4-4 15,-4 0 108 1,0 8-72-16,0-8 24 16,0 4-48-16,-4-4-20 15,4 4-8-15,-4-4 28 16,-1 8-16-16,-3-4-4 15,-1 0-8-15,-8 0 40 0,9 0-24 0,-13 0 16 16,8 8-20-16,-9-1 8 16,10 5-12-16,-10 3 36 15,10 4-24-15,-5 7 12 16,8 1-20-16,1 3 20 16,3 4-24-16,5 0 24 15,9 0-24-15,4-3 4 16,8-5-8-16,4-3 20 15,5-1-16-15,9-6-4 16,-1-5-4-16,4-7 40 16,-8 3-24-16,9-10-8 15,-5 3-8-15,-4-16 20 16,-8 5-12-16,-9-12 12 16,0 8-12-16,-13-8-8 15,5 5 0-15,-14-9 4 16,1 4-4-16,-9-3-4 15,5 3 4-15,-9-3-16 16,4 7 8-16,-4-4 4 16,4 4 0-16,-8 0 24 15,13 8-12-15,-5-4-20 16,8 7 0-16,-3 0-84 16,8 5 52-16,-4-1-172 15,4 4 120-15</inkml:trace>
          <inkml:trace contextRef="#ctx0" brushRef="#br0" timeOffset="68269.7222">17957 12144 508 0,'-4'-4'188'0,"4"4"-148"0,9-4-8 0,-5 0 88 15,0 8-72-15,5-4 52 16,8 0-60-16,0 0-12 15,4 0-16-15,0 0 0 16,5 0-8-16,-1-4 16 16,5 4-12-16,0-4-128 15,-5 4 68-15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6:35.61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5T16:06:34.423"/>
    </inkml:context>
  </inkml:definitions>
  <inkml:traceGroup>
    <inkml:annotationXML>
      <emma:emma xmlns:emma="http://www.w3.org/2003/04/emma" version="1.0">
        <emma:interpretation id="{FAAE5E0D-E5DA-4E32-972E-4F6B4AAEAE08}" emma:medium="tactile" emma:mode="ink">
          <msink:context xmlns:msink="http://schemas.microsoft.com/ink/2010/main" type="writingRegion" rotatedBoundingBox="846,466 21366,618 21233,18665 713,18513"/>
        </emma:interpretation>
      </emma:emma>
    </inkml:annotationXML>
    <inkml:traceGroup>
      <inkml:annotationXML>
        <emma:emma xmlns:emma="http://www.w3.org/2003/04/emma" version="1.0">
          <emma:interpretation id="{40801D08-3B18-449A-A767-2360E0C392E0}" emma:medium="tactile" emma:mode="ink">
            <msink:context xmlns:msink="http://schemas.microsoft.com/ink/2010/main" type="paragraph" rotatedBoundingBox="4915,496 20800,613 20788,2253 4902,21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7D9C6B-1CF1-41AC-9D33-9E817CC5E0B6}" emma:medium="tactile" emma:mode="ink">
              <msink:context xmlns:msink="http://schemas.microsoft.com/ink/2010/main" type="line" rotatedBoundingBox="4915,496 20800,613 20788,2253 4902,2136"/>
            </emma:interpretation>
          </emma:emma>
        </inkml:annotationXML>
        <inkml:traceGroup>
          <inkml:annotationXML>
            <emma:emma xmlns:emma="http://www.w3.org/2003/04/emma" version="1.0">
              <emma:interpretation id="{779ACA39-FA52-4BD6-AC70-C116E88FB5D3}" emma:medium="tactile" emma:mode="ink">
                <msink:context xmlns:msink="http://schemas.microsoft.com/ink/2010/main" type="inkWord" rotatedBoundingBox="4915,496 5965,504 5959,1325 4908,1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256 117 288 0,'0'-26'108'0,"0"30"-84"0,4-8-4 16,-4 0 48-1,0 4-40-15,-4-4 52 16,4 4-48-16,-5-3 64 16,5 6-56-16,-4-3 52 0,0 4-52 0,-5 4 32 15,9 3-40-15,-4 8 16 16,-9 7-28-16,-4 24-16 15,9-5-8-15,-18 31 48 16,9 0-24-16,-13 3-8 16,9-3-8-16,-5-12 40 15,9-7-24-15,-4-12 8 16,8-11-16-16,1-7 20 16,7-8-20-16,1-8 12 15,4-7-12-15,4-15-52 16,5-1 24-16,-1-18-68 15,5 3 48-15,-4-26 16 16,3 8 16-16,1-23-32 16,0 15 20-16,-5-15 16 15,5 19 0-15,-9-1 0 16,5 12 4-16,-5 8 56 16,1 4-32-16,-1-1 24 15,0 16-32-15,-4-8-28 16,4 0 4-16,-4 0 36 15,0 11-20-15,5 1 8 16,3-1-12-16,5 8-8 16,4 8 4-16,-4-1 4 15,4 12-4-15,4 8 24 16,5 3-16-16,3 23-12 16,1 4-4-16,0 11 28 0,0 0-12 15,0-3 4-15,-5-5-8 16,1-11 4-1,-5-3-8-15,4-20 8 0,1-3-8 0,-5-8 40 16,1-4-20-16,3-11-4 16,-4 0-12-16,-8-11-16 15,9 0 4-15,-1-20 20 16,-13 5-8-16,14-31-4 16,7 0 0-16,-12-22 12 15,9 11-8-15,-9-4 16 16,13 8-16-16,-13-1-28 15,4 12 8-15,-4 0 32 16,5 15-12-16,-10 4-28 16,10 15 12-16,-5 0 0 15,4 12 8-15,-8 3-80 16,4 12 44-16,0 3-136 16,0 4 96-16,-4-4-200 15,-5 5 152-15</inkml:trace>
        </inkml:traceGroup>
        <inkml:traceGroup>
          <inkml:annotationXML>
            <emma:emma xmlns:emma="http://www.w3.org/2003/04/emma" version="1.0">
              <emma:interpretation id="{10E993A8-90ED-4F04-9430-C65CB00DD256}" emma:medium="tactile" emma:mode="ink">
                <msink:context xmlns:msink="http://schemas.microsoft.com/ink/2010/main" type="inkWord" rotatedBoundingBox="6573,798 9976,823 9971,1450 6568,14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9.2385">1674 753 384 0,'-13'0'140'0,"13"0"-108"0,0 8-8 16,0-4 152 0,13 3-100-16,-13 1 40 15,8-1-68-15,1-3 8 16,3 0-36-16,1 0 8 15,4 0-16-15,4-8 28 0,1 4-24 0,-1-4-4 16,0 0-8-16,9-3-4 16,0-1 0-16,-9-7 32 15,0 0-16-15,1-4 4 32,-14 4-12-32,-8-4-8 0,9 4 4 0,-18-1-4 15,5 5 0-15,-13 0 8 16,8 7-4-16,-12 4 8 15,8 8-8-15,-16-1-4 16,12 4 4-16,-5 8 20 16,1 4-12-16,8 4 24 15,5 3-24-15,-5 0-4 16,13-3-4-16,0-1 4 16,13 1-4-16,17-8 24 15,-1-1-16-15,22-10-32 16,5 0 12-16,8-12-112 15,0 0 64-15,-5-7-88 16,-8-1 80-16,0-14-12 16,-8 3 48-16,-5-22-20 15,-4-1 28-15,-8-29-44 16,-1 14 36-16,-3-15 96 16,-5 12-40-16,-9 15 144 15,5 7-96-15,-4 12 16 16,-1 7-52-16,-8 8 8 15,4 15-28-15,-8 8 44 16,4 22-36-16,-8 8 20 0,3 11-28 16,-8 19 28-16,5-4-32 15,-5-3-4-15,5-4-8 16,-5-8 4-16,9-15-4 16,-5 0-36-16,9-7 16 0</inkml:trace>
          <inkml:trace contextRef="#ctx0" brushRef="#br0" timeOffset="2447.0402">2632 761 612 0,'17'-8'228'0,"-17"8"-180"0,34 0-12 0,-17 0 104 16,4 0-84-16,5-7-12 15,-1 3-28-15,5-7-4 16,0 3-8-16,-9-11 16 15,0 4-12-15,-8-4 4 16,-4 4-4-16,-14-8-8 16,1 8 4-16,-17-4-32 15,4 8 16-15,-17 7 76 16,8 8-36-16,-8 3 20 16,9 8-32-16,-1 12 0 15,9-4-8-15,0-4-16 16,13 7 4-16,8 1 12 15,4-12-4-15,9 4-36 0,9-8 16 16,4-7-116-16,4 7 72 16,4-11-220-16,1 4 156 0</inkml:trace>
          <inkml:trace contextRef="#ctx0" brushRef="#br0" timeOffset="2717.2576">3181 647 632 0,'13'-3'236'0,"-13"3"-184"0,4 3-16 0,-4-3 148 15,0 0-108-15,0 4 40 16,0 7-68-16,-4 1-28 16,-1 3-12-16,-3 0 8 15,-1 0-8-15,-8 0-56 16,5 4 24-16,-1-4-32 16,4 1 32-16,-8-5-88 15,9 4 64-15,-1-4 24 16,9 1 16-16,4-5 32 15,1 5-12-15,16-8 56 16,5-1-36-16,20-6-24 16,6 3-8-16,11-8-152 15,1 4 84-15,0-7-164 16,-4 3 128-16</inkml:trace>
          <inkml:trace contextRef="#ctx0" brushRef="#br0" timeOffset="3858.4144">3496 719 436 0,'0'-53'160'0,"0"53"-124"0,26-19-8 0,-9 8 104 16,4 7-76-16,13-11 48 15,0 11-60-15,17 0 12 16,4 4-36-16,9 0 8 15,0 4-16-15,0 4-8 16,-13 7 0-16,-8 0-4 16,-13 0 0-16,-9 4 60 15,-4 0-32-15,-17 4 24 16,-9 3-32-16,1 1 0 16,-5 3-12-16,-4-3-8 15,4-1 4-15,5-3-4 16,8-1 0-16,-4-14 16 15,4 0-8-15,0-12 16 16,4 0-16-16,4-7-12 16,9 3 0-16,-12-11 12 0,12 8-4 15,-5-16-12-15,1 5 4 0,13-9-32 16,-5 5 20 0,5-4-12-16,3 7 16 0,10 0 0 15,-9 8 4-15,-1 4 24 16,-3 7-8-16,-5 4 40 15,0 7-24-15,-12-3 20 16,8 8-24-16,-17 3 36 16,4 4-32-16,-12 0 12 15,-1 3-20-15,-8 1-16 16,4 0-4-16,1-1 20 16,3 5-8-16,9-8-12 15,4 0 0-15,5-4-60 16,4-4 36-16,4-7-76 15,0 0 60-15,4-12-68 16,5 4 64-16,-1-7 48 16,1 0 4-16,-14-8-4 15,1 8-4-15,-13-12 4 16,4 8 0-16,-8-4 0 16,0 4 0-16,-9-1 24 15,9 5-12-15,-5 0 4 16,9 7-8-16,0 4 4 15,5 8-8-15,3-5-4 16,9 5 4-16,0-4 20 16,5 3-12-16,-5-3-4 15,4 0-4-15,-4 3 12 0,0 1-8 16,-9-4-12-16,1 3 0 0,-9 1 4 16,0 7 0-16,-4-4 16 15,-1-3-8-15,-3 0-12 16,8 7 0-16,-4-12 12 15,8 1-4-15,0-8 68 16,5 4-40-16,8-3-12 16,8-1-12-16,5-7-20 15,0 3 8-15,4-7 4 16,4 7 0-16,-8-11-12 16,0 12 8-16,-9-5-40 15,-4 9 24-15,-4-5 8 16,0 8 8-16,-9 4 108 15,0 7-56-15,-4 1 88 16,5 3-80-16,3-8 16 16,-4 12-40-16,13-11 4 15,-4 7-20-15,0-11-156 16,8 3 72-16,-4-14-384 16,13 10 248-16</inkml:trace>
          <inkml:trace contextRef="#ctx0" brushRef="#br0" timeOffset="2887.7613">3743 329 632 0,'-17'-19'236'0,"17"19"-184"0,-9 8-16 0,5 3 96 16,0 5-80-1,-5 21 16-15,5 9-44 0,-9 22-12 16,9-15-8-16,-4 7-76 16,3-7 40-16,-3-3-120 15,4-9 88-15</inkml:trace>
        </inkml:traceGroup>
        <inkml:traceGroup>
          <inkml:annotationXML>
            <emma:emma xmlns:emma="http://www.w3.org/2003/04/emma" version="1.0">
              <emma:interpretation id="{D70DC472-CBDC-49CB-850B-1089718DCBC5}" emma:medium="tactile" emma:mode="ink">
                <msink:context xmlns:msink="http://schemas.microsoft.com/ink/2010/main" type="inkWord" rotatedBoundingBox="10397,594 14355,623 14346,1809 10388,17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97.5462">6055 129 780 0,'30'-34'288'0,"-30"34"-224"0,34 15-20 0,-25-4 76 15,-9 8-76-15,-13 30 124 16,-8 8-96-16,-39 53-16 15,5-4-36-15,-26 38 4 16,13-12-16-16,-9 1-40 16,13-16 20-16,-4-22-148 15,17-16 88-15,0-15-468 16,12-14 296-16</inkml:trace>
          <inkml:trace contextRef="#ctx0" brushRef="#br0" timeOffset="4745.8208">6294 644 580 0,'-5'-16'216'0,"10"13"-168"0,-1 3-12 16,-4 0 84-1,0 7-72-15,0 12 96 16,0 4-84-16,4 15-36 16,17 0-20-16,-8 11 12 15,0-4-8-15,8 4 24 16,1 1-20-16,3-13 100 15,5-3-60-15,0-15 84 16,4-7-80-16,0-20 24 16,0-3-44-16,0-16 4 15,-4 1-24-15,8-8 8 16,-8 3-12-16,-4-6-96 0,-1 10 48 16,1 1-140-16,-5 7 100 15</inkml:trace>
          <inkml:trace contextRef="#ctx0" brushRef="#br0" timeOffset="5063.6131">7158 628 676 0,'-17'-7'248'0,"17"7"-192"0,-25 15-16 0,12 0 56 15,4 4-60-15,-12 8 32 16,8 3-40-16,-4-4-28 15,17 1 0-15,0-4 8 16,0-5-4-16,21-10 8 16,1 7-8-16,16-15 16 15,0 0-12-15,9-4-28 16,-4 1 8-16,-13-13 24 16,-5 9-8-16,-21-4 0 15,-4 3 0-15,-8-7 4 16,-5 11-4-16,-4 0-12 15,0 4 4-15,13-4-84 16,8 4 48-16,22-7-380 16,3 7 232-16</inkml:trace>
          <inkml:trace contextRef="#ctx0" brushRef="#br0" timeOffset="6095.6804">7797 216 592 0,'4'0'220'0,"-4"0"-172"0,-4 15-12 0,0 4 56 15,-1 7-56-15,-7 27 56 16,-1 4-52-16,-9 19 52 16,10-4-56-16,-5 0 36 15,0-8-40-15,4 0-8 16,9-11-16-16,-1-3 4 15,1-9-8-15,4-11-36 16,4-7 16-16,5-15-144 16,8-8 88-16,0-8-204 15,4-3 152-15,5-12-88 16,4 4 120-16,-1-3-8 16,1 6 56-16,0-10 196 15,0 3-84-15,-5-3 180 16,1 3-140-16,-9 0 116 15,0 12-132-15,-9 0 44 16,5 3-80-16,-8 16 20 16,-1 3-44-16,-4 4-8 15,4 4-16-15,0 0 4 16,1 0-8-16,3-4 16 16,9 4-12-16,0-8-4 15,4 1 0-15,-4-9-92 0,5 1 48 16,-9-11-100-16,8 7 80 15,-8-8-68-15,-1 0 72 0,-3-7-12 16,4 8 40-16,-5-5 120 16,1 5-48-16,-9 7 80 15,4 0-68-15,0 0 84 16,5 7-80-16,-1-7 0 16,5 8-40-16,0-4 16 15,4 3-24-15,4-7-4 16,0 0-4-16,5 0-16 15,4-7 8-15,-5-1-40 16,1 8 24-16,-9-7-20 16,-4 7 24-16,-9-8-44 31,4 4 32-31,-8 0-4 0,5 4 20 0,-1 0 68 16,4 8-28-16,5 0 32 15,4 7-32-15,13-4 0 16,-4 0-16-16,3-3 12 15,6 3-16-15,-6-7 40 16,1 4-24-16,0-8-56 16,-5 0 16-16,-3-4-60 15,-5 4 44-15,-4-8-20 16,4 5 32-16,-9-5-44 16,5 4 36-16,-5-3-28 0,5 7 32 15,-4-4 80 1,4 8-28-16,-1-1 64 0,1 5-56 15,4 0 56-15,4 3-56 0,13-3 0 16,1-1-20-16,7 1-4 16,9-1-4-16,-4-7 12 15,0 0-12-15,-9-4-72 16,-4 4 32-16,-12-7-12 16,-1 7 24-16,-13-11-4 15,-3-1 12-15,-14 1-52 16,1 3 32-16,-14-3 88 15,5 7-32-15,0 0 92 16,4 8-64-16,9 0-36 16,8 3-12-16,22 5-4 15,8 3 0-15,17-4-396 16,5 4 216-16</inkml:trace>
        </inkml:traceGroup>
        <inkml:traceGroup>
          <inkml:annotationXML>
            <emma:emma xmlns:emma="http://www.w3.org/2003/04/emma" version="1.0">
              <emma:interpretation id="{AB013A64-A0DF-4163-B561-221D3773AEDE}" emma:medium="tactile" emma:mode="ink">
                <msink:context xmlns:msink="http://schemas.microsoft.com/ink/2010/main" type="inkWord" rotatedBoundingBox="15012,1884 15214,1886 15211,2212 15010,22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767.5751">10296 1382 808 0,'5'15'300'0,"-1"4"-232"0,-8 7-20 0,-5-7 20 16,5 4-48-16,-17 15-28 16,-1 3 4-16,-20 5-148 15,12-5 80-15,-13-10-136 16,14-5 120-16</inkml:trace>
        </inkml:traceGroup>
        <inkml:traceGroup>
          <inkml:annotationXML>
            <emma:emma xmlns:emma="http://www.w3.org/2003/04/emma" version="1.0">
              <emma:interpretation id="{42BD6CE8-66EA-44DB-B780-B6BF96E7750A}" emma:medium="tactile" emma:mode="ink">
                <msink:context xmlns:msink="http://schemas.microsoft.com/ink/2010/main" type="inkWord" rotatedBoundingBox="16629,642 17597,649 17590,1600 16622,15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515.1046">11719 382 364 0,'0'-45'132'0,"0"45"-100"0,29-38-12 0,-7 23 112 16,-1 7-76-16,22-7 128 15,3 8-104-15,14-1 84 16,4 4-96-16,8 1 72 16,1 6-80-16,16 9-4 15,-8 3-36-15,4 19-20 16,-12 0-4-16,-9 4 72 16,-13 7-36-16,-13 4 32 15,-4-7-36-15,-21-8 0 16,-5 0-16-16,-20-15 44 15,-14 4-28-15,-29-4-4 16,4-4-16-16,-22 4-52 16,14-12 28-16,-14-10-40 15,18 3 32-15,-18-4-24 16,22 4 28-16,-21-4-140 16,34 8 88-16,-14-4-160 15,18 4 128-15,13-1-360 16,4 9 256-16</inkml:trace>
          <inkml:trace contextRef="#ctx0" brushRef="#br0" timeOffset="11108.8816">11927 155 560 0,'-8'-15'208'0,"8"15"-164"0,0 4-8 0,-9 0 84 15,5-1-72-15,-13 13 68 16,0 3-64-16,4 34 24 15,5 3-44-15,-5 35 0 16,4-8-20-16,-3 12 0 16,12-8-4-16,-13 8 28 15,9-12-20-15,-9 0 4 16,13-11-12-16,-9-15-52 16,5-8 28-16</inkml:trace>
        </inkml:traceGroup>
        <inkml:traceGroup>
          <inkml:annotationXML>
            <emma:emma xmlns:emma="http://www.w3.org/2003/04/emma" version="1.0">
              <emma:interpretation id="{B3DB6198-8E35-4504-B078-65CEE01471B2}" emma:medium="tactile" emma:mode="ink">
                <msink:context xmlns:msink="http://schemas.microsoft.com/ink/2010/main" type="inkWord" rotatedBoundingBox="18196,1070 18630,1074 18628,1302 18195,12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581.9403">13294 795 808 0,'-8'0'300'0,"8"0"-232"0,25 0-20 0,-3 0 96 16,-1 0-88-16,13-4 4 15,4 4-36-15,5-4-104 16,-1 4 44-16,9-3-176 16,1 3 120-16,3-4-292 15,-4 4 216-15</inkml:trace>
          <inkml:trace contextRef="#ctx0" brushRef="#br0" timeOffset="12357.3418">13430 572 652 0,'-4'-4'244'0,"-4"8"-192"0,8-4-12 15,0 0 156 1,0 0-116-16,0 0 80 15,4 3-92-15,0 1 36 16,9 0-64-16,4 0-4 16,9 0-20-16,-1-4-4 15,5 3-4-15,0 1-16 16,0 0 4-16,-1 0-128 16,-3-1 72-16</inkml:trace>
        </inkml:traceGroup>
        <inkml:traceGroup>
          <inkml:annotationXML>
            <emma:emma xmlns:emma="http://www.w3.org/2003/04/emma" version="1.0">
              <emma:interpretation id="{1F7C5CC9-42CD-448F-8E03-FD6445883A07}" emma:medium="tactile" emma:mode="ink">
                <msink:context xmlns:msink="http://schemas.microsoft.com/ink/2010/main" type="inkWord" rotatedBoundingBox="19435,615 20800,625 20791,1910 19426,190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406.7018">14657 348 352 0,'-4'-15'132'0,"4"15"-104"0,12 0-8 16,-12 0 148-16,0 8-96 0,0-1 88 16,-8 12-96-16,-5 27 28 15,9-1-52-15,-13 12 12 16,8 3-32-16,-16-10-8 16,8 3-8-16,4-8-4 15,4-7 0-15,1 0 0 16,-1-8 0-16,1-7 8 15,4-4-4-15,4-12 8 16,4 1-8-16,0-20-36 16,0 5 16-16,13-12-116 15,-4 0 72-15,-4-15-20 16,8 4 52-16,-9-20-4 16,9 9 20-16,-17-16 60 15,9 8-24-15,-5-4 68 16,0 11-52-16,-4 1 72 15,5 10-64-15,-1-3 8 16,0 15-32-16,5 4 24 16,3 4-32-16,-7 3-4 15,3 1-8-15,1 14 20 16,12 5-12-16,-13 10 32 16,5 5-28-16,0 22 40 15,0-7-32-15,0 18-24 16,-1-3 0-16,-3-4 24 15,12-4-12-15,-4 0-4 16,0-7-4-16,0 0-4 16,5-8 0-16,-5-12 32 0,0 5-16 15,0-12 4-15,4-4-12 0,-4-11 28 16,4 0-20-16,-8-15 4 16,4 0-12-16,-4-11-8 15,4 7 4-15,-4-23 4 16,-1 12-4-16,5-23 8 15,0 4-8-15,-4-27-20 16,4 12 8-16,-8-16 12 16,16 16 0-16,-12-1 8 15,4 16-8-15,-4 4-12 16,0 11 4-16,-5 3-4 16,1 9 0-16,-5 3-28 15,13 11 20-15,-8 4-116 16,3 4 72-16,1 4-184 15,4 8 136-15</inkml:trace>
          <inkml:trace contextRef="#ctx0" brushRef="#br0" timeOffset="13827.8204">15564 670 364 0,'0'4'132'0,"0"-4"-100"0,0 7-12 0,0-3 88 15,4 8-64-15,-4 6 52 16,4 5-56-16,-8 19 24 16,4 7-36-16,-13 19 28 15,13 0-32-15,0 16-4 16,-4-9-12-16,-4-10-24 15,8-9 8-15,0-10 32 16,0-5-16-16,-5-14-36 16,1-4 16-16,-4-12-316 15,8 0 180-15</inkml:trace>
          <inkml:trace contextRef="#ctx0" brushRef="#br0" timeOffset="14216.9468">15623 715 528 0,'9'-11'196'0,"-9"11"-152"0,13-15-12 0,-5 7 124 16,-3 8-92-16,12-3 80 15,-5 6-84-15,14-3-24 16,-1 4-20-16,-3 0-4 16,8 7-8-16,-5 1-12 15,-8-1 4-15,4 4 20 16,-4-3-8-16,-12-1 40 16,7 4-24-16,-24-4 48 15,12 5-40-15,-26-1 12 16,1-4-28-16,-18-3 0 15,5-1-8-15,-5-7 12 16,1 8-12-16,-1-8-28 16,26 0 8-16,4-8-144 15,9 8 84-15,8-7-468 16,17 14 296-16</inkml:trace>
        </inkml:traceGroup>
      </inkml:traceGroup>
    </inkml:traceGroup>
    <inkml:traceGroup>
      <inkml:annotationXML>
        <emma:emma xmlns:emma="http://www.w3.org/2003/04/emma" version="1.0">
          <emma:interpretation id="{53FAFC06-36F8-4239-B59E-F317A29CC343}" emma:medium="tactile" emma:mode="ink">
            <msink:context xmlns:msink="http://schemas.microsoft.com/ink/2010/main" type="paragraph" rotatedBoundingBox="4802,1861 21384,2605 21298,4510 4717,3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4978E8-03B5-45E8-880A-287BC116C25A}" emma:medium="tactile" emma:mode="ink">
              <msink:context xmlns:msink="http://schemas.microsoft.com/ink/2010/main" type="line" rotatedBoundingBox="4802,1861 21384,2605 21305,4354 4724,3610"/>
            </emma:interpretation>
          </emma:emma>
        </inkml:annotationXML>
        <inkml:traceGroup>
          <inkml:annotationXML>
            <emma:emma xmlns:emma="http://www.w3.org/2003/04/emma" version="1.0">
              <emma:interpretation id="{8082C77D-A235-471C-BD2E-C659B1EC4C70}" emma:medium="tactile" emma:mode="ink">
                <msink:context xmlns:msink="http://schemas.microsoft.com/ink/2010/main" type="inkWord" rotatedBoundingBox="4774,2480 5560,2515 5520,3403 4735,3368"/>
              </emma:interpretation>
            </emma:emma>
          </inkml:annotationXML>
          <inkml:trace contextRef="#ctx0" brushRef="#br0" timeOffset="30027.497">-136 2146 496 0,'-5'-15'184'0,"10"8"-140"0,-1-1-16 0,-4 4 4 15,0 8-24-15,0-4 32 16,0 0-24-16,-4 15 92 16,4 4-60-16,-5 34 76 15,10 8-72-15,-10 22 8 16,5 0-36-16,-4 0 24 16,4-7-32-16,-4-8-4 15,4-11-8-15,0-4 12 16,0-11-8-16,-13-12 4 15,13-4-4-15</inkml:trace>
          <inkml:trace contextRef="#ctx0" brushRef="#br0" timeOffset="30372.0429">-102 2059 580 0,'-4'-30'216'0,"4"30"-168"0,12-15-12 15,1 7 100-15,8 4-80 0,26-7 60 16,4 7-72-16,22 4-4 16,-1 4-24-16,13 11 8 15,-12 4-16-15,8 4 16 16,-13 3-16-16,-9 1-4 16,-8 3 0-16,-25 8 56 15,-9-4-32-15,-34 8 32 16,-4-1-32-16,-30-3 0 15,4 0-16-15,-26-12 20 16,9-7-20-16,-16-11-20 16,16 0 0-16,0-8-48 15,13 0 28-15,8 0-48 16,18 0 44-16,12 3-212 16,4 1 132-16,18 0-344 15,4 7 256-15</inkml:trace>
        </inkml:traceGroup>
        <inkml:traceGroup>
          <inkml:annotationXML>
            <emma:emma xmlns:emma="http://www.w3.org/2003/04/emma" version="1.0">
              <emma:interpretation id="{8DBC5DF0-F4D1-4831-AF49-87FB78ED4414}" emma:medium="tactile" emma:mode="ink">
                <msink:context xmlns:msink="http://schemas.microsoft.com/ink/2010/main" type="inkWord" rotatedBoundingBox="6088,2818 6545,2839 6532,3136 6075,3115"/>
              </emma:interpretation>
            </emma:emma>
          </inkml:annotationXML>
          <inkml:trace contextRef="#ctx0" brushRef="#br0" timeOffset="31020.2142">1192 2597 944 0,'-25'7'352'0,"25"-7"-276"0,4 8-20 0,0-8 84 16,13 0-88-16,5 0 40 15,7 0-52-15,14 0-48 16,0 4 0-16,-1-4-176 16,5 0 104-16,-4 0-216 15,-9 3 168-15,-5 1-424 16,-7 0 312-16</inkml:trace>
          <inkml:trace contextRef="#ctx0" brushRef="#br0" timeOffset="30807.9377">1277 2366 476 0,'-17'-8'176'0,"17"8"-136"16,-4-4-12-16,0 1 188 16,8 6-124-16,-4-3 124 15,0 0-128-15,4 0 36 16,5 0-76-16,8-3 36 16,4 3-48-16,18 0 16 15,3-8-32-15,9 0 8 16,-8 8-16-16,-1-3-8 15,-3 3 0-15,-14 3-208 16,5 5 112-16,-21 3-360 16,-1 5 256-16</inkml:trace>
        </inkml:traceGroup>
        <inkml:traceGroup>
          <inkml:annotationXML>
            <emma:emma xmlns:emma="http://www.w3.org/2003/04/emma" version="1.0">
              <emma:interpretation id="{CD06D79A-18C3-403D-849A-334F769D9999}" emma:medium="tactile" emma:mode="ink">
                <msink:context xmlns:msink="http://schemas.microsoft.com/ink/2010/main" type="inkWord" rotatedBoundingBox="7337,2847 7813,2868 7812,2894 7335,287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146.2765">2453 2370 600 0,'-13'-4'224'0,"13"4"-176"0,-9 0-12 0,5 0 228 16,8 0-152-16,-4 0 72 16,0 0-112-16,13 0 64 15,9 0-76-15,20-4 12 16,9 4-40-16,17-4-20 16,-8 4-8-16,4 0-48 15,-5 4 24-15,-12 0-224 16,0 3 136-16</inkml:trace>
        </inkml:traceGroup>
        <inkml:traceGroup>
          <inkml:annotationXML>
            <emma:emma xmlns:emma="http://www.w3.org/2003/04/emma" version="1.0">
              <emma:interpretation id="{C81C5B72-7798-4D72-B933-DB7CBAC9D5C8}" emma:medium="tactile" emma:mode="ink">
                <msink:context xmlns:msink="http://schemas.microsoft.com/ink/2010/main" type="inkWord" rotatedBoundingBox="8360,2052 10108,2130 10057,3257 8309,3179"/>
              </emma:interpretation>
            </emma:emma>
          </inkml:annotationXML>
          <inkml:trace contextRef="#ctx0" brushRef="#br0" timeOffset="35462.1578">3415 2676 528 0,'-8'-4'196'0,"8"-3"-152"0,-5-5-12 0,5 9 96 16,5 3-76-16,-5-8 76 15,4 4-72-15,0 0 32 16,5 4-52-16,-1-3 8 15,5 3-28-15,-5-4 36 16,5 8-28-16,4-4 4 16,0 7-16-16,22 1 12 15,-5-1-16-15,25-7 24 16,5 4-20-16,51-4 12 16,0 4-12-16,47-8-8 15,-9 4 0-15,18-11 12 16,-22 11-8-16,-17-4-12 15,-22 0 0-15,-16-11 12 16,-17 11-4-16,-18-7-4 0,-12 7 4 16,-17-7-112-16,-5 3 60 0,-12 1-228 15,-4 3 156-15</inkml:trace>
          <inkml:trace contextRef="#ctx0" brushRef="#br0" timeOffset="32804.4588">3679 1821 416 0,'4'-8'152'0,"-4"8"-116"0,-4 19-12 0,0 4 180 16,4 3-116 0,-9 8 16-1,5 8-60-15,-13 11 12 0,13-11-28 0,-5 7 8 16,9-11-20-16,0-4 28 15,9-4-28-15,-9-11 64 16,0-4-44-16,0-15 36 16,4 0-40-16,-4-19-8 15,9 4-16-15,-9-19-16 16,0 7 4-16,8-26-68 16,-8 4 40-16,0-15 4 15,9 3 16-15,-5 8-16 16,0 8 16-16,-4 7 4 15,4 15 8-15,-4 8 24 16,0 11-12-16,0 20 32 16,9 6-28-16,-5 20 4 15,5 7-12-15,8 0 12 16,-5 8-12-16,-3-11 16 16,12 3-16-16,-8-8-20 15,4 1 4-15,0-8 12 16,9-7 0-16,-14-9 52 15,5-2-32-15,-4-24 68 16,0 8-52-16,-4-26 20 16,-1 7-40-16,5-23 28 15,-5 8-32-15,1-23-12 16,-5 12-8-16,5-27 4 0,3 11 0 0,-3 1-28 16,8 3 16-16,-13 8-4 15,13 7 8-15,-4 8-64 16,0 15 40-16,-5 4-144 15,9 7 96-15,-4 5-132 16,0 6 124-16</inkml:trace>
          <inkml:trace contextRef="#ctx0" brushRef="#br0" timeOffset="42293.0502">4301 2108 320 0,'13'-7'120'15,"-13"7"-96"-15,8 0-4 0,-8 0 80 16,13 0-60-16,-5 0 28 16,5 0-40-16,-4 0 60 15,-1 0-48-15,-4-4-8 16,5 0-20-16,0-3 0 16,-1 7-8-16,-4-8 8 15,5 8-8-15,-9-4 8 16,4 4-8-16,-4-3 8 15,0 3-8-15,-4-4-12 16,4 0 4-16,-9 0 12 16,9 4-4-16,-4-4 8 0,4 4-8 15,-4-7-20-15,4 7 8 0,-4-4 12 16,8 0 0-16,-8-3-4 16,4 3 4-16,-5-4-4 31,1 5 0-31,-5-9 8 0,5 8-4 0,-4-7-12 15,3 7 4-15,-3-3-4 16,4 3 0-16,-5-4 24 16,5 8-8-16,0-7-4 15,4-1 0-15,-5 1 40 16,10 3-24-16,-14-4 0 16,9 8-12-16,-8-7 4 15,3 7-8-15,-12 0-20 16,9 3 8-16,4-3 20 15,-5 4-4-15,1-4 16 16,8 0-16-16,-13 0 16 16,13 4-16-16,-9-4-4 15,9 4 0-15,-13 0 4 16,13-1-4-16,-8 5 32 16,8-4-20-16,-9 3-12 15,9 1-8-15,-4 7 4 16,4 0 0-16,0-3 16 15,4 3-8-15,1 0-240 16,7-4 124-16</inkml:trace>
          <inkml:trace contextRef="#ctx0" brushRef="#br0" timeOffset="33254.6563">4280 2127 664 0,'4'0'244'0,"-4"0"-188"0,25 0-16 0,-20 4 56 15,12 0-60-15,-5-8 12 16,5 4-28-16,-4-4-20 15,4 4-4-15,-8-3 28 16,4-1-12-16,-9-4 40 16,0 8-28-16,-8-7-12 15,0-1-8-15,-13-3 12 16,4 7-8-16,-9-4 24 16,5 8-20-16,-4 0 12 0,4 4-12 0,-4 7 20 15,8 1-20-15,-8 11-12 31,12-5-4-31,9 9 4 0,0 3 0 16,4 4 16-16,9 4-8 0,4-8-20 16,0-3 4-16,5-8 20 15,-1 0-4-15,0-12-108 16,5-3 52-16,-5-11-208 16,0 3 140-16,1-8-376 15,-5 5 276-15</inkml:trace>
          <inkml:trace contextRef="#ctx0" brushRef="#br0" timeOffset="33648.3353">4569 1647 476 0,'9'-27'176'0,"-9"27"-136"0,12-11-12 16,-3 3 164-16,4 8-112 0,-1 0 80 15,5 4-92-15,5 4 24 16,-1 3-52-16,-12 4 12 15,8 4-32-15,-9 0 28 16,1 4-32-16,-18-4 20 16,5 3-20-16,-13-3 20 15,4 0-24-15,-4-4 4 16,9-3-8-16,-1-5-24 16,9 1 8-16,9-5 4 15,8 5 4-15,12-8-160 16,5 4 88-16</inkml:trace>
        </inkml:traceGroup>
        <inkml:traceGroup>
          <inkml:annotationXML>
            <emma:emma xmlns:emma="http://www.w3.org/2003/04/emma" version="1.0">
              <emma:interpretation id="{FF3B6B52-B89F-42A8-911F-743A179C9458}" emma:medium="tactile" emma:mode="ink">
                <msink:context xmlns:msink="http://schemas.microsoft.com/ink/2010/main" type="inkWord" rotatedBoundingBox="10773,2487 11299,2510 11266,3246 10740,322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4544.5557">5885 2385 548 0,'-17'-12'204'0,"17"12"-156"0,-13-3-16 0,5-1 204 16,16 8-136-16,-8-8 64 15,9 4-96-15,8-8 76 16,0 4-84-16,21-3 76 16,-4 3-76-16,9-7 12 15,8 7-40-15,0-4 4 16,-4 8-20-16,-5-7-8 16,-8 3-4-16,-4-4 28 15,0 5-16-15,-5-1 12 16,-3-4-16-16,-9 1 28 15,-5 7-24-15,-4-8-76 16,5 8 32-16</inkml:trace>
          <inkml:trace contextRef="#ctx0" brushRef="#br0" timeOffset="44199.2282">6383 2033 600 0,'-4'-15'224'0,"4"15"-176"0,0-8-12 16,-4 4 52-16,4 8-56 0,-13-4 24 16,0 8-36-16,-13-1-132 15,1 1 60-15,-13-8-8 16,12 3 36-16,-21 1 24 15,17 0 4-15,-12-4 16 16,16 0-12-16,-4 0 32 16,13 0-24-16,0 0 20 15,13 4-20-15,-9 0 0 16,9 7-8-16,-9 8 28 16,9 4-20-16,-13 26-24 15,4 4 4-15,-8 15 8 16,4 0 0-16,0-4-4 15,8-3 4-15,1-8 48 16,4-11-28-16,-1-8 24 16,5-8-28-16,0-7 36 15,9-4-32-15,4-7 20 16,4 3-24-16,8-3 8 16,5-1-16-16,8-3 0 15,1 4-4-15,-1-1-8 16,0 1 4-16,-4-1 4 15,-4 1-4-15,-4-8-36 16,-1 4 16-16,-3-4-48 16,-5 0 36-16,-9-4-144 15,5 4 96-15</inkml:trace>
        </inkml:traceGroup>
        <inkml:traceGroup>
          <inkml:annotationXML>
            <emma:emma xmlns:emma="http://www.w3.org/2003/04/emma" version="1.0">
              <emma:interpretation id="{D8BCAF8D-4165-475E-BE90-711C81A22294}" emma:medium="tactile" emma:mode="ink">
                <msink:context xmlns:msink="http://schemas.microsoft.com/ink/2010/main" type="inkWord" rotatedBoundingBox="12859,3188 13995,3239 13962,3977 12826,3926"/>
              </emma:interpretation>
            </emma:emma>
          </inkml:annotationXML>
          <inkml:trace contextRef="#ctx0" brushRef="#br0" timeOffset="52983.1627">8142 3304 820 0,'-73'16'304'0,"73"-16"-236"0,-81 15-20 0,56-11 168 16,8 3-128-16,0-3 0 16,8 3-56-16,31-7 24 15,7 0-32-15,27 0-12 16,3 0-8-16,14-3 12 15,3-1-8-15,14-7 24 16,-5 7-20-16,-4-4-4 16,-9 8-4-16,-12-7-32 15,-9 7 16-15,-17-8-48 16,-8 8 32-16,-18-4-152 16,1 4 100-16</inkml:trace>
          <inkml:trace contextRef="#ctx0" brushRef="#br0" timeOffset="52728.2528">8180 3134 780 0,'-30'-15'288'0,"22"11"-224"0,-1-7-20 15,5 3 128 1,8 8-104-16,-4-7 68 16,0 3-76-16,9-7-52 15,-1 3-8-15,22-7 12 16,0 4-4-16,12-8-20 15,10 3 4-15,24-2 20 16,5 6-4-16,4-3-4 16,-8 11 0-16,-13 0-68 0,-9 4 36 15,-17 4-76-15,-8 4 60 0,-21 11-124 16,-5-4 96 0</inkml:trace>
          <inkml:trace contextRef="#ctx0" brushRef="#br0" timeOffset="53344.1164">8436 2722 840 0,'-22'-8'312'0,"22"8"-244"0,0 0-16 0,5-8 76 16,3 16-80-16,1-8-28 15,12 0-16-15,9 8-4 16,12-1 0-16,18 12 0 16,-1-11 0-16,5 14 0 15,-4-3 0-15,-5 8 0 16,-4-8 0-16,1 3 16 16,-10 1-8-16,-4 4-4 15,-8 7 0-15,-13 0 64 16,0 7-36-16,-21 9 4 15,0-5-20-15,-17 4 24 16,-1 4-24-16,-16-4 20 16,4-11-20-16,-22 4-80 15,10 0 36-15,-10-8-176 16,14 0 112-16</inkml:trace>
        </inkml:traceGroup>
        <inkml:traceGroup>
          <inkml:annotationXML>
            <emma:emma xmlns:emma="http://www.w3.org/2003/04/emma" version="1.0">
              <emma:interpretation id="{6D3DC113-73A1-4EF4-81AD-E02767307EEA}" emma:medium="tactile" emma:mode="ink">
                <msink:context xmlns:msink="http://schemas.microsoft.com/ink/2010/main" type="inkWord" rotatedBoundingBox="14880,2925 15578,2956 15527,4094 14829,4063"/>
              </emma:interpretation>
            </emma:emma>
          </inkml:annotationXML>
          <inkml:trace contextRef="#ctx0" brushRef="#br0" timeOffset="54429.4948">10139 2540 996 0,'-4'-8'368'0,"4"8"-284"0,-5 4-24 0,10-8 72 15,3 4-84-15,5-3 68 16,8 3-64-16,9-8 24 16,0 4-44-16,4-7 0 15,8 3-20-15,10-7 36 16,-1 4-24-16,0 3-100 15,0 1 40-15,-17-1-164 16,-4 8 112-16</inkml:trace>
          <inkml:trace contextRef="#ctx0" brushRef="#br0" timeOffset="54079.0642">9960 2934 652 0,'-8'-72'244'0,"8"72"-192"0,38-42-12 0,-17 23 68 32,9 11-68-32,4-10 80 15,9 6-68-15,16-7 28 0,1 4-48 0,12 4 36 16,1 3-40-16,-1 8-16 15,-8 4-4-15,-13 7 16 16,-8 8-12-16,-22 4 40 16,0 3-28-16,-29 12 12 15,-1 0-20-15,-25 4 28 16,0-1-28-16,-17 1 12 16,0 0-16-16,-5-4-8 15,18-4 0-15,-13-8-16 16,17 1 8-16,-4-5 4 15,8-3 0-15,0-7 0 16,17-5 0-16,0-7-132 16,13 0 72-16,0-11-304 15,5-1 204-15</inkml:trace>
          <inkml:trace contextRef="#ctx0" brushRef="#br0" timeOffset="53749.1862">10143 2687 736 0,'-8'-3'272'0,"8"3"-208"0,0-4-20 0,0 4 36 16,0 7-52-16,0 5 8 15,0 7-24-15,0 26 28 16,4 8-24-16,0 30 4 15,0 1-12-15,-4 7 4 16,9-12-8-16,-18-3 32 16,9-8-20-16,-8-4 20 15,4-7-20-15,-13-4 28 16,0-11-28-16,0-12-136 16,8-7 64-16,-4-23-228 15,5-8 160-15</inkml:trace>
        </inkml:traceGroup>
        <inkml:traceGroup>
          <inkml:annotationXML>
            <emma:emma xmlns:emma="http://www.w3.org/2003/04/emma" version="1.0">
              <emma:interpretation id="{8AA86478-D91B-421C-8E14-2D5B26D7C48E}" emma:medium="tactile" emma:mode="ink">
                <msink:context xmlns:msink="http://schemas.microsoft.com/ink/2010/main" type="inkWord" rotatedBoundingBox="16103,3329 17086,3373 17069,3762 16086,3718"/>
              </emma:interpretation>
            </emma:emma>
          </inkml:annotationXML>
          <inkml:trace contextRef="#ctx0" brushRef="#br0" timeOffset="56783.532">11191 3191 756 0,'-13'11'280'0,"13"-11"-216"0,42 8-20 16,-20-1 92-16,8-7-84 0,8 0-12 15,4 0-24-15</inkml:trace>
          <inkml:trace contextRef="#ctx0" brushRef="#br0" timeOffset="56776.5138">11331 2839 840 0,'-4'-4'312'0,"4"4"-244"0,25 0-16 0,-12 0 48 15,4 0-64-15,9 0 12 16,-1 4-28-16,1 0-128 16,4-1 60-16</inkml:trace>
          <inkml:trace contextRef="#ctx0" brushRef="#br0" timeOffset="56789.797">11906 3062 1100 0,'21'-4'408'0,"-21"4"-316"0,64-7-28 0,-38 3 36 16,-1 4-68-16,5-4-20 16,4 4-12-16,0-3-328 15,-4 6 180-15</inkml:trace>
        </inkml:traceGroup>
        <inkml:traceGroup>
          <inkml:annotationXML>
            <emma:emma xmlns:emma="http://www.w3.org/2003/04/emma" version="1.0">
              <emma:interpretation id="{0711BD52-6CF1-44EB-AE51-7B5C957921A8}" emma:medium="tactile" emma:mode="ink">
                <msink:context xmlns:msink="http://schemas.microsoft.com/ink/2010/main" type="inkWord" rotatedBoundingBox="17786,2444 19889,2538 19832,3803 17729,37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803.5845">13132 2472 416 0,'-29'-42'152'0,"20"27"-116"0,-8-12-12 0,9 12 136 15,3 8-92-15,-7 3 88 16,3 4-92-16,-8 11 20 16,8 4-48-16,-3 20-24 15,7 6-4-15,-7 12-8 16,7-11 0-16,-7 7 16 15,3-7-8-15,-4-5 4 16,9 1-4-16,-4-7 28 16,8-5-20-16,-5-11 56 15,5 0-40-15,0-22 4 16,5-5-24-16,-1-10-8 16,0 3 0-16,-4-23 12 15,4 4-8-15,-8-26-12 16,4 7 0-16,-4-15 12 15,4 16-4-15,-4-5 16 16,4 12-12-16,0 7 60 16,0 12-40-16,0 11-48 15,4 11 12-15,-4 23-20 16,17 12 16-16,-4 22 16 16,12 0 0-16,1 12 8 15,4-4-8-15,-1-4-12 16,1-12 4-16,-4 1 20 0,-1-16-8 0,-3-3 32 15,-1-4-24-15,-4-19 108 16,-4 0-68-16,-5-19 28 16,1 0-48-16,-5-34 4 15,4 0-24-15,1-26 0 16,-5 11-8-16,0-4-16 16,1 19 4-16,-10-4 4 15,5 23 0-15,-4 7-28 16,4 9 16-16,0 2-84 15,4 5 56-15,-4 3-144 16,17 8 104-16,-4 4-264 16,9 11 196-16</inkml:trace>
          <inkml:trace contextRef="#ctx0" brushRef="#br0" timeOffset="56813.2259">13511 2718 704 0,'0'0'264'0,"0"0"-208"0,22 4-12 16,-10-4 72-1,-3 0-72-15,12-8 24 16,1 4-36-16,-1-7-20 0,4 3-8 0,-8-7 40 15,-8 8-24-15,-1-9 16 16,-8 9-20-16,-12-8 20 16,-5 3-24-16,-5-3 48 15,10 8-32-15,-14 3 28 16,9 4-28-16,-9 4-16 16,5 7-8-16,8 4-32 15,-4 4 16-15,5 4-4 16,3 3 8-16,9 5 8 15,4 3 0-15,9 3 8 16,-4 1-4-16,8-11 8 16,4-1-8-16,13-14 32 15,0-1-20-15,0-15-92 16,-4-3 40-16,0-5-140 16,4 5 100-16,-9-5-132 15,-12 5 120-15,0-8-248 16,-5 7 188-16</inkml:trace>
          <inkml:trace contextRef="#ctx0" brushRef="#br0" timeOffset="57145.4818">13937 2029 820 0,'0'-19'304'0,"0"19"-236"0,4-8-20 0,1 5 80 16,8 3-80-16,8-4 44 15,-8 0-56-15,8 4-28 16,4 4-8-16,-12 3 0 15,13 9 0-15,-22-5 16 16,0 4-8-16,-8-4 16 16,4 5-16-16,-4-5 24 15,-5 0-20-15,1-3 48 16,3 3-32-16,10-7-48 16,3 0 8-16,9-4 12 15,9 4 0-15,-1-4-308 16,5-4 172-16</inkml:trace>
          <inkml:trace contextRef="#ctx0" brushRef="#br0" timeOffset="57952.2482">12830 3176 592 0,'-8'4'220'0,"8"-4"-172"0,0 7-12 0,0-7 120 15,0 0-92-15,0 0 44 16,8 8-64-16,-4-5 20 16,13 5-36-16,43-8 52 15,8 0-44-15,64-8 64 16,4-3-60-16,60 0 36 16,-4-1-44-16,46 1 44 15,-29 7-44-15,0-7-24 16,-39 3-8-16,-25-7-44 15,-26 8 24-15,-30-9 32 16,-25 9-4-16,-30-4-52 16,-12 7 20-16,-22-4-228 15,-5 8 140-15</inkml:trace>
        </inkml:traceGroup>
        <inkml:traceGroup>
          <inkml:annotationXML>
            <emma:emma xmlns:emma="http://www.w3.org/2003/04/emma" version="1.0">
              <emma:interpretation id="{8761EB73-DE0A-439D-9CFA-8E4628E57995}" emma:medium="tactile" emma:mode="ink">
                <msink:context xmlns:msink="http://schemas.microsoft.com/ink/2010/main" type="inkWord" rotatedBoundingBox="20772,2757 21376,2784 21328,3850 20725,3823"/>
              </emma:interpretation>
            </emma:emma>
          </inkml:annotationXML>
          <inkml:trace contextRef="#ctx0" brushRef="#br0" timeOffset="62356.5069">15828 3066 892 0,'0'-11'332'0,"0"11"-260"0,42-4-20 16,-12 0 80 0,-8 4-84-16,16-4 76 15,0-3-68-15,5-1-32 16,-5 8-12-16,5-4 20 0,-1 4-16 15,1 0 12-15,-5 0-16 0,-4 0-68 16,-4-7 28-16,-4-1-76 16,-1 1 60-16,-4-8-200 15,5 3 136-15,-9-3-448 16,-4 7 312-16</inkml:trace>
          <inkml:trace contextRef="#ctx0" brushRef="#br0" timeOffset="62069.6369">16275 2657 728 0,'4'-7'268'0,"-4"7"-208"0,-4-4-16 0,-5 0 64 16,9 4-68-16,-12-4-8 15,-5 4-20-15,-5-4-12 16,1 4 4-16,-9-3-4 15,13 6 0-15,-13-3-20 16,1 0 12-16,-1 0 20 16,9 0-4-16,-1 0 16 15,14 0-16-15,-5 0 16 16,13 4-16-16,-9 0 32 16,1 4-24-16,-5-1-4 15,5 5-8-15,-5 3 56 16,0 4-32-16,-4 18 8 15,4 13-24-15,13 10-16 0,0 5 0 0,0 7 40 16,5-8-24-16,3-7-8 16,9-12-8-16,-13-7 12 15,5-8-4-15,-5-7 8 16,9 0-8-16,0-8 16 16,-1 0-12-16,10-8 16 15,-1 5-16-15,0-8-4 16,9-1 0-16,-9 1-104 15,1 0 56-15,-10-4-200 16,6 4 136-16,-18-4-536 16,12 0 360-16</inkml:trace>
          <inkml:trace contextRef="#ctx0" brushRef="#br0" timeOffset="62729.1177">15862 2339 684 0,'0'-4'252'0,"0"4"-192"0,13-3-20 16,4-1 156-1,-9 8-116-15,26-8 108 0,5 4-108 0,3-8 20 16,1 5-60-16,8-9 12 16,0 8-32-16,0-7-28 15,0 7 4-15,-4-3-264 16,-9 3 148-16</inkml:trace>
        </inkml:traceGroup>
      </inkml:traceGroup>
      <inkml:traceGroup>
        <inkml:annotationXML>
          <emma:emma xmlns:emma="http://www.w3.org/2003/04/emma" version="1.0">
            <emma:interpretation id="{F0B31FF3-476B-4E28-A4A5-E6276C9147C5}" emma:medium="tactile" emma:mode="ink">
              <msink:context xmlns:msink="http://schemas.microsoft.com/ink/2010/main" type="line" rotatedBoundingBox="8125,3296 10180,3317 10174,3956 8118,3936"/>
            </emma:interpretation>
          </emma:emma>
        </inkml:annotationXML>
        <inkml:traceGroup>
          <inkml:annotationXML>
            <emma:emma xmlns:emma="http://www.w3.org/2003/04/emma" version="1.0">
              <emma:interpretation id="{FF930706-0D2A-49AA-8D1D-E85CE5BF4A82}" emma:medium="tactile" emma:mode="ink">
                <msink:context xmlns:msink="http://schemas.microsoft.com/ink/2010/main" type="inkWord" rotatedBoundingBox="8125,3296 10180,3317 10174,3956 8118,393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7833.1316">3488 3108 436 0,'-9'-12'160'0,"9"12"-124"0,-4-7-8 0,-1 3 140 16,5 0-96-16,-8-3 52 15,4-1-76-15,-9 0 20 16,9 5-40-16,-13 6-28 16,0 5 0-16,-17 11 52 15,8 4-28-15,-8 11-12 16,8 0-4-16,-3 0 24 15,7 0-16-15,5 0-4 16,9-11-8-16,8 3-4 16,4-11 0-16,9-3 8 15,4 3-4-15,8-15-72 16,1 0 36-16,4 0-164 0,-5-12 112 16,-8 1-28-1,5 0 68-15,-10-4 28 16,-3 7 12-16,-9 0 124 15,4 5-64-15,-4 6 40 16,0 9-56-16,9 3 56 16,3 4-56-16,18 0-16 15,9 7-16-15,12-11 0 16,-5 1-4-16,6-9 8 16,-1-3-8-16,-4-8 16 0,-5 0-12 15,-8-7 4-15,-13 0-4 0,-12-8 4 16,-9 7-8-16,-13-18-4 15,5 7 4-15,-14-11 4 16,14 4-4-16,-13 0-4 16,12 11 4-16,1 0-164 15,8 8 88-15</inkml:trace>
          <inkml:trace contextRef="#ctx0" brushRef="#br0" timeOffset="40387.4325">4454 3017 424 0,'0'-12'156'0,"0"12"-120"0,0-11-8 0,0 4 28 16,9 7-36-16,-5-4 36 15,4 4-32-15,-8 4 12 16,9 7-20-16,-9 12 36 16,0 7-28-16,-9 11 12 15,9 5-20-15,0-1 36 16,-4 5-28-16,-4-16 32 16,-1-4-32-16,5-4 48 15,4 1-40-15,-4-8 28 16,4-4-32-16,-9-11 36 15,18 0-36-15,-9-12-16 16,4 0-4-16,0-18-20 16,5 7 8-16,-5-19 12 15,4 8-4-15,1-12-56 16,4 12 28-16,-5-4-24 16,5 0 28-16,-4 3-8 15,12 9 16-15,-8 3 24 16,-1 8-4-16,1 3 24 0,0 8-20 15,-5 8 12-15,1 7-12 0,-9 7 0 16,4 5-4-16,-4 3 28 16,0 4-20-16,0-4-24 15,0-3 4-15,0-4 16 16,0-4-4-16,4-4-4 16,1-4 0-16,-5-7-16 15,4 0 8-15,-4-12-24 16,8 4 16-16,1-11-32 15,8 0 28-15,-4-19-72 16,0 4 48-16,8-16-28 16,0 1 44-16,5 3 0 15,-1 8 16-15,-3 0 44 16,3 8-24-16,-4 7 80 16,-8 4-56-16,4 7 40 15,-13 8-44-15,-4 8 68 16,0 10-52-16,0 13 20 15,0 3-40-15,-8 7-8 16,4 1-12-16,-5 0 12 16,9-4-12-16,-8-1-4 15,3-3 0-15,-7-7 28 16,7-1-16-16,-12-7-40 16,9-3 12-16,-9-9-76 15,8 4 48-15,1-7-132 16,8 0 96-16</inkml:trace>
          <inkml:trace contextRef="#ctx0" brushRef="#br0" timeOffset="38239.1737">4024 2801 508 0,'30'0'188'0,"-30"0"-148"0,21 23-8 15,-8-1 80 1,-5-3-68-16,-8 15 60 15,0 1-60-15,-8 2 48 16,-5 1-52-16,-4-4 16 16,13 0-36-16,-17-15 28 15,4 0-32-15,-9-11-4 16,9-1-8-16,-4-18-48 16,8 3 24-16,-4-14-28 0,13 3 28 15,-5-8-8 1,18 5 16-16,-5 3 16 0,4 7 0 0,14 9 112 15,-1 10-64-15,9 8 76 16,0 8-72-16,-1 3-4 16,-7 5-32-16,12-5 4 15,-4-3-12-15,-1-4-132 16,-7-4 68-16,-1-7-396 16,-4-5 248-16</inkml:trace>
          <inkml:trace contextRef="#ctx0" brushRef="#br0" timeOffset="40746.3854">5042 3361 652 0,'4'8'244'0,"-4"-8"-192"0,26 0-12 0,-9-4 24 16,0 4-44-16,8-8 24 16,5 1-24-16,0-4 0 15,-5 3-12-15,-3-7-8 16,-1 3 4-16,-17-3 40 16,0 8-24-16,-12-12-20 15,-1 11 0-15,-12 4 0 16,0 4 0-16,-9 4 68 15,4 4-36-15,1 3 40 16,4 8-40-16,-1 0 8 16,10 4-24-16,-1-4 8 15,9 3-12-15,4-6 12 16,8 2-16-16,13-6 24 16,1 3-20-16,7-11-100 15,6 3 44-15</inkml:trace>
        </inkml:traceGroup>
      </inkml:traceGroup>
    </inkml:traceGroup>
    <inkml:traceGroup>
      <inkml:annotationXML>
        <emma:emma xmlns:emma="http://www.w3.org/2003/04/emma" version="1.0">
          <emma:interpretation id="{A660D099-6BD8-4E7C-BE55-2422BCFF1B64}" emma:medium="tactile" emma:mode="ink">
            <msink:context xmlns:msink="http://schemas.microsoft.com/ink/2010/main" type="paragraph" rotatedBoundingBox="17410,3829 19748,3935 19717,4631 17379,45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3A0DB5C-1940-4797-BB82-4EDFF349BE2B}" emma:medium="tactile" emma:mode="ink">
              <msink:context xmlns:msink="http://schemas.microsoft.com/ink/2010/main" type="line" rotatedBoundingBox="17410,3829 19748,3935 19717,4631 17379,4526"/>
            </emma:interpretation>
          </emma:emma>
        </inkml:annotationXML>
        <inkml:traceGroup>
          <inkml:annotationXML>
            <emma:emma xmlns:emma="http://www.w3.org/2003/04/emma" version="1.0">
              <emma:interpretation id="{13AD82F6-E421-4533-83D0-8D9FAD236D1F}" emma:medium="tactile" emma:mode="ink">
                <msink:context xmlns:msink="http://schemas.microsoft.com/ink/2010/main" type="inkWord" rotatedBoundingBox="17410,3829 19748,3935 19717,4631 17379,452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8943.1611">12817 3615 644 0,'-8'-19'236'0,"4"11"-180"0,-9-3-20 0,4 3 104 16,9 5-84-16,-17-1 60 16,9 4-72-16,-18 7 24 15,5 5-40-15,-17 18-16 16,3 4-8-16,-11 12-16 15,16-1 8-15,-9 0-16 16,14-7 12-16,8-7 4 16,13-5 4-16,12-7 24 15,18 0-12-15,4-12-12 16,12-3-4-16,-4-8-40 16,1 4 24-16,-9-11-20 15,-1 0 24-15,-7-1 16 16,-1 5 4-16,-13 7-48 15,5 7 28-15,-13 9 48 16,0 6-16-16,0-3 12 16,13 8-16-16,13-5 28 0,-1 1-24 15,13-8 32-15,5-3-32 0,4-12 48 16,0 0-36-16,-5-8 40 16,-3-7-40-16,-18-4 28 15,0 0-28-15,-29-15 52 16,3 4-44-16,-12-16-24 15,5 8-12-15,-10-7-28 16,14 7 16-16,-5 4-180 16,13 11 104-16</inkml:trace>
          <inkml:trace contextRef="#ctx0" brushRef="#br0" timeOffset="59303.6069">13298 3395 624 0,'13'-15'228'0,"-13"15"-176"0,39-4-16 0,-22-7 104 16,4 22-84-16,0-11 32 16,5 4-52-16,-5 11-4 15,-4-3-20-15,-8 18 56 16,-1-4-40-16,-12 16 52 15,4-8-48-15,-13 8 28 16,0-8-32-16,-8 0 8 16,8-11-20-16,-8-16 36 0,8-3-28 15,5-19-12-15,3 0-8 0,10-12-48 16,3 8 24-16,9-3-28 16,9 6 28-16,-1 1 0 15,1 8 12-15,-1 14 8 16,-3 1 0-16,-5 3-100 15,0 12 56-15,0-4-220 16,0 4 148-16</inkml:trace>
          <inkml:trace contextRef="#ctx0" brushRef="#br0" timeOffset="60913.8749">14056 3501 488 0,'0'-19'180'0,"0"19"-140"0,9-7-12 0,-9 3 108 16,4 4-80-16,-8 0 32 16,4 4-52-16,-4 19 40 15,4-5-44-15,-9 28 20 16,1-1-32-16,-9 12 8 15,8-4-16-15,-12 0-8 16,8-8 0-16,-8-3-4 16,12-8 0-16,-4-7 24 15,5-5-12-15,-1-3 12 16,9-4-12-16,-4-7 20 0,8-4-20 0,-4-12-4 16,5 4-4-16,-5-11-60 15,4 0 32-15,0-19-32 16,0 4 32-16,1-19 0 15,-1 3 16-15,0-7 24 16,1 8-8-16,-1-4-28 16,-4 7 8-16,8-4 68 15,-3 12-32-15,-5 0 28 16,4 12-32-16,0-1 28 16,0 12-32-16,1-8-12 15,-1 11-8-15,-4 4-24 16,4 4 16-16,0 4-12 15,5 4 12-15,-1 11 44 16,1 3-20-16,-1 12 8 16,5 8-12-16,-4 7 20 15,-1 0-16-15,1 1-4 16,4-9-4-16,-5-3 12 16,1-8-8-16,-5-7 24 15,4 0-20-15,-3-12 32 16,3 1-28-16,-8-16 32 15,4 4-32-15,-4-12 4 16,5 5-12-16,-1-8-32 16,0 7 12-16,0-3 12 15,1 3 4-15,-5 1-48 16,0 3 28-16,0 0-24 0,0 4 24 16,0-4 0-16,0 8 8 15,-5-4 0 1,5 4 0-16,-4-4 24 0,4 4-8 15,-4-4-12-15,8 0 0 0,-4-4 20 16,0 4-8-16,0-4-12 16,0 8 0-16,0-4-16 15,0 0 12-15,-4 0 4 16,4 4 4-16,-4-4 0 16,4 0 0-16,-5-4 16 15,10 4-8-15,-5-4 16 16,4 0-16-16,-4-3-4 15,0 3 0-15,0-4-16 16,4 5 8-16,-4-9 4 16,4 5 0-16,1-5-20 15,-1 5 12-15,0-8 20 16,0 3-4-16,1-7-12 16,3 8 0-16,-4-4 12 15,1 3-4-15,-1-3 8 16,4 0-8-16,-3 8-20 15,-1-1 8-15,0 0 4 16,5 8 4-16,-1-3 24 16,1 3-12-16,-5 0 12 15,0 3-12-15,1 1-8 16,3 4 0-16,1 3 12 16,-1 4-8-16,1 0-4 0,3 4 0 0,-3 0-4 15,4 4 0-15,-13 3 8 16,8 1-4-16,-8-1-4 15,4 5 4-15,-8-1 28 16,4-3-16-16,-8-1 4 16,3-3-12-16,-7-4 20 15,7 0-16-15,1-8 40 16,4-4-28-16,-4-3 12 16,4 4-20-16,0-12-44 15,4 4 16-15,0-8-236 16,9 1 136-16,0-1-480 15,8 5 332-15</inkml:trace>
          <inkml:trace contextRef="#ctx0" brushRef="#br0" timeOffset="61285.5564">14580 3903 820 0,'0'3'304'0,"0"-3"-236"0,17 8-20 16,0-4 72-1,-4-1-76-15,4-6 36 16,4 6-48-16,9-3 0 16,-9 0-20-16,-12-3 20 15,17-1-20-15,-18-4 24 16,5 1-24-16,-17-5-12 16,4 5-4-16,-17-5 20 15,8 9-8-15,-4-12-28 16,0 11 8-16,-8 4-32 0,4 4 28 0,-4 3 16 15,4 8 0-15,-4 0-8 16,-1 1 4 0,5 2 20-16,4 1-8 0,5 0 4 15,8 4-4-15,4-4-8 16,5 4 4-16,16-8 40 16,1 0-24-16,4-8-64 15,4 5 24-15,-5-8-232 16,1-1 140-16,0 1-532 15,4-4 356-15</inkml:trace>
        </inkml:traceGroup>
      </inkml:traceGroup>
    </inkml:traceGroup>
    <inkml:traceGroup>
      <inkml:annotationXML>
        <emma:emma xmlns:emma="http://www.w3.org/2003/04/emma" version="1.0">
          <emma:interpretation id="{CF9E4B48-21A5-4C25-89E4-B71D44128E44}" emma:medium="tactile" emma:mode="ink">
            <msink:context xmlns:msink="http://schemas.microsoft.com/ink/2010/main" type="paragraph" rotatedBoundingBox="3674,4945 18501,4948 18500,7098 3673,7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A9D9E4-489D-4AE2-98F2-3C52365E3B9D}" emma:medium="tactile" emma:mode="ink">
              <msink:context xmlns:msink="http://schemas.microsoft.com/ink/2010/main" type="line" rotatedBoundingBox="3674,4945 18501,4948 18500,7098 3673,7096"/>
            </emma:interpretation>
          </emma:emma>
        </inkml:annotationXML>
        <inkml:traceGroup>
          <inkml:annotationXML>
            <emma:emma xmlns:emma="http://www.w3.org/2003/04/emma" version="1.0">
              <emma:interpretation id="{6399117B-7B9C-4E3E-BD87-660121448405}" emma:medium="tactile" emma:mode="ink">
                <msink:context xmlns:msink="http://schemas.microsoft.com/ink/2010/main" type="inkWord" rotatedBoundingBox="3674,5023 4747,5024 4746,5946 3673,5945"/>
              </emma:interpretation>
            </emma:emma>
          </inkml:annotationXML>
          <inkml:trace contextRef="#ctx0" brushRef="#br0" timeOffset="75008.286">-1222 4701 696 0,'-13'-19'256'0,"13"19"-196"0,0-7-20 0,0-1 84 15,0 8-76-15,13-7 44 16,4-1-56-16,26 8 16 15,8 0-32-15,8-4 36 16,5 8-32-16,38 4 12 16,-8 7-20-16,21 19-8 15,-13 7-4-15,-12 20 12 16,-14 3-8-16,-16 8 4 16,-9-4-4-16,-21-4 20 15,-9-7-16-15,-29-5 48 16,-5-6-32-16,-38-5-24 15,0-3-4-15,-35-4 52 16,5 0-28-16,-12-7 8 16,12-1-20-16,-13-18-8 0,22-8 0 0,-9-8 40 15,17 0-24-15,0-3-8 16,17-4-8-16,9-11-252 16,17 10 136-16,8-10-544 15,13 11 364-15</inkml:trace>
          <inkml:trace contextRef="#ctx0" brushRef="#br0" timeOffset="74616.4104">-813 4667 612 0,'-30'-7'228'0,"30"7"-180"0,-9 0-12 0,5-8 88 15,4 8-76-15,-8 0 60 16,8 0-64-16,0 0 16 16,0 8-40-16,-9-1 44 15,9 12-36-15,-13 23 28 16,13-1-28-16,-12 31-8 15,7 0-12-15,-8 3 4 0,13-7-8 16,-4-4 40 0,0-14-20-16,-9-13-12 0,13 1-8 0,-4-11 12 15,8-9-8 1,-8-2-204-16,4-9 104 0,-4-14-536 16,8 7 352-16</inkml:trace>
          <inkml:trace contextRef="#ctx0" brushRef="#br0" timeOffset="75264.6498">-856 4584 1040 0,'4'-15'384'0,"-4"15"-300"16,9-4-20-16,4 0 120 16,4 1-112-16,12-5 68 15,14 8-80-15,12-8-36 16,5 5-12-16,21-1-40 16,-9 4 16-16,1-4-240 15,-1 4 136-15,9-7-348 16,4 3 264-16</inkml:trace>
        </inkml:traceGroup>
        <inkml:traceGroup>
          <inkml:annotationXML>
            <emma:emma xmlns:emma="http://www.w3.org/2003/04/emma" version="1.0">
              <emma:interpretation id="{02075324-989D-42EF-836C-B2827EE86D08}" emma:medium="tactile" emma:mode="ink">
                <msink:context xmlns:msink="http://schemas.microsoft.com/ink/2010/main" type="inkWord" rotatedBoundingBox="5373,5189 5850,5190 5849,5628 5372,562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5506.7941">490 4686 912 0,'0'4'340'0,"0"-4"-264"0,21 7-24 0,0-7 44 16,9 4-64-16,21-4 32 15,9 4-36-15</inkml:trace>
          <inkml:trace contextRef="#ctx0" brushRef="#br0" timeOffset="75699.8069">498 5049 924 0,'-34'26'340'0,"34"-26"-260"0,13 19-28 16,-9-11 88-1,13 3-88-15,30-7 24 16,-4 3-44-16,38-11-208 16,4 1 96-16,13-5-692 0,-9 4 428 0</inkml:trace>
        </inkml:traceGroup>
        <inkml:traceGroup>
          <inkml:annotationXML>
            <emma:emma xmlns:emma="http://www.w3.org/2003/04/emma" version="1.0">
              <emma:interpretation id="{6D5D558E-D472-4B87-8B60-0F6F9FE7F83F}" emma:medium="tactile" emma:mode="ink">
                <msink:context xmlns:msink="http://schemas.microsoft.com/ink/2010/main" type="inkWord" rotatedBoundingBox="6506,5181 7204,5182 7203,5912 6505,591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6150.0878">1656 5132 932 0,'-46'7'348'0,"46"-7"-272"0,-13 8-20 0,13-8 120 16,13 0-108-16,-1 0 8 16,18 7-48-16,9-10-88 15,3 6 32-15,22-6-396 16,0 3 232-16</inkml:trace>
          <inkml:trace contextRef="#ctx0" brushRef="#br0" timeOffset="75978.5502">1959 4678 892 0,'-43'0'332'0,"43"0"-260"0,-51 4-20 0,21 4 132 16,18 3-112-16,-27 8-12 15,14 7-36-15,-9 24 24 16,8 2-24-16,5 16 40 15,4 0-36-15,12 4-16 16,14-15-4-16,4-4 24 16,4-12-16-16,8-7 12 15,5-7-16-15,13-12-164 16,-1-4 80-16</inkml:trace>
          <inkml:trace contextRef="#ctx0" brushRef="#br0" timeOffset="76402.2435">2172 5196 748 0,'-30'19'276'0,"30"-19"-216"0,-38 19-16 0,21-4 156 16,4 0-120-16,-4 4 12 15,8 4-56-15,9-1-8 16,4 1-16-16,14 0 20 15,7-5-20-15,9-10 4 16,9 0-8-16,-5-12-68 16,-4 0 32-16,-8-11 12 15,-5 4 12-15,-17-8 28 16,-4 7-12-16,-17-7 32 16,4 4-28-16,-16 0 40 15,7 4-32-15,5 0-100 16,9 7 40-16,12 0-676 15,9 8 392-15</inkml:trace>
        </inkml:traceGroup>
        <inkml:traceGroup>
          <inkml:annotationXML>
            <emma:emma xmlns:emma="http://www.w3.org/2003/04/emma" version="1.0">
              <emma:interpretation id="{0130F3F7-C582-45FA-800C-15400328C916}" emma:medium="tactile" emma:mode="ink">
                <msink:context xmlns:msink="http://schemas.microsoft.com/ink/2010/main" type="inkWord" rotatedBoundingBox="7809,4955 9180,4956 9179,5998 7808,599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7471.2011">2959 4456 676 0,'-25'3'248'0,"25"-3"-192"0,-9 0-16 0,5 0 200 16,8 0-140-16,-4 0 80 15,0 0-104-15,9 0 84 16,8 0-96-16,9 0 24 16,-1 0-52-16,9-3 20 15,4 3-28-15,5-4-176 16,0 4 80-16</inkml:trace>
          <inkml:trace contextRef="#ctx0" brushRef="#br0" timeOffset="76883.5221">3219 4697 664 0,'47'-11'244'0,"-47"11"-188"0,21-4-16 0,-16 0 188 16,-1 8-132-16,-17-4 68 15,0 0-96-15,-16 0 12 16,-1 4-44-16,-13-4 12 16,9 4-28-16,-13-4-16 15,13 0-8-15,0 0 28 16,9 0-12-16,3 0 24 15,14 0-24-15,-1-4 4 16,9 4-8-16,-4-4 12 16,8 8-12-16,-4 0-4 15,0 7 0-15,-4 16-4 16,0 3 0-16,-9 26 0 16,4 9 0-16,-3 10 0 15,7 1 0-15,-3-4 16 16,8-12-8-16,0-3 24 15,4-4-20-15,0-8 12 16,1-4-12-16,-1-10 20 16,0-5-20-16,0-7 4 15,5-4-8-15,-1-4-8 16,5 1 4-16,4-5 12 16,0 1-8-16,5-4-4 0,-1-1 0 15,4-6-180-15,5-1 96 0</inkml:trace>
          <inkml:trace contextRef="#ctx0" brushRef="#br0" timeOffset="77144.2162">2994 5188 1236 0,'0'0'456'0,"0"0"-352"0,8-7-32 0,-4 3 104 15,5 8-112-15,4-8 8 16,8 4-44-16,9-7 20 16,4 3-32-16,17-4-200 15,0 4 100-15,4-7-556 16,-4 7 352-16</inkml:trace>
          <inkml:trace contextRef="#ctx0" brushRef="#br0" timeOffset="77773.0926">3730 5083 748 0,'0'3'276'0,"0"-3"-216"0,22 4-16 0,-10-4 156 16,5 0-120-16,17-7 28 15,13 7-64-15,9 0-28 16,12 0-8-16,-4-8 16 16,-5 12-12-16,-12-4-208 15,4 4 108-15,-17-4-312 16,-4 3 228-16</inkml:trace>
          <inkml:trace contextRef="#ctx0" brushRef="#br0" timeOffset="78014.1448">4058 4826 996 0,'-17'7'368'0,"17"-7"-284"0,0 38-24 15,0-8 64 1,9 1-80-16,-1 18-20 16,5 0-12-16,0 0 32 15,-5 0-24-15,1-4-140 16,3-3 64-16,-16-4-200 16,13-8 144-16,-9-4-460 15,0 1 320-15</inkml:trace>
        </inkml:traceGroup>
        <inkml:traceGroup>
          <inkml:annotationXML>
            <emma:emma xmlns:emma="http://www.w3.org/2003/04/emma" version="1.0">
              <emma:interpretation id="{8845A58C-A326-4CD3-BDB5-36500D1EC2FC}" emma:medium="tactile" emma:mode="ink">
                <msink:context xmlns:msink="http://schemas.microsoft.com/ink/2010/main" type="inkWord" rotatedBoundingBox="9819,5072 10462,5073 10461,6131 9818,613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8340.6276">4910 4739 696 0,'13'-8'256'0,"-13"8"-196"0,38 0-20 0,-25 0 100 16,-1 8-84-16,-7 3 76 15,-1 8-76-15,-4 11 12 16,0 8-36-16,8 26-4 16,-8 1-16-16,0 14 12 15,0-7-16-15,-8 7 40 16,12-3-24-16,-8 10-32 15,4-14 4-15,-4-8-8 16,8-7 4-16,-8-19-132 16,4-12 72-16,-5-18-164 15,10-4 132-15,-5-23-296 16,0-4 224-16</inkml:trace>
          <inkml:trace contextRef="#ctx0" brushRef="#br0" timeOffset="78643.018">4910 4879 756 0,'0'-53'280'0,"0"53"-216"0,51-19-20 0,-30 11 76 31,5 5-76-31,12-1 52 0,13 8-56 0,13 7 8 16,4 8-32-16,9 3 96 16,-5 9-60-16,-12 3 40 15,-9 3-56-15,-17-3 16 16,-4 0-32-16,-30 0 44 15,0 0-36-15,-30-7 40 16,-8-1-40-16,-31-3-16 16,-3-4-4-16,-13 4 0 15,17-8-4-15,-9-4-12 16,22-3 4-16,4-8-40 16,17 7 24-16,12-14-204 15,14-5 124-15,16-7-388 16,5 4 272-16</inkml:trace>
          <inkml:trace contextRef="#ctx0" brushRef="#br0" timeOffset="78960.4394">5046 4610 976 0,'-13'-11'360'0,"13"11"-280"0,5-7-20 0,3 3 176 16,-8 8-140-16,9-4 60 16,3 0-92-16,5 0 60 15,9 0-72-15,21 0 0 16,-5 0-32-16,22-4 4 15,-8 4-12-15,-1-4 12 16,-13 4-16-16,-3-4 32 16,-5 4-24-16,-17-7-232 15,0 3 112-15</inkml:trace>
        </inkml:traceGroup>
        <inkml:traceGroup>
          <inkml:annotationXML>
            <emma:emma xmlns:emma="http://www.w3.org/2003/04/emma" version="1.0">
              <emma:interpretation id="{7D3C4A5B-4B2B-44AB-A342-720100DB3EE7}" emma:medium="tactile" emma:mode="ink">
                <msink:context xmlns:msink="http://schemas.microsoft.com/ink/2010/main" type="inkWord" rotatedBoundingBox="12199,5605 12480,5606 12479,5806 12198,580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2120.224">7311 5154 444 0,'-8'-3'164'0,"8"-12"-124"0,-4 11-16 0,-5 0 220 15,18 4-140-15,-9-4 108 16,0 0-124-16,0 1 16 15,0 3-64-15,4-8 28 16,4 8-36-16,14 0 36 16,8 0-40-16,4-7-16 15,-5 10-4-15,14-3 0 16,-5 4-4-16,-8 0-80 16,4 0 40-16</inkml:trace>
          <inkml:trace contextRef="#ctx0" brushRef="#br0" timeOffset="82323.3574">7303 5272 1028 0,'8'7'380'0,"-8"-7"-296"0,30 4-20 0,-8-4 84 16,-1 0-92-16,0 0 4 15,9 4-36-15,4-1 0 16,-4 1-12-16,0 0-140 16,-1 0 72-16</inkml:trace>
        </inkml:traceGroup>
        <inkml:traceGroup>
          <inkml:annotationXML>
            <emma:emma xmlns:emma="http://www.w3.org/2003/04/emma" version="1.0">
              <emma:interpretation id="{46F4DB7D-E34C-44CB-AC40-235A38ED430A}" emma:medium="tactile" emma:mode="ink">
                <msink:context xmlns:msink="http://schemas.microsoft.com/ink/2010/main" type="inkWord" rotatedBoundingBox="13349,5204 15359,5205 15358,7098 13348,7097"/>
              </emma:interpretation>
            </emma:emma>
          </inkml:annotationXML>
          <inkml:trace contextRef="#ctx0" brushRef="#br0" timeOffset="84195.8625">9006 5090 548 0,'-4'0'204'0,"8"-11"-156"0,-4 3-16 0,0 5 148 16,0 3-104-16,-4-4 60 16,4 0-80-16,-9-4 12 15,5 8-40-15,-9-3-28 16,5 3 0-16,-18 0-8 15,5 7 0-15,-17 1 24 16,4 3-8-16,-22 4-12 16,9 4 0-16,-16 4-4 15,7 3 0-15,-3 12 16 16,12 0-4-16,4 15-4 16,18 0 4-16,12 11 12 15,13-4-8-15,21 8 32 0,13-7-24 16,22-12-12-1,-1-11-8-15,5-12 28 0,-1 0-12 0,-4-3-64 16,-3-8 24-16,-10-7-180 16,-3-1 112-16</inkml:trace>
          <inkml:trace contextRef="#ctx0" brushRef="#br0" timeOffset="84393.4563">8585 5392 840 0,'-30'-22'312'0,"30"22"-244"0,4-4-16 0,5 0 128 16,8 8-108-16,17-4 96 16,8 0-100-16,14 0-8 15,-1 0-36-15,5 0-52 16,-1 4 16-16</inkml:trace>
          <inkml:trace contextRef="#ctx0" brushRef="#br0" timeOffset="84785.5">9398 5740 624 0,'-26'15'228'0,"26"-15"-176"0,-25 30-16 0,12-15 104 16,9 4-84-16,-9 4 24 15,9-4-48-15,8 0-32 16,5 3 0-16,8-3 36 15,8-4-24-15,5 1 8 16,4-13-12-16,-4-6 12 16,0 3-12-16,-9-8 16 15,0 0-16-15,-12-7-4 16,-5 4 0-16,-17-8-4 16,0 4 0-16,-8 0 0 15,8 7 0-15,-8-3-64 16,8 11 36-16,9 0-632 15,8 0 364-15</inkml:trace>
          <inkml:trace contextRef="#ctx0" brushRef="#br0" timeOffset="85247.4096">10450 4773 652 0,'-5'-42'244'0,"5"42"-192"0,-8-15-12 0,4 4 156 15,-1 11-116-15,-7-4 0 16,-1 4-48-16,-8 0-20 15,8 4-8-15,-13 11-16 16,9 0 8-16,-13 12 28 16,9 7-12-16,-13 22 24 15,9 1-24-15,-14 11 4 16,9 0-8-16,-8 19-8 16,4-8 4-16,-4 38 4 15,4-7-4-15,12 11 8 16,14-12-8-16,8 20 16 15,8-16-12-15,9 4-4 16,13-7 0-16,4-16 4 16,5-15-4-16,-1-14 24 15,0-12-16-15,1-8-56 16,-10-11 20-16,10-8-200 16,-5-3 124-16,0-4-504 15,0 0 336-15</inkml:trace>
        </inkml:traceGroup>
        <inkml:traceGroup>
          <inkml:annotationXML>
            <emma:emma xmlns:emma="http://www.w3.org/2003/04/emma" version="1.0">
              <emma:interpretation id="{118D5AA6-69DF-41C7-8220-39F49E8E21F9}" emma:medium="tactile" emma:mode="ink">
                <msink:context xmlns:msink="http://schemas.microsoft.com/ink/2010/main" type="inkWord" rotatedBoundingBox="15844,5846 16789,5847 16788,6395 15843,639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6704.0617">10982 5426 488 0,'4'-30'180'0,"5"23"-140"0,-1-8-12 0,-3 7 108 16,-1 4-80-16,0-7 84 15,0 7-80-15,-4 0 48 16,5 4-64-16,-10 4 16 16,5 7-40-16,-8 20 28 15,4 3-32-15,-9 22-12 16,4 1-8-16,-4 11 28 15,9-8-12-15,-4-3 24 16,3-4-24-16,-7-15 12 16,12-4-12-16,-9-8 36 15,9-7-24-15</inkml:trace>
          <inkml:trace contextRef="#ctx0" brushRef="#br0" timeOffset="87035.0548">11327 5657 904 0,'0'-11'332'0,"0"11"-256"0,21 0-24 0,-8 0 132 16,4 0-112-16,9-4 68 15,3 4-80-15,5-4 8 16,5 4-36-16,8-4-4 16,4 0-16-16,4 1 0 15,-4 3-4-15,-4-4-8 16,-4 4 4-16,-9 0 4 16,-9 0-4-16,-16 0-12 15,3 0 4-15,-12 0-236 16,0 0 132-16,-8-8-396 15,4 16 284-15</inkml:trace>
        </inkml:traceGroup>
        <inkml:traceGroup>
          <inkml:annotationXML>
            <emma:emma xmlns:emma="http://www.w3.org/2003/04/emma" version="1.0">
              <emma:interpretation id="{A95D32F6-F848-4460-8D9F-AF2BF315368F}" emma:medium="tactile" emma:mode="ink">
                <msink:context xmlns:msink="http://schemas.microsoft.com/ink/2010/main" type="inkWord" rotatedBoundingBox="17326,4947 18501,4948 18500,6180 17325,6179"/>
              </emma:interpretation>
            </emma:emma>
          </inkml:annotationXML>
          <inkml:trace contextRef="#ctx0" brushRef="#br0" timeOffset="92242.027">12596 4837 236 0,'13'-7'88'0,"-13"7"-68"0,8-4-4 0,-8 0 104 15,9 8-68-15,-9-8 52 16,12 4-64-16,-12-8 68 16,9 8-60-16,-1-7 28 15,-3 7-44-15,-5-4 16 16,0 4-28-16,0-4 28 15,0 4-32-15,0-3 40 16,0 3-32-16,0-4 4 16,0 4-16-16,0-4 20 15,0 8-20-15,-5-8 12 16,10 4-12-16,-10-4-8 16,-3 8 0-16,-1-4-4 15,9 0 0-15,-12 0 0 16,3 4 0-16,1 0-12 15,-5 3 8-15,0 1 20 16,-4 3-8-16,4 0-20 16,-4 1 4-16,4 3-12 15,1 4 8-15,-10 3 24 16,10 1-4-16,-5 3 16 16,4 5-16-16,0 3 16 15,5 0-16-15,-1 0 4 16,9-4-4-16,4-4-16 15,5 1 4-15,4-12 28 16,4 4-12-16,4-12-4 16,0 8-4-16,5-15 12 15,4 8-8-15,-5-16 4 0,1 8-4 16,-5-7-32-16,4 3 12 0,-3-15-12 16,-1 4 12-16,-8-11 0 15,8 7 4-15,-12-4 0 16,3 4 0-16,-3-3 8 15,-1 6 0-15,1-2 0 16,-5 2 0-16,-4 1 0 16,9 4 0-16,-9-4-20 15,0 7 12-15,0 8-4 16,0 4 4-16,0 11 0 16,0 0 0-16,0 12 8 15,0-1 0-15,8 4-12 16,-3 1 8-16,12-5 48 15,-5-3-24-15,5-4-20 16,0-4 0-16,5-4 16 16,3-3-8-16,5-12 16 15,0 0-16-15,-5-7 4 16,5 7-4-16,-8-22 20 16,-1 7-16-16,0-15-4 15,5 3-4-15,-14-10 4 16,1 3-4-16,-4-7-4 15,-1 11 4-15,-12-4 4 16,4 12-4-16,-9-5 16 0,5 9-12 16,-4-1 16-16,3 8-16 15,1 0-12-15,4 3 0 0,-4 1-16 16,8 7 12-16,-4-3-76 16,9 3 48-16</inkml:trace>
          <inkml:trace contextRef="#ctx0" brushRef="#br0" timeOffset="95545.8665">13213 4505 332 0,'-4'0'120'0,"4"0"-92"0,4-4-8 16,1 0 124 0,3 8-84-16,1-8 80 15,3 4-80-15,-3-4 20 0,4 1-44 0,-5-5 12 16,1 8-28-16,-5-8 28 15,4 5-32-15,1-5-4 16,4 8-8-16,0-7-4 16,4 7 0-16,-5-8 8 15,5 8-4-15,-4-4 8 16,4 8-8-16,-4-4 24 16,0 0-16-16,-5 0-12 15,1 0-4-15,-9 8-4 16,4-8 0-16,-4 3 24 15,4 1-8-15,-4 7 4 16,5 1-4-16,-5-5 4 16,4 1-8-16,-4-1-12 15,0 1 4-15,0 3 12 16,0 1-4-16,-4-1-4 16,-1 0 4-16,-3 1 12 15,8-1-8-15,-4 0-4 16,-1 1 0-16,-8-5 12 15,9 5-8-15,-9-5-12 16,9 1 0-16,-9-1 20 16,5 1-8-16,-5-4-12 15,5-1 0-15,-5 1 4 16,9 0 0-16,-9 0-12 16,9-1 8-1,-5-3 20-15,9 4-8 0,-4-4-20 0,4 4 4 16,-4-4 12-1,4 4 0-15,-5-4-28 0,10 0 12 0,-10 0 32 16,5 4-12-16,-4-4 8 16,8 0-8-16,-4 0-8 15,0 0 4-15,0 0-4 16,0 0 0-16,0 0 24 16,0 0-12-16,0 0 32 15,0 0-28-15,0 0 20 16,9 3-20-16,-1 1-16 15,5 0-4-15,-4 0 20 16,3-1-8-16,5-3 4 16,5 4-4-16,3-4 12 15,1 4-12-15,-1-4 4 16,1 4-4-16,-1-4 12 16,1 0-12-16,-9 0-20 15,-4 0 4-15,-9 0 12 16,0 0 0-16,-4 0 8 15,0 0-8-15,-4 4 16 16,4-1-12-16</inkml:trace>
          <inkml:trace contextRef="#ctx0" brushRef="#br0" timeOffset="92734.8637">13418 5086 372 0,'-9'0'140'0,"9"0"-112"0,-4 8-4 15,0-4 76 1,8 0-60-16,-4 7 28 16,0 4-40-16,-4 8 60 15,4-1-48-15,0 9 8 0,-9 3-28 16,5 11 4-16,-5-4-12 0,1 9 0 16,4 6-4-16,-13-3 20 15,4 0-16-15,-4-11-4 16,4-5-4-16,4-10 4 15,5-8-4-15,0-12-56 16,4 1 28-16,-4-16-332 16,8 4 196-16</inkml:trace>
          <inkml:trace contextRef="#ctx0" brushRef="#br0" timeOffset="93075.2677">13341 5264 436 0,'9'-15'160'0,"-9"15"-124"0,17-4-8 15,-13 0 104 1,4 8-76-16,5-8 40 16,4 4-56-16,4-3 56 15,5-1-56-15,-9 0-8 16,0 4-20-16,-4 0 16 15,4 4-16-15,-4 0 12 16,-1 7-12-16,-3-4-8 16,4 5 0-16,-9-1 4 15,0 4-4-15,-8-3 40 16,4 6-20-16,-4-10 40 0,-1 11-36 16,-3-12 20-16,-1 1-28 0,-3 0-8 15,3-1-8 1,-4-3 12-16,5 0-8 0,-1-4-40 15,-3 0 20-15,3 0-104 16,9 0 64-16,-8 0-152 31,8 0 116-31</inkml:trace>
          <inkml:trace contextRef="#ctx0" brushRef="#br0" timeOffset="93872.8887">13384 4584 404 0,'4'-4'148'16,"-4"4"-112"-16,4-4-12 0,0 0 120 16,1 4-84-16,-5-3 72 15,4 3-76-15,-4-4 32 16,4 4-52-16,-4-4 0 16,4 4-24-16,1-4 0 15,3 4-4-15,1-3 4 16,4 6-8-16,-5-3-20 15,5 4 8-15,-9 0 20 16,5 7-4-16,-9-3-4 16,4-1 0-16,-8-3 12 15,-1 4-8-15,-7-1 24 16,3 5-20-16,-8-5-20 16,8 1 0-16,-8-5 12 0,9 5 0 0,-5-4-12 15,5 0 4-15,-1-4 28 16,9 3-12-16,0-3 24 15,9 0-24-15,-5 0 24 16,0 4-24-16,5 0 4 16,8 0-8-16,-5-4-8 15,1 3 4-15,0-3-48 16,4 4 24-16,-4-4-204 16,4 0 124-16</inkml:trace>
        </inkml:traceGroup>
      </inkml:traceGroup>
    </inkml:traceGroup>
    <inkml:traceGroup>
      <inkml:annotationXML>
        <emma:emma xmlns:emma="http://www.w3.org/2003/04/emma" version="1.0">
          <emma:interpretation id="{7E7376DE-C320-4233-80FD-32521A1A5A69}" emma:medium="tactile" emma:mode="ink">
            <msink:context xmlns:msink="http://schemas.microsoft.com/ink/2010/main" type="paragraph" rotatedBoundingBox="3945,6950 8628,6399 8805,7898 4121,8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E65B49-B5F1-469F-A160-AB8FF1CCF545}" emma:medium="tactile" emma:mode="ink">
              <msink:context xmlns:msink="http://schemas.microsoft.com/ink/2010/main" type="line" rotatedBoundingBox="3945,6950 8628,6399 8805,7898 4121,8449"/>
            </emma:interpretation>
          </emma:emma>
        </inkml:annotationXML>
        <inkml:traceGroup>
          <inkml:annotationXML>
            <emma:emma xmlns:emma="http://www.w3.org/2003/04/emma" version="1.0">
              <emma:interpretation id="{D27FCB4B-DB9F-4CA4-AD41-5F641C31B1CD}" emma:medium="tactile" emma:mode="ink">
                <msink:context xmlns:msink="http://schemas.microsoft.com/ink/2010/main" type="inkWord" rotatedBoundingBox="3945,6950 6174,6688 6351,8187 4121,844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4371.8485">-754 6886 488 0,'0'-8'180'0,"0"4"-140"0,0-3-12 0,0 3 84 16,9 0-68-16,4-7 36 15,-5-4-48-15,-4 0 52 16,13 11-48-16,-17-11 80 15,13 7-64-15,-13 1 0 16,0-1-32-16,0 4-4 16,0 4-8-16,-13-7 12 15,13 7-12-15,-17 0-4 16,13 11 0-16,-4-3 4 16,-5-1-4-16,-4 5-4 15,8-1 4-15,-4 8-4 16,1 0 0-16,-5 11-12 15,12 4 8-15,-12 4 4 16,9 0 0-16,-5-1 0 16,5 1 0-16,3-4 0 15,-3-3 0-15,8-5-28 16,0 1 16-16,8-5 32 16,5-3-12-16,0-7-8 15,0-5-4-15,8-7-16 16,9 8 12-16,0-20 20 0,4 9-4 15,8-9-20-15,-8 5 4 16,0-9 20-16,0 9-4 16,-4-12-4-16,-4 8 0 0,-5-8-16 15,0 4 8-15,-8-1 48 16,-4 5-24-16,-1 4 8 16,1 3-16-16,-9 11-44 15,0 5 20-15,0 3-8 16,4 4 12-16,4 3 0 15,5-3 0-15,9 12 0 16,-1-5 0-16,9 1 8 16,4-9 0-16,0-6 8 15,0-1-4-15,0-15 24 16,-4 4-16-16,-1-15 24 16,1 0-24-16,0-4 12 15,-9-3-12-15,1-13 28 16,-1 1-24-16,-13-15-4 15,1 4-8-15,-5-19 4 16,5 14-4-16,-9-3 24 16,0 19-16-16,0-7 4 15,0 22-8-15,0-4-40 16,0 8 16-16,0 4-160 16,0 11 96-16,4 0-276 15,5 11 204-15</inkml:trace>
          <inkml:trace contextRef="#ctx0" brushRef="#br0" timeOffset="125662.9975">358 6572 652 0,'-5'-8'244'0,"5"8"-192"0,5-7-12 16,-5 7 112-1,8 0-92-15,1-8 36 16,8 4-56-16,-4-3 12 16,4-1-32-16,-5 1-8 15,5 7-8-15,-8 0 4 16,4 7-4-16,-9 1 40 15,4-1-20-15,-12-3 20 16,0 4-24-16,-5-1 8 16,5 8-16-16,-9-7-8 0,5-4 0 15,-1 3 12-15,5-7-8 0,0 0-20 16,8 0 4-16,5 0 12 16,3 0 0-16,14-7 16 15,4 7-12-15,8 0-128 16,0-4 68-16,1-4-228 15,-1 8 156-15</inkml:trace>
          <inkml:trace contextRef="#ctx0" brushRef="#br0" timeOffset="126279.8321">1107 6935 520 0,'-4'0'192'0,"4"0"-152"0,0-8-8 0,0 8 184 15,0 0-124-15,0 0 68 16,0 0-92-16,0 0 24 16,0 0-56-16,0 0 8 15,0 0-28-15,0 0 0 16,0 0-8-16,4 0 4 15,5 0-8-15,-9 0 24 16,8 0-16-16,9-3 4 16,0 6-8-16,5-3-8 15,7 0 4-15,-7 0 4 16,7 0-4-16,1 0-56 16,-8 8 28-16,-1-8-60 15,-13 0 48-15,-3 0-140 31,3 0 96-31,-8 7-428 0,0 1 280 0</inkml:trace>
          <inkml:trace contextRef="#ctx0" brushRef="#br0" timeOffset="125017.2792">98 7366 676 0,'8'-34'248'0,"-8"34"-192"0,30-23-16 0,-8 16 136 16,-1 3-104-16,9-7 44 16,-1 11-72-16,6 0 4 15,-1 0-32-15,-5 11 8 16,-3 12-12-16,-9-1 36 15,0 1-24-15,-8 4 56 16,-1-1-44-16,-12 1 0 16,4-1-20-16,-17 1 24 15,4-5-24-15,-17 1-48 16,9-4 16-16,-9-4-16 16,5-4 20-16,-1-7-96 15,9 4 56-15,8-16-232 16,9 4 160-16</inkml:trace>
          <inkml:trace contextRef="#ctx0" brushRef="#br0" timeOffset="124704.8785">230 7154 580 0,'0'8'216'0,"0"-8"-168"0,-13 23-12 0,5-5 92 15,8 1-76-15,-17 31 16 16,12-1-44-16,-16 23 32 16,13-4-32-16,-5 7 12 15,4-18-20-15,-3-4 20 16,7-4-24-16,-3-15 32 15,3 0-28-15,-7-15 4 16,7 4-12-16,-7-8-104 16,3-4 52-16,-4-3-148 15,9 0 108-15</inkml:trace>
          <inkml:trace contextRef="#ctx0" brushRef="#br0" timeOffset="141022.5424">277 6370 476 0,'-9'-7'176'0,"14"7"-136"0,-5-12-12 0,0 12 196 16,0 0-128-16,0-7 60 16,0 7-92-16,-5 0 40 15,5-8-60-15,-4 1 24 16,4 7-40-16,-4 0 44 16,4 0-40-16,-4-4 4 15,8 4-24-15,-4-4 12 16,8 0-16-16,1-3 4 15,-1 7-4-15,5-8-32 16,0 8 12-16,0-7 4 16,4 7 8-16,-5 0 8 15,5 0-4-15,-4 0-20 16,4 7 8-16,-4-7 12 16,0 15 0-16,-9-3 8 15,5-5-8-15,-9 8 8 16,4 4-8-16,-8 4 16 15,-1-4-12-15,-7-4 4 16,3 12-4-16,-4-8-24 16,9-4 8-16,-9 0-12 15,9 4 8-15,-9-12 0 16,9 9 4-16,-5-13-20 16,5 5 16-16,-4-1 4 15,8 1 8-15,-9 0-12 16,9-1 8-16,-4-7 4 15,8 0 0-15,-4 0 8 16,0 0-4-16,4 0-4 0,1 4 4 0,-1-4 4 16,0 0-4-16,5 0-12 15,8 7 4-15,-4-14 4 16,4 7 0-16,-5 0 0 16,5 0 0-16,-4 0 16 15,4 0-8-15,0-4-100 16,0 8 48-16</inkml:trace>
          <inkml:trace contextRef="#ctx0" brushRef="#br0" timeOffset="126604.2238">1082 7152 572 0,'-9'0'208'0,"9"0"-160"0,4 0-12 0,-4-3 144 16,0 6-104-16,5-3 60 15,-1 0-80-15,0 0 20 16,9 0-44-16,4 0 8 16,4 0-24-16,-4 0 28 15,5 0-28-15,-1 0 4 16,0 0-12-16,-4 0-16 15,0 0 4-15,-4 0-40 16,0 0 24-16,-9 0-116 16,0 0 76-16,-4 0-300 15,0 0 200-15</inkml:trace>
        </inkml:traceGroup>
        <inkml:traceGroup>
          <inkml:annotationXML>
            <emma:emma xmlns:emma="http://www.w3.org/2003/04/emma" version="1.0">
              <emma:interpretation id="{A16FD2B5-C47F-483C-BFC4-D5315BFDF864}" emma:medium="tactile" emma:mode="ink">
                <msink:context xmlns:msink="http://schemas.microsoft.com/ink/2010/main" type="inkWord" rotatedBoundingBox="7210,6805 8656,6634 8760,7518 7314,7688">
                  <msink:destinationLink direction="with" ref="{6CBED178-5559-4D72-9DA0-EA099A225FE4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9146.5226">2551 6450 652 0,'-5'-27'244'0,"10"16"-192"0,3 0-12 16,-8 3 128-1,0 8-100-15,0-7 0 16,4 3-44-16,-4 0 0 16,0 4-12-16,-4 11 12 15,-4 4-16-15,-5 16-12 16,-4 7 0-16,-4 11 12 0,4 0-4 0,-5 15 16 15,9-3-12 1,-4-1 4 0,9-3-4-16,-9-8 28 0,8-3-20 0,1-20-4 15,4-3-8-15,-1-19 12 16,5 3-8-16,0-14-48 16,9-4 24-16,-1-31-52 15,1 8 40-15,-1-19-48 16,5 7 44-16,-4-10 0 15,-1 10 16-15,-4-7 4 16,5 15 4-16,0-3 32 16,3 10-12-16,-12-3 56 15,9 12-36-15,-5-5 28 16,5 8-32-16,-1 4 0 16,-4 8-16-16,5 7 12 15,-1 7-16-15,1 12 16 16,4 8-16-16,-1 7 4 15,6 0-4-15,-6 15 12 16,5 0-12-16,0 12-20 16,5-5 4-16,-1-3-4 15,4-3 4-15,-3-9 32 16,3-14-12-16,-3-12 32 16,3-4-28-16,-4-22 40 15,1 3-32-15,-5-33 20 16,0 7-24-16,-4-16 16 0,4 9-20 15,-9-16-24-15,5 15 0 16,-5-11 20-16,1 8-4 0,-1-8-20 16,1 11 4-16,-5-7-12 15,5 11 8-15,-1 0 16 16,1 12 0-16,4 3-144 16,-5 8 76-16,-8 4-176 15,9 11 136-15,-5 7-240 16,4 5 192-16</inkml:trace>
          <inkml:trace contextRef="#ctx0" brushRef="#br0" timeOffset="129777.05">3113 6775 580 0,'-4'4'216'0,"4"-4"-168"0,4 8-12 0,-4-4 128 31,4 3-96-31,0 1 44 16,9-1-68-16,4-3 4 0,9-4-32 0,3-4 0 15,6 0-8-15,3-14 4 16,0 6-8-16,-8-3 8 16,-4 4-8-16,-14-8 32 15,1 4-20-15,-13-4 20 16,4 4-20-16,-16-4 8 15,3 7-12-15,-12-3-8 16,8 8 0-16,-13-1-24 16,9 8 12-16,-8-4 32 15,4 8-16-15,-5-4-36 16,5 8 16-16,-1-1 12 16,5 1 0-16,-4 3 12 15,8 4-8-15,-4 12 16 16,9-5-12-16,-5 12 16 15,9 1-16-15,-1 2 16 16,10-3-16-16,-1-3 16 16,9 3-16-16,0-11 32 15,8 3-24-15,9-11 4 16,-1 4-12-16,6-11-52 16,-6-1 28-16,1 1-52 15,0 3 40-15,-9-7-36 16,1 7 32-16,-1-11-76 15,-13 8 56-15</inkml:trace>
          <inkml:trace contextRef="#ctx0" brushRef="#br0" timeOffset="130185.0797">3637 6211 580 0,'17'-37'216'0,"-17"37"-168"0,12-19-12 0,-7 11 144 15,3 4-104-15,-8 0 52 16,4 4-80-16,-4 8 36 15,5 7-48-15,-5 8 8 16,4 0-28-16,-4-1 20 16,4 5-24-16,-12-4 32 15,8-5-28-15,-13 1 4 16,4-3-12-16,-3-5 4 16,3 0-8-16,1-3-48 15,3 3 28-15,10-3 12 16,3-1 4-16,5-3-44 15,8 0 28-15,5 0-200 16,-1-1 120-16,1 1-364 16,-1 4 256-16</inkml:trace>
        </inkml:traceGroup>
      </inkml:traceGroup>
    </inkml:traceGroup>
    <inkml:traceGroup>
      <inkml:annotationXML>
        <emma:emma xmlns:emma="http://www.w3.org/2003/04/emma" version="1.0">
          <emma:interpretation id="{FBFE8F66-9142-45EB-949D-472A29018FB3}" emma:medium="tactile" emma:mode="ink">
            <msink:context xmlns:msink="http://schemas.microsoft.com/ink/2010/main" type="paragraph" rotatedBoundingBox="7121,7676 18991,7655 18994,9294 7124,93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79E849-E79E-420E-9BD9-D9E7A8F226CE}" emma:medium="tactile" emma:mode="ink">
              <msink:context xmlns:msink="http://schemas.microsoft.com/ink/2010/main" type="line" rotatedBoundingBox="7121,7676 18991,7655 18994,9294 7124,9315"/>
            </emma:interpretation>
          </emma:emma>
        </inkml:annotationXML>
        <inkml:traceGroup>
          <inkml:annotationXML>
            <emma:emma xmlns:emma="http://www.w3.org/2003/04/emma" version="1.0">
              <emma:interpretation id="{0F5B29DC-12C1-4E1C-BF47-D0A61B05D31D}" emma:medium="tactile" emma:mode="ink">
                <msink:context xmlns:msink="http://schemas.microsoft.com/ink/2010/main" type="inkWord" rotatedBoundingBox="7121,7676 9807,7671 9810,9310 7124,931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4356.3363">3091 8206 528 0,'5'4'196'0,"-5"-4"-152"0,4 4-12 0,-4-4 96 15,0 0-76-15,0 0 52 16,9 4-64-16,-1-4 24 15,9 0-36-15,-4-8 16 16,4 4-24-16,0-7-8 16,0-1-8-16,0-6 12 15,0 2-8-15,-4-3 4 16,0 4-4-16,-9-4 12 16,0 4-12-16,-8 0-4 15,4 4 0-15,-9-1 4 16,5 5-4-16,-4-1-20 0,3 4 8 0,-8 1 12 15,9 3 0-15,-4 0-12 16,3 3 4-16,-7 1 4 16,7 8 0-16,-12-5-12 15,9 5 8-15,-9-5 12 16,8 4-4-16,-3-3 16 16,3 3-12-16,-4-3-20 15,5 3 4-15,-5-3-12 16,9 3 8-16,-5 1 24 15,5-1-4-15,-5 4-12 16,9 0 0-16,-8 0 4 16,8 4 0-16,-9 0 8 15,9 0-4-15,-8-4 32 16,8 4-20-16,-4-4 4 16,8 4-12-16,-4-7 28 15,8 3-20-15,1-4 4 16,-1 0-12-16,1-3 12 15,4 0-12-15,-1-5 4 16,1 1-4-16,-4-4 28 16,4 0-20-16,-9 0-48 15,4 0 16-15,-8 0-120 16,0 0 76-16,0-4-132 16,5 4 108-16</inkml:trace>
          <inkml:trace contextRef="#ctx0" brushRef="#br0" timeOffset="136277.2114">3858 7638 520 0,'8'-3'192'0,"-8"-1"-152"0,0-4-8 0,0 4 148 16,0 4-104-16,0-7 76 15,0 3-88-15,0-3 0 16,0 7-40-16,-4-8-4 15,0 8-12-15,-5 0 12 16,1 4-12-16,-9 0-12 16,8 3 0-16,-12 1-16 15,0-1 12-15,0 5 12 16,3-1 0-16,-7 0-4 16,8 1 4-16,-4 3-24 15,-1 0 12-15,1 4-4 16,4 0 4-16,-9 0-12 15,14 3 12-15,-5 1 32 16,8 4-16-16,5-1 8 16,4 1-8-16,8-1-16 15,9 4 4-15,5-3 40 16,8-1-24-16,-9-7 44 16,4-4-32-16,5-7-56 15,0 0 16-15,-4-8-84 16,-1 3 56-16,-8-3-148 15,-4 0 108-15</inkml:trace>
          <inkml:trace contextRef="#ctx0" brushRef="#br0" timeOffset="136515.3364">3526 7888 696 0,'-4'-11'256'0,"4"11"-196"0,17-8-20 0,-5 5 164 16,5 3-120-16,9-4 72 16,0 0-92-16,3-4 0 15,1 8-40-15,0-3 24 16,4 3-32-16,-4-4-32 16,0 8 8-16,-1-4-156 15,5 0 88-15</inkml:trace>
          <inkml:trace contextRef="#ctx0" brushRef="#br0" timeOffset="137258.3581">4148 8055 520 0,'-13'-12'192'0,"13"12"-152"0,-9-3-8 15,-4 3 88 1,5 3-72-16,-5 1 52 16,-4 8-60-16,-17 6 84 15,13 5-68-15,-9 4 36 16,9 3-56-16,-1 0-12 16,14-3-12-16,8-5-12 0,13-3 4 0,12-7 28 15,9-5-16-15,9-10 4 16,-5-1-12-16,-4-11 4 15,-4 3-8-15,-13-10 16 16,-4 3-12-16,-13-8 4 16,0 4-4-16,-9-3-24 15,-3 7 8-15,-5 0-12 16,4 8 8-16,4 7-360 16,9 8 200-16</inkml:trace>
          <inkml:trace contextRef="#ctx0" brushRef="#br0" timeOffset="133709.681">2214 7756 416 0,'13'-19'152'0,"0"4"-116"0,4-4-12 0,-4 11 128 15,-1 1-88-15,5-9 8 16,-4 13-44-16,9-12-8 16,-5 7-12-16,-9 8 12 15,5 0-12-15,-5 0 24 16,-3 15-20-16,3-4 40 15,-8 12-28-15,0 4 32 16,9-1-32-16,-18 4 12 16,9-3-20-16,0 7-8 15,-8-7-4-15,-1-1 12 16,9 4-8-16,-4-11 40 16,8-4-24-16,-4-3-12 15,4 3-8-15,-4-23 20 0,9 8-12 0,-1-19 32 16,1 4-28-1,-1-4-32-15,5-3 8 0,4-5-44 16,0 1 32-16,0-1-20 16,0 8 24-16,5 0-8 15,-1 8 12-15,0 0 16 16,1 3 0-16,-1 8 32 16,-4 8-20-16,-4 3 20 15,8 4-20-15,-17 4 0 16,0 4-8-16,5-1-8 15,-5 5 4-15,-8-4 4 16,8-1-4-16,0-7 16 16,1 1-12-16,-1-13 32 15,4 1-24-15,1-11-4 16,4-1-8-16,0-7-60 16,4 0 32-16,4-8-52 15,4 4 44-15,-3-7-36 16,8 3 36-16,-9-4 0 15,0 8 20-15,0-3 52 16,1 10-20-16,-5 5 80 16,0 7-56-16,-9 7 32 15,5 9-44-15,-9 2 60 16,1 1-52-16,-10 0 8 16,5 4-28-16,-4-8 16 0,0 4-24 15,-5-4 32-15,9 4-28 16,-8-4-4-16,8 4-8 15,-9 0-4-15,9 0 0 0,-4-4-72 16,8 4 40-16,-4-8-144 16,9 5 96-16,-1-13-376 15,9 1 252-15</inkml:trace>
          <inkml:trace contextRef="#ctx0" brushRef="#br0" timeOffset="164088.6781">4782 8456 800 0,'-17'0'296'0,"0"15"-232"0,-30 8-16 0,9 0 44 16,-5 3-60-16,-29 27-4 16,4 4-16-16,-60 22 24 15,9-3-20-15</inkml:trace>
          <inkml:trace contextRef="#ctx1" brushRef="#br0">4884 7168 0,'0'0'0,"0"0"16,0 0-1,0 0 1</inkml:trace>
        </inkml:traceGroup>
        <inkml:traceGroup>
          <inkml:annotationXML>
            <emma:emma xmlns:emma="http://www.w3.org/2003/04/emma" version="1.0">
              <emma:interpretation id="{68078807-C7F9-4D5F-88E9-2DF91FDD0557}" emma:medium="tactile" emma:mode="ink">
                <msink:context xmlns:msink="http://schemas.microsoft.com/ink/2010/main" type="inkWord" rotatedBoundingBox="12360,8150 12999,8148 13000,8428 12361,843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4969.0757">7456 7665 364 0,'-4'-8'132'0,"4"8"-100"0,0 0-12 0,0 0 132 16,4 0-88-16,-4 0 72 15,9 0-80-15,-1 0 40 16,-4 0-56-16,5-7 60 15,0 7-60-15,-5 0 44 16,4 0-48-16,5-4 8 16,-4 8-28-16,8-4 0 15,0 0-8-15,12 0 28 16,-7 7-20-16,16-3-24 16,0 0 4-16,9-4 16 15,4 4-4-15,-8-4-12 16,4 3 0-16,-9 1 12 15,-4 0-4-15,-13-8 16 16,1 8-12-16,-10-4 48 16,-3 4-28-16,-5-8-104 15,1 4 44-15,-10-8-292 16,5 5 180-16</inkml:trace>
          <inkml:trace contextRef="#ctx0" brushRef="#br0" timeOffset="155524.5856">7495 7926 496 0,'-5'0'184'0,"5"0"-140"0,0 0-16 0,0 0 108 15,0 0-80-15,0 0 68 16,0 0-72-16,0 0 32 16,0 0-48-16,0-4 68 15,0 4-56-15,0-4 8 16,0 4-32-16,0-3 12 16,0 6-20-16,5-3-16 15,-1 4-4-15,0-4 12 16,13 0-4-16,0 0-4 15,13 0 4-15,12-4-4 16,5 1 0-16,13-5 8 16,0 4-4-16,3-3 8 15,-7 7-8-15,-5 0-12 16,-9 0 4-16,-7 0-4 16,-10 4 0-16,-8-4 44 0,-4 3-24 15,-9-3-196-15,5 0 100 0,-14 4-524 16,1 4 340-16</inkml:trace>
        </inkml:traceGroup>
        <inkml:traceGroup>
          <inkml:annotationXML>
            <emma:emma xmlns:emma="http://www.w3.org/2003/04/emma" version="1.0">
              <emma:interpretation id="{E2333ED1-6FC8-4AA0-B7EC-0B0ECBC1C7CE}" emma:medium="tactile" emma:mode="ink">
                <msink:context xmlns:msink="http://schemas.microsoft.com/ink/2010/main" type="inkWord" rotatedBoundingBox="13842,8044 14493,8043 14494,8944 13843,8945">
                  <msink:destinationLink direction="with" ref="{FDD1771A-1B3C-4B77-8269-5F356D70CDEC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6997.177">9347 7684 364 0,'34'0'132'0,"-26"0"-100"0,9-8-12 0,-4 8 112 15,0 0-76-15,4-4 84 16,-4 4-80-16,8-7 12 15,-4 3-40-15,-4-7 48 16,8 7-44-16,-12-4 12 16,8 5-32-16,-13-9 28 15,9 8-28-15,-13-7 20 16,4 7-20-16,-8-7 8 16,4 7-12-16,-13-11 28 15,13 15-24-15,-13-8 20 16,-4 5-20-16,-4-5-16 0,8 1-4 15,-17 7 4-15,9 0 0 0,-17-8-20 16,8 16 12 0,-8-8 32-16,4 11-16 0,-5-4 0 15,9 5-4-15,-8-1-16 16,13 4 8-16,-10-3 4 16,14 10 0-16,-9-3 8 15,5 0-4-15,-1 8-4 16,5-1 4-16,-5 1-16 15,9 3 8-15,0 4 20 16,5 0-8-16,3 8 40 16,5-1-24-16,4 12-12 15,4-3-8-15,0 3-4 16,9-8 0-16,0 0 8 16,4-3-4-16,4-8 8 15,5-4-8-15,8-3-12 16,4-1 4-16,0-7 12 15,5 0-4-15,4-7 8 16,-5 3-8-16,1-8-4 16,0 1 4-16,-9-1 12 15,0 1-8-15,-9-8-20 16,-3 4 4-16,-5-8-144 16,-5 4 80-16,-3-8-136 15,4 8 120-15</inkml:trace>
          <inkml:trace contextRef="#ctx0" brushRef="#br0" timeOffset="157341.2101">9015 8093 456 0,'-17'-19'168'0,"17"19"-128"0,-17-12-16 0,8 5 168 16,9 7-112-16,-4-8 108 15,8 8-108-15,-4-7 0 16,9 7-44-16,3-8 80 16,10 4-64-16,12-7 100 15,13 3-88-15,12-3 16 16,5 7-48-16,4-7-12 15,-8 7-12-15,-1-4 4 16,-12 5-8-16,-8-5-20 16,-10 8 8-16,-7-4-244 15,-1 4 140-15,-8 0-316 16,-5 4 240-16</inkml:trace>
        </inkml:traceGroup>
        <inkml:traceGroup>
          <inkml:annotationXML>
            <emma:emma xmlns:emma="http://www.w3.org/2003/04/emma" version="1.0">
              <emma:interpretation id="{3E1871DC-4681-4774-9F15-978630F7D868}" emma:medium="tactile" emma:mode="ink">
                <msink:context xmlns:msink="http://schemas.microsoft.com/ink/2010/main" type="inkWord" rotatedBoundingBox="15025,8086 16512,8084 16513,9073 15027,9076">
                  <msink:destinationLink direction="with" ref="{FDD1771A-1B3C-4B77-8269-5F356D70CDEC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8203.5679">10671 7601 320 0,'0'0'120'0,"0"0"-96"0,9-12-4 0,-14 12 80 15,5 0-60-15,-4-7 72 16,0 7-64-16,-9 0 44 15,5 0-52-15,-14 0 32 16,10 0-40-16,-14 3 24 16,5 1-28-16,-9 0 28 15,9 4-32-15,-13 7 12 16,4 4-20-16,-9 0-8 16,14 3-4-16,-13 5 12 15,12-1-8-15,-8 8 40 16,8-3-24-16,-12 10 40 15,17 1-36-15,-1 15 40 16,1 3-40-16,0 12-4 16,4-8-16-16,17 1-16 15,-4-8 4-15,8-8 40 16,9-4-24-16,-1-3 0 16,10-8-8-16,-1-8 12 15,-4 1-8-15,4-8-100 16,1-4 48-16,-1-7-164 15,9 3 112-15</inkml:trace>
          <inkml:trace contextRef="#ctx0" brushRef="#br0" timeOffset="158902.462">10658 7922 520 0,'-4'0'192'0,"4"0"-152"0,-4 4-8 16,0 0 80 0,8 0-68-16,-13 3 60 15,5 5-60-15,-9 6 84 16,1 5-72-16,-14 11-8 15,17 4-32-15,-8 4-4 16,9-1-4-16,-5-7 4 0,13 1-8 0,0-9 8 16,13 1-8-16,-5-5 16 15,14-7-12-15,-1-3 4 16,-12-5-4-16,12-10 4 16,9 3-8-16,-18-8-56 15,10 0 28 1,-5-14-32-16,4 3 32 0,-8-12 0 15,-5 9 16-15,5-5 0 16,4 8 0-16,-8 0 16 16,-5 12-4-16,-4 3 24 15,8 8-16-15,-8 11 12 16,9 4-12-16,-5 7-8 16,5 1 0-16,-1 3-4 15,5-3 0-15,8-5 8 16,-12 1-4-16,12-8 16 15,0-3-12-15,1-9 16 16,-1 1-16-16,-4-11 32 16,4 3-24-16,-21-15-4 15,22 0-8-15,-22-15 4 16,12 4-4-16,-3-12 8 16,-9 4-8-16,0 0 24 15,0 12-16-15,0-1-4 16,8 8-4-16,-8 0-156 15,9 12 84-15</inkml:trace>
          <inkml:trace contextRef="#ctx0" brushRef="#br0" timeOffset="159261.5277">11272 7650 572 0,'25'-19'208'0,"-25"19"-160"0,47-8-12 0,-26 4 164 16,1 8-116-16,3 4 80 15,1 7-96-15,3 8 80 16,6-1-88-16,-6 16 32 15,-7 4-52-15,-5 15 48 16,4 3-52-16,-13 20-8 16,-3 3-16-16,-18 0 32 15,4-11-20-15,-12-7-4 16,0-9-12-16,-22-7 4 16,5-3-8-16,-26-4-136 15,26-5 76-15,-5-3-360 16,1 1 232-16</inkml:trace>
        </inkml:traceGroup>
        <inkml:traceGroup>
          <inkml:annotationXML>
            <emma:emma xmlns:emma="http://www.w3.org/2003/04/emma" version="1.0">
              <emma:interpretation id="{F11406BA-DB28-4A9D-8F09-3B75CD452E6B}" emma:medium="tactile" emma:mode="ink">
                <msink:context xmlns:msink="http://schemas.microsoft.com/ink/2010/main" type="inkWord" rotatedBoundingBox="17417,7829 18296,7827 18299,9057 17420,9058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1139.7267">13239 7684 496 0,'42'-8'184'0,"-20"4"-140"0,-5-3-16 0,-9 3 232 16,1 4-148-16,-9-4 104 15,4 4-124-15,-8-7 12 16,4 3-64-16,-13-7-4 16,0 7-24-16,-17 0 0 15,1 0-4-15,-22 4-76 16,4 12 36-16,-13-9-12 16,13 1 24-16,-8-4-4 15,17 0 12-15,-1 0 16 16,9 8 0-16,1-8-28 15,7 0 12-15,1 0 4 16,4 4 8-16,0-1-20 16,8 1 12-16,-3 0 12 15,7 7 0-15,-7 4 8 16,7 1-8-16,-7 6 16 0,3 1-12 16,1 11 16-16,-1 4-16 15,-4 19 16-15,13 3-16 0,-17 5-4 16,13 6 0-16,-17-6 12 15,12-5-8-15,-8-7 4 16,4-11-4-16,-8-4 4 16,8-8-8-16,-4-3 32 15,5-5-20-15,-1-3 12 16,4 0-16-16,1-4-16 16,8-3 0-16,4-5 40 15,9 1-24-15,4-4 24 16,4-1-20-16,5-3-16 15,3 4-4-15,1 0 4 16,4 4 0-16,-4-5 8 16,0 5-4-16,0-1 8 15,4 1-8-15,-4-4-4 16,-1-4 4-16,1 0 4 16,-4 7-4-16,-5-14-180 15,0 7 100-15,-4-8-204 16,0 8 160-16</inkml:trace>
          <inkml:trace contextRef="#ctx0" brushRef="#br0" timeOffset="161440.3863">12587 8229 736 0,'-8'-15'272'0,"8"15"-208"0,-4-19-20 0,4 11 168 16,8 4-124-16,5-3 116 16,8 3-120-16,9-7 64 15,8 7-88-15,5-11 48 32,-5 15-64-32,26-15-12 0,-13 15-20 0,13-15-12 15,-4 11 4-15,4-4-60 16,-5 8 32-16,-8-7-184 15,-8 7 116-15,-13-8-188 16,-5 4 156-16,-8-7-420 16,-4 3 304-16</inkml:trace>
          <inkml:trace contextRef="#ctx0" brushRef="#br0" timeOffset="162119.531">12817 7366 340 0,'0'-8'128'15,"0"8"-100"-15,9 0-8 0,-9 0 132 16,0 0-88-16,0 0 88 15,0 0-88-15,0-3 84 16,0 3-88-16,0-4 44 16,0 4-64-16,0-4 40 15,0 8-44-15,4-4 0 16,-4 0-24-16,9 0 20 16,-9 0-20-16,8 0 24 15,5 4-24-15,8-8 32 0,0 4-28 0,18-8 12 16,3 4-16-1,18-3-8-15,0 7 0 0,-1-4-4 16,-3 4 0-16,-10-4 0 16,-7 8 0-16,-9-4-56 15,-5 0 32-15,-8-4-76 16,-4 4 56-16</inkml:trace>
        </inkml:traceGroup>
        <inkml:traceGroup>
          <inkml:annotationXML>
            <emma:emma xmlns:emma="http://www.w3.org/2003/04/emma" version="1.0">
              <emma:interpretation id="{EDF21DC1-FD54-4509-980B-44F96A87540B}" emma:medium="tactile" emma:mode="ink">
                <msink:context xmlns:msink="http://schemas.microsoft.com/ink/2010/main" type="inkWord" rotatedBoundingBox="18978,8358 18992,8357 18993,8372 18978,8373"/>
              </emma:interpretation>
            </emma:emma>
          </inkml:annotationXML>
          <inkml:trace contextRef="#ctx1" brushRef="#br0" timeOffset="11657.7486">14069 7854 0</inkml:trace>
        </inkml:traceGroup>
      </inkml:traceGroup>
    </inkml:traceGroup>
    <inkml:traceGroup>
      <inkml:annotationXML>
        <emma:emma xmlns:emma="http://www.w3.org/2003/04/emma" version="1.0">
          <emma:interpretation id="{48D0DF79-F5C1-49EF-98CB-A5ACF312AEF7}" emma:medium="tactile" emma:mode="ink">
            <msink:context xmlns:msink="http://schemas.microsoft.com/ink/2010/main" type="paragraph" rotatedBoundingBox="862,8816 21067,10791 20903,12469 698,10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EB05D-A4E8-4C90-88F4-5B1F55D45330}" emma:medium="tactile" emma:mode="ink">
              <msink:context xmlns:msink="http://schemas.microsoft.com/ink/2010/main" type="line" rotatedBoundingBox="862,8816 21067,10791 20903,12469 698,10493"/>
            </emma:interpretation>
          </emma:emma>
        </inkml:annotationXML>
        <inkml:traceGroup>
          <inkml:annotationXML>
            <emma:emma xmlns:emma="http://www.w3.org/2003/04/emma" version="1.0">
              <emma:interpretation id="{13994A22-4742-4E9D-A82B-1FCD2F1F5941}" emma:medium="tactile" emma:mode="ink">
                <msink:context xmlns:msink="http://schemas.microsoft.com/ink/2010/main" type="inkWord" rotatedBoundingBox="798,9473 2404,9630 2311,10578 705,10421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8064.8931">-4058 9058 364 0,'0'-19'132'0,"0"11"-100"0,0-11-12 16,0 12 124-1,0 7-84-15,-9-8 88 16,9 8-84-16,-12 8 12 15,3-1-44-15,-4 5 76 16,13 10-60-16,-8 5 32 16,-1-1-48-16,1 12 44 15,4-11-44-15,4 7 12 16,4-8-28-16,0 1 8 16,17-12-12-16,-12 0-8 0,12-11 0 15,9-8-76-15,0 0 40 0,4-15-84 16,-4 4 64-16,-9-7-68 15,4 6 64-15,-16-6 24 16,0 14 16-16,-18-3 68 16,0 11-28-16,-3 7 104 15,3 5-72-15,-8 14 20 16,17 8-44-16,9 0 12 16,16-3-24-16,14 3-8 15,12-8-8-15,13-18 20 16,-5-1-12-16,1-18 12 15,-13 0-12-15,-1-16-16 16,-16 1 0-16,-8-5-16 16,-10 5 12-16,-3-12 12 15,-1 8 0-15,-20-12 8 16,12 12-8-16,-9 0-28 16,1 7 12-16,8 4-428 15,8 11 244-15</inkml:trace>
          <inkml:trace contextRef="#ctx0" brushRef="#br0" timeOffset="178256.9041">-3309 9243 508 0,'-12'38'188'0,"12"-38"-148"0,-22 117-8 0,5-60 148 16,13 0-104-16,-9 11 76 16,5 0-88-16,-9-3-8 15,8-5-36-15,-8-3 40 16,9-4-32-16,-9-11 4 16,8-8-20-16,1-15-164 15,3-8 80-15</inkml:trace>
          <inkml:trace contextRef="#ctx0" brushRef="#br0" timeOffset="178483.0357">-3343 9444 756 0,'51'-8'280'0,"-51"8"-216"0,60 27-20 15,-39-4 100 1,1-1-88-16,-5 12-4 15,0 0-32-15,-13 0 12 16,-4-3-20-16,-17-5 24 16,0-3-24-16,-17 0 4 15,4-8-8-15,-13 4-172 16,14-8 88-16,-1-7-236 16,13 3 180-16</inkml:trace>
          <inkml:trace contextRef="#ctx0" brushRef="#br0" timeOffset="178754.9097">-2853 9228 756 0,'4'-7'280'0,"-4"7"-216"0,5-8-20 0,-5 4 232 16,17 8-160-16,-5-8 104 15,10 4-128-15,7-4-32 16,5 1-40-16,-4-1 12 16,13 4-20-16,-13 0-356 15,-1 4 188-15</inkml:trace>
          <inkml:trace contextRef="#ctx0" brushRef="#br0" timeOffset="178914.9153">-2793 9380 768 0,'-9'11'284'0,"9"-11"-220"0,17 0-20 0,-8 0 224 15,3-4-156-15,22-3 36 0,5-1-92 16,3 0-104-16,-3 8 24 15,3 0-452 1,-3 8 260-16</inkml:trace>
        </inkml:traceGroup>
        <inkml:traceGroup>
          <inkml:annotationXML>
            <emma:emma xmlns:emma="http://www.w3.org/2003/04/emma" version="1.0">
              <emma:interpretation id="{BB2E6588-4EBA-4463-86A3-C0FACCDFA992}" emma:medium="tactile" emma:mode="ink">
                <msink:context xmlns:msink="http://schemas.microsoft.com/ink/2010/main" type="inkWord" rotatedBoundingBox="3119,9038 6158,9336 6031,10628 2993,10331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1102.2022">-1013 8638 580 0,'25'-23'216'0,"-25"23"-168"0,9 0-12 0,-1 0 112 16,-4 11-88-16,-4 4 116 15,9 12-100-15,4 22-12 16,-5 0-40-16,-8 19 0 16,0-3-12-16,0 7 0 15,-4-4-4-15,-5 8-16 16,5-4 4-16,-9 7 48 16,1-3-24-16,-10-4-20 15,5-12 0-15,-4-7-64 16,8-7 36-16,5-16-180 15,3-4 112-15</inkml:trace>
          <inkml:trace contextRef="#ctx0" brushRef="#br0" timeOffset="171514.3465">-447 9232 352 0,'17'-19'132'0,"-17"19"-104"0,4-15-8 16,-4 4 112 0,4 7-76-16,-8-8 24 15,0 5-48-15,-9-8 32 0,5 7-36 0,-14-3 28 16,5 7-28 0,-17 4 44-1,4 8-40-15,-8 7 28 0,4 7-32 0,-4 9 0 16,8 6-16-16,4-2 12 15,14-1-16-15,7-4 4 16,10-4-4-16,12-10-8 16,4-5 4-16,9-15-128 15,4 0 68-15,4-15-100 16,0 8 88-16,-8-19-36 16,0 7 60-16,-9-7 8 15,1 7 20-15,-14-3 64 16,1 10-24-16,-14 1 176 15,5 8-112-15,-8 7 128 16,4 7-124-16,-5 12-36 16,9 4-36-16,4 3 0 15,5 5-12-15,8-1-20 16,-4-4 4-16,4-7-164 16,0 0 96-16,4-11-236 15,0-4 180-15,1-12-196 16,3 4 188-16</inkml:trace>
          <inkml:trace contextRef="#ctx0" brushRef="#br0" timeOffset="171891.0187">-43 9115 520 0,'39'-34'192'0,"-39"34"-152"0,21-8-8 15,-17 0 220 1,1 8-144-16,-10-3 28 0,1 3-84 16,-13 3 20-16,4 5-40 0,-12 3-8 15,8 8-16 1,-5 0-8-16,14 0 4 0,-1 0-4 15,9 4 0-15,5 3 0 16,7 1 0-16,10 3-20 16,3-4 12-16,1 1-24 15,-5-1 20 1,-12 1 4-16,-5-1 8 0,-21 1 16 16,-5-4-8-1,-7-1 24-15,3-3-20 0,-8-4 4 16,9-3-8-16,-1-16 12 15,9 0-12-15,4-15-232 16,13 4 120 0,9-15-424-16,20 3 296 0</inkml:trace>
          <inkml:trace contextRef="#ctx0" brushRef="#br0" timeOffset="170524.8425">-1712 9150 156 0,'-8'-15'56'0,"3"15"-44"0,1-8-4 16,4 8 96-1,0 0-60-15,0 0 24 16,0 0-36-16,0 4 4 15,4 0-20-15,-8 7 88 16,4 12-56-16,-17 22 40 16,4 19-52-16,-12 20 32 0,4-1-36 0,-5-4 0 15,9-10-20 1,0-9-16-16,4-7 0 0,0-11 20 31,9-8-8-31,-9-12-28 0,9-3 8 0,0-15-180 16,4-4 104-16</inkml:trace>
          <inkml:trace contextRef="#ctx0" brushRef="#br0" timeOffset="170807.8368">-1844 9286 320 0,'4'-76'120'0,"-4"76"-96"0,26-30-4 0,-5 19 184 16,1 3-116-16,7 0 132 15,1-3-128-15,9 4 68 16,3 7-92-16,5 3 16 15,0 5-48-15,4 3-40 16,-4 8 0-16,-5 8-16 16,-3-1 8-16,-22 8 68 15,-5 0-28-15,-24 4-12 16,-1 0-8-16,-21-8-8 16,4 1 0-16,-13-16-72 15,9 0 40-15,-8-23-92 16,12-7 68-16,9-19-140 15,8 8 112-15,17-24-104 16,13 9 108-16,9-12-220 16,8 4 168-16</inkml:trace>
          <inkml:trace contextRef="#ctx0" brushRef="#br0" timeOffset="172504.8051">281 9084 528 0,'-8'4'196'0,"8"-4"-152"0,-17 8-12 16,12-5 44 0,5 9-48-16,0 3 40 15,5 4-36-15,-5 4-28 16,4 3-4-16,0 4 8 16,5 1-4-16,-9 3 16 15,0 0-12-15,-9 0 68 0,5-4-44 0,-9-3-20 16,4-5-12-16,-8-10 24 15,9-1-12-15,-5-19 12 16,9-3-12-16,8-23-44 16,9 4 20-16,4-12-104 15,0 4 64-15,4 0 8 16,5 12 24-16,-5-1 0 16,0 12 8-16,-4 0 96 15,5 0-44-15,-9 7 72 16,-5 1-64-16,-4 7 36 15,1 7-48-15,-5-7 60 16,0 16-56-16,0 3 28 16,0-1-40-16,0 16-16 15,4 1-8-15,-4 2 20 16,4 1-12-16,-4-4 4 16,4-3-8-16,1-9-8 15,-1 1 4-15,0-8 4 16,0-7-4-16,-4-8-108 15,0-8 56-15,0-3-60 16,5-4 64-16,-1-19-24 16,4 7 44-16,1-7-44 15,-1 0 40-15,5-4 8 16,0 12 8-16,4-1 28 16,0 12-8-16,-4 4 76 15,4 3-48-15,-4 1 48 0,-1 14-48 16,-7 1 52-16,-1 11-52 15,-8 3 72-15,-1 12-60 0,-7 8 28 16,7-4-44-16,-3 11-20 16,4-7-4-16,-5-8 0 15,9-4-4-15,-4-3 16 16,4-9-12-16,-4-10-84 16,8 0 44-16,0-16-228 15,5 8 144-15</inkml:trace>
          <inkml:trace contextRef="#ctx0" brushRef="#br0" timeOffset="172985.3387">1158 9152 364 0,'5'-11'132'0,"-5"11"-100"15,0 0-12-15,-5-4 60 16,1 4-48-16,-5-3 32 16,1 6-36-16,-9-3-28 15,8 4 0-15,-12 0 44 16,4 0-24-16,-8 3 24 16,8 8-24-16,-9 4 132 15,9 4-84-15,-4 7 40 16,8 4-64-16,4 0-16 0,9 0-16 0,5-3 8 31,7-5-12-31,1-7 16 0,4 0-16 0,0-11-172 16,0-5 92-16,-4-10-168 15,4-1 136-15,-4-14-108 16,4 3 124-16,-9-15-36 16,5 3 76-16,-9-3 8 15,1 8 24-15,-1-1 248 16,0 12-124-16,-4-4 160 15,0 12-156-15,0 3 112 16,4 8-132-16,-4 3 80 16,5 5-104-16,-1 6 12 15,4 9-48-15,1-1-20 16,4 1-8-16,0-4 12 16,4-1-8-16</inkml:trace>
        </inkml:traceGroup>
        <inkml:traceGroup>
          <inkml:annotationXML>
            <emma:emma xmlns:emma="http://www.w3.org/2003/04/emma" version="1.0">
              <emma:interpretation id="{5FBE9F32-882F-4ECE-BDF2-DBB7248F163A}" emma:medium="tactile" emma:mode="ink">
                <msink:context xmlns:msink="http://schemas.microsoft.com/ink/2010/main" type="inkWord" rotatedBoundingBox="7331,9448 10899,9797 10776,11063 7207,10714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4760.89">2380 9376 340 0,'5'-46'128'0,"-5"46"-100"0,17-49-8 15,-9 26 60 1,5 8-48-16,4-15 68 0,4 7-60 0,1-7 52 15,-1 4-52-15,-4-1 32 16,4 8-40-16,-8 4 16 16,8 11-28-16,-21 12 44 15,0 7-36-15,-21 45-16 16,8 9-4-16,-17 40 8 16,1-3-8-16,3 15-20 15,9-11 4-15,8 0 4 16,9-12 4-16,9-7-12 15,4-15 8-15,8-19 4 16,9-12 0-16,8-11-108 16,5-15 60-16,-9-19-32 15,0 0 44-15,-13-38-4 16,0 4 24-16,-21-30 28 16,0 3-8-16,-25-11 0 15,4 16 0-15,-22-16 20 16,9 11-12-16,-9-7 128 15,14 15-76-15,-5 0 24 16,12 11-52-16,-3-3 12 16,12 15-28-16,4-1 28 15,5 12-32-15,4-7-4 16,4 11-8-16,5 0-16 16,8 7 8-16,13-7 4 15,4 7 0-15,13 1-20 16,4 7 12-16,0 15 4 15,-4 4 4-15,-5 15-28 0,-8 8 16 0,-12 7 4 16,-1 4 8-16,-13-12 16 16,-3-6-8-16,-10-1 4 15,5-8-4-15,-4-7 12 16,4-4-12-16,0-15 4 16,9 0-4-16,-1-15 4 15,9 0-8-15,-8-27-4 16,12 1 4-16,-8-16-16 15,4 4 8-15,-4-4-16 16,-1 15 12-16,-3 1 32 16,-1 22-16-16,1-4 60 15,-1 12-36-15,5 11 28 16,9 4-32-16,-10 7 0 16,10 8-16-16,16-8 0 15,-4 4-4-15,17-7-8 16,4-1 4-16,5-7-24 15,0 4 12-15,-18-8-48 16,1 1 28-16,-13-9-4 16,-9 1 20-16,-21-8-28 15,0 8 24-15,-21-8-12 16,4 4 16-16,-17-1-20 16,4 5 20-16,-9 7 12 15,5 8 4-15,-4 11 76 16,12 4-44-16,-3 15 24 15,12 4-40-15,4 8 52 16,13-1-40-16,17-3-8 0,8-1-12 16,22-7-20-16,13-7 4 15,4-8-92-15,8-4 48 0,1-8-144 32,-14-3 108-32,-3-11-60 0,3-1 84 0,-16-18 36 15,-1 3 16-15,-12-23 16 16,-9 5-4-16,-21-12 32 31,9 11-20-31,-22 1 120 0,-4 14-80 0,-4 4 68 16,12 8-72-16,-16 4-12 15,12 11-24-15,0 7 8 16,9 5-16-16,-5 10-20 16,18 5 4-16,4 7 4 15,0 4 4-15,8 7-80 16,9-3 44-16,-9 7-64 15,-4-3 56-15,-9 10 32 16,-3 1 8-16,-18 23 4 16,0-1 4-16,-12 16 64 15,12-8-36-15,-8-4 48 16,12-11-44-16,1-15 0 16,8-12-24-16,0-15 0 15,17-3-4-15,4-16 12 16,13-3-12-16,-4-16-28 15,8 1 8-15,-4-20 4 16,-4 1 8-16,0-27 8 0,-9 0-4 16,-12-27-12-1,-1 16 4-15,-8-4-40 0,0 15 24 0,-8 4-108 16,-1 18 72-16,9 1-424 16,0 11 264-16</inkml:trace>
          <inkml:trace contextRef="#ctx0" brushRef="#br0" timeOffset="176968.3434">4058 9239 416 0,'0'-7'152'0,"0"7"-116"0,0 7-12 15,0 1 120 1,0 7-84-16,-8 15 64 0,-5 5-72 16,4 10 40-16,5 0-52 0,4-7-4 15,4 0-20-15,5-11 8 16,4 3-16-16,8-19 4 16,-4 4-4-16,4-11 4 15,1-4-8-15,-1-11-48 16,0-1 28-16,-4-10-76 15,-4 7 52-15,0-19-36 16,-5 7 44-16,1-7 12 16,3 11 8-16,-12 4 80 15,9 8-36-15,-9 11 148 16,9 8-104-16,-5 10 40 16,4 1-72-16,1 8 28 15,4 3-40-15,8-11 0 16,9 0-20-16,8-8 20 15,5-3-20-15,8-8-92 16,0 0 44-16,0-15-104 16,-9 0 80-16,-7-8-52 15,-6 4 68-15,-12-15-32 16,-4 7 44-16,-13-7-16 16,0 8 28-16,-13-4 28 15,5 11-4-15,-13 4 80 16,4 7-48-16,4 4 48 15,0 8-48-15,-4 11 8 16,4 4-28-16,0 8 8 0,5-1-12 16,-1 4 0-1,9 1-4-15,0-1-16 16,13-4 4-16,-4-3 12 0,12-8-4 0,9-3-196 16,4-1 104-16,-4-11-104 15,8 8 108-15,0-20-40 16,-4 1 72-16,-4-19 44 15,0 3 8-15,-4-11-12 16,-5 0 4-16,0 4 136 16,0 8-68-16,-8 3 80 15,0 8-80-15,-5 0 56 16,5 15-64-16,-9 0 24 16,5 11-44-16,-13 4 8 15,4 8-24-15,-9-4-8 16,5 7-4-16,-9 8 4 15,9-15-4-15,-5 0 24 16,5 0-16-16,-4-7-40 16,3 3 16-16,1-11 20 15,4 3-4-15,-4-11 0 16,8 4 0-16,-4-7 40 16,9-1-24-16,-9-7-44 15,4 0 12-15,-4-8 0 16,8 8 12-16,-3-8-56 15,-1 4 32-15,0-7-32 16,5 7 32-16,-5-4-24 16,4 8 28-16,-3-4 0 15,-1 12 12-15,-4-1 0 0,4 8 0 16,1 0 88-16,-1 8-48 16,0-8 16-16,0 7-28 0,1 1-4 15,-1-1-8-15,0-3-16 16,5 4 4-16,-5-1 12 15,0 1-4-15,-4 3-12 16,0-3 4-16,-4-8-60 16,0 7 36-16,-5-7 20 15,9 0 8-15,-8 0-16 16,8 0 8-16,-5 0 4 16,10 0 4-16,-5 8-12 15,4-8 8-15,-4 7-4 31,4-7 0-31,-4 8 16 0,0-4-4 0,0 7-4 16,0-3 4-16,-4-1-4 16,4 5 0-16,-4-5 8 15,-1 1-4-15,1-1-12 16,4 1 4-16,-8 0 4 16,16-5 0-16,-8-3 0 15,0 8 0-15,0-1 8 16,4 1-4-16,-4 3-4 15,0-3 4-15,0 0-16 16,5 7 8-16,-5-4 4 16,4 4 0-16,-4 0 0 15,4-3 0-15,0 3-36 0,1-8 20 16,-1 5-40-16,0-1 36 0,-4-7-48 16,4-4 40-16,1 0 8 15,3 0 8-15,5-15-16 16,4-4 16-16,4-15-56 15,5 7 36-15,8-14-72 16,0-5 60-16,0 8 8 16,-4 12 24-16,0-8 72 15,-1 15-32-15,-7 0 76 16,-1 11-56-16,-8-3 28 16,0 7-44-16,-5 0 24 15,1 4-28-15,-9-3 16 16,4 6-24-16,0-3 0 15,0 0-12-15,-4 0 20 16,0 0-16-16,0 0 4 16,9 0-8-16,-5 0-8 15,0 0 4-15,-4-3 4 16,5 3-4-16,-5-4-4 16,0 0 4-16,-13 0-4 15,4 8 0-15,-12 0-12 16,8 3 8-16,-12 5 12 15,8-1-4-15,-5 4-4 16,5 4 4-16,5 8 12 16,7-5-8-16,10-3 32 15,7 0-24-15,14-4 4 16,4-3-12-16,0-8-24 0,-1-1 8 16,1-6-84-16,0-1 52 0,-5-8-92 15,-3 5 76-15,-9-8-24 16,-1 7 44-16,-7-7-20 15,3 7 32-15,-8-3-60 16,4 3 48-16,-4 1 0 16,0 7 20-16,0 4 84 15,9 3-40-15,-1 5 44 16,1 3-40-16,4-4 0 16,-1 4-20-16,6-7 12 15,3-1-16-15,9-10-4 16,4 3 0-16,4-12-24 15,0 5 12-15,-4-8-68 16,0 7 44-16,-8-7-48 16,-5 7 44-16,-8-7 48 15,-4 8-8-15,-5 7-24 16,0 7 12-16,-12 27 140 16,3 8-68-16,-12 26 104 15,0 4-92-15,-13 41 64 16,9-3-80-16,-4 19 32 15,3-16-56-15,5-14 44 16,0-12-48-16,-4-23 12 16,8-11-28-16,-17-15-148 15,1-11 68-15,-31-12-580 16,5 0 356-16</inkml:trace>
        </inkml:traceGroup>
        <inkml:traceGroup>
          <inkml:annotationXML>
            <emma:emma xmlns:emma="http://www.w3.org/2003/04/emma" version="1.0">
              <emma:interpretation id="{A1B6681A-F112-4BC4-A21F-6293ADF52360}" emma:medium="tactile" emma:mode="ink">
                <msink:context xmlns:msink="http://schemas.microsoft.com/ink/2010/main" type="inkWord" rotatedBoundingBox="13161,10436 13736,10492 13628,11595 13054,11538"/>
              </emma:interpretation>
            </emma:emma>
          </inkml:annotationXML>
          <inkml:trace contextRef="#ctx0" brushRef="#br0" timeOffset="214767.4573">8282 9962 560 0,'5'-26'208'0,"-5"26"-164"0,-5 8-8 0,1 3 24 16,4 8-40-16,-4 26 68 15,-9 8-48-15,-4 23 20 16,8-4-40-16,-8 22 0 16,9-6-12-16,-5 14 12 15,9-8-12-15,-5-3 16 16,9-15-16-16,-8-16 32 15,8-10-24-15,-9-16 48 16,9-8-36-16,-4-22 4 16,4-8-20-16,0-41-96 15,9-1 48-15,-1-37-120 16,9 4 88-16,-4-5-68 16,4 24 80-16,0-8 112 15,4 26-32-15,1 0 88 16,-1 20-64-16,-4 10-36 15,4 12-8-15,-12 8 20 16,3 7-12-16,-12 4 12 16,5 0-12-16,-18 11 12 15,4 4-16-15,-12 0-28 0,8 0 8 0,-12-15-4 16,8 4 8-16,-9-15 0 16,9 3 0-16,0-4 0 15,9 1 0-15,3 7 44 16,10 4-24-16,7 15 80 15,5 8-56-15,9 7-20 16,4 0-16-16,8-3 16 16,0-5-8-1,9-3 16-15,-4-4-16 16,-1-7 24-16,1-1-20 16,-5-7 40-16,1-4-28 0,-10-7-4 15,1-4-12-15,-8-12-288 16,-1 4 152-16</inkml:trace>
        </inkml:traceGroup>
        <inkml:traceGroup>
          <inkml:annotationXML>
            <emma:emma xmlns:emma="http://www.w3.org/2003/04/emma" version="1.0">
              <emma:interpretation id="{FE172939-2C4F-410D-BC00-2F138BBC368E}" emma:medium="tactile" emma:mode="ink">
                <msink:context xmlns:msink="http://schemas.microsoft.com/ink/2010/main" type="inkWord" rotatedBoundingBox="14398,10636 16416,10833 16346,11546 14328,11349"/>
              </emma:interpretation>
            </emma:emma>
          </inkml:annotationXML>
          <inkml:trace contextRef="#ctx0" brushRef="#br0" timeOffset="215322.9443">9479 10477 652 0,'-21'-26'244'0,"21"26"-192"0,8-12-12 15,-8 9 112 1,4 3-92-16,5-4 20 16,-1 4-48-16,9-4 40 15,5 0-40-15,7 0 12 16,1 4-28-16,30-3 0 15,-9 3-8-15,21 0-24 16,1 0 8-16,-1 7-100 16,-12 5 56-16,4-1-160 15,-26-3 116-15</inkml:trace>
          <inkml:trace contextRef="#ctx0" brushRef="#br0" timeOffset="215591.8049">9496 10769 832 0,'-13'7'308'0,"13"-7"-240"0,30 8-20 0,-13-8 28 15,4 0-52-15,30-4 16 16,-4 0-24-16,34-7-140 16,0 7 68-16,13-3-200 15,-9 7 144-15</inkml:trace>
          <inkml:trace contextRef="#ctx0" brushRef="#br0" timeOffset="216063.4068">10786 10417 664 0,'-17'-15'244'0,"17"15"-188"0,0-4-16 16,-13 4 56-1,5 7-60-15,-13 12 48 16,-1 4-48-16,-3 26-12 16,-1 8-12-16,-4 15-12 15,9 0 4-15,0-8 4 0,16-11-4 0,10-7-4 16,12-9 4-16,4-6 4 16,13-9-4-16,0-10-12 15,5-1 4-15,-1-15-40 16,-4-3 24-16,0-24-116 15,-4 1 76-15,-9-11-8 16,-4 6 40-16,-8 5 140 16,3 11-60-16,-7 12 64 15,12 10-72-15,-13 13-4 16,9 6-24-16,25 1-4 16,-4 0-4-16,26-4-16 15,-1-4 4-15,5-11 48 16,-4-4-24-16,-9-8 24 31,-4-7-24-31,-17-19 16 0,8 7-20 0,-21-33 8 16,-4 3-12-16,-9-11 0 15,-4 11-4-15,-4-7-24 16,-1 15 8-16,1-1-24 16,4 12 20-16,0 12-328 15,9 11 184-15</inkml:trace>
        </inkml:traceGroup>
        <inkml:traceGroup>
          <inkml:annotationXML>
            <emma:emma xmlns:emma="http://www.w3.org/2003/04/emma" version="1.0">
              <emma:interpretation id="{79D3DB51-5BB2-441E-893E-33A7B05FC7FA}" emma:medium="tactile" emma:mode="ink">
                <msink:context xmlns:msink="http://schemas.microsoft.com/ink/2010/main" type="inkWord" rotatedBoundingBox="17839,10775 18745,10863 18610,12244 17704,12156">
                  <msink:destinationLink direction="with" ref="{0D43EF07-DA39-4B6F-96F4-D377FDDB9BD9}"/>
                </msink:context>
              </emma:interpretation>
            </emma:emma>
          </inkml:annotationXML>
          <inkml:trace contextRef="#ctx0" brushRef="#br0" timeOffset="217700.5191">12813 11654 676 0,'-17'-7'248'0,"17"7"-192"0,4-4-16 0,1 0 24 16,-1 4-44-16,0-4 68 15,9 4-48-15,0-7 36 16,4-1-44-16,4-11 0 15,0-3-20-15,13-24 12 16,5 1-16-16,12-35 4 16,4 5-4-16,13-31 4 15,-12 15-8-15,3-38-12 16,-8 12 4-16,-8-8 4 16,-5 23 0-16,-12 3 0 15,-5 35 0-15,-8-4 24 16,-9 26-12-1,-4 1 56-15,0 22-36 0,-8 11-40 16,-1 16 0-16,-8 18 28 16,4 1-12-16,-12 33 16 15,16 8-12-15,-16 27-16 16,12 0 0-16,4-8-4 16,5-15 0-16,4-4 16 0,4-8-4 15,5-7 24-15,-1-11-16 0,9-16 12 16,5-3-12-1,7-27 56 1,-7-7-40-16,16-27-72 0,5 0 20 0,8-45-72 16,0 7 56-16,0-18 8 15,4 3 20-15,-16 4 4 16,-10 26 0-16,-12 4 60 16,1 16-28-16,-14 3 44 15,-4 15-40-15,-13 4 4 16,4 12-20-16,-12 10-8 15,0 13 0-15,-9 29 12 16,0 8-8-16,0 30-4 16,5 8 0-16,-1-8-24 15,9-7 12-15,-4 7 64 16,4-15-28-16,-4 1-4 16,8-9-12-16,-4-7-28 15,8-11 8-15,5-16-200 16,4-3 116-16</inkml:trace>
        </inkml:traceGroup>
        <inkml:traceGroup>
          <inkml:annotationXML>
            <emma:emma xmlns:emma="http://www.w3.org/2003/04/emma" version="1.0">
              <emma:interpretation id="{424D8F0B-2D55-4423-9774-0ABBE3EBED06}" emma:medium="tactile" emma:mode="ink">
                <msink:context xmlns:msink="http://schemas.microsoft.com/ink/2010/main" type="inkWord" rotatedBoundingBox="19324,10672 21062,10842 20967,11820 19229,11650">
                  <msink:destinationLink direction="with" ref="{0D43EF07-DA39-4B6F-96F4-D377FDDB9BD9}"/>
                </msink:context>
              </emma:interpretation>
            </emma:emma>
          </inkml:annotationXML>
          <inkml:trace contextRef="#ctx0" brushRef="#br0" timeOffset="218342.5849">14355 10897 548 0,'-9'-15'204'0,"9"15"-156"0,9 4-16 0,-5-8 148 15,4 4-104-15,5-4 60 16,8 1-80-16,5-5 56 16,-1 8-64-16,5-4 8 15,4 8-32-15,5 0 12 16,-1 3-20-16,0-3-16 15,5 4-4-15,-9-4 28 16,0-1-12-16,-4-6-12 16,-5 6-4-16,1-3-104 15,-5 4 60-15,-4-4-272 16,-4 4 180-16</inkml:trace>
          <inkml:trace contextRef="#ctx0" brushRef="#br0" timeOffset="218106.4586">14836 10439 496 0,'-13'-15'184'0,"13"15"-140"0,-13-7-16 0,9 3 136 15,4 4-96-15,-9-8 8 16,1 5-48-16,-1-5 28 16,-3 8-32-16,-10-8 20 15,10 8-24-15,-14-3 28 16,9 3-32-16,-17 3-4 16,0 5-8-16,-9 15 20 15,9 3-12-15,-13 20 48 16,9 7-32-16,0 18 20 15,12-2-28-15,5 3-28 16,8-8 4-16,9-4 16 16,8-7-4-16,5 0 16 15,8-7-16-15,8-5 4 16,-4-6-4-16,18-13-140 16,-1-3 76-16,0-15-124 15,-4 0 104-15,-4-16-244 16,0-3 180-16</inkml:trace>
          <inkml:trace contextRef="#ctx0" brushRef="#br0" timeOffset="223625.6769">15479 10356 340 0,'0'-7'128'0,"0"-5"-100"0,-9 12-8 15,9 0 80-15,0-4-60 16,0 4 60-16,0-3-56 16,0-1 32-16,-8 4-44 15,-5 0 24-15,-4 0-28 16,4 0 8-16,-8 0-20 0,4 4-8 0,-5-1-4 15,-12 1 20-15,13 8-12 16,-9-5 24-16,0 4-24 16,-4 1 24-1,0 3-24-15,0 8 32 0,4 11-28 16,-4 11 12-16,13 12-16 16,0 3 0-16,8 5-4 15,5-1 20-15,8-7-16 16,8-8-12-16,5-3-4 15,4-5 28-15,0-3-12 16,4-4 4-16,0 0-8 0,-3 0-60 16,3 0 28-16,-4 0-96 15,4-3 68-15,0-5-136 16,5 1 108-16,4-20-324 16,0 1 224-1,-1-12-4-15</inkml:trace>
          <inkml:trace contextRef="#ctx0" brushRef="#br0" timeOffset="224329.547">15394 10678 384 0,'-5'-12'140'0,"5"5"-108"0,-4-1-8 0,4 5 48 16,0-1-44-16,-4 0 52 16,0 0-48-16,-5 0 48 0,9 4-48 15,-9 0 48-15,1 8-48 16,-1 3 4-16,1 4-24 0,-9 8 20 16,4 4-20-16,0 3 24 15,5 4-24 1,4-4 24-16,4 1-24 0,4-5-12 31,4-3-4-31,5-4 20 0,4-8-8 0,4 0 24 16,1-7-20-16,-5-4-20 15,0-4 0-15,0-7-4 16,-4 0 4-16,-1-8-56 16,-12 0 36-16,9 4 20 15,-5 0 8-15,-4 7 20 16,-4 8-12-16,-5 4 4 15,9 7-4-15,0 4 4 0,9 0-8 16,-1 1 16-16,5-5-12 16,4-3-20-16,5-1 4 15,3-7 40-15,1 0-20 16,-1-4 24-16,1 1-20 16,-9-9 8-16,-9-3-12 15,-3-4 28-15,-5-7-24 16,-5-5 4-16,1-3-12 15,0 4-32-15,-1 3 12 16,5 5-20-16,5-1 16 16,8 4-168-16,4 4 104 0,4 4-364 15</inkml:trace>
          <inkml:trace contextRef="#ctx0" brushRef="#br0" timeOffset="224705.0467">15968 10326 364 0,'0'-4'132'0,"9"4"-100"0,4 0-12 0,-13 0 132 15,12 8-88-15,-7 11 132 16,16 11-112-16,-4 11 48 16,0 31-76-16,-4 15 0 0,0 8-32 15,-9-15 32-15,4-9-32 16,-8-6 32-16,-8-5-32 15,-13-3 48-15,-13-4-40 16,-18-4-148-16,-7 1 64 16,-5-24-452-16,17 1 280 15</inkml:trace>
        </inkml:traceGroup>
      </inkml:traceGroup>
    </inkml:traceGroup>
    <inkml:traceGroup>
      <inkml:annotationXML>
        <emma:emma xmlns:emma="http://www.w3.org/2003/04/emma" version="1.0">
          <emma:interpretation id="{965498CD-05DA-419F-8F0B-C1F00213F4E8}" emma:medium="tactile" emma:mode="ink">
            <msink:context xmlns:msink="http://schemas.microsoft.com/ink/2010/main" type="paragraph" rotatedBoundingBox="6642,13084 11417,11117 11819,12093 7044,140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4A0615-D8D3-4270-B690-C6378FFAA49B}" emma:medium="tactile" emma:mode="ink">
              <msink:context xmlns:msink="http://schemas.microsoft.com/ink/2010/main" type="line" rotatedBoundingBox="6642,13084 11417,11117 11819,12093 7044,14061"/>
            </emma:interpretation>
          </emma:emma>
        </inkml:annotationXML>
        <inkml:traceGroup>
          <inkml:annotationXML>
            <emma:emma xmlns:emma="http://www.w3.org/2003/04/emma" version="1.0">
              <emma:interpretation id="{EA551230-76FA-4598-AFD3-B1748BF9A3E1}" emma:medium="tactile" emma:mode="ink">
                <msink:context xmlns:msink="http://schemas.microsoft.com/ink/2010/main" type="inkWord" rotatedBoundingBox="6672,13157 7175,12949 7350,13374 6847,13581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68996.2351">1818 12642 404 0,'9'-15'148'0,"-1"15"-112"0,5-7-12 16,4 7 136-16,9 0-92 15,3 0 44-15,23 0-68 16,-1 0-16-16,13 3-16 15,-13-3 44-15,0 0-32 0,-13 4 0 16,-4-4-16-16,-4 4 36 16,-9 0-20-16,-4 0-24 15,-4-1 0-15,-4 5-132 16,-9 3 72-16,-9-3-460 16,1 7 288-1,3-7 56-15</inkml:trace>
          <inkml:trace contextRef="#ctx0" brushRef="#br0" timeOffset="269252.0828">1874 12922 364 0,'12'-3'132'0,"-3"3"-100"0,12-4-12 0,-4 4 244 15,-4 0-148-15,8-4 44 16,9 4-96-16,0 0-32 16,4 0-20-16,-4 4 0 0,0-4-8 0,4 4-28 15,-5-1 12-15,1-3-108 16,-8 4 64-16,7 0-372 16,-7 0 240-1</inkml:trace>
        </inkml:traceGroup>
        <inkml:traceGroup>
          <inkml:annotationXML>
            <emma:emma xmlns:emma="http://www.w3.org/2003/04/emma" version="1.0">
              <emma:interpretation id="{A1BFD584-4147-45F3-A911-EE525DD475ED}" emma:medium="tactile" emma:mode="ink">
                <msink:context xmlns:msink="http://schemas.microsoft.com/ink/2010/main" type="inkWord" rotatedBoundingBox="7645,12671 10043,11683 10445,12659 8048,13647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69820.0924">3006 12801 580 0,'-8'0'216'0,"21"8"-168"0,-5 11-12 0,5-19 84 16,-5 7-72-16,14 1 0 15,7-4-32-15,23-4 16 16,-1-4-20-16,13 4-4 0,4-8-4 15,-13 5 4-15,-4-5-4 16,-8-3 24-16,4-8-16 16,-22 0 12-16,-8-12-12 15,0-3 12-15,-17-7-16 0,-4 7-12 16,-5 0 0 0,-12 0 12-16,4 7-4 0,-4 12-12 15,-22-4 4-15,1 11-4 16,-9 8 0-16,-1 8 0 15,1 11 0-15,0 7 44 16,0 5-24-16,17 14 24 16,-4-3-20-16,16 3 28 15,-3 4-28-15,16-3 20 16,5-12-20-16,8 0 28 16,5-8-28-16,21 1 4 15,12-12-12-15,9 4 36 16,13-11-20-16,9-1-12 15,-14 5-8-15,1-12-180 16,-13 0 96-16,0-8-224 16,-13-3 172-16,-5-1-396 15</inkml:trace>
          <inkml:trace contextRef="#ctx0" brushRef="#br0" timeOffset="270093.3194">3351 12135 652 0,'-17'-26'244'0,"17"18"-192"0,0 0-12 0,0 5 136 0,17-1-104 15,5 4 32-15,7 0-60 16,14-4 8-16,0 0-32 15,-1-3-8-15,9-1-8 0,-8 4 28 16,-5-3-16-16,13-1-128 16,-8 1 60-16,8-1-272 15,-9 4 180-15</inkml:trace>
          <inkml:trace contextRef="#ctx0" brushRef="#br0" timeOffset="270676.8904">4322 11609 352 0,'0'-23'132'0,"0"23"-104"0,0-7-8 0,-8 3 140 31,16 8-92-31,-16 3 60 0,8 5-72 0,0 14 44 15,-5 4-56-15,-3 16 4 16,-1 3-28-16,5 19 24 16,-4 0-28-16,8-3 32 15,0-5-32-15,0-11 20 16,0-15-20-16,-9-3 72 16,9-9-52-16,0-18 12 15,0-4-28-15,0-26-20 16,9-5-4-16,3-18-164 15,-3 8 92-15,4-12-76 16,8 11 88-16,-4 0-8 16,4 8 44-16,9 12 60 15,4 10-16-15,-13-3 48 16,9 15-36-16,-9 8 20 16,1 3-28-16,-14 4 8 15,1 0-16-15,-26-3 28 16,13 3-24-16,-18-8-84 15,1 5 36-15,-9-12-44 16,9 7 44-16,-9-14 28 16,9 3 4-16,-1-4-24 15,14 8 12-15,-1 12 48 0,1 3-16 0,8 11 36 16,8 8-32-16,1 8 20 16,12 0-24-16,1-8 36 15,7 7-32-15,-7-18-4 16,7 7-12-16,-7-11 4 15,-1-4-8-15,-12-11 16 16,12 0-12-16</inkml:trace>
          <inkml:trace contextRef="#ctx0" brushRef="#br0" timeOffset="271086.5021">4654 11408 436 0,'-4'-15'160'0,"4"15"-124"0,-9-7-8 16,1 7 148-1,8 7-100-15,-4 5 96 16,-5 6-104-16,1 5-16 16,8 4-32-16,0-1 4 0,0 1-16 15,0-5 4-15,0-3-4 0,0-4 28 32,8 1-20-32,-8-9-12 0,0 8-8 0,0-11-252 15,0 0 140-15</inkml:trace>
          <inkml:trace contextRef="#ctx0" brushRef="#br0" timeOffset="271929.4495">4969 11995 736 0,'-17'-19'272'0,"17"19"-208"0,0-15-20 0,0 7 88 16,9 8-80-16,4-11 68 16,4 11-68-16,12-4-12 15,-7 4-24-15,29 4-4 16,-9 7-4-16,22 5-156 15,-4 6 80-15,0 1-508 16,-5 0 316-16</inkml:trace>
          <inkml:trace contextRef="#ctx0" brushRef="#br0" timeOffset="271697.3175">5025 11692 436 0,'0'-11'160'0,"0"11"-124"0,8-8-8 0,-8 8 96 47,13 0-72-47,-4-7 52 0,12 7-64 0,17-8-20 0,-4 8-12 0,9-7 16 16,4 14-12-16,-13-7-4 15,4 8-4-15,-25-1 48 16,8 8-28-16,-25 4 8 15,-5 0-20-15,-20 8 28 16,7 3-24-16,-20 4 4 16,3 4-12-16,5 0 4 15,4 0-8-15,1-4 24 16,7 0-16-16,1-4-20 16,0 0 0-16,21-3-12 15,0-4 8-15,0-4 24 16,13-1-4-16,8-2 16 15,0-1-16-15,9-4 16 16,8 0-16-16,-4-3-116 16,-4 0 56-16,-9-8-216 15,-4 3 148-15</inkml:trace>
          <inkml:trace contextRef="#ctx0" brushRef="#br0" timeOffset="271241.4223">4867 11333 520 0,'-8'-31'192'0,"8"31"-152"0,8-3-8 0,-8 3 116 16,4 7-88-16,-4 8 44 15,0 4-60-15,0 12-24 16,0 3-12-16,-4 0 0 16,4 0-4-16,-4 0 24 15,8 0-16-15,-4-4-208 16,4-3 108-16</inkml:trace>
        </inkml:traceGroup>
        <inkml:traceGroup>
          <inkml:annotationXML>
            <emma:emma xmlns:emma="http://www.w3.org/2003/04/emma" version="1.0">
              <emma:interpretation id="{D6F7621A-AF9B-4DB0-A84A-8562762FA97F}" emma:medium="tactile" emma:mode="ink">
                <msink:context xmlns:msink="http://schemas.microsoft.com/ink/2010/main" type="inkWord" rotatedBoundingBox="11168,11523 11524,11376 11690,11780 11334,11926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4036.1136">6477 10943 632 0,'34'-27'236'0,"-34"27"-184"0,64 8-16 0,-39-1-16 16,1 12-20-16,-5 4 0 16,0 4 0-16,-21 14 24 15,-4 1-12-15,-26 34 4 0,-16-1-8 16,-6-3-68-16,-3-7 32 15,0-13-224-15</inkml:trace>
        </inkml:traceGroup>
      </inkml:traceGroup>
    </inkml:traceGroup>
    <inkml:traceGroup>
      <inkml:annotationXML>
        <emma:emma xmlns:emma="http://www.w3.org/2003/04/emma" version="1.0">
          <emma:interpretation id="{A5F07956-A673-4CEE-8F17-BD13CCA6E5BB}" emma:medium="tactile" emma:mode="ink">
            <msink:context xmlns:msink="http://schemas.microsoft.com/ink/2010/main" type="paragraph" rotatedBoundingBox="4387,14488 19009,12123 19224,13453 4602,158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E6E26F-A885-4B9C-B924-60FAAEDB5526}" emma:medium="tactile" emma:mode="ink">
              <msink:context xmlns:msink="http://schemas.microsoft.com/ink/2010/main" type="line" rotatedBoundingBox="4387,14488 19009,12123 19224,13453 4602,15818">
                <msink:destinationLink direction="with" ref="{AB4FA1C9-A308-4B8A-8446-F03DBAFBC38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EE7521-EA01-45DE-AB84-DA9E7F5C292C}" emma:medium="tactile" emma:mode="ink">
                <msink:context xmlns:msink="http://schemas.microsoft.com/ink/2010/main" type="inkWord" rotatedBoundingBox="4415,14661 6134,14383 6254,15121 4534,15399"/>
              </emma:interpretation>
              <emma:one-of disjunction-type="recognition" id="oneOf31">
                <emma:interpretation id="interp31" emma:lang="" emma:confidence="0">
                  <emma:literal>inns,</emma:literal>
                </emma:interpretation>
                <emma:interpretation id="interp32" emma:lang="" emma:confidence="0">
                  <emma:literal>inn,</emma:literal>
                </emma:interpretation>
                <emma:interpretation id="interp33" emma:lang="" emma:confidence="0">
                  <emma:literal>11111...</emma:literal>
                </emma:interpretation>
                <emma:interpretation id="interp34" emma:lang="" emma:confidence="0">
                  <emma:literal>ini....</emma:literal>
                </emma:interpretation>
                <emma:interpretation id="interp35" emma:lang="" emma:confidence="0">
                  <emma:literal>1111....</emma:literal>
                </emma:interpretation>
              </emma:one-of>
            </emma:emma>
          </inkml:annotationXML>
          <inkml:trace contextRef="#ctx0" brushRef="#br0" timeOffset="415678.9655">68 14308 228 0,'-85'68'84'0,"34"0"-64"0,-4 49-8 0,25-64 100 16,-4 4-64-16,0-4 32 16,-13-7-44-16,8-1 40 15,10-15-44-15,7-3 28 16,5-8-32-1,30-16 0-15,17-10-156 16,12-12 68-16,27-23-304 16</inkml:trace>
          <inkml:trace contextRef="#ctx0" brushRef="#br0" timeOffset="415902.5592">1180 13925 444 0,'42'-45'164'0,"-38"45"-124"0,-4 8-16 16,-4 7 132-16,-9 15-92 15,-8 15 36-15,-4 12-60 16,-10 4 12-16,-11-1-32 16,-1 12 0-16,-13 8-12 0,5-1 4 15,-5-3-8-15,9-8 24 16,8-4-16-16,14-22 12 16,29-31-56-1,29-18 16-15,23-31-320 16,20-34 184-1,13 8-236-15</inkml:trace>
        </inkml:traceGroup>
        <inkml:traceGroup>
          <inkml:annotationXML>
            <emma:emma xmlns:emma="http://www.w3.org/2003/04/emma" version="1.0">
              <emma:interpretation id="{D9767944-87FD-4520-A210-B78E486943C4}" emma:medium="tactile" emma:mode="ink">
                <msink:context xmlns:msink="http://schemas.microsoft.com/ink/2010/main" type="inkWord" rotatedBoundingBox="6818,14198 7307,14119 7393,14648 6903,14727"/>
              </emma:interpretation>
            </emma:emma>
          </inkml:annotationXML>
          <inkml:trace contextRef="#ctx0" brushRef="#br0" timeOffset="416084.544">2376 13619 592 0,'21'0'220'0,"-16"15"-172"0,-14 11-12 0,-4 1 4 15,-8 18-28-15,-9 20 24 16,-17 10-24-16,-8 1 4 15,-5-8-8-15,5-11 12 0,4-8-12 16,8-11-12-16,26-4 0 16,9-15-84-16,25-11 48 15,21-16-364 1</inkml:trace>
        </inkml:traceGroup>
        <inkml:traceGroup>
          <inkml:annotationXML>
            <emma:emma xmlns:emma="http://www.w3.org/2003/04/emma" version="1.0">
              <emma:interpretation id="{A76952DE-CD6C-41E9-A3ED-15ECE8D417A4}" emma:medium="tactile" emma:mode="ink">
                <msink:context xmlns:msink="http://schemas.microsoft.com/ink/2010/main" type="inkWord" rotatedBoundingBox="8527,13857 9083,13767 9174,14328 8617,14418"/>
              </emma:interpretation>
            </emma:emma>
          </inkml:annotationXML>
          <inkml:trace contextRef="#ctx0" brushRef="#br0" timeOffset="416280.0631">4131 13271 676 0,'42'22'248'0,"-29"20"-192"0,-13 26-16 15,-13-26 24-15,-17-1-44 16,-21 12 16-16,-21 12-20 16,8-9-96-1,4 9 44-15,-4 3-16 0,5-15 32 16,25-11 40-16,4-16-12 15</inkml:trace>
        </inkml:traceGroup>
        <inkml:traceGroup>
          <inkml:annotationXML>
            <emma:emma xmlns:emma="http://www.w3.org/2003/04/emma" version="1.0">
              <emma:interpretation id="{DE04D7B6-4F30-43E3-BA86-DBC2F339DBB0}" emma:medium="tactile" emma:mode="ink">
                <msink:context xmlns:msink="http://schemas.microsoft.com/ink/2010/main" type="inkWord" rotatedBoundingBox="10392,13517 10874,13439 10965,14001 10483,14079"/>
              </emma:interpretation>
            </emma:emma>
          </inkml:annotationXML>
          <inkml:trace contextRef="#ctx0" brushRef="#br0" timeOffset="416531.8189">5949 12938 652 0,'21'26'244'0,"-29"4"-192"0,-18 35-12 0,-4-12 12 16,-12 22-36-16,-9 9 40 16,-1-1-32-16,1-19-84 15,0-11 32-15,17-15 0 0,4-8 16 16,13-7-40-16,13-12 24 16,17-11-204-1</inkml:trace>
        </inkml:traceGroup>
        <inkml:traceGroup>
          <inkml:annotationXML>
            <emma:emma xmlns:emma="http://www.w3.org/2003/04/emma" version="1.0">
              <emma:interpretation id="{00576391-6135-46F3-AE14-0EEB7E620F75}" emma:medium="tactile" emma:mode="ink">
                <msink:context xmlns:msink="http://schemas.microsoft.com/ink/2010/main" type="inkWord" rotatedBoundingBox="11745,13583 12318,13491 12388,13924 11816,14016"/>
              </emma:interpretation>
            </emma:emma>
          </inkml:annotationXML>
          <inkml:trace contextRef="#ctx0" brushRef="#br0" timeOffset="416729.4824">7409 12987 632 0,'-34'53'236'0,"-4"-4"-184"0,-43 38-16 15,30-30 28-15,-9 7-44 16,-4-3-52-16,13-8 16 15,-4-8-140-15,12-15 88 16,18-3-268-16</inkml:trace>
        </inkml:traceGroup>
        <inkml:traceGroup>
          <inkml:annotationXML>
            <emma:emma xmlns:emma="http://www.w3.org/2003/04/emma" version="1.0">
              <emma:interpretation id="{91E5AC00-D139-4032-B57E-20C1F9B732BD}" emma:medium="tactile" emma:mode="ink">
                <msink:context xmlns:msink="http://schemas.microsoft.com/ink/2010/main" type="inkWord" rotatedBoundingBox="13527,13431 13984,13358 14060,13829 13604,13903"/>
              </emma:interpretation>
            </emma:emma>
          </inkml:annotationXML>
          <inkml:trace contextRef="#ctx0" brushRef="#br0" timeOffset="416903.2505">9002 12866 612 0,'60'19'228'0,"-39"3"-180"0,-13 20-12 0,-16-16 36 16,-22 20-48-16,-8 22 24 15,-9-4-28-15,-4 4-16 16,0-15-8-16,0-3-32 0,-1-16 20 16,10-8-160-16,16-11 96 15</inkml:trace>
        </inkml:traceGroup>
        <inkml:traceGroup>
          <inkml:annotationXML>
            <emma:emma xmlns:emma="http://www.w3.org/2003/04/emma" version="1.0">
              <emma:interpretation id="{E35333C4-81A4-43A2-B3F1-E24481DBC4C2}" emma:medium="tactile" emma:mode="ink">
                <msink:context xmlns:msink="http://schemas.microsoft.com/ink/2010/main" type="inkWord" rotatedBoundingBox="15092,12838 15870,12712 16073,13963 15295,14089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58380.319">10569 12457 488 0,'8'0'180'0,"1"0"-140"0,12 0-12 15,-12 7 64-15,3-7-56 16,5 8 32-16,4-8-40 15,1 4 8-15,-1-4-20 0,0 4 28 16,0-4-28-16,0-4 4 0,-4 4-12 16,0 0 12-16,-4 0-12 15,0 0 4-15,-1 0-4 16,5 0-32-16,0 0 12 16,4 0-240-16,9 0 136 15,17 4-296 1</inkml:trace>
          <inkml:trace contextRef="#ctx0" brushRef="#br0" timeOffset="257990.9567">10730 12279 268 0,'-8'-4'100'16,"8"4"-76"-16,-5-4-8 0,5 4 148 0,0-3-92 15,-8 3 96-15,8-4-100 16,-9 0 36-16,1 4-60 16,8 0 48-16,0-4-56 15,0 0-32-15,8 4-8 0,1 0 36 16,4 0-20-16,8 0 8 16,-4 0-12-16,4 4 12 15,0-4-12-15,0 8 16 16,-4-8-16-16,4 7 16 15,1-7-16-15,-10 0 4 0,9 0-4 16,-4 0 12-16,-4 0-12 16,-4 0 32-16,-5-3-24 15,-4-1 12-15,0 0-16 16,0 0-104-16,0 0 48 16,8-3-220-16,-8 3 148 15</inkml:trace>
          <inkml:trace contextRef="#ctx0" brushRef="#br0" timeOffset="417094.3085">10675 13059 684 0,'60'-15'252'0,"-43"30"-192"0,0 19-20 16,-8-8-4-16,-14 23-28 15,-16 8 68-15,-17 8-44 16,-18-1-100-16,-12-4 36 16,-8-7-532-16,3 8 312 15,18-4 72-15</inkml:trace>
        </inkml:traceGroup>
        <inkml:traceGroup>
          <inkml:annotationXML>
            <emma:emma xmlns:emma="http://www.w3.org/2003/04/emma" version="1.0">
              <emma:interpretation id="{62D7485C-DDD9-4430-8B1B-4AF433B7A4F0}" emma:medium="tactile" emma:mode="ink">
                <msink:context xmlns:msink="http://schemas.microsoft.com/ink/2010/main" type="inkWord" rotatedBoundingBox="16551,12614 19024,12214 19179,13174 16707,13574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61247.6533">11680 12298 404 0,'-8'-12'148'0,"8"16"-112"0,0-4-12 0,0 0 172 16,0 0-112-16,0 0 64 16,8 8-88-16,5-1 20 15,-4-7-48-15,-1 0 36 0,5 0-40 16,8 4-16-16,9-4-4 15,0 8 0-15,12-8-4 0,1-4 8 16,-5 8-8-16,1-4-28 16,-5 0 12-1,-4 0-40-15,-9-4 32 0,0 4-72 16,0 0 52-16,-12 0-404 16,4 4 244-1,4 3-84-15</inkml:trace>
          <inkml:trace contextRef="#ctx0" brushRef="#br0" timeOffset="261737.0467">12617 12317 444 0,'-8'15'164'0,"8"8"-124"0,0 18-16 16,0-3 88-16,0 23-68 15,0 3 60-15,0 0-60 16,-9-3 24-16,5-8-40 16,-9-11 44-16,-4-8-40 0,-4-8 48 15,-9-3-48-15,-4-4 28 16,-9-4-32-16,1-4-8 15,-1-3-12-15,1-8 4 16,8-4-8-16,-1 0-64 16,6-3 32-16,3-5-260 15,9-10 156-15</inkml:trace>
          <inkml:trace contextRef="#ctx0" brushRef="#br0" timeOffset="261899.5779">12609 12131 664 0,'-13'-30'244'0,"21"30"-188"0,5 4-16 0,-4-4 56 16,-1 0-60-16,-8 0 4 15,13 4-24-15,-5-4-28 16,1 0 4-16,0 0-552 15</inkml:trace>
          <inkml:trace contextRef="#ctx0" brushRef="#br0" timeOffset="263022.5612">13277 12056 248 0,'0'-4'92'0,"4"0"-72"0,-4 4-4 0,0 0 140 15,0 8-88-15,-4 3 44 16,-4 4-68-16,-1 8 72 16,1 7-64-16,-5 4 96 15,0 0-84-15,0 8-20 16,-4 11-28-16,-4 7 12 0,8 9-16 15,-4-5 12-15,9-7-12 0,-5-8 12 16,4-7-16-16,5-16 24 16,-4-3-20-16,8-8 84 15,0-19-52 1,0-11-20-16,0-15-104 16,12-8 40-16,-3-8-20 15,12 1 36-15,0 3-40 16,1 1 36-16,16 7-20 15,-4 0 28-15,17 7-36 16,-4 4 36-16,-4 4 68 16,-1 4-24-16,1 8-16 15,-5 3-8-15,-4 4 44 16,-4 4-24-16,-9 3-8 16,1 5-8-16,-14-5 40 15,1 1-24-15,-18-1 8 16,1 1-16-16,-5-1 0 0,0-3-4 15,-4 0-76 1,-4 0 36-16,-1-4-4 0,1 0 20 16,4 0-16-16,-4 0 20 15,0 0-48-15,-1 0 32 16,1 4 8-16,-9-1 8 16,0 1-32-16,-4 4 24 15,-4-1-4-15,8-3 16 16,-4 0 24-16,13 0-8 15,0-4 68-15,3 0-44 0,6 0 40 16,12-4-40-16,-9 4 0 16,9-4-20-16,0 4-24 15,0 0 4-15,0 0 12 16,0 0 0-16,0 4 24 16,0 3-16-16,0-3 24 15,0 0-24-15,0-4 12 16,9 8-12-16,-1-1 0 15,5 1-4-15,0-1 4 16,4 5-8-16,4-1 32 16,0 4-20-16,1 0-12 15,-1 4-8-15,0 4-16 16,1 0 12-16,-5-1 12 16,4 5 0-16,-8-4 24 15,12-1-16-15,-4 1-12 16,1 0-4-16,-1-4 20 0,5 0-8 15,-1-4 16-15,-4 0-16 16,1-4 16-16,-5-3-16 16,-4-4 4-16,-13-4-4 15,0 0-52-15,0 0 28 16,0-4-52-16,0 4 40 16,-5-4-92-16,1 0 68 15,4-3-152-15,4-1 116 16</inkml:trace>
          <inkml:trace contextRef="#ctx0" brushRef="#br0" timeOffset="263673.2892">13946 11745 384 0,'-5'0'140'0,"5"0"-108"0,5-7-8 16,-5 7 64-16,0 0-52 15,8 0 92-15,1 0-72 16,-1 3 24-16,-3 5-44 16,-1 0 32-16,0 3-40 15,-4 4 28-15,-4 4-28 0,4 0 28 16,0 4-32-16,-4-4-12 16,4-1-8-16,0-2 20 15,-5-1-12-15,5-8-76 16,0-7 36-16,0 0-184 15,0 0 116-15,5 0-412 16</inkml:trace>
          <inkml:trace contextRef="#ctx0" brushRef="#br0" timeOffset="263875.422">14120 11738 488 0,'-8'-8'180'0,"8"12"-140"0,4 0-12 0,-4-4 144 0,4 7-100 0,-4 5 24 0,0 7-56 15,0 3 8 1,0 9-28-16,5-5-8 0,-1 8-8 0,-4-4-92 16,0 1 48-16,0-5-512 15</inkml:trace>
        </inkml:traceGroup>
      </inkml:traceGroup>
    </inkml:traceGroup>
    <inkml:traceGroup>
      <inkml:annotationXML>
        <emma:emma xmlns:emma="http://www.w3.org/2003/04/emma" version="1.0">
          <emma:interpretation id="{2EC551DD-7A5B-4957-BC09-E7760FEDC08E}" emma:medium="tactile" emma:mode="ink">
            <msink:context xmlns:msink="http://schemas.microsoft.com/ink/2010/main" type="paragraph" rotatedBoundingBox="4858,15385 15635,14187 15763,15338 4985,16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19A5B7-3615-4031-A949-2E842AEE64F8}" emma:medium="tactile" emma:mode="ink">
              <msink:context xmlns:msink="http://schemas.microsoft.com/ink/2010/main" type="inkBullet" rotatedBoundingBox="4946,16186 5371,16138 5409,16477 4984,16524"/>
            </emma:interpretation>
            <emma:one-of disjunction-type="recognition" id="oneOf34">
              <emma:interpretation id="interp38" emma:lang="" emma:confidence="0">
                <emma:literal>-</emma:literal>
              </emma:interpretation>
            </emma:one-of>
          </emma:emma>
        </inkml:annotationXML>
        <inkml:trace contextRef="#ctx0" brushRef="#br0" timeOffset="424774.3505">43 15689 372 0,'-5'-7'140'0,"10"7"-112"0,3 0-4 15,1 4 164-15,3 3-108 16,10 12 36-16,-1 8-68 16,9 7-28-16,-9 7-12 15,0 1 8-15,1-4-8 0,-1 0 40 16,0-8-24-16,1-7 20 16,3-16-24-16,9-7 28 15,-4-23-32-15,0-11-136 16,17-15 64-16,-1 0-536 15</inkml:trace>
      </inkml:traceGroup>
      <inkml:traceGroup>
        <inkml:annotationXML>
          <emma:emma xmlns:emma="http://www.w3.org/2003/04/emma" version="1.0">
            <emma:interpretation id="{6BCFA5FD-5CBA-446E-8A4F-6DB823EBA537}" emma:medium="tactile" emma:mode="ink">
              <msink:context xmlns:msink="http://schemas.microsoft.com/ink/2010/main" type="line" rotatedBoundingBox="6632,15188 15635,14187 15763,15338 6760,16339">
                <msink:destinationLink direction="with" ref="{5D193ADA-05F5-450D-9D7F-0F74D0C317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CECC35-D829-4AAD-A478-CD8318971C85}" emma:medium="tactile" emma:mode="ink">
                <msink:context xmlns:msink="http://schemas.microsoft.com/ink/2010/main" type="inkWord" rotatedBoundingBox="6685,15667 7171,15613 7200,15871 6714,15925"/>
              </emma:interpretation>
            </emma:emma>
          </inkml:annotationXML>
          <inkml:trace contextRef="#ctx0" brushRef="#br0" timeOffset="424377.7049">2265 15129 288 0,'-12'0'108'0,"-1"8"-84"0,-4-8-4 0,4 3-4 15,-13 9-12-15,-8-8 52 16,-12-1-32-16,-6 1 96 0,1 0-68 16,0-4 20-16,9-4-40 15,3 0 40-15,10 4-40 16,7 0 12-16,5 8-28 16,4 3 20-16,9 12-24 0,4 7-12 15,17 16-4-15,5-1 4 16,7 1 0-16,1-1-556 15</inkml:trace>
        </inkml:traceGroup>
        <inkml:traceGroup>
          <inkml:annotationXML>
            <emma:emma xmlns:emma="http://www.w3.org/2003/04/emma" version="1.0">
              <emma:interpretation id="{D4DE1DE9-E494-4F94-8229-ACD94D99D907}" emma:medium="tactile" emma:mode="ink">
                <msink:context xmlns:msink="http://schemas.microsoft.com/ink/2010/main" type="inkWord" rotatedBoundingBox="9027,14922 9310,14890 9352,15265 9069,15297"/>
              </emma:interpretation>
              <emma:one-of disjunction-type="recognition" id="oneOf35">
                <emma:interpretation id="interp39" emma:lang="" emma:confidence="1">
                  <emma:literal>L</emma:literal>
                </emma:interpretation>
                <emma:interpretation id="interp40" emma:lang="" emma:confidence="0">
                  <emma:literal>(</emma:literal>
                </emma:interpretation>
                <emma:interpretation id="interp41" emma:lang="" emma:confidence="0">
                  <emma:literal>1</emma:literal>
                </emma:interpretation>
                <emma:interpretation id="interp42" emma:lang="" emma:confidence="0">
                  <emma:literal>l</emma:literal>
                </emma:interpretation>
                <emma:interpretation id="interp43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23542.7969">4148 14418 508 0,'8'-4'188'16,"-8"8"-148"-16,0-1-8 0,-8 16 44 16,8 8-4-16,-9 11-36 15,9 7 28-15,0 4-40 16,9 0 4-16,3-7-16 0,10-8 36 16,-1-7-24-16,-4-8 32 15,13-8-32-15,-9-11 20 16,13-8-24-16,-4-3-248 15,12-12 124-15,18-11-436 16</inkml:trace>
        </inkml:traceGroup>
        <inkml:traceGroup>
          <inkml:annotationXML>
            <emma:emma xmlns:emma="http://www.w3.org/2003/04/emma" version="1.0">
              <emma:interpretation id="{60745C1D-4DA2-444D-B058-2B19BE07224C}" emma:medium="tactile" emma:mode="ink">
                <msink:context xmlns:msink="http://schemas.microsoft.com/ink/2010/main" type="inkWord" rotatedBoundingBox="10938,14856 11415,14803 11457,15173 10979,1522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22852.4641">6507 14300 416 0,'-9'0'152'0,"-4"8"-116"0,-17-1-12 16,13-3 20-16,-4 11-28 16,-13-3 4-16,4-1-12 15,-17-3 48-15,1-1-32 16,-5-3 32-16,4 0-28 15,4-1 16-15,9 5-24 16,13 0 8-16,-1 3-16 0,18 8 28 16,13 7-24-16,8 12 20 15,4 8-20-15,5 18-24 16,-1-11 0-16,-4 4-576 16</inkml:trace>
        </inkml:traceGroup>
        <inkml:traceGroup>
          <inkml:annotationXML>
            <emma:emma xmlns:emma="http://www.w3.org/2003/04/emma" version="1.0">
              <emma:interpretation id="{2AAAEDDE-A6AF-4A90-8A98-2A6CD6B3167E}" emma:medium="tactile" emma:mode="ink">
                <msink:context xmlns:msink="http://schemas.microsoft.com/ink/2010/main" type="inkWord" rotatedBoundingBox="13537,14752 13825,14720 13862,15050 13573,15082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22237.3029">8712 14255 320 0,'-4'-15'120'0,"4"15"-96"0,4 0-4 0,-4 0 16 15,-8 3-24-15,-1 1 136 16,-3 4-80-16,-1 7 56 15,0 4-68-15,9 7 20 16,-5 8-44-16,9 8 60 16,9 0-52-16,12-1 36 0,0-7-44 15,1-7 8-15,7-4-24 16,10-16 52-16,8-14-36 16,12-1-324-16,1-19 160 15</inkml:trace>
        </inkml:traceGroup>
        <inkml:traceGroup>
          <inkml:annotationXML>
            <emma:emma xmlns:emma="http://www.w3.org/2003/04/emma" version="1.0">
              <emma:interpretation id="{05BEB0D7-2A80-476D-A6CE-8F780B53B5B7}" emma:medium="tactile" emma:mode="ink">
                <msink:context xmlns:msink="http://schemas.microsoft.com/ink/2010/main" type="inkWord" rotatedBoundingBox="15468,15050 15727,15021 15763,15338 15503,15367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21711.8241">10833 14645 288 0,'-34'-12'108'0,"4"1"-84"0,0-4-4 15,9 3 128-15,-13 1-84 16,-4-4 88-16,4 4-88 16,12 3 4-16,1 4-44 15,12 4-4-15,9 8-12 16,5 7-8-16,12 8 4 0,-9 3-4 15,14 4 0-15,-1 4-20 16,-8 1 12-16,4-5 56 16,4 0-24-16,-17-3-204 15,5-5 96-15,-14 5-348 16</inkml:trace>
        </inkml:traceGroup>
      </inkml:traceGroup>
    </inkml:traceGroup>
    <inkml:traceGroup>
      <inkml:annotationXML>
        <emma:emma xmlns:emma="http://www.w3.org/2003/04/emma" version="1.0">
          <emma:interpretation id="{9FF07DC6-8C3A-4D73-96B5-49F351A1598F}" emma:medium="tactile" emma:mode="ink">
            <msink:context xmlns:msink="http://schemas.microsoft.com/ink/2010/main" type="paragraph" rotatedBoundingBox="1378,15651 12572,16382 12410,18859 1216,18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3013F4-CD78-4274-BC72-E8A6F9555B86}" emma:medium="tactile" emma:mode="ink">
              <msink:context xmlns:msink="http://schemas.microsoft.com/ink/2010/main" type="line" rotatedBoundingBox="1378,15651 12571,16383 12410,18859 1216,18128"/>
            </emma:interpretation>
          </emma:emma>
        </inkml:annotationXML>
        <inkml:traceGroup>
          <inkml:annotationXML>
            <emma:emma xmlns:emma="http://www.w3.org/2003/04/emma" version="1.0">
              <emma:interpretation id="{1DA4E244-5CDC-4B76-AFA0-A43357B917A6}" emma:medium="tactile" emma:mode="ink">
                <msink:context xmlns:msink="http://schemas.microsoft.com/ink/2010/main" type="inkWord" rotatedBoundingBox="1300,16841 3326,16973 3287,17568 1261,17436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12163.689">-3275 16446 92 0,'-12'-38'32'0,"7"27"-24"0,-7-4 0 16,3 7 12-16,-4-3-12 16,-4 3-40-16,-4 8 20 15,0 0 20-15,-5 8-4 0,-4 19 204 16,-8 7-116-16,0 7 156 16,-1 20-140-16,5-1 40 15,9-3-84-15,8 0 16 16,17 0-48-16,13-1 8 15,21-6-24-15,0-9 28 0,12-10-28 16,23-20 32-16,16-11-32 16,4-11 40-16,1-8-32 15,-9-4-24-15,-9-4 0 16,-12-3-124-16,-18 0 68 16,-16 0-120-16,-9-1 100 15,-9 1 32-15,-12 11 24 16,-17 12 20-16,-1 7 0 15,-7 11 44-15,-1 0-24 0,-4 4 36 16,0 4-32-16,8 0-4 16,9-4-12-16,4-3 20 15,13-5-16-15,13 1-12 16,8-1-4-16,9-10-40 16,13-1 24-16,-1-4-100 15,-8-7 68-15,5 0 8 16,-1-4 24-16,-4 4 8 15,-4 4 4-15,-5 7 120 16,1 0-60-16,-5 8 52 16,1 7-64-16,-10-3-4 15,1-1-20-15,4 5-4 16,-4-5-4-16,8-3 36 0,1 0-20 16,7-4-40-16,1-4 8 15,8-4-112-15,1 1 64 16,-9-8-124-16,-1-8 100 15,-3 8 12-15,4 0 44 16,-5 3 16-16,1 9 8 16,4 6 112-16,-1 1-60 15,14 4 52-15,8-4-64 16,13-4 8-16,-4 0-32 16,4-4 20-16,-9 4-24 15,-13 0 12-15,-12 0-12 16,-8-4 20-16,-14 0-20 0,-8 0-40 15,-17-3 16-15,-4 3-44 16,-9-3 36-16,0 7-36 16,0 0 32-16,9 7 0 15,4 1 16-15,13 3-12 16,8 4 12-16,13-7 84 16,17-1-44-16,13 1 16 15,-4-1-28-15,8-3 24 16,-9-4-28-16,-3 0 4 15,-14 0-12-15,-8-4-24 16,0 1 8-16,-13-5-92 16,-12-3 52-16,-5-1 4 15,-4 1 28-15,-4-4 12 16,-5 0 4-16,5 3 120 16,4 5-64-16,4 3 32 15,9-4-52-15,4 8-4 0,13 8-20 16,12 7 20-16,9-3-20 15,5 6-276-15,3-2 140 16</inkml:trace>
        </inkml:traceGroup>
        <inkml:traceGroup>
          <inkml:annotationXML>
            <emma:emma xmlns:emma="http://www.w3.org/2003/04/emma" version="1.0">
              <emma:interpretation id="{9DCFDB01-7802-409A-ABAC-BF52908CE678}" emma:medium="tactile" emma:mode="ink">
                <msink:context xmlns:msink="http://schemas.microsoft.com/ink/2010/main" type="inkWord" rotatedBoundingBox="4740,17218 7432,17652 7284,18568 4592,18133">
                  <msink:destinationLink direction="with" ref="{5D193ADA-05F5-450D-9D7F-0F74D0C31710}"/>
                </msink:context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25540.1163">47 17173 300 0,'25'-11'112'0,"-20"3"-88"0,3-7-8 0,-8 7 100 16,-8 1-68-16,3 3 104 0,-12-4-88 15,-8 1 52-15,-5 7-72 16,-8 7-12-16,-1 12-20 16,-3 8 8-16,-1 7-12 0,5 4 4 15,8-4-4-15,5 4 4 16,12-8-8-16,13-3 52 15,13-5-32-15,12-7-12 16,13-11-4-16,13-11 24 16,13-5-16-16,4-3-12 15,-8-4-8-15,-5-19-4 16,-16 0 0-16,-18-11-12 16,-21 8 12-16,-8 3-12 15,-22 15 8-15,-13 8-8 16,-4 4 8-16,5 14 8 15,12 9 4-15,9 3-616 16</inkml:trace>
          <inkml:trace contextRef="#ctx0" brushRef="#br0" timeOffset="428737.596">571 17404 520 0,'-17'30'192'0,"12"-3"-152"0,-12 26-8 0,13-23 88 0,0 15-72 16,0 1 76-16,4-5-68 15,-5-6 24-15,5-9-48 16,0-7 36-16,0-11-40 0,5-16 20 16,-1-15-28-16,4-18 8 15,1-9-16-15,4-3-24 16,4-3 4-16,0-9-40 15,-5 1 28-15,1 3-36 16,0 1 32-16,-5 18 0 16,1 12 16-16,-5 11 60 15,-4 19-28-15,5 23 76 32,3 11-52-32,5 0 28 0,8 7-44 0,0 1-28 0,9-4-4 15,0-4 52-15,4-7-28 16,-4-5 88-16,0-14-64 15,-9-12 64-15,-4-15-60 16,4 0 60-16,-4-15-64 16,5-19-16-16,-1-23-20 15,-4-11-12-15,-4 4 4 16,0 11-148-16,8 15 80 16,-8 12-316-16,4 15 212 15</inkml:trace>
          <inkml:trace contextRef="#ctx0" brushRef="#br0" timeOffset="429804.1757">1239 17525 560 0,'-4'0'208'0,"8"0"-164"0,0 0-8 0,-4 0 92 16,17 4-76-16,-4 0 32 16,9-4-48-16,-1 3-40 15,4-3 0-15,9 0 16 0,5-3-4 16,3-1-12-16,-8-4 0 0,-4 5 40 15,0-1-24-15,-13-4-28 16,0 1 8-16,-13-5 8 16,-8-3 4-16,-4 4 8 15,-14-4-8-15,-3 3-12 16,-14 1 4-16,5 3 20 16,-8 5-8-16,3 6-20 15,1 5 4-15,0 7 12 16,4 8 0-16,4 11 60 15,9 11-36-15,8 8 24 16,4 0-32-16,5-4 28 16,13-7-32-16,3-4 32 15,14-12-32-15,8-3 40 16,9-8-32-16,8-3-144 16,4-9 64-16,0-14-264 15,-8 3 180-15,0-14-236 16,-9-5 216-16,1-7-20 15,-5 0 108-15,-13 0 180 16,-4 4-56-16,0 3 192 16,0-7-136-16,-4 4 56 15,4 7-96-15,-17 1 68 16,8 3-80-16,5 11 24 16,-8 0-44-16,7 8-4 0,-7 8-20 15,-5 7 36-15,8 12-24 16,-4 3-40-16,9 12 8 15,-4-5 8-15,8-3 4 0,0-7 24 16,4-8-16-16,9 0 4 16,-5-19-8-16,1-8 28 15,-5-11-20-15,0-11-24 16,-4 0 4-16,1-4-60 16,-10-4 32-16,1 15-64 15,-9 0 56-15,-9 8 8 16,9 12 20-16,0 10 108 15,9 12-52-15,8 7 80 16,8 16-72-16,9 4 8 16,13-5-36-16,-13-7 40 15,9-11-36-15,4-15 28 16,-18-16-28-16,5-11 0 16,-8-15-16-16,-9-8 12 15,-9-3-16-15,-8-1 16 16,-4-3-16-16,-4-4-108 0,-5 8 52 15,0 3-24-15,5 12 44 16,3 11-276-16,18 11 168 16</inkml:trace>
        </inkml:traceGroup>
        <inkml:traceGroup>
          <inkml:annotationXML>
            <emma:emma xmlns:emma="http://www.w3.org/2003/04/emma" version="1.0">
              <emma:interpretation id="{063C5560-214E-4487-8002-46A507121442}" emma:medium="tactile" emma:mode="ink">
                <msink:context xmlns:msink="http://schemas.microsoft.com/ink/2010/main" type="inkWord" rotatedBoundingBox="7722,16669 10145,16827 10022,18704 7599,18545">
                  <msink:destinationLink direction="with" ref="{5D193ADA-05F5-450D-9D7F-0F74D0C31710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32131.2488">3666 17457 416 0,'0'-8'152'0,"-4"8"-116"0,-4 0-12 16,3 8 56-16,5-4-48 16,-8 11 104-16,4 0-80 15,-5 12 36-15,1-5-52 16,8 1 12-16,0 7-32 16,4-3 0-16,-4-5-12 0,21-18 20 15,0-8 4 1,5-11-20-16,4-4-160 15,0-7 76-15,-5 3-104 16,1-3 104-16,-14 3 0 16,5 4 44-16,-12-4 116 0,-5 12-48 15,-5 3 136-15,-3 8-100 16,-1 0 60-16,5 8-76 16,4 3-16-16,4 12-28 15,5-12-12-15,12 12 0 16,9-8 40-16,0 0-24 15,4-7-80-15,-4-8 32 16,8-4-60-16,-12-11 48 16,-5 11-24-16,-4-11 40 15,-4-4-16-15,-5 4 24 0,1 0-16 16,-9-4 16-16,4 8 52 16,-4 7-16-16,0 4 68 15,0 0-48-15,8 7 64 16,5 9-64-16,4 6 0 15,-4 9-24-15,4-5-4 16,-4-7-4-16,0 0 20 16,-5 0-16-16,1-12 32 15,3-7-28-15,-3-7 12 16,4-5-16-16,4-7 12 16,-4 1-16-16,-1-5-100 15,5-4 48-15,0 1-32 16,5-1 40-16,-10 12 4 15,10 4 20-15,8 3 24 16,-9 8-4-16,0 8 40 0,0 3-24 16,9 8-4-16,4 8-12 15,5-5-8-15,3 1 4 16,5-4 20-16,0-4-12 16,-5-4 4-16,-3-7-8 15,-5-4 20-15,-9-11-16 16,1 0-4-16,-9-5-4 15,-13-2-16 1,1-1 8-16,-18-15-60 16,4 11 36-16,-16-4-4 15,3 12 16-15,-16 4 12 16,8 7 4-16,-8 8 52 16,12 7-28-16,9 8 0 0,0 8-16 15,17 3 20-15,9-4-16 16,8 1-4-16,13-12-4 15,-1-4 72-15,1-11-40 0,0-11-32 16,0 0-4-16,-5-12 4 16,-3-4 0-16,-1-7-28 15,-4-11 12-15,-4-12-32 16,-5-15 28-16,-3-3-12 16,-10 6 16-16,1 16 8 15,0 16 4-15,0 14 44 16,-5 19-24-16,5 27 96 15,0 26-64-15,-1 15 28 16,1-3-44-16,4-1-12 16,4-3-16-16,1-4 20 0,-1-4-16 15,4-11-12-15,-3 0-4 16,-1-11-280-16,-4-8 156 16,-4-12-476-1,-5-3 340-15,1-4-100 16</inkml:trace>
          <inkml:trace contextRef="#ctx0" brushRef="#br0" timeOffset="432420.8417">5199 16863 436 0,'-25'0'160'0,"25"7"-124"0,0-3-8 16,4 4 140-16,0-1-96 16,1 20 120-16,-1 7-108 15,-4 23 64-15,-4 18-88 16,-5 1 64-16,-4-8-68 0,0-11-4 16,-4 11-32-16,5-15 4 15,3-4-12-15,1 0-156 16,3-11 76-16,5-15-464 15,13-8 292 1,8-11-164-16</inkml:trace>
          <inkml:trace contextRef="#ctx0" brushRef="#br0" timeOffset="430314.1049">3091 17139 508 0,'-17'-38'188'0,"9"34"-148"0,-1 1-8 15,5 10 88-15,-4 12-72 16,-5 19 88-16,0 15-80 16,-4 7 52-16,-4 12-64 15,-1 27 16-15,1 18-40 0,4-11 16 0,-4-7-20 16,21-20 8-16,0-15-12 15,8-11 20-15,9-11-20 16,9-8 24-16,4-15-24 16,4-11-64-16,0-16 24 15,-4-15-32-15,-13-18 36 16,-9-12 20-16,-16-15 4 16,-14-1 56-16,-16 5-32 15,-13 11 96-15,-9 4-68 16,-3 11-4-16,7 4-32 15,9 15-56-15,18 4 24 16,24 7-412-16,27 8 236 16,12 15-388-16</inkml:trace>
          <inkml:trace contextRef="#ctx1" brushRef="#br0" timeOffset="171313.2359">2972 16272 0,'0'0'16,"0"0"0,-72-72-1,55 42 1</inkml:trace>
          <inkml:trace contextRef="#ctx0" brushRef="#br0" timeOffset="430779.9201">3496 17476 632 0,'0'-19'236'0,"-4"11"-184"0,-13-7-16 0,17 4 88 15,-5 7-76-15,-3-3 0 16,-1-1-32-16,-3 4-4 16,-5 4-4-16,-9 4-8 0,-4 7 4 15,-8 8 48-15,-5 4-28 16,5 11 24-16,8 0-28 15,5 0 28-15,8 0-32 16,12-11 4-16,14-4-12 16,12-12 28-16,9-14-20 0,4-5 20 15,0-6-20-15,0-5 20 16,-4 0-24-16,-9-3-4 16,-8 3-4-16,-9 4-192 15,1 4 104-15,-5 4-272 16,0 11 200-16,0 18-316 15</inkml:trace>
        </inkml:traceGroup>
        <inkml:traceGroup>
          <inkml:annotationXML>
            <emma:emma xmlns:emma="http://www.w3.org/2003/04/emma" version="1.0">
              <emma:interpretation id="{D2346879-9866-4405-AAF1-A170B5892B4F}" emma:medium="tactile" emma:mode="ink">
                <msink:context xmlns:msink="http://schemas.microsoft.com/ink/2010/main" type="inkWord" rotatedBoundingBox="10300,17390 11410,17463 11374,18012 10264,17940"/>
              </emma:interpretation>
              <emma:one-of disjunction-type="recognition" id="oneOf42">
                <emma:interpretation id="interp50" emma:lang="" emma:confidence="1">
                  <emma:literal>and</emma:literal>
                </emma:interpretation>
                <emma:interpretation id="interp51" emma:lang="" emma:confidence="0">
                  <emma:literal>ad</emma:literal>
                </emma:interpretation>
                <emma:interpretation id="interp52" emma:lang="" emma:confidence="0">
                  <emma:literal>aid</emma:literal>
                </emma:interpretation>
                <emma:interpretation id="interp53" emma:lang="" emma:confidence="0">
                  <emma:literal>md</emma:literal>
                </emma:interpretation>
                <emma:interpretation id="interp54" emma:lang="" emma:confidence="0">
                  <emma:literal>end</emma:literal>
                </emma:interpretation>
              </emma:one-of>
            </emma:emma>
          </inkml:annotationXML>
          <inkml:trace contextRef="#ctx0" brushRef="#br0" timeOffset="433647.9288">5557 17370 548 0,'-26'-19'204'0,"26"19"-156"0,-8-15-16 0,-1 11 52 15,1 0-52-15,4 0 4 16,-1 8-20-16,-3-4-4 16,4 0-4-16,-1 8-32 0,1-1 12 15,0 1 32-15,0 0-12 16,-5-1 52-16,-4 1-32 0,1 3 28 16,-6-3-28-16,1-1 0 15,0-3-16 1,5-4 0-16,3 8-4 0,5-8-32 15,4 0 12-15,0 0-20 16,0 0 16-16,8 0 8 16,5 3 8-16,0 1 8 15,0 0-4-15,4-4-12 16,0 0 4-16,4 0 12 16,-4 0-4-16,0 0-4 15,0 0 4-15,0 0 12 16,0 0-8-16,-4 0-108 15,-4-4-44 1,-5-3 72-16,-4-1-36 16,0-3 68-16,4 3 64 15,-4 8-8-15,4 0 84 0,-4 0-56 16,9 8 76 0,-1 3-68-16,5 4 60 0,0-11-60 15,4 15-12-15,0-12-24 16,0 1 16-16,0-8-20 15,0 0 32-15,-4-4-28 16,0 0-120-16,-5-3 56 16,-4-1-72-16,-4-3 72 15,0-8-84 1,0 8 76-16,0-1 36 16,0 5 16-16,5-5 60 15,7 9-32-15,5 3 140 16,9 3-92-16,8 5 64 0,4-1-76 15,5 1-8-15,4 7-32 16,-5-3 16-16,-3-1-24 16,-5 0 12-16,-9-3-12 0,1-1-120 15,-5-7 56-15,-4 0-136 16,-8 0 104-16,-1 0-40 16,1-3 76-16,-9-5 60 31,4 4-4-31,-4-7 4 15,9 11-8-15,-1-11 40 16,5 3-24-16,4 0-20 16,4 5 0-16,0-9 36 15,5 8-24-15,12-7 0 0,-4 0-8 0,-4-1-92 16,-9 5 48-16,-8 3-12 16,-4 0 32-16,-14-3-4 0,-3-1 12 15,-9 1 8 1,0 3 4-16,-9-8 44 15,9 12-24-15,-8-7 60 16,8 3-44-16,0 0 36 16,0 4-40-16,4 8 0 15,0 3-20-15,5 4 12 16,-1 0-16-16,5 1 4 0,-5-1-4 16,9 0-8-16,-4 0 4 0,0-4 12 15,0-3-8 1,4 3 16-16,-5-3-16 0,5-8-92 15,0 0 48-15,9 0-16 16,-1-8 32-16,9-3-24 16,5-4 28-1,-5-12-48-15,4-14 36 0,0-9-12 16,1-3 24-16,-5-3 16 16,-9 6 4-16,-8 9 16 31,4 7-12-31,-12 0 84 15,4 11-48-15,-5 4 76 0,1 8-68 16,-1 11 72-16,1 11-72 16,3 12 80-16,5 26-76 15,0 8 44-15,9 15-60 0,4-8 16 0,-1-11-36 16,5-8 16-16,0-3-20 16,0-8-96-16,0-4 44 15,-4-11-360 1,4 4 220-16</inkml:trace>
        </inkml:traceGroup>
        <inkml:traceGroup>
          <inkml:annotationXML>
            <emma:emma xmlns:emma="http://www.w3.org/2003/04/emma" version="1.0">
              <emma:interpretation id="{5218C6A4-F866-4127-A755-291C0F4FF052}" emma:medium="tactile" emma:mode="ink">
                <msink:context xmlns:msink="http://schemas.microsoft.com/ink/2010/main" type="inkWord" rotatedBoundingBox="12557,16382 12572,16383 12570,16398 12556,16397">
                  <msink:destinationLink direction="with" ref="{5D193ADA-05F5-450D-9D7F-0F74D0C31710}"/>
                </msink:context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1" brushRef="#br0" timeOffset="114367.2429">7648 15879 0,'0'0'15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8:13.8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65A2B2-D340-4E0F-B57A-8A622D1C35D7}" emma:medium="tactile" emma:mode="ink">
          <msink:context xmlns:msink="http://schemas.microsoft.com/ink/2010/main" type="writingRegion" rotatedBoundingBox="17275,6512 21179,4431 21901,5786 17998,7867"/>
        </emma:interpretation>
      </emma:emma>
    </inkml:annotationXML>
    <inkml:traceGroup>
      <inkml:annotationXML>
        <emma:emma xmlns:emma="http://www.w3.org/2003/04/emma" version="1.0">
          <emma:interpretation id="{D88DE535-2BA9-4F98-BDF2-EAD1DA966E4D}" emma:medium="tactile" emma:mode="ink">
            <msink:context xmlns:msink="http://schemas.microsoft.com/ink/2010/main" type="paragraph" rotatedBoundingBox="17275,6512 21179,4431 21901,5786 17998,7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4EEBDE-590F-4817-BEC3-894B30B7457A}" emma:medium="tactile" emma:mode="ink">
              <msink:context xmlns:msink="http://schemas.microsoft.com/ink/2010/main" type="line" rotatedBoundingBox="17275,6512 21179,4431 21901,5786 17998,7867"/>
            </emma:interpretation>
          </emma:emma>
        </inkml:annotationXML>
        <inkml:traceGroup>
          <inkml:annotationXML>
            <emma:emma xmlns:emma="http://www.w3.org/2003/04/emma" version="1.0">
              <emma:interpretation id="{D813A70C-D604-4BFD-80DD-D784540E91E1}" emma:medium="tactile" emma:mode="ink">
                <msink:context xmlns:msink="http://schemas.microsoft.com/ink/2010/main" type="inkWord" rotatedBoundingBox="17275,6512 19788,5172 20477,6464 17964,78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13013 6335 340 0,'0'-11'128'0,"0"11"-100"0,0 0-8 0,0 0 112 16,0 0-76-16,-8-7 24 16,-1 7-48-16,-4-8 24 15,9 16-32-15,-17-8-4 16,8 7-12-16,-12 1 48 15,7 7-32-15,-11 4 52 16,16 7-44-16,-17-7 48 16,0 11-48-16,5-3 36 15,-1 3-36-15,5 0 24 16,4 0-28-16,0 0-8 16,17 1-12-16,13-5 20 15,4-3-16-15,4-8 12 16,0-4-12-16,9-11 12 15,0 4-16-15,-9-12 16 16,13 1-16-16,-13-8-12 16,1 0 0-16,-5-4 20 0,4 4-8 0,-12-1-12 15,3 5 0-15,-12 4-16 16,9 3 12 0,-9 4-32-16,0 7 24 15,0 1-4-15,4 7 12 0,13 4 24 16,4 4-8-16,1-5 16 15,8 5-16-15,12-8-4 16,1 0 0-16,-5-7 12 16,5 3-8-16,-1-11-4 15,-12 4 0-15,0-8-4 16,0 4 0-16,-9-7 44 16,0-5-24-16,-8-3 36 15,4 4-32-15,-13-8 56 16,13 8-44-16,-17-12-16 15,13 8-12-15,-13-8 0 16,0 4-4-16,0-7-4 16,0 7 4-16,-4-11 4 15,-5 7-4-15,1-7-4 16,8 7 4-16,-9-7-112 16,9 15 60-16,0-11-360 15,9 11 228-15</inkml:trace>
          <inkml:trace contextRef="#ctx0" brushRef="#br0" timeOffset="1579.7622">13839 6236 404 0,'0'-4'148'0,"9"0"-112"0,-9 1-12 15,0-1 136 1,4 4-92-16,5-8 60 16,-1 4-72-16,5-3 12 15,4 3-40-15,4-7 44 16,0 7-40-16,1-7 28 15,-1 7-32-15,0-4 16 16,1 4-24-16,-5-3-16 16,-5 3-8-16,5-4-24 15,-4 8 16-15</inkml:trace>
          <inkml:trace contextRef="#ctx0" brushRef="#br0" timeOffset="289.7738">13754 6028 756 0,'21'-15'280'0,"-21"15"-216"0,34-12-20 0,-12 12 76 16,-5 4-76-16,4 4-20 16,-8 7-12-16,-5 4-4 15,-8 3-4-15,-8 5-4 16,4-1 4-16,-13-3 64 16,4-1-36-16,-4-7 104 15,13-3-80-15,8-8 20 16,4-4-44-16,22-8-32 15,0 4 0-15</inkml:trace>
          <inkml:trace contextRef="#ctx0" brushRef="#br0" timeOffset="2160.909">14827 4718 436 0,'0'-11'160'0,"0"11"-124"0,0-4-8 16,-8 0 176 0,16 8-116-16,-8-4 44 15,0 0-80-15,0 0 32 16,4 4-48-16,5 0 32 16,-1 7-36-16,5 8 16 0,9 7-28 0,16 20 44 15,4 3-36 1,10 23 20-16,-6 0-28 0,-3 22 0 15,-9-10-12-15,-21 37 4 16,-5-4-8-16,-33 16 16 16,-1-20-12-16,-25 20 32 15,0-20-24-15,-21 5-24 16,21-20 4-16,-13-11 0 16,13-19 4-16,-1-11-116 15,23-15 64-15,-14-12-164 16,30-7 120-16,1-8-472 15,7 0 316-15</inkml:trace>
        </inkml:traceGroup>
        <inkml:traceGroup>
          <inkml:annotationXML>
            <emma:emma xmlns:emma="http://www.w3.org/2003/04/emma" version="1.0">
              <emma:interpretation id="{4B37F61B-0ACA-4A38-A432-8DA5760DC8A1}" emma:medium="tactile" emma:mode="ink">
                <msink:context xmlns:msink="http://schemas.microsoft.com/ink/2010/main" type="inkWord" rotatedBoundingBox="20315,5317 21355,4762 21901,5786 20861,6341"/>
              </emma:interpretation>
            </emma:emma>
          </inkml:annotationXML>
          <inkml:trace contextRef="#ctx0" brushRef="#br0" timeOffset="2808.126">16160 5074 808 0,'26'-34'300'0,"-26"34"-232"0,34-42-20 16,-17 16 140 0,0 11-112-16,-5-12 8 15,14-3-56-15,-13 3 0 16,8 5-16-16,-17-12-16 0,-4 15 0 0,-21-4 4 15,8 15 0-15,-17-3 8 16,13 3-4-16,-21 1-36 16,17 7 16-16,-17 0-4 15,3 0 12-15,6 7 8 16,7-3 0-16,-7 4-20 16,11-1 12-16,6 8-12 15,-1 1 8-15,4 14-8 16,-3 0 8-16,-1 16 24 15,0-1-4-15,0 8 4 16,9 0-4-16,-9 0 4 16,1-4-8-16,3 4-4 15,0-4 4-15,-3 8-4 16,7-4 0-16,-3-4 8 16,4-3-4-16,-1-5 16 15,5-7-12-15,0-7-4 16,0-1 0-16,0 1 12 15,0-8-8-15,0-8 24 16,9 1-20-16,-1-5 24 16,5 5-24-16,-4-5 12 15,4 1-12-15,12-8 20 16,-8 7-20-16,13-7-12 16,-5 4-4-16,5 4 12 15,0-1-4-15,-4 1-92 16,-1-8 52-16,-8 0-132 0,0 0 96 0,-12 0-88 15,7-8 92 1,-3-3-292-16,-5 3 200 0</inkml:trace>
          <inkml:trace contextRef="#ctx0" brushRef="#br0" timeOffset="3230.4085">15841 5259 580 0,'-9'-3'216'0,"9"3"-168"0,13 3-12 16,-9-3 164-1,0 0-116-15,1 0 88 16,7 0-100-16,1 0 52 16,4 4-72-16,0-4 40 15,0 4-52-15,17-4 8 16,-4 4-32-16,9-4 20 15,3 0-24-15,1-4 4 0,-1 4-8 0,1-8 4 16,-5 8-8-16,-8 0-4 16,0-3 4-16,-9-5-24 15,-8 0 12-15,4 1-172 16,-4 7 100-16</inkml:trace>
          <inkml:trace contextRef="#ctx0" brushRef="#br0" timeOffset="4160.5775">15887 4563 464 0,'0'-8'176'0,"0"8"-140"0,5 0-8 0,-5 0 224 16,8 0-144-16,-3-7 72 16,12 14-108-16,4-14 84 15,0 7-92-15,9-8 32 16,8 4-56-16,9-11 48 16,4 4-52-16,13-4-24 15,0 7-12-15,4-7 16 16,-13 7-8-16,1 1-4 15,-14 3 0-15,-16-3 4 16,-5 7-4-16,-12-4-28 16,4 8 12-16,-18-4-208 15,-3 3 124-15,-14 1-392 16,10 4 272-16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8:46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BED178-5559-4D72-9DA0-EA099A225FE4}" emma:medium="tactile" emma:mode="ink">
          <msink:context xmlns:msink="http://schemas.microsoft.com/ink/2010/main" type="inkDrawing" rotatedBoundingBox="6939,7798 9469,7696 9471,7758 6942,7860" semanticType="underline" shapeName="Other">
            <msink:sourceLink direction="with" ref="{A16FD2B5-C47F-483C-BFC4-D5315BFDF864}"/>
          </msink:context>
        </emma:interpretation>
      </emma:emma>
    </inkml:annotationXML>
    <inkml:trace contextRef="#ctx0" brushRef="#br0">25 94 456 0,'-13'0'168'0,"13"0"-128"0,-9 0-16 0,5 0 104 16,8 0-76-16,-4 0 84 16,0 0-76-16,5 4 76 15,-1 0-80-15,0-4 44 16,5 3-60-16,-1 1 32 15,5 0-40-15,0-4 0 16,0 0-20-16,4 7 12 16,0-7-16-16,4 0 4 15,4 16-4-15,10-13-8 16,3 5 4-16,17-12 12 16,1 4-8-16,50-7 32 15,5-1-24-15,42-7 12 16,-4 7-16-16,26-3 12 15,-18 3-16-15,39-7 4 16,-13 8-4-16,5 3-8 16,-44-4 4-16,1 1 20 0,-26 7-12 15,-25-15 12-15,-9 11-12 0,-21-4 12 16,-26 8-16-16,-4 0-4 16,-16 0 0-16,-6-7-156 15,-3 7 84-15,-1-8-220 16,-3 16 164-16,-10-8-508 15,5 7 356-15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8:12.2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0DF7FF-169C-426D-9E77-CEC3BD84CDEC}" emma:medium="tactile" emma:mode="ink">
          <msink:context xmlns:msink="http://schemas.microsoft.com/ink/2010/main" type="inkDrawing" rotatedBoundingBox="17124,6317 19721,6184 19723,6220 17126,6353" shapeName="Other"/>
        </emma:interpretation>
      </emma:emma>
    </inkml:annotationXML>
    <inkml:trace contextRef="#ctx0" brushRef="#br0">12221 5838 404 0,'-4'0'148'0,"4"0"-112"0,0 4-12 0,0-4 152 15,0 0-100-15,0 0 60 16,0 0-80-16,0 0 44 16,0 0-56-16,0 0 32 15,0 0-44-15,0-4 36 16,8 4-40-16,1-3 28 15,-9 6-28-15,8-6 8 16,1 3-20-16,-1-8 28 16,5 8-28-16,-4-4 4 15,-1 8-12-15,-3-8-16 16,3 4 4-16,1-3 20 16,3 3-8-16,1-4 4 15,4 8-4-15,4-4-24 16,1 0 8-16,8 0 12 15,-1 0 0-15,14-4-4 0,0 4 4 16,8-4-4 0,0 4 0-16,4-4 8 0,-4 4-4 0,17-4-4 15,-4 1 4-15,21-5 12 16,1 8-8-16,7-8-20 16,-3 1 4-16,12-4 4 15,-13 7 4-15,35-8 8 16,-9 9-4-16,25-9-28 15,-25 8 12-15,21-11 24 16,-12 15-8-16,-1-11-8 16,-12 11 0-16,-17-4 20 15,-18 8-8-15,-16-4-20 16,0 4 4-16,-26-4-4 16,-9 0 4-16,-3 0-20 15,-5 4 16-15,-9-4-92 16,-4 0 56-16,-4 0-188 15,0 0 132-15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09:47.3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D1771A-1B3C-4B77-8269-5F356D70CDEC}" emma:medium="tactile" emma:mode="ink">
          <msink:context xmlns:msink="http://schemas.microsoft.com/ink/2010/main" type="inkDrawing" rotatedBoundingBox="13842,9522 16313,9646 16309,9716 13839,9592" semanticType="underline" shapeName="Other">
            <msink:sourceLink direction="with" ref="{E2333ED1-6FC8-4AA0-B7EC-0B0ECBC1C7CE}"/>
            <msink:sourceLink direction="with" ref="{3E1871DC-4681-4774-9F15-978630F7D868}"/>
          </msink:context>
        </emma:interpretation>
      </emma:emma>
    </inkml:annotationXML>
    <inkml:trace contextRef="#ctx0" brushRef="#br0">8930 9088 228 0,'12'-7'84'0,"-12"7"-64"0,9-16-8 16,-9 9 136 0,8 3-84-16,-8-4 36 15,5 5-60-15,-5-5-16 16,0 4-12-16,0-3 24 15,0 3-20-15,-5 4 32 0,5 4-32 0,-8 0 32 16,16 7-32 0,-8-4 4-16,5 5-12 0,-5-8 28 15,8 3-20-15,5-3 32 16,8 0-32-16,18-4 4 16,12 0-12-16,21 0 28 15,0 4-20-15,43-1 40 16,9 5-32-16,38-1 4 15,-5 5-16-15,56 3 0 16,-26 0-4-16,5-4-24 16,-22 1 8-16,1-12 40 15,-31 0-20-15,-3-4 16 16,-27 4-16-16,-12-4 0 16,-21 4-4-16,-18-7-140 15,-7 3 76-15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0:12.3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43EF07-DA39-4B6F-96F4-D377FDDB9BD9}" emma:medium="tactile" emma:mode="ink">
          <msink:context xmlns:msink="http://schemas.microsoft.com/ink/2010/main" type="inkDrawing" rotatedBoundingBox="16461,10765 20394,8995 21026,10400 17094,12170" semanticType="strikethrough" shapeName="Other">
            <msink:sourceLink direction="to" ref="{86D14362-3152-4682-AE24-6914EA566E1E}"/>
            <msink:sourceLink direction="from" ref="{DDCB44EE-892B-451F-9C98-715B832A53D9}"/>
            <msink:sourceLink direction="to" ref="{DDCB44EE-892B-451F-9C98-715B832A53D9}"/>
            <msink:sourceLink direction="with" ref="{79D3DB51-5BB2-441E-893E-33A7B05FC7FA}"/>
            <msink:sourceLink direction="with" ref="{424D8F0B-2D55-4423-9774-0ABBE3EBED06}"/>
          </msink:context>
        </emma:interpretation>
      </emma:emma>
    </inkml:annotationXML>
    <inkml:trace contextRef="#ctx0" brushRef="#br0">-5 1118 520 0,'-8'-4'192'0,"8"4"-152"0,51 42-8 0,-17-16 116 16,-9 5-88-16,14 29 80 15,3 4-80-15,1 27-24 16,-9-4-20-16,-4 0 20 15,0-11-20-15,-9-12 56 16,0-11-40-16,-8-11 56 16,0-4-52-16,-13-15 44 15,4-4-44-15,-8-16 24 16,4-3-32-16,-5-22 36 16,5-5-36-16,-4-41-76 15,8 4 24-15,1-23-8 16,3 7 16-16,9-14-48 15,4 10 32-15,1-37-12 16,12 11 28-16,0-22-44 16,-4 22 32-16,-5-26 16 15,9 19 8-15,-4-8 36 16,-4 22-16-16,-1 5 12 16,-3 26-16-16,-1 8 0 0,0 22-4 15,-4 0 28-15,0 16-20 0,-8-1-24 16,3 12 4-16,-3-4-8 15,4 19 4-15,4-7 8 16,4 7 0-16,9 4-12 16,4 3 8-16,47-7 20 15,-4 8-8-15,67-4 24 16,10-1-20-16,54 1-12 16,5 4-4-16,55-1 40 15,-25-3-24-15,34 0 8 16,-22 0-12-16,-3-12-8 15,-27 4 4-15,-16-11 12 16,-34 8-8-16,-18-5 16 16,-38 5-16-16,-33-5-216 15,-14 5 116-15,-30-1-380 16,-16 4 264-16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0:38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516FDB-9CEB-41CC-8CC4-2D557770E29B}" emma:medium="tactile" emma:mode="ink">
          <msink:context xmlns:msink="http://schemas.microsoft.com/ink/2010/main" type="writingRegion" rotatedBoundingBox="3565,12271 6404,10910 6974,12099 4134,13460"/>
        </emma:interpretation>
      </emma:emma>
    </inkml:annotationXML>
    <inkml:traceGroup>
      <inkml:annotationXML>
        <emma:emma xmlns:emma="http://www.w3.org/2003/04/emma" version="1.0">
          <emma:interpretation id="{EDA4A6EE-1E30-4EC8-9169-66F3685D90F9}" emma:medium="tactile" emma:mode="ink">
            <msink:context xmlns:msink="http://schemas.microsoft.com/ink/2010/main" type="paragraph" rotatedBoundingBox="3565,12271 6404,10910 6974,12099 4134,13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B6196-1962-4D51-B3ED-7C1C81E5982C}" emma:medium="tactile" emma:mode="ink">
              <msink:context xmlns:msink="http://schemas.microsoft.com/ink/2010/main" type="line" rotatedBoundingBox="3565,12271 6404,10910 6974,12099 4134,13460"/>
            </emma:interpretation>
          </emma:emma>
        </inkml:annotationXML>
        <inkml:traceGroup>
          <inkml:annotationXML>
            <emma:emma xmlns:emma="http://www.w3.org/2003/04/emma" version="1.0">
              <emma:interpretation id="{01227978-A98A-4AC5-BF34-5DDDE4EBD098}" emma:medium="tactile" emma:mode="ink">
                <msink:context xmlns:msink="http://schemas.microsoft.com/ink/2010/main" type="inkWord" rotatedBoundingBox="3565,12271 6404,10910 6974,12099 4134,13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-451 11545 756 0,'-60'-31'280'0,"47"28"-216"0,0-5-20 0,5 4 128 16,8 4-104-16,0-4 60 16,8-3-72-16,14-1-16 0,12 1-24 15,13-5-4-15,-5 1-4 0,9 0-68 16,-8-5 32-16,17 1-208 15,12 4 132-15</inkml:trace>
          <inkml:trace contextRef="#ctx0" brushRef="#br0" timeOffset="1958.7192">1559 11170 320 0,'-22'-8'120'0,"22"8"-96"0,-8-7-4 15,-1 3 192 1,9 4-120-16,-4-8 68 16,4 5-92-16,4-9-20 15,5 5-32-15,8-5 24 16,-4 9-24-16,16-5 4 0,-7 8-12 0,12-8-8 16,-4 8 4-16,-1-3 4 15,1 6-4-15,-9-3-12 16,9 0 4-16,-17 0 20 15,8 4-8-15,-12 0 16 16,-9 4-16-16,0 3 24 16,-9 4-20-16,-3 8 12 15,-6 3-12-15,-3 12-32 16,8 0 8-16,-16 7 24 16,-1-3-8-16,-4 0 20 15,8-1-16-15,-8-7 16 16,13 0-16-16,0-7-12 15,12-1 0-15,-4-7 4 16,13-4 0-16,9-3 8 16,8 3-4-16,4-4 32 15,5 8-20-15,3-7-12 16,6-1-8-16,-14-3 28 16,0-1-12-16,5-7-84 15,-5 4 40-15,-8-4-68 16,4 0 56-16</inkml:trace>
          <inkml:trace contextRef="#ctx0" brushRef="#br0" timeOffset="2317.835">1375 11389 716 0,'-12'-7'264'0,"12"7"-204"0,8 0-16 16,-4-4 52-16,13 4-60 0,5-4 40 16,8 4-44-16,4 0-20 15,8 4-4-15,5 0-8 16,-4 3 0-16,-1-3-88 16,1 0 48-16</inkml:trace>
          <inkml:trace contextRef="#ctx0" brushRef="#br0" timeOffset="8474.1217">1005 10727 644 0,'-9'-23'236'0,"9"23"-180"0,5-11-20 0,-5-4 80 16,4 11-72-16,0-4 0 16,5 1-28-16,-5-8 24 15,0 15-24-15,-4-8 40 16,5 8-32-16,-5-7 40 15,0 7-36-15,-9 7-4 16,5 1-16-16,-9 7-8 16,4 4 4-16,-3 4 20 15,3 3-12-15,-4 16-4 16,5-8-4-16,-5 7-4 16,9 1 0-16,-9 3 8 0,9 5-4 15,-9 6 24-15,13 9-16 0,-17 3-4 16,13-8-4-16,-13 1-16 15,8-8 8-15,-4-8 48 16,13-3-24-16,-12-12-36 16,3-3 8-16,1-8 20 15,8 0-8-15,0-8-16 16,0 4 4-16,0-11-12 16,0 4 8-16,0-12 24 15,0 4-4-15,8-15-28 16,5 7 8-16,-13-22-32 15,8 3 28-15,1-14-28 16,4 3 24-16,-5-15-24 16,14 15 24-16,-14-11 8 15,13 15 12-15,-8 0-20 16,8 11 12-16,-4 4 20 16,5 4-4-16,-10-4-20 15,10 11 4-15,-5 1 20 16,-4 7-4-16,4 7-12 15,-5 1 0-15,-3-1 28 16,4 12-12-16,-13-3-4 16,0 10-4-16,0-7 40 15,0 4-24-15,-13-4-8 16,4 3-8-16,-12-3-32 16,4-4 16-16,-4-7-32 0,-1 3 28 15,-12-11-4-15,17 0 12 0,-12 0 8 16,16-7 0-16,0-5-12 15,13 9 8-15,0-9 12 16,0 5-4-16,4-1 24 16,5 4-16-16,-1 4 4 15,5 8-8-15,-13 3 12 16,9 4-12-16,-9-3 32 16,8 3-24-16,-8 4 20 15,4 7-20-15,-4-3 0 16,5 0-8-16,3 3 12 15,1 1-12-15,8-1 4 16,-5 1-4-16,-3-5 20 16,8 1-16-16,-4-4-12 15,0-4-4-15,-1-3 12 16,1 6-4-16,-4-10-4 16,-1 0 4-16,-4-5-32 15,5 1 16-15,-5-4-152 16,5 0 88-16,-9-4-248 15,0 4 180-15</inkml:trace>
          <inkml:trace contextRef="#ctx0" brushRef="#br0" timeOffset="292.2756">464 11265 352 0,'0'-16'132'0,"0"16"-104"0,0-3-8 16,0-1 96 0,0 4-68-16,0-4 104 0,0 8-88 0,0 7 16 15,0 8-48-15,0 23-12 16,0 7-12-16,-8 11 12 16,8 5-12-16,-9-1 32 15,5-3-24-15,-13 3 56 16,8-7-40-16,-12-4 72 15,0-8-56-15,-18-14 36 16,10-13-48-16,-22-14 16 16,8-8-32-16,-12-18-96 15,12-12 40-15,9 0-420 16,17-12 252-16</inkml:trace>
          <inkml:trace contextRef="#ctx0" brushRef="#br0" timeOffset="-293.2786">-975 12234 320 0,'8'11'120'0,"1"-4"-96"0,21-3-4 16,-18 8 16-16,6-5-24 16,7-3 24-16,5-4-24 15,8 0 48-15,13 0-32 16,0 0 56-16,9 0-48 15,-5-4-8-15,-4 0-16 16,-8 1 16-16,0-1-16 0,-14-4 12 16,1 1-12-16,-8-8 20 0,-10-1-20 15,-3-3 48-15,-9-3-32 16,-9-9 56-16,-3 1-48 16,-10-4-8-16,-8-4-16 15,1 0 8-15,-18 4-12 16,4 4-20-16,-4 7 4 15,1 8 20-15,-1 4-4 16,4 7-4-16,5 4 0 16,4 8 4-16,0 7-4 15,4 11 8-15,0 1-8 16,4 14 24-16,5 9-16 16,4 3-20-16,0-4 0 15,13 8 32-15,-9-4-16 0,13 11 0 16,9 12-4-16,3-1 12 15,-3-3-8-15,12-11 4 16,9-8-4-16,0-8 4 16,4-15-8-16,17-7 24 15,21-8-16-15,18-7 24 16,-5-16-24-16,-4 1 32 16,-9-12-28-16,1-4-136 15,-1-7 64-15,0-4-184 16,1-8 136-16</inkml:trace>
          <inkml:trace contextRef="#ctx0" brushRef="#br0" timeOffset="415.6035">498 10996 736 0,'4'0'272'0,"-4"0"-208"0,9 4-20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3:23.7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193ADA-05F5-450D-9D7F-0F74D0C31710}" emma:medium="tactile" emma:mode="ink">
          <msink:context xmlns:msink="http://schemas.microsoft.com/ink/2010/main" type="inkDrawing" rotatedBoundingBox="4628,14805 18086,13824 18341,17332 4884,18312" hotPoints="6165,19272 0,0 17034,19819" semanticType="enclosure" shapeName="RightTriangle">
            <msink:sourceLink direction="with" ref="{6BCFA5FD-5CBA-446E-8A4F-6DB823EBA537}"/>
            <msink:sourceLink direction="with" ref="{5218C6A4-F866-4127-A755-291C0F4FF052}"/>
            <msink:sourceLink direction="with" ref="{9DCFDB01-7802-409A-ABAC-BF52908CE678}"/>
            <msink:sourceLink direction="with" ref="{063C5560-214E-4487-8002-46A507121442}"/>
          </msink:context>
        </emma:interpretation>
      </emma:emma>
    </inkml:annotationXML>
    <inkml:trace contextRef="#ctx0" brushRef="#br0">0 2275 236 0,'42'-42'88'0,"-20"19"-68"0,12-11-4 0,-13 4 192 15,9-12-116-15,8-11 68 0,9-26-92 16,13 14 68-16,-1-10-80 16,5-1 44-16,17 0-60 15,17-7 16-15,13-8-36 0,8-3-16 16,-4-1-8-16,21 8 20 15,26 7-8-15,0 5-20 16,29-16 4-16,27 4 4 16,3-15 4-16,47 3-12 15,1 5 8-15,50 14-16 16,13 8 12-16,30 0 32 16,30 0-16-16,-9 8 0 15,26 11-4-15,0-4 12 16,-5 12-8-16,18 7 16 0,21 11-16 15,-18 5-28-15,31 22 8 16,21 11 4-16,8 16 8 16,-20 14 52-16,16 12-28 15,-9 8 8-15,-24 3-20 16,-23 12 28-16,-24 22-24 16,-39 16 12-16,-47-8-16 15,-13-8 0-15,-46-3-4 16,-39-8 12-16,-17 4-12 15,0 11-4-15,-30-7 0 16,-33-8 4-16,-31-19-4 16,-25-4-12-16,-17-15 4 0,-17-11-128 15,-18 0 72-15,-16-4-216 16,-9-11 156-16,-12 15-436 16</inkml:trace>
    <inkml:trace contextRef="#ctx0" brushRef="#br0" timeOffset="12145.8637">12242 730 288 0,'30'8'108'0,"-26"-4"-84"0,13-4-4 16,-12 3 84-16,3-3-60 15,1 0 132-15,-1-3-100 16,-3-1 80-16,-5-8-92 15,0 1 20-15,0-4-48 16,-5-4-24-16,-3-4-4 0,-1-3 16 16,1-4-12-16,-5-4-4 15,-8-4-4-15,-1-4-4 16,-16 4 0-16,-5-7-12 16,-20-16 8-16,-18-7 28 0,-13-19-12 15,-4-4-32-15,4 0 12 16,-4 12 8-16,-12-8 4 15,-10 3-12-15,-3-10 4 16,12-5 4-16,5 1 0 16,4 7-20-16,-18 8 12 15,14 15-12-15,4 11 8 16,8 8 0-16,13 3 4 16,13 1 24-16,8 0-8 15,14 7-4-15,7 4 0 16,9 3-24-16,9 9 12 15,4 3 32-15,4 4-16 0,5 3-16 16,4 5 0-16,-1 7-12 16,1 0 8-16,4 0-8 15,0 0 8-15,0 7 16 16,4 1 0-16,1-1 24 16,-1 5-16-16,0-5-4 15,5 1-4-15,-1-1 12 16,1-7-8-16,-1 0 24 15,5-3-20-15,-5-5 24 16,1-3-24-16,-1-1 4 16,-3 1-8-16,-1 7-8 15,-4-11 4-15,0 4-4 16,0-1 0-16,-4 1 16 16,-1-8-8-16,1 12-4 15,-4-9 0-15,-5 5-32 0,0 3 16 16,-4 5 12-16,0 3 4 15,-8 3-12-15,-5 9 4 16,-9 7 4-16,-12 3 0 16,0 1-12-16,-8 4 8 15,-5 7 4-15,0 7 0 16,-4-3 8-16,-9-4-4 16,-12 4-20-16,-22 0 8 15,-4 11 32-15,-4 8-16 16,-1 11 0-16,-16 8-4 15,-9 3-4-15,1 5 0 0,3-16 8 16,-4-15-4-16,-12 3 24 16,3 1-16-16,18 0 4 15,8-8-8-15,1-3 20 16,3-1-16-16,14-3-12 16,12-4-4-16,21-8 4 15,9-7 0-15,21-8 8 16,4-4-4-16,9-7 24 15,9-4-16-15,3-8 12 16,1-3-12-16,4-4 0 16,4 0-4-16,-4-4 12 15,0-4-12-15,5-4-4 16,-10 1 0-16,1-4-24 16,-5 3 12-16,-3-7 32 15,-1 0-16-15,-4 0-8 0,-5 0-4 16,-3-4 4-16,-9-11 0 15,0-4 8-15,-5-4-4 16,5 0-4-16,-13-3 4 16,0-1-16-16,-16 4 8 15,-10 8-4-15,5 8 0 16,-4 3 24-16,12 4-8 16,9 0-20-16,0 3 4 15,4-3 4-15,4 0 4 16,-12 8 0-16,-1-1 0 15,1 4-12-15,0 5 8 16,-1-1 4-16,14 0 0 0,3 7 0 16,9 1 0-1,5 0 8-15,3-1-4 0,5 1-36 16,5 3 16-16,7 1-4 16,5 3 12-16,0 0 8 15,4 4 0-15,1 0-20 16,-1 0 12-16,4 0 20 15,1 0-4-15,-1 4-20 16,1 0 4-16,4-4-12 16,4 0 8-16,0 7-8 15,0 5 8-15,4-1 0 16,0-3 4-16,-4 14 8 16,4-3 0-16,-4 0 16 15,0-4-8-15,-8 12-20 16,-1-1 4-16,-3-3 20 15,-6 0-4-15,-11-1 4 0,3 1-4 16,-4 0-16-16,-8 3 4 16,-9 8 20-16,5 1-8 15,-1 18-4-15,0 3 0 16,-3 9-4-16,3 3 0 16,0-8-12-16,1 5 8 15,-9-12-4-15,-9-4 0 16,1 0 8-16,-5 8 0 15,-9 7 16-15,9 12-8 16,-4 0-12-16,13-1 0 0,-5-7 12 16,9-7-4-16,-4-8-4 15,-5-8 4-15,9-7 4 16,-9 0-4-16,14-8-4 16,-1-7 4-16,0-4 12 15,4 4-8-15,5-8-20 16,4 0 4-16,4 0 32 15,0-3-16-15,13-1 8 16,-4-4-8-16,4-3 4 16,0 0-8-16,4-4-12 15,5 0 4-15,-1 0-4 16,1-4 0-16,3-3 16 16,-3-1-4-16,8 1 8 15,0-5-8-15,-9 1 8 16,9 3-8-16,-4 1 8 15,-4-5-8-15,-5 5 8 0,0-5-8 16,0 1 16-16,-4 0-12 16,-4-4-28-16,-9-1 8 15,-8 1-4-15,-13 0 8 16,-9-4 16-16,-8-4-4 16,-4 5-12-16,-9-1 4 15,4-4 12-15,-8 0-4 16,-13-7-4-16,-9 3 4 15,1 1 12-15,12 3-8 16,9-3-20-16,9-5 4 16,-27-14 12-16,-7 3 0 0,3 8-4 15,9 12 4-15,9-1 4 16,4 4-4-16,8-4-28 16,5 12 12-16,-5-12 12 15,5 12 4-15,3-4-28 16,10 3 12-16,3 5-12 15,5-1 12-15,9 1 8 16,8 3 4-16,0 0-12 16,4 0 8-16,9 4-4 15,-1 0 0-15,9 0 0 16,1 0 0-16,3 4 24 16,1-4-8-16,3 4-20 15,1-4 4-15,4 0 12 16,0 0 0-16,0 0-20 15,0 0 8-15,9 7 4 16,-1 1 4-16,1-4-20 16,-1 0 12-16,-8-4 32 0,9 3-16 15,-1 1-28-15,-8-4 12 16,4 8-8-16,1-1 8 16,-1 1 16-16,-4 3-4 15,0 1 8-15,0 6-8 16,0 5-20-16,0 4 8 15,-9 7-4-15,1 7 4 16,-1 9 16-16,1 6-4 16,-1-3-12-16,1 0 4 0,-9 0 4 15,4-3 0-15,-4-1-12 16,4 8 8-16,-4 11-4 16,-4 11 0-16,8 4 8 15,-4 1 0-15,-4-16 0 16,0-4 0-16,4 1 8 15,4-1-4-15,-9-4-20 16,10 9 8-16,-5 6-4 16,0 1 4-16,0 3 24 15,0-10-8-15,0-13-12 16,0-6 0-16,4-9 4 16,0-3 0-16,0 0 0 15,5-8 0-15,3-3 8 16,1-1-4-16,0 1 16 15,4-5-12-15,0-3 24 16,0-4-20-16,0 1-12 0,0-13-4 16,0-3 40-16,0 0-24 15,4 0 16-15,5-3-16 16,-5-5-148-16,0 0 72 16,0-7-580-1,-4 15 356-15,-4 0 76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3:30.6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4FA1C9-A308-4B8A-8446-F03DBAFBC38B}" emma:medium="tactile" emma:mode="ink">
          <msink:context xmlns:msink="http://schemas.microsoft.com/ink/2010/main" type="inkDrawing" rotatedBoundingBox="4255,14810 18606,13459 18741,14888 4389,16238" semanticType="underline" shapeName="Other">
            <msink:sourceLink direction="with" ref="{C8E6E26F-A885-4B9C-B924-60FAAEDB5526}"/>
          </msink:context>
        </emma:interpretation>
      </emma:emma>
    </inkml:annotationXML>
    <inkml:trace contextRef="#ctx0" brushRef="#br0">0 1997 312 0,'13'-19'112'0,"-5"8"-84"0,5-5-12 16,4 9 116-16,-4-1-76 15,8 1 24-15,0-5-48 0,9 1 12 16,-8-4-24-16,-1 4 0 16,9-1-12-16,-9-3 20 15,0-4-16-15,9 0-32 0,0-4 12 16,-9 1 44-16,17-9-16 16,5 1 8-16,4-4-16 15,4 0 28-15,13-4-24 16,-9 0-4-16,1 1-8 15,-5-1 4-15,4 4-4 16,-12 0 16-16,3-1-12 16,1 1-20-16,4 4 4 0,9 0 4 15,0 3 4-15,3 1 8 16,10 3-4-16,-14-3-4 16,5 3 4-16,-8-4-16 15,-1-3 8-15,-4 0 12 16,9 0-4-16,4-4-4 15,8-1 4-15,0-6 12 16,9-1-8-16,-17 8 24 16,0 0-20-16,-4 8 4 15,-5 3-8-15,-4-4-16 16,0 1 4-16,9 3 12 16,12-3-4-16,1 7-20 15,-1-4 8-15,0 12 20 16,9-1-4-16,-17 5-28 15,4-16 8-15,-8 12 4 0,8-8 8 16,4 0 24-16,5 0-12 16,8-4 24-16,0 4-24 15,-4 0-12-15,0 0-4 16,0-3 20-16,9-1-8 16,8-3-12-16,8 7 0 15,-8 0 40-15,0 0-24 16,-4 0-20-16,-1 0 4 15,14 0 0-15,3 4 4 16,5 7 8-16,-12 1-4 16,-10 7-12-16,9-12 4 15,13 5 12-15,17-1-4 0,-8 4 16 16,-9-3-12-16,8-5-20 16,14-6 4-16,12 6 40 15,-13 1-20-15,-4-8-36 16,8 0 12-16,10 4 12 15,-10 7 0-15,-12 1-8 16,-5-1 4-16,14-3 12 16,16 3-4-16,-13 4 8 15,-8 4-8-15,0-7-4 16,13-1 4-16,4 4 4 16,0 4-4-16,-17-3-12 15,17-5 4-15,9 4-16 16,-5 12 12-16,-12-8-4 15,16-8 4-15,22 8 24 0,-9 8-8 16,-4-12-4-16,30 4 0 16,-4 8-16-16,4-1 8 15,21 5-16-15,4 7 12 16,1-8 4-16,33 12 4 16,-16 7 8-16,42 8-4 15,-17 11 16-15,13 4-12 16,-9 4 4-16,-21-8-4 15,13 0-24-15,-26 4 8 16,-25-19 12-16,12-4 0 16,-4 5 32-16,-34-5-20 15,-17-4 12-15,-8-3-16 16,-13 0 20-16,-22-1-20 0,-25-6-48 16,-30-1 20-16,-25-4-376 15,-43-3 216-15,-30-1-280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2:20.8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E6C347-633F-42F9-BD45-4172D1F4F75C}" emma:medium="tactile" emma:mode="ink">
          <msink:context xmlns:msink="http://schemas.microsoft.com/ink/2010/main" type="inkDrawing" rotatedBoundingBox="7258,13228 9938,13090 9945,13231 7265,13369" semanticType="underline" shapeName="Other">
            <msink:sourceLink direction="with" ref="{1EED6FFF-7BF7-4AB3-A7C2-8EDEB305AA89}"/>
          </msink:context>
        </emma:interpretation>
      </emma:emma>
    </inkml:annotationXML>
    <inkml:trace contextRef="#ctx0" brushRef="#br0">1 156 696 0,'-8'-4'256'0,"8"4"-196"0,0 0-20 0,0 4 156 15,0 0-116-15,0-4 44 16,0 0-72-16,0 0 16 16,8 8-40-16,5-1 36 15,-5 1-36-15,9-1 20 16,5 1-28-16,33-1 36 15,17 5-32-15,52-12 20 16,-1-8-24-16,69 8 8 16,-13-7-16-16,59-1 28 15,-12 8-24-15,21-4 4 16,-30-3-12-16,-12-5-32 16,-22 5 12-16,-34-8-4 15,-30 0 8-15,-34-8 16 16,-12 4-4-16,-31 0 68 0,1 4-40 15,-26-8 4-15,-5 12-20 16,-3-1-28-16,-9 5 4 0,0-1-216 16,0 8 124-16,0-3-392 15,0 6 276-15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5T16:09:09.61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1-25T16:13:25.316"/>
    </inkml:context>
  </inkml:definitions>
  <inkml:traceGroup>
    <inkml:annotationXML>
      <emma:emma xmlns:emma="http://www.w3.org/2003/04/emma" version="1.0">
        <emma:interpretation id="{D3FD8476-5436-46E1-AEDD-5C31AFA54DCD}" emma:medium="tactile" emma:mode="ink">
          <msink:context xmlns:msink="http://schemas.microsoft.com/ink/2010/main" type="writingRegion" rotatedBoundingBox="17280,15312 19770,15469 19696,16639 17207,16482"/>
        </emma:interpretation>
      </emma:emma>
    </inkml:annotationXML>
    <inkml:traceGroup>
      <inkml:annotationXML>
        <emma:emma xmlns:emma="http://www.w3.org/2003/04/emma" version="1.0">
          <emma:interpretation id="{9D289D33-7489-4FD4-80F2-54997241EB59}" emma:medium="tactile" emma:mode="ink">
            <msink:context xmlns:msink="http://schemas.microsoft.com/ink/2010/main" type="paragraph" rotatedBoundingBox="17280,15312 19770,15469 19696,16639 17207,16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57D19-9B6A-4160-8D18-9B98EB42AD04}" emma:medium="tactile" emma:mode="ink">
              <msink:context xmlns:msink="http://schemas.microsoft.com/ink/2010/main" type="line" rotatedBoundingBox="17280,15312 19770,15469 19696,16639 17207,16482"/>
            </emma:interpretation>
          </emma:emma>
        </inkml:annotationXML>
        <inkml:traceGroup>
          <inkml:annotationXML>
            <emma:emma xmlns:emma="http://www.w3.org/2003/04/emma" version="1.0">
              <emma:interpretation id="{C59AC8E0-7965-4E42-BCD2-2E3194F45327}" emma:medium="tactile" emma:mode="ink">
                <msink:context xmlns:msink="http://schemas.microsoft.com/ink/2010/main" type="inkWord" rotatedBoundingBox="17254,15738 17269,15739 17268,15754 17253,15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12345 15235 0,'0'0'16,"0"0"-1</inkml:trace>
        </inkml:traceGroup>
        <inkml:traceGroup>
          <inkml:annotationXML>
            <emma:emma xmlns:emma="http://www.w3.org/2003/04/emma" version="1.0">
              <emma:interpretation id="{A90E51B2-A1FC-4397-AC78-F740B747ECAD}" emma:medium="tactile" emma:mode="ink">
                <msink:context xmlns:msink="http://schemas.microsoft.com/ink/2010/main" type="inkWord" rotatedBoundingBox="17969,15356 19770,15469 19696,16639 17895,165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71.9883">13060 14853 0,'0'0'0,"0"0"16,0 0-16,0 0 15</inkml:trace>
          <inkml:trace contextRef="#ctx1" brushRef="#br0">13379 15527 280 0,'0'-12'104'0,"9"8"-84"0,-1-7 0 0,-3 7 64 16,-5 0-48-16,0-3-20 15,0-1-16-15,0 1-8 16,0-1 0-16,-5 4 8 16,5-3 0-16,0 3 0 15,-8 0 0-15,8 0 8 0,0-3-4 16,0 3 84-16,-9-3-44 16,9-1-4-16,0-3-24 15,-8 3 32-15,4 4-24 16,4-3-24-16,0 3 0 15,0 0 0-15,-9 0 0 16,9 4 16-16,-4 0-8 0,4 0-20 16,0 0 4-16,0 8 76 15,-9 3-40-15,9 4 0 16,-8 8-16-16,-5 7 32 16,-4 8-20-16,4 15 4 15,-8 15-16-15,12 8 36 16,1-4-24-16,4-4 12 15,4-7-20-15,8-16 28 16,5-7-28-16,4-4 48 16,13-11-36-16,4-12 56 0,4-11-48 15,9-11 20-15,8-31-36 16,9-15-52-16,4-22 16 16,0 7-40-16,-4 8 32 15,-13 7 0-15,-12 15 16 16,-14 1 16-16,-8 10-4 15,-17 9 24-15,0 3-16 16,-8 7 24-16,-1 8-24 16,-12 8-12-16,0 15-4 15,-1 4 40-15,10 11-24 0,7 23 0 16,10 7-8-16,7 8 12 16,6 0-8-16,3-12 68 15,0-10-44-15,-4-5 4 16,-4-11-20-16,0-11-4 15,-5-4-4-15,1-12-112 16,3-10 56-16,6-13-200 16,3-21 140-16,4-28-580 15</inkml:trace>
          <inkml:trace contextRef="#ctx1" brushRef="#br0" timeOffset="193.5708">14346 15197 528 0,'-21'-72'196'0,"21"65"-152"0,-9 11-12 16,1 11 88-16,3 19-72 16,-3 15 60-16,-1 15-64 0,-3 4 32 15,12 16-44-15,-9 25 24 0,5 5-28 16,4-4-8-16,0-23-12 16,-4-15 28-16,-1-15-20 15,-3-8-76-15,-1-15 32 16,5-15-380-1</inkml:trace>
          <inkml:trace contextRef="#ctx1" brushRef="#br0" timeOffset="648.65">14823 15322 840 0,'0'-30'312'0,"-4"34"-244"0,-13-1-16 0,4 1-12 0,-17 11-32 15,-13 1-4-15,-8 10 0 16,-30 0 12-16,-4 9-8 16,4 6 4-16,18-11-4 0,3 8-24 15,5-4 8-15,16-3-4 16,9-5 4-16,9 1-28 16,13 3 20-16,16 4 84 15,22 4-36-15,30 7 44 16,29 8-44-16,13 8 52 15,-4-4-48-15,-4-4-220 16,-1-12 100-16,-20 8-656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5:51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701140-159C-4B97-A214-66192D761ACC}" emma:medium="tactile" emma:mode="ink">
          <msink:context xmlns:msink="http://schemas.microsoft.com/ink/2010/main" type="inkDrawing" rotatedBoundingBox="4525,6072 9816,5959 9819,6083 4528,6196" shapeName="Other"/>
        </emma:interpretation>
      </emma:emma>
    </inkml:annotationXML>
    <inkml:trace contextRef="#ctx0" brushRef="#br0">6 109 464 0,'-8'-4'176'0,"8"4"-140"0,8-4-8 16,-8 0 108-1,0 8-80-15,0-4 24 16,0 0-48-16,0 0-12 15,0 0-12-15,0 4 28 16,5 0-20-16,-5-1 56 16,0 1-40-16,8 0 12 15,-4 0-28-15,5 0 44 16,-1 3-32-16,5-3 12 16,-4 0-24-16,3-4 28 0,10 4-28 15,-10-4 20-15,10 3-20 0,3-6 20 16,5 3-24-16,4 0-4 15,-4 0-4-15,21 0 12 16,0 0-8-16,13 0-12 16,-9 0 0-16,14 0 20 15,3 0-8-15,5-4-12 16,-9 0 0-16,25-4 12 16,-3 1-4-16,16-1-12 15,-4 8 4-15,5-7 4 16,-9 3 0-16,25-4 8 15,-8 5-4-15,17-5-4 16,-12 8 4-16,24-8-4 16,-7 8 0-16,16-11 0 15,-17 11 0-15,35-8 0 16,-18 5 0-16,21-9-12 16,-12 5 8-16,26-8 12 15,-18 11-4-15,13-4 32 16,-21 4-20-16,25 1 32 15,-34 3-32-15,14 0 12 16,-31 3-16-16,4-3 12 16,-25 8-16-16,17 0-4 15,-17 3 0-15,-17 0-4 0,-17 1 0 16,-13-1 0-16,-17 0 0 16,-12-3-72-16,-5 3 40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6:36.8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23506D-4252-42D6-A366-81EB8A9FC11D}" emma:medium="tactile" emma:mode="ink">
          <msink:context xmlns:msink="http://schemas.microsoft.com/ink/2010/main" type="inkDrawing" rotatedBoundingBox="4696,9113 9768,9122 9767,9173 4695,9163" semanticType="strikethrough" shapeName="Other"/>
        </emma:interpretation>
      </emma:emma>
    </inkml:annotationXML>
    <inkml:trace contextRef="#ctx0" brushRef="#br0">23 80 528 0,'-17'-19'196'0,"17"19"-152"0,-5-7-12 0,1 3 184 15,8 4-124-15,-4-4 112 16,0 4-116-16,5-3-4 16,3 6-48-16,13-3 64 15,1 0-56-15,50 0 68 16,0 0-64-16,61 0 36 16,3-3-48-16,64 3 0 15,-8 0-24-15,89 0 12 16,-22 0-16-16,90-8-20 15,-21 8 4-15,73 0 48 16,-35 0-20-16,51 0 24 16,-46 8-24-16,42-1-8 15,-64 4-8-15,21 1-296 16,-67-1 160-16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5:37.9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982ED8-C37E-4F1E-8599-02160C77DEDC}" emma:medium="tactile" emma:mode="ink">
          <msink:context xmlns:msink="http://schemas.microsoft.com/ink/2010/main" type="inkDrawing" rotatedBoundingBox="4018,581 6053,579 6054,640 4019,642" semanticType="underline" shapeName="Other">
            <msink:sourceLink direction="with" ref="{28EE5C77-C750-44AB-A1A6-94614922A49E}"/>
          </msink:context>
        </emma:interpretation>
      </emma:emma>
    </inkml:annotationXML>
    <inkml:trace contextRef="#ctx0" brushRef="#br0">1034-256 580 0,'0'-7'216'0,"0"7"-168"0,0-4-12 16,0 0 172 0,0 8-120-16,4-4 44 15,5 0-80-15,4 0 16 16,8 4-40-16,30-1 0 15,9 1-16-15,50-4 12 0,1 0-16 0,59-7 4 16,9 3-4 0,21-11 4-16,-21 3-8 0,0 5 8 31,-26 7-8-31,-16 0-36 0,-22 4 16 16,-22-1-12-16,-25 5 16 0,-12 3 36 15,-9 1-16-15,-18-5 28 16,-3 5-24-16,-13-12-48 15,-1 3 20-15,-12-3-184 16,0 0 112-16,-4-3-268 16,4-1 200-16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5:38.2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FF05B0-732C-404E-B39A-CEB27385E65E}" emma:medium="tactile" emma:mode="ink">
          <msink:context xmlns:msink="http://schemas.microsoft.com/ink/2010/main" type="inkDrawing" rotatedBoundingBox="5921,412 6891,550 6867,718 5897,580" shapeName="Other"/>
        </emma:interpretation>
      </emma:emma>
    </inkml:annotationXML>
    <inkml:trace contextRef="#ctx0" brushRef="#br0">2929-377 444 0,'-4'-11'164'0,"4"11"-124"0,25 0-16 16,-16-4 148 0,8 4-100-16,8-4 68 15,1 0-80-15,29 1 28 16,5-1-52-16,29 4 60 16,5 7-56-16,12 1 36 15,-12 7-44-15,8-4 24 16,-12 5-28-16,-18-13 8 15,-17 12-20-15,-16-3 72 0,-18-5-52 0,-29 9 48 16,3 2-48-16,-20-2-36 16,3 3-4-16,-3-4-36 15,-1 4 24-15,5-4-304 16,8 0 180-16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5:02.9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6472AA-1BE7-40F5-A4E0-77FE610E66B0}" emma:medium="tactile" emma:mode="ink">
          <msink:context xmlns:msink="http://schemas.microsoft.com/ink/2010/main" type="inkDrawing" rotatedBoundingBox="7058,3177 9226,3043 9230,3105 7061,3239" semanticType="underline" shapeName="Other">
            <msink:sourceLink direction="with" ref="{0743F4AD-69B4-42CA-9825-5402B18F75BC}"/>
          </msink:context>
        </emma:interpretation>
      </emma:emma>
    </inkml:annotationXML>
    <inkml:trace contextRef="#ctx0" brushRef="#br0">4074 2310 560 0,'9'-7'208'0,"-9"7"-164"0,21 0-8 0,-8 0 24 31,4 0-40-31,4 0 16 0,5 4-20 0,8-4 0 16,0 3-8-16,21 1 20 15,1 0-16-15,29-4 32 16,13 0-28-16,30-4 108 15,-5 4-68-15,39-11 56 16,-17 3-68-16,12-7-4 16,-16 8-24-16,4-5 8 15,-22 5-16-15,-4-8-4 16,-17 7 0-16,-21-11-4 16,-13 12 0-16,-12-1 8 15,-14 4-4-15,-8-7-4 0,-8 7 4 0,-9 0-192 16,0 0 104-16,-8-3-280 15,-5 14 200-15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5:37.64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5T16:17:53.823"/>
    </inkml:context>
  </inkml:definitions>
  <inkml:traceGroup>
    <inkml:annotationXML>
      <emma:emma xmlns:emma="http://www.w3.org/2003/04/emma" version="1.0">
        <emma:interpretation id="{B0997CBE-47B3-4DD4-9180-12221BD3A58E}" emma:medium="tactile" emma:mode="ink">
          <msink:context xmlns:msink="http://schemas.microsoft.com/ink/2010/main" type="writingRegion" rotatedBoundingBox="52,422 20425,-332 21134,18793 761,19548"/>
        </emma:interpretation>
      </emma:emma>
    </inkml:annotationXML>
    <inkml:traceGroup>
      <inkml:annotationXML>
        <emma:emma xmlns:emma="http://www.w3.org/2003/04/emma" version="1.0">
          <emma:interpretation id="{4F8DFEB9-2FD7-4FC1-9C74-02DE92A0F6C2}" emma:medium="tactile" emma:mode="ink">
            <msink:context xmlns:msink="http://schemas.microsoft.com/ink/2010/main" type="paragraph" rotatedBoundingBox="3929,491 5231,226 5290,515 3988,7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ACD7324-F1C6-42FD-877D-03B553A495AE}" emma:medium="tactile" emma:mode="ink">
              <msink:context xmlns:msink="http://schemas.microsoft.com/ink/2010/main" type="inkBullet" rotatedBoundingBox="3937,532 4130,493 4153,605 3960,64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1158-328 580 0,'-18'-30'216'0,"18"22"-168"0,0-7-12 0,-4 12 92 15,4 3-76-15,-8 0 24 16,3 7-44-16,-7 4-20 15,-1 5-8-15,-8 2 12 16,8 5-8-16,-8-4-4 16,4-4 0-16,-1-3-4 15,6-1 0-15,-1-7 16 16,9 0-8-16,-1-4-20 16,5 0 4-16,0 0-4 15,9 0 4-15,-1 0-88 16,1 3 48-16,-9-3-392 15,0 0 244-15</inkml:trace>
      </inkml:traceGroup>
      <inkml:traceGroup>
        <inkml:annotationXML>
          <emma:emma xmlns:emma="http://www.w3.org/2003/04/emma" version="1.0">
            <emma:interpretation id="{28EE5C77-C750-44AB-A1A6-94614922A49E}" emma:medium="tactile" emma:mode="ink">
              <msink:context xmlns:msink="http://schemas.microsoft.com/ink/2010/main" type="line" rotatedBoundingBox="5009,271 5231,226 5290,515 5068,561">
                <msink:destinationLink direction="with" ref="{77982ED8-C37E-4F1E-8599-02160C77DED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8BDA49-1E11-408F-BE67-297EC5D13449}" emma:medium="tactile" emma:mode="ink">
                <msink:context xmlns:msink="http://schemas.microsoft.com/ink/2010/main" type="inkWord" rotatedBoundingBox="5009,271 5231,226 5290,515 5068,561"/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--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232.2768">2090-509 424 0,'0'-27'156'0,"0"27"-120"0,-8-19-8 0,-1 12 184 16,9-1-120-16,-8 0 124 15,3 5-128-15,-3-5 52 16,8 8-80-16,0 8 8 16,8 3-36-16,1 4 12 15,8 12-24-15,0-1 16 16,0 1-20-16,4 7 20 16,0-8-24-16,1-3-224 15,-1-4 116-15,-8-8-388 16,0 1 272-16</inkml:trace>
          <inkml:trace contextRef="#ctx0" brushRef="#br0" timeOffset="1394.7088">2248-649 748 0,'-30'0'276'0,"30"0"-216"0,-21 15-16 0,8 0 120 0,13 4-100 0,-22 3 44 0,14 5-64 0,-22 11 12 15,13-4-36-15,-8 4-192 16,8-8 88-16</inkml:trace>
        </inkml:traceGroup>
      </inkml:traceGroup>
    </inkml:traceGroup>
    <inkml:traceGroup>
      <inkml:annotationXML>
        <emma:emma xmlns:emma="http://www.w3.org/2003/04/emma" version="1.0">
          <emma:interpretation id="{930066B2-9468-4EAB-97E8-B9ED3F7BA4BA}" emma:medium="tactile" emma:mode="ink">
            <msink:context xmlns:msink="http://schemas.microsoft.com/ink/2010/main" type="paragraph" rotatedBoundingBox="2985,881 7358,892 7355,2065 2982,20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89FD21-0A79-4AEF-AA60-8AB46BDF3252}" emma:medium="tactile" emma:mode="ink">
              <msink:context xmlns:msink="http://schemas.microsoft.com/ink/2010/main" type="inkBullet" rotatedBoundingBox="2985,881 4830,886 4827,2058 2982,2053"/>
            </emma:interpretation>
          </emma:emma>
        </inkml:annotationXML>
        <inkml:trace contextRef="#ctx0" brushRef="#br0" timeOffset="-51633.8918">911 289 332 0,'-5'-15'120'0,"14"0"-92"0,4-12-8 0,-13 12 60 15,0 8-48-15,0-16 68 16,0 8-60-16,-13-12 64 16,9 8-64-16,-13-3 36 15,8 3-44-15,-21 0-8 16,9 4-16-16,-17 0 28 15,-1 3-20-15,-8 1 20 16,9 3-20-16,-9 5 36 16,17 3-28-16,-12 0 12 15,16 7-20-15,-12 1 8 16,17 3-12-16,-9 4-24 16,9 4 4-16,-18 8 4 15,9 3 4-15,-8 4 8 16,8 4-4-16,-12 0-4 15,12 0 4-15,-8 3 12 16,12-7-8-16,-8 0 4 16,13 0-4-16,-5 8 28 15,9-8-20-15,0 15-12 16,4-7-8-16,5 18 4 16,4-10 0-16,-1 10 0 0,10-11 0 15,12 4 16-15,-5-11-8 0,18 0 24 16,0-8-20-16,13 0-4 15,-1 0-4 1,5-11 4-16,0 3-4 0,8-11 8 16,1 4-8-16,20-4-4 15,-3-3 4-15,16-5-16 16,-8 5 8-16,13-9 12 16,-14 5-4-16,10-8-4 15,-9 0 4-15,21-4-4 16,-4 0 0-16,4-7-28 15,-8 0 16-15,-5-4 12 16,-25 3 4-16,-4-11 24 16,-1 5-16-16,-16-13 4 15,-9 1-8-15,-4-19 4 16,-17 3-8-16,-5-18 8 16,-8 11-8-16,-8-11-4 15,-5 14 4-15,-13-6-16 16,5 14 8-16,-22-7 4 15,1 7 0-15,-18-7-20 16,9 11 12-16,-21-7 12 16,12 11 0-16,-21 0-28 15,26 11 12-15,-13 0 24 16,17 12-8-16,-5 3-8 16,14 4 0-16,-1 4-32 0,9 4 20 15,0 4-136-15,13-1 84 0,-1-3-216 16,10 4 160-16</inkml:trace>
        <inkml:trace contextRef="#ctx0" brushRef="#br0" timeOffset="-51348.1315">310 577 560 0,'-8'-8'208'0,"8"8"-164"0,8-11-8 0,5 7 100 15,4 4-80-15,13-7 104 16,8-1-96-16,17-3-12 16,5 3-32-16,17-3-16 15,-1 7 0-15,1 0 4 16,-5 4-4-16,-16 0-20 15,-9 4 8-15,-13-4-180 16,-5 0 100-16,-7 0-420 16,-5 0 284-16</inkml:trace>
        <inkml:trace contextRef="#ctx0" brushRef="#br0" timeOffset="-51149.6032">698 373 548 0,'-9'7'204'0,"9"-7"-156"0,0 23-16 0,0-8 132 16,0 4-96-16,-8 11 8 15,8 4-48-15,-9 19 0 16,5 0-16-16,-5 8-8 16,5-1 0-16,-4-3-244 15,8-8 132-15</inkml:trace>
      </inkml:traceGroup>
      <inkml:traceGroup>
        <inkml:annotationXML>
          <emma:emma xmlns:emma="http://www.w3.org/2003/04/emma" version="1.0">
            <emma:interpretation id="{1E187D50-549C-444F-AFDA-C30520B61C86}" emma:medium="tactile" emma:mode="ink">
              <msink:context xmlns:msink="http://schemas.microsoft.com/ink/2010/main" type="line" rotatedBoundingBox="4717,1176 7357,1182 7356,1799 4716,1792"/>
            </emma:interpretation>
          </emma:emma>
        </inkml:annotationXML>
        <inkml:traceGroup>
          <inkml:annotationXML>
            <emma:emma xmlns:emma="http://www.w3.org/2003/04/emma" version="1.0">
              <emma:interpretation id="{FA0BE61B-2093-4FC7-81ED-7B823CEC121B}" emma:medium="tactile" emma:mode="ink">
                <msink:context xmlns:msink="http://schemas.microsoft.com/ink/2010/main" type="inkWord" rotatedBoundingBox="4717,1176 7357,1182 7356,1799 4716,179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9861.9742">1745 702 384 0,'-4'-23'140'0,"4"23"-108"0,-4-23-8 15,-1 12 64 1,10 3-52-16,-5-10 40 16,4 6-44-16,0-11 36 15,5 8-40-15,-1-11 12 16,9 7-24-16,9-11 8 16,8 7-12-16,8-7 12 15,1 11-16-15,8 0 16 0,0 11-16 16,-4 4-20-16,0 8 4 0,-9 0 12 15,1 19 0-15,-10-4-4 16,1 7 4-16,-9 16-4 16,1-8 0-16,-14 15 16 15,1-7-8-15,-9 7 24 16,0-11-20-16,-9-4 4 16,1-8-8-16,-14-14-8 15,10-1 4-15,-1-34-4 16,-4 4 0-16,8-22 8 15,9-1-4-15,0-11-36 16,9 11 16-16,-1 1 16 16,14 7 0-16,7 0-16 15,-3 7 8-15,0 5-4 16,-1 6 4-16,1 5 16 16,3 11-4-16,-3 4 8 15,-5 7-8-15,-4 4-20 16,-4 8 8-16,-4 0 4 15,3 3 4-15,-24 1 8 16,12 3-4-16,-9-4 24 16,1-3-16-16,-5-11-4 15,13-1-4-15,-9-19-4 16,5 1 0-16,4-24-12 16,4 5 8-16,18-19-32 15,-5 7 20-15,12-8-92 0,14 8 60 16,8 1 16-16,4 10 16 15,-3 16 16-15,-14 11 0 0,13 11 24 32,-17 12-12-32,-4 7 68 0,-9 0-48 15,-4 1-4-15,-8-1-16 0,-5-4 16 16,5 1-16-16,-9-8 24 16,0 0-24-16,-5-15 4 15,1-1-8-15,0-10-24 16,4-1 8-16,4-15 4 15,9 1 4-15,4-16-100 16,4 4 56-16,17-8-60 16,-4 12 60-16,18 3 84 15,3 12-20-15,9 15 84 16,-5 8-56-16,-12 7 96 16,-8 12-80-16,-14-1-4 15,-8 4-36-15,-8 1-24 16,-5-5-4-16,-4-3 40 15,0-1-24-15,-9-6-36 16,14-5 12-16</inkml:trace>
          <inkml:trace contextRef="#ctx0" brushRef="#br0" timeOffset="-48797.1426">4040 320 132 0,'-8'-8'52'0,"8"8"-44"0,0 0 4 0,-4-4 60 16,4 4-40-16,-9-4 68 16,1 4-60-1,-5-3 52-15,4 6-52 0,-12-3 32 16,8 4-40-16,-17-4 36 16,13 8-40-16,-4-1 20 15,0 1-28-15,-9-1 16 16,9 1-20-16,-1 0 8 15,1 3-12-15,0-3 20 16,8 3-20-16,-4-4 4 16,4 5-8-16,-4-1 28 15,13 1-20-15,-13-1 12 16,17 4-16-16,-13 0 28 16,5 4-24-16,-1 4 20 15,5-1-20-15,4 9 0 16,0-1-8-16,4 4 12 15,13-4-12-15,-4 4-12 16,-5-3 0-16,14-1 20 16,-1-3-8-16,17-1-4 15,1-3 0-15,3-1-16 16,5-3 8-16,4 0-16 16,-4-4 12-16,0-7 48 15,-5 0-20-15,1-12-28 16,-9 4 4-16,9-15 28 15,-9 3-16-15,-4-18 0 0,-5 0-4 16,1-12-4-16,-5 4 0 16,-4-11 8-1,-4 15-4-15,-9 0 8 0,4 7-8 0,-12-7-4 16,0 19 4-16,-5-11 12 16,1 18-8-16,-9-7 24 15,4 0-20-15,-4 0-12 16,9 7-4-16,-5-7 4 15,4 7 0-15,-3-3 8 16,7 7-4-16,-8-7 8 16,9 3-8-16,-13 1-12 15,9 3 4-15,-9-4-128 16,8 8 72-16,-8 0-240 16,9 4 168-16</inkml:trace>
          <inkml:trace contextRef="#ctx0" brushRef="#br0" timeOffset="-48462.2525">3815 558 496 0,'-5'-4'184'0,"5"4"-140"0,0 0-16 0,0 0 120 15,0 0-88-15,0 0 116 16,13 0-100-16,-4 0 32 16,12 4-64-16,9-8 56 15,0 4-60-15,4-4 0 16,4 4-24-16,0-3 16 15,1 6-20-15,-10-3 4 16,1 0-8-16,-13 0-296 16,0 4 156-16</inkml:trace>
        </inkml:traceGroup>
      </inkml:traceGroup>
    </inkml:traceGroup>
    <inkml:traceGroup>
      <inkml:annotationXML>
        <emma:emma xmlns:emma="http://www.w3.org/2003/04/emma" version="1.0">
          <emma:interpretation id="{BD556F12-3E0A-43A5-AE09-C3A18AD9E323}" emma:medium="tactile" emma:mode="ink">
            <msink:context xmlns:msink="http://schemas.microsoft.com/ink/2010/main" type="paragraph" rotatedBoundingBox="5500,2635 6502,2897 6363,3429 5361,316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F149031-2A17-4884-8009-B9E102F9AB70}" emma:medium="tactile" emma:mode="ink">
              <msink:context xmlns:msink="http://schemas.microsoft.com/ink/2010/main" type="line" rotatedBoundingBox="5500,2635 6502,2897 6363,3429 5361,3168"/>
            </emma:interpretation>
          </emma:emma>
        </inkml:annotationXML>
        <inkml:traceGroup>
          <inkml:annotationXML>
            <emma:emma xmlns:emma="http://www.w3.org/2003/04/emma" version="1.0">
              <emma:interpretation id="{08CC4E07-66B6-462C-80CD-8E3EE3C9626E}" emma:medium="tactile" emma:mode="ink">
                <msink:context xmlns:msink="http://schemas.microsoft.com/ink/2010/main" type="inkWord" rotatedBoundingBox="5500,2635 6502,2897 6363,3429 5361,3168"/>
              </emma:interpretation>
            </emma:emma>
          </inkml:annotationXML>
          <inkml:trace contextRef="#ctx0" brushRef="#br0" timeOffset="-37731.3593">2456 2000 228 0,'5'-19'84'0,"-5"12"-64"0,0-1-8 0,0 4 108 15,8 0-68-15,-4-7 40 16,9 4-52-16,0-9 84 16,0 5-72-16,4 0-4 15,0 3-32-15,0 1 8 16,4 3-16-16,-4 8-20 15,4 3 4-15,-8 16 4 16,8 3 4-16,-8 16 16 16,0 7-8-16,0-3 4 15,0 3-4-15,-9-8-16 16,4 1 4-16,-8 0 20 16,5-16-8-16,-10 1-12 15,5-5 0-15,-4-3 40 16,4-4-24-16,-4-7 0 15,4-4-8-15,-4-8-24 0,8-4 12 16,-4-7 20-16,8 4-4 16,1-19-20-16,-1 3 4 15,5-7 4-15,0 4 4 0,4-4 0 16,0 4 0-16,0-5 44 16,0 17-24-16,0-13 52 15,4 12-40-15,5-7 36 16,-1 7-36-16,1-8 24 15,-5 16-28-15,1-4-28 16,-1 7 0-16,-4 8 0 16,0 12 0-16,-4 14-12 15,4 12 8-15,-9 0 28 16,5 7-12-16,-9 5-4 16,1-5-4-16,-10 0 28 15,1-3-16-15,-4-4-24 16,8-8 4-16,-9-3-8 15,9-5 4-15,-4-10-12 16,4-9 12-16,0-6-32 16,4-9 24-16,-4-18-28 15,17 4 24-15,-8-16-44 16,8-4 36-16,8-10 24 16,-4 14 4-16,5-15 0 15,4 16 4-15,0 3 12 16,-1 15-8-16,1 4 84 15,-9 12-48-15,1 7 40 16,-1 15-48-16,0 15 8 0,-4 4-28 16,-12 8 8-16,3-1-12 15,-8-3 12-15,0 0-16 0,0-4 4 16,-8-4-4-16,-5-3-8 16,13-4 4-16,-9-4-24 15,9-8 12-15,-4 0-40 16,4 1 28-16,0-12-248 15,9 0 148-15,-1 0-292 16,5 0 232-16</inkml:trace>
        </inkml:traceGroup>
      </inkml:traceGroup>
    </inkml:traceGroup>
    <inkml:traceGroup>
      <inkml:annotationXML>
        <emma:emma xmlns:emma="http://www.w3.org/2003/04/emma" version="1.0">
          <emma:interpretation id="{4F4587B5-EA30-4B90-9A57-02F98D70F087}" emma:medium="tactile" emma:mode="ink">
            <msink:context xmlns:msink="http://schemas.microsoft.com/ink/2010/main" type="paragraph" rotatedBoundingBox="6419,2132 16979,1874 17018,3464 6458,372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FDAEE1C1-61B5-4A6B-BE5B-E3A21DE07720}" emma:medium="tactile" emma:mode="ink">
              <msink:context xmlns:msink="http://schemas.microsoft.com/ink/2010/main" type="line" rotatedBoundingBox="6419,2132 16979,1874 17018,3464 6458,3723"/>
            </emma:interpretation>
          </emma:emma>
        </inkml:annotationXML>
        <inkml:traceGroup>
          <inkml:annotationXML>
            <emma:emma xmlns:emma="http://www.w3.org/2003/04/emma" version="1.0">
              <emma:interpretation id="{0743F4AD-69B4-42CA-9825-5402B18F75BC}" emma:medium="tactile" emma:mode="ink">
                <msink:context xmlns:msink="http://schemas.microsoft.com/ink/2010/main" type="inkWord" rotatedBoundingBox="7334,2110 8685,2077 8706,2941 7356,2974">
                  <msink:destinationLink direction="with" ref="{6D6472AA-1BE7-40F5-A4E0-77FE610E66B0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6381.2688">4615 1758 208 0,'-4'-11'76'0,"4"11"-60"0,-13-16-4 16,5 9 100 0,8 7-64-16,-13-8 52 15,4 4-60-15,-12 1 8 16,8 3-32-16,-12 3 72 15,-1 9-52-15,1 7 24 16,3 3-40-16,1 13 52 16,4 2-40-16,0 1-16 15,8 0-8-15,5-8-8 0,4-3 0 16,4-16 8-16,5 1-4 0,8-20-80 16,4 0 40-16,9-18-144 15,0-1 100-15,13-14-68 16,-14 7 84-16,5-15-176 15,0 11 136-15,1-15 44 32,-14 15 44-32,-13-8 200 15,9 9-100-15,0-24 116 16,5 8-116-16,-14 11 72 16,1 12-92-16,-9 11 12 15,0 4-44-15,-5 15 4 16,5 8-20-16,-8 7 28 15,4 11-28-15,-9 8 32 16,4 8-32-16,-8 7 40 16,9-3-32-16,-9 7 12 15,13-4-20-15,-13 8-16 16,8-1-4-16,5 1 20 16,0-4-8-16,-5-8-12 15,9-3 0-15,-4-12-128 16,8-3 72-16,-4-12-208 15,0 0 152-15</inkml:trace>
          <inkml:trace contextRef="#ctx0" brushRef="#br0" timeOffset="-35809.7506">4947 1326 372 0,'-8'-19'140'0,"8"19"-112"0,8-18-4 16,-3 6 164 0,-1 5-108-16,4-9 44 15,1 5-72-15,-1-4 32 16,5 11-48-16,-4-3 16 15,3 3-32-15,-3 4 8 16,4 7-16-16,-9 1 12 16,5 15-16-16,-14-4 24 15,5 7-20-15,-8-3-12 16,4 3-4-16,-9 5 28 0,4-13-12 16,-8 1-12-16,9 4-4 15,-5-12 4-15,4 1 0 0,9-5-20 16,5 1 12-16,-1-12 12 15,9 12 0-15,4-8-4 16,8 4 4-16,1-4-24 16,-1 0 12-16,1 0-188 15,-5 0 104-15,0 0-260 16,-3 0 200-16</inkml:trace>
          <inkml:trace contextRef="#ctx0" brushRef="#br0" timeOffset="-35492.2816">5318 1504 508 0,'8'15'188'0,"-8"-15"-148"0,9 34-8 16,-5-15 88-1,5 4-72-15,12 7 112 16,9 1-88-16,-5 14-20 16,14-3-32-16,-5 3-8 0,4 1-4 0,-8-5 12 15,-9 1-12-15,0-8 4 16,1-8-4-16,-14-10-148 15,5-5 76-15</inkml:trace>
          <inkml:trace contextRef="#ctx0" brushRef="#br0" timeOffset="-35251.7287">5710 1580 416 0,'-17'0'152'0,"17"0"-116"0,-13 19-12 0,0-4 128 15,13 4-88-15,-21 4 52 16,4 3-68-16,-17 4-16 16,4 5-20-16,-13 2 24 15,5 1-20-15,-13 0 4 16,17-4-12-16,-5-7-140 15,18-5 76-15</inkml:trace>
        </inkml:traceGroup>
        <inkml:traceGroup>
          <inkml:annotationXML>
            <emma:emma xmlns:emma="http://www.w3.org/2003/04/emma" version="1.0">
              <emma:interpretation id="{337BB203-BBA2-436A-A715-C90414A564DD}" emma:medium="tactile" emma:mode="ink">
                <msink:context xmlns:msink="http://schemas.microsoft.com/ink/2010/main" type="inkWord" rotatedBoundingBox="10202,2659 13962,2567 13978,3232 10219,332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0554.3858">7268 1928 632 0,'-4'-11'236'0,"4"11"-184"15,4-8-16-15,-4 4 104 16,0 4-84-16,0-3 104 16,0 6-96-16,0 1 24 15,0 0-52-15,0 11-4 16,-4 12-20-16,-5 14 20 15,9 1-20-15,0 15 12 16,0-8-12-16,-4-4-24 16,8 5 4-16,-4-5 20 15,0-7-4-15,-4 0 4 0,4-8-4 16,-8-4-120-16,-1 1 60 16</inkml:trace>
          <inkml:trace contextRef="#ctx0" brushRef="#br0" timeOffset="-29534.6742">8030 1769 664 0,'17'-11'244'0,"-17"11"-188"0,5 7-16 16,-5-3 100-1,8 8-84-15,-4 14 16 16,5 4-48-16,-1 23 24 15,1 4-32-15,-1 11 20 16,1-3-20-16,-5-1-8 16,0-11-4-16,-4-8 4 15,5-7-4-15,-5-8 40 16,0-3-20-16,-5-8 20 0,5 0-24 0,-8-12 28 31,8-3-32-31,-4-8-24 0,8 1 4 0,-4-5-16 16,0 0 8-16,4-10 16 15,5 6 0-15,4-11-20 16,-1 8 8-16,5-15-32 16,5 7 24-16,-1-11-4 15,4 4 12-15,-3-8-20 16,3 12 16-16,1-5 4 16,-1 9 8-16,-3-5 8 15,3 20-4-15,-3-9 24 16,-1 9-16-16,-4 3-4 15,0 4-4-15,-4-4 20 16,-1 8-12-16,-3-4 12 16,-1 0-12-16,-8-4 28 15,0 4-24-15,-4-3 20 16,4-5-20-16,-8 0-8 16,-1 5-4-16,-8-5-24 15,9 8 12-15,-14 0 20 16,10 4-4-16,-10 0-20 15,9 7 4-15,-8-3 20 16,8-5-4-16,-4 9-12 16,5-1 0-16,-5-3-4 15,8-1 0-15,-4 1 8 16,5 3 0-16,-5-3 8 16,9 3-4-16,-5 0-12 15,9 1 4-15,-8-1 12 0,8 4-4 16,0-3 24-16,4 3-16 15,-4 0-4-15,0 0-4 16,0 0-16-16,4 0 8 0,0 0 4 16,1 1 0-16,-1-5 0 15,5 4 0-15,-1-4 0 16,1 1 0-16,-1-5-12 16,5 1 8-16,-5-4 20 15,5 3-8-15,-4-3 4 16,3 0-4-16,1-4 12 15,0 4-12-15,-5-4-12 16,5 3 0-16,-4-3 28 16,-1 0-12-16,1 0-32 15,-1 0 12-15,-8 0-80 16,0 0 52-16,0 0-196 16,9 0 128-16,4 0-440 15,4 0 308-15</inkml:trace>
          <inkml:trace contextRef="#ctx0" brushRef="#br0" timeOffset="-28513.4554">8937 1837 476 0,'-4'-7'176'0,"4"7"-136"0,9-8-12 0,-9 4 100 16,4 4-76-16,0-7 40 16,0 7-52-16,-4-4 28 15,0 8-36-15,0-8 36 16,9 4-40-16,-5-4 12 15,5 1-24-15,-1-5 20 16,1 4-24-16,3-3 24 16,1 7-24-16,0-8 4 15,4 8-8-15,-4-4 4 16,4 8-8-16,-4-4 8 16,-1 8-8-16,1-5 16 15,0 5-12-15,-5 3-4 16,5 1 0-16,0 3 12 15,0-4-8-15,-5 12-4 16,1-4 0-16,-1 3 4 16,1-3-4-16,-9 15 8 15,4-3-8-15,-8-1 16 16,4-3-12-16,-9 3 4 16,1-4-4-16,-9-3 12 0,4 0-12 15,-13-4-4-15,9 3 0 0,-8-3 4 16,4-4-4-16,-5 1-20 15,9-1 8-15,-9-4-24 16,14 0 20-16,-5-3-20 16,4 3 16-16,-4-7-52 15,4 4 36-15,-8-5-72 16,12 1 60-16,-12-4-52 16,17 4 56-16,-13-4-60 15,12 0 60-15,-3 0-80 16,8 0 68-16</inkml:trace>
          <inkml:trace contextRef="#ctx0" brushRef="#br0" timeOffset="-27854.0083">9512 1728 572 0,'-4'0'208'0,"4"0"-160"0,0 0-12 0,0 0 112 15,0 0-88-15,-4 0 52 16,4 3-64-16,-5-3 12 16,5 0-40-16,-8 0 8 15,8 4-16-15,-4 0 12 16,-1 0-16-16,-7 0 4 16,3 3-4-16,-8 1 4 15,9 3-8-15,-9-3 24 16,4 3-16-16,-4 0 4 15,4 8-8-15,-4-4 20 16,4 4-16-16,-4 0 12 16,9 4-12-16,-5-4-8 15,9 15 0-15,-9-8 4 16,9 5-4-16,-5-5 16 16,5 1-12-16,-1-1 16 0,1 1-16 15,4-8-4 1,4 0 0-16,1-8-16 15,8 4 8-15,-1-4 20 16,5 1-8-16,0-5-4 16,0 5 0-16,0-9-4 15,0 5 0-15,-4 3 32 16,4-3-16-16,-4-1-12 16,0 1-8-16,0-8 12 15,-1 11-4-15,-3-7-36 16,-1 4 16-16,1-4-20 0,-1-4 20 15,1 0-36-15,-1 7 32 16,-3-7-100-16,3 0 68 0</inkml:trace>
          <inkml:trace contextRef="#ctx0" brushRef="#br0" timeOffset="-26821.5188">10764 2042 756 0,'-4'7'280'0,"4"-7"-216"0,-4 0-20 0,4 0 144 16,8 8-112-16,1-8 96 16,8 7-104-16,0-10 20 15,4 3-52-15,0-4 32 16,5 0-40-16,-5-3-4 15,5 7-16-15,-5-8-104 16,-4 8 52-16,-4 0-220 16,-5 4 148-16,-8 0-424 15,5 3 304-15</inkml:trace>
        </inkml:traceGroup>
        <inkml:traceGroup>
          <inkml:annotationXML>
            <emma:emma xmlns:emma="http://www.w3.org/2003/04/emma" version="1.0">
              <emma:interpretation id="{D0B52F80-FB11-47BB-86DE-5FD457B688D6}" emma:medium="tactile" emma:mode="ink">
                <msink:context xmlns:msink="http://schemas.microsoft.com/ink/2010/main" type="inkWord" rotatedBoundingBox="13764,2619 15001,2588 15007,2815 13770,2845"/>
              </emma:interpretation>
              <emma:one-of disjunction-type="recognition" id="oneOf5">
                <emma:interpretation id="interp9" emma:lang="" emma:confidence="0">
                  <emma:literal>v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~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-27102.3499">10785 1800 716 0,'-4'-8'264'0,"4"8"-204"0,0-8-16 15,4 5 184 1,5 6-132-16,-9-3 104 16,0 0-116-16,0 0 16 15,4 0-60-15,5-3-16 16,8 3-12-16,-4-8 16 16,-1 4-16-16,10-3 24 15,3 3-24-15,-4-4-4 16,9 5-4-16,0-5 12 0,4 8-8 15,-4-4-56-15,-9 4 24 16,-12-4-104-16,3 8 72 0</inkml:trace>
          <inkml:trace contextRef="#ctx0" brushRef="#br0" timeOffset="-26081.5524">11671 1943 612 0,'-13'-11'228'0,"13"11"-180"0,5-4-12 0,-5 0 192 16,0 4-132-16,0-7 88 16,4 7-112-16,0 0 76 15,9-4-84-15,4-4 28 16,4 5-52-16,9-12-16 15,4 11-12-15,4-4 8 16,1 4-12-16,3-7-128 16,-3 7 68-16,3-3-236 15,-8 7 160-15</inkml:trace>
        </inkml:traceGroup>
        <inkml:traceGroup>
          <inkml:annotationXML>
            <emma:emma xmlns:emma="http://www.w3.org/2003/04/emma" version="1.0">
              <emma:interpretation id="{AAB52B21-48CC-4685-9553-7C7620C397D1}" emma:medium="tactile" emma:mode="ink">
                <msink:context xmlns:msink="http://schemas.microsoft.com/ink/2010/main" type="inkWord" rotatedBoundingBox="15333,2135 16985,2095 17009,3082 15357,3122"/>
              </emma:interpretation>
            </emma:emma>
          </inkml:annotationXML>
          <inkml:trace contextRef="#ctx0" brushRef="#br0" timeOffset="-25504.9372">12374 1758 704 0,'-13'0'264'0,"13"0"-208"0,4 7-12 0,5-7 124 16,12 0-100-16,9-3 8 15,12 6-48-15,1-10 0 16,4 7-16-16,4-4 20 16,-4 0-20-16,-13-3 4 15,4 7-8-15,-12-8 12 16,-5 1-12-16,-12 3 32 16,8-4-24-16,-13-3 12 15,-4 3-16-15,0-3 0 16,0 7-4-16,-9-7-8 15,5 7 4-15,-13-4-16 16,13 8 8-16,-18 0 12 16,5 0-4-16,-4-7-4 15,0 14 4-15,-9-7-24 16,9 8 12-16,-9-8 4 16,0 8 4-16,-4-1 24 15,21 1-12-15,-8 11-32 16,8-4 12-16,-17 11 28 15,18 5-12-15,-10 14-8 16,1 4-4-16,13 4 4 16,8-4 0-16,0-7 8 0,8 0-4 15,13-16 8-15,9 4-8 16,13-14 32-16,-5-1-20 0,17-11-84 16,-16 3 36-16,3-7-184 15,1 0 120-15,-13-7-404 16,0 7 276-16</inkml:trace>
          <inkml:trace contextRef="#ctx0" brushRef="#br0" timeOffset="-24775.998">13971 1440 788 0,'12'-15'292'0,"-12"15"-228"0,13-12-16 16,-9 5 116-1,1 3-100-15,-10-7 60 0,5-1-68 0,-8-7-16 16,-1 4-24-16,-12-4-12 16,0 4 0-16,-13-4-32 15,4 12 16-15,-13-12-12 16,1 11 12-16,-5-3 0 15,13 0 4-15,-5 7 8 16,10 0 0-16,-1 0-20 16,9 4 12-16,4 4-32 15,0 4 24-15,4 7 24 16,4 0-4-16,5 11 0 16,0 12 0-16,-9 8 4 15,13 3-4-15,-13 4-12 16,9 0 4-16,-5 0 20 15,9-8-8-15,-17 1-20 16,9-1 4-16,-5 8 12 16,5-4 0-16,-1 4-20 15,5-4 8-15,-5-3-4 16,9-5 4-16,-4-3-12 16,8-7 12-16,1-5 40 15,3-3-20-15,-4-8 44 16,5 4-32-16,-1-12-4 15,5 9-12-15,0-16 12 16,4 7-12-16,4-3 16 16,0 4-16-16,9-8 4 15,4 3-4-15,0-3-40 16,-4 0 16-16,-4 0-12 0,-5 0 16 0,-8 0-88 16,0 0 52-16,-9-3-188 15,4 3 132-15</inkml:trace>
          <inkml:trace contextRef="#ctx0" brushRef="#br0" timeOffset="-24518.1487">13455 1815 800 0,'-8'-8'296'0,"8"8"-232"0,4-7-16 0,-4 3 140 16,4 4-112-16,5-8 32 15,-1 8-64-15,5-4 36 16,8 4-48-16,9-3 4 16,0-1-24-16,13-4-16 15,-9 8 0-15,8-7-164 16,-3 7 92-16</inkml:trace>
        </inkml:traceGroup>
        <inkml:traceGroup>
          <inkml:annotationXML>
            <emma:emma xmlns:emma="http://www.w3.org/2003/04/emma" version="1.0">
              <emma:interpretation id="{A0639F93-5EEF-4A73-B1F5-6E69744DA702}" emma:medium="tactile" emma:mode="ink">
                <msink:context xmlns:msink="http://schemas.microsoft.com/ink/2010/main" type="inkWord" rotatedBoundingBox="6435,2814 15780,2586 15802,3494 6458,372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3169.8206">12254 2030 444 0,'0'-3'164'0,"0"3"-124"0,9 0-16 0,-5 0 132 16,-4 0-92-16,13 0 16 16,4 0-44-16,-4 0-8 15,-5 0-16-15,9-8 28 16,-4 8-24-16,0 0 64 15,-5-8-44-15,5 5 20 16,9 3-36-16,-5-4-28 0,-5 0 4 16,10 0 16-1,-1 1-4-15,-13-5 4 16,14 0-4-16,-1 5-16 16,-12-5 4-16,12 0 12 15,-13 5-4-15,5-9 8 0,8 9-8 16,-12-9-4-16,-1 8 4 15,5-7 4 17,9 7-4-32,-14-7-4 0,5 7 4 0,-5-7-16 0,1 7 8 0,-1-7 4 15,-3 7 0 1,3-4 8-16,1 4-4 0,-5-3-12 31,4-1 4-31,-8 5 12 0,0-5-4 0,0 0-4 16,9 8 4-16,-9-7 4 15,0 7-4-15,0-11-4 16,0 11 4-16,0-8-24 16,8 0 12-16,-8 1 12 15,5 7 0-15,-5-8-4 16,0 8 4-16,0-7 4 16,0 7-4-16,0-4 8 15,0 4-8-15,8-8-20 16,1 8 8-16,-9-7 40 15,4 7-20-15,-4-8 0 16,0 8-8-16,0-7-4 16,9 7 0-16,-9-4 0 15,0 4 0-15,0 0-12 16,0 0 8-16,0-8 20 0,0 8-8 0,0 0-4 31,8 0 0-31,-8-7 12 0,4 7-8 16,-4-4-4-16,0 8 0 0,0-4-4 15,0 0 0-15,0 0 0 16,0 0 0-16,0 0-36 31,0 0 20-31,0 0-40 0,0 0 36 0,0 0-56 16,0 0 44-16,0 0-292 16,0 0 180-16</inkml:trace>
          <inkml:trace contextRef="#ctx0" brushRef="#br0" timeOffset="-37100.1792">3538 2723 372 0,'0'0'140'0,"0"0"-112"0,17 4-4 0,-13 0 152 16,0-1-100-16,9 1 76 16,0 0-88-16,4-4 8 15,4 0-40-15,-8-8-12 16,8 8-12-16,-4-15-8 15,5 4 4-15,-10-16 12 16,10 12-8-16,-14-11 4 16,5 7-4-16,-13-8 12 15,4 5-12-15,-8-5-20 16,0 12 4-16,-5-11 4 16,5 18 4-16,-9-7 0 15,5 3 0-15,-9 9 0 16,8 3 0-16,-8 0 0 15,9 3 0-15,-14 5-20 16,5 3 12-16,-8 1 12 16,8 3 0-16,-13 8 8 15,9-1-8-15,-5 5 16 16,9 3-12-16,0 4 60 16,13 0-40-16,4-4-12 15,8 1-8-15,5-9-8 16,8 1 0-16,5-8 16 15,4 4-8-15,0-11-28 16,8-4 8-16,-13-4-164 0,5 0 100 16</inkml:trace>
        </inkml:traceGroup>
      </inkml:traceGroup>
    </inkml:traceGroup>
    <inkml:traceGroup>
      <inkml:annotationXML>
        <emma:emma xmlns:emma="http://www.w3.org/2003/04/emma" version="1.0">
          <emma:interpretation id="{97DC7834-D4ED-4E23-A11D-9CE7C1526720}" emma:medium="tactile" emma:mode="ink">
            <msink:context xmlns:msink="http://schemas.microsoft.com/ink/2010/main" type="paragraph" rotatedBoundingBox="7359,3692 10448,2738 10660,3424 7570,4378" alignmentLevel="7"/>
          </emma:interpretation>
        </emma:emma>
      </inkml:annotationXML>
      <inkml:traceGroup>
        <inkml:annotationXML>
          <emma:emma xmlns:emma="http://www.w3.org/2003/04/emma" version="1.0">
            <emma:interpretation id="{C9C854D2-A805-495E-B8A5-E824D2AA14F4}" emma:medium="tactile" emma:mode="ink">
              <msink:context xmlns:msink="http://schemas.microsoft.com/ink/2010/main" type="inkBullet" rotatedBoundingBox="10012,3146 10525,2988 10554,3079 10040,3238"/>
            </emma:interpretation>
            <emma:one-of disjunction-type="recognition" id="oneOf7">
              <emma:interpretation id="interp15" emma:lang="" emma:confidence="0">
                <emma:literal>•</emma:literal>
              </emma:interpretation>
            </emma:one-of>
          </emma:emma>
        </inkml:annotationXML>
        <inkml:trace contextRef="#ctx0" brushRef="#br0" timeOffset="-31138.4389">7038 2273 860 0,'-8'0'320'0,"8"-4"-248"0,0 4-20 0,0-4 32 31,8 4-56-31,5-4 40 0,8 0-36 0,18-3 8 15,3 3-24-15,22-11 20 16,-4 15-24-16,8-8 4 16,-13 5-8-16,-4-9-8 15,-12 12 4-15,-10-3 48 16,-7 3-28-16,-10-4-20 16,-3 4-4-16,-9-8-124 15,4 4 68-15,-8-7-180 16,-5 7 132-16</inkml:trace>
      </inkml:traceGroup>
      <inkml:traceGroup>
        <inkml:annotationXML>
          <emma:emma xmlns:emma="http://www.w3.org/2003/04/emma" version="1.0">
            <emma:interpretation id="{E78BFDA1-352E-4E88-BCAE-F5F61E6E7A06}" emma:medium="tactile" emma:mode="ink">
              <msink:context xmlns:msink="http://schemas.microsoft.com/ink/2010/main" type="line" rotatedBoundingBox="7359,3692 9004,3184 9215,3870 7570,4378"/>
            </emma:interpretation>
          </emma:emma>
        </inkml:annotationXML>
        <inkml:traceGroup>
          <inkml:annotationXML>
            <emma:emma xmlns:emma="http://www.w3.org/2003/04/emma" version="1.0">
              <emma:interpretation id="{C09A17E8-1367-4F5B-9023-7A1FC928D3C2}" emma:medium="tactile" emma:mode="ink">
                <msink:context xmlns:msink="http://schemas.microsoft.com/ink/2010/main" type="inkWord" rotatedBoundingBox="7359,3692 9004,3184 9215,3870 7570,4378"/>
              </emma:interpretation>
            </emma:emma>
          </inkml:annotationXML>
          <inkml:trace contextRef="#ctx0" brushRef="#br0" timeOffset="-33979.9897">4849 3037 184 0,'-4'-11'68'0,"4"11"-52"0,-8-4-4 15,3 0 64-15,1 1-44 0,-13-5-12 16,4 4-12-16,-12-7 8 15,3 7-8-15,-12-4 16 16,5 8-16-16,-10-3 84 16,5 10-48-16,-4-7 48 15,12 8-52-15,-3 3 76 16,16 8-64-16,-9 4-8 16,14 3-28-16,4 1-12 15,4 3 0-15,4-7-4 16,17-1 0-16,9-10 16 15,0-5-8-15,8-14-12 16,-4-1 0-16,13-14-48 16,-9 3 24-16,1-15-92 15,-5 7 68-15,-4-18-92 16,-1 3 84-16,-7-15-24 16,-1 8 48-16,-8-8 120 15,0 12-44-15,-9-1 128 16,4 16-96-16,-8 0 44 15,0 11-68-15,0 8 72 16,0 7-68-16,-4 11 0 16,0 12-32-16,-5 12 4 15,5 6-12-15,-4 9 56 16,-1-1-40-16,-8 4-4 16,4 1-12-16,-4 3 16 15,4-4-16-15,-4 4-12 0,9-4-4 16,-1-7 4-1,5-1 0-15,0-18-204 0,4-4 112 16,0-8-376-16,8-3 260 16</inkml:trace>
          <inkml:trace contextRef="#ctx0" brushRef="#br0" timeOffset="-33332.4113">5480 2689 332 0,'8'-4'120'0,"-8"4"-92"0,-4 0-8 0,0 4 68 15,8 4-52-15,-8 7 48 16,-1 4-48-16,-7 7 60 16,3 4-56-16,-16 4 20 15,8 4-40-15,-9 4 72 16,9-4-56-16,-9 3 56 16,9 5-52-16,0-12 24 15,13 8-36-15,4-16 28 16,4 8-32-16,5-19-4 15,8 4-12-15,8-11-8 16,1-1 4-16,4-7-32 16,4 8 16-16,-13-12-216 15,9 4 128-15</inkml:trace>
          <inkml:trace contextRef="#ctx0" brushRef="#br0" timeOffset="-33674.8235">5054 2935 508 0,'-13'-4'188'0,"13"4"-148"0,13 4-8 0,-5-4 124 16,1 0-92-16,16-4 116 15,9 4-104-15,22-7 32 16,3-1-64-16,5-7-16 15,0 11-16-15,0-3 8 16,-9 3-12-16,-12-4-4 16,-9 4 0-16,-13 1-16 15,1 3 8-15,-14-4-156 16,-4 8 88-16,-4-4-340 16,0 0 228-16</inkml:trace>
          <inkml:trace contextRef="#ctx0" brushRef="#br0" timeOffset="-32896.1641">5846 2583 560 0,'0'-8'208'0,"0"8"-164"0,21-3-8 0,-4-1 68 16,-4 8-64-1,8-1 28-15,9 5-40 0,-9 3-16 16,1 8-8-16,-5 4 4 15,-5 0-4-15,-12-1 16 16,-12 5-12-16,3-4-4 16,-12-1 0-16,0-7-4 15,12 1 0-15,1-9 0 16,3-3 0-16,18-8 52 16,17 4-28-16,12-7 16 15,10 3-24-15,-14 0-104 16,17 4 44-16</inkml:trace>
        </inkml:traceGroup>
      </inkml:traceGroup>
    </inkml:traceGroup>
    <inkml:traceGroup>
      <inkml:annotationXML>
        <emma:emma xmlns:emma="http://www.w3.org/2003/04/emma" version="1.0">
          <emma:interpretation id="{8533AB36-445F-436E-A6D6-B203164BE437}" emma:medium="tactile" emma:mode="ink">
            <msink:context xmlns:msink="http://schemas.microsoft.com/ink/2010/main" type="paragraph" rotatedBoundingBox="12412,3705 20625,3895 20582,5780 12369,5589" alignmentLevel="8"/>
          </emma:interpretation>
        </emma:emma>
      </inkml:annotationXML>
      <inkml:traceGroup>
        <inkml:annotationXML>
          <emma:emma xmlns:emma="http://www.w3.org/2003/04/emma" version="1.0">
            <emma:interpretation id="{64E93916-A9B8-41DA-83D5-7A101CA91F78}" emma:medium="tactile" emma:mode="ink">
              <msink:context xmlns:msink="http://schemas.microsoft.com/ink/2010/main" type="line" rotatedBoundingBox="12412,3705 20625,3895 20582,5780 12369,5589"/>
            </emma:interpretation>
          </emma:emma>
        </inkml:annotationXML>
        <inkml:traceGroup>
          <inkml:annotationXML>
            <emma:emma xmlns:emma="http://www.w3.org/2003/04/emma" version="1.0">
              <emma:interpretation id="{38D4465C-F89D-46AF-BEC5-BC20226CE025}" emma:medium="tactile" emma:mode="ink">
                <msink:context xmlns:msink="http://schemas.microsoft.com/ink/2010/main" type="inkWord" rotatedBoundingBox="12412,3705 12811,3714 12786,4771 12388,476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6954.2027">9704 3843 624 0,'0'12'228'0,"4"-5"-176"0,5 9-16 0,-9-13 104 16,4 1-84-16,-4 0 60 15,4-4-72-15,-4-4 76 16,4 0-68-16,1-22 28 15,-1 11-48-15,-4-23 0 16,4 8-20-16,-12-16 0 16,3 4-4-16,-12-18-8 15,5 3 4-15,-10-30-32 16,5 8 16-16,-8-12 4 16,8 15 8-16,0 8 8 15,4 19-4-15,0-4-12 16,5 11 4-16,-1 0 12 15,9 12-4-15,-4 0-12 16,4 11 4-16,-4 4-24 16,4 7 16-16,-5 12 24 15,5 7-8-15,-13 5 0 16,5 6 0-16,-22 1-4 16,13 0 0-16,-8-4 16 15,8 0-8-15,4-4 4 16,13 0-4-16,0-8-8 0,13-3 4 0,12-11-24 15,9 3 12-15,4-8-4 16,9 1 4-16,13-4 8 16,-5 7 0-16,-8-3-20 15,-4 3 12-15,-22-3 92 16,-4 7-44-16,-30-3 60 16,-4 3-56-16,-21-4 32 15,0 1-44-15,-5-8 8 16,9 3-24-16,0-3-16 15,17 4-4-15,-4-4-68 16,21 3 40-16,0 1-144 16,8 3 96-16,18-3-280 15,3 11 200-15</inkml:trace>
        </inkml:traceGroup>
        <inkml:traceGroup>
          <inkml:annotationXML>
            <emma:emma xmlns:emma="http://www.w3.org/2003/04/emma" version="1.0">
              <emma:interpretation id="{2B7AFDD8-22FB-46C3-8A70-5B3374553A88}" emma:medium="tactile" emma:mode="ink">
                <msink:context xmlns:msink="http://schemas.microsoft.com/ink/2010/main" type="inkWord" rotatedBoundingBox="13380,4393 16969,4476 16941,5695 13351,561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5827.2095">10517 3745 832 0,'-21'0'308'0,"21"0"-240"0,-26 42-20 0,9-8 36 16,13 0-56-16,-13 15 8 16,4 12-24-16,-4-12 0 15,13-8-4-15,-5-7 12 16,1 1-12-16,8-17 68 15,0-2-44-15,0-9 120 16,8 1-84-16,-8-23-24 16,13 7-28-16,4-26-16 15,-4 0 4-15,8-15 4 16,1 3-4-16,-1-3-48 16,-4 4 28-16,4 14 36 15,13 12-8-15,-17 4 8 16,5 15-12-16,-1 12 4 15,9-5-8-15,-9 8-4 16,0 1 4-16,1-5 28 16,-1 4-16-16,0-4 12 15,-4 1-16-15,4-8-76 16,-4 3 32-16,1 8-40 16,-10-3 40-16,1-5 12 15,3 12 8-15,-3-11 4 16,8 7 0-16,-9-15 32 0,5 7-12 0,4-14 24 15,0-1-24-15,-8-14-20 16,12 3 0-16,-8-8 32 16,-5 4-16-16,-8-11 8 15,9 12-8-15,-18-9-8 16,1 9 4-16,-5-5-4 16,0 8 0-16,-4 0-20 15,4 8 12-15,-4 0-24 16,5 7 20-16,-1 4-40 15,4 7 32-15,1 12 8 16,-1 8 8-16,-3 14 12 16,3 1-4-16,5 7 8 15,4 4-8-15,-4-11-12 16,4-4 4-16,0-8-48 16,8-4 24-16,1-7-80 15,3-3 56-15,18-9-104 16,0-7 88-16,13-4-56 15,8 1 72-15,8-5-60 16,-3 0 64-16,3-11 12 16,-3 4 24-16,-10-15 108 15,-7 7-52-15,-5-11 112 16,-4 8-84-16,-9-8 24 16,0 3-56-16,-12 1 4 15,-1 7-28-15,-12 5 28 16,4 6-28-16,-13 8-24 15,0 12 4-15,-8 7 0 16,8 8 4-16,-4 3-28 0,9 8 16 0,8 0-32 16,4-3 28-16,9-1 4 15,8-4 12-15,5 1 16 16,-1-4-8-16,-8-1-12 16,0-3 0-16,-8 4 40 15,-1-8-24-15,-16 4 24 16,-1-4-20-16,-12-7 20 15,0 3-24-15,-9-7 4 16,4 0-8-16,-3-4-52 16,11 0 28-16,10-15-288 15,12 11 168-15</inkml:trace>
          <inkml:trace contextRef="#ctx0" brushRef="#br0" timeOffset="-15614.1442">11927 3556 820 0,'0'-8'304'15,"0"8"-236"-15,-5 8-20 0,-3-1 80 16,4 8-80-16,-13 20-20 16,4 2-16-16,-13 35 12 15,9 4-12-15,-8 7-172 16,8-3 88-16,-9-12-124 15,9-11 112-15,-4-4-228 16,4-12 172-16</inkml:trace>
          <inkml:trace contextRef="#ctx0" brushRef="#br0" timeOffset="-15165.9523">11633 3949 912 0,'-13'-34'340'0,"13"34"-264"0,-4-22-24 0,8 10 108 15,9 9-100-15,12-13 8 16,9 9-40-16,22-8 0 16,-1 7-16-16,9-3-76 15,-4 7 32-15,-1-7-56 16,-12 3 48-16,-9-3 12 16,-4 3 16-16,-12-3 48 15,-1-1-24-15,-8 5 68 16,-5 3-44-16,-8-4 36 15,0 5-40-15,-4 3 0 16,4 3-20-16,-8 13-16 16,-1 6 0-16,-4 12 12 15,5 8-4-15,-9 3-4 16,4 1 4-16,4-4-40 16,5-8 20-16,8 0-12 15,5-8 16-15,4-15 8 16,-1 1 4-16,1-16 0 15,4 4 0-15,-8-11 24 16,4 3-12-16,-13-11 32 16,4 0-28-16,-13-11 20 0,5 4-20 0,-9-1-16 15,9 8-4 1,0-4-200-16,8 8 112 0,5 0-272 16,8 4 208-16</inkml:trace>
          <inkml:trace contextRef="#ctx0" brushRef="#br0" timeOffset="-14833.5685">12604 3760 832 0,'0'-11'308'0,"0"11"-240"0,-5-4-20 16,1 4 152 0,8 4-120-16,-12 7-24 15,4 4-36-15,-9 12-8 16,4 7-8-16,-3 0-12 16,3 4 4-16,1-12 12 15,3-3-4-15,-3-8 32 16,8 0-20-16,0-11 40 15,0-4-32-15,0-11 4 16,8 3-16-16,-3-11 12 16,7 4-16-16,1-8-100 0,0 1 48 0</inkml:trace>
          <inkml:trace contextRef="#ctx0" brushRef="#br0" timeOffset="-14521.2383">12949 3764 944 0,'-52'34'352'0,"52"-34"-276"0,-21 57-20 0,13-31 192 15,3 5-148-15,-3-1-32 16,8 0-44-16,-4-3-4 16,4-1-12-16,0-7-116 15,4 0 56-15,0-11-236 16,5-1 164-16</inkml:trace>
          <inkml:trace contextRef="#ctx0" brushRef="#br0" timeOffset="-14665.6211">13055 3605 924 0,'0'-8'340'0,"0"8"-260"0,-8-3-28 0,3-1 184 16,1 4-140-16,-5-4-12 15,1 4-52-15,-1 0-120 16,5 4 44-16,4 0-376 16,4 7 232-16</inkml:trace>
          <inkml:trace contextRef="#ctx0" brushRef="#br0" timeOffset="-13725.6223">13357 3696 364 0,'9'0'132'0,"-9"0"-100"0,-4 0-12 0,4 7 140 16,4 1-92-16,-8 0 88 16,4 3-92-16,-5 4 72 15,1 4-76-15,-4-4 48 16,8 12-64-16,-9-5 16 16,9-3-40-16,-4 0 16 15,4 4-20-15,-4 3 8 16,8-10-12-16,-4-9 0 15,4 1-4-15,-4-5-32 16,4 5 12-16,-4-8-108 16,0 0 64-16,5-11-20 15,3 7 48-15,5-15-40 16,0 0 40-16,4-19-12 16,0 12 24-16,4-1 96 15,0 4-40-15,5-3 44 16,-1 11-48-16,1-4 68 15,4 11-56-15,-9 5 20 16,5 3-40-16,-9 3-8 16,-5 9-12-16,-3 3 20 15,-1 8-16-15,-3-1-4 0,-1 1-4 16,9 0-32-16,8-1 16 16,5-6-40-16,3-5 32 0,5-7-80 15,1 3 56-15,3-14 8 16,-8 7 24-16,-9-4-8 15,0 4 12-15,1 0 20 16,-14 11-4-16,1-3 16 16,-5 3-16-16,-4 8-4 15,0 0 0-15,0 8 12 16,0 3-8-16,-4 11 16 16,4 5-16-16,-13 18 16 15,9 1-16-15,-14 22 40 16,6 0-24-16,-14 0-24 15,1-12 0-15,-14-10 36 16,1-8-24-16,-9-8 96 16,5-15-60-16,-10-15 56 15,14-4-60-15,-9-15 68 16,17 0-64-16,1-19 36 16,7-4-48-16,5-18-72 15,13-1 16-15,8-19 16 16,13 12 4-16,30-19-24 15,9 19 12-15,29 0-180 16,0 11 104-16,17-4-320 16,-12 12 224-16</inkml:trace>
        </inkml:traceGroup>
        <inkml:traceGroup>
          <inkml:annotationXML>
            <emma:emma xmlns:emma="http://www.w3.org/2003/04/emma" version="1.0">
              <emma:interpretation id="{1ADF91D9-BB64-4E09-BB71-D4C2DC3773BF}" emma:medium="tactile" emma:mode="ink">
                <msink:context xmlns:msink="http://schemas.microsoft.com/ink/2010/main" type="inkWord" rotatedBoundingBox="18319,4239 20616,4292 20592,5317 18295,5263"/>
              </emma:interpretation>
              <emma:one-of disjunction-type="recognition" id="oneOf10">
                <emma:interpretation id="interp18" emma:lang="" emma:confidence="1">
                  <emma:literal>force</emma:literal>
                </emma:interpretation>
                <emma:interpretation id="interp19" emma:lang="" emma:confidence="0">
                  <emma:literal>fore</emma:literal>
                </emma:interpretation>
                <emma:interpretation id="interp20" emma:lang="" emma:confidence="0">
                  <emma:literal>fora</emma:literal>
                </emma:interpretation>
                <emma:interpretation id="interp21" emma:lang="" emma:confidence="0">
                  <emma:literal>forre</emma:literal>
                </emma:interpretation>
                <emma:interpretation id="interp22" emma:lang="" emma:confidence="0">
                  <emma:literal>form</emma:literal>
                </emma:interpretation>
              </emma:one-of>
            </emma:emma>
          </inkml:annotationXML>
          <inkml:trace contextRef="#ctx0" brushRef="#br0" timeOffset="-12224.3728">15550 3382 1048 0,'-8'-19'388'0,"8"19"-300"0,-4 0-28 0,-1 7-48 15,10 5-20-15,-14 18 20 16,1 4-4-16,-18 34-20 15,0 0 4-15,1 42-120 16,-1-8 72-16,1 16 32 16,4-31 16-16,-1 0 8 15,14-15 4-15,3-8-16 16,5-7 8-16,9-12 48 16,4-11-24-16,8-19-52 15,0-3 16-15,5-24-40 16,4 1 32-16,-1-19 0 15,-3 3 16-15,-13-18 16 16,0 7-4-16,-22-23 76 16,1 12-44-16,-18-11 156 15,5 3-112-15,-13 0 116 16,8 12-112-16,1-1 44 0,3 16-72 0,-3 3-52 16,12 9-4-16,9-1-48 15,12 7 28-15,13-3 8 16,5 8 8-16,12-12 12 15,9 11-4 1,13-7-20-16,4 11 8 0,0-3-12 16,-1-1 8-16,-16 0 0 15,-8 8 4-15,-10-3 24 16,-7 3-8-16,-14-4 4 16,1 8-4-16,-18 3-40 15,5 5 16-15,-9 14-12 16,5 8 16-16,3 4 8 15,10 4 4-15,3-5-28 16,9-2 16-16,0-1-12 16,5-12 12-16,-5-10 8 15,0 3 4-15,-9-23 8 16,1 1-4-16,-9-20 16 16,0 8-12-16,-5-19-20 15,1 8 4-15,0-8-12 16,8 8 8-16,5 0-20 15,8 7 20-15,0 0-12 16,4 12 12-16,0 0-8 16,1 3 8-16,-5 0 0 15,0 5 4-15,-9-1 8 16,5 8 0-16,-9-1 16 0,0 5-8 16,-4 3 32-16,0 4-24 15,-4 8 12-15,4 4-16 0,-4 3 0 16,8 4-4-16,-4-4-8 15,4 1 4-15,-4-12-4 16,5 3 0-16,-1-18 52 16,0 0-28-16,0-16 8 15,1 5-20-15,3-20 20 16,1 8-20-16,4-15-12 16,-1 8-4-16,10-12-40 15,-1 12 24-15,4-5-28 16,5 9 28-16,0-1-8 15,4 8 16-15,4 3-20 16,1 9 20-16,3-1-4 16,-3 4 8-16,3 0 8 15,-12 7 0-15,13-7 16 16,-14 4-8-16,1-4 16 16,0 4-16-16,-9-8 4 15,1 8-4-15,-14-4 12 16,5 0-12-16,-13-4 16 15,8 4-16-15,-8-4-4 16,9 1 0-16,-18-1-40 16,9 4 20-16,0 0-4 15,0 4 12-15,-8-1 0 16,8 5 0-16,-13-1 16 16,13 5-4-16,-8-1 8 15,-1 1-8-15,-12 3-4 0,8 4 4 0,-4-4-4 16,4 0 0-1,5 0-36-15,4 0 20 16,8 0-4-16,4 0 12 0,14-3 8 16,-1-1 0-16,17-11 24 15,5 12-12-15,21-20-20 16,8 4 0-16,0-7 12 16,-3-1 0-16,-14-6 24 15,-4 6-16-15,-21-11 32 16,-9 8-28-16,0-7 20 15,-12 3-20-15,-1-4-16 16,-3 4-4-16,-10-4 28 16,-3 4-12-16,-1 4 40 15,-3 8-28-15,-5 3-40 16,4 4 8-16,-8 7-16 16,12 5 12-16,9 7 0 15,0 3 4-15,21 5 24 16,1-1-8-16,16-3-84 15,5-4 44-15,29-11-168 16,0-1 116-16,22-11-248 16,-9 4 188-16</inkml:trace>
        </inkml:traceGroup>
      </inkml:traceGroup>
    </inkml:traceGroup>
    <inkml:traceGroup>
      <inkml:annotationXML>
        <emma:emma xmlns:emma="http://www.w3.org/2003/04/emma" version="1.0">
          <emma:interpretation id="{06ED1C2D-86C3-4CC2-98E3-45D9A5C94064}" emma:medium="tactile" emma:mode="ink">
            <msink:context xmlns:msink="http://schemas.microsoft.com/ink/2010/main" type="paragraph" rotatedBoundingBox="2136,5722 5913,5170 5994,5726 2218,6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7800D7-0C77-499B-838F-46D71F58D342}" emma:medium="tactile" emma:mode="ink">
              <msink:context xmlns:msink="http://schemas.microsoft.com/ink/2010/main" type="inkBullet" rotatedBoundingBox="2136,5722 2496,5669 2549,6035 2190,6087"/>
            </emma:interpretation>
            <emma:one-of disjunction-type="recognition" id="oneOf11">
              <emma:interpretation id="interp23" emma:lang="" emma:confidence="0">
                <emma:literal>•</emma:literal>
              </emma:interpretation>
            </emma:one-of>
          </emma:emma>
        </inkml:annotationXML>
        <inkml:trace contextRef="#ctx0" brushRef="#br0" timeOffset="9771.5566">-703 4892 600 0,'0'-15'224'0,"0"3"-176"0,4 1-12 0,-4 7 124 16,0 4-96-16,0-7 44 16,4-1-64-16,0-3 12 15,5 7-36-15,-1 0 0 16,10 4-12-16,7 0-16 15,1 8 4-15,-1 3-4 16,9 8 0-16,-4 0 16 16,-9 4-4-16,-4 3 24 15,-4 1-16-15,-26 3 32 16,-8 4-28-16,-17 4 4 16,4 0-12-16,-22-4 20 0,18 0-16 15,-5-11 24-15,9-4-24 0,5-16-76 16,7 1 36-16,18-19-204 15,4 4 132-15,13-16-320 16,17 1 236-16</inkml:trace>
      </inkml:traceGroup>
      <inkml:traceGroup>
        <inkml:annotationXML>
          <emma:emma xmlns:emma="http://www.w3.org/2003/04/emma" version="1.0">
            <emma:interpretation id="{49234E96-AC1C-4AA9-883D-759D8C35A94A}" emma:medium="tactile" emma:mode="ink">
              <msink:context xmlns:msink="http://schemas.microsoft.com/ink/2010/main" type="line" rotatedBoundingBox="2456,5688 5915,5183 5994,5726 2535,6231"/>
            </emma:interpretation>
          </emma:emma>
        </inkml:annotationXML>
        <inkml:traceGroup>
          <inkml:annotationXML>
            <emma:emma xmlns:emma="http://www.w3.org/2003/04/emma" version="1.0">
              <emma:interpretation id="{A6147415-7F7F-4BD2-8D42-1AE889684039}" emma:medium="tactile" emma:mode="ink">
                <msink:context xmlns:msink="http://schemas.microsoft.com/ink/2010/main" type="inkWord" rotatedBoundingBox="2468,5777 2751,5735 2809,6137 2527,617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117.7628">-290 4934 476 0,'21'-12'176'0,"-21"12"-136"0,17-7-12 0,-13-1 136 16,5 8-96-16,-9-8 44 15,0 5-68-15,0-5 20 16,8 1-36-16,-8-1 36 16,0 8-36-16,-8-8 40 15,8 8-40-15,-13-3 12 16,5 3-24-16,-14 0 36 16,14 3-28-16,-14 5 20 15,1-8-24-15,0 8 8 16,0-1-16-16,-9 8 28 15,8-3-24-15,1 7-24 16,4-1 4-16,4 9 0 16,5-1 4-16,-1 9 44 15,18-1-24-15,4 3 8 16,8-2-16-16,4-5 28 16,5-4-24-16,0-11-4 15,0 4-8-15,-5-3-120 16,1-9 64-16,-5-7-192 0,-4 8 140 15</inkml:trace>
        </inkml:traceGroup>
        <inkml:traceGroup>
          <inkml:annotationXML>
            <emma:emma xmlns:emma="http://www.w3.org/2003/04/emma" version="1.0">
              <emma:interpretation id="{D0B1E2BF-EA3A-44F1-AE96-93E9B0C54279}" emma:medium="tactile" emma:mode="ink">
                <msink:context xmlns:msink="http://schemas.microsoft.com/ink/2010/main" type="inkWord" rotatedBoundingBox="3295,5845 3762,5777 3799,6028 3332,609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423.7561">357 5191 456 0,'-13'4'168'0,"13"-4"-128"0,4 0-16 16,-4 0 176 0,0 0-116-16,0 0 52 15,0 0-76-15,0 0 52 16,0 0-64-16,0 0 20 0,0 0-40 15,0 0 36-15,0 0-36 0,0 0 20 16,9 7-28-16,0-7 36 16,-1 8-32-16,-4-8 12 15,5 0-20-15,4-8 0 16,4 8-8-16,0-3 20 16,0-1-16-16,4-8-20 15,0 12 0-15,9-7 12 16,4 7 0-16,-8-8 8 15,-1 8-8-15,-8-7-12 16,-4 7 4-16,-9 0-68 16,1 0 40-16,-14 0-200 15,5 7 132-15</inkml:trace>
          <inkml:trace contextRef="#ctx0" brushRef="#br0" timeOffset="10987.7686">451 4971 508 0,'0'-7'188'0,"0"7"-148"0,-9 7-8 16,5-7 160-1,4 0-112-15,-4 0 108 16,4 0-108-16,-13 0 44 16,13 0-68-16,0 0-8 15,0 0-28-15,8-7 60 0,5 7-48 0,8-8 16 16,5 1-32-16,8-1 0 15,4 1-8-15,5-5-16 16,-5 12 4-16,1-7 20 16,-5 7-8-16,-9-8-20 15,-3 8 4-15,-14 0 64 16,1 0-28-16,-18 0-92 16,1 0 36-16,3 0-196 15,-3 8 124-15,-9-8-528 16,4 15 352-16</inkml:trace>
        </inkml:traceGroup>
        <inkml:traceGroup>
          <inkml:annotationXML>
            <emma:emma xmlns:emma="http://www.w3.org/2003/04/emma" version="1.0">
              <emma:interpretation id="{9720F564-AF84-4B1A-A5C4-B1AAEC9AF8F0}" emma:medium="tactile" emma:mode="ink">
                <msink:context xmlns:msink="http://schemas.microsoft.com/ink/2010/main" type="inkWord" rotatedBoundingBox="5401,5258 5915,5183 5994,5726 5480,5801"/>
              </emma:interpretation>
              <emma:one-of disjunction-type="recognition" id="oneOf14">
                <emma:interpretation id="interp26" emma:lang="" emma:confidence="1">
                  <emma:literal>e</emma:literal>
                </emma:interpretation>
                <emma:interpretation id="interp27" emma:lang="" emma:confidence="0">
                  <emma:literal>C</emma:literal>
                </emma:interpretation>
                <emma:interpretation id="interp28" emma:lang="" emma:confidence="0">
                  <emma:literal>E</emma:literal>
                </emma:interpretation>
                <emma:interpretation id="interp29" emma:lang="" emma:confidence="0">
                  <emma:literal>@</emma:literal>
                </emma:interpretation>
                <emma:interpretation id="interp30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3253.6221">2524 4494 600 0,'0'16'224'0,"13"-5"-176"0,4 0-12 0,-4-7 140 16,13 4-104-16,3-8 52 16,10 3-76-16,3-6-16 15,1-1-20-15,-1-4 8 16,-3 1-12-16,-5-5 4 16,-4 5-4-16,-9-12 56 15,0 8-36-15,-12-12-4 16,-1 8-12-16,-12-4 8 15,0 4-12-15,-5-4 4 16,1 7-4-16,-9-3-16 16,-5 8 4-16,-7-1 12 15,7 4-4-15,-16-3-4 16,12 7 4-16,-20 0-16 16,11 7 8-16,-7 1 4 15,-5 3 0-15,4 8 32 16,14 8-16-16,3 7 32 15,5 4-32-15,-5 11 76 16,22-4-56-16,4 4 12 16,9-3-28-16,12-1 32 0,9-7-28 15,4-8 20-15,0-3-24 0,13-8 8 16,-5 0-16-16,-3-8-120 16,7-3 56-1,-12-5-68-15,-4 1 72 0,0-8-128 16,-4 4 100-16,-5-7-104 15,0-1 100-15</inkml:trace>
        </inkml:traceGroup>
      </inkml:traceGroup>
    </inkml:traceGroup>
    <inkml:traceGroup>
      <inkml:annotationXML>
        <emma:emma xmlns:emma="http://www.w3.org/2003/04/emma" version="1.0">
          <emma:interpretation id="{F418127A-ABA6-4541-8E79-2071C89E9040}" emma:medium="tactile" emma:mode="ink">
            <msink:context xmlns:msink="http://schemas.microsoft.com/ink/2010/main" type="paragraph" rotatedBoundingBox="4219,6276 9343,6373 9318,7692 4194,75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86D9063-58A1-4E6C-9374-1BBAB1E4008D}" emma:medium="tactile" emma:mode="ink">
              <msink:context xmlns:msink="http://schemas.microsoft.com/ink/2010/main" type="line" rotatedBoundingBox="4219,6276 9343,6373 9318,7692 4194,7595"/>
            </emma:interpretation>
          </emma:emma>
        </inkml:annotationXML>
        <inkml:traceGroup>
          <inkml:annotationXML>
            <emma:emma xmlns:emma="http://www.w3.org/2003/04/emma" version="1.0">
              <emma:interpretation id="{7192DCCA-9676-44B7-8180-DBDA4DECC684}" emma:medium="tactile" emma:mode="ink">
                <msink:context xmlns:msink="http://schemas.microsoft.com/ink/2010/main" type="inkWord" rotatedBoundingBox="4217,6393 6435,6435 6412,7637 4194,7595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452.1336">1694 5906 520 0,'13'-15'192'0,"-5"0"-152"0,-8 11-8 0,0 0 88 16,0 1-72-16,0-5 76 15,5 1-68-15,-5-9 68 16,0 16-72-16,0-11 28 16,0 3-48-16,-5 1-20 15,5-1-4-15,0 5-20 16,-8 3 8-16,-5-8 4 16,13 16 0-16,-17-5-20 15,4 12 12-15,-17 12 4 16,9 3 4-16,-17 8 44 15,17 4-24-15,-14-1 36 16,18 1-32-16,5-8 4 16,12-4-16-16,0-11 12 15,8 0-16-15,13-11 24 16,1 7-20-16,-1-15-4 16,0 8-4-16,1-16-16 15,-1 8 8-15,-13-15-48 0,5 7 24 16,-4-3 24-1,-1-4 4-15,-8 7-32 0,0 4 16 0,-8 8-12 16,8 11 16-16,-13 4 8 16,13 4 4-16,4-4 24 15,5 4-12-15,12-5 4 16,-4 5-8-16,21-8 12 16,-8-7-12-16,9-16 24 15,-1 5-20-15,0-5 24 16,-4-3-24-16,-12-5 48 15,3 5-32-15,-16-19-16 16,-1 11-4-16,-12-15-28 16,4 4 12-16,-9-8 20 15,1 7-4-15,-1 5-4 16,9-1 0-16,0 5-200 16,9 3 108-16</inkml:trace>
          <inkml:trace contextRef="#ctx0" brushRef="#br0" timeOffset="16887.9717">2167 5577 540 0,'13'-19'200'0,"-13"19"-156"0,12-15-12 0,-3 7 168 31,4 8-116-31,4-3 44 0,4 3-76 0,-8 3-4 16,4 9-28-16,-9 3 4 15,1 4-12-15,-5 7-16 16,0-3 0-16,-12 11 40 16,3-7-24-16,-12 7 36 15,0-12-32-15,-12 1 32 16,7 0-32-16,-12-12-24 15,4 0 4-15,-4-11 0 16,13 0 4-16,0-15 0 16,12-4 0-16,18-3-28 15,8 3 16-15,13 4-32 16,4 3 28-16,4 5 128 16,0 7-60-16,-8 4-8 15,0 7-28-15,-9 0 28 16,1 4-20-16,-5-3-56 15,-5 3 16-15,-3-8-260 16,-1 12 152-16</inkml:trace>
          <inkml:trace contextRef="#ctx0" brushRef="#br0" timeOffset="20370.3908">2780 5948 384 0,'0'-11'140'0,"4"3"-108"0,0 0-8 15,-4 1 56-15,0 7-48 0,0-11 68 16,5 11-60 0,-5-4 44-16,0 4-48 0,0-4 8 15,0 8-28-15,-5 0-8 16,1 7-4-16,-9 8 40 15,5 4-24-15,-13 14 24 16,8-3-24-16,-13 8 8 16,9-8-16-16,-4 0 36 15,8-3-24-15,-4-5 32 16,4-7-32-16,5-4 12 16,4 0-20-16,-1-11 52 15,5 4-36-15,0-20 4 16,9 12-24-16,-1-15 12 15,9 7-16-15,0-10-12 16,0-5 0-16,0-4-24 16,1 1 16-16,3-8-20 15,0 11 16-15,-4-11 16 16,4 11 4-16,-8 4-36 16,4 4 16-16,-4-4 24 15,4 8-4-15,-8-4-8 16,3 7 0-16,-3 8-24 15,4 8 16-15,-9 7 12 16,4 4 4-16,-8 7 8 16,5 8-8-16,-10 1-4 15,5 2 4-15,-4-10 12 16,0-1-8-16,-5-7 4 0,9-4-4 16,-8 1 4-16,8-5-8 0,0-11 60 15,8 7-36-15,1-14-20 16,-1 3-8-16,9-19-44 15,0 8 24-15,1-19-100 16,3 0 68-16,-4-19-20 16,4 12 44-16,-4-1 4 15,4 0 16-15,-4 4 60 16,1 12-28-16,-6 3 68 16,1 12-52-16,-4 7 44 15,3 12-48-15,-7 11 32 16,3 3-36-16,-8 12 0 15,4 4-20-15,-8 4 20 16,4-4-20-16,-4 0 24 16,0 3-24-16,-5-11 4 15,5-3-8-15,-5-1 28 16,5-3-20-16,-13-8 12 16,13 0-16-16,-5-3-104 15,1-5 48-15,3-7-176 16,5 0 124-16,0-3-292 15,5-1 220-15</inkml:trace>
          <inkml:trace contextRef="#ctx0" brushRef="#br0" timeOffset="21361.5194">3167 6406 612 0,'0'0'228'0,"0"0"-180"0,5 8-12 0,-1-8 80 15,4 7-72-15,5-7 44 16,4 0-52-16,5 0 44 16,-1 0-48-16,0-7-24 15,9-1-8-15,0-3 16 16,-5 3-8-16,-3-7-4 16,-5 7 0-16,-5-3-4 15,5-4 0-15,-17 0 32 16,5 3-16-16,-10-3-4 15,5 8-8-15,0-5-32 16,0 5 16-16,-12-1 4 16,7 8 8-16,-7-7-12 15,-1 7 8-15,-8 0 4 16,12 7 0-16,-21-7-12 16,13 8 8-16,-8-8 12 15,8 11-4-15,-9-3 24 0,9-1-16 0,-4 8 4 16,4 4-8-16,0 4 28 15,8-4-20-15,-8 7 32 16,13 8-32-16,4-3 12 16,4-5-16-16,5 1 20 15,3 3-20-15,10-11 12 16,3 0-12-16,5-12 0 16,4 9-4-16,4-16-120 15,-3 7 60-15,-1 1-208 16,4-4 144-16</inkml:trace>
          <inkml:trace contextRef="#ctx0" brushRef="#br0" timeOffset="23346.0228">1532 5604 580 0,'-25'-8'216'0,"25"8"-168"0,-22 0-12 0,5 0 164 15,9 0-116-15,-18 8 20 16,1-1-64-16,-14 20 44 15,10 7-48-15,-10 34 36 16,10 0-40-16,-1 30 36 16,13-11-40-16,12 23 12 15,5-11-24-15,34 22 28 16,13-15-28-16,30-12 20 16,8-14-20-16,39-16-280 15,8-7 140-15</inkml:trace>
        </inkml:traceGroup>
        <inkml:traceGroup>
          <inkml:annotationXML>
            <emma:emma xmlns:emma="http://www.w3.org/2003/04/emma" version="1.0">
              <emma:interpretation id="{FD505A83-C2CF-4E00-BC91-51BBF27A6B4D}" emma:medium="tactile" emma:mode="ink">
                <msink:context xmlns:msink="http://schemas.microsoft.com/ink/2010/main" type="inkWord" rotatedBoundingBox="7042,6330 9343,6373 9323,7427 7022,7383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742.6015">4854 5747 560 0,'8'-15'208'0,"-8"15"-164"0,13-4-8 15,-5 4 92 1,5 8-76-16,9 7 24 16,-10 0-44-16,5 16 40 15,5 10-40-15,-14 8-8 16,5 4-12-16,-9 0 8 16,0-3-12-16,-4-5 4 15,0-7-4-15,-4-4 36 16,0-4-20-16,-5-7 20 15,1 0-24-15,-1-8 8 0,5-4-16 0,-4-7 12 32,8 0-16-32,-5-8 4 0,10 0-4 0,-1-11-8 15,9 4 4-15,4-8 12 16,8 4-8-16,14-19-48 16,-1 11 24-16,17-7-24 15,1 3 24-15,3-7 0 16,-3 11 8-16,-14-3 24 15,-4 7-8-15,-12 0 16 16,0 8-16-16,-9-1 32 16,-5 5-24-16,-7-1 12 15,-1 8-16-15,-4 0-16 16,0 8 0-16,-9-1 20 16,5 5-8-16,-13-1 16 15,0 0-16-15,-17 1-20 16,8 3 4-16,-12 0 20 15,4 4-4-15,-4 0 48 16,8 3-28-16,0 1 40 16,13 0-40-16,0-4 28 15,9 4-28-15,8-5 8 16,8-2-20-16,9-5 28 16,9 0-28-16,3-3 12 15,6-1-16-15,-10-7-156 0,1 4 76 16,-14-4-288-1,1 0 196-15</inkml:trace>
          <inkml:trace contextRef="#ctx0" brushRef="#br0" timeOffset="23852.3369">5867 5505 716 0,'30'-19'264'0,"-30"19"-204"0,64 0-16 0,-26 0 116 15,-4 4-96-15,17 4 104 16,-8 14-92-16,8 12-8 15,-4 12-40-15,-5 33 0 16,-8 8-16-16,-4 15 36 16,-13-11-24-16,-17 4 4 15,-4-16-16-15,-34 8 36 16,12-11-24-16,-38 0 32 16,9-8-32-16,-26-26-244 15,9-4 120-15,12-27-612 16,-4-4 396-16</inkml:trace>
          <inkml:trace contextRef="#ctx0" brushRef="#br0" timeOffset="21995.113">4049 6115 996 0,'-4'3'368'0,"4"-3"-284"0,17-7-24 0,0 3 116 16,4 8-108-16,13-8 68 15,-4 4-76-15,12 4 0 16,-3-4-36-16,3 0-4 16,-8 0-12-16,5-4-8 15,-9 4 4-15,-9-4 28 16,0 8-16-16,-12-4 4 16,3 0-12-16,-20 0-24 15,4 4 8-15,-5-4-200 16,9 4 116-16,0-8-324 15,0 4 232-15</inkml:trace>
        </inkml:traceGroup>
      </inkml:traceGroup>
    </inkml:traceGroup>
    <inkml:traceGroup>
      <inkml:annotationXML>
        <emma:emma xmlns:emma="http://www.w3.org/2003/04/emma" version="1.0">
          <emma:interpretation id="{FF29B822-1262-479F-8F41-FAD324A09881}" emma:medium="tactile" emma:mode="ink">
            <msink:context xmlns:msink="http://schemas.microsoft.com/ink/2010/main" type="paragraph" rotatedBoundingBox="1813,9049 6570,8288 6681,8985 1924,97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7D701F-93D3-4DA5-B7A7-FDD8ECDAF32B}" emma:medium="tactile" emma:mode="ink">
              <msink:context xmlns:msink="http://schemas.microsoft.com/ink/2010/main" type="line" rotatedBoundingBox="1813,9049 6570,8288 6681,8985 1924,9746"/>
            </emma:interpretation>
          </emma:emma>
        </inkml:annotationXML>
        <inkml:traceGroup>
          <inkml:annotationXML>
            <emma:emma xmlns:emma="http://www.w3.org/2003/04/emma" version="1.0">
              <emma:interpretation id="{842C99D2-9AEC-46F9-A92E-2A629EB0BE7E}" emma:medium="tactile" emma:mode="ink">
                <msink:context xmlns:msink="http://schemas.microsoft.com/ink/2010/main" type="inkWord" rotatedBoundingBox="1813,9049 3717,8744 3829,9441 1924,9746"/>
              </emma:interpretation>
            </emma:emma>
          </inkml:annotationXML>
          <inkml:trace contextRef="#ctx0" brushRef="#br0" timeOffset="58116.4964">348 8454 904 0,'-12'11'332'0,"12"-11"-256"0,21 8-24 0,-8-8 140 16,4 3-116 0,4-3-12-16,0 0-40 0,22 0-56 15,-5 4 20-15,13-8-220 16,5 4 132-16</inkml:trace>
          <inkml:trace contextRef="#ctx0" brushRef="#br0" timeOffset="57936.5313">442 8162 832 0,'-4'0'308'0,"8"0"-240"0,0 0-20 0,1 0 44 16,3 4-60-16,5-4 24 15,4 4-36-15,13-4-16 16,-5 0-8-16,18 0 12 16,-5 0-4-16,5 0 16 15,4 4-12-15,-13-4-204 16,0 3 104-16</inkml:trace>
          <inkml:trace contextRef="#ctx0" brushRef="#br0" timeOffset="76733.948">-1082 8204 464 0,'-17'-19'176'0,"17"19"-140"0,17-11-8 16,-17 3 4-16,12 8-24 0,-3-8 76 15,12 5-48-15,9-5 56 16,0 4-52-16,4-7 52 16,4 7-56-16,13-3 64 15,5 3-60-15,3 8-8 16,-8 3-20-16,1 8 0 16,-10 4-8-16,-12 12 8 15,-9 3-8-15,-17 15 40 16,-12 0-20-16,-30 15 12 15,-1-7-20-15,-20 0 28 16,8-4-28-16,-13-8-4 16,13-7-8-16,-9-8 4 15,9-3-4-15,0-4 8 16,17-8-8-16,8-4 32 16,22-3-20-16,8-8-144 15,22 0 64-15,8-4-244 16,4-4 168-16</inkml:trace>
          <inkml:trace contextRef="#ctx0" brushRef="#br0" timeOffset="77091.2599">-299 8166 208 0,'4'-15'76'0,"-4"15"-60"0,-4-11-4 0,4 7 224 15,4 4-132-15,-8-4 176 16,4 8-156-16,0-8 12 16,-8 4-80-16,-1-4 4 15,5 8-40-15,-17-4 28 16,12 8-32-16,-12-1 40 16,12 1-32-16,-20 3-4 15,7 8-12-15,-8 11 4 16,9 1-8-16,-13 14 24 15,8 8-16-15,1 4 56 16,8-1-36-16,0 1 20 16,8-8-32-16,9-3 16 15,0-8-20-15,22-8 28 16,-5-3-28-16,21-9 40 16,-4 1-32-16,4-7-172 15,-4-1 80-15</inkml:trace>
        </inkml:traceGroup>
        <inkml:traceGroup>
          <inkml:annotationXML>
            <emma:emma xmlns:emma="http://www.w3.org/2003/04/emma" version="1.0">
              <emma:interpretation id="{22BB004A-CCD2-464F-81ED-418641A12DCC}" emma:medium="tactile" emma:mode="ink">
                <msink:context xmlns:msink="http://schemas.microsoft.com/ink/2010/main" type="inkWord" rotatedBoundingBox="5994,8438 6579,8345 6669,8907 6084,9001"/>
              </emma:interpretation>
            </emma:emma>
          </inkml:annotationXML>
          <inkml:trace contextRef="#ctx0" brushRef="#br0" timeOffset="58759.7068">3159 7852 964 0,'4'0'360'0,"-4"0"-280"0,43-4-24 0,-13-3 40 15,8-1-64 1,13-15 24-16,4 4-36 0,-4-7 16 16,9 7-20-16,-17-8-8 15,-5 5-4-15,-17-5 20 16,-8 4-12-16,-4-7 32 16,-9 7-28-16,-13-7-24 15,4 11 4-15,-29-3-8 16,17 10 4-16,-22 1-20 15,5 3 16-15,-18 12-4 16,5 4 8-16,-8 14 32 16,8 9-12-16,-5 22 40 15,14-4-28-15,3 11 4 16,22-3-16-16,4 0 44 16,5-8-28-16,34-7 4 15,-1-8-20-15,30-8-8 16,5-7 0-16,12 0-280 15,1-7 152-15,-5-1-240 16,-8 0 208-16</inkml:trace>
        </inkml:traceGroup>
      </inkml:traceGroup>
    </inkml:traceGroup>
    <inkml:traceGroup>
      <inkml:annotationXML>
        <emma:emma xmlns:emma="http://www.w3.org/2003/04/emma" version="1.0">
          <emma:interpretation id="{8086F0A0-C8A3-45E6-BBE8-1934A585A2EC}" emma:medium="tactile" emma:mode="ink">
            <msink:context xmlns:msink="http://schemas.microsoft.com/ink/2010/main" type="paragraph" rotatedBoundingBox="4683,9289 9983,9461 9949,10503 4650,1033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8F4D37B-6A7C-4699-AE06-C60479AB81C1}" emma:medium="tactile" emma:mode="ink">
              <msink:context xmlns:msink="http://schemas.microsoft.com/ink/2010/main" type="line" rotatedBoundingBox="4683,9289 9983,9461 9949,10503 4650,10332"/>
            </emma:interpretation>
          </emma:emma>
        </inkml:annotationXML>
        <inkml:traceGroup>
          <inkml:annotationXML>
            <emma:emma xmlns:emma="http://www.w3.org/2003/04/emma" version="1.0">
              <emma:interpretation id="{D1174B3E-FFC4-48EF-8A7D-2C42FD22D592}" emma:medium="tactile" emma:mode="ink">
                <msink:context xmlns:msink="http://schemas.microsoft.com/ink/2010/main" type="inkWord" rotatedBoundingBox="4680,9387 6747,9454 6717,10399 4650,10332"/>
              </emma:interpretation>
            </emma:emma>
          </inkml:annotationXML>
          <inkml:trace contextRef="#ctx0" brushRef="#br0" timeOffset="66501.9436">1958 8616 684 0,'9'-15'252'0,"-9"15"-192"16,12-11-20-16,-12 7 100 15,5 4-84-15,-5-4 32 16,0 1-52-16,-9 3 4 15,1 7-24-15,-22 8-8 16,4 8-4-16,-12 15-16 16,4 0 8-16,-9 34 56 15,5 0-28-15,4 26 68 16,4-3-52-16,13-1 20 16,13-14-40-16,17-5 16 15,16-10-20-15,31-8-236 16,8-8 116-16</inkml:trace>
          <inkml:trace contextRef="#ctx0" brushRef="#br0" timeOffset="60155.9208">2265 8844 548 0,'4'-19'204'0,"0"11"-156"0,5 1-16 0,-9 3 124 16,4 0-92-16,-4-7 72 15,4 3-80-15,-4-3 4 16,0 3-36-16,-4-3 40 16,4 7-36-16,-9 0-24 15,1 4-4-15,-13 4 8 16,4 7-4-16,-22 8 24 16,9 8-16-16,-16 18 48 15,3 8-32-15,5 8 56 16,8-1-48-16,9-7-8 15,16-7-16-15,10-8 16 16,12-8-16-16,12-11 32 16,10-8-28-16,8-15-12 15,-1 1-8-15,1-20-120 16,-4 4 68-16,-5-19-32 16,-4 4 52-16,-12-8 4 0,-1 12 20 15,-8 4-8-15,-5 10 8 16,-4 24 8-16,1 7 4 0,-10 19 52 15,5 12-28-15,0 10 52 16,9-6-44-16,12-9 4 16,9 1-24-16,13-16 12 15,3-3-16-15,14-12 24 16,4 5-20-16,-9-16 12 16,-8-8-12-16,-17-15 56 15,0 4-40-15,-9-30-20 16,-8 0-8-16,-17-27-36 15,-1 12 20-15,-3-4-40 16,4 19 36-16,4 3-268 16,4 12 160-16</inkml:trace>
          <inkml:trace contextRef="#ctx0" brushRef="#br0" timeOffset="60501.4123">3219 8556 600 0,'42'4'224'0,"-42"-4"-176"0,43 22-12 16,-26-3 88 0,4 0-76-16,-4 4 60 0,4 7-64 15,-12-3 48-15,-1-1-52 16,-16 1 60-16,-1-5-60 0,-16-3 20 15,3-3-40-15,-12-9 16 16,5 1-20-16,-10-12 0 16,14 0-8-16,-1-7-8 15,9-1 4-15,9-7-48 16,8 8 24-16,17 0 52 16,4 3-16-16,22 1-4 15,3 7-8-15,5 3 20 16,1 5-12-16,-1 3-64 15,-9 4 24-15</inkml:trace>
          <inkml:trace contextRef="#ctx0" brushRef="#br0" timeOffset="60744.0432">3534 9256 1048 0,'0'4'388'0,"0"-4"-300"0,12 4-28 16,-3-8 68-1,12 4-84-15,9-8 24 16,8-3-36-16,13 0-136 0,-4 3 56 0</inkml:trace>
        </inkml:traceGroup>
        <inkml:traceGroup>
          <inkml:annotationXML>
            <emma:emma xmlns:emma="http://www.w3.org/2003/04/emma" version="1.0">
              <emma:interpretation id="{7EB4C946-08CD-41CA-B1A7-152A62B3F6E0}" emma:medium="tactile" emma:mode="ink">
                <msink:context xmlns:msink="http://schemas.microsoft.com/ink/2010/main" type="inkWord" rotatedBoundingBox="7298,9374 9983,9461 9950,10464 7265,10377"/>
              </emma:interpretation>
            </emma:emma>
          </inkml:annotationXML>
          <inkml:trace contextRef="#ctx0" brushRef="#br0" timeOffset="67828.8181">6250 8726 572 0,'0'-4'208'0,"0"4"-160"0,0 8-12 0,0-4 84 15,0 7-72-15,-4 12 24 16,4 3-40-16,-8 20 40 16,-1 3-40-16,1 12-8 15,3-5-12-15,-12-3 32 16,17-3-20-16,-8-16 40 15,8-4-36-15,-4-11 40 16,8-8-40-16,-4-18-4 16,8-1-16-16,1-18 4 15,4-1-8-15,-5-11-80 16,5-3 40-16,-5-12-84 16,5 7 68-16,-4-3-24 15,-1 15 40-15,5 0 32 16,4 11 4-16,-8 4 0 15,3 8 4-15,-3 7 40 16,4 8-24-16,-13 15 44 16,0 11-36-16,-9 12 12 15,9 7-24-15,-8 8-8 16,8-1-4-16,-5-10-24 16,5-8 12-16,-8-8 40 15,16-4-20-15,-8-14 52 16,0-5-36-16,5-18-16 15,3 0-4-15,9-27-20 0,-4 4 8 16,8-23-76-16,0 0 44 0,5-3-20 16,0 10 32-1,3 5 12-15,5 15 12 16,-4 3 104-16,0 12-56 0,-4 4 68 16,-1 7-64-16,-8 12 68 15,4 3-68-15,-16 12 16 16,-5 7-36-16,0 15 32 15,-5 1-36-15,-7 7-16 16,3 3-4-16,-16-6 8 16,3-5-8-16,-7-3-40 15,7-4 20-15,1-8-120 16,8 4 72-16,-4-11-140 16,17-1 112-16</inkml:trace>
          <inkml:trace contextRef="#ctx0" brushRef="#br0" timeOffset="61914.4624">4577 9067 548 0,'0'-8'204'0,"0"8"-156"0,-9 0-16 15,5-3 72 1,8 3-64-16,-4-4 52 16,0 4-52-16,5-4 32 15,-10 8-40-15,5-4 52 16,0 0-48-16,0 0 12 16,0 0-32-16,0 4 28 15,0-1-28-15,-4 1 48 16,4 4-36-16,-8 3-16 15,3 4-4-15,-7 0-20 0,7 0 8 0,-3-3-68 16,8-1 40-16,-9-3-332 16,9 7 204-16</inkml:trace>
          <inkml:trace contextRef="#ctx0" brushRef="#br0" timeOffset="62557.1251">5020 9347 476 0,'4'0'176'0,"-4"0"-136"0,13-8-12 16,-13 5 84-16,4 6-68 16,0-3 60-16,5 0-60 0,-5-3 92 15,5 3-76-15,-9-8 52 16,4 8-68-16,-8-4 40 16,4 8-48-16,-5-4-12 15,1 4-12-15,-4-4 8 16,3 7-12-16,-7 5 24 15,3 3-20-15,-8 0-4 16,8 4-4-16,5 4 4 16,0-4-4-16,4 3 8 15,4-3-8-15,5-4 8 16,3 1-8-16,10-9 24 16,-1-7-16-16,9-11-12 15,-5 11-4-15,-3-23-4 16,-1 8 0-16,-8-8 16 15,-5 8-4-15,-8-8-28 16,5 4 12-16,-14-3 4 16,5 3 8-16,-9 0-108 15,9 11 60-15,-1 1-428 16,5 7 260-16</inkml:trace>
          <inkml:trace contextRef="#ctx0" brushRef="#br0" timeOffset="67031.8063">5676 8545 600 0,'-9'-8'224'0,"9"8"-176"0,0 4-12 0,0-4 132 16,13 7-100-16,-5 8 104 16,14 4-96-1,-5 12 20-15,8 7-56 0,1 30 12 16,-5 0-32-16,-12 34 8 16,-1-7-16-16,-16 3-8 15,-14-15 0-15,-8 1-4 16,1-20 0-16,-14-7-44 15,9-4 24-15,-13-19-248 16,5-12 148-16,-1-14-480 16,13-8 340-16</inkml:trace>
          <inkml:trace contextRef="#ctx0" brushRef="#br0" timeOffset="68173.234">6838 9317 820 0,'13'3'304'0,"-13"-3"-236"0,8 0-20 15,-8 0 52 1,9 0-64-16,4-3 24 15,8-1-40-15,0-4-8 0,-4 1-8 16,-8-5 20-16,4 9-12 0,-13-9-12 16,4 9-4-16,-17-9 12 15,4 8-4-15,-16 1-4 16,4 6 4-16,-18 5 20 16,10 7-12-16,-6 0 40 15,6 0-28-15,7 4 20 16,14 4-24-16,8 0 0 15,8-1-12-15,14-3 20 16,7 0-16-16,10-7-196 16,-1-5 96-16,13-7-420 15,-4 0 280-15</inkml:trace>
          <inkml:trace contextRef="#ctx0" brushRef="#br0" timeOffset="61327.1572">4449 8900 696 0,'-13'-22'256'0,"13"22"-196"0,-12-12-20 0,3 8 172 15,9 8-124-15,-13 4 36 16,1 3-76-16,-10 12-36 16,9 7-12-16,-8 12 24 15,8-1-12-15,-4 5-4 16,9-4-4-16,4-5-16 15,8-3 8-15,4-11 28 16,9 0-12-16,0-12-64 16,5-3 24-16,8-12-136 15,-1 0 88-15,5-7-68 16,-8 3 80-16,8-11-68 16,-8 8 72-16,-5-4 32 15,-4 7 20-15,-4 5 192 16,-1 3-100-16,1 0 52 0,0 11-76 15,8-11-12-15,1 7-28 16,7-7 24-16,5 0-28 16,5-7 12-16,-1-4-16 0,-4-12 0 15,-8 4-4-15,-5-11-16 16,-4 11 4-16,-8-19 4 16,-5 11 0-16,-8-11 0 15,4 8 0-15,-9-8 8 16,5 4-4-16,-5 4 8 15,14 0-8-15,-10 3-12 16,10 12 4-16,-5-4-4 16,8 8 0-16,-4-1 0 15,1 9 0-15,-5-1-20 16,0 4 16-16,0 0-240 16,0 7 136-16</inkml:trace>
          <inkml:trace contextRef="#ctx0" brushRef="#br0" timeOffset="63057.9577">5220 8605 508 0,'0'-7'188'0,"0"7"-148"0,4-4-8 0,0 0 212 16,1 8-140-16,-1-4 44 16,9 0-84-16,4 0 12 15,8 7-44-15,-3 1 24 16,3 3-28-16,-8 1 8 16,-4-1-20-16,-13-3 0 15,13 3-8-15,-26-4 36 16,13 1-20-16,-13-4-32 15,0 3 4-15,1-3 28 16,3 0-16-16,13-4-16 0,5 4 0 16,12 0 4-16,5-1 4 0,12 1-344 15,0 0 188-15</inkml:trace>
        </inkml:traceGroup>
      </inkml:traceGroup>
    </inkml:traceGroup>
    <inkml:traceGroup>
      <inkml:annotationXML>
        <emma:emma xmlns:emma="http://www.w3.org/2003/04/emma" version="1.0">
          <emma:interpretation id="{2CCF24FC-9480-4D93-B89A-A19C2C406514}" emma:medium="tactile" emma:mode="ink">
            <msink:context xmlns:msink="http://schemas.microsoft.com/ink/2010/main" type="paragraph" rotatedBoundingBox="3123,11391 11644,11069 11689,12257 3168,125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59C18BE-333D-4E87-9612-6422234E092D}" emma:medium="tactile" emma:mode="ink">
              <msink:context xmlns:msink="http://schemas.microsoft.com/ink/2010/main" type="line" rotatedBoundingBox="3123,11391 11644,11069 11689,12257 3168,12579">
                <msink:destinationLink direction="with" ref="{0C661597-EE32-4078-8D3D-C04EB830B5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5BF28C-AB0A-49D0-8814-ACFDB3AB6CD3}" emma:medium="tactile" emma:mode="ink">
                <msink:context xmlns:msink="http://schemas.microsoft.com/ink/2010/main" type="inkWord" rotatedBoundingBox="3128,11516 4077,11480 4117,12543 3168,12579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6859.4159">144 10649 416 0,'4'-8'152'0,"-4"8"-116"0,13-3-12 0,-4-1 84 31,-1 8-64-31,5-1 44 0,4 9-52 0,-4 14 44 16,-1 5-48-16,1 25 12 15,0 9-28-15,-9 10 0 16,5-3-8-16,-13-4 36 15,4-7-20-15,-5-8 12 16,-3-11-20-16,-5-8 44 16,4-4-32-16,1-15 40 15,8-3-40-15,0-16-16 16,0 0-4-16,8-26 0 16,5 7-4-16,9-26-12 15,-5 0 4-15,4-12 4 16,9 12 0-16,-13 0-28 15,4 11 16-15,-4 4-4 16,0 15 8-16,-4 4 24 16,0 7-8-16,-5 16 16 15,5 7-16-15,-5 23 32 16,1 3-24-16,-1 16 12 16,-3-4-16-16,3 0-8 15,-8-4 0-15,9-7 4 16,-9-8-4-16,8-4 8 15,-3-3-8-15,3-16 24 16,5 0-16-16,4-18 12 16,-4-1-12-16,16-22-60 15,-7 0 24-15,16-35-60 0,-4 5 48 16,9-24-20 0,-1 16 36-16,-8 12-16 0,-4 6 20 15,-4 24 88 1,-5 11-40-16,-4 22 80 0,-4 16-64 15,-9 22 20-15,5 5-40 0,-14 6 28 16,5 5-32-16,-8-16-24 16,-1 1 0-16,-3-5 60 15,12-3-32-15,-18-4-4 16,14-3-12-16,-13-5-124 16,17 1 60-16,-13-12-224 15,5 4 152-15,8-4-408 16,0 0 296-16</inkml:trace>
          <inkml:trace contextRef="#ctx0" brushRef="#br0" timeOffset="137189.7948">1055 11478 540 0,'-4'11'200'0,"4"-11"-156"0,13 12-12 15,-13-12 16 1,0 0-32-16,4-4 12 15,5 4-16-15,3-11 12 16,1 3-16-16,-4-11 32 16,3 4-24-16,-12-4 12 15,0 4-16-15,-8-4 20 16,-1 4-20-16,-8 0 12 0,0 7-12 0,-8 4 88 16,4 8-52-16,-9 4 40 15,8 7-52-15,-7 4 8 16,12 11-28-16,4 8-8 15,9 0-4-15,8 3 4 16,9-3-4-16,8-8 24 16,9-3-16-16,-1-12-48 15,6-4 20-15,3-11-296 16,0 0 172-16</inkml:trace>
        </inkml:traceGroup>
        <inkml:traceGroup>
          <inkml:annotationXML>
            <emma:emma xmlns:emma="http://www.w3.org/2003/04/emma" version="1.0">
              <emma:interpretation id="{A2E0566B-28F6-475F-90D5-AAC013854A72}" emma:medium="tactile" emma:mode="ink">
                <msink:context xmlns:msink="http://schemas.microsoft.com/ink/2010/main" type="inkWord" rotatedBoundingBox="4777,11329 6182,11275 6209,11987 4804,12040">
                  <msink:destinationLink direction="with" ref="{EBD0EDB1-373E-4C25-84EF-7A4745F9CAE5}"/>
                </msink:context>
              </emma:interpretation>
            </emma:emma>
          </inkml:annotationXML>
          <inkml:trace contextRef="#ctx0" brushRef="#br0" timeOffset="139067.3624">2026 11137 392 0,'0'-11'148'0,"0"0"-116"0,0-1-8 0,0 5 128 16,4-5-88-16,5-7 72 16,0 0-80-16,3-11 76 15,1 8-76-15,4-13 60 16,-4 5-64-16,-13-11 32 16,8 10-48-16,-8-3 8 15,0 4-28-15,-12 0 0 16,3 7-8-16,-12 0-24 15,4 12 8-15,-13-1 12 16,9 12 0-16,-13 8-20 16,4 7 8-16,-9 15 32 15,14 8-16-15,-5 12-8 16,17-1-4-16,-4-8 4 16,17-3 0-16,0-11 24 15,17-8-12-15,5-19 24 16,7 0-24-16,5-19-4 15,9-8-4-15,-5-18-4 16,5-1 0-16,-13-14-28 16,4 11 16-16,-13-12-32 15,-4 8 28-15,-8 0-4 16,3 11 12-16,-3 12 32 16,0 11-12-16,-9 12 40 15,4 7-28-15,0 15 12 16,0 8-20-16,-4 18-8 0,5 5-4 15,-14 18 28-15,5 0-16 0,-9 12-12 16,4-4-8-16,-12-8 20 16,13-7-8-16,-5-12 4 15,4-7-4-15,1-11-140 16,8-8 76-16</inkml:trace>
          <inkml:trace contextRef="#ctx0" brushRef="#br0" timeOffset="139400.2468">2380 10437 736 0,'-5'-11'272'0,"5"11"-208"0,5 0-20 16,-5 4 64-1,8 3-68-15,1 4 16 16,3 1-32-16,1 3-4 15,4 0-12-15,-8 0-8 16,4 4 4-16,-13 0 28 16,4 0-16-16,-17 0 12 15,0 0-16-15,-8-4 0 16,4 0-4-16,0-4-16 16,4 1 4-16,5-8 12 15,8-1-4-15,8-3 8 16,5 0-8-16,12-3 16 0,10-1-12 0,3-4-172 15,4 8 92-15,5-4-256 16,-4 4 184 0</inkml:trace>
          <inkml:trace contextRef="#ctx0" brushRef="#br0" timeOffset="139625.6752">2886 10585 664 0,'-12'3'244'0,"12"-3"-188"0,12 31-16 0,-12-20 180 15,9 4-128-15,-1 12 16 16,5 7-64-16,8 0 4 16,1 8-28-16,8-8 8 15,-9 7-16-15,17-7-52 16,-4-11 24-16,-4 0-236 15,8-8 140-15</inkml:trace>
          <inkml:trace contextRef="#ctx0" brushRef="#br0" timeOffset="142131.609">2942 11050 416 0,'0'4'152'0,"0"-4"-116"0,-9 11-12 0,5-11 48 16,8 0-44-16,-4 0 8 15,0 0-24-15</inkml:trace>
          <inkml:trace contextRef="#ctx0" brushRef="#br0" timeOffset="139821.8692">3206 10630 756 0,'-22'15'280'0,"22"-15"-216"0,-29 31-20 0,16-13 12 16,4 5-40-16,-12 11 4 16,13 4-12-16,-5 4-8 15,0-1 4-15,-13 1-112 16,14-4 60-16</inkml:trace>
        </inkml:traceGroup>
        <inkml:traceGroup>
          <inkml:annotationXML>
            <emma:emma xmlns:emma="http://www.w3.org/2003/04/emma" version="1.0">
              <emma:interpretation id="{73052A4E-2390-4A3A-9D19-C5AB75B343A9}" emma:medium="tactile" emma:mode="ink">
                <msink:context xmlns:msink="http://schemas.microsoft.com/ink/2010/main" type="inkWord" rotatedBoundingBox="9643,11280 11649,11204 11684,12125 9678,12201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5751.3421">6676 10861 800 0,'4'-15'296'0,"-4"15"-232"0,43-8-16 0,-17 5 28 16,-5 3-52-16,9-4 24 16,-5 8-28-16,14-1 16 15,-10 5-20-15,-3 3 8 16,-9 8-12-16,-4 8 28 16,-5-5-24-16,-16 12 12 15,3-7-16-15,-12-1 44 31,-4 1-28-31,0-8-148 0,0 0 68 0</inkml:trace>
          <inkml:trace contextRef="#ctx0" brushRef="#br0" timeOffset="148503.2478">7392 11277 728 0,'8'4'268'0,"-8"-4"-208"0,34 0-16 16,-4 0 80-1,0 4-76-15,34-4 52 16,17 0-60-16,38-8 32 16,-4 5-40-1,42-5 36-15,-12 4-40 0,21-7-40 16,-21 3 4-16,-26-7-140 15,-25 11 80-15</inkml:trace>
          <inkml:trace contextRef="#ctx0" brushRef="#br0" timeOffset="147819.3872">7685 10800 488 0,'5'-7'180'0,"-5"7"-140"0,8-8-12 16,-4 5 172-16,5 3-116 15,4-8 28-15,0 0-68 0,-1-7 44 16,1 11-52-16,0-11 20 16,4 8-36-16,-17-12 44 15,13 11-36-15,-18-7 20 16,5 8-28-16,-17-5-36 15,5 5 8-15,-14 7-8 16,5 3 8-16,-13 5-12 16,8 7 12-16,-8 12-24 15,13 10 20-15,4 1 4 16,8 4 8-16,1 0 0 16,3 7 0-16,10-15 8 15,-1-8-4-15,13-18-4 16,-4 7 4-16,17-22-4 15,-9-9 0-15,9-10 0 16,8-8 0-16,-4-15 0 16,-4 7 0-16,0-11-12 15,-1 4 8-15,-7-19 4 16,-1 7 0-16,-4-7 0 16,0 11 0-16,-8 4 76 15,3 19-40-15,-7 11 24 16,-1 12-40-16,-8 22 28 15,4 12-32-15,-9 15 4 16,1 7-12-16,-9 5-8 16,8-1 4-16,-4 4 4 15,5 0-4-15,-5 0 16 0,17-12-12 16,-4 1-4-16,5-8 0 0</inkml:trace>
          <inkml:trace contextRef="#ctx0" brushRef="#br0" timeOffset="148033.4987">8222 10471 852 0,'8'12'316'0,"-8"-12"-248"0,9 30-16 0,-5-11 76 15,9 3-80-15,4 12 24 16,9 1-40-16,8-1-4 15,0 0-16-15,8 7-140 16,1-7 72-16,-1 0-288 16,-3-7 192-16</inkml:trace>
          <inkml:trace contextRef="#ctx0" brushRef="#br0" timeOffset="148201.4444">8439 10448 852 0,'-30'31'316'0,"30"-31"-248"0,-38 60-16 16,21-33 32-1,8 3-56-15,-16 15 32 16,8 5-32-16,-9 18-184 16,5-11 84-16</inkml:trace>
        </inkml:traceGroup>
      </inkml:traceGroup>
    </inkml:traceGroup>
    <inkml:traceGroup>
      <inkml:annotationXML>
        <emma:emma xmlns:emma="http://www.w3.org/2003/04/emma" version="1.0">
          <emma:interpretation id="{C9998686-7C72-4C96-AD0E-7F522636EC25}" emma:medium="tactile" emma:mode="ink">
            <msink:context xmlns:msink="http://schemas.microsoft.com/ink/2010/main" type="paragraph" rotatedBoundingBox="4852,12149 18837,10903 18950,12174 4965,1342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31BEC3-700D-43A5-8B62-40CECD49DA62}" emma:medium="tactile" emma:mode="ink">
              <msink:context xmlns:msink="http://schemas.microsoft.com/ink/2010/main" type="line" rotatedBoundingBox="4852,12149 18837,10903 18950,12174 4965,13420">
                <msink:destinationLink direction="with" ref="{0C661597-EE32-4078-8D3D-C04EB830B5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01B15CA-EC7F-428F-8AB7-1709E625EC49}" emma:medium="tactile" emma:mode="ink">
                <msink:context xmlns:msink="http://schemas.microsoft.com/ink/2010/main" type="inkWord" rotatedBoundingBox="4883,12500 6555,12351 6608,12945 4936,13094">
                  <msink:destinationLink direction="with" ref="{9636CCF1-7E0E-48D7-AA30-4E3275E3FC16}"/>
                </msink:context>
              </emma:interpretation>
            </emma:emma>
          </inkml:annotationXML>
          <inkml:trace contextRef="#ctx0" brushRef="#br0" timeOffset="140838.6356">2320 11879 404 0,'-21'-19'148'0,"21"19"-112"0,-26-3-12 0,1-5 32 16,12 8-36 0,-25-4 44-16,-5 8-36 0,-8 0 100 15,17 3-72-15,-17 5 72 16,21 7-72-16,-4-1 24 16,17 1-48-16,8 4 0 15,18 4-20-15,12-8 12 16,9-1-16-16,12-10 4 15,10-8-4-15,-1-4 4 16,0 0-8-16,-9-11-20 16,1-4 8-16,-18-7-48 15,1-1 28-15,-9-22-20 16,-4 8 28-16,-13-24-24 16,4 12 24-16,-8-4 8 15,4 16 12-15,-4 14 88 16,-1 12-48-16,-3 23 72 15,4 14-64-15,-5 20 44 16,1 7-52-16,-10 8 32 16,10-4-40-16,-5 8-8 15,-4-5-16-15,4 5 28 16,5-8-20-16,-5-4 12 16,5-7-16-16,-1-8-164 15,9-11 80-15</inkml:trace>
          <inkml:trace contextRef="#ctx0" brushRef="#br0" timeOffset="141378.607">2588 11887 624 0,'0'0'228'0,"0"0"-176"0,0-4-16 16,0 0 132 0,0 8-100-16,0-4 44 15,0 0-68-15,0 0 28 16,9 0-40-16,12 0 36 15,0 0-40-15,18 0 20 16,-5 4-28-16,17-4 0 16,-4 4-12-16,4-4-8 0,-4 0 4 15,-9 0 4-15,-8 0-4 16,-9 0 8-16,9 0-8 0,-17 0 16 16,-1 0-12-16,-7-4-84 15,-1 4 44-15,-4-8-192 16,8 1 124-16,-8-5-492 15,0 5 328-15</inkml:trace>
          <inkml:trace contextRef="#ctx0" brushRef="#br0" timeOffset="141667.3745">2933 11675 320 0,'-17'15'120'0,"17"-15"-96"0,-21 30-4 0,12-11 184 16,-3 0-116-16,-5 8 104 16,4 3-108-16,-8 4 52 15,-1 0-80-15,1 4 24 16,21 0-48-16,-9 0-20 15,9-1-4-15,9-6 24 16,4-1-16-16,17-11 32 16,-9-4-32-16,9-15-32 15,-1 0 8-15</inkml:trace>
          <inkml:trace contextRef="#ctx0" brushRef="#br0" timeOffset="162726.9819">3040 11720 208 0,'0'-4'76'0,"0"1"-60"0,0-5-4 0,8 4 100 16,1 1-64-16,-5-5 52 16,4 4-60-16,5-7 32 15,-4 11-40-15,4-8 36 16,4 8-40-16,-5 0 4 15,-3 8-20-15,12-1-32 16,-8 1 8-16,4 3 32 0,-4 4-12 16,4-7-8-16,-4 3-4 15,-1 5 12-15,-3-9-4 16,-1 12-4-16,1-11 4 0,-9 7 12 16,-9-4-8-16,-8 4-12 15,-4 4 0 1,0-7 4-16,-1 3 0 0,10-8 0 15,-5 1 0-15,12-4 76 16,5-4-40-16,13 0 48 16,8-4-48-16,18 4 52 15,12-4-52-15,4-4 12 16,5 5-32-16,-5-1-8 31,5 4-4-31,-9-4-24 16,0 8 12-16</inkml:trace>
        </inkml:traceGroup>
        <inkml:traceGroup>
          <inkml:annotationXML>
            <emma:emma xmlns:emma="http://www.w3.org/2003/04/emma" version="1.0">
              <emma:interpretation id="{651E1393-0E2C-4D8E-A343-F75E33B27FED}" emma:medium="tactile" emma:mode="ink">
                <msink:context xmlns:msink="http://schemas.microsoft.com/ink/2010/main" type="inkWord" rotatedBoundingBox="7292,11932 9693,11718 9764,12513 7363,12726">
                  <msink:destinationLink direction="with" ref="{9636CCF1-7E0E-48D7-AA30-4E3275E3FC16}"/>
                </msink:context>
              </emma:interpretation>
            </emma:emma>
          </inkml:annotationXML>
          <inkml:trace contextRef="#ctx0" brushRef="#br0" timeOffset="143960.6191">4338 11308 496 0,'-8'-8'184'0,"8"4"-140"0,0 4-16 0,0 0 180 15,0 0-120-15,0 0 88 16,8 0-104-16,5 0 16 16,4 0-52-16,17-3 56 15,-4 3-52-15,34-4 8 16,-13 4-28-16,21-4-4 15,-3 8-8-15,-6-4-8 16,-3 0 4-16,-9 0-4 16,-8 0 0-16,-9 0 0 15,-9 4 0-15,-12-4 24 16,8 3-12-16,-12-3 4 16,-5 0-8-16,-4-3-192 0,0 3 100 15</inkml:trace>
          <inkml:trace contextRef="#ctx0" brushRef="#br0" timeOffset="144384.7605">4637 11084 540 0,'-9'-11'200'0,"9"11"-156"0,0-8-12 16,0 5 168 0,0 6-116-16,0 5 36 15,0 7-72-15,-9 12 8 16,5 3-36-16,-13 8-16 16,9 0-8-16,-5 7 48 15,9-7-24-15,-13 0 0 0,17 0-12 16,-9-8 12-16,9 0-12 0,0-11-100 15,9-4 48 1</inkml:trace>
          <inkml:trace contextRef="#ctx0" brushRef="#br0" timeOffset="145099.1085">5331 11001 352 0,'-5'27'132'0,"5"-27"-104"0,-8 49-8 0,8-23 132 16,0 1-88-16,0 7 96 16,0 0-92-16,0 8 20 15,13-8-52-15,-13 3 20 16,8-6-28-16,-8-5 36 15,9-3-36-15,-9-12 12 16,0 1-24-16,4-16 64 16,0 0-48-16,0-15-20 15,5 4-12-15,-1-19-28 16,5 7 16-16,0-22-64 16,13 8 40-16,-14-1 0 15,1 0 20-15,4 8 12 16,-4 4 4-16,4 7 0 15,-4 12 0-15,-1 7 52 0,6 12-28 16,-10 14 16-16,-4 9-24 16,5 3 8-16,-9 4-12 0,0-1 0 15,8-2-4-15,-8-1-16 16,5-4 4-16,-5-4 48 16,0-7-24-16,8-11 8 15,-8 7-16-15,0-23-24 16,9 1 4-16,-5-12-92 15,4-4 52-15,1-18-84 16,4 3 76-16,4-19-76 16,-5 8 72-16,1-4 16 15,13 11 24-15,-5 4 148 16,0 16-68-16,1 6 88 16,7 13-84-16,-7 14 72 15,-1 12-76-15,0 15 56 16,-8-1-64-16,-13 5-4 15,0 0-28-15,-4-1 16 16,-5-3-24-16,1 4 24 16,-5-8-24-16,-8 0 32 15,12 0-28-15,-12-7-84 16,12-1 36-16,-3-3-140 16,3-1 96-16,18-6-236 15,-1-5 172-15</inkml:trace>
          <inkml:trace contextRef="#ctx0" brushRef="#br0" timeOffset="145432.4954">6089 11383 788 0,'-9'8'292'0,"9"-8"-228"0,13 11-16 0,-5-7 20 15,5 4-48-15,4-16 0 16,-4 8-12-16,8 0 20 15,-4-7-16-15,-4-1 4 16,-4 0-8-16,-9-3 20 16,0 3-16-16,-9 1 4 15,1-1-8-15,-14 5-32 16,1-5 12-16,-9 8 68 16,9 4-32-16,-9 7 44 15,4 4-36-15,-3 12-8 16,20 7-16-16,-4 4-8 15,13 3 4-15,5 1-16 16,12 0 8-16,4-16 28 16,9 4-12-16,0-11-120 15,4-4 60-15,-5-15-248 16,-7 4 168-16</inkml:trace>
          <inkml:trace contextRef="#ctx0" brushRef="#br0" timeOffset="176448.8847">6399 10918 216 0,'-8'-4'80'0,"8"4"-60"0,-9 0-8 0,9 0 28 16,0 0-24-16,0 0 32 16,-4 0-32-16,-4 0-4 15,8 0-8-15,0-4 28 16,0 4-16-16,0-4 32 15,8 1-32-15,-4-1 20 16,-4 0-20-16,0 0 0 16,0 1-8-16,-4 3 12 15,-4 0-12-15,-1 3 16 16,9 1-16-16,-13-4 48 16,13 0-28-16,-8 0 20 15,-1 0-28-15,9-4 36 0,9 1-32 16,-1-1 40-16,5 0-36 0,8-4-24 15,1 5-4-15,7-1 8 16,1 4-4-16,0-4 8 16,4 8-8-16,4 0-12 15,-8 3 4-15,-8-3 4 16,-1 0 0-16,0-4 16 16,-12 0-8-16,3 0-12 15,-3-4 0-15,-1 0 20 16,-3 0-8-16,3 1-20 15,-8-1 4-15,0 0 12 16,0 0 0-16,-8 4-12 16,8 0 4-16,-13 0-4 15,4 0 0-15,-3 0 8 16,-5 0 0-16,-5 0-12 0,1 0 8 16,-9 0 20-16,9 0-8 15,-9 0-12-15,9 0 0 16,0 0 4-16,-1 4 0 15,1-4-20-15,8 4 12 16,-4 0 12-16,4-1 0 16,-4 1-28-16,17 0 12 15,0-4 32-15,0 0-12 16,9 4-16-16,4-4 0 16,4 0 32-16,13-4-16 15,-1-4-8-15,-3 5-4 16,12-1 4-16,-8 0 0 0,-4 0 0 15,-1 0 0-15,-12 4-12 16,0 0 8-16,-5 0 4 16,1 0 0-16,-9 0 0 15,0 0 0-15,0 0-108 16,0 0 60-16,12 4-236 16</inkml:trace>
          <inkml:trace contextRef="#ctx0" brushRef="#br0" timeOffset="146063.2176">6463 10906 444 0,'0'-7'164'0,"0"7"-124"0,0 4-16 16,0-4 176 0,0 0-116-16,0 3 52 0,0 5-76 0,0 3 32 15,0 5-52-15,0-1 40 16,0 4-44-16,-8 7 60 16,8 1-56-16,-4 7 28 15,4 7-40-15,-9 1 16 16,9 0-24-16,-9 7 8 15,5-4-16-15,-4 12-8 16,8 4 0-16,-9-5 12 16,9-3-8-16,0-4 32 15,0-14-24-15,0-5-200 16,9-7 100-16</inkml:trace>
        </inkml:traceGroup>
        <inkml:traceGroup>
          <inkml:annotationXML>
            <emma:emma xmlns:emma="http://www.w3.org/2003/04/emma" version="1.0">
              <emma:interpretation id="{6B661B33-D325-4C62-A347-26720F37168F}" emma:medium="tactile" emma:mode="ink">
                <msink:context xmlns:msink="http://schemas.microsoft.com/ink/2010/main" type="inkWord" rotatedBoundingBox="10510,12357 11397,12278 11447,12843 10560,12922">
                  <msink:destinationLink direction="with" ref="{9636CCF1-7E0E-48D7-AA30-4E3275E3FC16}"/>
                </msink:context>
              </emma:interpretation>
            </emma:emma>
          </inkml:annotationXML>
          <inkml:trace contextRef="#ctx0" brushRef="#br0" timeOffset="149050.4262">8001 11739 644 0,'-43'0'236'0,"43"0"-180"0,-64 0-20 0,34 0 52 15,0 8-56-15,-12-1 84 16,4 5-64-16,-5 3-16 15,9 0-24-15,-4 8 24 16,8-1-20-16,8 1-12 16,10 4-8-16,3-5 20 15,9-3-8-15,9-4 16 16,12-3-16-16,0-12 16 16,1 0-16-16,16-12-48 15,-4 5 24-15,-4-16-68 16,0 0 48-16,4-14-36 15,-17 2 40-15,-5-29-16 16,-12 4 28-16,0-9-16 16,-12 13 20-16,3 10 36 15,9 12-12-15,-8 4 72 16,3 19-48-16,-3 22 48 16,-1 4-44-16,-3 34 32 15,12-3-36-15,-13 22 36 0,4-4-40 16,-8-3 12-16,4-8-24 15,5-4-8-15,-5-8-4 0,5-6 20 16,8-9-12-16,0-11-232 16,0-7 116-16,8-12-608 15,5 4 396-15</inkml:trace>
          <inkml:trace contextRef="#ctx0" brushRef="#br0" timeOffset="149234.507">8081 11694 956 0,'30'-12'352'0,"-30"12"-272"0,22 8-24 0,-10-4 68 15,5 3-80-15,13 1 8 16,4-1-32-16,5-3-12 16,-5 4-4-16,8-4-136 15,-4 3 72-15,-8-7-296 16,4 0 200-16</inkml:trace>
          <inkml:trace contextRef="#ctx0" brushRef="#br0" timeOffset="149491.1715">8269 11584 580 0,'-13'11'216'0,"13"-11"-168"0,-4 15-12 0,-1 1 188 16,1 3-128-16,-4 7 52 15,-1 1-88-15,-4 7 40 16,13 0-56-16,-17 0 24 16,17 0-40-16,-4-4 28 15,8 0-32-15,-8-7 12 16,13 0-20-16,3-4 28 16,-3-4-28-16,4-11-164 15,4-1 80-15,17-10-212 16,4-1 156-16</inkml:trace>
        </inkml:traceGroup>
        <inkml:traceGroup>
          <inkml:annotationXML>
            <emma:emma xmlns:emma="http://www.w3.org/2003/04/emma" version="1.0">
              <emma:interpretation id="{77EB8775-7E3A-478B-8EF1-947BC9E504D4}" emma:medium="tactile" emma:mode="ink">
                <msink:context xmlns:msink="http://schemas.microsoft.com/ink/2010/main" type="inkWord" rotatedBoundingBox="12575,11615 15692,11337 15750,11986 12633,12264">
                  <msink:destinationLink direction="with" ref="{9636CCF1-7E0E-48D7-AA30-4E3275E3FC16}"/>
                </msink:context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1708.0916">10713 10634 464 0,'13'19'176'0,"-13"-19"-140"0,17 41-8 0,-9-10 76 16,1 3-64-16,-1 23 8 15,1 3-28-15,-5 8 32 16,9-7-28-16,-9-8 4 15,5-12-16-15,-9-6 20 16,0-9-20-16,-5-11 76 16,1-3-52-16,-4-12-20 15,8-4-16-15,0-15-8 16,4 0 0-16,4-19-116 16,9 4 68-16,9-11-56 15,4 11 64-15,8-8 24 16,0 12 20-16,1 3 36 15,3 4-16-15,-25 12 108 16,9 3-68-16,-18 1 92 16,-3 7-88-16,-14 0 16 15,5 7-44-15,-22 1 24 16,14 0-32-16,-18 11-12 16,0-1-8-16,4 1-24 15,1 4 12-15,-1 4 40 16,5-1-20-16,-4 4 60 15,12 4-40-15,0 0 28 0,9-3-32 16,8-5 28-16,5 1-32 16,8-8 32-16,4-4-32 15,9-8 12-15,-1 9-20 0,6-13-104 16,-1 1 44-16,-9-8-192 16,-4 4 132-16</inkml:trace>
          <inkml:trace contextRef="#ctx0" brushRef="#br0" timeOffset="152073.7509">11475 10751 704 0,'9'-11'264'15,"-9"11"-208"-15,25-8-12 0,-8 8 64 16,0 8-68-16,5 7-8 16,3 4-20-16,-4 19 0 15,5 3-8-15,-13 12-20 16,-5-3 8-16,-12-1 64 16,-4-8-28-16,-14-3 8 15,1-4-24-15,-5-7-24 16,9-4 4-16,0-16-312 15,9-3 172-15</inkml:trace>
          <inkml:trace contextRef="#ctx0" brushRef="#br0" timeOffset="152206.6038">12016 10687 768 0,'-26'0'284'0,"26"0"-220"0,-76 15-20 0,38 0 144 16,8 8-112-16,-17 15 24 15,9 3-60-15,-1 16-8 16,14-4-20-16,12 0 12 16,13-4-16-16,13-7 16 15,8-8-16-15,13-4-56 16,0-11 24-16</inkml:trace>
          <inkml:trace contextRef="#ctx0" brushRef="#br0" timeOffset="152549.5169">12421 11130 832 0,'21'-8'308'0,"-21"8"-240"0,85-4-20 0,-47 1-8 16,1 6-32-16,12-6-644 15,-4-1 344-15</inkml:trace>
          <inkml:trace contextRef="#ctx0" brushRef="#br0" timeOffset="152417.8136">12544 10800 932 0,'0'-11'348'0,"0"11"-272"0,43-4-20 15,-22 1 84 1,0 6-88-16,9-3-72 0,0 8 4 16,0 3-604-1,-9 8 340-15</inkml:trace>
          <inkml:trace contextRef="#ctx0" brushRef="#br0" timeOffset="150930.0222">9648 11152 800 0,'-12'0'296'0,"7"-3"-232"0,1-5-16 16,4 4 132 0,9 4-108-16,3-3 32 15,5-1-60-15,18-4 16 16,7 8-32-16,13 0-16 15,1 4-8-15,12-4 12 0,-8 8-8 0,-9-8-4 16,-4 7 0-16,-13 1-208 16,-5-5 112-16,-7-10-324 15,-1 3 232-15</inkml:trace>
          <inkml:trace contextRef="#ctx0" brushRef="#br0" timeOffset="151139.5786">10087 10850 364 0,'-13'7'132'0,"13"-7"-100"0,-21 31-12 0,17-9 176 16,4 1-112-16,-5 19 8 16,10-5-52-16,-10 9 16 15,5 3-32-15,-8-7 76 16,4-8-56-16,-5 0 24 15,9 0-40-15,-8-11 16 16,8-4-24-16</inkml:trace>
        </inkml:traceGroup>
        <inkml:traceGroup>
          <inkml:annotationXML>
            <emma:emma xmlns:emma="http://www.w3.org/2003/04/emma" version="1.0">
              <emma:interpretation id="{F8F45167-A26E-4798-8477-00051DB6D3FE}" emma:medium="tactile" emma:mode="ink">
                <msink:context xmlns:msink="http://schemas.microsoft.com/ink/2010/main" type="inkWord" rotatedBoundingBox="16553,11185 18844,10980 18913,11761 16623,11966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3269.7127">14328 10649 956 0,'-8'0'352'0,"8"0"-272"0,38 4-24 0,-12-8 68 15,3 4-80-15,18 0 60 16,9 4-60-16,-1-4-20 16,-4 0-16-16,-8-8-8 15,-5 4 0-15,-8-7 8 16,-5 7-4-16,-16-11-56 15,-5 8 28-15,-17-12-16 16,5 7 24-16,-22-3-16 16,-4 8 16-16,-9-1 104 15,9 8-44-15,-17 8 24 16,13-1-36-16,4 16-4 0,4 3-16 16,26 1 20-16,4 7-20 0,17 8 48 15,17-5-32-15,0 1-48 16,8-4 8-16,5-11-332 15,-13 0 188-15,5-8-384 16,-9 0 304-16</inkml:trace>
          <inkml:trace contextRef="#ctx0" brushRef="#br0" timeOffset="153955.8433">15205 10619 872 0,'26'-4'324'0,"-26"4"-252"0,60-4-20 16,-26 0 112 0,0 1-100-16,17-5 8 15,4 0-44-15,9 1-60 16,-4-1 16-16,4 1-324 16,-9 7 188-16</inkml:trace>
          <inkml:trace contextRef="#ctx0" brushRef="#br0" timeOffset="153719.9427">15870 10221 748 0,'-13'-38'276'0,"13"38"-216"16,-17-22-16-16,0 14 32 16,0 4-52-16,-17-7-12 15,0 7-4-15,-13-3 16 16,4 3-12-16,-4 4 32 15,13 8-28-15,0-8 32 16,5 7-32-16,7-7 20 16,5 8-20-16,0-8 28 15,9 0-28-15,-1 0-12 16,9 0-8-16,-4 3 4 0,0 13 0 0,-9 10-12 16,4 8 8-16,-12 30-16 15,8-3 12-15,-12 11 12 16,3-11 0-16,-7 7 8 15,7-12-8-15,5 1-4 16,5-8 4-16,7-7 12 16,5-4-8-16,9-8 24 15,12-7-20-15,0-4-20 16,9-4 0-16,-4-4-92 16,4 4 52-16,-1-7-372 15,5 3 232-15</inkml:trace>
          <inkml:trace contextRef="#ctx0" brushRef="#br0" timeOffset="152805.4528">13626 10857 1328 0,'-9'-11'492'0,"9"11"-380"0,0 0-32 16,0 0-12-16,9 0-52 16,12 0 12-1,0 4-16-15,9-1-112 0,13 5 52 16</inkml:trace>
        </inkml:traceGroup>
      </inkml:traceGroup>
    </inkml:traceGroup>
    <inkml:traceGroup>
      <inkml:annotationXML>
        <emma:emma xmlns:emma="http://www.w3.org/2003/04/emma" version="1.0">
          <emma:interpretation id="{4E6C434D-0B40-4CD9-BC45-508B8C59BE0B}" emma:medium="tactile" emma:mode="ink">
            <msink:context xmlns:msink="http://schemas.microsoft.com/ink/2010/main" type="paragraph" rotatedBoundingBox="3338,13830 7413,13448 7473,14094 3399,144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81FD2D-97A2-4F04-8ADC-11AC22700F85}" emma:medium="tactile" emma:mode="ink">
              <msink:context xmlns:msink="http://schemas.microsoft.com/ink/2010/main" type="line" rotatedBoundingBox="3338,13830 7413,13448 7473,14094 3399,14477">
                <msink:destinationLink direction="with" ref="{0C661597-EE32-4078-8D3D-C04EB830B5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65CE75-CEBD-4301-8BBE-08655F5B221A}" emma:medium="tactile" emma:mode="ink">
                <msink:context xmlns:msink="http://schemas.microsoft.com/ink/2010/main" type="inkWord" rotatedBoundingBox="3338,13830 4001,13768 4062,14414 3399,14477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0592.8654">1004 13034 184 0,'9'-12'68'0,"-5"12"-52"0,-13-3-4 16,9 3 160-16,5-4-96 16,-5-4 32-16,0 1-64 15,0 3 36-15,-5 4-48 16,1-8 20-16,0 8-32 15,-5 0 28-15,-3 8-32 0,-1-4-4 16,-4 7-8-16,-4 0 4 0,-5 4-4 16,0 1-4-16,1-1 4 15,4 0 28-15,-1 0-16 16,10 4 48-16,-1 0-36 16,4 4-4-16,1-1-16 15,-1 5 4-15,9-1-8 16,13 8-4-16,-4 4 4 15,8 4 4-15,0-4-4 16,8 0-4-16,5-8 4 16,0 0 12-16,0-15-8 15,-1 0-28-15,-3-3 8 0,-5-5-188 16,1-7 108-16,-5 4-224 16,-5-8 180-1,10 1-104-15</inkml:trace>
          <inkml:trace contextRef="#ctx0" brushRef="#br0" timeOffset="190200.9111">361 13030 300 0,'0'-8'112'0,"5"1"-88"0,-5-5-8 16,0 9 128-16,0-1-84 15,0-4 36-15,4 1-56 16,0-1 48-16,5 1-52 16,-1-1 64-16,1 0-60 15,-1 5 8-15,5-1-28 0,0 4 4 16,4 4-12-16,8 3-16 0,9 1 0 15,5 3-16-15,3 4 12 16,5 4 32-16,-9-4-16 16,-4 4 8-16,-8 0-8 15,-9 4-8-15,-4-4 4 16,-13 0 12-16,-13 0-8 16,-4 0 16-16,-9-4-16 15,-8 4 4-15,-8 3-4 16,-1 1-16-16,9-4 4 15,0 0 12-15,0 0-4 16,8 0 8-16,5-4-8 16,4-4-36-16,9-3 16 15,3-16-180-15,14 1 108 0,8-5-332 16,17-3 236 0,13 4-20-16</inkml:trace>
        </inkml:traceGroup>
        <inkml:traceGroup>
          <inkml:annotationXML>
            <emma:emma xmlns:emma="http://www.w3.org/2003/04/emma" version="1.0">
              <emma:interpretation id="{E2979585-E382-45E4-AA50-9AB7BC138D67}" emma:medium="tactile" emma:mode="ink">
                <msink:context xmlns:msink="http://schemas.microsoft.com/ink/2010/main" type="inkWord" rotatedBoundingBox="4653,14101 5142,14055 5160,14253 4671,14299"/>
              </emma:interpretation>
            </emma:emma>
          </inkml:annotationXML>
          <inkml:trace contextRef="#ctx0" brushRef="#br0" timeOffset="191356.8811">1694 13408 320 0,'-8'0'120'0,"16"0"-96"0,-4 0-4 0,-4 0 124 15,9 0-84-15,-1 0 72 16,1 0-76-16,4-3-12 15,4 3-28-15,4-4 40 16,9 0-28-16,4 4 4 0,8-4-20 16,1 0-8-16,-5 1 0 15,1 3-16-15,-5-4 8 16,-9 4 28-16,-12 0-12 16,0-4-20-16,-9 0 0 0,-4 1-200 15,-4-1 116-15,-5 0-340 16</inkml:trace>
          <inkml:trace contextRef="#ctx0" brushRef="#br0" timeOffset="191034.5407">1775 13219 508 0,'-9'0'188'0,"9"0"-148"0,-4 4-8 0,4-8 168 15,9 0-116-15,-1 4 64 16,5-3-88-16,8-1-8 0,5 0-32 16,8 4-4-16,4-4-8 0,5 4-16 15,-1 4 4-15,1-4-92 16,-5 4 48-16,-8 0-152 15,-4-4 112-15,-9 3-192 16,-9 1 160 0,-4 4-168-16</inkml:trace>
        </inkml:traceGroup>
        <inkml:traceGroup>
          <inkml:annotationXML>
            <emma:emma xmlns:emma="http://www.w3.org/2003/04/emma" version="1.0">
              <emma:interpretation id="{14061CC4-55CF-4FA3-8EE5-5E7347D6B367}" emma:medium="tactile" emma:mode="ink">
                <msink:context xmlns:msink="http://schemas.microsoft.com/ink/2010/main" type="inkWord" rotatedBoundingBox="7033,13556 7419,13520 7466,14016 7080,1405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3098.5337">4130 12754 476 0,'-4'0'176'0,"-5"3"-136"0,22 9-12 0,-5-5 128 15,5 5-92-15,0-1 28 16,8 4-56-16,0 0 40 16,5-7-44-16,-5-8-16 0,9 0-8 15,0 0 16 1,4-4-12-16,-9-4-4 0,1-3-4 16,-5-4-4-16,-4 0 0 15,-8-4-12-15,-9 0 8 0,-9 0 12 16,9 4-4-1,-8-4-20-15,-1 4 8 0,-3 4-4 16,3-1 4-16,-4 8 0 16,5 1 0-16,-14 3 0 15,10 0 0-15,-5 3-12 16,-5 9 12-16,1-5 12 16,0 1 0-16,-9 7-20 15,0 4 8-15,-4 7-4 16,4 9 4-16,5 6 32 15,-1 5-12-15,18-5 48 16,3 1-32-16,14-4 20 16,8-8-28-16,9 0 28 15,8-3-32-15,4-5 4 16,-4-6-12-16,9-5-172 16,-5-3 88-16,4-1-252 15,1 1 184-15,-5-8-240 16</inkml:trace>
        </inkml:traceGroup>
      </inkml:traceGroup>
    </inkml:traceGroup>
    <inkml:traceGroup>
      <inkml:annotationXML>
        <emma:emma xmlns:emma="http://www.w3.org/2003/04/emma" version="1.0">
          <emma:interpretation id="{39002CB4-4271-415D-9458-BAE21C574FD0}" emma:medium="tactile" emma:mode="ink">
            <msink:context xmlns:msink="http://schemas.microsoft.com/ink/2010/main" type="paragraph" rotatedBoundingBox="3910,14330 15167,13913 15257,16343 4000,16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E79211-BEA1-42FD-996A-F642B869A44F}" emma:medium="tactile" emma:mode="ink">
              <msink:context xmlns:msink="http://schemas.microsoft.com/ink/2010/main" type="line" rotatedBoundingBox="5220,14281 15167,13913 15218,15297 5271,15666">
                <msink:destinationLink direction="with" ref="{0C661597-EE32-4078-8D3D-C04EB830B5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BFFD27-DA18-4623-B5EE-8EB2F9B66359}" emma:medium="tactile" emma:mode="ink">
                <msink:context xmlns:msink="http://schemas.microsoft.com/ink/2010/main" type="inkWord" rotatedBoundingBox="5230,14552 8543,14429 8582,15457 5268,15580"/>
              </emma:interpretation>
            </emma:emma>
          </inkml:annotationXML>
          <inkml:trace contextRef="#ctx0" brushRef="#br0" timeOffset="203074.3224">2767 13662 208 0,'-17'-8'76'0,"9"8"-60"0,-9 0-4 0,4 4 56 0,-4 0-40 16,-5 4 76-16,-3 3-56 15,-1 4 52-15,-12 4-56 16,8 4 60-16,-4-1-64 16,0 9 88-16,4 3-72 15,0 7 80-15,-4 12-80 16,0 19 24-16,5 23-44 0,3 3 48 16,5-14-48-16,12-9-8 15,9-3-16-15,17 0 24 16,9 0-20-16,33-4-348 15,39-3 180-15</inkml:trace>
          <inkml:trace contextRef="#ctx0" brushRef="#br0" timeOffset="196416.3974">2925 13863 236 0,'4'-8'88'0,"0"8"-68"0,-8-4-4 0,4 4 96 16,4 0-64-16,0-4 44 16,1 4-56-16,-1-3 44 0,5-1-48 15,-5-4 48-15,-4 8-48 32,0-3-8-32,0 3-12 0,-4 0-28 0,-5 0 8 15,0-4 20-15,-3 4-4 0,-5 0 4 16,-5 4-4-16,-3-1 28 15,-5 5-20-15,0 3 48 16,-4 4-36-16,4 4 28 16,-4 8-28-16,9 3-8 15,8 4-12-15,4 8-16 16,4-1 4-16,9-6-4 16,5-9 0-16,7 4 32 15,5-7-12-15,0-8-20 16,9-7 0-16,0-8-56 15,3-4 32-15,1-7-100 16,-8-20 76-16,-1 5-64 0,0-1 72 16,-8 1 24-16,-5 3 16 15,1 8 68-15,-5 7-32 16,-4 8 140-16,-4 8-96 16,4 7 40-16,4 12-68 15,5 3-8-15,8 4-20 16,4-4-12-16,0-3 0 15,9-8 4-15,-4-4-4 16,3-8-12-16,1 1 4 16,0-8 28-16,0-8-12 0,-5-11-4 15,-8-3-4-15,-4-12 4 16,-4-8-4-16,-1 8 8 16,-8 0-8-16,-8 4 32 15,8 3-20-15,-9 8 20 16,5 0-20-16,-5 4-8 15,9 4-4-15,-8 3-224 16,16 1 120-16,1-1-444 16,12 4 304-1,1 4 36-15</inkml:trace>
          <inkml:trace contextRef="#ctx0" brushRef="#br0" timeOffset="196806.4645">3529 13685 352 0,'26'-12'132'0,"-13"1"-104"0,4-4-8 0,0 11 140 16,4 4-92-16,0 4 52 16,-4 11-72-16,-4 11 20 15,0-7-40-15,-5 12 36 0,-3-5-36 16,-10 1 20-16,1-5-28 15,-9-3-8-15,-4-4-8 16,-8-3 20-16,-1 3-12 16,-8-15-4-16,0 0-4 15,4-8 4-15,5 8-4 0,8-7 16 16,12-5-56 0,10 5 20-16,12-1 8 15,13 8 4-15,-1 0 64 16,14 0-32-16,0 8 24 15,3-8-32-15,1 7 0 16,4 1-12-16,-4-4-172 16,0-8 88-16,-9 12-392 15,5-1 260 1,-18 8-84-16</inkml:trace>
          <inkml:trace contextRef="#ctx0" brushRef="#br0" timeOffset="197049.5828">3998 14097 852 0,'0'0'316'0,"13"-7"-248"0,8 3-16 0,0 4 104 16,9 0-96-16,8 4-24 15,5 0-24-15,-1 3-376 16</inkml:trace>
          <inkml:trace contextRef="#ctx0" brushRef="#br0" timeOffset="197541.8907">4786 14041 436 0,'-13'34'160'0,"13"7"-124"0,-9 35-8 0,9-31 124 15,-4 8-88-15,0-3 8 16,-1-1-44-16,-7-4 8 16,-10-3-20-16,-7-4 64 0,-10-8-48 0,-8-7 84 15,1-8-64-15,-1-11 36 16,-4-8-52-16,12-8-20 15,5-7-8-15,0-7-168 16,9-12 88-16,8-22-588 16,12-24 368-1,18 5 104-15</inkml:trace>
          <inkml:trace contextRef="#ctx0" brushRef="#br0" timeOffset="197665.2198">4849 13624 780 0,'22'-23'288'0,"-14"23"-224"0,5 16-20 16,-4-9-20-16,-1 5-24 16,1 3-256-16,3 4 140 0,5-1-352 15</inkml:trace>
          <inkml:trace contextRef="#ctx0" brushRef="#br0" timeOffset="198219.2869">5147 13847 580 0,'-29'0'216'0,"7"4"-168"0,-7 4-12 0,20 3 136 0,-12 1-100 16,-5 3 60-16,13 4-76 16,-4 3 12-16,5 24-40 15,3-5 8-15,5-3-20 0,4-4-16 16,4-7-4-16,13-1 20 16,-4-11-8-16,4 1 16 15,4-9-16-15,13-11-172 16,-4-11 92-16,0 0-124 31,-5-4 112-31,-7-7-44 0,-6 7 76 0,-12 7 96 16,0 9-20-16,-4 10 144 15,-4 12-92-15,8 8 88 0,21 3-96 16,0 4-16-16,17-4-32 16,5-11 4-16,12-4-16 15,-4-7-4-15,1-8 0 16,-14-8-4-16,-4-7 0 15,-8-8 8-15,-5-7-4 16,-8-12 16-16,-13 1-12 16,0-1-20-16,-9 8 4 15,5 4-4-15,-5 7 4 16,-8 8-72-16,4 0 44 16,5 7-444-1,8 5 264-15,0 10-172 0</inkml:trace>
        </inkml:traceGroup>
        <inkml:traceGroup>
          <inkml:annotationXML>
            <emma:emma xmlns:emma="http://www.w3.org/2003/04/emma" version="1.0">
              <emma:interpretation id="{8713D8D7-4E42-4B64-82B2-3F52B4E0C464}" emma:medium="tactile" emma:mode="ink">
                <msink:context xmlns:msink="http://schemas.microsoft.com/ink/2010/main" type="inkWord" rotatedBoundingBox="8945,14632 13241,14473 13274,15369 8978,15529"/>
              </emma:interpretation>
            </emma:emma>
          </inkml:annotationXML>
          <inkml:trace contextRef="#ctx0" brushRef="#br0" timeOffset="200169.5482">6118 13851 384 0,'0'4'140'0,"0"0"-108"0,-8 7-8 0,8-3 92 16,0-8-68-16,0 7 68 15,-17 1-64-15,8 7 48 16,5 0-56-16,-4 8 68 16,-1 3-64-16,1 8 36 0,-5 12-48 15,13-1-20-15,-9 1-8 16,-4-1 24-16,5-3-16 15,4-8 12-15,-5-8-16 0,1-7-8 16,-1-4 0-16,9-3-192 16,0-8 104-16,0-4-236 15</inkml:trace>
          <inkml:trace contextRef="#ctx0" brushRef="#br0" timeOffset="199841.2255">6127 13870 436 0,'-17'-11'160'0,"17"11"-124"0,-4-4-8 0,8 0 124 15,-4 0-88-15,8 1 0 16,14-1-40-16,-1 4 20 16,0 0-28-1,9-4-4-15,8 4-8 0,5-7-4 0,8 7 0 16,4-4 0-1,-3 4 0-15,-14 0 0 0,-8 0 0 0,-26 4 104 32,-8 3 4-32,-13 1-48 0,-9-1-8 15,1-3-36-15,-10 0-8 16,6 11-4-16,7-11-148 16,1-4 80-16,4 7-352 15</inkml:trace>
          <inkml:trace contextRef="#ctx0" brushRef="#br0" timeOffset="200755.1041">6715 14203 476 0,'-13'-11'176'0,"13"3"-136"0,0 5-12 16,0-1 276-16,0 0-172 15,13-4 80-15,4 5-124 16,4-1 8-16,9 4-56 16,-1-4-16-16,6 4-12 0,-6 0-20 15,14 0 4-15,-5 0-288 16,-4 0 160-16,-4 0-236 15,8-4 208-15,-3 0-220 16</inkml:trace>
          <inkml:trace contextRef="#ctx0" brushRef="#br0" timeOffset="201371.2429">7464 13946 416 0,'-9'0'152'0,"5"0"-116"0,4 4-12 0,-8 3 100 0,-1 5-72 16,-4 7 68-16,-8 11-68 15,-9 11 84-15,9 1-76 16,0 0-12-16,4 7-28 0,4-11-8 15,4-8-4-15,9 0 4 16,13-3-8-16,4-8-4 16,4-4 4-16,5-8-112 15,0-7 60-15,-1-3-104 16,1-9 88-16,-5-10-48 16,0-12 64-16,-12-8-20 15,-5 0 44 1,0 4 80-16,-4 8-28 0,-4 7 168 15,0 12-108-15,4 11 20 16,0 15-64-16,0 12 36 16,8 11-48-16,14-8 12 0,-1 4-28 15,0-4-16-15,9-7-4 16,13-8 40-16,-1-4-24 16,-4-11 16-16,-3-3-16 15,-6-9 12-15,-7-10-16 16,-14-16 4-16,1-15-4 15,-5-12-16-15,-4 9 4 16,-4 3 4-16,8 7 0 16,-8 12 8-16,8 4-4 0,9 7-12 15,-1 4 4 1,1 8-24-16,4 3 16 0,0 4-56 16,0 4 36-16,-4 8-248 15,-4 3 156-15,-1 1-356 16,-4 7 272-1,-4 7 56-15</inkml:trace>
          <inkml:trace contextRef="#ctx0" brushRef="#br0" timeOffset="201791.8758">8064 14275 444 0,'-4'0'164'0,"4"12"-124"0,-8 3-16 0,8-8 200 16,-9 12-128-16,5-4 76 15,-5 4-100-15,1 0 32 16,4 4-64-16,4-4 8 0,0 0-32 15,4 0 0-15,4 0-8 16,5-4 12-16,8 4-12 16,1-12-40-16,-5-7 20 15,4 0 20-15,-4 0-4 0,-4-7 8 16,-5-8-4-16,-8 3-8 16,-4-11 4-16,-9 5-4 15,-4-9 0-15,-4 12 0 16,4-4 0-16,0 11-12 15,4 1 8-15,9-1-128 16,4 8 72-16,17 0-516 16,4-7 320-1,0-5-20-15</inkml:trace>
          <inkml:trace contextRef="#ctx0" brushRef="#br0" timeOffset="202136.5423">8188 13840 488 0,'-13'-23'180'0,"17"19"-140"0,-4-7-12 0,0 11 188 15,5-4-124-15,3 4 36 16,9-4-80-16,-4 8-12 15,4 4-20-15,4-1 8 0,-4 5-16 16,0-1-4-16,-4 0 0 16,-4 1 28-16,-14-1-16 15,-3 1 40-15,-5-5-32 0,-8 1-4 16,8-1-12-16,4-3-8 16,1-4 4-16,16 0 4 15,14-4-4-15,16 0-212 16,5 1 112-16,8 3-492 15,-9 11 332 1,-8-3 40-16</inkml:trace>
          <inkml:trace contextRef="#ctx0" brushRef="#br0" timeOffset="203622.5548">8512 13723 268 0,'4'-27'100'0,"4"19"-76"0,9-7-8 0,-4 4 132 15,8 7-84-15,5 0 104 16,4 8-92-16,4 8 100 16,0 14-100-16,-4 1 68 15,-1 7-84-15,1 11 12 16,-4 4-40-16,-5 31 24 16,-8 14-32-16,-5 5 4 15,-8-5-16-15,-21-18 20 0,-13-4-20 16,-21-15-164-16,-18-4 84 0,-12-12-256 15,4-3 180-15</inkml:trace>
          <inkml:trace contextRef="#ctx0" brushRef="#br0" timeOffset="205485.2995">9197 13798 260 0,'17'-11'96'0,"-8"11"-76"0,8 4-4 16,-5 3 60-16,-3 1-44 15,-1 7 84-15,-3-4-64 16,-5 12 60-16,0 11-60 16,-5 8-12-16,5 11-24 0,0 7 24 15,-4 1-24 1,0-8 4-16,0 0-12 0,4-15 20 0,-9-12-16 15,9-7 32-15,-8-11-28 16,8-12 12-16,0-11-16 16,8-12 20-16,1-14-20 15,-9-12-56-15,8 0 20 16,5 3-104-16,0 1 72 16,4 8-20-16,4 3 48 15,0 4 4-15,1 3 16 16,-1 12 16-16,0-3-4 15,1 7 24-15,-5 11-16 0,4 4 24 16,-4 7-24 0,-4 9 32-16,-5 2-28 0,-4 1 32 31,5 4-32-31,-9 11 4 0,0 4-12 16,0 0 12-16,-9 0-12 15,9-4 4-15,0-8-4 16,0-3 4-16,0-12-8 0,0-11 32 15,9-11-20-15,-9-12-48 16,8-7 16-16,5-4-112 16,-13-4 72-16,13 0-28 15,4 4 48-15,-4 4 4 16,4 0 20-16,4-4 24 16,0 7-4-16,9-3 120 0,0 7-72 15,0 0 76-15,0 12-76 16,-5 11 48-16,-3 15-60 15,-5 4 40-15,-9 4-48 16,-8 3 32-16,-8 5-36 16,-5 6 36-16,-13-3-40 15,5 12 4-15,-9 3-20 16,9 0 20-16,0 1-20 16,4-9-4-16,8-3-4 15,5-8-280-15,4-3 152 16,8-5-408-1</inkml:trace>
          <inkml:trace contextRef="#ctx0" brushRef="#br0" timeOffset="205785.1107">10091 14252 384 0,'0'0'140'0,"5"8"-108"0,3 3-8 15,1-3 120-15,-1-8-84 16,5-4 36-16,0 0-56 15,4-7-16-15,4-4-12 16,0-4 0-16,-8 0-8 0,4-4 24 16,-13-3-16-16,-8 3-12 15,-4 4-4-15,-5 4 4 16,-13 11 0-16,1 8 104 16,-18 11-56-16,5 12 76 15,4 11-68 1,8-1-4-16,13 5-32 0,13-4 16 15,9-4-24-15,12-4 12 0,9-3-12 16,13-8-44 0,-1-8 20-16,18-3-296 0,12-8 168 15</inkml:trace>
        </inkml:traceGroup>
        <inkml:traceGroup>
          <inkml:annotationXML>
            <emma:emma xmlns:emma="http://www.w3.org/2003/04/emma" version="1.0">
              <emma:interpretation id="{35D50B5F-2439-4F22-AE52-AAE7FCC546CE}" emma:medium="tactile" emma:mode="ink">
                <msink:context xmlns:msink="http://schemas.microsoft.com/ink/2010/main" type="inkWord" rotatedBoundingBox="14352,13943 15167,13913 15192,14580 14377,14611"/>
              </emma:interpretation>
              <emma:one-of disjunction-type="recognition" id="oneOf23">
                <emma:interpretation id="interp39" emma:lang="" emma:confidence="1">
                  <emma:literal>E</emma:literal>
                </emma:interpretation>
                <emma:interpretation id="interp40" emma:lang="" emma:confidence="0">
                  <emma:literal>£</emma:literal>
                </emma:interpretation>
                <emma:interpretation id="interp41" emma:lang="" emma:confidence="0">
                  <emma:literal>€</emma:literal>
                </emma:interpretation>
                <emma:interpretation id="interp42" emma:lang="" emma:confidence="0">
                  <emma:literal>F</emma:literal>
                </emma:interpretation>
                <emma:interpretation id="interp43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06660.9606">11411 13333 632 0,'-29'-12'236'0,"29"12"-184"0,-5 0-16 0,5 0 192 16,22 4-24 0,7-4-100-16,22 0-4 15,30 0-64-15,17 0 4 0,5 4-24 16,-10 3 20-16,-8 1-24 15,-12-12-144-15,-14 4 68 16,-12 0-220-16,-17 0 160 16,-13 0-276-1</inkml:trace>
          <inkml:trace contextRef="#ctx0" brushRef="#br0" timeOffset="206415.3065">12182 13140 540 0,'4'-8'200'0,"-8"-3"-156"0,-4-4-12 15,3 7 16-15,-3 4-32 16,-9-3 32-16,-5-5-32 16,-7 5-24-16,-5-1 4 15,-9 1-8-15,-12-1 4 0,-9 8 8 16,0 0 0-16,4 4 8 0,1 3-4 15,8 9-4-15,8-5 4 16,5 0-24-16,8-3 12 16,9-1 12-16,4 5 0 15,4-5-12-15,4-3 4 16,9-4 48-16,0 8-24 16,0 3 52-16,0 4-40 15,0 4 12-15,-4 4-28 16,-5 11 64-16,1 11-48 15,-1 16 16-15,-3 7-32 16,-1-4 0-16,0-3-8 16,5-8 4-16,-1-8-8 0,5-11 16 15,4-15 24 1,4-7-24-16,5-5 16 16,3-11-20-16,5 4-24 15,5 0 0-15,3 0 4 16,9 0 4-16,9 0 8 15,4 0-4-15,-5 4-80 16,1 0 40-16,-5-4-120 16,-4 0 92-16,-8 0-228 15</inkml:trace>
        </inkml:traceGroup>
      </inkml:traceGroup>
      <inkml:traceGroup>
        <inkml:annotationXML>
          <emma:emma xmlns:emma="http://www.w3.org/2003/04/emma" version="1.0">
            <emma:interpretation id="{1C93BA1A-C413-46F3-9CDB-91FC3DCD0195}" emma:medium="tactile" emma:mode="ink">
              <msink:context xmlns:msink="http://schemas.microsoft.com/ink/2010/main" type="line" rotatedBoundingBox="4032,15724 6747,16065 6657,16780 3942,16439">
                <msink:destinationLink direction="with" ref="{0C661597-EE32-4078-8D3D-C04EB830B5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894BDE-2724-4B2E-BB84-A50413863B59}" emma:medium="tactile" emma:mode="ink">
                <msink:context xmlns:msink="http://schemas.microsoft.com/ink/2010/main" type="inkWord" rotatedBoundingBox="4032,15724 6747,16065 6657,16780 3942,16439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66229.8223">1869 15377 424 0,'-17'-15'156'0,"8"3"-120"0,18-3-8 15,-9 7 140-15,8-7-96 16,5 0 24-16,4 0-56 16,0-4-8-16,0 4-20 0,4 4-16 15,9-5 0-15,-9 5-16 0,9 4 12 16,-8-1 40-16,-1-3-20 15,0 7 44-15,0 0-32 16,-4 0 20-16,-4 4-24 16,0 0 36-16,-5 4-32 15,5 4 12-15,-4-1-20 16,-1 5 28-16,-8-1-28 16,13 0-24-16,-9 1 4 15,1-1 16-15,7-3-4 16,-3-1-4-16,-9-7 0 0,8 8 4 15,1-1-4-15,-5-7 24 16,5 0-16-16,3 4-12 16,-3-4-4-16,-1 0-76 15,-8 0 44-15,0-4-76 32,9 0 68-32,-5-3 0 15,-4-1 28-15,9-3-76 16,-1 3 52-16</inkml:trace>
          <inkml:trace contextRef="#ctx0" brushRef="#br0" timeOffset="266714.8896">1771 15661 416 0,'12'-4'152'0,"-3"-8"-116"0,8-3-12 0,-4 8 48 16,4-5-44-16,0-3 68 15,4-4-56-15,-4 4 8 16,0 0-28-16,0 0-4 15,-4 3-8-15,0 1-8 0,4 4 4 16,0-1 28-16,-4 4-16 0,4 4 48 16,-5 0-36-16,1 0 48 15,4 15-44-15,-4-7-24 16,-4 3-8-16,3 4 8 16,1 1-4-16,0 2 24 15,-5-10-16-15,5 3 32 16,0-3-28-16,0 0-4 15,4-1-8-15,-9-7 4 16,5 4-4-16,0-4 16 16,4-4-12-16,-4-3-40 15,4-5 20-15,-5-3-176 32,10 0 108-32,-1-8-428 0,0 4 284 15,18 0 12-15</inkml:trace>
          <inkml:trace contextRef="#ctx0" brushRef="#br0" timeOffset="265733.8799">1060 15191 236 0,'0'-7'88'0,"8"7"-68"0,-8-8-4 16,0 8 96-16,13-4-64 16,-9 0 52-16,-4 1-60 15,4-1 16-15,-4 0-36 16,0 4 28-16,9-4-32 0,-9 1 12 16,4-1-16-16,-4 0 36 15,0 0-24-15,-4 0 4 0,-5 4-16 16,9 0 12-16,-8 4-16 15,-5 0 24-15,5 7 8 16,-14 4-20 0,14 1-4-16,-5 3-8 15,4 7 12-15,-3 1-12 16,12 3-4-16,0 0 0 16,0 0 12-16,8-3-8 15,-4-4-4-15,14-1 0 0,-10-7-4 16,5-7 0-16,0-4 44 15,-1-4-24-15,1-8-8 16,0-3-8-16,0-4 20 16,4-4-12-16,-5 0-4 15,10-4-4-15,-5 0-4 16,-4 1 0-16,-1 3-28 16,-3 4 16-16,8 3-4 15,-4 5 8-15,-5 3 8 16,5 4 0-16,0 8 16 15,-5 7-8-15,14 7-4 16,-1 5 0-16,4-1 4 16,1 5-4-16,4-5 24 15,4-3-16-15,0-4-4 16,0-4-4-16,-4-8 12 0,4-7-8 16,-4-11 16-16,-5-8-16 15,-8-7 40-15,0-5-24 16,-4-3 48-16,-13-3-40 15,0 6-16-15,0 1-8 16,0 7 0-16,0 1-4 16,0 6-28-16,0 5 12 15,9 3-20-15,3 5 16 16,1 3-28-16,-4 0 28 16,8 0-180-16,-5 0 108 15,5 3-296-15,-4 5 216 16,0 0-188-16</inkml:trace>
          <inkml:trace contextRef="#ctx0" brushRef="#br0" timeOffset="267415.7705">2925 15244 476 0,'-5'-15'176'0,"10"7"-136"0,3 1-12 16,-8 7 100-16,0-8-76 15,0 8 52-15,-8 8-64 16,3 7 60-16,-12 0-60 15,5 12 28-15,-10 14-40 0,-3 1 8 16,-1 11-20-16,1-4 8 16,-5-7-12-16,17 7-24 15,-4-15 4-15,13 0 4 16,8-15 4-16,13 4 16 16,-4-4-8-16,8-12 4 15,9 5-4-15,0-12-68 16,0-12 32-16,-1-7 4 15,5-11 12-15,-8-12 4 0,-5-3 0 16,-8-4 0-16,4 7 0 16,-13 0 24-16,5 16-8 15,-9 11 60-15,0 0-40 16,0 15-12-16,0 15-8 16,0 11 44-16,13 8-28 15,-5 4-28-15,22-4 0 16,4-3 28-16,13-5-16 15,4-3 0-15,4-12-4 0,-8 1 40 16,-4-12-24-16,-9-4 36 16,-13-11-32-16,0-8-12 15,-12-11-8-15,-9-12 20 16,0-7-12-16,-9-3-4 16,-3 6-4-16,3 5-32 15,5 7 16-15,4 8-64 16,4 7 40-16,9 4-116 15,4 8 88-15,4 3-184 16,-4 5 140-16,-4 3-336 16,-4 7 248-1,-1 12-8-15</inkml:trace>
          <inkml:trace contextRef="#ctx0" brushRef="#br0" timeOffset="268081.7977">3644 15676 372 0,'13'-12'140'0,"-13"5"-112"0,9-1-4 16,-1 4 120-16,-8 1-84 15,0-5 64-15,0 4-72 16,-4 0 24-16,0 1-44 16,-5 3 16-16,5-4-28 0,-5 11 0 15,1-3-12-15,-1 8 20 16,-3-5-16-16,-1 5 40 0,0-5-28 15,0 4 32-15,0 5-32 16,5-1-12-16,8 0-8 16,0 0-16-16,4-4 8 15,9 1 28-15,0-1-12 16,4-3 24-16,0-8-24 16,4 0-32-16,-4-4 12 15,-4 0-16-15,0-3 12 16,-5-5 36-16,-8-3-16 15,-4 0-8-15,-5-4-4 16,-3 0 4-16,3 0 0 0,-4 4-12 16,5 4 8-16,-1-1-16 15,9 12-200 1,9 0 120-16,-1 12-476 16</inkml:trace>
        </inkml:traceGroup>
      </inkml:traceGroup>
    </inkml:traceGroup>
    <inkml:traceGroup>
      <inkml:annotationXML>
        <emma:emma xmlns:emma="http://www.w3.org/2003/04/emma" version="1.0">
          <emma:interpretation id="{9BCF808C-6813-43F1-A1DE-93E80D73AA49}" emma:medium="tactile" emma:mode="ink">
            <msink:context xmlns:msink="http://schemas.microsoft.com/ink/2010/main" type="paragraph" rotatedBoundingBox="660,16670 17350,16229 17421,18932 732,19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8F6357-F065-4819-BB7E-D72FE3AE9B33}" emma:medium="tactile" emma:mode="ink">
              <msink:context xmlns:msink="http://schemas.microsoft.com/ink/2010/main" type="line" rotatedBoundingBox="660,16670 17350,16229 17397,18018 708,18460"/>
            </emma:interpretation>
          </emma:emma>
        </inkml:annotationXML>
        <inkml:traceGroup>
          <inkml:annotationXML>
            <emma:emma xmlns:emma="http://www.w3.org/2003/04/emma" version="1.0">
              <emma:interpretation id="{9DB35BE5-6DA9-40DA-A60A-E49E210EE5BA}" emma:medium="tactile" emma:mode="ink">
                <msink:context xmlns:msink="http://schemas.microsoft.com/ink/2010/main" type="inkWord" rotatedBoundingBox="674,17180 3767,17098 3791,17998 698,18080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01193.7915">-2300 16372 540 0,'-9'-11'200'0,"18"7"-156"0,-9-4-12 15,0 5 140-15,0-1-100 16,13-4 44-16,-5 1-44 15,5 3-40-15,8-7-4 0,0 7-16 16,5-4-8-16,0 4 0 16,3 8 4-16,10 8-4 15,-5-1 8-15,4 4-8 16,-8 4 52-16,-9 0-32 16,-8 4 60-16,-4-1-48 15,-22 5 12-15,-4 7-32 16,-9 4 28-16,-8 0-28 15,4-4 12-15,0-4-16 16,1-4 0-16,3-7-4 0,5-7-24 16,12-5 8-16,-8-3-128 15,13-8 76-15,13-3-216 32,3-8 156-32</inkml:trace>
          <inkml:trace contextRef="#ctx0" brushRef="#br0" timeOffset="301346.1943">-1674 16399 600 0,'-13'-8'224'0,"5"4"-176"0,-1-3-12 15,5 3 88-15,-9 0-76 16,0 0 88-16,-4 1-80 16,-4-1-20-16,0 4-20 15,-1 4 20-15,1 3-20 0,-9 8 12 16,5 4-16-16,-1 4 44 15,5 7-28-15,4 4 4 0,8 0-20 16,9 4-8-16,13-4 0 16,4-3 12-1,13-5-8-15,4-7-28 0,4-4 8 16,9-7-268-16,-13-1 152 16,4 5-508-1</inkml:trace>
          <inkml:trace contextRef="#ctx0" brushRef="#br0" timeOffset="301645.9919">-1436 16569 664 0,'-25'-11'244'0,"20"7"-188"0,-3-8-16 15,4 5 172-15,-5 7-124 16,5-8 52-16,0 8-80 16,4-7-36-16,8 7-16 15,13-4 0-15,9-4-4 0,17 8 16 16,21 0-12-16,5 4 16 16,-1 0-16-16,-12 4-48 15,4-1 24-15,-22 1-140 16,-4-5 88-16,-12-3-120 31,0 4 108-31,-9-8-296 0,-9-3 212 0,-8-4-140 16</inkml:trace>
          <inkml:trace contextRef="#ctx0" brushRef="#br0" timeOffset="301871.1385">-1001 16421 560 0,'-22'-15'208'0,"14"11"-164"0,-1 1-8 0,9 3 180 15,0 0-124 1,17 0 44-16,-4 0-84 15,8 3-28-15,5 5-28 0,8 0 0 16,-13 3 12-16,1 4-4 0,-1 4 40 16,-8 7-20-16,-13 9 4 15,-5 2-16 1,-12 5 20-16,-8 0-20 0,-1-4 4 16,1-8-8-16,-5-8-164 15,4-10 84-15,9-1-296 16,13-11 204-16,21-4-284 15</inkml:trace>
          <inkml:trace contextRef="#ctx0" brushRef="#br0" timeOffset="302156.866">-375 16402 352 0,'-22'-7'132'0,"14"11"-104"0,-5-1-8 0,13 1 148 16,-4 4-96-16,-1 11 132 15,5 11-120-15,0 23 48 16,0 23-76-16,5 7 0 0,-1-4-32 16,-4-7-4-16,0-11-12 15,0-1 28-15,-4-7-20 16,-5-7 12-16,-4-1-16 15,-4-11-24-15,0-15 4 16,0-11-224-16,0-16 124 16,5-7-500-1</inkml:trace>
          <inkml:trace contextRef="#ctx0" brushRef="#br0" timeOffset="302403.5445">-405 16452 748 0,'47'-8'276'0,"-35"12"-216"0,22 7-16 16,-25 1 84-16,12 10-80 15,-8 9 24-15,0 6-40 16,0 5 40-16,-9 0-40 16,-4-4 80-16,-9-4-60 0,-3-4 52 15,-5-4-60-15,-9-3-12 16,-4-8-20-16,-4-3-232 15,0-9 124-15,4 1-556 16,17-4 364 0,1-11-84-16</inkml:trace>
          <inkml:trace contextRef="#ctx0" brushRef="#br0" timeOffset="303138.1423">114 16739 728 0,'-13'-15'268'0,"5"11"-208"0,8-3-16 15,0 3 72-15,13-4-72 16,4-3 8-16,8 0-32 16,5-1 4-16,17 1-12 15,0 0 28-15,0 3-24 0,8 1-4 16,13 3-8-16,5 0 4 16,-18 4-4-16,-4 0-48 15,-13 4 28-15,-21 0-76 16,-17-4 52-16,-8 0-300 15,-18 0 188-15,-4-4-284 16</inkml:trace>
          <inkml:trace contextRef="#ctx0" brushRef="#br0" timeOffset="303544.513">383 16440 696 0,'-5'-7'256'0,"18"3"-196"0,4 0-20 0,-4 4 92 16,8 0-80-16,13 4 32 15,13-4-48-15,8 7-32 16,5 12-4-16,-5 0 36 0,-8 4-24 16,-8 0 24-16,-27-1-20 15,-12 5 124-15,-21-1-76 16,-17 1-12-16,-18 3-32 0,5-3-16 16,4-1 0-1,5 1-236-15,4-5 128 0,12 1-344 16,9 4 252-1,25-8-244-15</inkml:trace>
        </inkml:traceGroup>
        <inkml:traceGroup>
          <inkml:annotationXML>
            <emma:emma xmlns:emma="http://www.w3.org/2003/04/emma" version="1.0">
              <emma:interpretation id="{25E8ACF4-E2B6-4E2F-99D8-5A9833B5826F}" emma:medium="tactile" emma:mode="ink">
                <msink:context xmlns:msink="http://schemas.microsoft.com/ink/2010/main" type="inkWord" rotatedBoundingBox="4324,17163 7392,17082 7421,18197 4353,18278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04137.8326">1349 16395 548 0,'-8'-38'204'0,"12"27"-156"0,13-12-16 15,-4 12 96-15,8-1-76 0,13 1 104 16,9 3-92-16,8 5 24 16,0 3-52-16,0 7 32 0,4 4-40 15,13 1 28-15,-4 3-28 16,-4 4-44-16,-9 0 8 15,-8 0 72-15,-9 0-36 16,-17 0 64-16,-9-4-56 16,-16 4 56-16,-14-4-56 15,-12 0-8-15,-13 8-16 16,-4-1-28-16,0 1 8 16,0-4-4-16,-8 0 4 0,-5-8 8 15,4-3 0-15,13-8-12 31,9 0 8-31,8-4-92 0,17-7 48 16,18-4-180-16</inkml:trace>
          <inkml:trace contextRef="#ctx0" brushRef="#br0" timeOffset="303825.3564">1519 16361 548 0,'-12'0'204'0,"3"0"-156"0,-4 4-16 0,5 3 88 16,-1 4-72-16,1 5 104 0,4 14-88 15,-1 23-4 1,5 26-36-16,5 5 28 0,-1-5-28 0,0-11-24 15,5-7 0-15,-9-16 16 16,0-7-8-16,0-8 16 16,-13-11-16-16,4 0-108 15,1-15 52-15,-1-4-200 16,1-4 140-16,-1-15-412 16</inkml:trace>
          <inkml:trace contextRef="#ctx0" brushRef="#br0" timeOffset="306120.1554">2312 16879 684 0,'-9'-7'252'0,"13"3"-192"0,-4 0-20 0,9 4 112 16,4-4-92-16,-1 1 0 0,18-5-36 16,13-3 0-16,38-4-12 15,21 3 28-15,0-7-24 0,0 0 12 16,-4-7-16-16,0 7-68 16,-4 0 28-16,-22 4-4 15,-16 4 16-15,-39 3-32 16,-30 8-264-1,-17 4 168-15</inkml:trace>
          <inkml:trace contextRef="#ctx0" brushRef="#br0" timeOffset="306389.6622">2963 16508 488 0,'-4'-19'180'0,"12"16"-140"0,-3-5-12 15,3 8 152-15,9 0-104 0,-8 0 76 16,8 8-88-16,8 3 0 16,14 4-40-16,-1 4 76 0,9 8-56 15,0 7 12-15,-9 4-32 16,-8-1 56-16,-13 1-44 16,-17-4 28-16,-13 0-36 15,-13 0 8-15,-12 0-20 16,4-3-140-16,-4-9 68 15,8 1-220-15,0-4 156 16,13 0-552-16</inkml:trace>
          <inkml:trace contextRef="#ctx0" brushRef="#br0" timeOffset="307006.2946">3678 16592 572 0,'0'-38'208'0,"0"19"-160"0,0-8-12 16,0 12 56-16,9 0-56 0,-1 0 32 0,9 4-40 16,9-1 28-16,4 5-32 15,8 10 40-15,9 16-36 0,8 27 20 16,1 30-28-16,-9 14-8 15,-5-3-8-15,-8-7 28 16,-8-1-16-16,-9-7 32 16,-4 0-32-16,-9 0 56 15,-8-15-40-15,-5-8 56 16,-8-7-52-16,-4-16 36 16,4-11-40-16,4-7-96 15,-4-12 32-15,8-11-168 16,-3-4 116-16,7-4-328 15,1-7 232-15,13 0-288 16</inkml:trace>
          <inkml:trace contextRef="#ctx0" brushRef="#br0" timeOffset="307318.1845">4287 16406 592 0,'0'-15'220'0,"5"19"-172"0,-10-8-12 0,1 8 92 16,0 0-76-16,0-1 60 15,-1 5-68-15,-7 3 24 0,-10 8-40 16,-3 15 28-16,-14 12-32 0,-7 14 32 16,-10 5-32-16,-3-1-4 15,-1 0-12-15,13-14 4 16,0-13-8-16,13 1 8 15,0-7-8 1,9-9-116-16,8-3 60 0,0-4-296 16,12 0 192-16,5-7-344 15</inkml:trace>
          <inkml:trace contextRef="#ctx0" brushRef="#br0" timeOffset="307687.212">4270 17004 592 0,'5'0'220'0,"-5"0"-172"0,-5 0-12 0,5 8 112 16,0 3-88-16,-4 1-8 16,8-1-32-16,-4 12-24 15,5-1 0-15,3 9 28 0,5-5-12 0,0-7 4 16,8-4-8-16,0-11 4 16,5-4-8-16,-5-4 32 15,-4-11-20-15,-4 4-24 16,-9-8 4-16,-8 0 28 15,-9-4-16-15,-4 8-28 16,0 4 12-16,0 7-8 16,4 0 8-16,5 4-152 15,3 4 88-15,10 7-500 16</inkml:trace>
        </inkml:traceGroup>
        <inkml:traceGroup>
          <inkml:annotationXML>
            <emma:emma xmlns:emma="http://www.w3.org/2003/04/emma" version="1.0">
              <emma:interpretation id="{F8C7A40C-81A2-4ABD-B317-36F084F63422}" emma:medium="tactile" emma:mode="ink">
                <msink:context xmlns:msink="http://schemas.microsoft.com/ink/2010/main" type="inkWord" rotatedBoundingBox="8387,17891 8512,17888 8516,18045 8392,18048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1" brushRef="#br0">5531 17144 0,'0'0'15,"0"0"-15,0 0 16,0 0 0,0 0-16,0 0 15,-60-49 1,56 49-16,-9 0 16,5 0-1,-1 38-15,1-34 16,3 0-1,-3-1-15,4 5 16,4 3-16,-5-11 16,10 0-1,-1 4-15,4-4 16,-3-4 0,-1 0-16,0-7 15,5 0-15,-9 11 16,12-19-16,-12 19 0,13-34 47,0 11-32,-5-3 1,-3-1-16</inkml:trace>
        </inkml:traceGroup>
        <inkml:traceGroup>
          <inkml:annotationXML>
            <emma:emma xmlns:emma="http://www.w3.org/2003/04/emma" version="1.0">
              <emma:interpretation id="{9B56AF05-E663-4659-B666-293098486B54}" emma:medium="tactile" emma:mode="ink">
                <msink:context xmlns:msink="http://schemas.microsoft.com/ink/2010/main" type="inkWord" rotatedBoundingBox="9938,17148 11969,17094 11997,18161 9967,18215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14422.9266">7562 16281 624 0,'4'-15'228'0,"-4"8"-176"0,0 3-16 16,0 4 104-16,0 0-84 15,0-4 68-15,0 4-72 16,-4 4 16-16,0 3-40 16,-5 5 8-16,-4 3-20 0,-4 4 20 0,-8 3-24 15,-14 5 24-15,-7 11-24 16,-10 11 32-16,-3 12-28 16,-1 7 20-1,5-4-20-15,8-3 20 0,9-12-24 16,3-8-4-16,10-14-4 15,8-1-16-15,0-10 8 16,8-5-156-16,1 4 88 16,-1-19-200-1,5-3-312 1</inkml:trace>
          <inkml:trace contextRef="#ctx0" brushRef="#br0" timeOffset="314002.2084">7034 16304 416 0,'13'-23'152'0,"4"23"-116"0,13-3-12 16,-13 3 120-16,4 0-84 15,9 7 108-15,4 8-96 16,8 8 40-16,5 15-64 15,-4 22 20-15,-1 31-40 0,-8 4-16 16,-4 3-8-16,-9-15-4 0,-4-14 0 16,-8-1 16-16,-13-11-8 15,-5-12 68 1,-4 4-44-16,-8 0 16 0,-4-7-32 16,-1-4-8-16,1 0-4 15,3-12-4-15,5-7 0 16,4 0-72-16,1 0 40 15,3-19-188-15,5-8 120 16</inkml:trace>
          <inkml:trace contextRef="#ctx0" brushRef="#br0" timeOffset="316990.007">7873 16592 416 0,'8'-12'152'0,"-3"9"-116"0,3-5-12 0,1 4 120 16,-1 0-84-16,1 1 44 16,-5-5-60-16,0 4 64 15,0-3-60-15,1-1 20 0,-1 1-40 16,4-1 8-16,1 0-20 16,4 1-16-16,-1-5-4 15,1 1 12-15,4 0-4 16,0 7-12-16,0-7 4 15,0 3 20-15,0 4-8 0,0 0-4 16,-4-3 0-16,0 3 20 16,0-3-12-16,0 7 32 15,-5 7-28-15,1 1 20 16,-5 3-20-16,0-3-8 16,0 11-4-16,1-4 4 15,-5-8-4-15,8 8 8 16,-4-7-8-16,1-4 24 15,-5-4-16-15,0 0 12 16,8 0-12-16,1-4-8 16,-1-4 0-16,1 1 12 15,3-8-8-15,-3 7-28 16,4-7 8-16,-5 4-100 16,1 3 60-16,-1 0-152 15,-3 5 116-15,-1-1-348 16,-8 8 244-16,4 3-100 15</inkml:trace>
          <inkml:trace contextRef="#ctx0" brushRef="#br0" timeOffset="317616.3911">7915 16872 364 0,'0'-8'132'0,"5"8"-100"0,3-7-12 16,-8 7 176-16,0 0-112 15,9-4 52-15,-5 4-76 16,4-4-4-16,1 0-32 15,-1 0-48-15,1-7 12 0,-1 11 44 16,1-7-12-16,4-1 0 16,-5 0-12-16,5-3-24 15,0 3 8-15,0 1 12 16,-5 3 0-16,5 0 8 16,0 4-8-16,-5 4 40 15,-4 4-20-15,5-1 20 16,-1 1-24-16,1-1-8 15,-5 5-8-15,5-5 28 0,-1 5-16 16,-3-5 4-16,-1 1-12 16,4-4 20-16,-8-4-16 15,9 0 4-15,-5-4-8 16,0-4 28-16,9-7-20 16,-9 0-4-16,1 0-8 15,-1-4-60-15,-4 4 32 16,4 3-208-16,-4 5 128 15</inkml:trace>
          <inkml:trace contextRef="#ctx0" brushRef="#br0" timeOffset="321903.9676">8763 16577 612 0,'-13'-4'228'0,"17"4"-180"0,-4 0-12 16,9 0 96-16,-9 0-80 15,17 4 32 1,0-1-48-16,4-3-12 0,0-3-16 16,5-1 4-16,-1-4-8 0,5 1 8 15,-4-1-8-15,-5 0-20 16,-4 5 8-16,-8-1-56 15,-9 4 32-15,-5 4-144 16,-3 3 100-16,-1 1-276 16</inkml:trace>
          <inkml:trace contextRef="#ctx0" brushRef="#br0" timeOffset="322154.1575">8895 16410 488 0,'-13'4'180'0,"17"0"-140"0,-4-1-12 0,0 5 128 16,-4 3-92-16,4 4 36 16,-4 12-60-16,4 7 56 15,-5 11-56-15,5 1 8 0,-8 7-28 16,12-8 4-16,-4-7-12 0,0 0 12 15,0-12-16-15,-4-3-128 16,0-4 68-16,-5-4-388 16</inkml:trace>
        </inkml:traceGroup>
        <inkml:traceGroup>
          <inkml:annotationXML>
            <emma:emma xmlns:emma="http://www.w3.org/2003/04/emma" version="1.0">
              <emma:interpretation id="{F5988374-EB61-4ADB-B376-9EE49BBB8E2B}" emma:medium="tactile" emma:mode="ink">
                <msink:context xmlns:msink="http://schemas.microsoft.com/ink/2010/main" type="inkWord" rotatedBoundingBox="12634,16353 13546,16329 13578,17539 12666,17563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22819.0331">9891 15755 456 0,'-17'-7'168'0,"13"7"-128"0,-5 0-16 0,1 3 156 16,-1 9-104-16,-3 3 76 15,-5 15-88-15,-1 19 28 16,-11 16-56-16,3 3 44 0,5-4-48 16,0-7 20-16,12-8-32 15,-4-7 0-15,5-12-12 16,8-7 4-16,8-8-8 15,5-4 8-15,4-11-8 0,4-7-108 16,9-8 56-16,-4-12-104 16,-1-11 88-16,-3-7-32 15,-10-1 56-15,5 12 32 16,-12 12 8-16,-5 14 88 16,-5 19-44-16,-3 12 56 15,-1 11-56-15,9 4 32 16,17-4-44-16,5-4-8 15,12-3-16-15,-4-8 28 16,12-8-20-16,-4-7 40 16,5-12-32-16,-9-7-12 15,-4-7-8-15,-5-16 20 16,-8-8-12-16,-8-11 4 16,0 1-8-16,-9-1 12 15,-9 8-12-15,5 7-20 0,-5 12 4 16,1 3-12-16,-1 8 8 15,5 8-36-15,4 3 28 16,0 8-92-16,8 4 64 16,1 4-196-16,8-1 136 15,0 1-404 1,0 3 288-16,4 4 32 16</inkml:trace>
          <inkml:trace contextRef="#ctx0" brushRef="#br0" timeOffset="323134.2137">10398 16009 520 0,'-17'0'192'0,"13"11"-152"0,-5 8-8 16,1 4 116-16,8 11-88 16,-5 7 72-16,1 9-76 15,0 3-12-15,-5-4-28 16,9 0 24-16,-4 4-24 0,0 0 20 16,0 0-20-16,-9-4 20 15,4-7-24-15,1-8 32 16,3-8-28-16,-3-10-92 0,-1-13 40 15,5-6-236-15,0-9 152 16</inkml:trace>
          <inkml:trace contextRef="#ctx0" brushRef="#br0" timeOffset="323440.5381">10236 16293 540 0,'9'-15'200'0,"-1"15"-156"0,5-4-12 0,4 0 96 0,4 4-76 16,5-8 76-16,12 8-72 15,5 8-12-15,-1 3-28 16,1 4-4-16,-13 1-4 0,-1-5 20 16,-7 0-16-16,-14 4 100 15,-8-11-60-15,-8 4 28 16,-18-1-44-16,-4 1-24 15,-8-1-4-15,4-7-64 16,-4-7 32-16,4 7-172 16,8-4 104-16,9-3-460 15</inkml:trace>
          <inkml:trace contextRef="#ctx0" brushRef="#br0" timeOffset="324152.8529">10304 15555 520 0,'-4'-16'192'0,"8"5"-152"0,0 3-8 0,1-3 160 16,3 0-112-16,5-1 36 15,4 5-68-15,9-8 24 16,3 7-40-16,5 4-8 0,1 12-16 16,-6 7-24-16,-3 8 8 0,-5-1 20 15,-8 1-4-15,-13 0 24 16,-9-4-20-16,-8 0 32 16,-8 0-28-16,-1 0 12 15,1-8-16-15,3 0 20 16,5-3-20-16,13-1-40 15,13 1 16-15,12-8 28 16,13 0-8-16,4 4-212 16,1 0 112-16</inkml:trace>
        </inkml:traceGroup>
        <inkml:traceGroup>
          <inkml:annotationXML>
            <emma:emma xmlns:emma="http://www.w3.org/2003/04/emma" version="1.0">
              <emma:interpretation id="{47F42C34-B000-4A12-8CBE-6EABB76DBA3A}" emma:medium="tactile" emma:mode="ink">
                <msink:context xmlns:msink="http://schemas.microsoft.com/ink/2010/main" type="inkWord" rotatedBoundingBox="14692,17203 17160,16552 17397,17452 14930,18103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31243.7012">11731 16410 572 0,'13'-4'208'0,"-13"4"-160"0,8 0-12 16,1 0 136-16,8 0-100 15,8 0 32-15,5 0-60 0,4 0 8 16,4 4-32-16,-4-4 16 0,-4 8-20 16,0-8 8-16,-9 0-12 15,5 0-156-15,-9 7 76 16,-9-7-340-1</inkml:trace>
          <inkml:trace contextRef="#ctx0" brushRef="#br0" timeOffset="331424.6841">11897 16603 704 0,'-4'4'264'0,"16"-4"-208"0,1 19-12 0,-4-19 152 0,8 0-116 15,-5 0 0-15,10 0-48 16,-1 0-40-16,0 0 4 16,1 0-308-16,-1 0 172 0,9 7-420 15</inkml:trace>
          <inkml:trace contextRef="#ctx0" brushRef="#br0" timeOffset="332033.753">12761 16444 456 0,'-4'-8'168'0,"4"8"-128"0,4 4-16 16,-4-4 96-1,0 8-72-15,0 7 24 16,0 11-40-16,0 16 48 16,0 11-44-16,0 19 12 15,0-8-32-15,0-3 44 16,0-4-32-16,-8-8 56 0,8-7-48 0,-13-16 64 31,4 1-60-31,-3-5 36 0,-5-10-44 0,-9-1 0 16,5-3-20-16,-18-5 28 15,10-3-24-15,-5-3 20 16,-5-5-20-16,9 4-96 16,9-3 44-16,0-5-192 0,0 1 128 15</inkml:trace>
          <inkml:trace contextRef="#ctx0" brushRef="#br0" timeOffset="333171.2976">12174 16595 676 0,'-9'-3'248'0,"9"3"-192"0,9-4-16 15,-9 4 92-15,12-4-80 16,-7 0 52-16,12 1-64 15,-9-1 24-15,13 0-36 16,1 4 0-16,-1 0-16 0,-4 4 12 16,17 0-16-16,-17-4 16 15,17 0-16-15,-8 0-20 16,-1 0 4 0,-3 0-188-16,-1 0 104 0,-17 3-592 15</inkml:trace>
          <inkml:trace contextRef="#ctx0" brushRef="#br0" timeOffset="333818.7705">13366 16009 632 0,'0'-34'236'0,"-9"19"-184"0,5-4-16 16,4 11 104-16,-4 0-84 16,4 1 48-16,0-1-60 15,-4 5-16-15,-1 3-16 16,1 7 16-16,0 12-16 0,0 8 12 0,-1 7-12 15,5 7 0-15,-8 1-4 16,8-4-8-16,0-4 4 16,0-4 20-16,4 0-12 15,0-7 24-15,5-8-24 16,4-3-48-16,4-5 20 16,-5-11-104-16,5-7 68 15,0-4-12-15,-4-8 40 16,-8-3-12-1,3 7 20-15,-8 0 36 16,4 7-12-16,-4 9 52 16,0 3-32-16,0 7 20 15,5 8-28-15,3 4 8 16,9 0-16-16,9 0 20 0,12-11-20 16,0-4 40-16,1-4-28 15,-5-8-4-15,-5-3-12 16,-7-8 12-16,-14-12-12 0,-8-3 16 31,0 4-16-31,-8-12-4 16,-1 5 0-16,-4-5 4 15,9 12-4-15,4-1-160 0,13 16 84 16,0 4-332-16,0 11 224 16,12 15-276-16</inkml:trace>
          <inkml:trace contextRef="#ctx0" brushRef="#br0" timeOffset="334096.6793">13924 16028 592 0,'-9'19'220'0,"1"3"-172"0,-1 12-12 0,5-7 112 15,0 7-88-15,-5 8 28 16,1-1-52-16,-1 1 12 15,1-1-28-15,-1 5-28 0,1-1 4 0,-1 1 28 16,-4-12-16-16,5-8 28 16,-1-3-24-16,1-12-12 15,-1-11-4-15,5-3-216 16,4-16 120-16,4-4-356 16,-4-4 256-1,0 1-32-15</inkml:trace>
          <inkml:trace contextRef="#ctx0" brushRef="#br0" timeOffset="334316.7642">13775 16274 644 0,'0'-34'236'0,"4"30"-180"0,13-4-20 16,-4 5 60-16,8-1-60 15,5 4 84-15,3 7-68 16,1 5 0-16,0 3-32 16,0 8-4-16,0-5-8 0,-9 1 28 15,0-4-20-15,-8-3 48 16,-9-1-36-16,-4 1 84 0,-8-5-64 15,-5-3 4-15,-8-8-32 16,-1-3-12 0,5 7-4-16,-4-16-156 15,4-3 84-15,0 1-332 16</inkml:trace>
          <inkml:trace contextRef="#ctx1" brushRef="#br0" timeOffset="14110.7015">14354 18038 0,'0'0'15,"0"0"1,0 0-1,0 0 1,0 0 0,0 0-1,0 0 1</inkml:trace>
          <inkml:trace contextRef="#ctx0" brushRef="#br0" timeOffset="334560.4675">13945 15774 364 0,'-9'-30'132'0,"9"30"-100"0,18-8-12 0,-10 1 156 15,1 7-100-15,8-8 140 16,4 4-128-16,0 1 72 0,5-1-92 16,-5 4 0-1,0 7-44-15,-4 1 24 16,-4 3-32-16,-9-3 48 15,1 3-36-15,-14 1 40 16,5-1-40-16,-9-4 28 16,9 5-28-16,-5-8-28 15,5 3 0-15,4-7-52 16,4 4 24-16</inkml:trace>
          <inkml:trace contextRef="#ctx0" brushRef="#br0" timeOffset="335143.7702">13115 16660 520 0,'-13'-12'192'0,"13"12"-152"16,13-7-8-16,-13 7 160 0,4 0-112 15,0-8 80-15,5 5-92 16,3-1 8-16,5 0-44 15,-4 0 56-15,4 0-48 0,5-3 20 16,3 7-40-16,5 0-28 16,17-4 4-16,17-4 36 15,46 5-20-15,18-5 8 16,-9 1-12-16,-4 7 28 16,5-8-20-16,-5-7 4 15,-13 3-12-15,-21 5 20 16,-17-1-16-16,-22 1-32 0,-21-1 12 15,-21 4-176-15,-17 1 104 16,-8 6-244-16,-9 5 184 16,-5 11-436-1</inkml:trace>
        </inkml:traceGroup>
      </inkml:traceGroup>
      <inkml:traceGroup>
        <inkml:annotationXML>
          <emma:emma xmlns:emma="http://www.w3.org/2003/04/emma" version="1.0">
            <emma:interpretation id="{AE3C8ACC-C047-497D-8D1F-91E38AB79128}" emma:medium="tactile" emma:mode="ink">
              <msink:context xmlns:msink="http://schemas.microsoft.com/ink/2010/main" type="line" rotatedBoundingBox="12063,17400 17284,17190 17354,18933 12133,19143"/>
            </emma:interpretation>
          </emma:emma>
        </inkml:annotationXML>
        <inkml:traceGroup>
          <inkml:annotationXML>
            <emma:emma xmlns:emma="http://www.w3.org/2003/04/emma" version="1.0">
              <emma:interpretation id="{2E5BFA16-7491-4C73-B473-46414B0D41E6}" emma:medium="tactile" emma:mode="ink">
                <msink:context xmlns:msink="http://schemas.microsoft.com/ink/2010/main" type="inkWord" rotatedBoundingBox="12063,17400 14238,17313 14304,18955 12129,19042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28219.3152">9734 17023 476 0,'-9'-7'176'0,"9"7"-136"0,-4 0-12 0,4 0 48 0,-4 0-48 15,-1 0 40-15,-3 3-36 16,-5 5 44-16,-4 7-44 16,0 4 72-16,-4 15-56 0,4 4 36 15,0 7-48-15,0 5-12 16,8-1-12-16,5-8-12 16,4-14 4-16,8-1 20 15,9-18-12-15,9 0-32 16,8-16 12-16,4-7-80 15,5-12 52-15,-9-7-48 16,-4 0 48-16,-13 4-16 16,-4 7 32-16,-13 8 44 15,-5 7-12-15,-7 16 80 16,-1 11-56-16,4 7 56 16,9 9-52-16,13-1-12 0,13-4-16 15,12-7 24-15,9-4-20 16,-5-12 32-1,5-11-32-15,-13-11 20 0,0-15-20 16,-12 3 28-16,-5-10-28 16,-9-1 12-16,-8 0-16 15,-8 0-8-15,-9 4 0 16,0 7-32 0,-5 1 16-16,1 11-196 0,12 7 112 15,9 8-488 1</inkml:trace>
          <inkml:trace contextRef="#ctx0" brushRef="#br0" timeOffset="328849.3711">10232 17023 600 0,'4'-4'224'0,"-4"4"-176"15,0 0-12-15,0 0 116 0,-4 0-92 16,0 0 28-16,4 0-52 16,-5 4 20-16,1 0-28 15,0 4-8-15,4-1-12 0,0-3 48 16,0 11-32-16,0 0 24 15,0 8-28-15,0 3 60 16,0 8-44-16,0 4-8 16,-4 4-16-16,4 0-12 15,0-5 4-15,0-10 28 16,-5-4-16-16,5-4-84 16,-4-4 36-16,0-8-300 15,4-7 188-15,4-7-496 16</inkml:trace>
          <inkml:trace contextRef="#ctx0" brushRef="#br0" timeOffset="328575.6215">10257 16982 808 0,'-8'-4'300'0,"4"0"-232"16,4 0-20-16,0 4 124 0,8-4-104 15,9 1 0-15,13-1-44 16,13 4-32-16,12 0 0 15,5 0 12-15,-1 0 0 0,-4 0-12 16,-12 0 4-16,-13 0 12 31,0-4-4-31,-18 4 32 16,-3 0-20-16,-22 0-4 16,0 4-8-16,-16 0 28 15,-1 3-16-15,-9 1-40 0,5 3 12 0,5-3-24 31,7 3 20-31,10-3-228 0,7-1 132 16,5-7-464-16,5 4 324 0,3 11 8 16</inkml:trace>
          <inkml:trace contextRef="#ctx0" brushRef="#br0" timeOffset="327484.6718">9461 17061 372 0,'0'-4'140'0,"-4"8"-112"0,8 4-4 0,-4 7 232 16,0 19-144-16,0 23 72 15,0 11-112-15,4 4-24 16,-4-4-28-16,-4-8 36 0,0-10-28 16,-5-9 20-16,-3-11-28 15,-10-7 72-15,-8-4-56 16,-8 0 32-16,-4-11-40 16,-5-8-28-16,0-8 0 15,9-3-168-15,8-16 92 16,8-7-428-16</inkml:trace>
          <inkml:trace contextRef="#ctx0" brushRef="#br0" timeOffset="325132.6219">9248 16690 456 0,'0'0'168'0,"0"4"-128"0,4 0-16 0,5-4 140 0,8 0-96 15,-4 0 36 1,4 0-64-16,4 0 40 16,5-4-48-16,3 4 28 0,6-8-32 0,7-3 16 15,26-4-24-15,43-4 8 16,17 4-16-16,12-12 12 15,48 8-16-15,-5 4 4 16,-22 0-4-16,1 0-104 16,-4-8 52-16,-22 8 28 15,-12 0 12-15,-35 4 16 16,-25-1-8-16,-26 1 40 31,-4 7-20-31,-25-4-40 16,-9 8 8-16,-17-3-264 15,8 6 152-15</inkml:trace>
          <inkml:trace contextRef="#ctx0" brushRef="#br0" timeOffset="327622.5376">9533 16894 860 0,'5'0'320'0,"-10"8"-248"0,10-4-20 16,-5 3-28-16,4 9-24 15,0-9-176-15</inkml:trace>
          <inkml:trace contextRef="#ctx1" brushRef="#br0" timeOffset="7460.5389">9214 18159 0,'0'0'16,"0"0"-1,0 0-15,0 0 32,17-84-17,-21 65 1,0 1 0,8 14-1,-4-4 1,17 4-1,4-3 1,1-8 0,-10 19-1,-3-1 1,-1-6 0,5-5-1,0-3-15,-5 14 16,-3-3-1,-1 0 1,0 0 0,-8-11-1,0 3 1,4 1 0,0-1-1,4-22 1,-4 11-1,0-4 1,-4-3 0</inkml:trace>
        </inkml:traceGroup>
        <inkml:traceGroup>
          <inkml:annotationXML>
            <emma:emma xmlns:emma="http://www.w3.org/2003/04/emma" version="1.0">
              <emma:interpretation id="{E494F64C-4C2B-4948-821A-32A00F7A0475}" emma:medium="tactile" emma:mode="ink">
                <msink:context xmlns:msink="http://schemas.microsoft.com/ink/2010/main" type="inkWord" rotatedBoundingBox="15977,17867 17026,17825 17045,18296 15996,18338"/>
              </emma:interpretation>
              <emma:one-of disjunction-type="recognition" id="oneOf32">
                <emma:interpretation id="interp52" emma:lang="" emma:confidence="0">
                  <emma:literal>at</emma:literal>
                </emma:interpretation>
                <emma:interpretation id="interp53" emma:lang="" emma:confidence="0">
                  <emma:literal>we</emma:literal>
                </emma:interpretation>
                <emma:interpretation id="interp54" emma:lang="" emma:confidence="0">
                  <emma:literal>are</emma:literal>
                </emma:interpretation>
                <emma:interpretation id="interp55" emma:lang="" emma:confidence="0">
                  <emma:literal>art</emma:literal>
                </emma:interpretation>
                <emma:interpretation id="interp56" emma:lang="" emma:confidence="0">
                  <emma:literal>air</emma:literal>
                </emma:interpretation>
              </emma:one-of>
            </emma:emma>
          </inkml:annotationXML>
          <inkml:trace contextRef="#ctx0" brushRef="#br0" timeOffset="338487.958">13174 17057 364 0,'-4'-15'132'0,"8"11"-100"0,-4 1-12 16,0 3 132-16,9-8-88 15,-5 8 60-15,-4 0-68 0,9-4 44 16,-1 4-56-16,-8-7 68 0,0 7-64 15,0-4 72-15,0-4-68 16,0 8 16-16,-8 0-36 16,-1 0-20-16,-8 0-8 15,0 8-4-15,-4 3 0 16,-9-7-28-16,9 15 16 16,-9 7 56-16,8 8-20 15,10-7-28-15,3-4 0 0,1 3 16 16,16-3-4-16,5-4 24 15,13 0-20 1,-1-12-108-16,18-7 48 0,-5-7-96 16,0-5 84-16,-8 5-24 15,-9-1 48-15,-8-3 32 16,-4 7 4-16,-9 4 56 16,-5 15-32-16,-7 0 104 15,12 12-72-15,0 3 20 16,8 8-44-16,5 0-4 15,17-12-16-15,-9-3 20 16,9 0-20-16,-9-16 12 16,9-22-12-16,-17 4 28 15,4-12-24-15,-4-7 32 16,-13-8-32-16,0-4 4 0,0 1-12 16,0 3-52-16,-9 0 28 15,9 15-148-15,-4 1 92 16,4 10-312-16,4 5 216 15</inkml:trace>
          <inkml:trace contextRef="#ctx0" brushRef="#br0" timeOffset="338988.8246">13494 17038 800 0,'8'0'296'0,"-4"4"-232"0,1 0-16 0,-1 3 124 16,9 9-104-16,-5 6 36 15,-8 9-64-15,9 3-4 16,-9 7-24-16,0 1-24 0,0-4 4 16,0-8-200-16,0 0 116 15,-9-11-552 1,18-7 356-16,-1-20 40 15</inkml:trace>
          <inkml:trace contextRef="#ctx0" brushRef="#br0" timeOffset="338788.2569">13638 17004 860 0,'-12'-7'320'0,"16"-1"-248"0,13-7-20 0,-4 11 120 16,8 0-104-16,22-3 8 0,8 3-48 15,0 4-16-15,0 0-8 16,-9 4 12-16,-3 3-8 0,-1-3-4 16,-12 0 0-16,-9-4 40 15,-13 8-24-15,-4-8 80 16,-13 3-56-16,5-3 24 31,-5 8-40-31,-17-1-36 16,9 1 4-16,-9 0 16 0,0-1-4 15,17-3-144-15,-8 7 72 16,13-3-200-16,-1-8 144 16,-4 7-240-16,5-7 204 15,-14 0-356-15</inkml:trace>
        </inkml:traceGroup>
        <inkml:traceGroup>
          <inkml:annotationXML>
            <emma:emma xmlns:emma="http://www.w3.org/2003/04/emma" version="1.0">
              <emma:interpretation id="{FEF5A995-2FA4-4751-8434-7F68C4244AE5}" emma:medium="tactile" emma:mode="ink">
                <msink:context xmlns:msink="http://schemas.microsoft.com/ink/2010/main" type="inkWord" rotatedBoundingBox="17339,18919 17353,18918 17354,18933 17339,18934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32260.7909">12787 16175 880 0,'0'-38'328'0,"0"38"-256"0,0 0-16 16,0 0-8-16,0 0-36 15,8 0-4-15,1 4-4 16,-5 8-340-16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8:51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36CCF1-7E0E-48D7-AA30-4E3275E3FC16}" emma:medium="tactile" emma:mode="ink">
          <msink:context xmlns:msink="http://schemas.microsoft.com/ink/2010/main" type="inkDrawing" rotatedBoundingBox="5623,14200 13608,14128 13609,14202 5624,14274" semanticType="underline" shapeName="Other">
            <msink:sourceLink direction="with" ref="{C01B15CA-EC7F-428F-8AB7-1709E625EC49}"/>
            <msink:sourceLink direction="with" ref="{651E1393-0E2C-4D8E-A343-F75E33B27FED}"/>
            <msink:sourceLink direction="with" ref="{6B661B33-D325-4C62-A347-26720F37168F}"/>
            <msink:sourceLink direction="with" ref="{77EB8775-7E3A-478B-8EF1-947BC9E504D4}"/>
          </msink:context>
        </emma:interpretation>
      </emma:emma>
    </inkml:annotationXML>
    <inkml:trace contextRef="#ctx0" brushRef="#br0">-2 125 288 0,'-5'-4'108'0,"10"4"-84"0,-5 0-4 16,0 0 120-16,0 0-80 16,8-3 44-16,5-1-60 15,4 4 48-15,9-4-56 16,8 0 56-16,0 1-56 16,4-1 36-16,9 0-40 0,0-4 24 0,4 1-28 15,13-1 28-15,17 1-32 16,12 3-4-16,9 0-12 15,-4 4 12-15,13-4-12 16,30-7 4-16,12 11-4 16,0 0 4-16,22 0-8 15,21 8 16-15,0-5-12 16,21-3 32-16,8 4-24 16,22-4 4-16,39 4-12 15,-5-4 12-15,30 0-12 16,25 0 24-16,5 0-20 15,12 4 32-15,-8-4-28 0,8 0 4 16,-25 0-12-16,9-8-8 16,-35 8 4-16,-8-7-16 15,-5 3 8-15,-46-8 12 16,-13 1-4-16,-21 3-12 16,-22 8 4-16,-42-7-48 15,-39-1 24-15,-25 8-204 16,-25-3 128-16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0:11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661597-EE32-4078-8D3D-C04EB830B568}" emma:medium="tactile" emma:mode="ink">
          <msink:context xmlns:msink="http://schemas.microsoft.com/ink/2010/main" type="inkDrawing" rotatedBoundingBox="17997,15427 18109,10364 23125,10476 23012,15538" semanticType="verticalRange" shapeName="Other">
            <msink:sourceLink direction="with" ref="{A59C18BE-333D-4E87-9612-6422234E092D}"/>
            <msink:sourceLink direction="with" ref="{1531BEC3-700D-43A5-8B62-40CECD49DA62}"/>
            <msink:sourceLink direction="with" ref="{2381FD2D-97A2-4F04-8ADC-11AC22700F85}"/>
            <msink:sourceLink direction="with" ref="{86E79211-BEA1-42FD-996A-F642B869A44F}"/>
            <msink:sourceLink direction="with" ref="{1C93BA1A-C413-46F3-9CDB-91FC3DCD0195}"/>
          </msink:context>
        </emma:interpretation>
      </emma:emma>
    </inkml:annotationXML>
    <inkml:trace contextRef="#ctx0" brushRef="#br0">-5 4925 464 0,'-8'-4'176'0,"8"8"-140"0,0-4-8 15,0 0 40-15,0 0-44 16,8 0 68-16,5 0-52 16,4 0 44-16,4 4-48 15,9-1 32-15,0 1-36 0,4 4-8 16,4 3-16-16,5-3 4 15,-13-1-8-15,12 1-12 16,-12-4 4-16,13 3 12 16,-1-3-4-16,18 0 16 15,4-4-12-15,0 7 4 16,8-7-4-16,-4 8 12 16,-4-8-12-16,-4 0 4 15,-9 0-4-15,0-4 20 16,-4-4-16-16,4 1-12 0,0-1-4 15,9-3 12-15,3 3-4 16,6 1-4-16,-14-1 4 16,5 1-24-16,-18-1 12 15,9-3-12-15,0-1 8 16,-17 1 0-16,5-4 4 16,-9-12-28-16,-1 9 20 15,1-9 4-15,4-7 12 16,-4-4 0-16,0-7 0 15,4-5-20-15,4-10 12 0,5-1-4 16,-9 1 4-16,4 11-12 16,-8-1 12-16,4 1 20 15,-4 0-4-15,-9-8 68 16,9-19-44-16,0-7-4 16,-5 0-16-16,-8 3 0 15,9 9-8-15,-9 6-4 16,0 1 4-16,-8-4 4 15,-5-8-4-15,-4-11 8 16,0-4-8-16,0 8 16 16,0 7-12-16,0 4-12 15,0-3 0-15,0-1 12 16,0-19-4-16,0-3 8 16,0 3-8-16,0 8-20 15,0 11 8-15,0-3 48 16,13-8-20-16,-5-4 16 0,5-15-20 15,-5 4 0-15,14 11-8 16,-5 8-16-16,0-1 4 16,0-6 12-16,8-16-4 15,-3 0 8-15,3 3-8 16,-4 13-4-16,-4 6 4 16,-4 9 12-16,-4-9-8 15,-1-3-28-15,-3-7 8 16,7 14 32-1,-3 4-12-15,-1-3 16 16,5 22-12-16,0-3-8 16,4 18 0-16,4-19-16 15,9 12 8-15,0-15 12 16,0 11-4-16,4-4-20 16,-4 8 8-16,-5 4 20 15,-8 14-4-15,9 1-4 16,-5 11 0-16,-8 0-40 15,12 12 20-15,-12-5 4 16,0 8 12-16,-5 1-28 16,5 3 16-16,-4 0 4 15,3 7 8-15,-3 1-20 16,4-1 12-16,-5 1 12 16,1 7 0-16,-1 4 16 0,5 0-12 15,-9 0-12-15,9 4 0 16,-9 3 4-16,1-3 0 0,-5 3-12 15,8 1 8-15,1-1 20 0,-5 1-8 16,4-1-12-16,1 4 0 16,-1-7 4-16,-3-4 0 15,3 0-12-15,-4 4 8 16,1-1 4-16,3 1 0 16,-4 0 0-16,9 11 0 15,-4 8 0-15,-1-1 0 16,5 5 0-16,-4-1 0 15,-1 0 24-15,1 1-12 16,-5-4-40-16,9-1 16 0,-5-3 12 16,1-4 0-1,-1 0 0-15,-4 0 4 0,-4 0-4 16,9 0 0-16,-9 12-28 16,0-1 16-16,4 12 4 15,0 4 8-15,1 3-20 16,-5 4 12-16,0-7 32 15,0-5-16-15,0-6-44 16,0-5 20-16,0 8-8 16,4 0 16-16,0 4 0 15,13 3 0-15,-4 5 16 16,0-1-4-16,12-3-20 16,-3-1 8-16,3-7 20 15,5-4-4-15,-9-3-28 16,-4-5 8-16,0 1 4 15,-12 7 8-15,-5 4-28 0,0 8 16 16,0-1 24-16,0 5-8 16,0-5-16-16,0-7 4 15,0-4 32-15,8 1-16 16,-4-9-8-16,9-7-4 16,-4 8 4-16,-1-8 0 15,1 19-12-15,-9 0 8 16,4 11 20-16,-4-3-8 15,0 7-4-15,-4 0 0 16,-5-3 12-16,9-12-8 16,0-4-4-16,0-8 0 0,0 9 4 15,0-9-4-15,0 5-12 16,0 7 4-16,0 0 12 16,0 7-4-16,9-3 16 15,-5-4-12-15,5-4 4 16,-5 0-4-16,0-3-8 15,-4-8 4-15,0-1 12 16,0 1-8-16,0 0 4 16,9 0-4-16,-5 0-8 15,-8 0 4-15,4 0 20 16,0-1-12-16,0-2-4 16,0-1-4-16,4-4 12 15,4 0-8-15,1 4-4 16,-1-7 0-16,-3-5-16 0,3-3 8 15,-4 4 20-15,13-4-8 16,-17 4-12-16,9-8 0 16,-5 0 4-16,5-4 0 15,-1 4 0-15,1-3 0 16,-5-1 8-16,5-3-4 16,-5 3-4-16,13-3 4 15,-9-1-16-15,5 1 8 16,4-1 4-16,-4 1 0 15,-9 0 16-15,13-1-8 16,-4 1-4-16,0-1 0 16,0 1 4-16,-1-1-4 15,5 1-4-15,0 0 4 0,0-5-4 16,-4 1 0-16,13 0 8 16,-9 0-4-16,8-1-12 15,-3 1 4-15,-1-4 4 16,9 0 0-16,-9 4 16 15,5-4-8-15,3 0 4 16,-3 8-4-16,-9-8-32 16,8 7 12-16,-12 1 40 15,4-8-16-15,0 11-36 16,-4-7 12-16,0 0 0 16,0-1 12-16,4-3 16 15,12-3-8-15,-11-1-4 16,11 4 0-16,10 0 12 15,-5 0-8-15,8 0-20 0,14 4 4 16,-10-1-4-16,10 1 4 16,-9-4 44-16,8 0-24 15,-12-4-20-15,-1 1 4 16,-12 3-8-16,-13-8 4 16,9 8 44-16,-9 0-24 15,0 0 8-15,-5 8-12 16,1-5 4-16,0-3-8 15,-13 0 16-15,4 4-12 16,-4-4 4-16,0 0-4 16,9-4-184-16,-5 1 100 15,-4-9-256-15,-4 5 188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0:12.5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6B595D-1F7A-4A79-848F-60215839DB2C}" emma:medium="tactile" emma:mode="ink">
          <msink:context xmlns:msink="http://schemas.microsoft.com/ink/2010/main" type="writingRegion" rotatedBoundingBox="22003,9563 21617,16541 20394,16473 20780,9496"/>
        </emma:interpretation>
      </emma:emma>
    </inkml:annotationXML>
    <inkml:traceGroup>
      <inkml:annotationXML>
        <emma:emma xmlns:emma="http://www.w3.org/2003/04/emma" version="1.0">
          <emma:interpretation id="{00B1AC08-7952-4C78-8562-E6A7F726D926}" emma:medium="tactile" emma:mode="ink">
            <msink:context xmlns:msink="http://schemas.microsoft.com/ink/2010/main" type="paragraph" rotatedBoundingBox="22003,9563 21617,16541 20394,16473 20780,9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551C7-D89E-40D6-97DE-58BB16829BD6}" emma:medium="tactile" emma:mode="ink">
              <msink:context xmlns:msink="http://schemas.microsoft.com/ink/2010/main" type="line" rotatedBoundingBox="22003,9563 21617,16541 20394,16473 20780,9496"/>
            </emma:interpretation>
          </emma:emma>
        </inkml:annotationXML>
        <inkml:traceGroup>
          <inkml:annotationXML>
            <emma:emma xmlns:emma="http://www.w3.org/2003/04/emma" version="1.0">
              <emma:interpretation id="{82191D57-0D3E-46F8-ACE0-5FF0F56A3F3F}" emma:medium="tactile" emma:mode="ink">
                <msink:context xmlns:msink="http://schemas.microsoft.com/ink/2010/main" type="inkWord" rotatedBoundingBox="22003,9563 21961,10325 20854,10264 20897,95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 10 476 0,'-13'-11'176'0,"17"11"-136"0,1 0-12 0,-5 0 164 15,0 0-112 1,4 3 20-16,-4 12-60 0,0 1-16 16,8 3-16-16,-3 3 12 0,-1-3-12 15,4 8-100-15,-3 7 48 16,-5-4-376-1,0 4 232-15,0 0-80 16</inkml:trace>
          <inkml:trace contextRef="#ctx0" brushRef="#br0" timeOffset="4873.6177">1119-327 464 0,'9'-15'176'16,"-9"7"-140"-16,0-3-8 0,0 7 120 0,-5 0-88 15,-3 1 36-15,-9-1-56 16,0 4 28-16,-9 4-36 15,-8 7 24-15,-8 12-28 0,-14 11-36 16,-8 15 4-16,-29 19 36 16,-10 0-20-16,-12 8-8 15,13-8-8-15,21-11 12 16,9-12-4-16,8-11-20 16,13-11 8-16,17-4 4 15,17-8 4-15,17-11-80 16,17-3 44-16,4-5-208 15,9-3 140-15,4-1-328 16</inkml:trace>
          <inkml:trace contextRef="#ctx0" brushRef="#br0" timeOffset="5188.9866">238 55 444 0,'-39'-7'164'0,"39"7"-124"0,-12-4-16 0,7 4 96 15,1 0-72-15,0 0 44 16,-1 8-56-16,1 7 16 16,-4 7-32-16,8 5 0 0,-5 3-12 15,1 0 20-15,0-3-16 0,0-1 40 16,-1-3-28 0,-3 0-12-16,8-4-8 0,-4-8 20 15,-5 0-12-15,9-3-12 16,0-8-4-16,0 4-4 15,13 0 0-15,0-1 16 16,4-3-4-16,21-3-12 16,9-1 4-16,12 0 20 15,10 0-8-15,-1 4-20 16,-9 4 4-16,-8 4-180 16,1-1 100-16</inkml:trace>
        </inkml:traceGroup>
        <inkml:traceGroup>
          <inkml:annotationXML>
            <emma:emma xmlns:emma="http://www.w3.org/2003/04/emma" version="1.0">
              <emma:interpretation id="{059439DD-651C-4AAF-A556-80C5BD50FFF0}" emma:medium="tactile" emma:mode="ink">
                <msink:context xmlns:msink="http://schemas.microsoft.com/ink/2010/main" type="inkWord" rotatedBoundingBox="20949,10812 20946,10883 20912,10881 20916,108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.8507">42 873 592 0,'12'26'220'0,"-12"-26"-172"16,0 16-12-16,9-9-12 0,-5 1-20 15,1 7-196-15</inkml:trace>
        </inkml:traceGroup>
        <inkml:traceGroup>
          <inkml:annotationXML>
            <emma:emma xmlns:emma="http://www.w3.org/2003/04/emma" version="1.0">
              <emma:interpretation id="{4C98497C-4D44-46AC-9F4A-A4B47E377915}" emma:medium="tactile" emma:mode="ink">
                <msink:context xmlns:msink="http://schemas.microsoft.com/ink/2010/main" type="inkWord" rotatedBoundingBox="20950,11417 20911,12136 20805,12130 20844,114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1.4961">-5 1475 416 0,'-26'34'152'0,"26"-19"-116"0,13 11-12 16,-13-10-120-16,9 10 48 15,-9 8-216-15</inkml:trace>
          <inkml:trace contextRef="#ctx0" brushRef="#br0" timeOffset="344.0024">29 2126 508 0,'-17'26'188'0,"17"-11"-148"0,13 4-8 0,-1-7-16 15</inkml:trace>
        </inkml:traceGroup>
        <inkml:traceGroup>
          <inkml:annotationXML>
            <emma:emma xmlns:emma="http://www.w3.org/2003/04/emma" version="1.0">
              <emma:interpretation id="{0EDBDD21-C020-4311-B16D-4DA78C2FC9D6}" emma:medium="tactile" emma:mode="ink">
                <msink:context xmlns:msink="http://schemas.microsoft.com/ink/2010/main" type="inkWord" rotatedBoundingBox="20918,12809 20915,12850 20904,12850 20907,128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8.1426">33 2871 520 0,'4'19'192'0,"1"4"-152"0</inkml:trace>
        </inkml:traceGroup>
        <inkml:traceGroup>
          <inkml:annotationXML>
            <emma:emma xmlns:emma="http://www.w3.org/2003/04/emma" version="1.0">
              <emma:interpretation id="{72347480-2C23-49B1-8319-67B2768F5408}" emma:medium="tactile" emma:mode="ink">
                <msink:context xmlns:msink="http://schemas.microsoft.com/ink/2010/main" type="inkWord" rotatedBoundingBox="20978,13393 20908,14653 20837,14649 20907,133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2.9737">72 3454 684 0,'-18'15'252'0,"14"1"-192"0,8-1-20 16,-4 4-20-16,9-4-20 15,0 11-364-15,-1 16 200 16,5 11-144-16</inkml:trace>
          <inkml:trace contextRef="#ctx0" brushRef="#br0" timeOffset="792.8526">25 4083 496 0,'-22'26'184'0,"18"-14"-140"0,0 6-16 0,8-2-32 16,5 2-4-16,-5 5-252 15,-4 4 144-15,17 3-96 16</inkml:trace>
          <inkml:trace contextRef="#ctx0" brushRef="#br0" timeOffset="824.4063">-18 4643 612 0,'9'23'228'0,"-1"-5"-180"0,1-2-12 0,3-1-60 0</inkml:trace>
        </inkml:traceGroup>
        <inkml:traceGroup>
          <inkml:annotationXML>
            <emma:emma xmlns:emma="http://www.w3.org/2003/04/emma" version="1.0">
              <emma:interpretation id="{2DD274E9-DCC2-4A26-9735-5AFD7ECAB2F1}" emma:medium="tactile" emma:mode="ink">
                <msink:context xmlns:msink="http://schemas.microsoft.com/ink/2010/main" type="inkWord" rotatedBoundingBox="21490,15149 21413,16529 20394,16473 20470,150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66.4888">-456 6104 216 0,'12'-19'80'0,"-3"15"-60"0,4-3-8 0,-5-1 172 16,13 0-104-16,-8-3 80 16,4 0-92-16,-13-1 0 15,1 5-44-15,-5-1 40 16,-5 1-36-16,1 3 4 0,-4 4-20 16,-5 7-16-16,-4 1 0 15,4 7 28-15,0 4-12 0,5 4 48 16,8 3-32-16,0 5 12 15,0 3-24 1,8-4 0-16,9 0-8 0,9-7 20 16,4-4-16-16,4-8 4 15,8-11-8-15,-3-7 12 16,3-8-12-16,-12-4-84 16,0-4 44-16,-9 0-36 15,-8 0 44-15,-5 5 12 16,-3 2 8-16,-5 9 12 15,0 3-4-15,0 4 32 16,0 11-20-16,17 8 20 16,-9 0-20-16,5 0 8 15,8-4-12-15,9-3 28 16,-9-9-24-16,9-10 12 0,-8-8-16 16,-1-4 28-16,0-8-24 15,-12 1 12-15,3-1-16 16,-12-3-24-16,-8 0 4 15,8-4 20-15,-4 7-4 16,-5 1-84-16,5 18 44 16,0 1-192-16,4 7 124 15,0 0-360 1</inkml:trace>
          <inkml:trace contextRef="#ctx0" brushRef="#br0" timeOffset="1050.6454">-82 5173 632 0,'9'45'236'0,"4"-33"-184"0,-5 6-16 16,-8-2-8-1,13-1-24-15,4 4-100 0,-4 0 52 16,-5 0-8-16,-8-8 32 15,0 12 4-15,0-4 8 16,-17 3 68-16,13 5-32 16,-5 7 76-16,9 7-56 0,0-7 8 15,9-3-32 1,-5-5-12-16,13-7-8 0</inkml:trace>
          <inkml:trace contextRef="#ctx0" brushRef="#br0" timeOffset="8210.7589">246 6376 404 0,'0'-7'148'0,"0"7"-112"0,0 0-12 16,0 0 136-16,0 0-92 0,-8 7 16 15,-1 1-48-15,9 7-36 16,-4 12 0-16,4-1-20 0,4 1 12 15,17-1 12-15,1-3 0 16,7 0 8-16,10-5-8 16,-5-6 24-16,8-8-16 15,-12-4-20-15,9-4 0 16,-18-8 48-16,9-14-20 16,-22-1 0-16,-8-3-12 15,-17-8-16-15,-8 0 4 16,-5 1 20-16,0 3-8 15,-13 11-4-15,5 8 0 0,8 11-32 16,0-4 16-16,18 20-12 16,-10-5 12-16,22 8-116 15,0 4 72-15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2:35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32DB51-D4B4-4C71-A19A-ACD109CDFF5D}" emma:medium="tactile" emma:mode="ink">
          <msink:context xmlns:msink="http://schemas.microsoft.com/ink/2010/main" type="inkDrawing" rotatedBoundingBox="4339,7215 10480,6941 10567,8889 4426,9163" hotPoints="4294,7179 10278,7243 10542,8218 8863,9002 6543,9007 4390,8178" semanticType="enclosure" shapeName="Hexagon">
            <msink:sourceLink direction="with" ref="{499A9118-2D4B-469E-937F-3919222A9950}"/>
          </msink:context>
        </emma:interpretation>
      </emma:emma>
    </inkml:annotationXML>
    <inkml:trace contextRef="#ctx0" brushRef="#br0">0 375 736 0,'13'4'0'0,"0"4"-4"0,-9-4 8 15,-4-1-4-15,0 5-20 16,9 3 12-16,-9 1-4 16,0-1 4-16,-4 4 24 15,4 0-8-15,-5 0-12 16,5 4 0-16,0-3 64 15,5 2-32-15,-10 1 32 16,10 4-32-16,-1 0 8 16,0 0-20-16,-4 7 8 15,9 0-12-15,-9 12 12 16,0-1-16-16,4 5 4 16,4-5-4-16,9-3-8 15,-8-7 4-15,8-5 12 16,4 1-8-16,0-9 16 15,5 1-16-15,-5-3-12 16,5 2 0-16,-1 1 12 16,1 0-4-16,0 0-4 0,-5 0 4 15,4-4 12-15,1 0-8 16,4-3-40-16,0-1 20 0,8-3 28 16,4-4-8-1,10 3-8-15,-6 1-4 0,10 3 12 16,-5 4-4-16,0 0-12 15,-4 0 4-15,0 4-24 16,-5 8 16-16,1-8 24 16,-1 3-8-16,9 5-8 15,-4-1 0-15,9 1 12 16,-1-1-4-16,13 1 16 16,-8-4-12-16,8 3-28 15,-8-3 8-15,3 0-64 16,-3-1 40-16,21 1-28 15,-9 4 40-15,22-5 20 16,-9 12 4-16,9-11-32 16,-9 0 16-16,21-4-4 15,-8-4 12-15,26-4 16 16,-9 4-4-16,21-11 16 16,-8 4-12-16,25-8-4 15,-12 0 0-15,25 0-16 16,-17 0 8-16,21-4-4 15,-21 4 0-15,26-8 24 16,-18 4-8-16,14-7-4 16,-18-4 0-16,13-8-4 15,-21 4 0-15,21-15 32 0,-13 4-16 16,17-27 40-16,-29 0-32 16,21-11-24-16,-22 8 0 0,-8-5 8 15,-25 12-4-15,-14-11 60 16,-20 15-36-16,-22-19 52 15,-13 7-48-15,-12-18 4 16,-9 14-24-16,-9-18 0 16,-3 19-4-16,-10-4-16 15,1 18 4-15,-4-10-4 16,8 18 0-16,-13-26 16 16,0 19-4-16,-13-12-12 15,5 5 4-15,-17-5 12 16,4 16-4-16,-22-5-12 15,1 12 4-15,-9 8 4 16,13 15 0-16,-4-4-28 16,8 12 16-16,-17-1 12 15,21 4 4-15,-25-3-4 16,13 7 4-16,-26-4-16 16,17 4 8-16,-25 0-4 15,16 7 0-15,1-3 24 16,0 4-8-16,-1-1-4 15,14 1 0-15,-27-4-24 16,10-1 12-16,-9 1 20 16,4 0-4-16,-4-8 4 15,16 4-4-15,-29-7 4 16,22 3-8-16,-35-4-36 0,9 5 16 16,-13-5 32-16,17 12-8 15,-25-12 8-15,16 4-8 0,-25-3-24 16,17 3 8-1,-21 0 4-15,21-3 4 0,-34 7 16 16,21-4-8-16,-34 4-4 16,26 4 0-16,-47-8-4 15,21 4 0-15,-38-8 0 16,17 8 0-16,-26-7 16 16,35 7-8-16,-56 0-4 15,38 7 0-15,-42-7 20 16,38 0-12-16,-30 12-100 15,52 10 44-15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6:02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7D63E9-A9C5-4324-ABD8-70F6D3DD02EA}" emma:medium="tactile" emma:mode="ink">
          <msink:context xmlns:msink="http://schemas.microsoft.com/ink/2010/main" type="writingRegion" rotatedBoundingBox="11241,5392 11851,9432 10633,9616 10023,5576"/>
        </emma:interpretation>
      </emma:emma>
    </inkml:annotationXML>
    <inkml:traceGroup>
      <inkml:annotationXML>
        <emma:emma xmlns:emma="http://www.w3.org/2003/04/emma" version="1.0">
          <emma:interpretation id="{20AC5E5C-A5F8-489D-99C7-4EAEFC5DE732}" emma:medium="tactile" emma:mode="ink">
            <msink:context xmlns:msink="http://schemas.microsoft.com/ink/2010/main" type="paragraph" rotatedBoundingBox="11241,5392 11851,9432 10633,9616 10023,5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AC677B-6DFD-49C0-B9AE-5083C7DBC2DF}" emma:medium="tactile" emma:mode="ink">
              <msink:context xmlns:msink="http://schemas.microsoft.com/ink/2010/main" type="line" rotatedBoundingBox="11241,5392 11851,9432 10633,9616 10023,5576"/>
            </emma:interpretation>
          </emma:emma>
        </inkml:annotationXML>
        <inkml:traceGroup>
          <inkml:annotationXML>
            <emma:emma xmlns:emma="http://www.w3.org/2003/04/emma" version="1.0">
              <emma:interpretation id="{32357A42-8D6E-4E4C-9E5A-4BE558509293}" emma:medium="tactile" emma:mode="ink">
                <msink:context xmlns:msink="http://schemas.microsoft.com/ink/2010/main" type="inkWord" rotatedBoundingBox="9901,6262 10355,5330 10908,5600 10454,65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7843 4710 548 0,'26'-7'204'0,"-26"7"-156"0,0-8-16 16,-9 1 140-16,5 7-100 16,-22-8 68-16,13 4-80 0,-29-3-8 15,12 7-32-15,-21-12-40 16,4 8 12-16,-8 1 0 16,4 3 8-16,0-4 0 15,8 8 0-15,0-4-12 16,14 0 8-16,-6 0 48 15,14 3-24-15,0 1 24 16,4 8-24 0,0-1 16-16,4 12-20 0,-4 3 20 15,4 8-24-15,-4 15-4 16,9 1-4-16,-5 25 48 16,9 9-28-16,-5 3 0 15,5-8-16-15,-5-7-8 16,9-8 4-16,-4-11 4 15,4-3-4-15,0-20 24 16,9 0-16-16,8-15 40 16,4 4-28-16,13-15-24 15,0 4 0-15,9-8 0 16,-5 3 0-16,0-3-20 16,-4 0 12-16,-4 0-164 15,0 0 96-15,-4-3-200 16,-5 3 156-16</inkml:trace>
          <inkml:trace contextRef="#ctx0" brushRef="#br0" timeOffset="263.7258">7153 5157 728 0,'-25'-23'268'0,"25"23"-208"0,-9-11-16 0,9 7 196 16,4 4-140-16,9-8 116 16,4 5-124-16,26-9 56 15,4 9-84-15,25-5 60 16,-8 4-68-16,4-3-12 16,-13 7-28-16,1-8-28 15,-5 8 4-15,-13-4-144 16,-4 8 80-16</inkml:trace>
        </inkml:traceGroup>
        <inkml:traceGroup>
          <inkml:annotationXML>
            <emma:emma xmlns:emma="http://www.w3.org/2003/04/emma" version="1.0">
              <emma:interpretation id="{D9088D0D-7CE0-4798-A4F1-FA482692925A}" emma:medium="tactile" emma:mode="ink">
                <msink:context xmlns:msink="http://schemas.microsoft.com/ink/2010/main" type="inkWord" rotatedBoundingBox="11509,7162 11539,7362 11407,7382 11376,7181"/>
              </emma:interpretation>
            </emma:emma>
          </inkml:annotationXML>
          <inkml:trace contextRef="#ctx0" brushRef="#br0" timeOffset="8111.0973">8524 6281 1068 0,'0'34'396'0,"-4"0"-308"0,-30 38-24 16,0-34-68-1,4 4-12-15</inkml:trace>
        </inkml:traceGroup>
        <inkml:traceGroup>
          <inkml:annotationXML>
            <emma:emma xmlns:emma="http://www.w3.org/2003/04/emma" version="1.0">
              <emma:interpretation id="{C955A546-9E27-4E83-94CC-A2DF3BFCF229}" emma:medium="tactile" emma:mode="ink">
                <msink:context xmlns:msink="http://schemas.microsoft.com/ink/2010/main" type="inkWord" rotatedBoundingBox="11204,8644 11335,9510 10649,9614 10518,8747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4110.2149">8256 8037 892 0,'0'-19'332'0,"0"19"-260"0,0-15-20 0,-4 8 64 16,4 3-76 0,-13-11 0-1,4 0-24-15,-16-8-4 0,8 4-4 16,-17-7 28-16,4 3-20 0,-8 0-4 16,4 8-8-16,-5 0 4 15,14 11-4-15,-5-4-28 16,9 8 12-16,-1 8-20 15,5 7 16-15,-4 12 8 16,4 7 8-16,-4 4 0 31,-1 7 0-31,-3 19-12 0,4-3 8 0,-5 15 20 16,5-1-8-16,-1 9-4 16,10-16 0-16,-5-8 40 15,8-11-24-15,1-11 52 16,3-4-40-16,1-7 20 15,4-16-32-15,9-3-16 16,8-1-8-16,17-3 4 16,4 0 0-16,13-4 8 15,0 4-4-15,5 0-64 16,-1 7 32-16,-8-7-148 16,-5-1 100-16,-8-6-180 15,-4 3 148-15</inkml:trace>
          <inkml:trace contextRef="#ctx0" brushRef="#br0" timeOffset="44343.4008">7724 8336 944 0,'-17'-11'352'0,"17"11"-276"0,-5-4-20 0,10 4 120 15,3 4-108-15,18-4 140 16,4 0-120-16,25 0 28 15,0 0-68-15,13-4-36 16,-8 8-12-16,-5 0-108 16,-8 3 60-16,-8-3-208 15,-10 0 140-15,-7-4-296 16,-1 0 232-16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6:14.5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B88C16-3627-4B50-9D5C-3471B773BE76}" emma:medium="tactile" emma:mode="ink">
          <msink:context xmlns:msink="http://schemas.microsoft.com/ink/2010/main" type="writingRegion" rotatedBoundingBox="13891,5563 18335,5774 18244,7693 13799,7482"/>
        </emma:interpretation>
      </emma:emma>
    </inkml:annotationXML>
    <inkml:traceGroup>
      <inkml:annotationXML>
        <emma:emma xmlns:emma="http://www.w3.org/2003/04/emma" version="1.0">
          <emma:interpretation id="{DB318A4C-E6A1-4FDF-ABB7-017630237D90}" emma:medium="tactile" emma:mode="ink">
            <msink:context xmlns:msink="http://schemas.microsoft.com/ink/2010/main" type="paragraph" rotatedBoundingBox="13891,5563 18335,5774 18244,7693 13799,7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031DE-6C1C-4987-A4A2-77A3F85F21FC}" emma:medium="tactile" emma:mode="ink">
              <msink:context xmlns:msink="http://schemas.microsoft.com/ink/2010/main" type="line" rotatedBoundingBox="13891,5563 18335,5774 18244,7693 13799,7482"/>
            </emma:interpretation>
          </emma:emma>
        </inkml:annotationXML>
        <inkml:traceGroup>
          <inkml:annotationXML>
            <emma:emma xmlns:emma="http://www.w3.org/2003/04/emma" version="1.0">
              <emma:interpretation id="{249F93E1-FFA6-43D5-85C6-56ECEC023F88}" emma:medium="tactile" emma:mode="ink">
                <msink:context xmlns:msink="http://schemas.microsoft.com/ink/2010/main" type="inkWord" rotatedBoundingBox="13891,5563 18335,5774 18244,7693 13799,74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12335 5853 808 0,'0'-7'300'0,"0"7"-232"16,22-12-20-16,-1 9 108 16,-4 3-96-16,17 0 36 15,-4 0-56-15,12 0-32 16,-3 3-8-16,3 1 24 15,-8 4-12-15,1-4-56 16,-10 3 20-16,-8 1-96 16,0-8 68-16</inkml:trace>
          <inkml:trace contextRef="#ctx0" brushRef="#br0" timeOffset="-240.4565">12425 5653 768 0,'-9'-8'284'0,"9"8"-220"0,0 0-20 15,0-7 120-15,0 14-100 0,5-14 88 16,3 3-88-16,9-4 4 16,4 8-44-16,5-7 4 15,0 7-16-15,3-8-8 16,1 8 0-16,0-7-4 15,0 14 0-15,-5-7 16 16,1 0-8-16,-13 0-136 16,-1 4 72-16</inkml:trace>
          <inkml:trace contextRef="#ctx0" brushRef="#br0" timeOffset="-1549.7356">11071 5626 352 0,'8'-4'132'0,"-4"1"-104"0,5-5-8 0,-5 1 52 16,1 7-44-16,-1 0 60 16,0-8-52-16,-4 0 28 15,4 8-36-15,-4-7 36 16,0 7-36-16,-4-8 40 15,4 8-40-15,-4-4-16 0,4 8-4 16,-4-4 8-16,-1 0-8 0,-3 0 16 16,3 0-16-16,-7 0-12 15,7 4 0-15,-12 0 20 16,9 0-8-16,-9-1-12 16,0 5 0-16,0 0 20 15,4-1-8-15,-4-3-20 16,4 7 4-16,-4-3 40 15,9 3-20-15,-9 8 0 16,8 0-8-16,-4 15 40 16,5 0-24-16,-5 8 36 15,9 3-32-15,-5 1-4 16,9-5-12-16,0-3 12 16,5-4-12-16,-5-7 16 15,12-1-16-15,-3-14 4 16,-1-1-4-16,5-7 28 15,4-1-20-15,4-10-32 16,1-1 8-16,3-11-8 16,1 4 8-16,4-11-44 15,-1 3 24-15,1-11-4 16,0 4 20-16,0-12 8 16,-5 12 4-16,-3-4 0 15,-5 7 0-15,-4 1 0 16,-1 7 0-16,-3 0 0 15,-1 8 0-15,-8-1 8 16,5 8-4-16,-10 4-28 0,5 4 12 16,-4 8 4-1,0 6 8-15,-5 13 24 0,9-1-12 16,0 8 24-16,5 3-24 0,3-3 12 16,5 0-12-16,0-4 0 15,8-3-4-15,0-13 12 16,5 1-12-16,-1-7 16 15,1-5-16-15,-5-3-12 16,5 0 0-16,-1-12 20 16,-12 5-8-16,0-9 4 15,4 1-4-15,-4-8-8 16,4 4 4-16,-5-16-16 16,10 5 8-16,-5-16 4 15,-5 8 0-15,6-19 16 16,3 12-8-16,0-12-4 15,-4 15 0-15,-4-4-4 16,-5 8 0-16,-16 8 8 16,8-1-4-16,-9 4-12 15,5 16 4-15,-17-12-16 16,8 11 12-16,-4 1 32 16,9 7-16-16,-5-8-28 15,8 8 12-15,1-4-44 16,4 8 32-16</inkml:trace>
          <inkml:trace contextRef="#ctx0" brushRef="#br0" timeOffset="-664.2775">12012 6062 496 0,'-9'-8'184'0,"9"8"-140"0,0-8-16 16,0 5 76 0,0 6-64-16,0-3 36 15,0 0-44-15,-4 0 24 16,4 0-28-16,-4-3-16 0,-1 3-8 0,-3-4 40 16,8 8-24-16,-13-4 16 15,5 0-20-15,-14 0 8 16,5 7-12-16,-4 1 28 15,4 3-24-15,0-3 40 16,-4 3-32-16,4 0 32 16,4 1-32-16,4 3-32 15,5-4 4-15,0 4-8 16,8-3 4-16,-4 3 32 16,13 0-12-16,-9-7-12 15,13 3-4-15,0-4 20 16,0 1-8-16,0 0 4 15,5-5-4-15,-5-3-16 16,8 4 4-16,-8-8 12 16,0 4-4-16,-4-3 8 15,0-1-8-15,-5-8-20 16,5 5 8-16,-4-4 40 16,3 3-20-16,-3-7-8 15,-5 4-8-15,-4-8 4 16,0 3 0-16,0-10 24 15,-4 7-12-15,-9-4-32 16,5 8 12-16,-9 0 8 16,4 4 4-16,-4-1-20 15,4 9 8-15,0 3 20 0,5 0-4 16,3-8-12-16,5 16 0 0,0-8-4 16,9 0 0-16,-5 0-116 15,0 3 68-15,1 1-260 16,3 0 176-16</inkml:trace>
          <inkml:trace contextRef="#ctx0" brushRef="#br0" timeOffset="1272.3084">12966 6164 392 0,'-13'11'148'0,"4"8"-116"0,9 15-8 15,-8-4 188 1,16 4-120-16,-8 23 60 16,13 4-88-16,-4 3 4 15,12-3-36-15,9-12 68 16,0-7-56-16,-5-16 40 16,5 4-48-16,0-18 44 15,-1 7-48-15,-7-19 20 16,-1-4-32-16,0-15 8 0,-4 4-16 0,5-27 12 15,-5 0-16-15,0-26-108 16,0 8 52-16,0-24-84 16,0 13 72-16,-4-32-12 15,4 16 44-15,-5-26 4 16,1 18 16-16,-4-11 0 16,4 27 0-16,-1-8 8 15,1 18 0-15,0-6 24 16,0 14-12-16,-1-3 32 15,5 7-28-15,-4 4 40 16,4 11-32-16,-8-3 20 16,4 15-24-16,-5-1 16 15,-4 9-20-15,5-5 0 16,-5 12-8-16,-4 0-16 16,4 4 4-16,-4-1 40 15,-4 5-24-15,4 3 24 16,0 4-20-16,0-4 36 15,9 4-28-15,-1-7-4 16,1 7-12-16,3-4 36 16,5 4-20-16,9-4-4 15,4 4-12-15,21-8 36 16,4 12-20-16,26-8-4 16,-8 4-12-16,37-11 28 15,1 0-20-15,17 3 4 0,-9 1-12 0,-8-5-8 16,-22 5 4-16,-8-9-4 15,-9 9 0 1,-21-1 32-16,-4 5-16 0,-30-5-100 16,5 8 40-16,-31 0-272 15,-4 8 176-15</inkml:trace>
          <inkml:trace contextRef="#ctx0" brushRef="#br0" timeOffset="2337.1868">13532 5846 756 0,'-4'0'280'0,"4"0"-216"0,4 7-20 0,4-7 120 16,5 4-100-16,21-4 72 16,5 8-80-16,29-8-12 15,8 7-28-15,27-14-4 16,-5 7-4-16,29-8 20 15,-7 4-16-15,16-3 12 16,-21-1-12-16,4-7-8 16,-13 4 0-16,14-8-4 15,-27 7 0-15,1-3 24 16,-13 4-12-16,-17-8 32 16,-13 11-28-16,-13-3 4 15,-4 7-12-15,-12-3-156 0,-5 7 80 16,-17-4-264-16,4 4 188 15</inkml:trace>
          <inkml:trace contextRef="#ctx0" brushRef="#br0" timeOffset="1589.6519">14107 5093 632 0,'0'3'236'0,"0"-3"-184"0,-4 38-16 15,-1-11 132 1,10 3-100-16,-5 15 36 16,0 5-64-16,0-1 40 15,0 4-48-15,0-12 28 16,0-3-32-16,0-7 0 16,4-1-16-16,-8-7 28 15,4-1-24-15,-5-10-56 0,10-1 16 0,-1-11-340 16,4 4 200-1</inkml:trace>
          <inkml:trace contextRef="#ctx0" brushRef="#br0" timeOffset="1918.5276">14639 5240 676 0,'4'-15'248'0,"-4"15"-192"0,-21 4-16 0,8 0 112 16,5 3-92-16,-22 5 0 15,4 3-36-15,-20 0-8 16,7 4-8-16,-16 0 4 16,12 0-8-16,-8-4-4 15,13 7 4-15,0-10-24 16,8-1 12-16,4-3 32 16,5-1-16-16,8-3 44 15,9 0-28-15,4 0 40 16,4-1-36-16,5 5 40 15,8 0-40-15,4-1 4 16,5 4-20-16,3-3 0 16,5 3-4-16,0-3 20 15,-4 0-16-15,-4-1-12 16,-1 1-4-16,-3-5-68 16,-5 5 40-16</inkml:trace>
          <inkml:trace contextRef="#ctx0" brushRef="#br0" timeOffset="4506.4027">14094 6035 176 0,'-13'0'64'0,"13"0"-48"0,0 0-8 0,0 0 140 16,0 8-84-16,0 3 124 15,5 4-108-15,-5 4 12 16,0 4-52-16,0 3 116 16,0 1-88-16,-5 7 12 15,5-8-44-15,-4 1 36 16,0-1-40-16,0-3 20 16,4-4-32-16,-5-8 28 15,5 1-32-15,-4-12 12 16,4 0-16-16,-4-16-8 15,8 5 0-15,-4-12-4 0,9 8 0 16,-5-7-12-16,4 3 8 16,1-4-24-16,4 4 16 0,-1-4 12 15,1 12 4-15,0-12-28 16,4 12 12-16,0-8 40 31,0 11-16-31,-4-3 8 0,4 7-12 0,-4 4 12 16,-1 8-12-16,-3 3-12 15,-1 12 0-15,-8-4 28 16,0 0-12-16,-4 3 24 16,0 5-24-16,-5-4 4 15,9 3-8-15,-8 1 4 16,8-12-8-16,-4-4 24 16,4 4-16-16,0-15-4 15,4-7-4-15,4-5-48 16,5-3 24-16,8-11-80 15,9 3 56-15,4-11-44 16,0 11 52-16,5 1 12 16,-5 6 12-16,-4 1 36 15,-1 4-12-15,-7 3 100 16,-1 5-60-16,-8 3 48 16,-5 3-60-16,-4 9 52 15,1 3-56-15,-10 4 36 16,5 3-40-16,-12 5-8 15,3 3-16-15,-4 4 4 16,5 0-8-16,-5 0 24 0,5 0-16 16,-5-7-216-16,4-1 112 0,-3-7-292 15,3-3 216 1</inkml:trace>
          <inkml:trace contextRef="#ctx0" brushRef="#br0" timeOffset="4512.4183">14682 6618 728 0,'8'8'268'0,"-8"-8"-208"0,21 3-16 16,-21-3 88-16,9 0-80 0,12-3 16 16,-8-1-44-16,4-4-32 15,4 4 4-15,1-7 16 16,8 3-4-16,-9-7-4 16,0 8 0-16,-8-8 28 15,-5 3-16-15,-8-7-12 16,9 8-8-16,-18-4 12 15,9 3-4-15,-8 1-12 16,-5 4 4-16,5-1 20 16,-5 4-8-16,-4 0-20 15,13 4 4-15,-14 0 4 16,14 8 4-16,-13 0 8 16,4 3-4-16,-8 0 8 15,13 1-8-15,-14 3-36 16,1 0 16-16,4 0 40 15,4 4-12-15,5 0 36 16,-5 0-32-16,4 0 20 16,9 3-20-16,0-3 0 15,9 0-8-15,-9-4 4 16,13 4-8-16,-5-7 16 16,5 3-12-16,-5-8-4 15,14 5 0-15,-1-8 28 16,-4 3-16-16,4-3-12 15,1 3-8-15,8-3-40 16,-9 0 24-16,9-4-80 0,-9 4 56 16,0-4-96-1,0 0 80-15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17:57.9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D0EDB1-373E-4C25-84EF-7A4745F9CAE5}" emma:medium="tactile" emma:mode="ink">
          <msink:context xmlns:msink="http://schemas.microsoft.com/ink/2010/main" type="inkDrawing" rotatedBoundingBox="4695,12173 6804,12102 6804,12131 4696,12202" semanticType="underline" shapeName="Other">
            <msink:sourceLink direction="with" ref="{A2E0566B-28F6-475F-90D5-AAC013854A72}"/>
          </msink:context>
        </emma:interpretation>
      </emma:emma>
    </inkml:annotationXML>
    <inkml:trace contextRef="#ctx0" brushRef="#br0">1715 11315 664 0,'-4'-4'244'0,"4"4"-188"0,4-3-16 16,-4-1 120-1,5 8-96-15,-1-4 36 16,9 0-60-16,8-4-4 16,4 4-24-16,39-8 20 0,4 8-20 15,47-7-4-15,0 7-4 0,56 0 100 16,-5-4-56-16,47 0 0 31,-22 0-32-31,1-3-4 0,-30 7-4 0,-22-12 12 16,-25 12-12-16,-12-11-20 15,-27 7 4-15,-16-3-164 16,-18 3 96-16,-16-4-252 16,-9 5 184-16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2:50.8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36E55D-7CFE-48DF-A4D6-B664013F13B3}" emma:medium="tactile" emma:mode="ink">
          <msink:context xmlns:msink="http://schemas.microsoft.com/ink/2010/main" type="inkDrawing" rotatedBoundingBox="9239,1348 11704,1341 11705,1356 9240,1363" semanticType="strikethrough" shapeName="Other">
            <msink:sourceLink direction="with" ref="{09F2F344-8103-4903-B067-7E16106C7D18}"/>
          </msink:context>
        </emma:interpretation>
      </emma:emma>
    </inkml:annotationXML>
    <inkml:trace contextRef="#ctx0" brushRef="#br0">4773 627 320 0,'5'-11'120'0,"-5"11"-96"0,-5 4-4 0,1-4 80 16,8 0-60-16,-8 0 72 15,4 0-64-15,-4 0 64 16,4 0-64-16,-4 0 72 16,8 0-68-16,-4 0 16 15,0 0-36-15,0 0 40 16,0 0-40-16,0 0 4 16,0 0-24-16,4 0 36 15,9 0-24-15,21-4 12 16,4 4-20-16,60-4 20 15,4 8-24-15,86-4 12 16,3-4-12-16,56 4 28 16,5 0-24-16,-1 4-24 0,-13-8 4 15,-50 4-80-15,-5 0 48 16,-38 0-40-16,-30 4 44 16,-39-4 0-1,-20 0 20-15,-31-4-292 0,-8 0 168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2:46.2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775D33-98D6-4885-AAA2-A8D1A10F9DC7}" emma:medium="tactile" emma:mode="ink">
          <msink:context xmlns:msink="http://schemas.microsoft.com/ink/2010/main" type="writingRegion" rotatedBoundingBox="4468,756 10866,-182 11140,1689 4742,2627"/>
        </emma:interpretation>
      </emma:emma>
    </inkml:annotationXML>
    <inkml:traceGroup>
      <inkml:annotationXML>
        <emma:emma xmlns:emma="http://www.w3.org/2003/04/emma" version="1.0">
          <emma:interpretation id="{13FE6476-62CF-45E9-A048-6975C4C3AE44}" emma:medium="tactile" emma:mode="ink">
            <msink:context xmlns:msink="http://schemas.microsoft.com/ink/2010/main" type="paragraph" rotatedBoundingBox="4468,756 10866,-182 11140,1689 4742,2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582E3-1E22-4629-A47D-EA96B6A9E6E4}" emma:medium="tactile" emma:mode="ink">
              <msink:context xmlns:msink="http://schemas.microsoft.com/ink/2010/main" type="line" rotatedBoundingBox="4468,756 10866,-182 11140,1689 4742,2627"/>
            </emma:interpretation>
          </emma:emma>
        </inkml:annotationXML>
        <inkml:traceGroup>
          <inkml:annotationXML>
            <emma:emma xmlns:emma="http://www.w3.org/2003/04/emma" version="1.0">
              <emma:interpretation id="{4E531FF5-0B32-4C1D-871D-A7BB81217D90}" emma:medium="tactile" emma:mode="ink">
                <msink:context xmlns:msink="http://schemas.microsoft.com/ink/2010/main" type="inkWord" rotatedBoundingBox="4468,756 5364,624 5596,2208 4700,2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741 124 580 0,'0'-42'216'0,"0"42"-168"0,21 8-12 16,-12 7 40 0,-1 4-48-16,-8 30-28 15,0 8-4-15,-17 11 0 16,0 0 4-16,-25 8 16 16,-1-16-8-16,-25 24 48 0,8-12-28 0,-8 3 12 15,17-7-24-15,4-7-96 16,9-12 44-16,17-11-412 15,12-8 248-15</inkml:trace>
          <inkml:trace contextRef="#ctx0" brushRef="#br0" timeOffset="-273.1999">0 94 572 0,'34'-61'208'0,"-13"53"-160"0,13-7-12 0,-17 8-32 16,5 7-8-16,7 4 28 15,1 3-12-15,34 50 92 16,-4 11-56-16,16 57 20 16,-3 4-36-16,-5 37 4 15,-8-7-20-15,-14 0-8 16,-12-26-4-16,-16-1 12 16,-6-22-8-16,-12-16 84 15,0-18-48-15,-17-11 4 16,0-13-28-16</inkml:trace>
          <inkml:trace contextRef="#ctx0" brushRef="#br0" timeOffset="286.2596">886 998 404 0,'-30'42'148'0,"30"-42"-112"0,-13 49-12 0,9-30-12 15,8-4-12-15,5 0 16 16,8 4-8-16,4-7 24 16,4-9-20-16,5-6-12 15,13-1-4-15,-13-11 20 16,4 7-8-16,-26-11 4 15,-4 4-4-15,-16-12 12 16,-5 5-12-16,-9 3 24 16,5 4-20-16,0 3-108 15,12 5 48-15</inkml:trace>
        </inkml:traceGroup>
        <inkml:traceGroup>
          <inkml:annotationXML>
            <emma:emma xmlns:emma="http://www.w3.org/2003/04/emma" version="1.0">
              <emma:interpretation id="{1452E01E-4A7F-44BB-A00C-F2FC73E0617B}" emma:medium="tactile" emma:mode="ink">
                <msink:context xmlns:msink="http://schemas.microsoft.com/ink/2010/main" type="inkWord" rotatedBoundingBox="6576,1168 6897,1121 6938,1404 6618,14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2.4469">2133 673 736 0,'13'7'272'0,"-13"-7"-208"0,47-4-20 15,-13 1-8-15,9 6-28 16,25-3-100-16,0 0 48 0</inkml:trace>
          <inkml:trace contextRef="#ctx0" brushRef="#br0" timeOffset="600.609">2206 434 696 0,'0'-11'256'0,"0"11"-196"0,12-8-20 0,6 5-4 16,3 6-28-16,9-6-4 15,12 3 0-15,5 0-216 16,0 7 116-16</inkml:trace>
        </inkml:traceGroup>
        <inkml:traceGroup>
          <inkml:annotationXML>
            <emma:emma xmlns:emma="http://www.w3.org/2003/04/emma" version="1.0">
              <emma:interpretation id="{09F2F344-8103-4903-B067-7E16106C7D18}" emma:medium="tactile" emma:mode="ink">
                <msink:context xmlns:msink="http://schemas.microsoft.com/ink/2010/main" type="inkWord" rotatedBoundingBox="7728,603 10913,136 11140,1689 7956,2156">
                  <msink:destinationLink direction="with" ref="{EF36E55D-7CFE-48DF-A4D6-B664013F13B3}"/>
                </msink:context>
              </emma:interpretation>
            </emma:emma>
          </inkml:annotationXML>
          <inkml:trace contextRef="#ctx0" brushRef="#br0" timeOffset="1725.8561">3351 559 892 0,'0'0'332'0,"17"4"-260"0,17 0-20 0,-17-4-36 15,5 4-20-15,16-8-164 16,0 0 92-16</inkml:trace>
          <inkml:trace contextRef="#ctx0" brushRef="#br0" timeOffset="1993.2082">4331 438 612 0,'-26'30'228'0,"26"-30"-180"0,-9 61-12 0,5-16 104 16,4 5-84-16,-4 40 24 16,0 1-48-16,-5 8-20 15,5-9-8-15,-9-10 12 16,0-8-8-16,-12-8 128 16,8-15-72-16,-22-11 32 15,10-11-56-15,-22-20-32 16,4-7-8-16,-9-30-344 15,10 0 188-15</inkml:trace>
          <inkml:trace contextRef="#ctx0" brushRef="#br0" timeOffset="2564.2262">5161-364 676 0,'-9'0'248'0,"9"0"-192"0,-25 30-16 0,8-4 4 16,8-3-32-16,-16 15 12 16,8 0-12-16,-5 7-8 15,10-11 0-15,-1 8 12 16,9-8-8-16,8-8-40 16,9 12 20-16,12-19 20 15,9-7-4-15,5-5-104 16,3 1 52-16,1-16-76 15,-5 8 68-15,-4-7-12 16,0-5 40-16,-8 1 40 16,-1 7-4-16,-8-3 168 15,-4 7-100-15,0 0 24 16,-5 7-60-16,5-3-8 16,8 3-20-16,9-7-8 15,0 0 0-15,17-7 4 16,4-1-4-16,0-7 8 15,0 4-8-15,-17-16 16 16,-8 8-12-16,-18-11 4 16,1 4-4-16,-13-12-60 15,4-4 28-15,-5-3-172 16,5 7 104-16,5 4-220 16,7 11 176-16</inkml:trace>
          <inkml:trace contextRef="#ctx0" brushRef="#br0" timeOffset="2850.2815">6059 82 476 0,'-25'87'176'0,"25"-87"-136"0,-26 137-12 0,9-84 120 16,4-8-88-16,-4 12-8 16,5-16-32-16,-1 1-16 15,13-8 0-15,-9-15 20 16,5 4-12-16,4-16-20 16,9-3 0-16</inkml:trace>
          <inkml:trace contextRef="#ctx0" brushRef="#br0" timeOffset="3078.5936">6115 41 600 0,'17'-12'224'0,"-17"12"-176"0,25 8-12 16,-8-4 60-1,-4-1-60-15,4 5 4 16,4 11-24-16,1 0 32 15,-1 4-24-15,-8 3-24 16,4 8 0-16,-13-7 36 0,-4-1-24 16,-13 4 24-16,-8-11-20 0,-9 4 0 15,0-12-8-15,-4-7-8 16,13 4 4-16,-9-23-180 16,13 3 96-16</inkml:trace>
          <inkml:trace contextRef="#ctx0" brushRef="#br0" timeOffset="3993.634">5387 33 384 0,'8'-11'140'0,"-8"11"-108"0,4-8-8 0,-4 1 92 15,0 7-68-15,0-8 32 16,0 8-44-16,0-8 4 15,0 1-24-15,0-5-8 16,0 5-4-16,0-8 4 16,0 7-4-16,0-7 32 15,9 4-20-15,-5-1 12 16,0 5-16-16,-4-5 0 16,0 5-4-16,0-1-24 15,0 8 8-15,-4 4-12 16,0 4 8-16,4-1-240 15,0 5 140-15</inkml:trace>
          <inkml:trace contextRef="#ctx0" brushRef="#br0" timeOffset="3380.9446">6362-557 560 0,'8'-19'208'0,"-8"19"-164"0,9-12-8 0,-5 8 40 16,0 8-48-16,5 0 24 15,-1 4-32-15,1 3 0 16,-5 8-12-16,-8 4 4 16,4 3-8-16,-4 1 8 15,-1-1-8-15,1 1 16 16,4-12-12-16,4 0 24 15,9-8-20-15,8 1-4 16,9-4-4-16</inkml:trace>
          <inkml:trace contextRef="#ctx0" brushRef="#br0" timeOffset="2130.5735">4548-232 768 0,'38'-42'284'0,"-38"42"-220"0,21-3-20 0,-12 3-12 15,4 3-28-15,4 5-344 16,0-4 184-16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3:07.8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C750E2-B8FD-411D-AB72-EA412C33BECB}" emma:medium="tactile" emma:mode="ink">
          <msink:context xmlns:msink="http://schemas.microsoft.com/ink/2010/main" type="writingRegion" rotatedBoundingBox="18508,2495 22087,1923 22424,4030 18845,4603"/>
        </emma:interpretation>
      </emma:emma>
    </inkml:annotationXML>
    <inkml:traceGroup>
      <inkml:annotationXML>
        <emma:emma xmlns:emma="http://www.w3.org/2003/04/emma" version="1.0">
          <emma:interpretation id="{9973E71C-8044-4934-B124-F20726E3CC17}" emma:medium="tactile" emma:mode="ink">
            <msink:context xmlns:msink="http://schemas.microsoft.com/ink/2010/main" type="paragraph" rotatedBoundingBox="18508,2495 22087,1923 22424,4030 18845,4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9283CC-40DB-4891-AF32-9622968A3259}" emma:medium="tactile" emma:mode="ink">
              <msink:context xmlns:msink="http://schemas.microsoft.com/ink/2010/main" type="line" rotatedBoundingBox="18508,2495 22087,1923 22424,4030 18845,4603"/>
            </emma:interpretation>
          </emma:emma>
        </inkml:annotationXML>
        <inkml:traceGroup>
          <inkml:annotationXML>
            <emma:emma xmlns:emma="http://www.w3.org/2003/04/emma" version="1.0">
              <emma:interpretation id="{963C62CC-35C8-4DEE-8086-FB9BD85DD21B}" emma:medium="tactile" emma:mode="ink">
                <msink:context xmlns:msink="http://schemas.microsoft.com/ink/2010/main" type="inkWord" rotatedBoundingBox="18512,2521 20956,2130 21175,3497 18731,38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14116 2300 696 0,'81'-19'256'0,"-81"19"-196"0,77 4-20 0</inkml:trace>
          <inkml:trace contextRef="#ctx0" brushRef="#br0" timeOffset="866.8636">15683 2270 300 0,'0'102'112'0,"0"-102"-88"0,0 68-8 0,0-18 56 15,-4-1-44-15,-9 26 24 16,0-3-32-16,5 0 140 16,-5-11-88-16,-8-16 48 15,12-7-72-15,-4-15-44 16,5-8-4-16,4-23-180 16,-1 1 100-16,1-39-268 15,8 1 196-15</inkml:trace>
          <inkml:trace contextRef="#ctx0" brushRef="#br0" timeOffset="1826.4156">14733 2913 652 0,'-17'-11'244'0,"17"11"-192"0,-12-11-12 0,3 7 128 16,9 8-100-16,-8-8 60 15,-1 4-72-15,-4-8 56 16,13 8-64-16,-8-3 72 16,4 6-68-16,4-6 8 15,4-1-36-15,21-4-4 16,9 1-12-16,47-8 20 16,9-1-16-16,72-2 24 15,4 6-24-15,55-7 12 16,-12 8-12-16,-5 0 20 0,-21 3-20 15,-8 0-32-15,-30 5 12 16,-30-9-24-16,-22 12 16 0,-29-7-88 16,-21 7 56-16,-26-8-320 15,-13 8 204-15</inkml:trace>
          <inkml:trace contextRef="#ctx0" brushRef="#br0" timeOffset="624.0403">14899 1873 540 0,'0'-19'200'0,"0"19"-156"0,-12-4-12 0,7 0 160 15,-3 8-112-15,-22 0 56 16,9 7-80-16,-17 4-8 16,3 8-28-16,-3 15-20 15,13 7-4-15,3 12 4 16,10-4 0-16,7 4-20 16,14-16 12-16,12-7 32 15,9 0-16-15,17-18 28 16,0 3-24-16,8-19 32 15,-4 0-28-15,-4-19 4 16,-5 3-12-16,-20-14 12 16,-1 11-12-16,-12 0-40 15,-1 12 20-15,-8 7-24 16,0 11 20-16,0 12-28 16,4-4 28-16,18 3 4 15,-1 5 12-15,17-12 44 16,-8-4-24-16,13-11 68 15,-5-3-48-15,-4-20 80 16,4 0-68-16,-12-22 60 16,-5 3-60-16,-12-15 16 15,-1 8-40-15,-12-8 0 16,0 16-16-16,-5-1-120 16,9 12 56-16,4 3-252 15,5 12 168-15,8 0-404 0,9 11 304 16</inkml:trace>
          <inkml:trace contextRef="#ctx0" brushRef="#br0" timeOffset="1073.5199">15606 2308 624 0,'-4'-53'228'0,"4"53"-176"0,17-34-16 16,0 19 132-1,0 15-100-15,13 0 68 16,8 0-76-16,-4 22 20 16,9-3-48-16,0 15 8 0,-5-3-24 15,-8 3 8-15,-9-8-12 0,-21 8 44 16,0-7-28-16,-21-5 4 15,-1-3-20-15,-20-11-8 16,12 0 0-16,-8-8-104 16,12-8 56-16,1-15-272 15,20 4 176-15</inkml:trace>
          <inkml:trace contextRef="#ctx0" brushRef="#br0" timeOffset="1345.1342">15747 1668 780 0,'17'-53'288'0,"-17"53"-224"0,43-45-20 0,-22 26 112 16,4 4-96-16,9-8 88 16,0 4-84-16,-4 4-16 15,-8 11-28-15,-5 12-24 16,-5 11 0-16,-20 7 28 15,-1 1-12-15,-12 3 4 16,0 8-8-16,-1-12 12 16,10 1-12-16,3-8-12 15,18-4 0-15,21-4 28 16,12 1-12-16,35-5-276 16,-1-3 140-16</inkml:trace>
        </inkml:traceGroup>
        <inkml:traceGroup>
          <inkml:annotationXML>
            <emma:emma xmlns:emma="http://www.w3.org/2003/04/emma" version="1.0">
              <emma:interpretation id="{9B4A8B08-FEEC-469B-B2D6-133E08ED72D6}" emma:medium="tactile" emma:mode="ink">
                <msink:context xmlns:msink="http://schemas.microsoft.com/ink/2010/main" type="inkWord" rotatedBoundingBox="21583,2003 22087,1923 22424,4030 21921,4111"/>
              </emma:interpretation>
            </emma:emma>
          </inkml:annotationXML>
          <inkml:trace contextRef="#ctx0" brushRef="#br0" timeOffset="6734.2089">17429 1218 464 0,'-13'0'176'0,"13"0"-140"0,21 34-8 16,1-8 108-1,-1 16-80-15,34 45 68 16,1 0-72-16,3 68 32 16,-3-3-48-16,-22 56 0 15,-4-11-24-15,-18 18 44 16,-12-18-28-16,-55 19 4 16,-5-27-20-16,-55 4-32 15,5-34 8-15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6:22:53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F42718-ADB5-48EA-A9B6-87CACD3F34D2}" emma:medium="tactile" emma:mode="ink">
          <msink:context xmlns:msink="http://schemas.microsoft.com/ink/2010/main" type="writingRegion" rotatedBoundingBox="3981,1439 20618,1893 20331,12387 3695,11934"/>
        </emma:interpretation>
      </emma:emma>
    </inkml:annotationXML>
    <inkml:traceGroup>
      <inkml:annotationXML>
        <emma:emma xmlns:emma="http://www.w3.org/2003/04/emma" version="1.0">
          <emma:interpretation id="{AD0C32FF-F1C6-46DF-B083-A8F3B7030B24}" emma:medium="tactile" emma:mode="ink">
            <msink:context xmlns:msink="http://schemas.microsoft.com/ink/2010/main" type="paragraph" rotatedBoundingBox="9356,1819 10951,1549 11063,2210 9467,24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372283-0BA0-41ED-BDC1-183C6816F958}" emma:medium="tactile" emma:mode="ink">
              <msink:context xmlns:msink="http://schemas.microsoft.com/ink/2010/main" type="line" rotatedBoundingBox="9356,1819 10951,1549 11063,2210 9467,2480"/>
            </emma:interpretation>
          </emma:emma>
        </inkml:annotationXML>
        <inkml:traceGroup>
          <inkml:annotationXML>
            <emma:emma xmlns:emma="http://www.w3.org/2003/04/emma" version="1.0">
              <emma:interpretation id="{9F46C6EE-1FD8-427A-B1C4-28A0E0D4255A}" emma:medium="tactile" emma:mode="ink">
                <msink:context xmlns:msink="http://schemas.microsoft.com/ink/2010/main" type="inkWord" rotatedBoundingBox="9356,1819 10951,1549 11063,2210 9467,24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5996 1025 384 0,'-9'-4'140'0,"9"4"-108"0,-4-8-8 0,-1 5 152 15,5 6-100-15,-4-3 24 16,8 0-60-16,-4 0 36 15,0 8-44-15,0 3 28 16,0 4-32-16,-4 8 52 16,4 0-44-16,-8 7 28 15,3 4-36-15,-3 0 28 16,4 0-32-16,-1 8 4 16,10 0-16-16,-5 7 12 15,4-4-16-15,0 1 16 16,0-8-16-16,1-4-20 15,-1-8 4-15,0-11-320 0,0 0 176 0</inkml:trace>
          <inkml:trace contextRef="#ctx0" brushRef="#br0" timeOffset="-360.9594">5996 968 456 0,'-5'-15'168'16,"5"15"-128"-16,13-12-16 0,-4 5 168 15,8 7-112-15,12-8 20 16,10 1-60-16,16-5-28 16,0 12-4-16,14-11-8 15,-6 7 0-15,-7 4 0 16,-9 4 0-16,-22 0 52 16,-4 7-28-16,-25 8 24 15,-4-8-28-15,-26 12-8 16,4 4-8-16,-13-1-4 0,9-7 0 0,0 4-44 15,13-12 24-15,0 0-284 16,8 1 168-16</inkml:trace>
          <inkml:trace contextRef="#ctx0" brushRef="#br0" timeOffset="-645.7322">5174 1112 332 0,'4'-27'120'0,"-4"20"-92"0,0-8-8 0,-4 7 104 16,4 4-72-16,-9-3 52 15,1 3-64-15,-14 4 40 16,10 7-44-16,-27 9 8 16,9 6-28-16,-4 5 0 15,5 7-8-15,-5-4 12 16,8-3-12-16,13-5-4 15,0 1 0-15,18-8 12 16,12-3-8-16,4-9 16 16,13-3-16-16,13-7-20 15,-5 3 4-15,1-7-76 16,-5 7 48-16,-16-4-12 16,-1 4 28-16,-13 4 12 15,-3 4 8-15,-10 11 32 16,1 4-16-16,17 12 84 0,4-1-56 15,13 4-4-15,8-8-24 0,9-3-4 16,4-11-4-16,4-12 28 16,1 0-20-16,-5-19 12 15,-8 3-16-15,-14-10 28 16,-7 7-24-16,-14-11 12 16,-8 7-16-16,-17-7-8 15,9 7 0-15,-5-7-40 16,13 7 20-16</inkml:trace>
        </inkml:traceGroup>
      </inkml:traceGroup>
    </inkml:traceGroup>
    <inkml:traceGroup>
      <inkml:annotationXML>
        <emma:emma xmlns:emma="http://www.w3.org/2003/04/emma" version="1.0">
          <emma:interpretation id="{6B93B581-5DB7-4B80-A412-3F7C3EA05240}" emma:medium="tactile" emma:mode="ink">
            <msink:context xmlns:msink="http://schemas.microsoft.com/ink/2010/main" type="paragraph" rotatedBoundingBox="3975,2243 20603,2884 20530,4775 3903,4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5C861-FA92-4753-B319-0EA6CC14023C}" emma:medium="tactile" emma:mode="ink">
              <msink:context xmlns:msink="http://schemas.microsoft.com/ink/2010/main" type="inkBullet" rotatedBoundingBox="3939,3181 4624,3207 4596,3921 3912,3895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4175.3021">-511 2948 788 0,'-43'-12'292'0,"43"12"-228"0,-4-4-16 0,8 1 116 15,5 3-100-15,8-4 80 16,8 0-84-16,18-7-12 15,8-1-32-15,22-3-12 16,-5 4 0-16,17-4-128 16,-9 7 68-16,-3-3-120 15,-9 3 100-15,-9-3-200 16,-8 7 156-16</inkml:trace>
        <inkml:trace contextRef="#ctx0" brushRef="#br0" timeOffset="3947.1951">77 2505 644 0,'0'-8'236'0,"0"8"-180"0,-5-11-20 16,5 7 16-16,-4 0-36 15,-4 0 20 1,-1 1-20-16,-12-1 20 15,-1 4-24-15,-12 0 84 16,9 4-52-16,-18-1-20 16,9 5-16-16,-13 0 16 15,9-1-12-15,-9 4-4 16,13 5-4-16,-8 3-4 16,12 3 0-16,-13 12 32 0,13 4-16 15,1 15 4-15,7 4-12 0,9 7 28 16,13-3-20-16,13-4-4 15,9-4-8-15,12-8 12 16,4-3-8-16,13-12-20 16,4-4 4-16,1-7-32 15,3-3 24-15,-16-5-108 16,0-4 68-16,-5-7-188 16,-13 0 140-16</inkml:trace>
      </inkml:traceGroup>
      <inkml:traceGroup>
        <inkml:annotationXML>
          <emma:emma xmlns:emma="http://www.w3.org/2003/04/emma" version="1.0">
            <emma:interpretation id="{1E535C2E-CAAE-49A4-8BCE-8C96DB7D778C}" emma:medium="tactile" emma:mode="ink">
              <msink:context xmlns:msink="http://schemas.microsoft.com/ink/2010/main" type="line" rotatedBoundingBox="5936,2318 20603,2884 20530,4775 5863,4209"/>
            </emma:interpretation>
          </emma:emma>
        </inkml:annotationXML>
        <inkml:traceGroup>
          <inkml:annotationXML>
            <emma:emma xmlns:emma="http://www.w3.org/2003/04/emma" version="1.0">
              <emma:interpretation id="{0671C44F-7E87-4EDA-8358-947B8FDEF6B6}" emma:medium="tactile" emma:mode="ink">
                <msink:context xmlns:msink="http://schemas.microsoft.com/ink/2010/main" type="inkWord" rotatedBoundingBox="5886,3624 6302,3640 6292,3917 5875,39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40.6186">1409 3148 880 0,'-12'0'328'0,"12"0"-256"0,34 12-16 0,-17-5 36 15,4-7-60-15,22 0-12 16,-5 0-12-16,17-4-160 16,5 4 84-16,17-3-296 15,-5-1 200-15</inkml:trace>
          <inkml:trace contextRef="#ctx0" brushRef="#br0" timeOffset="6189.2578">1414 2970 944 0,'0'-22'352'0,"0"22"-276"0,8 0-20 15,1-8 92-15,8 8-92 16,4-11-12-16,9 11-28 0,4-16-4 16,4 16-8-16,13-11-144 15,-8 7 76-15,-1 8-256 16,-3 4 180-16</inkml:trace>
        </inkml:traceGroup>
        <inkml:traceGroup>
          <inkml:annotationXML>
            <emma:emma xmlns:emma="http://www.w3.org/2003/04/emma" version="1.0">
              <emma:interpretation id="{9A8BB19E-6DBC-41D4-BF35-1EFEE646A0B6}" emma:medium="tactile" emma:mode="ink">
                <msink:context xmlns:msink="http://schemas.microsoft.com/ink/2010/main" type="inkWord" rotatedBoundingBox="7370,3326 8431,3367 8395,4307 7334,42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62.0021">2887 3057 1120 0,'-13'-7'416'16,"13"7"-324"-16,9 0-24 0,8 0 24 16,4 0-64-16,34-4 16 15,9 4-28-15,17-4-24 16,0 0 0-16,-4 1-172 15,-9 3 100-15</inkml:trace>
          <inkml:trace contextRef="#ctx0" brushRef="#br0" timeOffset="6659.4631">3445 2622 684 0,'-21'-11'252'0,"21"11"-192"0,-60 15-20 0,22 0 68 16,4 8-68-16,-30 26 52 16,0 8-52-16,0 11 32 15,13 0-40-15,17 4-20 16,17-15-4-16,25 3 8 15,14-14-8-15,33-1-12 16,0-3 0-16,13-8-136 16,1-8 72-16</inkml:trace>
          <inkml:trace contextRef="#ctx0" brushRef="#br0" timeOffset="7145.7567">3722 3220 852 0,'-64'34'316'0,"64"-34"-248"0,-39 80-16 0,27-43 48 16,7 1-64-16,1 4-12 15,8-4-16-15,18-8 16 16,7-3-12-16,18-16 12 16,0-3-12-16,4-16 28 15,-4-7-24-15,-17-4 32 16,0-4-32-16,-17-18 12 15,-9 6-16-15,-21 1-32 16,8 0 8-16,-12 8-128 16,0 11 80-16</inkml:trace>
        </inkml:traceGroup>
        <inkml:traceGroup>
          <inkml:annotationXML>
            <emma:emma xmlns:emma="http://www.w3.org/2003/04/emma" version="1.0">
              <emma:interpretation id="{891BBDEE-F6C4-4E1E-A14E-4C7FEB86F338}" emma:medium="tactile" emma:mode="ink">
                <msink:context xmlns:msink="http://schemas.microsoft.com/ink/2010/main" type="inkWord" rotatedBoundingBox="9046,3247 10592,3307 10555,4272 9008,421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46.0552">4965 2546 696 0,'9'-15'256'0,"-9"15"-196"0,-9-4-20 0,-4 4 128 15,5 4-100-15,-18 0 44 16,5 11-68-16,-30 12 64 15,8 14-60-15,-12 27 20 16,0 12-40-16,-9 11-28 16,21-4 0-16,13 15 8 15,17-11-4-15,18 11-28 16,12-7 12-16,13-16-92 16,8-11 56-16</inkml:trace>
          <inkml:trace contextRef="#ctx0" brushRef="#br0" timeOffset="7734.3234">5382 2879 852 0,'9'-7'316'0,"-9"7"-248"0,17 23-16 16,-17-12 104 0,4 15-96-16,-8 12 28 0,0 0-52 0,-9 11-24 15,4-7-4-15,-8 22 8 16,5-7-8-16,-5 7 4 16,8-3-4-16,-4-4-52 15,9-12 28-15,0-15-228 16,4-3 136-16</inkml:trace>
          <inkml:trace contextRef="#ctx0" brushRef="#br0" timeOffset="7959.7978">5621 3141 932 0,'17'-8'348'0,"-17"8"-272"0,51-4-20 0,-17 0 92 16,4 8-92-16,18-4 16 16,-1 0-48-16,-4-7 12 15,-4 7-20-15,-9 0-52 16,-8 0 20-16,-9-8-148 16,1 8 92-16,-18 0-284 15,4 0 196-15</inkml:trace>
          <inkml:trace contextRef="#ctx0" brushRef="#br0" timeOffset="8128.7848">5949 3038 892 0,'-13'19'332'0,"13"-19"-260"0,0 38-20 0,0-19 28 15,4 0-56-15,0 11 8 16,-4 4-20-16,-4 0-52 15,0 1 24-15</inkml:trace>
        </inkml:traceGroup>
        <inkml:traceGroup>
          <inkml:annotationXML>
            <emma:emma xmlns:emma="http://www.w3.org/2003/04/emma" version="1.0">
              <emma:interpretation id="{BAAEB781-A7A5-40DE-BDCC-8FBD303F7190}" emma:medium="tactile" emma:mode="ink">
                <msink:context xmlns:msink="http://schemas.microsoft.com/ink/2010/main" type="inkWord" rotatedBoundingBox="11265,3119 12857,3181 12809,4440 11216,43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972.2864">7362 2683 592 0,'-17'-8'220'0,"17"8"-172"0,-17 19-12 15,5 0 100 1,3 4-80-16,-21 18 84 15,5 1-80-15,-35 11-12 16,13 0-32-16,-12 7 52 16,-1-10-40-16,-4-1 8 15,17-4-24-15,-4 1 0 16,17-8-4-16,0-1-128 16,13 5 64-16,4-16-312 0,8 9 204 0</inkml:trace>
          <inkml:trace contextRef="#ctx0" brushRef="#br0" timeOffset="9667.3388">6792 2743 456 0,'0'-26'168'0,"0"26"-128"0,4-19-16 15,-4 7 176 1,4 5-116-16,1-8 64 16,3 3-88-16,5-3 36 15,0 4-56-15,4 3 16 16,4 4-36-16,9 20 28 16,0 14-32-16,4 30 12 15,4 9-16-15,-8 21 0 0,-5 1-4 0,-8 15 12 16,-4-7-12-16,-13 7-4 15,9-16 0-15,-18-10-4 16,9-12 0-16,-17-19 52 16,13-7-28-16,-13-16-132 15,13-7 56-15</inkml:trace>
          <inkml:trace contextRef="#ctx0" brushRef="#br0" timeOffset="10214.2929">7435 3243 748 0,'-21'26'276'0,"21"-26"-216"0,0 42-16 0,0-23 24 16,8 0-48-16,5-4 8 15,0 4-16-15,16-15 0 16,18-1-4-16,4-10-8 16,5-1 4-16,-5-11-4 15,-13 4 0-15,-17-8 32 16,-8 8-16-16,-26-7-4 16,-4 3-8-16,-12 4-24 15,3 3 12-15</inkml:trace>
          <inkml:trace contextRef="#ctx0" brushRef="#br0" timeOffset="10537.6523">8031 2437 780 0,'4'-4'288'0,"-4"4"-224"0,26 0-20 0,-5 4 128 16,5 3-104-16,20 16 68 15,10 0-76-15,3 48-8 16,-3 13-32-16,-31 22 48 15,-12-8-36-15,-34 16 4 16,-9-8-24-16,-25 11 20 16,8-15-20-16,-26-3-100 15,14-12 44-15</inkml:trace>
        </inkml:traceGroup>
        <inkml:traceGroup>
          <inkml:annotationXML>
            <emma:emma xmlns:emma="http://www.w3.org/2003/04/emma" version="1.0">
              <emma:interpretation id="{737DAEA4-B3D0-46D2-ACAD-C0F6A5A6A7F0}" emma:medium="tactile" emma:mode="ink">
                <msink:context xmlns:msink="http://schemas.microsoft.com/ink/2010/main" type="inkWord" rotatedBoundingBox="13415,3510 13969,3531 13957,3833 13403,381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038.6298">8934 3061 904 0,'-9'4'332'0,"9"-4"-256"0,39 4-24 0,-10-4 72 16,1 3-80-16,21 1 8 15,0 0-32-15,5 0-64 16,-1 0 20-16,5-4-192 16,-5 0 120-16,9 0-400 15,0 0 280-15</inkml:trace>
          <inkml:trace contextRef="#ctx0" brushRef="#br0" timeOffset="11847.2108">8972 2823 704 0,'-26'-8'264'0,"26"8"-208"16,13-7-12-16,4-1 96 16,9 8-84-16,21-8-12 15,8 8-28-15,0-7-104 16,-4 7 52-16</inkml:trace>
        </inkml:traceGroup>
        <inkml:traceGroup>
          <inkml:annotationXML>
            <emma:emma xmlns:emma="http://www.w3.org/2003/04/emma" version="1.0">
              <emma:interpretation id="{6468824E-067E-43C8-9225-D19E5DD1133A}" emma:medium="tactile" emma:mode="ink">
                <msink:context xmlns:msink="http://schemas.microsoft.com/ink/2010/main" type="inkWord" rotatedBoundingBox="14708,3220 15551,3252 15523,3992 14680,395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509">10326 2902 1048 0,'-89'-23'388'0,"89"23"-300"0,-22-7-28 0,22 3 76 16,0 8-88-16,35-4-36 15,-6 0-12-15,31 0-48 16,-9 7 28-16,21 1-196 15,-12 0 120-15,-5 3-204 16,5 4 168-16</inkml:trace>
          <inkml:trace contextRef="#ctx0" brushRef="#br0" timeOffset="12328.34">10680 2512 704 0,'-22'-11'264'0,"22"11"-208"0,-30 4-12 16,9-4 96-1,4 7-84-15,-30 12 76 16,0 4-76-16,-16 30-20 0,12 0-24 0,-1 23 0 31,23-4-8-31,24-4 8 0,10-8-8 0,20-7-56 16,9-7 28-16,17-12-184 16,0-4 116-16</inkml:trace>
          <inkml:trace contextRef="#ctx0" brushRef="#br0" timeOffset="12733.4525">10765 3038 768 0,'-30'16'284'0,"30"-16"-220"0,-21 26-20 16,12-11 76-1,9-3-76-15,-4 10-20 16,4 5-12-16,4-5 12 15,9 5-12-15,17-8-20 16,4 0 0-16,17-15-24 0,4-1 20 0,1-10-4 16,-5 3 8-16,-21-15 32 15,-9 8-12-15,-25-8 100 32,-9 7-60-32,-26-3 56 0,1 0-64 0,-4 4-4 15,12 3-24-15,13-3-196 16,12 7 96-16</inkml:trace>
        </inkml:traceGroup>
        <inkml:traceGroup>
          <inkml:annotationXML>
            <emma:emma xmlns:emma="http://www.w3.org/2003/04/emma" version="1.0">
              <emma:interpretation id="{06102331-E1C5-4B74-B04C-95CDE23FA1B6}" emma:medium="tactile" emma:mode="ink">
                <msink:context xmlns:msink="http://schemas.microsoft.com/ink/2010/main" type="inkWord" rotatedBoundingBox="16378,2721 18649,2808 18585,4473 16314,438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135.5618">12387 2062 748 0,'-4'-34'276'0,"4"34"-216"0,-17-15-16 15,4 7 84 1,0 8-80-16,-17-4 44 15,5 8-56-15,-18 7 16 16,9 8-32-16,-21 19 0 16,17 8-12-16,-9 22 20 0,13 0-16 0,-9 42 32 15,9-1-28-15,0 31 40 16,8-15-32-16,5 19 4 16,8-19-16-16,5 8-24 15,21-16 4-15,-5-11-84 16,13-23 52-16,9-7-116 15,9-23 88-15,3-8-208 16,9-7 156-16</inkml:trace>
          <inkml:trace contextRef="#ctx0" brushRef="#br0" timeOffset="14133.865">12685 2660 540 0,'-4'-49'200'0,"4"34"-156"0,-9-4-12 0,5 7 116 15,8 12-88-15,-8-4 72 16,4 8-76-16,-4 19 12 16,0 3-36-16,-5 35-4 15,9-8-16-15,-8 15 0 16,8 4-4-16,-5-11 20 15,10-8-16-15,-5-12-48 16,4-3 20-16</inkml:trace>
          <inkml:trace contextRef="#ctx0" brushRef="#br0" timeOffset="14311.3062">13128 2940 976 0,'17'-4'360'0,"-17"4"-280"0,34 12-20 0,-21-12 44 16,8 3-68-16,9-6-172 15,8 3 72-15,18-8-280 16,3 4 196-16</inkml:trace>
          <inkml:trace contextRef="#ctx0" brushRef="#br0" timeOffset="14596.088">14146 2702 716 0,'-17'7'264'0,"17"-7"-204"0,-13 68-16 16,9-22 28-1,4-1-48-15,-9 31 0 16,5 3-16-16,-13 31 4 16,4 4-8-16,-12-5 84 15,8-14-44-15,-9-12 84 16,5-22-72-16,-9-12 80 0,9-15-80 16,-9-19-52-16,4 0-8 15,1-26-260-15,3-4 148 0</inkml:trace>
        </inkml:traceGroup>
        <inkml:traceGroup>
          <inkml:annotationXML>
            <emma:emma xmlns:emma="http://www.w3.org/2003/04/emma" version="1.0">
              <emma:interpretation id="{735B9D63-1F8D-4141-9E6F-9892432B490E}" emma:medium="tactile" emma:mode="ink">
                <msink:context xmlns:msink="http://schemas.microsoft.com/ink/2010/main" type="inkWord" rotatedBoundingBox="19013,3840 19833,3871 19810,4465 18990,4433"/>
              </emma:interpretation>
              <emma:one-of disjunction-type="recognition" id="oneOf9"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b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0866.1281">15287 3137 436 0,'-9'-4'160'16,"5"8"-124"-16,0-4-8 0,0 0 124 16,4 4-88-16,-5-4 80 15,5 0-84-15,-4 0 4 16,8 0-40-16,-4 0 40 15,0 0-36-15,5 0 20 16,-1 0-28-16,-4 0 16 16,0 0-20-16,0 3 28 15,0 1-28-15,0 0 20 16,0 0-20-16,0 0-24 16,0-1 0-16,0 1 4 15,4 0 4-15,0 3 16 16,1 1-8-16,-1 0-4 15,0 3 0-15,-4-3-4 0,9 3 0 0,-9 0 0 16,4 1 0-16,-4-1 16 16,0 4-8-16,0-4-12 15,0 5 0-15,0-5 4 16,0 4 0-16,0-4 8 16,4 5-4-1,1-1-20-15,-1 0 8 0,0-4 20 16,0-3-4-16,1 3-4 15,3-3 0-15,-8-1-4 16,4 1 0-16,-4-1 8 16,0 5-4-16,-4-5-4 15,0 1 4-15,0 7 4 16,-5-4-4-16,9-3-28 16,0 0 12-16,0-1 4 15,0 4 8-15,0-7-28 16,0 4 16-16,0-4 32 15,0 11-12-15,0-4 8 16,0 0-8-16,-8 1-40 16,8-1 16-16,-13 1-12 15,13 3 16-15,-9-8-8 16,-4 5 8-16,5-1 0 16,8 0 4-16,-9-3-36 15,9-1 24-15,-12-3-12 16,12 4 20-16,-9-1 8 15,5-7 4-15,-5 0-28 16,1 4 16-16,-5-4-20 0,13 4 16 16,-17 0-28-16,13-1 28 0,-13-3-4 15,13 0 12-15,-14-3 16 16,10 3-4-16,-5-4-12 16,5 4 4-16,-5-4 4 15,4 0 0-15,-12-3 0 16,17 11 0-16,-13-8 0 15,0 4 0-15,4-4 8 16,-8 0-4-16,8-3-4 16,0 7 4-16,-4-8 4 15,9 4-4-15,-5-3 24 16,9 7-16-16,-5-8-12 16,5 4-4-16,-5-7 4 15,9 7 0-15,-8-7 24 16,3 7-12-16,-3-3-20 15,8 3 0-15,-4-8 12 16,4 9 0-16,-5-9-12 16,10 5 4-16,-5-8 12 15,0 7-4-15,0-7-20 16,0 3 8-16,0-6 32 16,0 6-16-16,0-11-8 15,4 12-4-15,-4-12-4 16,8 16 0-16,-3-8 0 15,3 3 0-15,-8-3 8 0,9 8 0 16,-5-12 0-16,0 11 0 0,-4 1 8 16,0-1-4-16,-4-3 8 15,4 3-8-15,-4 0-20 16,8 5 8-16,-8-5 4 16,4 8 4-16,-9-4 0 15,18 8 0-15,-9-4-12 16,0 0 8-16,0 4 12 15,0 0-4-15,-9-1 16 16,9-3-12-16,0 8 16 16,-8 7-16-16,3-7-4 15,5 3 0-15,-8 4 4 16,-1 0-4-16,5-3 16 16,4 7-12-16,-8-4-20 15,8 4 4-15,-13-4 4 16,13 4 4-16,-9-8 16 15,9 4-8-15,-8-3 4 16,8-1-4-16,-9-3-8 16,5 3 4-16,-4-3-16 15,3 3 8-15,-7-4-4 16,7 1 0-16,-7 0 32 16,7 3-12-16,-8-3-20 15,9-1 0-15,-4 1 4 16,3-1 4-16,-7-3 0 15,7 4 0-15,-7-5 16 16,7 5-8-16,-7-8-12 16,7 4 0-16,-7-4 28 0,7 4-12 0,-7-1-40 15,7 1 16 1,-7-4 28-16,7 4-8 0,-3-4-8 16,8 4-4-16,-9-4 12 15,9 0-4-15,-8 0 32 16,8 0-20-16,-9-4-12 15,9 4-8-15,-8-4 12 16,8 8-4-16,-9-8-4 16,9 4 4-16,-8-4-24 15,8 1 12-15,-9-5 20 16,9 8-4-16,-8-8 4 16,8 5-4-16,-9-9-8 15,9 8 4-15,-4-7 4 16,4 7-4-16,-4-7-12 15,-1 7 4-15,-3-3 12 16,8 3-4-16,-4-4 8 16,4 4-8-16,-5-7-4 15,1 7 4-15,0-7-24 16,4 3 12-16,-4-7 4 16,8 8 4-16,-4-12 8 15,0 7-4-15,-4-7-20 16,4 8 8-16,0-12 4 15,4 12 4-15,0-12 8 16,0 8-4-16,1-11-4 16,-1 14 4-16,4-7-16 0,1 0 8 0,-5 4 4 15,5 4 0 1,-1-4 0-16,1 4 0 0,-5-5 0 16,0 9 0-1,5-8 0-15,-5 3 0 0,0 5 16 16,-4-1-8-16,0-3 4 15,9 3-4-15,-9-3 12 16,4 7-12-16,0-7 16 16,0 7-16-16,-4-4 32 15,0 8-24-15,0-7 32 16,9 7-32-16,-9-8-12 16,0 8-8-16,0-4-4 15,0 4 0-15,0-3 16 16,0 6-4-16,0-3-124 15,0 0 64-15</inkml:trace>
        </inkml:traceGroup>
        <inkml:traceGroup>
          <inkml:annotationXML>
            <emma:emma xmlns:emma="http://www.w3.org/2003/04/emma" version="1.0">
              <emma:interpretation id="{4732EDFF-8CAA-4D6C-95CE-8E8D5A0716C9}" emma:medium="tactile" emma:mode="ink">
                <msink:context xmlns:msink="http://schemas.microsoft.com/ink/2010/main" type="inkWord" rotatedBoundingBox="19122,3842 20564,3898 20538,4559 19097,450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983.1373">15755 3171 756 0,'0'0'280'15,"0"0"-216"-15,-4 19-20 0,4 0 56 16,4 7-64-16,-4 23 12 16,0 8-28-16,0 11 24 15,0-7-28-15,-4 3 12 16,4-7-16-16,-8-12-16 0,8-3 0 0,-9-4 20 16,9-8-8-16,0-7 16 15,0 0-16-15,0-12-136 16,0-3 72-16</inkml:trace>
          <inkml:trace contextRef="#ctx0" brushRef="#br0" timeOffset="18285.4863">14831 3413 548 0,'-4'-26'204'0,"4"26"-156"0,-8-23-16 0,-1 12 148 16,5 3-104-16,-13-11 40 15,8 11-68-15,-16-7 8 16,12 4-36-16,-13 11 44 16,9 0-36-16,-4 15-24 15,4 4-4-15,0 15-8 16,8 8 0-16,5-1 16 15,4 1-4-15,9-8-12 16,8 0 4-16,8-7 12 0,5-5-4 0,4-6-56 16,0-5 28-16,-4-4 28 15,0 1 0-15,-13-12 20 16,0 4-16-16,-13 0-48 16,0 8 24-16,-4-4 4 15,0 7 8-15,9 0 20 16,8 4-8-16,17-3 4 15,4 3-4-15,9-8 36 16,-4 5-20-16,-1-12 48 16,-8 4-40-16,-4-8 64 15,-8 0-56-15,-10-4 80 16,-3 5-68-16,-1-5-16 16,-8 4-24-16,0-15 8 15,0 12-12-15,0-8-20 16,0 7 4-16,0-7-12 15,13 7 8-15,-13-7-108 16,9 4 68-16,-1-4-200 16,5 3 144-16,8-3-280 15,-12 0 220-15</inkml:trace>
          <inkml:trace contextRef="#ctx0" brushRef="#br0" timeOffset="19296.1788">14895 3678 320 0,'0'-7'120'0,"0"7"-96"0,0-4-4 16,0 0 60-1,0 8-48-15,0-8 16 16,4 4-32-16,1-8 52 16,3 5-36-16,1-5 56 15,4 4-52-15,-1-7 56 0,1 7-56 0,-4-7 36 16,3 3-40-16,-3-7 16 16,-1 7-28-16,-3-7 16 15,-5 4-20-15,0-4-16 16,0 3-4-16,0-3 4 15,0 8 0-15,0-5-12 16,0 9 8-16,0-1 12 16,8 4-4-16,-4-4-152 15,5 8 80-15</inkml:trace>
          <inkml:trace contextRef="#ctx0" brushRef="#br0" timeOffset="19761.0529">15692 3235 612 0,'-9'-15'228'0,"9"15"-180"0,9-7-12 0,-9 3 88 15,12 4-76-15,5-4 32 16,5 0-44-16,-1-3 12 15,9 3-28-15,4-4 44 16,4 4-36-16,5-7 28 16,-1 7-28-16,-3 1-28 15,-5 3 0-15,-5 7 36 16,-7 8-24-16,-14 4 60 16,-8 0-40-16,-21 15 28 15,12 0-32-15,-20 0-8 16,16-3-12-16,-8-5-140 15,12 1 76-15</inkml:trace>
        </inkml:traceGroup>
      </inkml:traceGroup>
    </inkml:traceGroup>
    <inkml:traceGroup>
      <inkml:annotationXML>
        <emma:emma xmlns:emma="http://www.w3.org/2003/04/emma" version="1.0">
          <emma:interpretation id="{655AE0EB-81A8-4177-83B0-D3D11993AF9F}" emma:medium="tactile" emma:mode="ink">
            <msink:context xmlns:msink="http://schemas.microsoft.com/ink/2010/main" type="paragraph" rotatedBoundingBox="4066,5159 13790,5202 13768,10106 4045,10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56719-72AB-456E-BF22-8C43B4F71747}" emma:medium="tactile" emma:mode="ink">
              <msink:context xmlns:msink="http://schemas.microsoft.com/ink/2010/main" type="line" rotatedBoundingBox="4066,5159 13790,5202 13779,7654 4056,7612"/>
            </emma:interpretation>
          </emma:emma>
        </inkml:annotationXML>
        <inkml:traceGroup>
          <inkml:annotationXML>
            <emma:emma xmlns:emma="http://www.w3.org/2003/04/emma" version="1.0">
              <emma:interpretation id="{79AFEC92-82D8-4C2D-A981-04F1411CD947}" emma:medium="tactile" emma:mode="ink">
                <msink:context xmlns:msink="http://schemas.microsoft.com/ink/2010/main" type="inkWord" rotatedBoundingBox="4063,5930 4779,5933 4775,6696 4060,6693"/>
              </emma:interpretation>
            </emma:emma>
          </inkml:annotationXML>
          <inkml:trace contextRef="#ctx0" brushRef="#br0" timeOffset="24531.2917">89 5381 424 0,'13'-19'156'0,"-9"12"-120"0,1-8-8 0,3 3 132 16,-4 5-92-16,-4-12 124 16,0 8-112-16,-4-12 68 15,-4 8-88-15,-5-4 56 16,0 4-64-16,-21 3 16 16,4 8-40-16,-17-3 8 15,5 7-20-15,-14 0-16 16,14 7-4-16,-5 9 4 15,9 3 0-15,-1 11 0 16,10-4 0-16,-6 24 0 16,14-5 0-16,0 12 16 15,8-4-8-15,5 11 4 16,12-11-4-16,4-4-24 16,9 0 8-16,17-3 12 15,5 3 0-15,25-7 24 16,8-8-16-16,-4-8-32 15,0-11 12-15,-8 1-96 16,0-5 56-16,-18-11-152 16,-12 0 112-16,-4 0-508 15,-1 7 332-15</inkml:trace>
          <inkml:trace contextRef="#ctx0" brushRef="#br0" timeOffset="24758.7575">-341 5673 1008 0,'-25'-15'372'0,"25"15"-288"0,4 0-24 0,0 0 72 15,0 0-84-15,9 0 44 16,9 0-56-16,16 0 0 16,13 0-24-16,21 0 12 15,-8 0-16-15,9 7-144 16,-14 1 72-16,9-8-176 15,-12 4 136-15,16-4-524 16,-8 0 352-16</inkml:trace>
        </inkml:traceGroup>
        <inkml:traceGroup>
          <inkml:annotationXML>
            <emma:emma xmlns:emma="http://www.w3.org/2003/04/emma" version="1.0">
              <emma:interpretation id="{7514BC2D-6A49-4309-8C52-31285D1788B6}" emma:medium="tactile" emma:mode="ink">
                <msink:context xmlns:msink="http://schemas.microsoft.com/ink/2010/main" type="inkWord" rotatedBoundingBox="5940,6306 6221,6307 6220,6473 5939,647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581.9916">1469 5718 996 0,'-8'0'368'0,"8"0"-284"0,17 8-24 0,0-8 56 16,4 4-76-16,17-4-72 16,9 0 16-16,21 0-456 15,5 7 260-15</inkml:trace>
          <inkml:trace contextRef="#ctx0" brushRef="#br0" timeOffset="25451.8095">1541 5578 1132 0,'-4'-7'420'0,"4"7"-328"0,9 0-24 0,-5 0-28 15,9 7-36-15,4-3-168 16,8 4 88-16,5-1-472 16,4 4 304-16</inkml:trace>
        </inkml:traceGroup>
        <inkml:traceGroup>
          <inkml:annotationXML>
            <emma:emma xmlns:emma="http://www.w3.org/2003/04/emma" version="1.0">
              <emma:interpretation id="{F9046868-86BA-4D38-9FD0-7FABB82F357F}" emma:medium="tactile" emma:mode="ink">
                <msink:context xmlns:msink="http://schemas.microsoft.com/ink/2010/main" type="inkWord" rotatedBoundingBox="7269,5173 8522,5179 8512,7489 7258,748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444.285">3275 5608 924 0,'-26'-22'340'0,"26"22"-260"16,26-4-28-16,-5-4 64 16,4 8-76-16,18-3 44 15,-5-1-48-15,22-4-196 16,4 8 88-16,17-4-260 16,-5 8 188-16</inkml:trace>
          <inkml:trace contextRef="#ctx0" brushRef="#br0" timeOffset="26227.7087">4028 5139 320 0,'9'-23'120'0,"-9"23"-96"0,4-11-4 16,-8 3 68-1,4 8-52-15,-5-7 92 16,1-1-72-16,-17-3 68 16,0 3-68-16,-22 1 4 0,-4 3-36 0,-17 4 4 15,5 4-16 1,-9 3 0-16,12 5-4 0,-12 7 36 15,17 3-20-15,-13 20 76 16,17 7-56-16,5 23 40 16,12 0-48-16,17 4-12 15,13-12-12-15,17 4-20 16,4-15 4-16,9 4 28 16,4-15-12-16,9-4-40 15,4-4 16-15,4-12-76 16,0 1 48-16</inkml:trace>
          <inkml:trace contextRef="#ctx0" brushRef="#br0" timeOffset="29469.0768">3138 4454 560 0,'-42'-15'208'0,"25"15"-164"0,-9 4-8 0,9-1 120 16,4 13-92-16,-21 18 52 15,9 7-68-15,-5 46 28 16,4 8-44-16,-8 60 0 16,9 0-20-16,-9 42 36 15,12-15-24-15,14 18-56 16,8-25 16-16,34-1-68 16,13-27 48-16,63 9-44 15,14-24 44-15,68 0-156 16,8-14 108-16,81-8-416 0</inkml:trace>
        </inkml:traceGroup>
        <inkml:traceGroup>
          <inkml:annotationXML>
            <emma:emma xmlns:emma="http://www.w3.org/2003/04/emma" version="1.0">
              <emma:interpretation id="{8F267455-395D-4183-BEC9-FA5E674CE32F}" emma:medium="tactile" emma:mode="ink">
                <msink:context xmlns:msink="http://schemas.microsoft.com/ink/2010/main" type="inkWord" rotatedBoundingBox="9163,5353 12015,5365 12008,6963 9156,695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927.0696">4697 5552 892 0,'-17'-12'332'0,"17"12"-260"0,4 0-20 0,-4 0 64 15,13 4-76 1,0 0-8-16,8 7-20 16,4-3 24-16,5 3-20 0,21-3-224 15,5-1 112-15</inkml:trace>
          <inkml:trace contextRef="#ctx0" brushRef="#br0" timeOffset="27233.9446">5659 5317 580 0,'0'0'216'0,"0"0"-168"0,13 42-12 16,-9-12 84-1,5 0-72-15,-5 23 24 16,0 8-40-16,-12 22-4 16,-1 0-16-16,-12 12 12 15,4-8-16-15,-13-4 156 16,4-11-92-16,-8-15 88 16,0-12-96-16,-8-11-16 15,3-7-28-15,-3-16-32 16,-1-3 4-16,5-27-340 0,17 0 192 15</inkml:trace>
          <inkml:trace contextRef="#ctx0" brushRef="#br0" timeOffset="27356.7675">5702 5014 944 0,'-9'-30'352'0,"9"30"-276"0,47 0-20 0,-26 4-320 16,1 7 132-16</inkml:trace>
          <inkml:trace contextRef="#ctx0" brushRef="#br0" timeOffset="27744.433">6809 4802 840 0,'21'31'312'0,"-21"-31"-244"0,9 60-16 15,-9-30-4 1,0-3-36-16,-5 15 12 16,1-1-12-16,-9 5 36 15,1-5-24-15,-10-7 32 16,5-3-32-16,-8-16 48 15,3-8-40-15,-3-22 20 0,8 0-32 16,0-19-8-16,4 0-8 0,9-19-16 16,8 4 8-16,13-35-16 15,4 16 12-15,13-7-24 16,9 18 20-16,34 8 32 16,4 18-12-16,21 16 36 15,-9 15-28-15,1 15-32 16,-9 12 8-16,9-1-168 15,-9 5 100-15</inkml:trace>
          <inkml:trace contextRef="#ctx0" brushRef="#br0" timeOffset="28030.1059">6170 5586 976 0,'-64'-4'360'0,"64"4"-280"0,-8 8-20 16,12-12 108 0,5 4-104-16,33-8 28 15,13 4-56-15,52-15-4 16,12 4-20-16,43-7 20 15,4 3-20-15,0 4-240 0,-13 3 120 16,-8 5-184-16,-21-1 164 0,-22 8-436 16,-21 4 316-16</inkml:trace>
          <inkml:trace contextRef="#ctx0" brushRef="#br0" timeOffset="28530.4372">6464 5745 984 0,'-77'4'368'0,"77"-4"-288"0,-68 41-20 0,34-7 20 15,13 0-56-15,-9 15-12 16,9 4-4-16,4 0-8 15,17-7 0-15,8-8-12 16,13-4 8-16,18-11-32 16,8-8 20-16,12-12-100 15,-3 1 64-15,3-19-12 16,-8 4 40-16,-12-20 40 16,3 5-8-16,-20-4 60 15,-5 7-36-15,-13 4 124 16,4 11-84-16,1 16-24 15,-5 7-32-15,13 12-16 16,4-1 4-16,31-3 48 0,3 0-28 0,34-12-20 16,9 0-4-1,-13-18 0-15,-12 3 0 0,-22-26 32 16,-9 3-16-16,-29-26 32 16,-13 4-32-16,-34-12 12 15,0 12-16-15,-13 0-88 16,5 11 44-16,3 12-412 15,18 11 244-15</inkml:trace>
        </inkml:traceGroup>
        <inkml:traceGroup>
          <inkml:annotationXML>
            <emma:emma xmlns:emma="http://www.w3.org/2003/04/emma" version="1.0">
              <emma:interpretation id="{831634BD-56B6-4478-9518-BF161D52289B}" emma:medium="tactile" emma:mode="ink">
                <msink:context xmlns:msink="http://schemas.microsoft.com/ink/2010/main" type="inkWord" rotatedBoundingBox="12698,5465 13789,5470 13779,7654 12689,7650"/>
              </emma:interpretation>
              <emma:one-of disjunction-type="recognition" id="oneOf14">
                <emma:interpretation id="interp18" emma:lang="" emma:confidence="1">
                  <emma:literal>,</emma:literal>
                </emma:interpretation>
                <emma:interpretation id="interp19" emma:lang="" emma:confidence="0">
                  <emma:literal>)</emma:literal>
                </emma:interpretation>
                <emma:interpretation id="interp20" emma:lang="" emma:confidence="0">
                  <emma:literal>'</emma:literal>
                </emma:interpretation>
                <emma:interpretation id="interp21" emma:lang="" emma:confidence="0">
                  <emma:literal>}</emma:literal>
                </emma:interpretation>
                <emma:interpretation id="interp22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9799.5259">9168 4734 892 0,'68'46'332'0,"-68"-46"-260"0,43 124-20 0,-31-44 28 15,1 11-56-15,-9 72 32 0,-16 18-28 16,-27 43-96-16,-50-9 36 16,-35 5-96-16,-16 3 72 15,-60-30-76-15,-34 27 72 0,-26-20-524 16</inkml:trace>
        </inkml:traceGroup>
      </inkml:traceGroup>
      <inkml:traceGroup>
        <inkml:annotationXML>
          <emma:emma xmlns:emma="http://www.w3.org/2003/04/emma" version="1.0">
            <emma:interpretation id="{540DB57D-3BCD-4742-91B3-4D790D8963F6}" emma:medium="tactile" emma:mode="ink">
              <msink:context xmlns:msink="http://schemas.microsoft.com/ink/2010/main" type="line" rotatedBoundingBox="6921,8005 13368,7786 13445,10053 6998,10272"/>
            </emma:interpretation>
          </emma:emma>
        </inkml:annotationXML>
        <inkml:traceGroup>
          <inkml:annotationXML>
            <emma:emma xmlns:emma="http://www.w3.org/2003/04/emma" version="1.0">
              <emma:interpretation id="{F7801E0B-DFD4-4964-A77A-D0E4B1D2ADE4}" emma:medium="tactile" emma:mode="ink">
                <msink:context xmlns:msink="http://schemas.microsoft.com/ink/2010/main" type="inkWord" rotatedBoundingBox="6935,8421 9212,8344 9238,9132 6962,921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099.5003">4284 8182 540 0,'0'-3'200'0,"0"3"-156"0,4 0-12 16,-4 0 96-1,0 0-76-15,0 0 76 16,8 0-72-16,-8 0 4 0,9 0-36 0,-5 0-4 15,-4 0-12-15,9 0 20 16,-9 0-16-16,8 0 12 16,-8 0-12-16,13 0 20 15,-4 0-20-15,3 0 32 16,10 0-28-16,3-4 4 16,1 4-12-16,4-4 12 15,-1 0-12-15,10 0-4 16,-14 4 0-16,14-3-4 15,-5 6 0-15,-9-3 0 16,1 0 0-16,-5 0 8 16,-4 0-4-16,-4 0-12 15,-5 0 4-15,1 0 28 16,-5 0-12-16,-4 0-12 16,0 0-4-16,0 0-148 15,0 0 84-15,0 0-236 16,0 0 172-16</inkml:trace>
          <inkml:trace contextRef="#ctx0" brushRef="#br0" timeOffset="43373.3435">2764 7834 444 0,'12'-19'164'0,"-12"19"-124"0,17-4-16 16,-12 12 96 0,3 0-72-16,5 18 60 15,0 8-64-15,-1 15 84 16,5 8-72-16,-8-4 16 16,4 4-40-16,-9-4 12 15,0-8-24-15,-12 4 72 0,-1-3-56 16,-12-1 40-16,4-7-44 0,-13-8 24 15,9-3-28-15,-13-12 0 16,8 0-16-16,-12-19 12 16,4-3-16-16,-9-16 4 15,9 0-4-15,-4-14 4 16,12 6-8-16,5-14 8 16,8 7-8-16,9-23-28 15,12 5 12-15,14-20-12 16,3 12 12-16,9-4-20 15,0 18 20-15,5 5-4 16,-9 18 8-16,-1 5 16 16,-7 10-4-16,3 12 16 15,1 8-12-15,-1 7 4 16,-3 12-4-16,3 7 4 16,1 0-8-16,16-4 8 15,5-4-8-15,21-14 16 16,0 3-12-16,5-11 16 15,-9 0-16-15,-9-12 16 16,-4 4-16-16,-8-19 4 16,-5 5-4-16,-8-20 28 15,0 7-20-15,-5-6-4 16,1 6-8-16,-5-3-4 16,0 8 0-16,-4-1 0 0,0 12 0 15,-4-4-88-15,0 8 48 0,-5-1-152 16,1 9 108-16,-5-1-208 15,0 4 164-15</inkml:trace>
          <inkml:trace contextRef="#ctx0" brushRef="#br0" timeOffset="45594.4178">4156 8375 612 0,'4'0'228'0,"-4"0"-180"0,13-3-12 0,-13-1 80 16,0 8-72-16,0-4 80 15,9 0-72-15,-5 0 8 16,-4 0-36-16,8 0 40 16,1 0-36-16,4-8 12 15,4 8-24-15,8-4 20 16,5 0-24-16,8-3 24 15,5 3-24-15,-1-3 32 16,1 7-28-16,-13-4-12 16,0 8-8-16,-9-4 12 15,0 3-4-15,-12-3 24 16,-9 4-16-16,0-4 32 16,0 0-28-16,0-4-156 15,8 4 76-15,-8-7-232 16,0 7 168-16</inkml:trace>
        </inkml:traceGroup>
        <inkml:traceGroup>
          <inkml:annotationXML>
            <emma:emma xmlns:emma="http://www.w3.org/2003/04/emma" version="1.0">
              <emma:interpretation id="{200F175A-33C7-4D59-9138-1D3203DC0547}" emma:medium="tactile" emma:mode="ink">
                <msink:context xmlns:msink="http://schemas.microsoft.com/ink/2010/main" type="inkWord" rotatedBoundingBox="10064,7898 13368,7786 13445,10053 10141,1016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6994.9719">5634 8220 1016 0,'-13'-7'376'0,"13"7"-292"0,42-4-20 0,-8 0 60 16,9 4-80-16,29-4 52 16,-8 8-56-16,17-8-4 15,-4 4-20-15,12-4-100 16,-4 4 48-16,1 0-192 15,-10 8 128-15</inkml:trace>
          <inkml:trace contextRef="#ctx0" brushRef="#br0" timeOffset="46780.7103">6030 7849 684 0,'12'-22'252'0,"-3"14"-192"0,-9 0-20 0,0 5 100 15,4 3-84-15,-4-8 40 16,4 8-56-16,-8-4-16 15,4 8-12-15,-13 0-28 16,5 3 8-16,-18 9 12 16,1 2 0-16,-18 17-28 15,5-1 12-15,-13 11 76 16,8 4-36-16,-4 0 52 16,13 1-44-16,17 3 0 15,13-4-24-15,25 8 12 16,5-4-16-16,29 0 16 15,-4-4-16-15,9-8 16 16,-9-10-16-16,-4-16-116 16,-5-4 56-16,-3-11-236 15,-5-4 164-15</inkml:trace>
          <inkml:trace contextRef="#ctx0" brushRef="#br0" timeOffset="47276.8336">6511 8387 808 0,'-51'26'300'0,"51"-26"-232"0,-43 68-20 16,26-41 88 0,9 11-84-16,-1 0 16 15,9-4-44-15,13-4-4 16,4 0-12-16,17-15 12 0,8 0-12 16,5-11 16-16,-4-8-16 0,-9-7-12 15,0 0 0-15,-13-16 4 16,-4 5 0-16,-17-16 0 15,-4 7 0-15,-17-3-20 16,0 12 12-16,-9 3-12 16,4 7 8-16</inkml:trace>
          <inkml:trace contextRef="#ctx0" brushRef="#br0" timeOffset="50309.6996">7026 8239 624 0,'-34'0'228'0,"34"0"-176"0,-13 0-16 0,5 0 192 16,8 0-132-16,0 0 96 15,0 0-112-15,0 0 0 16,4 0-48-16,9 0-40 16,4 0 4-16,13 0 16 15,8 0-4-15,21-4 24 16,5 4-20-16,47-7-12 16,4 3-4-16,55-7 20 15,-4-1-8-15,26-3 32 16,-17 8-24-16,3-9 4 15,-28 5-12-15,-10-4 12 0,-29 4-12 16,-26-1 4-16,-17 8-4 0,-30-3 20 16,-12 3-16-16,-22 0-136 15,-4 4 68-15,-13 4-376 16,1 7 240-16</inkml:trace>
          <inkml:trace contextRef="#ctx0" brushRef="#br0" timeOffset="49003.3211">7320 7592 236 0,'8'-11'88'16,"-8"7"-68"-16,13-15-4 0,-13 11 200 16,0 8-120-16,0-4 52 15,0 4-88-15,0-3 16 16,0 6-44-16,-13-3 16 15,9 4-28-15,-13 4 88 16,9 11-60-16,-18 3 32 16,9 1-48-16,0 7 8 15,4 1-24-15,9 10-8 16,4-7-4-16,0-3 12 16,8-1-8-16,5-11-4 0,8-4 0 15,5-15-40-15,-9-4 20 16,4-11-40-16,1 0 36 15,-1-12-20-15,0 5 24 0,1-12 0 16,-1 7 8-16,-17 1 52 16,5 11-24-16,-5-1 68 15,4 13-48-15,-8 6 20 16,5 5-40-16,3 11-16 16,13 4-8-16,9-1 20 15,9 5-8-15,12-12 4 16,8 0-4-16,5-15 20 15,0 0-16-15,-13-15 4 16,-4 4-8-16,-13-12 20 16,-8 4-16-16,-14-11 40 15,1 7-28-15,-13-15 56 16,4 4-44-16,-8-11-44 16,0 7 4-16,0-4-20 15,4 8 12-15,0 4-36 16,8 7 28-16,1 8-224 15,3 11 136-15,5 8-412 16,-4 4 292-16</inkml:trace>
          <inkml:trace contextRef="#ctx0" brushRef="#br0" timeOffset="50878.9498">7524 8663 696 0,'-13'-4'256'0,"13"4"-196"0,0 0-20 0,0 4 136 16,5 0-104-16,-5 3 68 16,8 5-80-16,1 10 28 15,-1 5-52-15,-3 7 16 16,-1 8-32-16,9 7 16 16,-9 8-20-16,4 22 52 15,5-7-36-15,-4 0 4 16,-1-8-24-16,-4-7 0 15,5-11-4-15,-9-16-324 16,4-4 172-16</inkml:trace>
          <inkml:trace contextRef="#ctx0" brushRef="#br0" timeOffset="50642.8223">7771 8610 612 0,'-34'0'228'15,"34"0"-180"-15,13 0-12 0,0-8 52 16,8 8-56-16,17-7 84 16,5-4-64-16,4 3-8 15,0 8-28-15,4 4-12 16,0 3 0-16,-9 5 12 16,1-1-8-16,-18 0 112 15,-7 5-68-15,-18-5 52 16,-5 4-64-16,-16-4 16 15,4 5-36-15,-9-5-44 0,5 0 12 0,-13-7-288 16,17 4 164-16</inkml:trace>
          <inkml:trace contextRef="#ctx0" brushRef="#br0" timeOffset="49486.8647">8218 7656 800 0,'30'-15'296'0,"-30"15"-232"0,47-7-16 15,-21 7 152 1,-1 7-120-16,5 4 64 16,4 5-84-16,-13 14 28 15,-4 4-52-15,-17 4-20 16,-4 0-8-16,-26-4 8 16,-4 0-8-16,-17-8-72 15,4 1 32-15,-4-20-128 0,9 1 88 0,3-27-280 16,18-4 192-16</inkml:trace>
          <inkml:trace contextRef="#ctx0" brushRef="#br0" timeOffset="49282.0623">8231 7588 540 0,'-13'4'200'0,"13"-4"-156"0,-21 26-12 0,13 1 140 15,3 3-100-15,-3 31 24 16,8 7-56-16,-9 8 0 16,9-8-24-16,-4-4 20 15,8-11-24-15,-4-8 12 16,0-7-12-16,0-11-8 15,0-5 0-15,0-14-104 16,0 0 56-16,0-16-316 16,0 4 200-16</inkml:trace>
          <inkml:trace contextRef="#ctx0" brushRef="#br0" timeOffset="49770.3837">8521 7073 780 0,'34'-11'288'0,"-34"11"-224"0,21 0-20 0,-8 0 40 16,0 4-56-16,-5 11 16 15,5 0-28-15,-13 4 28 16,4 7-28-16,-8 5 64 16,0-5-44-16,-5 1 36 15,9-1-40-15,-13-11 8 16,9 0-24-16,13-7 0 15,8-4-8-15,8-8-112 16,5-4 56-16,4 8-676 16,4 8 400-16</inkml:trace>
        </inkml:traceGroup>
      </inkml:traceGroup>
    </inkml:traceGroup>
    <inkml:traceGroup>
      <inkml:annotationXML>
        <emma:emma xmlns:emma="http://www.w3.org/2003/04/emma" version="1.0">
          <emma:interpretation id="{73F56BDC-CAB5-4B31-9C2C-4BA385A50FB9}" emma:medium="tactile" emma:mode="ink">
            <msink:context xmlns:msink="http://schemas.microsoft.com/ink/2010/main" type="paragraph" rotatedBoundingBox="4739,10523 17831,10881 17792,12318 4700,11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F43CE8-FC4C-4B2E-8F2F-32717025D937}" emma:medium="tactile" emma:mode="ink">
              <msink:context xmlns:msink="http://schemas.microsoft.com/ink/2010/main" type="line" rotatedBoundingBox="4739,10523 17831,10881 17792,12318 4700,11961"/>
            </emma:interpretation>
          </emma:emma>
        </inkml:annotationXML>
        <inkml:traceGroup>
          <inkml:annotationXML>
            <emma:emma xmlns:emma="http://www.w3.org/2003/04/emma" version="1.0">
              <emma:interpretation id="{84FE8390-82FD-479A-82D8-EC4BE0C6E258}" emma:medium="tactile" emma:mode="ink">
                <msink:context xmlns:msink="http://schemas.microsoft.com/ink/2010/main" type="inkWord" rotatedBoundingBox="4733,10750 5558,10773 5536,11552 4711,1152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7919.9496">272 10086 372 0,'13'-11'140'0,"-13"11"-112"0,64-19-4 0,-17 11 20 16,4 8-28-16,26-7 84 16,8 3-56-16,0-4 92 15,-4 8-76-15,4 4 88 16,-8 4-88-16,-13 3 76 15,-13 8-76-15,-34 0 108 16,-9 4-92-16,-29-1 4 16,0 5-44-16,-18-4-8 0,10-1-16 15,-14-6-272-15,9-1 144 0</inkml:trace>
          <inkml:trace contextRef="#ctx0" brushRef="#br0" timeOffset="58135.4703">281 10120 788 0,'-21'-3'292'0,"21"3"-228"0,4 3-16 0,-4 1 228 15,0 4-160-15,0 7 68 16,0 8-108-16,0 22 36 16,0 12-68-16,-4 15-4 15,4 3-24-15,-9 5-12 16,5-8 0-16,-5-4-112 15,9-11 60-15,-4-4-348 16,8-8 216-16</inkml:trace>
        </inkml:traceGroup>
        <inkml:traceGroup>
          <inkml:annotationXML>
            <emma:emma xmlns:emma="http://www.w3.org/2003/04/emma" version="1.0">
              <emma:interpretation id="{3CDC8EF0-7D3C-4E21-9BE5-76436FDAF0E7}" emma:medium="tactile" emma:mode="ink">
                <msink:context xmlns:msink="http://schemas.microsoft.com/ink/2010/main" type="inkWord" rotatedBoundingBox="6693,11191 6906,11197 6897,11524 6684,1151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8685.4459">2206 10779 1008 0,'0'4'372'0,"0"-4"-288"0,38-4-24 16,-4 0-24-16,9 4-32 16</inkml:trace>
          <inkml:trace contextRef="#ctx0" brushRef="#br0" timeOffset="58558.657">2333 10518 808 0,'-17'-12'300'0,"17"12"-232"0,13-11-20 16,0 3 44-1,4-3-60-15,13 4-56 16,8-1 12-16</inkml:trace>
        </inkml:traceGroup>
        <inkml:traceGroup>
          <inkml:annotationXML>
            <emma:emma xmlns:emma="http://www.w3.org/2003/04/emma" version="1.0">
              <emma:interpretation id="{5CBA15D9-DE5F-4220-A94F-3A75B3E8C20F}" emma:medium="tactile" emma:mode="ink">
                <msink:context xmlns:msink="http://schemas.microsoft.com/ink/2010/main" type="inkWord" rotatedBoundingBox="8118,10616 11955,10720 11931,11594 8094,1148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8954.1609">4084 10518 652 0,'0'-31'244'0,"0"31"-192"0,-30-26-12 0,8 15 156 16,10 7-116-16,-39 4 80 15,8 4-92-15,-25 15 36 16,4 3-64-16,0 12 24 16,13 0-36-16,13 0-16 15,16 4-8-15,22-11-48 16,17-1 24-16,47-11-268 16,9-3 160-16</inkml:trace>
          <inkml:trace contextRef="#ctx0" brushRef="#br0" timeOffset="59182.2674">4701 10540 684 0,'-30'-22'252'0,"30"22"-192"0,-72 7-20 16,29 1 304-1,13 3-196-15,-33 8 80 16,24 0-132-16,5 4-76 16,17 0-16-16,26-1-8 15,12-3 4-15,30-7-12 0,-8-1 8 0,8-11-216 16,0 0 120-16,-9-8-76 15,-12 1 104-15,-13-12 40 16,-12 7 24-16,-10-6-12 16,-12 2 12-16,-4-3 12 15,-9 4 0-15,9 0-144 16,8 8 76-16</inkml:trace>
          <inkml:trace contextRef="#ctx0" brushRef="#br0" timeOffset="59424.9123">4991 10124 612 0,'-34'-23'228'0,"34"23"-180"0,-30 8-12 0,13 0 148 16,12 7-108-16,-12 15 68 15,13 4-84-15,-13 30-24 16,17 4-24-16,0 16-12 15,0-5 4-15,-13-11 4 16,26-15-4-16,-13-3-80 16,0-16 40-16,0-12-240 15,0-3 152-15,0-19-280 16,9-4 228-16</inkml:trace>
          <inkml:trace contextRef="#ctx0" brushRef="#br0" timeOffset="59647.0037">5374 9942 840 0,'-17'-15'312'0,"17"15"-244"0,0 42-16 0,-13-16 192 15,13 1-144-15,-13 18 80 16,0 5-104-16,-4 33-4 16,5 4-48-16,-1 15-12 15,4-11-8-15,1-8-4 16,8-15 0-16,0-15-12 15,0-7 8-15,-9-16-260 16,9-4 144-16,-4-18-272 16,8-4 224-16</inkml:trace>
          <inkml:trace contextRef="#ctx0" brushRef="#br0" timeOffset="59788.8814">5689 10086 1204 0,'-30'-7'448'0,"30"7"-348"0,-21 7-32 16,12-3-44-1,1 0-28-15</inkml:trace>
          <inkml:trace contextRef="#ctx0" brushRef="#br0" timeOffset="59975.8774">5770 10438 1300 0,'-81'53'480'0,"81"-53"-372"0,-47 65-32 0,30-43 256 16,9 1-196-16,-1 0-60 15,9 3-56-15,13-7-232 16,12 0 116-16,9-11-712 16,18-1 452-16</inkml:trace>
          <inkml:trace contextRef="#ctx0" brushRef="#br0" timeOffset="60233.0617">6289 10325 652 0,'5'-15'244'0,"-5"15"-192"0,-26 0-12 0,9 3-4 15,13 5-28-15,-26 7 40 16,9 8-24-16,-9 11-12 15,9 0-8-15,8 11-24 16,0 1 12-16,13-1 4 16,4 1 4-16,9-5 0 15,4-10 0-15,0-1 32 16,0-4-16-16,-13-7 100 16,-4 0-64-16,-12-4 84 15,3-3-80-15,-12-9-20 0,4 5-20 16,-9-19-260-16,9 11 132 0</inkml:trace>
          <inkml:trace contextRef="#ctx0" brushRef="#br0" timeOffset="60563.1112">6464 10646 1224 0,'-77'53'456'0,"77"-53"-356"0,-30 23-28 15,22-12-48 1,8 1-28-16,4-5 12 16,9 5-4-16,17-12-444 15,8 4 244-15</inkml:trace>
          <inkml:trace contextRef="#ctx0" brushRef="#br0" timeOffset="60452.772">6515 10154 1256 0,'-38'-15'464'0,"38"15"-360"0,-22-4-28 0,18 1-192 16,4 6 48-16</inkml:trace>
          <inkml:trace contextRef="#ctx0" brushRef="#br0" timeOffset="61135.1093">6890 10484 820 0,'-26'22'304'0,"26"-22"-236"0,-25 53-20 0,16-30 28 15,5-4-52-15,-5 8 32 16,9 3-28-16,5-4-16 16,7-11-8-16,5 4-128 15,9-11 68-15,0-1-276 16,-1 1 184-16,-4-16-128 15,-4 1 160-15,-12-20-68 16,-5 5 108-16,-17-20 56 16,4 4 16-16,-4-3 324 15,4-1-172-15,9 8 24 16,8 4-100-16,13 7 20 16,4 12-52-16,18 3 52 15,-1 8-56-15,5 4 44 16,-1 0-44-16,-8 11 24 15,-4 4-32-15,-13-4 80 16,0 4-60-16,-13 3 20 16,-4-3-36-16,-8 12 56 15,-1-5-48-15,-8 1-16 16,9-1-16-16,4-3-20 16,4-4 8-16,8-4 28 15,9 4-12-15,0-19-4 16,4 7-4-16,1-14-24 0,-1-5 12 15,-4-3-32-15,0 0 24 0,-4-11-48 16,0 7 36-16,-5-15-20 16,5 11 28-1,-9-15-16-15,5 15 20 0,-5 4 28 16,0 16-8-16,-4 3 176 16,4 15-96-16,-4 11 148 15,9 5-132-15,-1 3 48 16,5 0-88-16,0 0-24 15,0-8-24-15,-5-7-320 16,5 4 172-16</inkml:trace>
        </inkml:traceGroup>
        <inkml:traceGroup>
          <inkml:annotationXML>
            <emma:emma xmlns:emma="http://www.w3.org/2003/04/emma" version="1.0">
              <emma:interpretation id="{AC82C6BE-3053-4224-B817-C56FA62FEBE5}" emma:medium="tactile" emma:mode="ink">
                <msink:context xmlns:msink="http://schemas.microsoft.com/ink/2010/main" type="inkWord" rotatedBoundingBox="13102,10850 17828,10979 17792,12318 13066,12189"/>
              </emma:interpretation>
              <emma:one-of disjunction-type="recognition" id="oneOf20">
                <emma:interpretation id="interp28" emma:lang="" emma:confidence="0">
                  <emma:literal>frequent</emma:literal>
                </emma:interpretation>
                <emma:interpretation id="interp29" emma:lang="" emma:confidence="0">
                  <emma:literal>frequency</emma:literal>
                </emma:interpretation>
                <emma:interpretation id="interp30" emma:lang="" emma:confidence="0">
                  <emma:literal>frequents</emma:literal>
                </emma:interpretation>
                <emma:interpretation id="interp31" emma:lang="" emma:confidence="0">
                  <emma:literal>prequels</emma:literal>
                </emma:interpretation>
                <emma:interpretation id="interp32" emma:lang="" emma:confidence="0">
                  <emma:literal>prequel</emma:literal>
                </emma:interpretation>
              </emma:one-of>
            </emma:emma>
          </inkml:annotationXML>
          <inkml:trace contextRef="#ctx0" brushRef="#br0" timeOffset="63850.979">8619 10287 676 0,'12'-42'248'0,"-12"42"-192"0,39-34-16 0,-22 19-12 15,4 7-24-15,5-18-12 16,-1 11 4-16,1-4 4 15,-5 11 0-15,-17 8 44 16,0 8-24-16,-21 34 36 16,5 18-32-16,-18 46-12 15,0-4-8-15,0 27-24 16,9-12 12-16,8 4-4 16,9-15 4-16,8-11 16 15,5-19-4-15,8-19-12 16,4-16 4-16,-4-18-172 15,0-12 96-15,-8-26 20 0,-5-8 40 16,-13-30 56-16,5 0-24 16,-17-22 68-16,0 7-44 15,-9-20 108-15,8 17-84 0,5-13 116 16,9 16-100-16,12 0 84 16,9 15-92-16,8 8-24 15,9 18-28-15,13 8-16 16,-1 12 4-16,14 18 12 15,-1 8-8-15,-8 15-12 16,-9 8 0-16,-12 7 40 16,-9-4-24-16,-9 1 0 15,-4-5-8-15,-8-3 20 16,4-8-12-16,-4-7-4 16,0-4-4-16,-5-11 48 15,9-5-28-15,-8-10-28 16,8 3 0-16,-9-7 0 15,9-1 4-15,-4-14-100 16,4 3 56-16,4-18-24 31,9 3 40-31,4-12-4 0,8 13 20 0,9 3-8 16,5 11 8-16,3 8 0 16,1 11 4-16,4 4 24 15,-5 0-8-15,5 4 48 16,-4 3-28-16,4-3 4 15,-5 0-20-15,-3-4 20 16,-14 0-20-16,-12-8 32 0,0 4-28 16,-18-7-4-16,-3 0-8 0,-13-8-4 15,-1 7 0-15,-12-6-28 16,13 6 16-16,-5 8 12 16,5 4 4-16,0 12-12 15,4 10 4-15,8 5-16 16,9 7 12-1,13 8-4-15,4-4 4 0,34-8 32 16,9 0-12-16,29-11-32 16,-8 0 12-16,13-11-140 15,-9-5 80-15,0-10-32 16,-8 3 60-16,-13-11 24 16,-9 0 12-16,-25-12 12 15,-9 4-4-15,-29-18-4 16,-1 3 4-16,-21-4 40 15,5 12-24-15,-14 7 80 16,10 12-56-16,-5 11 4 16,12 11-28-16,-8 12-20 15,13 4-4-15,13 10-4 16,13 1 0-16,8 4 16 16,4 0-4-16,9 3-20 15,0 0 8-15,-1 16-24 16,-3-4 20-16,-13 22-32 15,-5 1 28-15,-16 7-4 16,-1-12 12-16,-8 1 24 16,4-8-8-16,1-3 24 0,3-12-20 15,9-12 24-15,4-10-24 0,9-28 12 16,4-3-12-16,9-15 12 16,4 0-16-16,-1-23-4 15,-3 4 0-15,-9-34 28 16,-9 4-16-16,1-23-12 15,-9 11-8-15,-9-7-4 16,5 18 0-16,-4 1-132 16,8 15 72-16,12-1-196 15,14 13 144-15,21-1-160 16,4 11 160-16,9-3-48 16,-1 7 100-16,-8-3 32 15,-4 7 20-15,-13-4 104 16,-4 12-48-16,-17-4 212 15,0 7-140-15,-13-3 116 16,0 7-132-16,-5 4 64 16,5 4-92-16,-13 7-8 15,13 12-40-15,0 3-20 16,9 1-4-16,0 7 20 16,3 0-8-16,10-8 4 15,3-3-4-15,9-12 12 16,0 5-12-16,5-13 4 15,-5 5-4-15,-5-12-16 16,6 4 4-16,-18-7-104 16,4-1 60-16,-4-7-96 15,0 0 84-15,-4-12-16 0,4 5 48 16,-9-5 16-16,5 12 8 0,-4 4 48 16,-1 7-24-16,13 8 104 15,-4 7-68-15,9 0 48 16,4 4-64-16,8-7-4 15,0 3-20-15,9-7-20 16,13 4 0-16,4-12 20 16,0 0-8-16,-13-7-100 15,-4 3 48-15,-22-7-32 16,-4 4 40-16,-25-12 16 16,-4 8 8-16,-22-8 4 15,0 4 0-15,0 4 52 16,-4 11-24-16,4 8 52 15,9 4-40-15,0 11 20 16,16 3-32-16,10 1-8 16,16 4-8-16,22-9 4 15,3 1-4-15,23-7 16 16,-6-5-12-16,10-14-92 16,-9 3 48-16,-5-7-96 15,-8 3 76-15,-12-11 36 16,-9 8 16-16,-13-12-12 15,4 8 8-15,-8-8 12 16,-1 4 0-16,-12 4 24 16,9 8-16-16,4 3 156 15,-9 8-96-15,9 3 8 0,21 8-52 0,4-3 8 16,0-1-20 0,14-7 20-16,-1 0-24 0,4-12 12 15,-4 4-12-15,-13-7-52 16,-4 3 24-16,-8-7-52 15,0 8 40-15,-14-9-56 16,-3 9 48-16,4-8-64 16,-1 3 60-16,1-7 28 15,0 4 8-15,-4 0-12 16,3 4 8-16,-3 11 48 16,-1 0-20-16,-3 11 88 15,3 0-60-15,1 1 4 16,-1 3-32-16,5-4-4 15,0-3-8-15,8-1-8 16,0 5 4-16,13-8-60 16,5 3 32-16,3-3-228 15,1 4 140-15,-5-5-216 16,-4 5 188-16,-13-1-164 16,1 1 176-16,-9-4 48 15,-1 3 52-15,-3 1 228 16,4 0-112-16,4-1 92 15,0 1-108-15,8-1 0 16,9 1-48-16,5-1 24 16,-1-3-32-16,0-11-32 15,1 3 8-15,-10-11-132 16,1 7 80-16,-21-7-32 0,-5 7 56 16,-13-7 32-16,1 8 4 15,-9-5 0-15,8 5 4 16,1-5 108-16,-5 9-60 15,9 3 104-15,0 7-92 0,-9 16 104 16,13 3-96-16,-13 24 156 16,9-5-128-16,-9 27 192 15,-4 0-168-15,-9 26 92 16,5 1-128-16,-9-1 24 16,5-11-68-16,-22-11 4 15,4-23-32-15,-21-4-344 16,5-15 180-16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5:44:06.8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CCFF10-C60B-41BF-BEB7-406F5708B5AF}" emma:medium="tactile" emma:mode="ink">
          <msink:context xmlns:msink="http://schemas.microsoft.com/ink/2010/main" type="writingRegion" rotatedBoundingBox="3550,15156 21159,13460 21545,17472 3936,19168"/>
        </emma:interpretation>
      </emma:emma>
    </inkml:annotationXML>
    <inkml:traceGroup>
      <inkml:annotationXML>
        <emma:emma xmlns:emma="http://www.w3.org/2003/04/emma" version="1.0">
          <emma:interpretation id="{A604F197-ACCA-4928-A2A6-E114CC688FE6}" emma:medium="tactile" emma:mode="ink">
            <msink:context xmlns:msink="http://schemas.microsoft.com/ink/2010/main" type="paragraph" rotatedBoundingBox="10100,15087 21095,13136 21347,14557 10352,1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E2E0C6-E385-451B-A4C3-A8FDDE7DF94E}" emma:medium="tactile" emma:mode="ink">
              <msink:context xmlns:msink="http://schemas.microsoft.com/ink/2010/main" type="line" rotatedBoundingBox="10100,15087 21095,13136 21347,14557 10352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F08C2C10-C2FD-45F4-87AE-B548D47E5972}" emma:medium="tactile" emma:mode="ink">
                <msink:context xmlns:msink="http://schemas.microsoft.com/ink/2010/main" type="inkWord" rotatedBoundingBox="10100,15087 10659,14988 10834,15971 10275,160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7376 14511 580 0,'-30'-11'216'0,"38"11"-168"0,5 4-12 0,8-4 40 16,9 3-48-16,4 5 40 16,13 7-36-16,4 4-20 0,-8 4-4 15,-1 0 0-15,-3 3-4 0,-5 4 16 16,-13 1-12-16,-13-1-4 16,-12 0 0-16,-4 4 12 15,-14 0-8-15,-3 0 4 16,-9-3-4-16,-13-9-16 15,-4-3 4-15,-5-11 28 16,5-8-12-16,0-8 12 16,17-3-12-16,13-4 56 15,17-4-40-15,16-4-4 16,23 4-12-16,16 0 0 16,4 0-8-16,0 0-64 15,-4 1 32-15,-4 2-60 0,0-3 52 16,-4 12 8-16,-9 3 16 15,0 8-8-15,-4 7 12 16,-5 1 76-16,-8-1-40 16,-4 4 36-16,-4 4-36 15,-5-4-8-15,0 0-12 16,-4 0 36-16,-4 1-20 16,0-5-76-16,-5 0 28 15,-4-3-116-15,0-1 80 16,1 1-96-16,-1 0 88 15,4-1-64-15,1 4 76 16,4 8 68-16,4 8-8 16,12 11 120-16,5 15-68 0,9 4 12 15,0 3-44-15,-1-3 4 16,-8-12-16-16,-13 1-16 16,-16-5 0-16,-18-10 12 15,-9-9-4-15,1-3 156 16,-4-7-88-16,-5-16 148 15,4-11-124-15,13-12 92 32,5 4-108-32,16-18-8 15,13 3-44-15,18-11-36 16,12 15 4-16,17-8-36 16,0 16 24-16,13 3-304 15,-4 12 180-15</inkml:trace>
        </inkml:traceGroup>
        <inkml:traceGroup>
          <inkml:annotationXML>
            <emma:emma xmlns:emma="http://www.w3.org/2003/04/emma" version="1.0">
              <emma:interpretation id="{4089C2CF-6AC2-4CB5-A2DA-AC020C8D9F89}" emma:medium="tactile" emma:mode="ink">
                <msink:context xmlns:msink="http://schemas.microsoft.com/ink/2010/main" type="inkWord" rotatedBoundingBox="11642,15524 11804,15496 11836,15680 11675,157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.0107">8964 14924 1112 0,'8'15'412'0,"-12"8"-320"0,-9 26-28 0,-4-15-8 16,-21 8-44-16,-22 7-768 16</inkml:trace>
        </inkml:traceGroup>
        <inkml:traceGroup>
          <inkml:annotationXML>
            <emma:emma xmlns:emma="http://www.w3.org/2003/04/emma" version="1.0">
              <emma:interpretation id="{E48E05AF-204E-4C4F-9892-39EF1E251944}" emma:medium="tactile" emma:mode="ink">
                <msink:context xmlns:msink="http://schemas.microsoft.com/ink/2010/main" type="inkWord" rotatedBoundingBox="13049,14603 14342,14374 14489,15201 13196,154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9.4842">10961 14159 664 0,'8'-15'244'0,"1"23"-188"0,0-16-16 16,-9 8 100-16,0-7-84 16,0 7-12-16,-5 0-28 0,-3 7-16 15,-14-7 4-15,-3 0-32 0,-9 0 16 16,-9 0-4-16,-4-7 8 16,1 3 32-16,-1-4-12 15,8 1-4-15,10 3-4 16,3 0 4-16,9 0-4 15,4 4-12-15,5 4 4 16,-1 4-24-16,1 3 16 16,-5 8 12-16,0 7 4 15,-8 8 24-15,8 8-16 16,-8 7 24-16,4 8-24 0,4-4 12 16,0-4-12-16,-8 4 28 15,4-4-24-15,4-11 12 16,5-4-16-16,-5-3 28 15,4-9-24-15,1-3-24 16,4-4 4-16,-1-3-16 16,10-1 8-16,7-3 8 15,-3-1 4-15,12-3 24 16,5-4-12-16,12 0-12 16,0 0-4-16,5 4 28 15,-1-4-12-15,1 4 12 16,-5-1-12-16,-4 5-16 15,-4-4 0-15,-8 0 20 16,-5-4-8-16,-13-4-56 16,-4 4 24-16,-4-12-200 0,-5 5 124 15,-4 3-548 1</inkml:trace>
          <inkml:trace contextRef="#ctx0" brushRef="#br0" timeOffset="1689.1382">10412 14542 600 0,'4'-16'224'0,"-4"13"-176"15,4-9-12-15,-4 12 104 0,9 0-84 16,-1 0 84-16,5 4-80 15,-5 4 20-15,14-1-44 16,8 1-24-16,4-1-4 0,17-3 8 16,8 0-8-16,-3 0 4 15,-9-1-4-15,-1-3 12 16,-7 0-12-16,-9-3-108 16,-9-1 52-16,-8-4-208 15,-5 5 140-15</inkml:trace>
          <inkml:trace contextRef="#ctx0" brushRef="#br0" timeOffset="2840.2582">10552 13974 300 0,'4'-4'112'0,"-4"4"-88"0,9 0-8 0,-9 0 56 16,0 0-44-16,0 0 96 15,4 8-72-15,-4-8 108 16,0 0-88-16,0 0 96 16,0 0-96-16,0 0 8 15,0 0-48-15,0 0 4 16,0 0-20-16,4 3 36 16,1 1-28-16,-1-4 12 15,4 4-20-15,1 0 72 16,8 3-52-16,4-7 24 0,9 0-40 15,0 0-16-15,8 0-8 16,-4 0 12 0,0 0-4-16,-4-7 8 15,0 7-8-15,-4-4 8 16,-5 4-8-16,-4-4 32 16,0 4-20-16,-9-7 4 15,1 7-12-15,-5-4-40 16,0 8 16-16,-4-4-224 15,0 0 132-15</inkml:trace>
          <inkml:trace contextRef="#ctx0" brushRef="#br0" timeOffset="3722.6221">11293 14579 800 0,'4'0'296'0,"-4"0"-232"0,17 0-16 0,-8 0 124 16,4 0-104-16,8 0-8 15,9 0-40-15,4 0 12 16,4 8-20-16,-4-8-164 16,5 4 84-16,12-8-432 15</inkml:trace>
          <inkml:trace contextRef="#ctx0" brushRef="#br0" timeOffset="3543.6462">11357 14303 748 0,'0'-4'276'0,"0"4"-216"0,0 0-16 0,0 0 112 16,0 0-96-16,0 0 28 16,13 4-52-16,8 0 12 15,5 0-28-15,3-4 0 16,5 3-12-16,-4 1 12 16,-8-4-12-16,7 8-84 15,-7-8 44-15,-14 11-176 16,5-3 116-16,-22-1-220 15,5 8 176-15</inkml:trace>
        </inkml:traceGroup>
        <inkml:traceGroup>
          <inkml:annotationXML>
            <emma:emma xmlns:emma="http://www.w3.org/2003/04/emma" version="1.0">
              <emma:interpretation id="{1C2F3435-6928-416E-A7E4-AFA0DD43A3F7}" emma:medium="tactile" emma:mode="ink">
                <msink:context xmlns:msink="http://schemas.microsoft.com/ink/2010/main" type="inkWord" rotatedBoundingBox="14866,14475 15536,14356 15739,15504 15069,15623"/>
              </emma:interpretation>
            </emma:emma>
          </inkml:annotationXML>
          <inkml:trace contextRef="#ctx0" brushRef="#br0" timeOffset="4496.5008">12170 14443 892 0,'-30'-30'332'0,"30"22"-260"0,0 1-20 0,0 7 184 16,0-8-140-16,0 1 52 15,13 3-88-15,9-4-36 16,3 4-16-16,9 1 0 16,9 3-4-16,4-8-100 15,-1 16 52-15,1-5-296 16,-4 9 184-16,-13 7-572 16</inkml:trace>
          <inkml:trace contextRef="#ctx0" brushRef="#br0" timeOffset="4364.9459">12626 14174 736 0,'30'-19'272'0,"-22"16"-208"16,-3-5-20-16,-1 4 52 0,0 1-60 15,-12-5 24 1,-10 0-40-16,-11 1-8 15,-10-1-8-15,-8 1-4 0,5-1 8 16,-1 8-4-16,1-4-20 16,8 1 8-16,4 3 12 15,9-4 0-15,-1 4-4 16,5 0 4-16,4 4 12 16,5 3-8-16,-1 12-4 15,1 0 0-15,-1 0 28 0,1 15-16 16,-1 11 4-1,1 8-12-15,-5 8 12 0,13 3-12 16,-8-15 4-16,-5 4-4 16,9-18 4-16,-1-1-8 15,5-4 24-15,0-11-16 16,0-8 4-16,0 4-8 16,0-3-24-16,0-1 8 15,0 0 4-15,5-3 4 16,12 0 16-16,-5 3-8 15,5-4-28-15,-4-3 8 0,4 4 4 16,-4-4 8-16,8-4 8 16,-8 0-4-16,8 0-28 15,5 3 12-15,-5-6-108 16,0 3 64-16,-8 0-188 16,4 0 140-16</inkml:trace>
          <inkml:trace contextRef="#ctx0" brushRef="#br0" timeOffset="5507.8041">12311 13875 840 0,'0'-11'312'0,"0"11"-244"0,0-8-16 0,0 5 156 16,0 6-124-16,4 1-16 16,5-4-44-16,8 0 32 15,4 0-28-15,13 0-24 16,4 8-4-16,18-1 52 0,-1 5-28 15,-4-5-284-15,-8 1 140 16,-5-4-464-16,-8 3 328 16,-13-7-104-16</inkml:trace>
          <inkml:trace contextRef="#ctx0" brushRef="#br0" timeOffset="5086.0997">12605 14829 528 0,'-13'-11'196'0,"13"11"-152"0,-17 0-12 0,13 0 176 16,-5 0-120-16,-8 4 52 15,4 3-80-15,-4 8-20 16,0-3-24-16,9 10-12 0,8-3 0 16,8 4 12-16,13 0-8 0,9-4 24 15,9-8-20-15,-1-3-48 16,-4-16 20-16,-4 0-40 16,-5-3 32-16,-12-4 28 15,-13-4 0-15,-8 4 20 16,-14-8-16-16,-7 4-20 15,-6 0 4-15,6 4-32 16,-1 8 24-16,9 3-488 31,21 4 92-31</inkml:trace>
        </inkml:traceGroup>
        <inkml:traceGroup>
          <inkml:annotationXML>
            <emma:emma xmlns:emma="http://www.w3.org/2003/04/emma" version="1.0">
              <emma:interpretation id="{26EFAAC4-6271-422A-B18A-7D52BBD5E283}" emma:medium="tactile" emma:mode="ink">
                <msink:context xmlns:msink="http://schemas.microsoft.com/ink/2010/main" type="inkWord" rotatedBoundingBox="16108,14091 19010,13576 19250,14929 16348,154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41.3366">13452 14424 540 0,'-13'-11'200'0,"13"15"-156"0,0 3-12 15,0 1 140-15,9-1-100 16,-5 12 60-16,13-4-76 15,4 4 0-15,9-7-32 0,-4-1-4 16,4 0-12-16,8-11 20 0,4 0-16 16,-3-11 12-16,-5 0-12 15,0-1 28-15,-9-10-24 16,-12-5 20-16,-4 1-20 16,-9-8-8-16,-9 0-4 15,-4-1-4-15,-4 5 0 16,-4 7 0-16,0 5 0 15,0 2-44-15,-9 9 24 16,8 3-12-16,1 4 20 16,0 4 0-16,-9 7 4 15,9 4 16-15,-1 8-4 0,1 7 24 16,0 12-16-16,4 3 48 16,4 8-32-16,5 8 48 15,8-16-44-15,8 5 20 16,-4-1-32-16,13-15 44 15,13 4-36-15,-4-8-4 16,21-11-16-16,4-8-84 16,21-3 40-16,5-4-216 15,-5-4 140-15,-4 0-364 16,-17 0 268 0</inkml:trace>
          <inkml:trace contextRef="#ctx0" brushRef="#br0" timeOffset="6545.6618">13980 13849 996 0,'-13'-15'368'0,"18"7"-284"0,-1 1-24 0,9 3 72 15,8 4-84-15,4 4-20 16,5 7-16-16,13 8 12 0,-5 0-12 16,5 0-172-16,4-8 88 15,-5 0-196-15,1-3 156 16,-9-8-276-16,-4 0 220 15</inkml:trace>
          <inkml:trace contextRef="#ctx0" brushRef="#br0" timeOffset="6816.8662">14708 13694 352 0,'13'0'132'0,"-13"0"-104"0,4 11-8 16,0 0 16-16,1 8-24 0,-5 19 40 16,0 11-28-16,-13 23 84 15,0-7-60-15,-12-12 64 16,3 0-60-16,-20 3 76 16,3-14-72-16,-3 3 68 15,-5-22-68-15,-4 0 24 16,8-12-48-16,-3-11 24 0,11-11-28 15,-3-4-116-15,13 0 48 16,-1-12-732 0</inkml:trace>
          <inkml:trace contextRef="#ctx0" brushRef="#br0" timeOffset="6948.7168">14585 13489 676 0,'8'0'248'0,"-8"0"-192"0,0 0-16 16,-4 8-276 0,0 3 120-16</inkml:trace>
          <inkml:trace contextRef="#ctx0" brushRef="#br0" timeOffset="-32282.9648">17859 13103 372 0,'-8'-7'140'0,"8"3"-112"0,0 0-4 0,0 4 92 16,4-4-68-16,-4 4 88 15,4-3-80-15,1-1 16 16,-1 0-40-16,-4 0 48 16,4-3-44-16,0-5 0 0,-4 5-20 15,0-1 8-15,13 1-16 16,-9-1 4-16,5 0-4 15,4 1 12-15,-1 3-12 16,-3-4-28-16,4-7 8 16,-1 8 40-16,1 3-16 15,-8-4 16-15,7 8-16 0,-3-7 12 16,-1 7-16-16,-8 0 32 16,9 0-24-16,-9 0-32 15,4 0 8-15,-4 0 36 16,0 0-16-16,9 7-28 15,-1-7 8-15,-4 8-8 16,1 0 8-16,-1-5 32 16,13 5-12-16,-9-1 12 15,5-7-12-15,-9 8-24 16,9-4 4-16,-4 0 20 16,-1-1-4-16,1 1-4 15,-1 0 0-15,1 0-24 16,-9-4 12-16,0 0 32 15,4 4-16-15,-4-4 0 16,0 0-4-16,13 3 4 0,-13-3-4 16,8 0-4-16,-8 0 4 15,9 0-4-15,-5 0 0 16,5-3 44-16,-9 3-24 16,8-4-20-16,1 0 0 15,-5 0 8-15,5 0-4 16,-1 1 16-16,-4-5-12 15,9 0-12-15,0-7 0 16,0 8-40-16,-1 3 24 16,-3-4-408-16,4 8 236 15,8 8-324-15</inkml:trace>
          <inkml:trace contextRef="#ctx0" brushRef="#br0" timeOffset="7670.6221">15062 13398 404 0,'-5'-7'148'0,"5"7"-112"0,0 4-12 0,-4-1 64 16,4 5-52-16,-4 3 100 15,4 8-76-15,-9 12 76 16,1-1-76-16,-5 15 32 15,5 1-56-15,-9 10 24 16,4-3-32-16,0 0-16 16,4-7-8-16,-3-8 56 0,3-12-32 15,9-14 52 1,0-20-12 0,0 4-36-16,4-22-16 15,9 3-12-15,0-19-136 16,0 8 72-16,8-7-92 15,0 10 88-15,9 1 8 16,4 11 32-16,5 4-28 16,-1 7 32-16,-8 8 84 0,-1 8-32 15,-12 3 16-15,-4 8-28 16,-13 0 16-16,-4 4-24 0,-17-4 32 16,4 0-28-16,-13-4-4 15,4-4-8-15,-3-3-16 16,7-8 8-16,1 0-4 15,4-11 0-15,4 3-28 16,9 0 20-16,4 1 4 16,8 7 12-16,1 11-20 15,-1 12 12-15,9 11 40 16,5 0-20-16,-1-4 24 16,5 4-20-16,-1 0-8 0,1-7-4 0,-5-12 48 15,0 4-28-15,-8-19-64 16,-9 0 20-16,-8-15-232 15,-4-4 140-15</inkml:trace>
          <inkml:trace contextRef="#ctx0" brushRef="#br0" timeOffset="8028.1662">15066 13262 560 0,'-13'-15'208'0,"13"15"-164"0,-4-11-8 0,0 3 200 16,4 8-136-16,-5-7 72 15,5 3-100-15,0-8 20 16,9 12-52-16,-1-3 20 16,9 3-32-16,9-4 0 15,8 4-16-15,4 0 0 16,5 4-4-16,0-4 12 16,-1 7-12-16,-12-3 16 15,0 0-16-15,-9 0-72 16,-4 3 32-16</inkml:trace>
          <inkml:trace contextRef="#ctx0" brushRef="#br0" timeOffset="8390.7543">15581 13599 932 0,'-13'-11'348'0,"13"11"-272"0,0 11-20 0,0-7 92 16,5 0-92-16,-5-1 40 15,8 5-56-15,1 3 20 16,-1 1-32-16,5-5-300 16,-5 5 148-16,1 3-684 15</inkml:trace>
          <inkml:trace contextRef="#ctx0" brushRef="#br0" timeOffset="8733.2609">16011 13542 676 0,'0'-4'248'0,"-4"8"-192"0,0 4-16 16,4-1 68 0,0 5-68-16,-5 10-16 0,1 13-16 15,4 6 0-15,0 8-4 16,4-7 52-16,-4-8-32 0,5-4 44 15,-10-11-40-15,1-7 116 16,4-12-76-16,-8-12 12 16,8-7-48-16,-5-7-12 15,10-4-12-15,-1-4 4 16,4-4-8-16,5-4-92 0,4 16 52 16,9-1-120-16,4 8 88 15,-5 8 4-15,-4-1 40 16,1 12 16-16,-5-7 8 15,-4 7-12-15,-5 0 8 16,1 0 40-16,-9 0-24 16,0 0 36-16,0 0-32 15,0 0-596 1,0 7 316-16,-9 1-80 16</inkml:trace>
        </inkml:traceGroup>
        <inkml:traceGroup>
          <inkml:annotationXML>
            <emma:emma xmlns:emma="http://www.w3.org/2003/04/emma" version="1.0">
              <emma:interpretation id="{F9880A79-53E8-4859-9DF2-33887C10813D}" emma:medium="tactile" emma:mode="ink">
                <msink:context xmlns:msink="http://schemas.microsoft.com/ink/2010/main" type="inkWord" rotatedBoundingBox="20665,13555 21154,13468 21175,13590 20687,13677"/>
              </emma:interpretation>
            </emma:emma>
          </inkml:annotationXML>
          <inkml:trace contextRef="#ctx0" brushRef="#br0" timeOffset="9007.0076">15981 13364 800 0,'-4'-11'296'0,"4"3"-232"0,13 1-16 16,0 3 168-16,-1 0-128 16,10 1 44-16,3 3-80 15,5-4-20-15,0 4-20 16,-5 0-28-16,1 0 8 0,0 0-356 16,-5 4 196-16,-8-4-500 15</inkml:trace>
        </inkml:traceGroup>
      </inkml:traceGroup>
    </inkml:traceGroup>
    <inkml:traceGroup>
      <inkml:annotationXML>
        <emma:emma xmlns:emma="http://www.w3.org/2003/04/emma" version="1.0">
          <emma:interpretation id="{DFD7EB95-283C-489B-8800-15D34B6056E2}" emma:medium="tactile" emma:mode="ink">
            <msink:context xmlns:msink="http://schemas.microsoft.com/ink/2010/main" type="paragraph" rotatedBoundingBox="3767,16199 14532,16368 14504,18176 3738,1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5EA285-F772-44DB-87AC-2FF9120BE2C1}" emma:medium="tactile" emma:mode="ink">
              <msink:context xmlns:msink="http://schemas.microsoft.com/ink/2010/main" type="line" rotatedBoundingBox="3767,16199 14532,16368 14504,18176 3738,18008"/>
            </emma:interpretation>
          </emma:emma>
        </inkml:annotationXML>
        <inkml:traceGroup>
          <inkml:annotationXML>
            <emma:emma xmlns:emma="http://www.w3.org/2003/04/emma" version="1.0">
              <emma:interpretation id="{EFF6A1C5-1917-4CB3-B35A-3F39147A48EE}" emma:medium="tactile" emma:mode="ink">
                <msink:context xmlns:msink="http://schemas.microsoft.com/ink/2010/main" type="inkWord" rotatedBoundingBox="3764,16363 8124,16432 8100,17959 3740,178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857.7146">1184 16033 464 0,'-8'-4'176'0,"16"8"-140"0,-4-8-8 0,-4 4 108 16,0 0-80-16,0 0-4 15,0 0-32-15,0 0 20 16,0 8-24 0,0 3 56-16,5 0 40 0,-10 8-60 15,1 4 44-15,-9 7-56 16,0 16 24-16,-4 14-36 15,-8 16 16-15,-1-8-24 16,-3-4 0-16,-1-7-12 16,0-8 48-16,4-11-32 0,5-7 16 15,4-9-24-15,4-3 36 16,5-11-28-16,8-12 12 16,0-4-20-16,4-7-16 31,5-4-4-31,8-22-84 0,4-12 48 15,0-4-56-15,9 8 56 16,4 3-16-16,4 8 36 16,1 12 20-16,-5 15 0 0,0 7 20 15,-9 11-12-15,-3 9 16 16,-5 2-16-16,-9 5 4 16,-8 4-4-16,-4-1 12 15,-5 1-12-15,-3-5-48 16,-10 1 24-16,1-12-60 0,0 5 44 15,-5-13-12-15,5-6 28 16,4-1 0-16,0 0 8 16,4 4-20-16,5 4 16 15,3 0-20-15,1 7 16 16,4 8 96-16,0 7-40 16,4 5 44-16,1-1-48 15,3-4 68-15,1 1-56 16,-1-1 20-16,9-3-40 15,-4-4 0-15,4-4-16 16,-4-3 28-16,0-1-24 0,-1-7-48 16,-3-4 16-16,-1 0-304 15,-3 0 176-15,3-4-512 16</inkml:trace>
          <inkml:trace contextRef="#ctx0" brushRef="#br0" timeOffset="50518.2923">1721 16699 508 0,'-5'0'188'0,"10"0"-148"0,7 4-8 16,-3-4 192-16,4 0-128 15,4-4 140-15,8 0-136 0,1 4-36 16,12 0-40 0,0-4-20-16,9 1 0 0,0-1 12 0,0 4-8 15,-4 0-12-15,-5 0 0 16,-8-4-16-16,-9-3 12 16,-4 7-120-16,-8-8 72 15,-9 8-296-15,0 0 196 16</inkml:trace>
          <inkml:trace contextRef="#ctx0" brushRef="#br0" timeOffset="50251.5831">1874 16506 728 0,'-17'-15'268'0,"17"15"-208"0,0-4-16 0,0 4 168 16,0 0-124-16,4 0 80 15,9 0-100-15,0-4 0 16,4 1-44-16,8 3-12 0,9 0-8 15,0-4 48 1,9 4-28-16,4-4-36 16,-5-4 4-16,-3 5-112 0,-5-1 64 15,-9-4-80-15,-3 4 76 16,-10 1-204-16,-12 3 144 0,-8 7-348 16</inkml:trace>
          <inkml:trace contextRef="#ctx0" brushRef="#br0" timeOffset="51477.0275">2909 16230 416 0,'-5'-12'152'0,"5"5"-116"0,-4-8-12 15,4 15 136-15,0-4-92 16,-8 4 0-16,-1 0-44 16,-4 4-8-16,-4 11-8 15,-4 11 36-15,-5 8-20 0,-3 16 92 16,-10 6-64-16,5 5 56 16,4-1-64-16,9-3 24 15,0-8-40-15,8-11 0 16,9 0-16-16,8-11 12 15,9-8-16-15,12-12 16 16,9 4-16-16,13-18-28 0,9-4 8 16,-14-5-100-16,5-3 60 15,-13-7-56-15,-17-4 64 16,0 3 12-16,-17 8 20 16,0 4 36-16,-13 8-12 15,1 14 100-15,-1 8-60 16,4 12 4-16,9-1-36 15,17 5 60-15,5 3-48 16,8 0-12-16,8-4-12 16,4-4 8-16,1-10-8 15,0-9 24-15,-1-11-20 0,-4-7-20 16,1-8 0-16,-5-4 12 16,-4-3 0-16,-9-1-12 15,-8-10 4-15,-13-9-92 16,-9-3 48-16,-4-4-12 15,1 11 36-15,3 8-12 16,-4 12 20-16,9 14-80 16,4 8 56-16,17 15-172 15,0 0 120-15,9 4-416 16</inkml:trace>
          <inkml:trace contextRef="#ctx0" brushRef="#br0" timeOffset="52092.5136">3271 17089 736 0,'0'57'272'0,"8"-23"-208"0,13 11-20 0,-8-26 44 15,0 4-56-15,0-4 104 16,8 0-80-16,5-4 28 15,-5-4-48-15,4-7 12 0,1-4-28 16,4 0 0-16,0-8-12 16,-5-11-8-16,9-11 4 15,0-19-136-15,-4-27 72 16,-17-22-180-16,4 11 136 0,0-8-64 16,0-15 96-16,-9 1 60 15,5-12 8-15,-4 18 124 16,-1 16-68-16,5 15 96 15,8 12-88-15,-8 3 8 16,4 4-44-16,0 8 12 16,4 3-20-16,1 4-16 15,3 4-4-15,-8 11 12 16,-4 8-4-16,-4 8-12 16,-1 7 4-16,-4 7-4 15,5 1 0-15,-9 7 16 16,13 0-4-16,-5 0 32 15,9-3-20-15,9-5 56 16,8 1-40-16,21-5 72 16,13-3-56-16,0 0 52 0,22-3-56 15,29-5 32-15,17-7-44 16,1 7 0-16,-31 1-20 16,-4-5 20-16,-8 1-20 15,-13-4 4-15,-13 0-8 16,-21 3-8-16,-9 1 4 15,-17 4 40-15,-12 3-24 16,-18 8-168-16,-3 3 80 16,-10 8-468-16,5-7 296 15</inkml:trace>
          <inkml:trace contextRef="#ctx0" brushRef="#br0" timeOffset="54059.2082">3633 17263 496 0,'0'8'184'0,"0"-1"-140"0,25-7-16 0,-8-4 136 15,13-3-96 1,0-1 16-16,-5-11-48 0,5 0 20 16,8-7-32-16,-4 3 32 0,9-11-32 15,-5-8 4-15,1-7-16 16,-5-4 0-16,0 0-4 16,-4 0-8-16,-1-3 4 15,-7 3-4-15,-5-8 0 16,4 0-12-16,-8 1 8 0,0 7-16 15,-1 7 12-15,1 5 32 16,0 7-16-16,0 7 72 16,-1 12-48-16,1 4-4 15,-4 15-16-15,-5 11 8 16,0 11-12-16,-4 12 40 16,-4 11-24-16,0 0 12 15,-5-3-20-15,1-1 0 16,-1-3-8-16,5-4 12 15,-5-4-12-15,5-4 4 16,4-11-4-16,9-15 36 16,8-12-4-1,4-11-20-15,0-3-100 16,5-20 44-16,-1-7-88 16,-3-16 72-16,-1-10-36 0,-4 7 52 15,0 15 20-15,-4 11 12 16,-9 12 80-16,5 11-40 15,-5 11 76-15,-4 23-64 16,0 19 64-16,-4 16-64 16,-5 6 0-16,1 1-28 15,-9-4-12-15,8-4-4 16,-8-7-16-16,4 0 8 16,0-8 48-16,5 0-24 15,4-8-96-15,-5-3 40 16,5-4-316-16,8-8 196 15,9-7-344-15,12-4 280 16,14-4-120-16</inkml:trace>
          <inkml:trace contextRef="#ctx0" brushRef="#br0" timeOffset="55060.8722">4437 17346 664 0,'5'-11'244'0,"-1"7"-188"0,4 0-16 0,1 1 128 15,4-5-100-15,-1 0 16 0,5-3-48 16,5 0-36-16,3 3 0 16,1 1 8-16,-1-1-4 0,5 4 24 15,-8 4-16-15,-1 4 84 16,0 7-52-16,-4 1 12 16,0 3-32-16,0 0 12 15,-4 0-20-15,0 0 20 16,4 0-24-16,0-3 32 15,4-5-28-15,5-7 32 16,3-3-32-16,-3-9 4 16,4 1-12-16,0-8-52 15,-5-11 28-15,1-4-316 16,-5 7 184-16,-4-7-376 16,-4 15 296-1,0 0-124-15</inkml:trace>
          <inkml:trace contextRef="#ctx0" brushRef="#br0" timeOffset="54779.1234">4557 16691 956 0,'0'0'352'16,"8"0"-272"-16,22-3-24 0,-9 3 208 0,22 0-156 16,8 0 8-16,4 0-68 15,1-4-24-15,-1 8-16 16,-8-1-272-16,-9 5 148 0,-4 0-308 16,-8-8 240-16</inkml:trace>
          <inkml:trace contextRef="#ctx0" brushRef="#br0" timeOffset="54329.4264">5072 16408 580 0,'-13'-19'216'0,"5"11"-168"0,-14 1-12 15,9 3 164 1,9 4-116-16,-13 4 8 16,0 3-52-16,-13 12-40 0,-8 4 0 15,-5 11 8-15,-3 7-4 16,-1 1-4-16,4 7 4 16,5-7 100-16,12 0-56 0,14-1 24 0,12-3-40 15,12 0 24-15,14-8-32 16,12-3 40-16,9-12-36 15,-4-11-280-15,-5-4 140 16,-4 0-296-16,-8-16 232 16,-14 9-276-1</inkml:trace>
        </inkml:traceGroup>
        <inkml:traceGroup>
          <inkml:annotationXML>
            <emma:emma xmlns:emma="http://www.w3.org/2003/04/emma" version="1.0">
              <emma:interpretation id="{F84F1C86-8870-43D7-AF62-03589324CC53}" emma:medium="tactile" emma:mode="ink">
                <msink:context xmlns:msink="http://schemas.microsoft.com/ink/2010/main" type="inkWord" rotatedBoundingBox="8790,16949 9266,16956 9259,17377 8783,173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0016.6913">5949 16797 456 0,'0'0'168'0,"0"-3"-128"0,0-1-16 0,0 4 140 15,9-4-96-15,-5 0 8 16,-4 1-48-16,8-1 44 0,-8 0-40 16,13 0 12-16,-4-3-28 0,-1 7 8 15,5-4-12-15,4-4-8 16,-4 1 0-16,8-1 4 16,-4 1-4-16,-4 3-4 15,0-4 4-15,-5 4 20 16,5 1-12-16,-5-1-4 15,1 4-4-15,-9 0 12 16,0 0-8-16,13 4 4 16,-5 3-4-16,1 1-8 15,-5 3 4-15,4-3 20 16,5 3-12-16,-4 4-32 16,8-7 12-16,-13-1 20 15,5 1-8-15,3-8 20 16,5 4-16-16,-8-4 16 15,4-4-16-15,-5 4-4 16,-4-8 0-16,13 1-16 31,-4-1 8-31,4 1 12 0,-4-5-4 0,0 5-4 0,4-1 4 16,-4 1-16-16,-5-1 8 16,1 4-208-16,-5-3 116 15,-4 7-524 1</inkml:trace>
          <inkml:trace contextRef="#ctx0" brushRef="#br0" timeOffset="89416.5517">6004 16570 540 0,'0'4'200'0,"0"-8"-156"0,0 4-12 16,0 0 88-16,0 0-72 15,0 0 52-15,0-3-60 16,0 3 16-16,0 0-36 16,0 0-16-16,0 0-8 0,0 0 4 15,0 0 0-15,9-8 24 16,8 0-12-16,-4-7 12 16,-1-4-12-16,-3 0 12 15,12 1-16-15,-4-1 24 16,-4 0-20-16,8 4-4 15,1 3-4-15,-1 1 4 16,0 3-4-16,-4 1 16 0,-4 3-12 16,-4 0 16-16,3 4-16 15,5 4-4-15,-4 7 0 16,-4 4 12-16,-1-3-8 16,5 3 32-16,-5 0-24 15,5 4-4-15,4-4-8 16,-4-4 4-16,0 5-4 15,-5-9 16-15,5-7-12 16,-13-7 24-16,9 7-20 0,-9-8 32 16,8-3-28-16,-8 3-24 15,0-7 4-15,-4 7-60 16,8-3 32-16,-4-4-116 16,0 7 84-16,0 1-160 15,0-1 128-15,0 4-208 16,0-3 172-1,0 14-212-15</inkml:trace>
        </inkml:traceGroup>
        <inkml:traceGroup>
          <inkml:annotationXML>
            <emma:emma xmlns:emma="http://www.w3.org/2003/04/emma" version="1.0">
              <emma:interpretation id="{FA43B3D1-CF43-4753-840C-65317B649D93}" emma:medium="tactile" emma:mode="ink">
                <msink:context xmlns:msink="http://schemas.microsoft.com/ink/2010/main" type="inkWord" rotatedBoundingBox="9743,16293 14532,16368 14504,18176 9714,1810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6977.5237">8308 16718 300 0,'-4'0'112'0,"8"0"-88"0,0-4-8 16,-4 4 152-16,0 0-96 16,0 0 96-16,13 4-100 15,4-4 28-15,-4 8-56 0,4-8 28 16,4 0-36-16,5-8 24 0,4 8-28 16,4-4-28-16,-5 0 0 15,1 1 16-15,-4-1-8 16,-9 0-4-16,-4 0 0 15,-5 4 40-15,-4-4-24 16,-8 4 0-16,0 0-12 16,0 0-96-16,-1 0 52 15,5-7-368 1</inkml:trace>
          <inkml:trace contextRef="#ctx0" brushRef="#br0" timeOffset="97915.0495">8943 16676 372 0,'4'-11'140'0,"-4"11"-112"0,-4 0-4 0,4 0 92 15,0 0-68-15,-5 4 52 0,5 3-60 16,0 5 24-16,5 7-36 15,-5 11 44-15,0 15-40 16,4 20 4-16,-13 10-24 0,9 1-24 16,-12-8 4-16,-1-7 48 15,-13-12-20-15,1-11 52 16,-1-8-40-16,-8-11 64 16,0-8-56-16,0-3 36 15,4-12-44-15,5-11-116 16,8-19 44-16,4-11-496 15</inkml:trace>
          <inkml:trace contextRef="#ctx0" brushRef="#br0" timeOffset="94911.2698">6992 16408 456 0,'9'-19'168'0,"-9"4"-128"0,8-1-16 15,-3 9 88-15,-5 3-68 16,8-4-8-16,-4 1-24 15,1-1 32-15,-5 8-20 16,4-7-4-16,-4 3-12 0,0 4 48 16,0 0-32-16,0 0-12 15,-4 0-4-15,-1 0-8 16,5 0 0-16,-12 0 24 16,12 0-12-16,-9 11-12 15,-4-3-4-15,5 11 20 16,-14 11-8-16,5 4 40 15,0 8-24-15,5-1-4 0,3 5-12 16,1-4 12-16,3-1-12 16,10-7-20-16,-10-4 4 15,14-3 20-15,4-8-4 16,-1-8 32-16,10-3-24 16,-1-8-4-16,0-8-8 15,1-3-84-15,-1-4 44 16,-4-4-64-16,-4-8 56 15,-5 1-12-15,-4 3 32 16,1 4 24-16,-1 12 0 16,-4-8 28-16,-4 15-16 0,4 7 40 15,0 1-28-15,0 3 4 16,4 4-16-16,0 8 12 16,5-4-16-16,4 7 4 15,4-11-4-15,4 1 12 16,4-5-12-16,1 4 16 15,4-15-16-15,4 0-4 16,-4-8 0-16,-1-3 28 16,1-4-16-16,-4-4 12 15,-5-7-16-15,0-16 20 16,-8-3-20-16,-9-5-20 16,-4 5 0-16,0 7 32 15,9 8-16-15,-1 7-36 16,9 12 16-16,-4 11-156 15,0 15 92-15</inkml:trace>
          <inkml:trace contextRef="#ctx0" brushRef="#br0" timeOffset="95683.3581">7627 17093 676 0,'-9'113'248'0,"22"-64"-192"0,17 4-16 16,-17-26 40-16,4 3-52 16,0 4 52-16,4 8-48 15,-4-8-8-15,0-8-12 16,0 1 0-16,0-12-8 0,0-15 68 15,-4-4-40-15,4-15 16 16,0-11-32-16,4-8 20 16,1-7-24-16,3-27-84 15,5-23 40-15,0-14-80 16,0-1 68-16,-1 4-16 16,1 0 36-16,-4-4 12 15,-1-3 12-15,-3 7 52 16,3 15-28-16,-12 15 16 15,8 15-24-15,9 8 20 0,-9 4-24 16,13 8-12-16,-4-1-4 16,8 8 20-16,-4 4-8 15,-4 3-12-15,4 4 0 16,-4 1 12-16,-4 10-4 16,-9 1-12-16,-4 3 4 15,-1 5-4-15,-3-1 0 16,-1 4 24-16,-8 0-8 15,9 11 32 1,4 1-4-16,4-5-20 16,4 4 72-16,13 1-52 0,4-8-4 15,13-1-20-15,13-6 24 16,17-13-20-16,30 5 20 16,38-4-20-16,4-4-8 15,22 4-4-15,16 4 4 16,-7 3-4-16,-14-3-4 15,0-1 4-15,-12-3-4 16,-22 8 0-16,-25 3 0 16,-18-4 0-16,-20 4 32 15,-18 1-16-15,-12-1-128 16,-18 0 60-16,-3 8-316 16,-14 0 204-16</inkml:trace>
          <inkml:trace contextRef="#ctx0" brushRef="#br0" timeOffset="98330.6616">8981 16264 756 0,'0'4'280'0,"13"-1"-216"0,-5 12-20 0,-4-3-180 15,1 11 64-15,7-12-448 16</inkml:trace>
          <inkml:trace contextRef="#ctx0" brushRef="#br0" timeOffset="99055.3493">9138 16779 704 0,'0'0'264'0,"9"0"-208"0,-1 0-12 15,5 0 8-15,9-4-36 16,3-4 32-16,5-3-32 16,4-4 12-16,-4 7-16 15,0-11 0-15,-1 4-4 0,1-11-16 16,-9-9 4-16,-3-6 4 16,-1-8 0-16,-13 3 8 0,9-3-4 15,-5 15-12-15,1 4 4 16,-9 3 28-16,8 12-12 15,1 7-4-15,-5 8-4 16,9 8-4-16,-9 11 0 16,-4 7 8-16,0 9-4 15,-9-1 16-15,1 3-12 16,8-2 4-16,-9-9-4 16,-3-3-8-16,12-1 4 15,0-10 28-15,0-5-16 16,4-3-12-16,9-4-8 15,4-4-104-15,-9-7 60 0,9-4-52 16,-4-8 60-16,4 0 12 16,-4 5 16-16,-5-5 4 15,-8 4 0-15,5 4 24 16,-5 3-8-16,0 1 40 16,8 3-24-16,-8 5 4 15,-8-1-16-15,8 4 0 16,8 4-4-16,-8-4 4 15,0 7-8-15,9 1-4 16,-5-1 4-16,-4 9 4 16,8-1-4-16,-8-4-20 15,-8 4 8-15,8 0 40 16,0 8-20-16,0-4 16 16,-4 0-16-16,4 0 12 0,-9-4-16 15,18 0 16-15,-5-4-16 16,-4 1 32-16,0-5-24 15,0-7-4-15,0 0-8 16,0 8 48-16,0-8-28 16,0 0-28-16,0 0 0 15,0 0 28-15,0 0-16 16,0 0 16-16,0 4-12 16,-4-4-52-16,-5 0 24 15,9 0-76-15,-8-4 52 16,8 4 8-16,0 0 20 15,0 0-8-15,0-4 12 0,0 4-68 16,0 0 44-16,0 0-56 16,0-4 48-16,0 4-32 15,0 0 40-15,0 0-76 16,0 0 56-16,0 0-156 16,0 0 112-1,8 0-148-15,5 4 140 16,-13 4 8-16</inkml:trace>
          <inkml:trace contextRef="#ctx0" brushRef="#br0" timeOffset="100707.192">9172 16938 436 0,'-4'-8'160'0,"0"8"-124"0,-5 0-8 0,9 0 168 0,0 0-112 32,0 0 72-32,0 0-92 0,0 0-8 0,0 0-36 15,9 4-12-15,-1 0-4 0,10-4 4 16,3 0-4-16,9 0 8 15,21-4-8-15,4 0-4 16,9 4 4-16,0 0-4 16,4-4 0-16,13-7 24 15,8 11-12-15,1 0 4 16,3 0-8-16,-12 0 12 16,-13-4-12-16,-8 4 24 15,-5-4-20-15,-3-3 48 16,-14-1-32-16,-4 1-4 15,-4-5-16-15,-5 5 4 16,-3-5-8-16,-1 5-116 0,-8-1 60 16,-5 4-200-16,-8 4 144 15</inkml:trace>
          <inkml:trace contextRef="#ctx0" brushRef="#br0" timeOffset="101487.2852">9483 17240 268 0,'5'-11'100'0,"-5"3"-76"0,4 8-8 16,-4-7 168-16,4 7-104 0,-4-4 44 16,0-4-72-16,0 8-12 15,0 0-24-15,-4 0-4 16,-5 12-4-16,-3 3 48 0,-1-7-32 16,0 7 52-16,0 4-44 15,9-8-8-15,-5 4-12 16,5 0 0-16,4 0-8 15,0 4 32-15,4-11-20 16,5-1-4-16,0-3-8 16,3 4-32-16,5-8 16 15,-4 0-92-15,0-8 56 0,4 8-72 16,-4-4 64-16,4-3 32 16,0 7 16-16,-4-4-4 15,-1 4 8 1,-3-7 108-1,4 14-56-15,-5-7 68 0,5 4-64 16,-9 7 16-16,5-7-40 16,8 4 0-16,-5-1-16 15,10-7 12-15,3 0-16 0,5 0-4 16,4-4 0-16,9 1-84 16,-13-1 44-16,-1-4-12 15,-3 4 28-15,-9-3 32 16,-9-1-8-16,-3-3 36 15,-5 7-24-15,-5-3 100 16,-3-5-64-16,-1 1-16 0,1 3-20 16,4 1-16-16,-1-1 4 15,1 1-296-15,4 3 160 16,-8 8-432 0</inkml:trace>
          <inkml:trace contextRef="#ctx0" brushRef="#br0" timeOffset="102557.1013">9522 17331 236 0,'4'0'88'0,"0"0"-68"0,5-4-4 15,-9 4 104-15,0 0-68 16,0 0 96-16,0 0-88 16,0 0 44-16,0 0-64 15,0 0 8-15,0 4-32 16,-5 0 8-16,-3 7-12 15,-1-3-96-15,5 3 48 0,-9 4-440 16</inkml:trace>
          <inkml:trace contextRef="#ctx0" brushRef="#br0" timeOffset="99610.1873">10220 16313 280 0,'-8'-19'104'0,"16"15"-84"0,13-3 0 0,-21 7 56 15,0 0-44-15,0 7 4 16,9 8-20-16,-9 8 52 15,0 15-40-15,-9 0 84 16,5 3-60-16,-4 5 28 0,-1-8-48 16,1-4 52-16,-14-8-48 15,9-11 20-15,-8 4-36 0,0-11 16 16,0 3-20-16,-5-7 20 16,0-8-24-16,5 0 4 15,-4-7-8-15,12-8-40 16,-4-3 16-16,4-1-4 15,5 0 12-15,-5 4-12 16,13 0 12-16,13 0-4 16,-5 0 4-16,9 0 16 15,4 4-4-15,-8-4 32 16,17 4-20-16,-9 0 4 16,13 0-12-16,-4 4-8 15,0-1 4-15,0 1 12 0,0 3-8 16,-9 5 40-16,0-1-24 15,0 4-32-15,-4 7 4 16,0 1 16-16,-8 3-4 16,8 1 4-16,-4 3-4 15,-5-4 12-15,1 0-12 16,-5 1-320-16,5-1 168 16</inkml:trace>
          <inkml:trace contextRef="#ctx0" brushRef="#br0" timeOffset="197030.9473">11306 16858 268 0,'-17'0'100'0,"13"4"-76"0,-9-4-8 16,13 4 52-16,-9-1-40 15,9 1 68-15,-12-4-56 16,12 4 28-16,-9-4-40 15,9 4 28-15,0-4-32 16,-4 4-4-16,-1-4-12 16,1 0 20-16,-4 0-16 15,-1 3 24-15,-4-3-24 0,1 0 56 0,-5 0-36 16,8-3 36-16,-4-1-36 16,13 0 36-16,0 0-40 15,0 0 28-15,13 1-28 16,4-1-8-16,-4 0-12 15,8 4 36-15,0 4-20 16,5 0 4-16,4-1-16 16,-5 1 36-16,14 4-24 15,-5-1-32-15,4 1 4 0,-4-1 28 16,-4 1-16-16,-9-4-8 16,1 7-4-16,-1-3-4 15,-13-1 0-15,5-3-308 16,-9 0 168-16</inkml:trace>
          <inkml:trace contextRef="#ctx0" brushRef="#br0" timeOffset="196192.0352">11331 16574 332 0,'-17'-4'120'0,"17"8"-92"0,-8-4-8 15,8 0 60-15,-4 0-48 16,-5 0 48-16,9 0-44 0,-4 0 60 16,0-4-56-16,-1 4 44 15,5 0-48-15,0-3 0 16,0-1-24-16,0 4 20 16,0 0-20-16,0 0 12 15,-8 0-12-15,8 0 12 0,-9 0-16 16,9 0 48-16,-4 4-28 15,-4-1 20-15,8-3-28 16,0 0 28-16,0 0-32 16,0 0 32-16,0 0-32 0,0 0 20 15,8 8-20-15,-4-8 0 16,5 4-8-16,4-4-8 16,4 0 4-16,-5 0 12 15,14 0-8-15,-1 0-4 16,5 0 0-16,9 0 12 15,-5 0-8-15,-5 4-4 16,-7-1 0-16,8-3 4 16,-5 0-4-16,-8-3 40 15,4 3-20-15,-4 0-4 16,-4-4-12-16,-4 0-32 16,-5 0 12-16,5 4 4 15,-9 0 8-15,0 0-132 16,0 0 72-16,8 8-216 15,-8-4 156-15,0-4-260 16,0 0 212-16,13 7-120 16</inkml:trace>
        </inkml:traceGroup>
      </inkml:traceGroup>
    </inkml:traceGroup>
    <inkml:traceGroup>
      <inkml:annotationXML>
        <emma:emma xmlns:emma="http://www.w3.org/2003/04/emma" version="1.0">
          <emma:interpretation id="{68E945CB-C6C0-49C2-996F-388E2E97181F}" emma:medium="tactile" emma:mode="ink">
            <msink:context xmlns:msink="http://schemas.microsoft.com/ink/2010/main" type="paragraph" rotatedBoundingBox="15615,16745 18510,16466 18633,17753 15739,180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FC68D9-39BC-4C32-9C4D-9693FC914C65}" emma:medium="tactile" emma:mode="ink">
              <msink:context xmlns:msink="http://schemas.microsoft.com/ink/2010/main" type="inkBullet" rotatedBoundingBox="15661,17219 16213,17165 16215,17181 15662,17234"/>
            </emma:interpretation>
            <emma:one-of disjunction-type="recognition" id="oneOf7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199468.4934">12864 16650 808 0,'-38'-4'300'0,"42"4"-232"0,-4 0-20 0,9 4 116 15,8-4-100-15,4 0 104 16,9-8-92-16,8 4-16 0,13 1-36 15,13-1-68-15,-4 0 20 0,4 0-260 16,-5-3 152-16,-8 3-196 16,-4 4 188-16,-8-8-328 15</inkml:trace>
      </inkml:traceGroup>
      <inkml:traceGroup>
        <inkml:annotationXML>
          <emma:emma xmlns:emma="http://www.w3.org/2003/04/emma" version="1.0">
            <emma:interpretation id="{470F7F99-34DB-41EE-90B9-D4EFBD6FE59B}" emma:medium="tactile" emma:mode="ink">
              <msink:context xmlns:msink="http://schemas.microsoft.com/ink/2010/main" type="line" rotatedBoundingBox="16077,16701 18510,16466 18633,17753 16201,17987"/>
            </emma:interpretation>
          </emma:emma>
        </inkml:annotationXML>
        <inkml:traceGroup>
          <inkml:annotationXML>
            <emma:emma xmlns:emma="http://www.w3.org/2003/04/emma" version="1.0">
              <emma:interpretation id="{64248595-05E8-42CA-93DF-14E9B5D4749D}" emma:medium="tactile" emma:mode="ink">
                <msink:context xmlns:msink="http://schemas.microsoft.com/ink/2010/main" type="inkWord" rotatedBoundingBox="16077,16701 17054,16606 17164,17749 16187,17843">
                  <msink:destinationLink direction="to" ref="{8B77DB0C-F916-4525-9D44-DA1C2953003D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9771.2875">13567 16661 384 0,'-13'49'140'0,"0"-7"-108"0,-4 45-8 16,13-26 76-16,0 14-60 15,0-7 96-15,-1-3-76 16,-12-12 112-16,5-12-96 0,3-10 84 15,-12-12-92-15,-1-8 4 0,5-11-48 16,-8-4-152-16,4-15 64 16,4-19-456-1</inkml:trace>
          <inkml:trace contextRef="#ctx0" brushRef="#br0" timeOffset="200530.6932">14023 16495 416 0,'-5'-15'152'0,"5"7"-116"0,-4 0-12 0,0 5 76 16,-5 3-60-16,-8 7 8 15,-8 5-28-15,-9 3 92 16,-9 7-60-16,5 9 108 16,4-1-88-16,4 0-4 0,4 0-40 15,9-3 20-15,9-1-32 0,8-3-4 16,13-8-8-16,8-3 4 16,9-5-4-16,4-7-48 15,4 0 28-15,-4-7-120 16,0-1 76-16,-8-3-72 15,-9-4 76-15,-4 7 12 16,-13 0 28-16,-5 5 20 16,-7 3 0-16,-1 7 128 15,8-3-68-15,5 11 4 16,13 0-40-16,13-3 8 16,12 10-20-16,5-10 8 15,4-8-12-15,-9-4-16 16,0-12 0-16,-8 1-84 0,-4 3 48 15,-14-7 32-15,-7 0 8 16,-10-4 4-16,-3 4 0 16,-5 0 48-16,0 0-28 15,-4 3 44-15,0 8-40 16,9-3-24-16,8 7-4 16,8 7-228-16,5 1 120 15,4 0-392 1,9 7 280-16,3 0 36 15</inkml:trace>
          <inkml:trace contextRef="#ctx0" brushRef="#br0" timeOffset="199911.8159">13822 16086 840 0,'-29'-11'312'0,"29"22"-244"0,-9-4-16 0,9 1-4 0,0 0-36 15,9 7-100-15</inkml:trace>
        </inkml:traceGroup>
        <inkml:traceGroup>
          <inkml:annotationXML>
            <emma:emma xmlns:emma="http://www.w3.org/2003/04/emma" version="1.0">
              <emma:interpretation id="{38C2DA39-B514-4BC3-8791-26D2A621A127}" emma:medium="tactile" emma:mode="ink">
                <msink:context xmlns:msink="http://schemas.microsoft.com/ink/2010/main" type="inkWord" rotatedBoundingBox="16951,17108 18556,16953 18633,17753 17028,17907">
                  <msink:destinationLink direction="to" ref="{8B77DB0C-F916-4525-9D44-DA1C2953003D}"/>
                </msink:context>
              </emma:interpretation>
              <emma:one-of disjunction-type="recognition" id="oneOf9">
                <emma:interpretation id="interp9" emma:lang="" emma:confidence="0">
                  <emma:literal>u r</emma:literal>
                </emma:interpretation>
                <emma:interpretation id="interp10" emma:lang="" emma:confidence="0">
                  <emma:literal>M &amp;</emma:literal>
                </emma:interpretation>
                <emma:interpretation id="interp11" emma:lang="" emma:confidence="0">
                  <emma:literal>M r</emma:literal>
                </emma:interpretation>
                <emma:interpretation id="interp12" emma:lang="" emma:confidence="0">
                  <emma:literal>MT</emma:literal>
                </emma:interpretation>
                <emma:interpretation id="interp13" emma:lang="" emma:confidence="0">
                  <emma:literal>M t</emma:literal>
                </emma:interpretation>
              </emma:one-of>
            </emma:emma>
          </inkml:annotationXML>
          <inkml:trace contextRef="#ctx0" brushRef="#br0" timeOffset="201278.0418">14219 17301 612 0,'-18'23'228'0,"10"-16"-180"0,8-3-12 16,0-4 192-16,0-4-132 15,8 0 24-15,1-7-72 16,12-4-32-16,1-4-8 16,7-11 8-16,5-8-8 0,13-19-84 15,-4-11 44-15,-9-4-80 16,0 0 68-16,-13 8 20 0,-8 7 16 15,-9 0 8 1,-4 4 0-16,0 4 24 0,0 4-12 16,5 7 112-16,3 7-72 15,1 5 32-15,3 11-48 16,1 7-12-16,4 12-16 16,0 7 36-16,-4 12-20 15,0 4-12-15,-5-1-8 16,-3 4 20-16,-5 1-12 15,-5-1-4-15,1-4-4 16,4-3 12-16,9-4-8 16,-5-4-4-16,13-7 0 15,0-8-40-15,0-4 20 0,4-7-84 16,5-8 60-16,-5-4-48 16,0-7 52-16,-8-8-16 15,0 0 32-15,0 0 0 16,-5 8 12-16,1 11 88 15,3 11-48-15,-12 8 160 16,0 19-112-16,-8 8 56 16,4-1-80-16,4 5 28 15,0-1-48-15,0 0-28 16,0-3-8-16,17-1 24 16,-13-3-12-16,4-4-56 15,-3-8 20-15,-1-3-184 16,-4-8 116-16,9 0-304 15,-5-4 224-15,9-7-440 16</inkml:trace>
          <inkml:trace contextRef="#ctx0" brushRef="#br0" timeOffset="201551.3262">15368 16415 676 0,'4'0'248'0,"-8"0"-192"0,0 15-16 0,4 0 84 16,4 12-76-16,-4 7 24 16,13 8-40-16,-4-1-12 15,-1-7-12-15,1 0-16 0,-5-7 4 0,-4-4 20 16,-9-4-8-16,-3-4 4 16,-10-15-4-16,-12 0 56 15,-4-8-36-15,-5-7-20 16,5 4-8-16,8-8 8 15,9-12-4-15,8-3-4 16,13 0 4-16,17 0-32 16,13 0 16-16,12 8 24 15,10 3-8-15,-1 0 116 16,-4 12-68-16,-1 3 24 16,-3 5-44-16,-5 3 32 15,1 7-36-15,-1 1-40 16,0-1 4-16,-4 1-420 15,0-1 232-15,-4-7-472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30.emf"/><Relationship Id="rId21" Type="http://schemas.openxmlformats.org/officeDocument/2006/relationships/image" Target="../media/image21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34.emf"/><Relationship Id="rId50" Type="http://schemas.openxmlformats.org/officeDocument/2006/relationships/customXml" Target="../ink/ink36.xml"/><Relationship Id="rId55" Type="http://schemas.openxmlformats.org/officeDocument/2006/relationships/image" Target="../media/image38.emf"/><Relationship Id="rId7" Type="http://schemas.openxmlformats.org/officeDocument/2006/relationships/image" Target="../media/image14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54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6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29.emf"/><Relationship Id="rId40" Type="http://schemas.openxmlformats.org/officeDocument/2006/relationships/customXml" Target="../ink/ink31.xml"/><Relationship Id="rId45" Type="http://schemas.openxmlformats.org/officeDocument/2006/relationships/image" Target="../media/image33.emf"/><Relationship Id="rId53" Type="http://schemas.openxmlformats.org/officeDocument/2006/relationships/image" Target="../media/image37.emf"/><Relationship Id="rId58" Type="http://schemas.openxmlformats.org/officeDocument/2006/relationships/customXml" Target="../ink/ink40.xml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image" Target="../media/image35.emf"/><Relationship Id="rId57" Type="http://schemas.openxmlformats.org/officeDocument/2006/relationships/image" Target="../media/image39.emf"/><Relationship Id="rId61" Type="http://schemas.openxmlformats.org/officeDocument/2006/relationships/image" Target="../media/image41.emf"/><Relationship Id="rId10" Type="http://schemas.openxmlformats.org/officeDocument/2006/relationships/customXml" Target="../ink/ink16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33.xml"/><Relationship Id="rId52" Type="http://schemas.openxmlformats.org/officeDocument/2006/relationships/customXml" Target="../ink/ink37.xml"/><Relationship Id="rId60" Type="http://schemas.openxmlformats.org/officeDocument/2006/relationships/customXml" Target="../ink/ink41.xml"/><Relationship Id="rId4" Type="http://schemas.openxmlformats.org/officeDocument/2006/relationships/customXml" Target="../ink/ink13.xml"/><Relationship Id="rId9" Type="http://schemas.openxmlformats.org/officeDocument/2006/relationships/image" Target="../media/image15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24.emf"/><Relationship Id="rId30" Type="http://schemas.openxmlformats.org/officeDocument/2006/relationships/customXml" Target="../ink/ink26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Relationship Id="rId48" Type="http://schemas.openxmlformats.org/officeDocument/2006/relationships/customXml" Target="../ink/ink35.xml"/><Relationship Id="rId56" Type="http://schemas.openxmlformats.org/officeDocument/2006/relationships/customXml" Target="../ink/ink39.xml"/><Relationship Id="rId8" Type="http://schemas.openxmlformats.org/officeDocument/2006/relationships/customXml" Target="../ink/ink15.xml"/><Relationship Id="rId51" Type="http://schemas.openxmlformats.org/officeDocument/2006/relationships/image" Target="../media/image36.emf"/><Relationship Id="rId3" Type="http://schemas.openxmlformats.org/officeDocument/2006/relationships/image" Target="../media/image12.emf"/><Relationship Id="rId12" Type="http://schemas.openxmlformats.org/officeDocument/2006/relationships/customXml" Target="../ink/ink17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59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47.emf"/><Relationship Id="rId18" Type="http://schemas.openxmlformats.org/officeDocument/2006/relationships/customXml" Target="../ink/ink50.xml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customXml" Target="../ink/ink47.xml"/><Relationship Id="rId17" Type="http://schemas.openxmlformats.org/officeDocument/2006/relationships/image" Target="../media/image49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46.xml"/><Relationship Id="rId19" Type="http://schemas.openxmlformats.org/officeDocument/2006/relationships/image" Target="../media/image50.emf"/><Relationship Id="rId4" Type="http://schemas.openxmlformats.org/officeDocument/2006/relationships/customXml" Target="../ink/ink43.xml"/><Relationship Id="rId9" Type="http://schemas.openxmlformats.org/officeDocument/2006/relationships/image" Target="../media/image45.emf"/><Relationship Id="rId14" Type="http://schemas.openxmlformats.org/officeDocument/2006/relationships/customXml" Target="../ink/ink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6.emf"/><Relationship Id="rId18" Type="http://schemas.openxmlformats.org/officeDocument/2006/relationships/customXml" Target="../ink/ink59.xml"/><Relationship Id="rId3" Type="http://schemas.openxmlformats.org/officeDocument/2006/relationships/image" Target="../media/image51.emf"/><Relationship Id="rId21" Type="http://schemas.openxmlformats.org/officeDocument/2006/relationships/image" Target="../media/image60.emf"/><Relationship Id="rId7" Type="http://schemas.openxmlformats.org/officeDocument/2006/relationships/image" Target="../media/image53.emf"/><Relationship Id="rId12" Type="http://schemas.openxmlformats.org/officeDocument/2006/relationships/customXml" Target="../ink/ink56.xml"/><Relationship Id="rId17" Type="http://schemas.openxmlformats.org/officeDocument/2006/relationships/image" Target="../media/image58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customXml" Target="../ink/ink55.xml"/><Relationship Id="rId19" Type="http://schemas.openxmlformats.org/officeDocument/2006/relationships/image" Target="../media/image59.emf"/><Relationship Id="rId4" Type="http://schemas.openxmlformats.org/officeDocument/2006/relationships/customXml" Target="../ink/ink52.xml"/><Relationship Id="rId9" Type="http://schemas.openxmlformats.org/officeDocument/2006/relationships/image" Target="../media/image54.emf"/><Relationship Id="rId14" Type="http://schemas.openxmlformats.org/officeDocument/2006/relationships/customXml" Target="../ink/ink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66.emf"/><Relationship Id="rId18" Type="http://schemas.openxmlformats.org/officeDocument/2006/relationships/customXml" Target="../ink/ink69.xml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customXml" Target="../ink/ink66.xml"/><Relationship Id="rId17" Type="http://schemas.openxmlformats.org/officeDocument/2006/relationships/image" Target="../media/image68.emf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customXml" Target="../ink/ink65.xml"/><Relationship Id="rId19" Type="http://schemas.openxmlformats.org/officeDocument/2006/relationships/image" Target="../media/image69.emf"/><Relationship Id="rId4" Type="http://schemas.openxmlformats.org/officeDocument/2006/relationships/customXml" Target="../ink/ink62.xml"/><Relationship Id="rId9" Type="http://schemas.openxmlformats.org/officeDocument/2006/relationships/image" Target="../media/image64.emf"/><Relationship Id="rId14" Type="http://schemas.openxmlformats.org/officeDocument/2006/relationships/customXml" Target="../ink/ink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76.emf"/><Relationship Id="rId18" Type="http://schemas.openxmlformats.org/officeDocument/2006/relationships/customXml" Target="../ink/ink79.xml"/><Relationship Id="rId3" Type="http://schemas.openxmlformats.org/officeDocument/2006/relationships/image" Target="../media/image71.emf"/><Relationship Id="rId21" Type="http://schemas.openxmlformats.org/officeDocument/2006/relationships/image" Target="../media/image80.emf"/><Relationship Id="rId7" Type="http://schemas.openxmlformats.org/officeDocument/2006/relationships/image" Target="../media/image73.emf"/><Relationship Id="rId12" Type="http://schemas.openxmlformats.org/officeDocument/2006/relationships/customXml" Target="../ink/ink76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75.emf"/><Relationship Id="rId24" Type="http://schemas.openxmlformats.org/officeDocument/2006/relationships/customXml" Target="../ink/ink82.xml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10" Type="http://schemas.openxmlformats.org/officeDocument/2006/relationships/customXml" Target="../ink/ink75.xml"/><Relationship Id="rId19" Type="http://schemas.openxmlformats.org/officeDocument/2006/relationships/image" Target="../media/image79.emf"/><Relationship Id="rId4" Type="http://schemas.openxmlformats.org/officeDocument/2006/relationships/customXml" Target="../ink/ink72.xml"/><Relationship Id="rId9" Type="http://schemas.openxmlformats.org/officeDocument/2006/relationships/image" Target="../media/image74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../media/image84.emf"/><Relationship Id="rId4" Type="http://schemas.openxmlformats.org/officeDocument/2006/relationships/customXml" Target="../ink/ink84.xml"/><Relationship Id="rId9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63341" y="127779"/>
              <a:ext cx="7337880" cy="6337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301" y="113739"/>
                <a:ext cx="7356600" cy="63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6" name="Ink 145"/>
              <p14:cNvContentPartPr/>
              <p14:nvPr/>
            </p14:nvContentPartPr>
            <p14:xfrm>
              <a:off x="542541" y="1014459"/>
              <a:ext cx="501480" cy="173412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421" y="1000779"/>
                <a:ext cx="529920" cy="17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3" name="Ink 202"/>
              <p14:cNvContentPartPr/>
              <p14:nvPr/>
            </p14:nvContentPartPr>
            <p14:xfrm>
              <a:off x="1003701" y="1776219"/>
              <a:ext cx="6720480" cy="52380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6501" y="1768299"/>
                <a:ext cx="673992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6" name="Ink 205"/>
              <p14:cNvContentPartPr/>
              <p14:nvPr/>
            </p14:nvContentPartPr>
            <p14:xfrm>
              <a:off x="840261" y="2338179"/>
              <a:ext cx="3510360" cy="8553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741" y="2325219"/>
                <a:ext cx="353556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3" name="Ink 282"/>
              <p14:cNvContentPartPr/>
              <p14:nvPr/>
            </p14:nvContentPartPr>
            <p14:xfrm>
              <a:off x="3241821" y="5538219"/>
              <a:ext cx="60480" cy="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6048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38621" y="20139"/>
              <a:ext cx="7684560" cy="5693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21" y="8619"/>
                <a:ext cx="7714080" cy="57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2" name="Ink 201"/>
              <p14:cNvContentPartPr/>
              <p14:nvPr/>
            </p14:nvContentPartPr>
            <p14:xfrm>
              <a:off x="2616141" y="4714899"/>
              <a:ext cx="961920" cy="7848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0661" y="4697979"/>
                <a:ext cx="996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6" name="Ink 205"/>
              <p14:cNvContentPartPr/>
              <p14:nvPr/>
            </p14:nvContentPartPr>
            <p14:xfrm>
              <a:off x="1567821" y="2586579"/>
              <a:ext cx="2223720" cy="65880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8101" y="2573259"/>
                <a:ext cx="22467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1" name="Ink 320"/>
              <p14:cNvContentPartPr/>
              <p14:nvPr/>
            </p14:nvContentPartPr>
            <p14:xfrm>
              <a:off x="1350741" y="4869699"/>
              <a:ext cx="6269760" cy="165276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3101" y="4854939"/>
                <a:ext cx="6294960" cy="16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6" name="Ink 335"/>
              <p14:cNvContentPartPr/>
              <p14:nvPr/>
            </p14:nvContentPartPr>
            <p14:xfrm>
              <a:off x="6956301" y="2186619"/>
              <a:ext cx="1188360" cy="51912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9821" y="2180499"/>
                <a:ext cx="12031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5" name="Ink 344"/>
              <p14:cNvContentPartPr/>
              <p14:nvPr/>
            </p14:nvContentPartPr>
            <p14:xfrm>
              <a:off x="5429901" y="5884899"/>
              <a:ext cx="1279440" cy="554400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21261" y="5868339"/>
                <a:ext cx="1303920" cy="5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/>
              <p14:cNvContentPartPr/>
              <p14:nvPr/>
            </p14:nvContentPartPr>
            <p14:xfrm>
              <a:off x="7161141" y="536019"/>
              <a:ext cx="1229400" cy="914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9261" y="522339"/>
                <a:ext cx="1253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4" name="Ink 83"/>
              <p14:cNvContentPartPr/>
              <p14:nvPr/>
            </p14:nvContentPartPr>
            <p14:xfrm>
              <a:off x="549381" y="32019"/>
              <a:ext cx="7783920" cy="13514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781" y="14379"/>
                <a:ext cx="780876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9" name="Ink 88"/>
              <p14:cNvContentPartPr/>
              <p14:nvPr/>
            </p14:nvContentPartPr>
            <p14:xfrm>
              <a:off x="4177821" y="1499019"/>
              <a:ext cx="529920" cy="4068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4861" y="1484259"/>
                <a:ext cx="556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1" name="Ink 90"/>
              <p14:cNvContentPartPr/>
              <p14:nvPr/>
            </p14:nvContentPartPr>
            <p14:xfrm>
              <a:off x="4169541" y="1595499"/>
              <a:ext cx="562680" cy="4104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3341" y="1580739"/>
                <a:ext cx="5871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3205101" y="1054419"/>
              <a:ext cx="4383000" cy="122976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501" y="1040379"/>
                <a:ext cx="4411800" cy="12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8" name="Ink 147"/>
              <p14:cNvContentPartPr/>
              <p14:nvPr/>
            </p14:nvContentPartPr>
            <p14:xfrm>
              <a:off x="3448821" y="1865139"/>
              <a:ext cx="929160" cy="80352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7301" y="1846419"/>
                <a:ext cx="95760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4" name="Ink 153"/>
              <p14:cNvContentPartPr/>
              <p14:nvPr/>
            </p14:nvContentPartPr>
            <p14:xfrm>
              <a:off x="2504541" y="1875219"/>
              <a:ext cx="96120" cy="28152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5461" y="1859739"/>
                <a:ext cx="1299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6" name="Ink 155"/>
              <p14:cNvContentPartPr/>
              <p14:nvPr/>
            </p14:nvContentPartPr>
            <p14:xfrm>
              <a:off x="2346141" y="3741459"/>
              <a:ext cx="141840" cy="190908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8221" y="3729939"/>
                <a:ext cx="165600" cy="19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" name="Ink 163"/>
              <p14:cNvContentPartPr/>
              <p14:nvPr/>
            </p14:nvContentPartPr>
            <p14:xfrm>
              <a:off x="1217181" y="4681779"/>
              <a:ext cx="894960" cy="543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8901" y="4669179"/>
                <a:ext cx="915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5" name="Ink 164"/>
              <p14:cNvContentPartPr/>
              <p14:nvPr/>
            </p14:nvContentPartPr>
            <p14:xfrm>
              <a:off x="1275861" y="4332219"/>
              <a:ext cx="155880" cy="70056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7581" y="4325019"/>
                <a:ext cx="1692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7" name="Ink 166"/>
              <p14:cNvContentPartPr/>
              <p14:nvPr/>
            </p14:nvContentPartPr>
            <p14:xfrm>
              <a:off x="3810621" y="2250339"/>
              <a:ext cx="774720" cy="4320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6581" y="2234139"/>
                <a:ext cx="804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0" name="Ink 169"/>
              <p14:cNvContentPartPr/>
              <p14:nvPr/>
            </p14:nvContentPartPr>
            <p14:xfrm>
              <a:off x="898221" y="4961859"/>
              <a:ext cx="360" cy="3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9501" y="494313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1" name="Ink 170"/>
              <p14:cNvContentPartPr/>
              <p14:nvPr/>
            </p14:nvContentPartPr>
            <p14:xfrm>
              <a:off x="1560981" y="4265619"/>
              <a:ext cx="163800" cy="7830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52341" y="4256619"/>
                <a:ext cx="1785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2" name="Ink 171"/>
              <p14:cNvContentPartPr/>
              <p14:nvPr/>
            </p14:nvContentPartPr>
            <p14:xfrm>
              <a:off x="1943661" y="4392339"/>
              <a:ext cx="18000" cy="49644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2141" y="4383699"/>
                <a:ext cx="396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6" name="Ink 175"/>
              <p14:cNvContentPartPr/>
              <p14:nvPr/>
            </p14:nvContentPartPr>
            <p14:xfrm>
              <a:off x="2454141" y="4659459"/>
              <a:ext cx="932400" cy="10800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4781" y="4646499"/>
                <a:ext cx="955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7" name="Ink 176"/>
              <p14:cNvContentPartPr/>
              <p14:nvPr/>
            </p14:nvContentPartPr>
            <p14:xfrm>
              <a:off x="3090261" y="4637499"/>
              <a:ext cx="140400" cy="1148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80901" y="4625619"/>
                <a:ext cx="162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9" name="Ink 178"/>
              <p14:cNvContentPartPr/>
              <p14:nvPr/>
            </p14:nvContentPartPr>
            <p14:xfrm>
              <a:off x="1551261" y="2105979"/>
              <a:ext cx="533520" cy="39024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35781" y="2089779"/>
                <a:ext cx="5587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1" name="Ink 180"/>
              <p14:cNvContentPartPr/>
              <p14:nvPr/>
            </p14:nvContentPartPr>
            <p14:xfrm>
              <a:off x="2675901" y="3805179"/>
              <a:ext cx="1547280" cy="101628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67981" y="3799779"/>
                <a:ext cx="156420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6" name="Ink 185"/>
              <p14:cNvContentPartPr/>
              <p14:nvPr/>
            </p14:nvContentPartPr>
            <p14:xfrm>
              <a:off x="2554941" y="5263899"/>
              <a:ext cx="819360" cy="14796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1621" y="5256699"/>
                <a:ext cx="841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6" name="Ink 195"/>
              <p14:cNvContentPartPr/>
              <p14:nvPr/>
            </p14:nvContentPartPr>
            <p14:xfrm>
              <a:off x="6188061" y="1361859"/>
              <a:ext cx="1360440" cy="102276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70781" y="1352499"/>
                <a:ext cx="139212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9" name="Ink 208"/>
              <p14:cNvContentPartPr/>
              <p14:nvPr/>
            </p14:nvContentPartPr>
            <p14:xfrm>
              <a:off x="1537221" y="5964819"/>
              <a:ext cx="1466640" cy="46044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27861" y="5951139"/>
                <a:ext cx="14904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5" name="Ink 224"/>
              <p14:cNvContentPartPr/>
              <p14:nvPr/>
            </p14:nvContentPartPr>
            <p14:xfrm>
              <a:off x="1723701" y="4623459"/>
              <a:ext cx="496080" cy="21744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16501" y="4612659"/>
                <a:ext cx="510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8" name="Ink 227"/>
              <p14:cNvContentPartPr/>
              <p14:nvPr/>
            </p14:nvContentPartPr>
            <p14:xfrm>
              <a:off x="4052901" y="5952579"/>
              <a:ext cx="1613160" cy="3729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42821" y="5938179"/>
                <a:ext cx="16354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6" name="Ink 235"/>
              <p14:cNvContentPartPr/>
              <p14:nvPr/>
            </p14:nvContentPartPr>
            <p14:xfrm>
              <a:off x="1729461" y="2284539"/>
              <a:ext cx="2996640" cy="119664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13981" y="2269779"/>
                <a:ext cx="3026520" cy="12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5" name="Ink 264"/>
              <p14:cNvContentPartPr/>
              <p14:nvPr/>
            </p14:nvContentPartPr>
            <p14:xfrm>
              <a:off x="5430261" y="2824179"/>
              <a:ext cx="1046520" cy="42984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22341" y="2814811"/>
                <a:ext cx="1064880" cy="449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78" name="Ink 277"/>
              <p14:cNvContentPartPr/>
              <p14:nvPr/>
            </p14:nvContentPartPr>
            <p14:xfrm>
              <a:off x="3310941" y="5289099"/>
              <a:ext cx="156240" cy="15696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03021" y="5278299"/>
                <a:ext cx="178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8" name="Ink 297"/>
              <p14:cNvContentPartPr/>
              <p14:nvPr/>
            </p14:nvContentPartPr>
            <p14:xfrm>
              <a:off x="635781" y="5576379"/>
              <a:ext cx="7562160" cy="97200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0301" y="5560899"/>
                <a:ext cx="759384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2" name="Ink 301"/>
              <p14:cNvContentPartPr/>
              <p14:nvPr/>
            </p14:nvContentPartPr>
            <p14:xfrm>
              <a:off x="5236221" y="4652979"/>
              <a:ext cx="3831480" cy="97704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22541" y="4638939"/>
                <a:ext cx="38548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4" name="Ink 303"/>
              <p14:cNvContentPartPr/>
              <p14:nvPr/>
            </p14:nvContentPartPr>
            <p14:xfrm>
              <a:off x="7761261" y="4117299"/>
              <a:ext cx="424080" cy="5061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49381" y="4103249"/>
                <a:ext cx="449640" cy="53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09" name="Ink 308"/>
              <p14:cNvContentPartPr/>
              <p14:nvPr/>
            </p14:nvContentPartPr>
            <p14:xfrm>
              <a:off x="5514861" y="3240699"/>
              <a:ext cx="2248200" cy="70416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2981" y="3229533"/>
                <a:ext cx="2268360" cy="7311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495741" y="431979"/>
              <a:ext cx="4402080" cy="89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221" y="420459"/>
                <a:ext cx="4420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" name="Ink 76"/>
              <p14:cNvContentPartPr/>
              <p14:nvPr/>
            </p14:nvContentPartPr>
            <p14:xfrm>
              <a:off x="3787581" y="1424139"/>
              <a:ext cx="1534680" cy="8431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1101" y="1410459"/>
                <a:ext cx="155664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0" name="Ink 129"/>
              <p14:cNvContentPartPr/>
              <p14:nvPr/>
            </p14:nvContentPartPr>
            <p14:xfrm>
              <a:off x="4064061" y="1413339"/>
              <a:ext cx="1330200" cy="44964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8581" y="1400019"/>
                <a:ext cx="13611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9" name="Ink 168"/>
              <p14:cNvContentPartPr/>
              <p14:nvPr/>
            </p14:nvContentPartPr>
            <p14:xfrm>
              <a:off x="687981" y="103659"/>
              <a:ext cx="6080040" cy="110268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021" y="90699"/>
                <a:ext cx="610812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6099501" y="4160499"/>
              <a:ext cx="303480" cy="8564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2661" y="4146459"/>
                <a:ext cx="32616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6" name="Ink 175"/>
              <p14:cNvContentPartPr/>
              <p14:nvPr/>
            </p14:nvContentPartPr>
            <p14:xfrm>
              <a:off x="5949021" y="1010859"/>
              <a:ext cx="819000" cy="6660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261" y="1000779"/>
                <a:ext cx="834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1190901" y="1269339"/>
              <a:ext cx="1397880" cy="102096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84061" y="1254219"/>
                <a:ext cx="142092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8" name="Ink 177"/>
              <p14:cNvContentPartPr/>
              <p14:nvPr/>
            </p14:nvContentPartPr>
            <p14:xfrm>
              <a:off x="1137261" y="2360499"/>
              <a:ext cx="6716160" cy="25578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4661" y="2342499"/>
                <a:ext cx="6746760" cy="25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9" name="Ink 178"/>
              <p14:cNvContentPartPr/>
              <p14:nvPr/>
            </p14:nvContentPartPr>
            <p14:xfrm>
              <a:off x="5869101" y="1047579"/>
              <a:ext cx="1066320" cy="6120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59381" y="1037499"/>
                <a:ext cx="108576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381261" y="596499"/>
              <a:ext cx="6408360" cy="63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901" y="586059"/>
                <a:ext cx="6435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3" name="Ink 82"/>
              <p14:cNvContentPartPr/>
              <p14:nvPr/>
            </p14:nvContentPartPr>
            <p14:xfrm>
              <a:off x="750981" y="2431419"/>
              <a:ext cx="2920680" cy="680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541" y="2414499"/>
                <a:ext cx="2941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/>
              <p14:cNvContentPartPr/>
              <p14:nvPr/>
            </p14:nvContentPartPr>
            <p14:xfrm>
              <a:off x="131421" y="123099"/>
              <a:ext cx="8574840" cy="66236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341" y="107259"/>
                <a:ext cx="8600760" cy="66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5" name="Ink 114"/>
              <p14:cNvContentPartPr/>
              <p14:nvPr/>
            </p14:nvContentPartPr>
            <p14:xfrm>
              <a:off x="2290341" y="2715099"/>
              <a:ext cx="246960" cy="19368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021" y="2704299"/>
                <a:ext cx="271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0" name="Ink 169"/>
              <p14:cNvContentPartPr/>
              <p14:nvPr/>
            </p14:nvContentPartPr>
            <p14:xfrm>
              <a:off x="7042701" y="4177779"/>
              <a:ext cx="811080" cy="4860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2981" y="4169139"/>
                <a:ext cx="837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1" name="Ink 170"/>
              <p14:cNvContentPartPr/>
              <p14:nvPr/>
            </p14:nvContentPartPr>
            <p14:xfrm>
              <a:off x="7665861" y="3600699"/>
              <a:ext cx="250920" cy="73476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49661" y="3583779"/>
                <a:ext cx="28296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1" name="Ink 180"/>
              <p14:cNvContentPartPr/>
              <p14:nvPr/>
            </p14:nvContentPartPr>
            <p14:xfrm>
              <a:off x="6116781" y="4813539"/>
              <a:ext cx="1160280" cy="93708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3101" y="4804179"/>
                <a:ext cx="118044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" name="Ink 210"/>
              <p14:cNvContentPartPr/>
              <p14:nvPr/>
            </p14:nvContentPartPr>
            <p14:xfrm>
              <a:off x="478101" y="4395579"/>
              <a:ext cx="1068840" cy="49680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381" y="4382619"/>
                <a:ext cx="10918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3" name="Ink 222"/>
              <p14:cNvContentPartPr/>
              <p14:nvPr/>
            </p14:nvContentPartPr>
            <p14:xfrm>
              <a:off x="2189541" y="5015859"/>
              <a:ext cx="2091600" cy="56412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221" y="4999659"/>
                <a:ext cx="21200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2647101" y="4248339"/>
              <a:ext cx="4429080" cy="48240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31261" y="4229979"/>
                <a:ext cx="445968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0461" y="181779"/>
              <a:ext cx="7404480" cy="650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341" y="166659"/>
                <a:ext cx="7427520" cy="65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6337101" y="1781259"/>
              <a:ext cx="1384920" cy="8301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2341" y="1763979"/>
                <a:ext cx="141696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1" name="Ink 130"/>
              <p14:cNvContentPartPr/>
              <p14:nvPr/>
            </p14:nvContentPartPr>
            <p14:xfrm>
              <a:off x="2498781" y="2773779"/>
              <a:ext cx="910080" cy="5220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7981" y="2759379"/>
                <a:ext cx="934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8" name="Ink 157"/>
              <p14:cNvContentPartPr/>
              <p14:nvPr/>
            </p14:nvContentPartPr>
            <p14:xfrm>
              <a:off x="6167901" y="2236299"/>
              <a:ext cx="932760" cy="4896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3501" y="2220099"/>
                <a:ext cx="961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5" name="Ink 184"/>
              <p14:cNvContentPartPr/>
              <p14:nvPr/>
            </p14:nvContentPartPr>
            <p14:xfrm>
              <a:off x="4982061" y="3428979"/>
              <a:ext cx="891000" cy="5148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5581" y="3418539"/>
                <a:ext cx="910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7" name="Ink 186"/>
              <p14:cNvContentPartPr/>
              <p14:nvPr/>
            </p14:nvContentPartPr>
            <p14:xfrm>
              <a:off x="6026061" y="3686019"/>
              <a:ext cx="1517760" cy="6829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981" y="3675579"/>
                <a:ext cx="15379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4" name="Ink 223"/>
              <p14:cNvContentPartPr/>
              <p14:nvPr/>
            </p14:nvContentPartPr>
            <p14:xfrm>
              <a:off x="1412661" y="4011099"/>
              <a:ext cx="1012320" cy="77508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8621" y="3996699"/>
                <a:ext cx="103968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9" name="Ink 228"/>
              <p14:cNvContentPartPr/>
              <p14:nvPr/>
            </p14:nvContentPartPr>
            <p14:xfrm>
              <a:off x="1748901" y="5181459"/>
              <a:ext cx="4851000" cy="128124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42421" y="5167419"/>
                <a:ext cx="486936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0" name="Ink 239"/>
              <p14:cNvContentPartPr/>
              <p14:nvPr/>
            </p14:nvContentPartPr>
            <p14:xfrm>
              <a:off x="1577181" y="5094699"/>
              <a:ext cx="5167800" cy="71928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70341" y="5081019"/>
                <a:ext cx="518616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2" name="Ink 261"/>
              <p14:cNvContentPartPr/>
              <p14:nvPr/>
            </p14:nvContentPartPr>
            <p14:xfrm>
              <a:off x="6211461" y="5528859"/>
              <a:ext cx="891000" cy="45252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2741" y="5510139"/>
                <a:ext cx="922320" cy="4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k 59"/>
              <p14:cNvContentPartPr/>
              <p14:nvPr/>
            </p14:nvContentPartPr>
            <p14:xfrm>
              <a:off x="1630101" y="2155299"/>
              <a:ext cx="1905120" cy="565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741" y="2138379"/>
                <a:ext cx="19310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" name="Ink 91"/>
              <p14:cNvContentPartPr/>
              <p14:nvPr/>
            </p14:nvContentPartPr>
            <p14:xfrm>
              <a:off x="1691661" y="3270579"/>
              <a:ext cx="1825200" cy="3060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8701" y="3251139"/>
                <a:ext cx="1854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1446861" y="208419"/>
              <a:ext cx="727920" cy="219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3901" y="192579"/>
                <a:ext cx="756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6" name="Ink 115"/>
              <p14:cNvContentPartPr/>
              <p14:nvPr/>
            </p14:nvContentPartPr>
            <p14:xfrm>
              <a:off x="2130501" y="171339"/>
              <a:ext cx="349920" cy="817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141" y="157299"/>
                <a:ext cx="376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2541261" y="1097259"/>
              <a:ext cx="780840" cy="554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32621" y="1086099"/>
                <a:ext cx="799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4" name="Ink 123"/>
              <p14:cNvContentPartPr/>
              <p14:nvPr/>
            </p14:nvContentPartPr>
            <p14:xfrm>
              <a:off x="244461" y="86019"/>
              <a:ext cx="7175160" cy="67690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741" y="73779"/>
                <a:ext cx="7197480" cy="68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6" name="Ink 165"/>
              <p14:cNvContentPartPr/>
              <p14:nvPr/>
            </p14:nvContentPartPr>
            <p14:xfrm>
              <a:off x="2027181" y="5093979"/>
              <a:ext cx="2872440" cy="4572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19621" y="5079219"/>
                <a:ext cx="2893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5" name="Ink 194"/>
              <p14:cNvContentPartPr/>
              <p14:nvPr/>
            </p14:nvContentPartPr>
            <p14:xfrm>
              <a:off x="6484341" y="3755859"/>
              <a:ext cx="1800720" cy="181080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74261" y="3740739"/>
                <a:ext cx="182556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" name="Ink 204"/>
              <p14:cNvContentPartPr/>
              <p14:nvPr/>
            </p14:nvContentPartPr>
            <p14:xfrm>
              <a:off x="7350501" y="3444819"/>
              <a:ext cx="569160" cy="250488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44381" y="3432219"/>
                <a:ext cx="58608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2" name="Ink 211"/>
              <p14:cNvContentPartPr/>
              <p14:nvPr/>
            </p14:nvContentPartPr>
            <p14:xfrm>
              <a:off x="3637821" y="1989339"/>
              <a:ext cx="504360" cy="144900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3781" y="1975659"/>
                <a:ext cx="533160" cy="14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3" name="Ink 212"/>
              <p14:cNvContentPartPr/>
              <p14:nvPr/>
            </p14:nvContentPartPr>
            <p14:xfrm>
              <a:off x="4979541" y="2072499"/>
              <a:ext cx="1606680" cy="69192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65141" y="2053779"/>
                <a:ext cx="16358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4" name="Ink 213"/>
              <p14:cNvContentPartPr/>
              <p14:nvPr/>
            </p14:nvContentPartPr>
            <p14:xfrm>
              <a:off x="1691661" y="4357059"/>
              <a:ext cx="758160" cy="3348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0141" y="4345179"/>
                <a:ext cx="78120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3326781" y="484539"/>
              <a:ext cx="887400" cy="6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4181" y="469779"/>
                <a:ext cx="911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1612461" y="52179"/>
              <a:ext cx="2328840" cy="76752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821" y="41019"/>
                <a:ext cx="235044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6694221" y="705219"/>
              <a:ext cx="1323720" cy="7754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4501" y="695859"/>
                <a:ext cx="13474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1411221" y="586779"/>
              <a:ext cx="5991840" cy="38152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8261" y="574179"/>
                <a:ext cx="6020640" cy="38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2019-01-25T16:37:50Z</dcterms:modified>
</cp:coreProperties>
</file>